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heme/themeOverride1.xml" ContentType="application/vnd.openxmlformats-officedocument.themeOverr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theme/themeOverride2.xml" ContentType="application/vnd.openxmlformats-officedocument.themeOverr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95" r:id="rId2"/>
    <p:sldId id="264" r:id="rId3"/>
    <p:sldId id="289" r:id="rId4"/>
    <p:sldId id="288" r:id="rId5"/>
    <p:sldId id="298" r:id="rId6"/>
    <p:sldId id="260" r:id="rId7"/>
    <p:sldId id="284" r:id="rId8"/>
    <p:sldId id="285" r:id="rId9"/>
    <p:sldId id="291" r:id="rId10"/>
    <p:sldId id="290" r:id="rId11"/>
    <p:sldId id="265" r:id="rId12"/>
    <p:sldId id="266" r:id="rId13"/>
    <p:sldId id="273" r:id="rId14"/>
    <p:sldId id="287" r:id="rId15"/>
    <p:sldId id="272" r:id="rId16"/>
    <p:sldId id="294" r:id="rId17"/>
    <p:sldId id="278" r:id="rId18"/>
    <p:sldId id="280" r:id="rId19"/>
    <p:sldId id="279" r:id="rId20"/>
    <p:sldId id="281" r:id="rId21"/>
    <p:sldId id="282" r:id="rId22"/>
  </p:sldIdLst>
  <p:sldSz cx="6858000" cy="6840538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2F2F2"/>
    <a:srgbClr val="FFFF99"/>
    <a:srgbClr val="F2B800"/>
    <a:srgbClr val="AE78D6"/>
    <a:srgbClr val="D1E6B5"/>
    <a:srgbClr val="71DAFF"/>
    <a:srgbClr val="FCEBD0"/>
    <a:srgbClr val="5BD4FF"/>
    <a:srgbClr val="8F45C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BDEA98-7398-42F8-A1DF-3D3F6FA21C8E}" v="1" dt="2024-03-06T09:14:39.745"/>
    <p1510:client id="{FC96603E-5271-4F20-B839-B7D6AEDB7A1D}" v="1" dt="2024-03-06T09:03:54.3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23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Archer" userId="aad98465-9c59-4159-8df1-a13be7bdef7f" providerId="ADAL" clId="{6DA59C54-3773-4310-B2BE-44BB29572074}"/>
    <pc:docChg chg="modSld">
      <pc:chgData name="Matthew Archer" userId="aad98465-9c59-4159-8df1-a13be7bdef7f" providerId="ADAL" clId="{6DA59C54-3773-4310-B2BE-44BB29572074}" dt="2024-03-06T15:58:26.988" v="19" actId="20577"/>
      <pc:docMkLst>
        <pc:docMk/>
      </pc:docMkLst>
      <pc:sldChg chg="modSp mod">
        <pc:chgData name="Matthew Archer" userId="aad98465-9c59-4159-8df1-a13be7bdef7f" providerId="ADAL" clId="{6DA59C54-3773-4310-B2BE-44BB29572074}" dt="2024-03-06T15:58:26.988" v="19" actId="20577"/>
        <pc:sldMkLst>
          <pc:docMk/>
          <pc:sldMk cId="1362433786" sldId="264"/>
        </pc:sldMkLst>
        <pc:spChg chg="mod">
          <ac:chgData name="Matthew Archer" userId="aad98465-9c59-4159-8df1-a13be7bdef7f" providerId="ADAL" clId="{6DA59C54-3773-4310-B2BE-44BB29572074}" dt="2024-03-06T15:58:26.988" v="19" actId="20577"/>
          <ac:spMkLst>
            <pc:docMk/>
            <pc:sldMk cId="1362433786" sldId="264"/>
            <ac:spMk id="4" creationId="{F19E2A47-B25F-0AD1-5E88-7C37CA0BF750}"/>
          </ac:spMkLst>
        </pc:spChg>
      </pc:sldChg>
    </pc:docChg>
  </pc:docChgLst>
  <pc:docChgLst>
    <pc:chgData name="Matthew Archer" userId="aad98465-9c59-4159-8df1-a13be7bdef7f" providerId="ADAL" clId="{FC96603E-5271-4F20-B839-B7D6AEDB7A1D}"/>
    <pc:docChg chg="addSld delSld modSld">
      <pc:chgData name="Matthew Archer" userId="aad98465-9c59-4159-8df1-a13be7bdef7f" providerId="ADAL" clId="{FC96603E-5271-4F20-B839-B7D6AEDB7A1D}" dt="2024-03-06T09:04:05.444" v="37" actId="47"/>
      <pc:docMkLst>
        <pc:docMk/>
      </pc:docMkLst>
      <pc:sldChg chg="del">
        <pc:chgData name="Matthew Archer" userId="aad98465-9c59-4159-8df1-a13be7bdef7f" providerId="ADAL" clId="{FC96603E-5271-4F20-B839-B7D6AEDB7A1D}" dt="2024-03-06T08:58:49.574" v="3" actId="47"/>
        <pc:sldMkLst>
          <pc:docMk/>
          <pc:sldMk cId="3006229533" sldId="257"/>
        </pc:sldMkLst>
      </pc:sldChg>
      <pc:sldChg chg="modSp mod">
        <pc:chgData name="Matthew Archer" userId="aad98465-9c59-4159-8df1-a13be7bdef7f" providerId="ADAL" clId="{FC96603E-5271-4F20-B839-B7D6AEDB7A1D}" dt="2024-03-06T09:03:58.707" v="36" actId="6549"/>
        <pc:sldMkLst>
          <pc:docMk/>
          <pc:sldMk cId="1362433786" sldId="264"/>
        </pc:sldMkLst>
        <pc:spChg chg="mod">
          <ac:chgData name="Matthew Archer" userId="aad98465-9c59-4159-8df1-a13be7bdef7f" providerId="ADAL" clId="{FC96603E-5271-4F20-B839-B7D6AEDB7A1D}" dt="2024-03-06T09:03:58.707" v="36" actId="6549"/>
          <ac:spMkLst>
            <pc:docMk/>
            <pc:sldMk cId="1362433786" sldId="264"/>
            <ac:spMk id="4" creationId="{F19E2A47-B25F-0AD1-5E88-7C37CA0BF750}"/>
          </ac:spMkLst>
        </pc:spChg>
      </pc:sldChg>
      <pc:sldChg chg="modSp mod">
        <pc:chgData name="Matthew Archer" userId="aad98465-9c59-4159-8df1-a13be7bdef7f" providerId="ADAL" clId="{FC96603E-5271-4F20-B839-B7D6AEDB7A1D}" dt="2024-03-06T09:01:58.576" v="6" actId="20577"/>
        <pc:sldMkLst>
          <pc:docMk/>
          <pc:sldMk cId="3051124556" sldId="265"/>
        </pc:sldMkLst>
        <pc:spChg chg="mod">
          <ac:chgData name="Matthew Archer" userId="aad98465-9c59-4159-8df1-a13be7bdef7f" providerId="ADAL" clId="{FC96603E-5271-4F20-B839-B7D6AEDB7A1D}" dt="2024-03-06T09:01:58.576" v="6" actId="20577"/>
          <ac:spMkLst>
            <pc:docMk/>
            <pc:sldMk cId="3051124556" sldId="265"/>
            <ac:spMk id="7" creationId="{C6C6EEC9-21A9-4170-9FB5-BEABB2ED0CCA}"/>
          </ac:spMkLst>
        </pc:spChg>
      </pc:sldChg>
      <pc:sldChg chg="del">
        <pc:chgData name="Matthew Archer" userId="aad98465-9c59-4159-8df1-a13be7bdef7f" providerId="ADAL" clId="{FC96603E-5271-4F20-B839-B7D6AEDB7A1D}" dt="2024-03-06T08:58:38.637" v="2" actId="47"/>
        <pc:sldMkLst>
          <pc:docMk/>
          <pc:sldMk cId="4114339252" sldId="292"/>
        </pc:sldMkLst>
      </pc:sldChg>
      <pc:sldChg chg="del">
        <pc:chgData name="Matthew Archer" userId="aad98465-9c59-4159-8df1-a13be7bdef7f" providerId="ADAL" clId="{FC96603E-5271-4F20-B839-B7D6AEDB7A1D}" dt="2024-03-06T08:58:36.286" v="1" actId="47"/>
        <pc:sldMkLst>
          <pc:docMk/>
          <pc:sldMk cId="2928892957" sldId="296"/>
        </pc:sldMkLst>
      </pc:sldChg>
      <pc:sldChg chg="add del">
        <pc:chgData name="Matthew Archer" userId="aad98465-9c59-4159-8df1-a13be7bdef7f" providerId="ADAL" clId="{FC96603E-5271-4F20-B839-B7D6AEDB7A1D}" dt="2024-03-06T09:04:05.444" v="37" actId="47"/>
        <pc:sldMkLst>
          <pc:docMk/>
          <pc:sldMk cId="1859943523" sldId="299"/>
        </pc:sldMkLst>
      </pc:sldChg>
      <pc:sldChg chg="del">
        <pc:chgData name="Matthew Archer" userId="aad98465-9c59-4159-8df1-a13be7bdef7f" providerId="ADAL" clId="{FC96603E-5271-4F20-B839-B7D6AEDB7A1D}" dt="2024-03-06T08:58:34.583" v="0" actId="47"/>
        <pc:sldMkLst>
          <pc:docMk/>
          <pc:sldMk cId="2587710567" sldId="300"/>
        </pc:sldMkLst>
      </pc:sldChg>
    </pc:docChg>
  </pc:docChgLst>
  <pc:docChgLst>
    <pc:chgData name="Matthew Archer" userId="aad98465-9c59-4159-8df1-a13be7bdef7f" providerId="ADAL" clId="{ECBDEA98-7398-42F8-A1DF-3D3F6FA21C8E}"/>
    <pc:docChg chg="modSld">
      <pc:chgData name="Matthew Archer" userId="aad98465-9c59-4159-8df1-a13be7bdef7f" providerId="ADAL" clId="{ECBDEA98-7398-42F8-A1DF-3D3F6FA21C8E}" dt="2024-03-06T09:14:41.881" v="2" actId="6549"/>
      <pc:docMkLst>
        <pc:docMk/>
      </pc:docMkLst>
      <pc:sldChg chg="modSp mod">
        <pc:chgData name="Matthew Archer" userId="aad98465-9c59-4159-8df1-a13be7bdef7f" providerId="ADAL" clId="{ECBDEA98-7398-42F8-A1DF-3D3F6FA21C8E}" dt="2024-03-06T09:14:41.881" v="2" actId="6549"/>
        <pc:sldMkLst>
          <pc:docMk/>
          <pc:sldMk cId="1362433786" sldId="264"/>
        </pc:sldMkLst>
        <pc:spChg chg="mod">
          <ac:chgData name="Matthew Archer" userId="aad98465-9c59-4159-8df1-a13be7bdef7f" providerId="ADAL" clId="{ECBDEA98-7398-42F8-A1DF-3D3F6FA21C8E}" dt="2024-03-06T09:14:41.881" v="2" actId="6549"/>
          <ac:spMkLst>
            <pc:docMk/>
            <pc:sldMk cId="1362433786" sldId="264"/>
            <ac:spMk id="4" creationId="{F19E2A47-B25F-0AD1-5E88-7C37CA0BF750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.xml"/><Relationship Id="rId2" Type="http://schemas.microsoft.com/office/2011/relationships/chartColorStyle" Target="colors2.xml"/><Relationship Id="rId1" Type="http://schemas.microsoft.com/office/2011/relationships/chartStyle" Target="style2.xml"/><Relationship Id="rId4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13629384822604798"/>
          <c:y val="0.13807660067411284"/>
          <c:w val="0.69990662786489155"/>
          <c:h val="0.89325145967358022"/>
        </c:manualLayout>
      </c:layout>
      <c:doughnutChart>
        <c:varyColors val="1"/>
        <c:ser>
          <c:idx val="0"/>
          <c:order val="0"/>
          <c:spPr>
            <a:ln>
              <a:noFill/>
            </a:ln>
          </c:spPr>
          <c:dPt>
            <c:idx val="0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5599-4B53-B68D-85875B5D96DF}"/>
              </c:ext>
            </c:extLst>
          </c:dPt>
          <c:dPt>
            <c:idx val="1"/>
            <c:bubble3D val="0"/>
            <c:spPr>
              <a:solidFill>
                <a:srgbClr val="D1E6B5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5599-4B53-B68D-85875B5D96DF}"/>
              </c:ext>
            </c:extLst>
          </c:dPt>
          <c:dPt>
            <c:idx val="2"/>
            <c:bubble3D val="0"/>
            <c:spPr>
              <a:solidFill>
                <a:srgbClr val="AE78D6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5599-4B53-B68D-85875B5D96DF}"/>
              </c:ext>
            </c:extLst>
          </c:dPt>
          <c:dPt>
            <c:idx val="3"/>
            <c:bubble3D val="0"/>
            <c:spPr>
              <a:solidFill>
                <a:srgbClr val="F2B800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5599-4B53-B68D-85875B5D96DF}"/>
              </c:ext>
            </c:extLst>
          </c:dPt>
          <c:dPt>
            <c:idx val="4"/>
            <c:bubble3D val="0"/>
            <c:spPr>
              <a:solidFill>
                <a:srgbClr val="FFFF99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9-5599-4B53-B68D-85875B5D96DF}"/>
              </c:ext>
            </c:extLst>
          </c:dPt>
          <c:dLbls>
            <c:delete val="1"/>
          </c:dLbls>
          <c:cat>
            <c:strLit>
              <c:ptCount val="1"/>
              <c:pt idx="0">
                <c:v>Brains</c:v>
              </c:pt>
            </c:strLit>
          </c:cat>
          <c:val>
            <c:numRef>
              <c:f>Sheet1!$B$3:$B$7</c:f>
              <c:numCache>
                <c:formatCode>0%</c:formatCode>
                <c:ptCount val="5"/>
                <c:pt idx="0">
                  <c:v>0.1</c:v>
                </c:pt>
                <c:pt idx="1">
                  <c:v>0.35</c:v>
                </c:pt>
                <c:pt idx="2">
                  <c:v>0.2</c:v>
                </c:pt>
                <c:pt idx="3">
                  <c:v>0.2</c:v>
                </c:pt>
                <c:pt idx="4">
                  <c:v>0.15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5599-4B53-B68D-85875B5D96DF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  <c:holeSize val="64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13629384822604798"/>
          <c:y val="0.13807660067411284"/>
          <c:w val="0.69990662786489155"/>
          <c:h val="0.89325145967358022"/>
        </c:manualLayout>
      </c:layout>
      <c:doughnutChart>
        <c:varyColors val="1"/>
        <c:ser>
          <c:idx val="0"/>
          <c:order val="0"/>
          <c:spPr>
            <a:ln>
              <a:noFill/>
            </a:ln>
          </c:spPr>
          <c:dPt>
            <c:idx val="0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5599-4B53-B68D-85875B5D96DF}"/>
              </c:ext>
            </c:extLst>
          </c:dPt>
          <c:dPt>
            <c:idx val="1"/>
            <c:bubble3D val="0"/>
            <c:spPr>
              <a:solidFill>
                <a:srgbClr val="D1E6B5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5599-4B53-B68D-85875B5D96DF}"/>
              </c:ext>
            </c:extLst>
          </c:dPt>
          <c:dPt>
            <c:idx val="2"/>
            <c:bubble3D val="0"/>
            <c:spPr>
              <a:solidFill>
                <a:srgbClr val="AE78D6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5599-4B53-B68D-85875B5D96DF}"/>
              </c:ext>
            </c:extLst>
          </c:dPt>
          <c:dPt>
            <c:idx val="3"/>
            <c:bubble3D val="0"/>
            <c:spPr>
              <a:solidFill>
                <a:srgbClr val="F2B800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5599-4B53-B68D-85875B5D96DF}"/>
              </c:ext>
            </c:extLst>
          </c:dPt>
          <c:dPt>
            <c:idx val="4"/>
            <c:bubble3D val="0"/>
            <c:spPr>
              <a:solidFill>
                <a:srgbClr val="FFFF99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9-5599-4B53-B68D-85875B5D96DF}"/>
              </c:ext>
            </c:extLst>
          </c:dPt>
          <c:dLbls>
            <c:delete val="1"/>
          </c:dLbls>
          <c:cat>
            <c:strLit>
              <c:ptCount val="1"/>
              <c:pt idx="0">
                <c:v>Brains</c:v>
              </c:pt>
            </c:strLit>
          </c:cat>
          <c:val>
            <c:numRef>
              <c:f>Sheet1!$B$3:$B$7</c:f>
              <c:numCache>
                <c:formatCode>0%</c:formatCode>
                <c:ptCount val="5"/>
                <c:pt idx="0">
                  <c:v>0.1</c:v>
                </c:pt>
                <c:pt idx="1">
                  <c:v>0.35</c:v>
                </c:pt>
                <c:pt idx="2">
                  <c:v>0.2</c:v>
                </c:pt>
                <c:pt idx="3">
                  <c:v>0.2</c:v>
                </c:pt>
                <c:pt idx="4">
                  <c:v>0.15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5599-4B53-B68D-85875B5D96DF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  <c:holeSize val="64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119505"/>
            <a:ext cx="5829300" cy="2381521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3592866"/>
            <a:ext cx="5143500" cy="165154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72554-5A00-49E9-924C-91960EA1BA66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97C-EE2D-4673-AD3D-87527A87E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4942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72554-5A00-49E9-924C-91960EA1BA66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97C-EE2D-4673-AD3D-87527A87E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5930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1705386"/>
            <a:ext cx="5915025" cy="284547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4577779"/>
            <a:ext cx="5915025" cy="149636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72554-5A00-49E9-924C-91960EA1BA66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97C-EE2D-4673-AD3D-87527A87E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272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1820976"/>
            <a:ext cx="2914650" cy="43402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1820976"/>
            <a:ext cx="2914650" cy="43402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72554-5A00-49E9-924C-91960EA1BA66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97C-EE2D-4673-AD3D-87527A87E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1614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364197"/>
            <a:ext cx="5915025" cy="13221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1676882"/>
            <a:ext cx="2901255" cy="82181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2498697"/>
            <a:ext cx="2901255" cy="36752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1676882"/>
            <a:ext cx="2915543" cy="82181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2498697"/>
            <a:ext cx="2915543" cy="36752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72554-5A00-49E9-924C-91960EA1BA66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97C-EE2D-4673-AD3D-87527A87E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046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72554-5A00-49E9-924C-91960EA1BA66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97C-EE2D-4673-AD3D-87527A87E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002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72554-5A00-49E9-924C-91960EA1BA66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97C-EE2D-4673-AD3D-87527A87E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198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456036"/>
            <a:ext cx="2211884" cy="1596126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984912"/>
            <a:ext cx="3471863" cy="4861216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052161"/>
            <a:ext cx="2211884" cy="3801883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72554-5A00-49E9-924C-91960EA1BA66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97C-EE2D-4673-AD3D-87527A87E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2216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456036"/>
            <a:ext cx="2211884" cy="1596126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984912"/>
            <a:ext cx="3471863" cy="4861216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052161"/>
            <a:ext cx="2211884" cy="3801883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72554-5A00-49E9-924C-91960EA1BA66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97C-EE2D-4673-AD3D-87527A87E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388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72554-5A00-49E9-924C-91960EA1BA66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97C-EE2D-4673-AD3D-87527A87E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920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364195"/>
            <a:ext cx="1478756" cy="579704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364195"/>
            <a:ext cx="4350544" cy="579704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72554-5A00-49E9-924C-91960EA1BA66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97C-EE2D-4673-AD3D-87527A87E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161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364197"/>
            <a:ext cx="5915025" cy="13221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1820976"/>
            <a:ext cx="5915025" cy="43402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6340167"/>
            <a:ext cx="1543050" cy="3641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172554-5A00-49E9-924C-91960EA1BA66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6340167"/>
            <a:ext cx="2314575" cy="3641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6340167"/>
            <a:ext cx="1543050" cy="3641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23A97C-EE2D-4673-AD3D-87527A87E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374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19E2A47-B25F-0AD1-5E88-7C37CA0BF750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DESIGN EXPERIENCES</a:t>
            </a:r>
          </a:p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MA VISUAL COMMUNICATION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A6C0243-6E41-FEE0-63FD-9B6158C9D99C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E6CC9A5-5944-7F4C-75C9-9B02E3437E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094"/>
          <a:stretch/>
        </p:blipFill>
        <p:spPr>
          <a:xfrm>
            <a:off x="1035200" y="1605892"/>
            <a:ext cx="4787599" cy="3873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9804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19E2A47-B25F-0AD1-5E88-7C37CA0BF750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SUPERHERO PROJECT</a:t>
            </a:r>
          </a:p>
          <a:p>
            <a:pPr algn="ctr"/>
            <a:r>
              <a:rPr lang="en-GB" sz="3200" b="1" i="1" spc="-123" dirty="0">
                <a:solidFill>
                  <a:srgbClr val="FF0000"/>
                </a:solidFill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[ADD YOUR NAME]</a:t>
            </a:r>
          </a:p>
        </p:txBody>
      </p:sp>
    </p:spTree>
    <p:extLst>
      <p:ext uri="{BB962C8B-B14F-4D97-AF65-F5344CB8AC3E}">
        <p14:creationId xmlns:p14="http://schemas.microsoft.com/office/powerpoint/2010/main" val="13624337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553673" y="1770453"/>
            <a:ext cx="5741619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AD89932-532E-00CC-2038-84C38691A1F6}"/>
              </a:ext>
            </a:extLst>
          </p:cNvPr>
          <p:cNvSpPr txBox="1"/>
          <p:nvPr/>
        </p:nvSpPr>
        <p:spPr>
          <a:xfrm>
            <a:off x="1505177" y="3209287"/>
            <a:ext cx="3838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YOUR SUPERPOWER ANALYSIS &amp; EVALUATION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19E2A47-B25F-0AD1-5E88-7C37CA0BF750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SUPERPOWER ANALYSIS</a:t>
            </a:r>
          </a:p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IDENTICATION</a:t>
            </a:r>
          </a:p>
        </p:txBody>
      </p:sp>
    </p:spTree>
    <p:extLst>
      <p:ext uri="{BB962C8B-B14F-4D97-AF65-F5344CB8AC3E}">
        <p14:creationId xmlns:p14="http://schemas.microsoft.com/office/powerpoint/2010/main" val="24873512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D657C-6FB0-158E-1324-A91B78D7B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0795" y="311166"/>
            <a:ext cx="6928796" cy="378872"/>
          </a:xfrm>
        </p:spPr>
        <p:txBody>
          <a:bodyPr>
            <a:noAutofit/>
          </a:bodyPr>
          <a:lstStyle/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SUPERHERO POWERS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E0F1D1-5D30-6717-0B04-C5EEFD34A73A}"/>
              </a:ext>
            </a:extLst>
          </p:cNvPr>
          <p:cNvSpPr/>
          <p:nvPr/>
        </p:nvSpPr>
        <p:spPr>
          <a:xfrm>
            <a:off x="369668" y="5480886"/>
            <a:ext cx="2020932" cy="10115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F4A3119-839B-3207-8B9C-41A19CF2713D}"/>
              </a:ext>
            </a:extLst>
          </p:cNvPr>
          <p:cNvSpPr/>
          <p:nvPr/>
        </p:nvSpPr>
        <p:spPr>
          <a:xfrm>
            <a:off x="2390878" y="5480888"/>
            <a:ext cx="2020932" cy="10115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2F31DD1-CB33-D277-D547-041D09339F81}"/>
              </a:ext>
            </a:extLst>
          </p:cNvPr>
          <p:cNvSpPr/>
          <p:nvPr/>
        </p:nvSpPr>
        <p:spPr>
          <a:xfrm>
            <a:off x="4412367" y="5480888"/>
            <a:ext cx="2020932" cy="10115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957AB5-3372-E84C-C5F6-80B8FE171097}"/>
              </a:ext>
            </a:extLst>
          </p:cNvPr>
          <p:cNvSpPr txBox="1"/>
          <p:nvPr/>
        </p:nvSpPr>
        <p:spPr>
          <a:xfrm>
            <a:off x="369111" y="5600133"/>
            <a:ext cx="782514" cy="439615"/>
          </a:xfrm>
          <a:prstGeom prst="rect">
            <a:avLst/>
          </a:prstGeom>
          <a:noFill/>
        </p:spPr>
        <p:txBody>
          <a:bodyPr wrap="none" rtlCol="0">
            <a:normAutofit fontScale="77500" lnSpcReduction="20000"/>
          </a:bodyPr>
          <a:lstStyle/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Greatest</a:t>
            </a:r>
          </a:p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Strength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25719B-A481-3CAC-AF85-9431CF696D6E}"/>
              </a:ext>
            </a:extLst>
          </p:cNvPr>
          <p:cNvSpPr txBox="1"/>
          <p:nvPr/>
        </p:nvSpPr>
        <p:spPr>
          <a:xfrm>
            <a:off x="2390321" y="5600133"/>
            <a:ext cx="782514" cy="439615"/>
          </a:xfrm>
          <a:prstGeom prst="rect">
            <a:avLst/>
          </a:prstGeom>
          <a:noFill/>
        </p:spPr>
        <p:txBody>
          <a:bodyPr wrap="none" rtlCol="0">
            <a:normAutofit fontScale="77500" lnSpcReduction="20000"/>
          </a:bodyPr>
          <a:lstStyle/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Greatest</a:t>
            </a:r>
          </a:p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Weakness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BE4F92A-05DD-2029-34A9-7A349CD9875E}"/>
              </a:ext>
            </a:extLst>
          </p:cNvPr>
          <p:cNvSpPr txBox="1"/>
          <p:nvPr/>
        </p:nvSpPr>
        <p:spPr>
          <a:xfrm>
            <a:off x="4411531" y="5603661"/>
            <a:ext cx="782514" cy="439615"/>
          </a:xfrm>
          <a:prstGeom prst="rect">
            <a:avLst/>
          </a:prstGeom>
          <a:noFill/>
        </p:spPr>
        <p:txBody>
          <a:bodyPr wrap="none" rtlCol="0">
            <a:normAutofit fontScale="77500" lnSpcReduction="20000"/>
          </a:bodyPr>
          <a:lstStyle/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Swagger</a:t>
            </a:r>
          </a:p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Meter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48A5F4-BA6E-45E0-B5FD-0A558EE4A6ED}"/>
              </a:ext>
            </a:extLst>
          </p:cNvPr>
          <p:cNvSpPr txBox="1"/>
          <p:nvPr/>
        </p:nvSpPr>
        <p:spPr>
          <a:xfrm>
            <a:off x="369665" y="5951508"/>
            <a:ext cx="946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spc="-15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?????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07DF335-8A6B-FE84-35CF-884F23BCDD5A}"/>
              </a:ext>
            </a:extLst>
          </p:cNvPr>
          <p:cNvSpPr txBox="1"/>
          <p:nvPr/>
        </p:nvSpPr>
        <p:spPr>
          <a:xfrm>
            <a:off x="2390322" y="5951506"/>
            <a:ext cx="946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spc="-15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?????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D97ED09-E17D-9507-8471-C28F96C86203}"/>
              </a:ext>
            </a:extLst>
          </p:cNvPr>
          <p:cNvSpPr txBox="1"/>
          <p:nvPr/>
        </p:nvSpPr>
        <p:spPr>
          <a:xfrm>
            <a:off x="4417600" y="5951505"/>
            <a:ext cx="8963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spc="-15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???%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66D808A-E1D7-1560-6773-764C81803346}"/>
              </a:ext>
            </a:extLst>
          </p:cNvPr>
          <p:cNvCxnSpPr>
            <a:cxnSpLocks/>
          </p:cNvCxnSpPr>
          <p:nvPr/>
        </p:nvCxnSpPr>
        <p:spPr>
          <a:xfrm>
            <a:off x="2390321" y="5568729"/>
            <a:ext cx="0" cy="800480"/>
          </a:xfrm>
          <a:prstGeom prst="line">
            <a:avLst/>
          </a:prstGeom>
          <a:ln w="31750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6C7332D-97E5-8022-43DC-936FA79966DD}"/>
              </a:ext>
            </a:extLst>
          </p:cNvPr>
          <p:cNvCxnSpPr>
            <a:cxnSpLocks/>
          </p:cNvCxnSpPr>
          <p:nvPr/>
        </p:nvCxnSpPr>
        <p:spPr>
          <a:xfrm>
            <a:off x="4411531" y="5568729"/>
            <a:ext cx="0" cy="800480"/>
          </a:xfrm>
          <a:prstGeom prst="line">
            <a:avLst/>
          </a:prstGeom>
          <a:ln w="31750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al 20">
            <a:extLst>
              <a:ext uri="{FF2B5EF4-FFF2-40B4-BE49-F238E27FC236}">
                <a16:creationId xmlns:a16="http://schemas.microsoft.com/office/drawing/2014/main" id="{617A2263-8889-9227-668F-582AEF86C798}"/>
              </a:ext>
            </a:extLst>
          </p:cNvPr>
          <p:cNvSpPr/>
          <p:nvPr/>
        </p:nvSpPr>
        <p:spPr>
          <a:xfrm>
            <a:off x="1765764" y="872568"/>
            <a:ext cx="352338" cy="352338"/>
          </a:xfrm>
          <a:prstGeom prst="ellipse">
            <a:avLst/>
          </a:prstGeom>
          <a:solidFill>
            <a:srgbClr val="71DA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DE969758-83D1-3CDC-121E-BF7E8199734B}"/>
              </a:ext>
            </a:extLst>
          </p:cNvPr>
          <p:cNvSpPr/>
          <p:nvPr/>
        </p:nvSpPr>
        <p:spPr>
          <a:xfrm>
            <a:off x="2458483" y="873632"/>
            <a:ext cx="352338" cy="35233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50D97F14-2AFD-5257-AE66-B85165787B7D}"/>
              </a:ext>
            </a:extLst>
          </p:cNvPr>
          <p:cNvSpPr/>
          <p:nvPr/>
        </p:nvSpPr>
        <p:spPr>
          <a:xfrm>
            <a:off x="3117790" y="872815"/>
            <a:ext cx="352338" cy="352338"/>
          </a:xfrm>
          <a:prstGeom prst="ellipse">
            <a:avLst/>
          </a:prstGeom>
          <a:solidFill>
            <a:srgbClr val="AE78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38121DEE-34C4-D6CD-807C-11CBC32695BC}"/>
              </a:ext>
            </a:extLst>
          </p:cNvPr>
          <p:cNvSpPr/>
          <p:nvPr/>
        </p:nvSpPr>
        <p:spPr>
          <a:xfrm>
            <a:off x="3810509" y="873879"/>
            <a:ext cx="352338" cy="352338"/>
          </a:xfrm>
          <a:prstGeom prst="ellipse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6865FE9A-DCF0-C3DC-79C2-61CA3B3CE75B}"/>
              </a:ext>
            </a:extLst>
          </p:cNvPr>
          <p:cNvSpPr/>
          <p:nvPr/>
        </p:nvSpPr>
        <p:spPr>
          <a:xfrm>
            <a:off x="4450450" y="866371"/>
            <a:ext cx="352338" cy="352338"/>
          </a:xfrm>
          <a:prstGeom prst="ellipse">
            <a:avLst/>
          </a:prstGeom>
          <a:solidFill>
            <a:srgbClr val="F2B8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A64D74E-1868-8ABB-79D6-E18B2D20CF27}"/>
              </a:ext>
            </a:extLst>
          </p:cNvPr>
          <p:cNvSpPr txBox="1"/>
          <p:nvPr/>
        </p:nvSpPr>
        <p:spPr>
          <a:xfrm>
            <a:off x="1576127" y="1172560"/>
            <a:ext cx="336502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Source Sans Pro" panose="020B0503030403020204" pitchFamily="34" charset="0"/>
                <a:ea typeface="Source Sans Pro" panose="020B0503030403020204" pitchFamily="34" charset="0"/>
              </a:rPr>
              <a:t>Strength            Skill	   Brains         Gadgets         Heart</a:t>
            </a:r>
          </a:p>
        </p:txBody>
      </p:sp>
      <p:graphicFrame>
        <p:nvGraphicFramePr>
          <p:cNvPr id="27" name="Chart 26">
            <a:extLst>
              <a:ext uri="{FF2B5EF4-FFF2-40B4-BE49-F238E27FC236}">
                <a16:creationId xmlns:a16="http://schemas.microsoft.com/office/drawing/2014/main" id="{344FB893-2037-0D45-5A34-50EBF7F67DC2}"/>
              </a:ext>
            </a:extLst>
          </p:cNvPr>
          <p:cNvGraphicFramePr>
            <a:graphicFrameLocks/>
          </p:cNvGraphicFramePr>
          <p:nvPr/>
        </p:nvGraphicFramePr>
        <p:xfrm>
          <a:off x="1433236" y="1218470"/>
          <a:ext cx="4073783" cy="420703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0" name="Rectangle 29">
            <a:extLst>
              <a:ext uri="{FF2B5EF4-FFF2-40B4-BE49-F238E27FC236}">
                <a16:creationId xmlns:a16="http://schemas.microsoft.com/office/drawing/2014/main" id="{6E2AC436-E989-EABB-1288-F795150D7681}"/>
              </a:ext>
            </a:extLst>
          </p:cNvPr>
          <p:cNvSpPr/>
          <p:nvPr/>
        </p:nvSpPr>
        <p:spPr>
          <a:xfrm>
            <a:off x="1608361" y="5649173"/>
            <a:ext cx="581447" cy="675006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254CD39-CDBF-6663-15F5-BFDCC197A7F9}"/>
              </a:ext>
            </a:extLst>
          </p:cNvPr>
          <p:cNvSpPr/>
          <p:nvPr/>
        </p:nvSpPr>
        <p:spPr>
          <a:xfrm>
            <a:off x="3629018" y="5631466"/>
            <a:ext cx="581447" cy="675006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5" name="Picture 34" descr="A circular orange and black logo&#10;&#10;Description automatically generated with medium confidence">
            <a:extLst>
              <a:ext uri="{FF2B5EF4-FFF2-40B4-BE49-F238E27FC236}">
                <a16:creationId xmlns:a16="http://schemas.microsoft.com/office/drawing/2014/main" id="{51DCAABF-AC2F-C6C3-EB7C-B16852AF004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57" t="11241" r="6439" b="11622"/>
          <a:stretch/>
        </p:blipFill>
        <p:spPr>
          <a:xfrm>
            <a:off x="5586372" y="5588051"/>
            <a:ext cx="795396" cy="726908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179E6964-7D9D-1FD1-7C90-A03718056780}"/>
              </a:ext>
            </a:extLst>
          </p:cNvPr>
          <p:cNvSpPr txBox="1"/>
          <p:nvPr/>
        </p:nvSpPr>
        <p:spPr>
          <a:xfrm>
            <a:off x="3660436" y="5751450"/>
            <a:ext cx="5814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rgbClr val="FF0000"/>
                </a:solidFill>
              </a:rPr>
              <a:t>INSERT IMAGE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00BE1955-0939-8137-0FE6-980BBF635151}"/>
              </a:ext>
            </a:extLst>
          </p:cNvPr>
          <p:cNvSpPr txBox="1"/>
          <p:nvPr/>
        </p:nvSpPr>
        <p:spPr>
          <a:xfrm>
            <a:off x="1651208" y="5748590"/>
            <a:ext cx="5814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rgbClr val="FF0000"/>
                </a:solidFill>
              </a:rPr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893847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553673" y="1770453"/>
            <a:ext cx="5741619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AD89932-532E-00CC-2038-84C38691A1F6}"/>
              </a:ext>
            </a:extLst>
          </p:cNvPr>
          <p:cNvSpPr txBox="1"/>
          <p:nvPr/>
        </p:nvSpPr>
        <p:spPr>
          <a:xfrm>
            <a:off x="1505177" y="3209287"/>
            <a:ext cx="3838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YOUR SKETCH DEVELOPMENT IMAGES OF YOUR SUPERHERO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19E2A47-B25F-0AD1-5E88-7C37CA0BF750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SKETCH DEVELOPMENT</a:t>
            </a:r>
          </a:p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OF CHARACTER</a:t>
            </a:r>
          </a:p>
        </p:txBody>
      </p:sp>
    </p:spTree>
    <p:extLst>
      <p:ext uri="{BB962C8B-B14F-4D97-AF65-F5344CB8AC3E}">
        <p14:creationId xmlns:p14="http://schemas.microsoft.com/office/powerpoint/2010/main" val="15058385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553673" y="1770453"/>
            <a:ext cx="5741619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AD89932-532E-00CC-2038-84C38691A1F6}"/>
              </a:ext>
            </a:extLst>
          </p:cNvPr>
          <p:cNvSpPr txBox="1"/>
          <p:nvPr/>
        </p:nvSpPr>
        <p:spPr>
          <a:xfrm>
            <a:off x="1505177" y="3209287"/>
            <a:ext cx="3838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YOUR SKETCH DEVELOPMENT IMAGES OF YOUR SUPERHERO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SKETCH DEVELOPMENT</a:t>
            </a:r>
          </a:p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OF CHARACTER</a:t>
            </a:r>
          </a:p>
        </p:txBody>
      </p:sp>
    </p:spTree>
    <p:extLst>
      <p:ext uri="{BB962C8B-B14F-4D97-AF65-F5344CB8AC3E}">
        <p14:creationId xmlns:p14="http://schemas.microsoft.com/office/powerpoint/2010/main" val="3917549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553673" y="1770453"/>
            <a:ext cx="5741619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AD89932-532E-00CC-2038-84C38691A1F6}"/>
              </a:ext>
            </a:extLst>
          </p:cNvPr>
          <p:cNvSpPr txBox="1"/>
          <p:nvPr/>
        </p:nvSpPr>
        <p:spPr>
          <a:xfrm>
            <a:off x="1505177" y="3209287"/>
            <a:ext cx="3838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YOUR SKETCH DEVELOPMENT IMAGES OF YOUR SUPERHERO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SKETCH DEVELOPMENT</a:t>
            </a:r>
          </a:p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OF CHARACTER</a:t>
            </a:r>
          </a:p>
        </p:txBody>
      </p:sp>
    </p:spTree>
    <p:extLst>
      <p:ext uri="{BB962C8B-B14F-4D97-AF65-F5344CB8AC3E}">
        <p14:creationId xmlns:p14="http://schemas.microsoft.com/office/powerpoint/2010/main" val="14437989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553673" y="1770453"/>
            <a:ext cx="5741619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AD89932-532E-00CC-2038-84C38691A1F6}"/>
              </a:ext>
            </a:extLst>
          </p:cNvPr>
          <p:cNvSpPr txBox="1"/>
          <p:nvPr/>
        </p:nvSpPr>
        <p:spPr>
          <a:xfrm>
            <a:off x="1354175" y="3209287"/>
            <a:ext cx="41406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YOUR VIZCOM EXPERIMENTATION OF YOUR SUPERHERO SKETCHES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9788" y="220284"/>
            <a:ext cx="6848212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VIZCOM EXPERIMENTATION OF CHARACTER</a:t>
            </a:r>
          </a:p>
        </p:txBody>
      </p:sp>
    </p:spTree>
    <p:extLst>
      <p:ext uri="{BB962C8B-B14F-4D97-AF65-F5344CB8AC3E}">
        <p14:creationId xmlns:p14="http://schemas.microsoft.com/office/powerpoint/2010/main" val="1701145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553673" y="1770453"/>
            <a:ext cx="5741619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AD89932-532E-00CC-2038-84C38691A1F6}"/>
              </a:ext>
            </a:extLst>
          </p:cNvPr>
          <p:cNvSpPr txBox="1"/>
          <p:nvPr/>
        </p:nvSpPr>
        <p:spPr>
          <a:xfrm>
            <a:off x="1354175" y="3209287"/>
            <a:ext cx="41406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YOUR VIZCOM EXPERIMENTATION OF YOUR SUPERHERO SKETCHES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9788" y="220284"/>
            <a:ext cx="6848212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VIZCOM EXPERIMENTATION OF CHARACTER</a:t>
            </a:r>
          </a:p>
        </p:txBody>
      </p:sp>
    </p:spTree>
    <p:extLst>
      <p:ext uri="{BB962C8B-B14F-4D97-AF65-F5344CB8AC3E}">
        <p14:creationId xmlns:p14="http://schemas.microsoft.com/office/powerpoint/2010/main" val="16394400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553673" y="1770453"/>
            <a:ext cx="5741619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AD89932-532E-00CC-2038-84C38691A1F6}"/>
              </a:ext>
            </a:extLst>
          </p:cNvPr>
          <p:cNvSpPr txBox="1"/>
          <p:nvPr/>
        </p:nvSpPr>
        <p:spPr>
          <a:xfrm>
            <a:off x="1354175" y="3209287"/>
            <a:ext cx="41406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YOUR VIZCOM EXPERIMENTATION OF YOUR SUPERHERO SKETCHES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9788" y="220284"/>
            <a:ext cx="6848212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VIZCOM EXPERIMENTATION OF CHARACTER</a:t>
            </a:r>
          </a:p>
        </p:txBody>
      </p:sp>
    </p:spTree>
    <p:extLst>
      <p:ext uri="{BB962C8B-B14F-4D97-AF65-F5344CB8AC3E}">
        <p14:creationId xmlns:p14="http://schemas.microsoft.com/office/powerpoint/2010/main" val="7582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553673" y="1770453"/>
            <a:ext cx="5741619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AD89932-532E-00CC-2038-84C38691A1F6}"/>
              </a:ext>
            </a:extLst>
          </p:cNvPr>
          <p:cNvSpPr txBox="1"/>
          <p:nvPr/>
        </p:nvSpPr>
        <p:spPr>
          <a:xfrm>
            <a:off x="1124500" y="3209287"/>
            <a:ext cx="46187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YOUR CLAY MODELLING DEVELOPMENT IMAGES OF YOUR SUPERHERO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CLAY MODELLING EXPLORATION OF CHARACTER</a:t>
            </a:r>
          </a:p>
        </p:txBody>
      </p:sp>
    </p:spTree>
    <p:extLst>
      <p:ext uri="{BB962C8B-B14F-4D97-AF65-F5344CB8AC3E}">
        <p14:creationId xmlns:p14="http://schemas.microsoft.com/office/powerpoint/2010/main" val="30511245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553673" y="1770453"/>
            <a:ext cx="5741619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AD89932-532E-00CC-2038-84C38691A1F6}"/>
              </a:ext>
            </a:extLst>
          </p:cNvPr>
          <p:cNvSpPr txBox="1"/>
          <p:nvPr/>
        </p:nvSpPr>
        <p:spPr>
          <a:xfrm>
            <a:off x="1505177" y="3209287"/>
            <a:ext cx="3838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YOUR 3D CAD DEVELOPMENT IMAGES OF YOUR SUPERHERO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3D CAD MODELLING DEVELOPMENT OF CHARACTER</a:t>
            </a:r>
          </a:p>
        </p:txBody>
      </p:sp>
    </p:spTree>
    <p:extLst>
      <p:ext uri="{BB962C8B-B14F-4D97-AF65-F5344CB8AC3E}">
        <p14:creationId xmlns:p14="http://schemas.microsoft.com/office/powerpoint/2010/main" val="8137759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553673" y="1770453"/>
            <a:ext cx="5741619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AD89932-532E-00CC-2038-84C38691A1F6}"/>
              </a:ext>
            </a:extLst>
          </p:cNvPr>
          <p:cNvSpPr txBox="1"/>
          <p:nvPr/>
        </p:nvSpPr>
        <p:spPr>
          <a:xfrm>
            <a:off x="1505177" y="3209287"/>
            <a:ext cx="3838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YOUR 3D CAD DEVELOPMENT IMAGES OF YOUR SUPERHERO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3D CAD MODELLING DEVELOPMENT OF CHARACTER</a:t>
            </a:r>
          </a:p>
        </p:txBody>
      </p:sp>
    </p:spTree>
    <p:extLst>
      <p:ext uri="{BB962C8B-B14F-4D97-AF65-F5344CB8AC3E}">
        <p14:creationId xmlns:p14="http://schemas.microsoft.com/office/powerpoint/2010/main" val="20191273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553673" y="1770453"/>
            <a:ext cx="5741619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AD89932-532E-00CC-2038-84C38691A1F6}"/>
              </a:ext>
            </a:extLst>
          </p:cNvPr>
          <p:cNvSpPr txBox="1"/>
          <p:nvPr/>
        </p:nvSpPr>
        <p:spPr>
          <a:xfrm>
            <a:off x="1505177" y="3209287"/>
            <a:ext cx="3838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YOUR 3D CAD DEVELOPMENT IMAGES OF YOUR SUPERHERO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3D CAD MODELLING DEVELOPMENT OF CHARACTER</a:t>
            </a:r>
          </a:p>
        </p:txBody>
      </p:sp>
    </p:spTree>
    <p:extLst>
      <p:ext uri="{BB962C8B-B14F-4D97-AF65-F5344CB8AC3E}">
        <p14:creationId xmlns:p14="http://schemas.microsoft.com/office/powerpoint/2010/main" val="1996701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553673" y="1770453"/>
            <a:ext cx="5741619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AD89932-532E-00CC-2038-84C38691A1F6}"/>
              </a:ext>
            </a:extLst>
          </p:cNvPr>
          <p:cNvSpPr txBox="1"/>
          <p:nvPr/>
        </p:nvSpPr>
        <p:spPr>
          <a:xfrm>
            <a:off x="1505177" y="3209287"/>
            <a:ext cx="3838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YOUR 3D PRINT OUTCOME IMAGES OF YOUR SUPERHERO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3D PRINTING OF CHARACTER</a:t>
            </a:r>
          </a:p>
          <a:p>
            <a:pPr algn="ctr"/>
            <a:endParaRPr lang="en-GB" sz="3200" b="1" i="1" spc="-123" dirty="0">
              <a:latin typeface="Verdana" panose="020B0604030504040204" pitchFamily="34" charset="0"/>
              <a:ea typeface="Verdana" panose="020B0604030504040204" pitchFamily="34" charset="0"/>
              <a:cs typeface="Objektiv Mk2 Black" panose="020B090202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02317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553673" y="1770453"/>
            <a:ext cx="5741619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AD89932-532E-00CC-2038-84C38691A1F6}"/>
              </a:ext>
            </a:extLst>
          </p:cNvPr>
          <p:cNvSpPr txBox="1"/>
          <p:nvPr/>
        </p:nvSpPr>
        <p:spPr>
          <a:xfrm>
            <a:off x="1505177" y="3209287"/>
            <a:ext cx="3838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YOUR 3D PRINT OUTCOME IMAGES OF YOUR SUPERHERO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3D PRINTING OF CHARACTER</a:t>
            </a:r>
          </a:p>
          <a:p>
            <a:pPr algn="ctr"/>
            <a:endParaRPr lang="en-GB" sz="3200" b="1" i="1" spc="-123" dirty="0">
              <a:latin typeface="Verdana" panose="020B0604030504040204" pitchFamily="34" charset="0"/>
              <a:ea typeface="Verdana" panose="020B0604030504040204" pitchFamily="34" charset="0"/>
              <a:cs typeface="Objektiv Mk2 Black" panose="020B090202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82167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553673" y="1770453"/>
            <a:ext cx="5741619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AD89932-532E-00CC-2038-84C38691A1F6}"/>
              </a:ext>
            </a:extLst>
          </p:cNvPr>
          <p:cNvSpPr txBox="1"/>
          <p:nvPr/>
        </p:nvSpPr>
        <p:spPr>
          <a:xfrm>
            <a:off x="1505176" y="3209287"/>
            <a:ext cx="39644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YOUR CHARACTER RENDERS OF YOUR SUPERHERO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RENDER OF CHARACTER</a:t>
            </a:r>
          </a:p>
          <a:p>
            <a:pPr algn="ctr"/>
            <a:endParaRPr lang="en-GB" sz="3200" b="1" i="1" spc="-123" dirty="0">
              <a:latin typeface="Verdana" panose="020B0604030504040204" pitchFamily="34" charset="0"/>
              <a:ea typeface="Verdana" panose="020B0604030504040204" pitchFamily="34" charset="0"/>
              <a:cs typeface="Objektiv Mk2 Black" panose="020B090202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93673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553673" y="1770453"/>
            <a:ext cx="5741619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RENDER OF CHARACTER</a:t>
            </a:r>
          </a:p>
          <a:p>
            <a:pPr algn="ctr"/>
            <a:endParaRPr lang="en-GB" sz="3200" b="1" i="1" spc="-123" dirty="0">
              <a:latin typeface="Verdana" panose="020B0604030504040204" pitchFamily="34" charset="0"/>
              <a:ea typeface="Verdana" panose="020B0604030504040204" pitchFamily="34" charset="0"/>
              <a:cs typeface="Objektiv Mk2 Black" panose="020B0902020204020203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B1B9F52-5052-7699-7B53-A2C180F74024}"/>
              </a:ext>
            </a:extLst>
          </p:cNvPr>
          <p:cNvSpPr txBox="1"/>
          <p:nvPr/>
        </p:nvSpPr>
        <p:spPr>
          <a:xfrm>
            <a:off x="1505176" y="3209287"/>
            <a:ext cx="39308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YOUR CHARACTER RENDERS OF YOUR SUPERHERO</a:t>
            </a:r>
          </a:p>
        </p:txBody>
      </p:sp>
    </p:spTree>
    <p:extLst>
      <p:ext uri="{BB962C8B-B14F-4D97-AF65-F5344CB8AC3E}">
        <p14:creationId xmlns:p14="http://schemas.microsoft.com/office/powerpoint/2010/main" val="584805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553673" y="1770453"/>
            <a:ext cx="5741619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RENDER OF CHARACTER</a:t>
            </a:r>
          </a:p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WITHIN AN ENVIRONMENT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E97B31-EA48-202E-5480-585F4D2D8B4F}"/>
              </a:ext>
            </a:extLst>
          </p:cNvPr>
          <p:cNvSpPr txBox="1"/>
          <p:nvPr/>
        </p:nvSpPr>
        <p:spPr>
          <a:xfrm>
            <a:off x="1505177" y="3209287"/>
            <a:ext cx="4107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YOUR CHARACTER RENDERS OF YOUR SUPERHERO IN AN ENVIRONMENT</a:t>
            </a:r>
          </a:p>
        </p:txBody>
      </p:sp>
    </p:spTree>
    <p:extLst>
      <p:ext uri="{BB962C8B-B14F-4D97-AF65-F5344CB8AC3E}">
        <p14:creationId xmlns:p14="http://schemas.microsoft.com/office/powerpoint/2010/main" val="21867867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553673" y="1770453"/>
            <a:ext cx="5741619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RENDER OF CHARACTER</a:t>
            </a:r>
          </a:p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WITHIN AN ENVIRONMENT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A8DE733-8694-7DC2-E52B-874F890856FE}"/>
              </a:ext>
            </a:extLst>
          </p:cNvPr>
          <p:cNvSpPr txBox="1"/>
          <p:nvPr/>
        </p:nvSpPr>
        <p:spPr>
          <a:xfrm>
            <a:off x="1505177" y="3209287"/>
            <a:ext cx="4107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YOUR CHARACTER RENDERS OF YOUR SUPERHERO IN AN ENVIRONMENT</a:t>
            </a:r>
          </a:p>
        </p:txBody>
      </p:sp>
    </p:spTree>
    <p:extLst>
      <p:ext uri="{BB962C8B-B14F-4D97-AF65-F5344CB8AC3E}">
        <p14:creationId xmlns:p14="http://schemas.microsoft.com/office/powerpoint/2010/main" val="32503288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D657C-6FB0-158E-1324-A91B78D7B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0795" y="311166"/>
            <a:ext cx="6928796" cy="378872"/>
          </a:xfrm>
        </p:spPr>
        <p:txBody>
          <a:bodyPr>
            <a:noAutofit/>
          </a:bodyPr>
          <a:lstStyle/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SUPERHEROES, ASSEMBLE!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E0F1D1-5D30-6717-0B04-C5EEFD34A73A}"/>
              </a:ext>
            </a:extLst>
          </p:cNvPr>
          <p:cNvSpPr/>
          <p:nvPr/>
        </p:nvSpPr>
        <p:spPr>
          <a:xfrm>
            <a:off x="369668" y="5480886"/>
            <a:ext cx="2020932" cy="10115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F4A3119-839B-3207-8B9C-41A19CF2713D}"/>
              </a:ext>
            </a:extLst>
          </p:cNvPr>
          <p:cNvSpPr/>
          <p:nvPr/>
        </p:nvSpPr>
        <p:spPr>
          <a:xfrm>
            <a:off x="2390878" y="5480888"/>
            <a:ext cx="2020932" cy="10115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2F31DD1-CB33-D277-D547-041D09339F81}"/>
              </a:ext>
            </a:extLst>
          </p:cNvPr>
          <p:cNvSpPr/>
          <p:nvPr/>
        </p:nvSpPr>
        <p:spPr>
          <a:xfrm>
            <a:off x="4412367" y="5480888"/>
            <a:ext cx="2020932" cy="10115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957AB5-3372-E84C-C5F6-80B8FE171097}"/>
              </a:ext>
            </a:extLst>
          </p:cNvPr>
          <p:cNvSpPr txBox="1"/>
          <p:nvPr/>
        </p:nvSpPr>
        <p:spPr>
          <a:xfrm>
            <a:off x="369111" y="5600133"/>
            <a:ext cx="782514" cy="439615"/>
          </a:xfrm>
          <a:prstGeom prst="rect">
            <a:avLst/>
          </a:prstGeom>
          <a:noFill/>
        </p:spPr>
        <p:txBody>
          <a:bodyPr wrap="none" rtlCol="0">
            <a:normAutofit fontScale="77500" lnSpcReduction="20000"/>
          </a:bodyPr>
          <a:lstStyle/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Greatest</a:t>
            </a:r>
          </a:p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Strength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25719B-A481-3CAC-AF85-9431CF696D6E}"/>
              </a:ext>
            </a:extLst>
          </p:cNvPr>
          <p:cNvSpPr txBox="1"/>
          <p:nvPr/>
        </p:nvSpPr>
        <p:spPr>
          <a:xfrm>
            <a:off x="2390321" y="5600133"/>
            <a:ext cx="782514" cy="439615"/>
          </a:xfrm>
          <a:prstGeom prst="rect">
            <a:avLst/>
          </a:prstGeom>
          <a:noFill/>
        </p:spPr>
        <p:txBody>
          <a:bodyPr wrap="none" rtlCol="0">
            <a:normAutofit fontScale="77500" lnSpcReduction="20000"/>
          </a:bodyPr>
          <a:lstStyle/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Greatest</a:t>
            </a:r>
          </a:p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Weakness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BE4F92A-05DD-2029-34A9-7A349CD9875E}"/>
              </a:ext>
            </a:extLst>
          </p:cNvPr>
          <p:cNvSpPr txBox="1"/>
          <p:nvPr/>
        </p:nvSpPr>
        <p:spPr>
          <a:xfrm>
            <a:off x="4411531" y="5603661"/>
            <a:ext cx="782514" cy="439615"/>
          </a:xfrm>
          <a:prstGeom prst="rect">
            <a:avLst/>
          </a:prstGeom>
          <a:noFill/>
        </p:spPr>
        <p:txBody>
          <a:bodyPr wrap="none" rtlCol="0">
            <a:normAutofit fontScale="77500" lnSpcReduction="20000"/>
          </a:bodyPr>
          <a:lstStyle/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Swagger</a:t>
            </a:r>
          </a:p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Meter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48A5F4-BA6E-45E0-B5FD-0A558EE4A6ED}"/>
              </a:ext>
            </a:extLst>
          </p:cNvPr>
          <p:cNvSpPr txBox="1"/>
          <p:nvPr/>
        </p:nvSpPr>
        <p:spPr>
          <a:xfrm>
            <a:off x="369665" y="5951508"/>
            <a:ext cx="946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spc="-15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?????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07DF335-8A6B-FE84-35CF-884F23BCDD5A}"/>
              </a:ext>
            </a:extLst>
          </p:cNvPr>
          <p:cNvSpPr txBox="1"/>
          <p:nvPr/>
        </p:nvSpPr>
        <p:spPr>
          <a:xfrm>
            <a:off x="2390322" y="5951506"/>
            <a:ext cx="946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spc="-15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?????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D97ED09-E17D-9507-8471-C28F96C86203}"/>
              </a:ext>
            </a:extLst>
          </p:cNvPr>
          <p:cNvSpPr txBox="1"/>
          <p:nvPr/>
        </p:nvSpPr>
        <p:spPr>
          <a:xfrm>
            <a:off x="4417600" y="5951505"/>
            <a:ext cx="8963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spc="-15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???%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3429000" y="1770453"/>
            <a:ext cx="2866292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66D808A-E1D7-1560-6773-764C81803346}"/>
              </a:ext>
            </a:extLst>
          </p:cNvPr>
          <p:cNvCxnSpPr>
            <a:cxnSpLocks/>
          </p:cNvCxnSpPr>
          <p:nvPr/>
        </p:nvCxnSpPr>
        <p:spPr>
          <a:xfrm>
            <a:off x="2390321" y="5568729"/>
            <a:ext cx="0" cy="800480"/>
          </a:xfrm>
          <a:prstGeom prst="line">
            <a:avLst/>
          </a:prstGeom>
          <a:ln w="31750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6C7332D-97E5-8022-43DC-936FA79966DD}"/>
              </a:ext>
            </a:extLst>
          </p:cNvPr>
          <p:cNvCxnSpPr>
            <a:cxnSpLocks/>
          </p:cNvCxnSpPr>
          <p:nvPr/>
        </p:nvCxnSpPr>
        <p:spPr>
          <a:xfrm>
            <a:off x="4411531" y="5568729"/>
            <a:ext cx="0" cy="800480"/>
          </a:xfrm>
          <a:prstGeom prst="line">
            <a:avLst/>
          </a:prstGeom>
          <a:ln w="31750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al 20">
            <a:extLst>
              <a:ext uri="{FF2B5EF4-FFF2-40B4-BE49-F238E27FC236}">
                <a16:creationId xmlns:a16="http://schemas.microsoft.com/office/drawing/2014/main" id="{617A2263-8889-9227-668F-582AEF86C798}"/>
              </a:ext>
            </a:extLst>
          </p:cNvPr>
          <p:cNvSpPr/>
          <p:nvPr/>
        </p:nvSpPr>
        <p:spPr>
          <a:xfrm>
            <a:off x="1765764" y="872568"/>
            <a:ext cx="352338" cy="352338"/>
          </a:xfrm>
          <a:prstGeom prst="ellipse">
            <a:avLst/>
          </a:prstGeom>
          <a:solidFill>
            <a:srgbClr val="71DA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DE969758-83D1-3CDC-121E-BF7E8199734B}"/>
              </a:ext>
            </a:extLst>
          </p:cNvPr>
          <p:cNvSpPr/>
          <p:nvPr/>
        </p:nvSpPr>
        <p:spPr>
          <a:xfrm>
            <a:off x="2458483" y="873632"/>
            <a:ext cx="352338" cy="35233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50D97F14-2AFD-5257-AE66-B85165787B7D}"/>
              </a:ext>
            </a:extLst>
          </p:cNvPr>
          <p:cNvSpPr/>
          <p:nvPr/>
        </p:nvSpPr>
        <p:spPr>
          <a:xfrm>
            <a:off x="3117790" y="872815"/>
            <a:ext cx="352338" cy="352338"/>
          </a:xfrm>
          <a:prstGeom prst="ellipse">
            <a:avLst/>
          </a:prstGeom>
          <a:solidFill>
            <a:srgbClr val="AE78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38121DEE-34C4-D6CD-807C-11CBC32695BC}"/>
              </a:ext>
            </a:extLst>
          </p:cNvPr>
          <p:cNvSpPr/>
          <p:nvPr/>
        </p:nvSpPr>
        <p:spPr>
          <a:xfrm>
            <a:off x="3810509" y="873879"/>
            <a:ext cx="352338" cy="352338"/>
          </a:xfrm>
          <a:prstGeom prst="ellipse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6865FE9A-DCF0-C3DC-79C2-61CA3B3CE75B}"/>
              </a:ext>
            </a:extLst>
          </p:cNvPr>
          <p:cNvSpPr/>
          <p:nvPr/>
        </p:nvSpPr>
        <p:spPr>
          <a:xfrm>
            <a:off x="4450450" y="866371"/>
            <a:ext cx="352338" cy="352338"/>
          </a:xfrm>
          <a:prstGeom prst="ellipse">
            <a:avLst/>
          </a:prstGeom>
          <a:solidFill>
            <a:srgbClr val="F2B8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A64D74E-1868-8ABB-79D6-E18B2D20CF27}"/>
              </a:ext>
            </a:extLst>
          </p:cNvPr>
          <p:cNvSpPr txBox="1"/>
          <p:nvPr/>
        </p:nvSpPr>
        <p:spPr>
          <a:xfrm>
            <a:off x="1576127" y="1172560"/>
            <a:ext cx="336502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Source Sans Pro" panose="020B0503030403020204" pitchFamily="34" charset="0"/>
                <a:ea typeface="Source Sans Pro" panose="020B0503030403020204" pitchFamily="34" charset="0"/>
              </a:rPr>
              <a:t>Strength            Skill	   Brains         Gadgets         Heart</a:t>
            </a:r>
          </a:p>
        </p:txBody>
      </p:sp>
      <p:graphicFrame>
        <p:nvGraphicFramePr>
          <p:cNvPr id="27" name="Chart 26">
            <a:extLst>
              <a:ext uri="{FF2B5EF4-FFF2-40B4-BE49-F238E27FC236}">
                <a16:creationId xmlns:a16="http://schemas.microsoft.com/office/drawing/2014/main" id="{344FB893-2037-0D45-5A34-50EBF7F67DC2}"/>
              </a:ext>
            </a:extLst>
          </p:cNvPr>
          <p:cNvGraphicFramePr>
            <a:graphicFrameLocks/>
          </p:cNvGraphicFramePr>
          <p:nvPr/>
        </p:nvGraphicFramePr>
        <p:xfrm>
          <a:off x="331364" y="1913866"/>
          <a:ext cx="3221137" cy="296764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0" name="Rectangle 29">
            <a:extLst>
              <a:ext uri="{FF2B5EF4-FFF2-40B4-BE49-F238E27FC236}">
                <a16:creationId xmlns:a16="http://schemas.microsoft.com/office/drawing/2014/main" id="{6E2AC436-E989-EABB-1288-F795150D7681}"/>
              </a:ext>
            </a:extLst>
          </p:cNvPr>
          <p:cNvSpPr/>
          <p:nvPr/>
        </p:nvSpPr>
        <p:spPr>
          <a:xfrm>
            <a:off x="1608361" y="5649173"/>
            <a:ext cx="581447" cy="675006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254CD39-CDBF-6663-15F5-BFDCC197A7F9}"/>
              </a:ext>
            </a:extLst>
          </p:cNvPr>
          <p:cNvSpPr/>
          <p:nvPr/>
        </p:nvSpPr>
        <p:spPr>
          <a:xfrm>
            <a:off x="3629018" y="5631466"/>
            <a:ext cx="581447" cy="675006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AD89932-532E-00CC-2038-84C38691A1F6}"/>
              </a:ext>
            </a:extLst>
          </p:cNvPr>
          <p:cNvSpPr txBox="1"/>
          <p:nvPr/>
        </p:nvSpPr>
        <p:spPr>
          <a:xfrm>
            <a:off x="3814876" y="3219464"/>
            <a:ext cx="22525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FINAL IMAGE OF YOUR SUPERHERO</a:t>
            </a:r>
          </a:p>
        </p:txBody>
      </p:sp>
      <p:pic>
        <p:nvPicPr>
          <p:cNvPr id="35" name="Picture 34" descr="A circular orange and black logo&#10;&#10;Description automatically generated with medium confidence">
            <a:extLst>
              <a:ext uri="{FF2B5EF4-FFF2-40B4-BE49-F238E27FC236}">
                <a16:creationId xmlns:a16="http://schemas.microsoft.com/office/drawing/2014/main" id="{51DCAABF-AC2F-C6C3-EB7C-B16852AF004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57" t="11241" r="6439" b="11622"/>
          <a:stretch/>
        </p:blipFill>
        <p:spPr>
          <a:xfrm>
            <a:off x="5586372" y="5588051"/>
            <a:ext cx="795396" cy="726908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179E6964-7D9D-1FD1-7C90-A03718056780}"/>
              </a:ext>
            </a:extLst>
          </p:cNvPr>
          <p:cNvSpPr txBox="1"/>
          <p:nvPr/>
        </p:nvSpPr>
        <p:spPr>
          <a:xfrm>
            <a:off x="3660436" y="5751450"/>
            <a:ext cx="5814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rgbClr val="FF0000"/>
                </a:solidFill>
              </a:rPr>
              <a:t>INSERT IMAGE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00BE1955-0939-8137-0FE6-980BBF635151}"/>
              </a:ext>
            </a:extLst>
          </p:cNvPr>
          <p:cNvSpPr txBox="1"/>
          <p:nvPr/>
        </p:nvSpPr>
        <p:spPr>
          <a:xfrm>
            <a:off x="1651208" y="5748590"/>
            <a:ext cx="5814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rgbClr val="FF0000"/>
                </a:solidFill>
              </a:rPr>
              <a:t>INSERT IMAGE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1E0048C-1A58-079A-FC0B-BBBA464B7334}"/>
              </a:ext>
            </a:extLst>
          </p:cNvPr>
          <p:cNvSpPr txBox="1"/>
          <p:nvPr/>
        </p:nvSpPr>
        <p:spPr>
          <a:xfrm>
            <a:off x="1340237" y="3242287"/>
            <a:ext cx="111824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>
                <a:solidFill>
                  <a:srgbClr val="FF0000"/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INSERT YOUR SUPERHERO’S NAME</a:t>
            </a:r>
          </a:p>
        </p:txBody>
      </p:sp>
    </p:spTree>
    <p:extLst>
      <p:ext uri="{BB962C8B-B14F-4D97-AF65-F5344CB8AC3E}">
        <p14:creationId xmlns:p14="http://schemas.microsoft.com/office/powerpoint/2010/main" val="20845978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AE6F2518-B084-4896-AF52-66CC2144AA26}"/>
    </a:ext>
  </a:extLst>
</a:theme>
</file>

<file path=ppt/theme/themeOverride1.xml><?xml version="1.0" encoding="utf-8"?>
<a:themeOverride xmlns:a="http://schemas.openxmlformats.org/drawingml/2006/main">
  <a:clrScheme name="Custom 3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71DAFF"/>
    </a:accent1>
    <a:accent2>
      <a:srgbClr val="B2DE82"/>
    </a:accent2>
    <a:accent3>
      <a:srgbClr val="A365D1"/>
    </a:accent3>
    <a:accent4>
      <a:srgbClr val="FFC000"/>
    </a:accent4>
    <a:accent5>
      <a:srgbClr val="FFFF99"/>
    </a:accent5>
    <a:accent6>
      <a:srgbClr val="F0904E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2.xml><?xml version="1.0" encoding="utf-8"?>
<a:themeOverride xmlns:a="http://schemas.openxmlformats.org/drawingml/2006/main">
  <a:clrScheme name="Custom 3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71DAFF"/>
    </a:accent1>
    <a:accent2>
      <a:srgbClr val="B2DE82"/>
    </a:accent2>
    <a:accent3>
      <a:srgbClr val="A365D1"/>
    </a:accent3>
    <a:accent4>
      <a:srgbClr val="FFC000"/>
    </a:accent4>
    <a:accent5>
      <a:srgbClr val="FFFF99"/>
    </a:accent5>
    <a:accent6>
      <a:srgbClr val="F0904E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522</TotalTime>
  <Words>286</Words>
  <Application>Microsoft Office PowerPoint</Application>
  <PresentationFormat>Custom</PresentationFormat>
  <Paragraphs>72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Calibri Light</vt:lpstr>
      <vt:lpstr>Microsoft Sans Serif</vt:lpstr>
      <vt:lpstr>Source Sans Pro</vt:lpstr>
      <vt:lpstr>Verdana</vt:lpstr>
      <vt:lpstr>Office Theme</vt:lpstr>
      <vt:lpstr>PowerPoint Presentation</vt:lpstr>
      <vt:lpstr>PowerPoint Presentation</vt:lpstr>
      <vt:lpstr>PowerPoint Presentation</vt:lpstr>
      <vt:lpstr>SUPERHERO POWERS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SUPERHEROES, ASSEMBLE!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Matthew Archer</dc:creator>
  <cp:lastModifiedBy>Matthew Archer</cp:lastModifiedBy>
  <cp:revision>3</cp:revision>
  <dcterms:created xsi:type="dcterms:W3CDTF">2024-03-03T14:18:56Z</dcterms:created>
  <dcterms:modified xsi:type="dcterms:W3CDTF">2024-03-06T15:58:30Z</dcterms:modified>
</cp:coreProperties>
</file>