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8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58E9BF-77A6-8D45-6D57-6311115D491F}" v="26" dt="2026-10-10T09:22:18.510"/>
    <p1510:client id="{6854CCE0-4AD7-2470-CC63-712EA694EEB8}" v="383" dt="2026-10-12T03:00:12.363"/>
    <p1510:client id="{AB757561-7F35-672E-9632-25FC1AC00BC5}" v="590" dt="2026-10-10T09:03:56.7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n Un Nisa Mumtaz (2511928)" userId="S::2511928@student.uwtsd.ac.uk::15ba7132-c2fa-4d40-a0a9-91c78a0e6603" providerId="AD" clId="Web-{AB757561-7F35-672E-9632-25FC1AC00BC5}"/>
    <pc:docChg chg="modSld">
      <pc:chgData name="Eman Un Nisa Mumtaz (2511928)" userId="S::2511928@student.uwtsd.ac.uk::15ba7132-c2fa-4d40-a0a9-91c78a0e6603" providerId="AD" clId="Web-{AB757561-7F35-672E-9632-25FC1AC00BC5}" dt="2026-10-10T09:03:56.756" v="595" actId="20577"/>
      <pc:docMkLst>
        <pc:docMk/>
      </pc:docMkLst>
      <pc:sldChg chg="modSp">
        <pc:chgData name="Eman Un Nisa Mumtaz (2511928)" userId="S::2511928@student.uwtsd.ac.uk::15ba7132-c2fa-4d40-a0a9-91c78a0e6603" providerId="AD" clId="Web-{AB757561-7F35-672E-9632-25FC1AC00BC5}" dt="2026-10-10T09:03:56.756" v="595" actId="20577"/>
        <pc:sldMkLst>
          <pc:docMk/>
          <pc:sldMk cId="109857222" sldId="256"/>
        </pc:sldMkLst>
        <pc:spChg chg="mod">
          <ac:chgData name="Eman Un Nisa Mumtaz (2511928)" userId="S::2511928@student.uwtsd.ac.uk::15ba7132-c2fa-4d40-a0a9-91c78a0e6603" providerId="AD" clId="Web-{AB757561-7F35-672E-9632-25FC1AC00BC5}" dt="2026-10-10T09:00:25.700" v="55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man Un Nisa Mumtaz (2511928)" userId="S::2511928@student.uwtsd.ac.uk::15ba7132-c2fa-4d40-a0a9-91c78a0e6603" providerId="AD" clId="Web-{AB757561-7F35-672E-9632-25FC1AC00BC5}" dt="2026-10-10T09:03:56.756" v="59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Eman Un Nisa Mumtaz (2511928)" userId="S::2511928@student.uwtsd.ac.uk::15ba7132-c2fa-4d40-a0a9-91c78a0e6603" providerId="AD" clId="Web-{AB757561-7F35-672E-9632-25FC1AC00BC5}" dt="2026-10-10T08:57:34.522" v="506" actId="1076"/>
        <pc:sldMkLst>
          <pc:docMk/>
          <pc:sldMk cId="3063995879" sldId="257"/>
        </pc:sldMkLst>
        <pc:spChg chg="mod">
          <ac:chgData name="Eman Un Nisa Mumtaz (2511928)" userId="S::2511928@student.uwtsd.ac.uk::15ba7132-c2fa-4d40-a0a9-91c78a0e6603" providerId="AD" clId="Web-{AB757561-7F35-672E-9632-25FC1AC00BC5}" dt="2026-10-10T08:57:11.177" v="504" actId="14100"/>
          <ac:spMkLst>
            <pc:docMk/>
            <pc:sldMk cId="3063995879" sldId="257"/>
            <ac:spMk id="2" creationId="{D3C1B8E8-4145-646D-AFA4-3153830088D5}"/>
          </ac:spMkLst>
        </pc:spChg>
        <pc:spChg chg="mod">
          <ac:chgData name="Eman Un Nisa Mumtaz (2511928)" userId="S::2511928@student.uwtsd.ac.uk::15ba7132-c2fa-4d40-a0a9-91c78a0e6603" providerId="AD" clId="Web-{AB757561-7F35-672E-9632-25FC1AC00BC5}" dt="2026-10-10T08:57:34.522" v="506" actId="1076"/>
          <ac:spMkLst>
            <pc:docMk/>
            <pc:sldMk cId="3063995879" sldId="257"/>
            <ac:spMk id="3" creationId="{A3D9CBE1-C9AC-42A9-DFDF-6D798BFC954D}"/>
          </ac:spMkLst>
        </pc:spChg>
        <pc:spChg chg="mod">
          <ac:chgData name="Eman Un Nisa Mumtaz (2511928)" userId="S::2511928@student.uwtsd.ac.uk::15ba7132-c2fa-4d40-a0a9-91c78a0e6603" providerId="AD" clId="Web-{AB757561-7F35-672E-9632-25FC1AC00BC5}" dt="2026-10-10T08:57:25.896" v="505" actId="1076"/>
          <ac:spMkLst>
            <pc:docMk/>
            <pc:sldMk cId="3063995879" sldId="257"/>
            <ac:spMk id="29" creationId="{02ED5F56-D36B-7475-B4DF-2DB700FD4FE5}"/>
          </ac:spMkLst>
        </pc:spChg>
      </pc:sldChg>
      <pc:sldChg chg="modSp">
        <pc:chgData name="Eman Un Nisa Mumtaz (2511928)" userId="S::2511928@student.uwtsd.ac.uk::15ba7132-c2fa-4d40-a0a9-91c78a0e6603" providerId="AD" clId="Web-{AB757561-7F35-672E-9632-25FC1AC00BC5}" dt="2026-10-10T08:56:36.957" v="500" actId="1076"/>
        <pc:sldMkLst>
          <pc:docMk/>
          <pc:sldMk cId="342821038" sldId="258"/>
        </pc:sldMkLst>
        <pc:spChg chg="mod">
          <ac:chgData name="Eman Un Nisa Mumtaz (2511928)" userId="S::2511928@student.uwtsd.ac.uk::15ba7132-c2fa-4d40-a0a9-91c78a0e6603" providerId="AD" clId="Web-{AB757561-7F35-672E-9632-25FC1AC00BC5}" dt="2026-10-10T08:56:36.957" v="500" actId="1076"/>
          <ac:spMkLst>
            <pc:docMk/>
            <pc:sldMk cId="342821038" sldId="258"/>
            <ac:spMk id="2" creationId="{5FF2709E-52A7-E92D-360D-37594472A1C0}"/>
          </ac:spMkLst>
        </pc:spChg>
      </pc:sldChg>
      <pc:sldChg chg="modSp">
        <pc:chgData name="Eman Un Nisa Mumtaz (2511928)" userId="S::2511928@student.uwtsd.ac.uk::15ba7132-c2fa-4d40-a0a9-91c78a0e6603" providerId="AD" clId="Web-{AB757561-7F35-672E-9632-25FC1AC00BC5}" dt="2026-10-10T08:56:01.659" v="497" actId="1076"/>
        <pc:sldMkLst>
          <pc:docMk/>
          <pc:sldMk cId="1406773838" sldId="260"/>
        </pc:sldMkLst>
        <pc:spChg chg="mod">
          <ac:chgData name="Eman Un Nisa Mumtaz (2511928)" userId="S::2511928@student.uwtsd.ac.uk::15ba7132-c2fa-4d40-a0a9-91c78a0e6603" providerId="AD" clId="Web-{AB757561-7F35-672E-9632-25FC1AC00BC5}" dt="2026-10-10T08:55:32.282" v="493" actId="14100"/>
          <ac:spMkLst>
            <pc:docMk/>
            <pc:sldMk cId="1406773838" sldId="260"/>
            <ac:spMk id="2" creationId="{2B77DEA8-3BF2-6748-AF3A-D2F97FF9413D}"/>
          </ac:spMkLst>
        </pc:spChg>
        <pc:spChg chg="mod">
          <ac:chgData name="Eman Un Nisa Mumtaz (2511928)" userId="S::2511928@student.uwtsd.ac.uk::15ba7132-c2fa-4d40-a0a9-91c78a0e6603" providerId="AD" clId="Web-{AB757561-7F35-672E-9632-25FC1AC00BC5}" dt="2026-10-10T08:55:53.502" v="496" actId="1076"/>
          <ac:spMkLst>
            <pc:docMk/>
            <pc:sldMk cId="1406773838" sldId="260"/>
            <ac:spMk id="3" creationId="{8F5EBA9A-D012-454C-A78F-7684D42A9E06}"/>
          </ac:spMkLst>
        </pc:spChg>
        <pc:spChg chg="mod">
          <ac:chgData name="Eman Un Nisa Mumtaz (2511928)" userId="S::2511928@student.uwtsd.ac.uk::15ba7132-c2fa-4d40-a0a9-91c78a0e6603" providerId="AD" clId="Web-{AB757561-7F35-672E-9632-25FC1AC00BC5}" dt="2026-10-10T08:56:01.659" v="497" actId="1076"/>
          <ac:spMkLst>
            <pc:docMk/>
            <pc:sldMk cId="1406773838" sldId="260"/>
            <ac:spMk id="4" creationId="{4F62A1AC-DC55-26A9-D56F-2D7D501B1FB5}"/>
          </ac:spMkLst>
        </pc:spChg>
      </pc:sldChg>
      <pc:sldChg chg="modSp">
        <pc:chgData name="Eman Un Nisa Mumtaz (2511928)" userId="S::2511928@student.uwtsd.ac.uk::15ba7132-c2fa-4d40-a0a9-91c78a0e6603" providerId="AD" clId="Web-{AB757561-7F35-672E-9632-25FC1AC00BC5}" dt="2026-10-10T08:54:26.920" v="486"/>
        <pc:sldMkLst>
          <pc:docMk/>
          <pc:sldMk cId="1934942109" sldId="261"/>
        </pc:sldMkLst>
        <pc:spChg chg="mod">
          <ac:chgData name="Eman Un Nisa Mumtaz (2511928)" userId="S::2511928@student.uwtsd.ac.uk::15ba7132-c2fa-4d40-a0a9-91c78a0e6603" providerId="AD" clId="Web-{AB757561-7F35-672E-9632-25FC1AC00BC5}" dt="2026-10-10T08:53:56.622" v="482" actId="20577"/>
          <ac:spMkLst>
            <pc:docMk/>
            <pc:sldMk cId="1934942109" sldId="261"/>
            <ac:spMk id="2" creationId="{1F8FFD1E-CA08-4ADD-63DB-B6897F46F067}"/>
          </ac:spMkLst>
        </pc:spChg>
        <pc:graphicFrameChg chg="mod modGraphic">
          <ac:chgData name="Eman Un Nisa Mumtaz (2511928)" userId="S::2511928@student.uwtsd.ac.uk::15ba7132-c2fa-4d40-a0a9-91c78a0e6603" providerId="AD" clId="Web-{AB757561-7F35-672E-9632-25FC1AC00BC5}" dt="2026-10-10T08:54:26.920" v="486"/>
          <ac:graphicFrameMkLst>
            <pc:docMk/>
            <pc:sldMk cId="1934942109" sldId="261"/>
            <ac:graphicFrameMk id="6" creationId="{279D0BC6-5D96-14FB-B31F-5AC908FE4CC8}"/>
          </ac:graphicFrameMkLst>
        </pc:graphicFrameChg>
      </pc:sldChg>
      <pc:sldChg chg="modSp">
        <pc:chgData name="Eman Un Nisa Mumtaz (2511928)" userId="S::2511928@student.uwtsd.ac.uk::15ba7132-c2fa-4d40-a0a9-91c78a0e6603" providerId="AD" clId="Web-{AB757561-7F35-672E-9632-25FC1AC00BC5}" dt="2026-10-10T08:53:41.559" v="481" actId="14100"/>
        <pc:sldMkLst>
          <pc:docMk/>
          <pc:sldMk cId="1265806708" sldId="262"/>
        </pc:sldMkLst>
        <pc:spChg chg="mod">
          <ac:chgData name="Eman Un Nisa Mumtaz (2511928)" userId="S::2511928@student.uwtsd.ac.uk::15ba7132-c2fa-4d40-a0a9-91c78a0e6603" providerId="AD" clId="Web-{AB757561-7F35-672E-9632-25FC1AC00BC5}" dt="2026-10-10T08:53:06.823" v="478" actId="14100"/>
          <ac:spMkLst>
            <pc:docMk/>
            <pc:sldMk cId="1265806708" sldId="262"/>
            <ac:spMk id="2" creationId="{FD395294-9B11-35BD-E998-7582ED914FF0}"/>
          </ac:spMkLst>
        </pc:spChg>
        <pc:graphicFrameChg chg="mod">
          <ac:chgData name="Eman Un Nisa Mumtaz (2511928)" userId="S::2511928@student.uwtsd.ac.uk::15ba7132-c2fa-4d40-a0a9-91c78a0e6603" providerId="AD" clId="Web-{AB757561-7F35-672E-9632-25FC1AC00BC5}" dt="2026-10-10T08:53:21.012" v="479" actId="1076"/>
          <ac:graphicFrameMkLst>
            <pc:docMk/>
            <pc:sldMk cId="1265806708" sldId="262"/>
            <ac:graphicFrameMk id="7" creationId="{F685BC64-6782-9CFE-3C8B-0D8DE1ABD950}"/>
          </ac:graphicFrameMkLst>
        </pc:graphicFrameChg>
        <pc:picChg chg="mod">
          <ac:chgData name="Eman Un Nisa Mumtaz (2511928)" userId="S::2511928@student.uwtsd.ac.uk::15ba7132-c2fa-4d40-a0a9-91c78a0e6603" providerId="AD" clId="Web-{AB757561-7F35-672E-9632-25FC1AC00BC5}" dt="2026-10-10T08:53:41.559" v="481" actId="14100"/>
          <ac:picMkLst>
            <pc:docMk/>
            <pc:sldMk cId="1265806708" sldId="262"/>
            <ac:picMk id="35" creationId="{EA0717FF-393D-A4B3-1C41-050703D38B55}"/>
          </ac:picMkLst>
        </pc:picChg>
      </pc:sldChg>
      <pc:sldChg chg="modSp">
        <pc:chgData name="Eman Un Nisa Mumtaz (2511928)" userId="S::2511928@student.uwtsd.ac.uk::15ba7132-c2fa-4d40-a0a9-91c78a0e6603" providerId="AD" clId="Web-{AB757561-7F35-672E-9632-25FC1AC00BC5}" dt="2026-10-10T08:51:40.100" v="471" actId="14100"/>
        <pc:sldMkLst>
          <pc:docMk/>
          <pc:sldMk cId="4117940790" sldId="263"/>
        </pc:sldMkLst>
        <pc:spChg chg="mod">
          <ac:chgData name="Eman Un Nisa Mumtaz (2511928)" userId="S::2511928@student.uwtsd.ac.uk::15ba7132-c2fa-4d40-a0a9-91c78a0e6603" providerId="AD" clId="Web-{AB757561-7F35-672E-9632-25FC1AC00BC5}" dt="2026-10-10T08:51:11.396" v="468" actId="1076"/>
          <ac:spMkLst>
            <pc:docMk/>
            <pc:sldMk cId="4117940790" sldId="263"/>
            <ac:spMk id="2" creationId="{45BADAE4-D52A-2287-DB97-F9332B23A265}"/>
          </ac:spMkLst>
        </pc:spChg>
        <pc:spChg chg="mod">
          <ac:chgData name="Eman Un Nisa Mumtaz (2511928)" userId="S::2511928@student.uwtsd.ac.uk::15ba7132-c2fa-4d40-a0a9-91c78a0e6603" providerId="AD" clId="Web-{AB757561-7F35-672E-9632-25FC1AC00BC5}" dt="2026-10-10T08:51:40.100" v="471" actId="14100"/>
          <ac:spMkLst>
            <pc:docMk/>
            <pc:sldMk cId="4117940790" sldId="263"/>
            <ac:spMk id="3" creationId="{3F484B93-0814-E808-4BE6-3CEDA6EC1AE1}"/>
          </ac:spMkLst>
        </pc:spChg>
      </pc:sldChg>
      <pc:sldChg chg="modSp">
        <pc:chgData name="Eman Un Nisa Mumtaz (2511928)" userId="S::2511928@student.uwtsd.ac.uk::15ba7132-c2fa-4d40-a0a9-91c78a0e6603" providerId="AD" clId="Web-{AB757561-7F35-672E-9632-25FC1AC00BC5}" dt="2026-10-10T08:50:28.910" v="463" actId="20577"/>
        <pc:sldMkLst>
          <pc:docMk/>
          <pc:sldMk cId="799727705" sldId="264"/>
        </pc:sldMkLst>
        <pc:spChg chg="mod">
          <ac:chgData name="Eman Un Nisa Mumtaz (2511928)" userId="S::2511928@student.uwtsd.ac.uk::15ba7132-c2fa-4d40-a0a9-91c78a0e6603" providerId="AD" clId="Web-{AB757561-7F35-672E-9632-25FC1AC00BC5}" dt="2026-10-10T08:50:28.910" v="463" actId="20577"/>
          <ac:spMkLst>
            <pc:docMk/>
            <pc:sldMk cId="799727705" sldId="264"/>
            <ac:spMk id="2" creationId="{9A42B20A-2C7D-B2B0-F12E-FD7B90011059}"/>
          </ac:spMkLst>
        </pc:spChg>
      </pc:sldChg>
      <pc:sldChg chg="modSp">
        <pc:chgData name="Eman Un Nisa Mumtaz (2511928)" userId="S::2511928@student.uwtsd.ac.uk::15ba7132-c2fa-4d40-a0a9-91c78a0e6603" providerId="AD" clId="Web-{AB757561-7F35-672E-9632-25FC1AC00BC5}" dt="2026-10-10T08:49:37.549" v="457" actId="14100"/>
        <pc:sldMkLst>
          <pc:docMk/>
          <pc:sldMk cId="2046216966" sldId="265"/>
        </pc:sldMkLst>
        <pc:spChg chg="mod">
          <ac:chgData name="Eman Un Nisa Mumtaz (2511928)" userId="S::2511928@student.uwtsd.ac.uk::15ba7132-c2fa-4d40-a0a9-91c78a0e6603" providerId="AD" clId="Web-{AB757561-7F35-672E-9632-25FC1AC00BC5}" dt="2026-10-10T08:49:37.549" v="457" actId="14100"/>
          <ac:spMkLst>
            <pc:docMk/>
            <pc:sldMk cId="2046216966" sldId="265"/>
            <ac:spMk id="2" creationId="{1CFCC423-5D1E-9B4C-4BB4-AAE7B2D5EB2F}"/>
          </ac:spMkLst>
        </pc:spChg>
      </pc:sldChg>
      <pc:sldChg chg="modSp">
        <pc:chgData name="Eman Un Nisa Mumtaz (2511928)" userId="S::2511928@student.uwtsd.ac.uk::15ba7132-c2fa-4d40-a0a9-91c78a0e6603" providerId="AD" clId="Web-{AB757561-7F35-672E-9632-25FC1AC00BC5}" dt="2026-10-10T08:49:03.797" v="452" actId="20577"/>
        <pc:sldMkLst>
          <pc:docMk/>
          <pc:sldMk cId="2740540692" sldId="267"/>
        </pc:sldMkLst>
        <pc:spChg chg="mod">
          <ac:chgData name="Eman Un Nisa Mumtaz (2511928)" userId="S::2511928@student.uwtsd.ac.uk::15ba7132-c2fa-4d40-a0a9-91c78a0e6603" providerId="AD" clId="Web-{AB757561-7F35-672E-9632-25FC1AC00BC5}" dt="2026-10-10T08:49:03.797" v="452" actId="20577"/>
          <ac:spMkLst>
            <pc:docMk/>
            <pc:sldMk cId="2740540692" sldId="267"/>
            <ac:spMk id="2" creationId="{637F7FF2-7AA1-BB8C-8F51-70338E0991E4}"/>
          </ac:spMkLst>
        </pc:spChg>
        <pc:spChg chg="mod">
          <ac:chgData name="Eman Un Nisa Mumtaz (2511928)" userId="S::2511928@student.uwtsd.ac.uk::15ba7132-c2fa-4d40-a0a9-91c78a0e6603" providerId="AD" clId="Web-{AB757561-7F35-672E-9632-25FC1AC00BC5}" dt="2026-10-10T08:48:01.811" v="444" actId="20577"/>
          <ac:spMkLst>
            <pc:docMk/>
            <pc:sldMk cId="2740540692" sldId="267"/>
            <ac:spMk id="3" creationId="{820F573A-E71F-65BA-B426-8A0FB09FD1AD}"/>
          </ac:spMkLst>
        </pc:spChg>
      </pc:sldChg>
      <pc:sldChg chg="modSp">
        <pc:chgData name="Eman Un Nisa Mumtaz (2511928)" userId="S::2511928@student.uwtsd.ac.uk::15ba7132-c2fa-4d40-a0a9-91c78a0e6603" providerId="AD" clId="Web-{AB757561-7F35-672E-9632-25FC1AC00BC5}" dt="2026-10-10T08:55:06.063" v="489" actId="20577"/>
        <pc:sldMkLst>
          <pc:docMk/>
          <pc:sldMk cId="2953770137" sldId="268"/>
        </pc:sldMkLst>
        <pc:spChg chg="mod">
          <ac:chgData name="Eman Un Nisa Mumtaz (2511928)" userId="S::2511928@student.uwtsd.ac.uk::15ba7132-c2fa-4d40-a0a9-91c78a0e6603" providerId="AD" clId="Web-{AB757561-7F35-672E-9632-25FC1AC00BC5}" dt="2026-10-10T08:54:52.437" v="488" actId="1076"/>
          <ac:spMkLst>
            <pc:docMk/>
            <pc:sldMk cId="2953770137" sldId="268"/>
            <ac:spMk id="2" creationId="{A95DC283-27CE-5657-F85D-163421BDC4F9}"/>
          </ac:spMkLst>
        </pc:spChg>
        <pc:spChg chg="mod">
          <ac:chgData name="Eman Un Nisa Mumtaz (2511928)" userId="S::2511928@student.uwtsd.ac.uk::15ba7132-c2fa-4d40-a0a9-91c78a0e6603" providerId="AD" clId="Web-{AB757561-7F35-672E-9632-25FC1AC00BC5}" dt="2026-10-10T08:55:06.063" v="489" actId="20577"/>
          <ac:spMkLst>
            <pc:docMk/>
            <pc:sldMk cId="2953770137" sldId="268"/>
            <ac:spMk id="3" creationId="{43F6FA81-097A-D97B-DB72-F6BE94526F21}"/>
          </ac:spMkLst>
        </pc:spChg>
      </pc:sldChg>
      <pc:sldChg chg="modSp">
        <pc:chgData name="Eman Un Nisa Mumtaz (2511928)" userId="S::2511928@student.uwtsd.ac.uk::15ba7132-c2fa-4d40-a0a9-91c78a0e6603" providerId="AD" clId="Web-{AB757561-7F35-672E-9632-25FC1AC00BC5}" dt="2026-10-10T08:46:28.041" v="439" actId="20577"/>
        <pc:sldMkLst>
          <pc:docMk/>
          <pc:sldMk cId="6448528" sldId="269"/>
        </pc:sldMkLst>
        <pc:spChg chg="mod">
          <ac:chgData name="Eman Un Nisa Mumtaz (2511928)" userId="S::2511928@student.uwtsd.ac.uk::15ba7132-c2fa-4d40-a0a9-91c78a0e6603" providerId="AD" clId="Web-{AB757561-7F35-672E-9632-25FC1AC00BC5}" dt="2026-10-10T08:46:28.041" v="439" actId="20577"/>
          <ac:spMkLst>
            <pc:docMk/>
            <pc:sldMk cId="6448528" sldId="269"/>
            <ac:spMk id="3" creationId="{C625ED74-B7DD-B1E2-7817-00957748585F}"/>
          </ac:spMkLst>
        </pc:spChg>
      </pc:sldChg>
    </pc:docChg>
  </pc:docChgLst>
  <pc:docChgLst>
    <pc:chgData name="Eman Un Nisa Mumtaz (2511928)" userId="S::2511928@student.uwtsd.ac.uk::15ba7132-c2fa-4d40-a0a9-91c78a0e6603" providerId="AD" clId="Web-{00000000-0000-0000-0000-000000000000}"/>
    <pc:docChg chg="modSld">
      <pc:chgData name="Eman Un Nisa Mumtaz (2511928)" userId="S::2511928@student.uwtsd.ac.uk::15ba7132-c2fa-4d40-a0a9-91c78a0e6603" providerId="AD" clId="Web-{00000000-0000-0000-0000-000000000000}" dt="2026-09-30T17:03:29.461" v="1617" actId="20577"/>
      <pc:docMkLst>
        <pc:docMk/>
      </pc:docMkLst>
      <pc:sldChg chg="modSp">
        <pc:chgData name="Eman Un Nisa Mumtaz (2511928)" userId="S::2511928@student.uwtsd.ac.uk::15ba7132-c2fa-4d40-a0a9-91c78a0e6603" providerId="AD" clId="Web-{00000000-0000-0000-0000-000000000000}" dt="2026-09-30T16:06:56.719" v="302" actId="20577"/>
        <pc:sldMkLst>
          <pc:docMk/>
          <pc:sldMk cId="1265806708" sldId="262"/>
        </pc:sldMkLst>
        <pc:spChg chg="mod">
          <ac:chgData name="Eman Un Nisa Mumtaz (2511928)" userId="S::2511928@student.uwtsd.ac.uk::15ba7132-c2fa-4d40-a0a9-91c78a0e6603" providerId="AD" clId="Web-{00000000-0000-0000-0000-000000000000}" dt="2026-09-30T15:55:11.810" v="13" actId="20577"/>
          <ac:spMkLst>
            <pc:docMk/>
            <pc:sldMk cId="1265806708" sldId="262"/>
            <ac:spMk id="2" creationId="{FD395294-9B11-35BD-E998-7582ED914FF0}"/>
          </ac:spMkLst>
        </pc:spChg>
      </pc:sldChg>
      <pc:sldChg chg="modSp">
        <pc:chgData name="Eman Un Nisa Mumtaz (2511928)" userId="S::2511928@student.uwtsd.ac.uk::15ba7132-c2fa-4d40-a0a9-91c78a0e6603" providerId="AD" clId="Web-{00000000-0000-0000-0000-000000000000}" dt="2026-09-30T16:13:25.778" v="609" actId="20577"/>
        <pc:sldMkLst>
          <pc:docMk/>
          <pc:sldMk cId="4117940790" sldId="263"/>
        </pc:sldMkLst>
        <pc:spChg chg="mod">
          <ac:chgData name="Eman Un Nisa Mumtaz (2511928)" userId="S::2511928@student.uwtsd.ac.uk::15ba7132-c2fa-4d40-a0a9-91c78a0e6603" providerId="AD" clId="Web-{00000000-0000-0000-0000-000000000000}" dt="2026-09-30T16:07:43.441" v="309" actId="20577"/>
          <ac:spMkLst>
            <pc:docMk/>
            <pc:sldMk cId="4117940790" sldId="263"/>
            <ac:spMk id="2" creationId="{45BADAE4-D52A-2287-DB97-F9332B23A265}"/>
          </ac:spMkLst>
        </pc:spChg>
        <pc:spChg chg="mod">
          <ac:chgData name="Eman Un Nisa Mumtaz (2511928)" userId="S::2511928@student.uwtsd.ac.uk::15ba7132-c2fa-4d40-a0a9-91c78a0e6603" providerId="AD" clId="Web-{00000000-0000-0000-0000-000000000000}" dt="2026-09-30T16:13:25.778" v="609" actId="20577"/>
          <ac:spMkLst>
            <pc:docMk/>
            <pc:sldMk cId="4117940790" sldId="263"/>
            <ac:spMk id="3" creationId="{3F484B93-0814-E808-4BE6-3CEDA6EC1AE1}"/>
          </ac:spMkLst>
        </pc:spChg>
      </pc:sldChg>
      <pc:sldChg chg="modSp">
        <pc:chgData name="Eman Un Nisa Mumtaz (2511928)" userId="S::2511928@student.uwtsd.ac.uk::15ba7132-c2fa-4d40-a0a9-91c78a0e6603" providerId="AD" clId="Web-{00000000-0000-0000-0000-000000000000}" dt="2026-09-30T16:19:03.849" v="882" actId="20577"/>
        <pc:sldMkLst>
          <pc:docMk/>
          <pc:sldMk cId="799727705" sldId="264"/>
        </pc:sldMkLst>
        <pc:spChg chg="mod">
          <ac:chgData name="Eman Un Nisa Mumtaz (2511928)" userId="S::2511928@student.uwtsd.ac.uk::15ba7132-c2fa-4d40-a0a9-91c78a0e6603" providerId="AD" clId="Web-{00000000-0000-0000-0000-000000000000}" dt="2026-09-30T16:13:46.733" v="619" actId="20577"/>
          <ac:spMkLst>
            <pc:docMk/>
            <pc:sldMk cId="799727705" sldId="264"/>
            <ac:spMk id="2" creationId="{9A42B20A-2C7D-B2B0-F12E-FD7B90011059}"/>
          </ac:spMkLst>
        </pc:spChg>
      </pc:sldChg>
      <pc:sldChg chg="modSp">
        <pc:chgData name="Eman Un Nisa Mumtaz (2511928)" userId="S::2511928@student.uwtsd.ac.uk::15ba7132-c2fa-4d40-a0a9-91c78a0e6603" providerId="AD" clId="Web-{00000000-0000-0000-0000-000000000000}" dt="2026-09-30T16:37:28.803" v="1200" actId="20577"/>
        <pc:sldMkLst>
          <pc:docMk/>
          <pc:sldMk cId="2046216966" sldId="265"/>
        </pc:sldMkLst>
        <pc:spChg chg="mod">
          <ac:chgData name="Eman Un Nisa Mumtaz (2511928)" userId="S::2511928@student.uwtsd.ac.uk::15ba7132-c2fa-4d40-a0a9-91c78a0e6603" providerId="AD" clId="Web-{00000000-0000-0000-0000-000000000000}" dt="2026-09-30T16:19:23.413" v="899" actId="20577"/>
          <ac:spMkLst>
            <pc:docMk/>
            <pc:sldMk cId="2046216966" sldId="265"/>
            <ac:spMk id="2" creationId="{1CFCC423-5D1E-9B4C-4BB4-AAE7B2D5EB2F}"/>
          </ac:spMkLst>
        </pc:spChg>
      </pc:sldChg>
      <pc:sldChg chg="modSp">
        <pc:chgData name="Eman Un Nisa Mumtaz (2511928)" userId="S::2511928@student.uwtsd.ac.uk::15ba7132-c2fa-4d40-a0a9-91c78a0e6603" providerId="AD" clId="Web-{00000000-0000-0000-0000-000000000000}" dt="2026-09-30T16:56:39.885" v="1539" actId="20577"/>
        <pc:sldMkLst>
          <pc:docMk/>
          <pc:sldMk cId="3030607061" sldId="266"/>
        </pc:sldMkLst>
        <pc:spChg chg="mod">
          <ac:chgData name="Eman Un Nisa Mumtaz (2511928)" userId="S::2511928@student.uwtsd.ac.uk::15ba7132-c2fa-4d40-a0a9-91c78a0e6603" providerId="AD" clId="Web-{00000000-0000-0000-0000-000000000000}" dt="2026-09-30T16:37:46.882" v="1218" actId="20577"/>
          <ac:spMkLst>
            <pc:docMk/>
            <pc:sldMk cId="3030607061" sldId="266"/>
            <ac:spMk id="2" creationId="{252B4B92-F824-33C1-CCCC-C848883AFD99}"/>
          </ac:spMkLst>
        </pc:spChg>
        <pc:spChg chg="mod">
          <ac:chgData name="Eman Un Nisa Mumtaz (2511928)" userId="S::2511928@student.uwtsd.ac.uk::15ba7132-c2fa-4d40-a0a9-91c78a0e6603" providerId="AD" clId="Web-{00000000-0000-0000-0000-000000000000}" dt="2026-09-30T16:56:39.885" v="1539" actId="20577"/>
          <ac:spMkLst>
            <pc:docMk/>
            <pc:sldMk cId="3030607061" sldId="266"/>
            <ac:spMk id="3" creationId="{77E7DD20-CBA8-A401-8FB5-355390475ABF}"/>
          </ac:spMkLst>
        </pc:spChg>
      </pc:sldChg>
      <pc:sldChg chg="modSp">
        <pc:chgData name="Eman Un Nisa Mumtaz (2511928)" userId="S::2511928@student.uwtsd.ac.uk::15ba7132-c2fa-4d40-a0a9-91c78a0e6603" providerId="AD" clId="Web-{00000000-0000-0000-0000-000000000000}" dt="2026-09-30T17:03:29.461" v="1617" actId="20577"/>
        <pc:sldMkLst>
          <pc:docMk/>
          <pc:sldMk cId="2740540692" sldId="267"/>
        </pc:sldMkLst>
        <pc:spChg chg="mod">
          <ac:chgData name="Eman Un Nisa Mumtaz (2511928)" userId="S::2511928@student.uwtsd.ac.uk::15ba7132-c2fa-4d40-a0a9-91c78a0e6603" providerId="AD" clId="Web-{00000000-0000-0000-0000-000000000000}" dt="2026-09-30T17:02:06.455" v="1561" actId="20577"/>
          <ac:spMkLst>
            <pc:docMk/>
            <pc:sldMk cId="2740540692" sldId="267"/>
            <ac:spMk id="2" creationId="{637F7FF2-7AA1-BB8C-8F51-70338E0991E4}"/>
          </ac:spMkLst>
        </pc:spChg>
        <pc:spChg chg="mod">
          <ac:chgData name="Eman Un Nisa Mumtaz (2511928)" userId="S::2511928@student.uwtsd.ac.uk::15ba7132-c2fa-4d40-a0a9-91c78a0e6603" providerId="AD" clId="Web-{00000000-0000-0000-0000-000000000000}" dt="2026-09-30T17:03:29.461" v="1617" actId="20577"/>
          <ac:spMkLst>
            <pc:docMk/>
            <pc:sldMk cId="2740540692" sldId="267"/>
            <ac:spMk id="3" creationId="{820F573A-E71F-65BA-B426-8A0FB09FD1AD}"/>
          </ac:spMkLst>
        </pc:spChg>
      </pc:sldChg>
    </pc:docChg>
  </pc:docChgLst>
  <pc:docChgLst>
    <pc:chgData name="Eman Un Nisa Mumtaz (2511928)" userId="S::2511928@student.uwtsd.ac.uk::15ba7132-c2fa-4d40-a0a9-91c78a0e6603" providerId="AD" clId="Web-{6854CCE0-4AD7-2470-CC63-712EA694EEB8}"/>
    <pc:docChg chg="modSld">
      <pc:chgData name="Eman Un Nisa Mumtaz (2511928)" userId="S::2511928@student.uwtsd.ac.uk::15ba7132-c2fa-4d40-a0a9-91c78a0e6603" providerId="AD" clId="Web-{6854CCE0-4AD7-2470-CC63-712EA694EEB8}" dt="2026-10-12T03:00:12.363" v="376" actId="20577"/>
      <pc:docMkLst>
        <pc:docMk/>
      </pc:docMkLst>
      <pc:sldChg chg="modSp">
        <pc:chgData name="Eman Un Nisa Mumtaz (2511928)" userId="S::2511928@student.uwtsd.ac.uk::15ba7132-c2fa-4d40-a0a9-91c78a0e6603" providerId="AD" clId="Web-{6854CCE0-4AD7-2470-CC63-712EA694EEB8}" dt="2026-10-12T02:54:19.228" v="282" actId="20577"/>
        <pc:sldMkLst>
          <pc:docMk/>
          <pc:sldMk cId="3030607061" sldId="266"/>
        </pc:sldMkLst>
        <pc:spChg chg="mod">
          <ac:chgData name="Eman Un Nisa Mumtaz (2511928)" userId="S::2511928@student.uwtsd.ac.uk::15ba7132-c2fa-4d40-a0a9-91c78a0e6603" providerId="AD" clId="Web-{6854CCE0-4AD7-2470-CC63-712EA694EEB8}" dt="2026-10-12T02:54:19.228" v="282" actId="20577"/>
          <ac:spMkLst>
            <pc:docMk/>
            <pc:sldMk cId="3030607061" sldId="266"/>
            <ac:spMk id="3" creationId="{77E7DD20-CBA8-A401-8FB5-355390475ABF}"/>
          </ac:spMkLst>
        </pc:spChg>
      </pc:sldChg>
      <pc:sldChg chg="modSp">
        <pc:chgData name="Eman Un Nisa Mumtaz (2511928)" userId="S::2511928@student.uwtsd.ac.uk::15ba7132-c2fa-4d40-a0a9-91c78a0e6603" providerId="AD" clId="Web-{6854CCE0-4AD7-2470-CC63-712EA694EEB8}" dt="2026-10-12T03:00:12.363" v="376" actId="20577"/>
        <pc:sldMkLst>
          <pc:docMk/>
          <pc:sldMk cId="2740540692" sldId="267"/>
        </pc:sldMkLst>
        <pc:spChg chg="mod">
          <ac:chgData name="Eman Un Nisa Mumtaz (2511928)" userId="S::2511928@student.uwtsd.ac.uk::15ba7132-c2fa-4d40-a0a9-91c78a0e6603" providerId="AD" clId="Web-{6854CCE0-4AD7-2470-CC63-712EA694EEB8}" dt="2026-10-12T03:00:12.363" v="376" actId="20577"/>
          <ac:spMkLst>
            <pc:docMk/>
            <pc:sldMk cId="2740540692" sldId="267"/>
            <ac:spMk id="3" creationId="{820F573A-E71F-65BA-B426-8A0FB09FD1AD}"/>
          </ac:spMkLst>
        </pc:spChg>
      </pc:sldChg>
      <pc:sldChg chg="modSp">
        <pc:chgData name="Eman Un Nisa Mumtaz (2511928)" userId="S::2511928@student.uwtsd.ac.uk::15ba7132-c2fa-4d40-a0a9-91c78a0e6603" providerId="AD" clId="Web-{6854CCE0-4AD7-2470-CC63-712EA694EEB8}" dt="2026-10-12T02:56:16.950" v="294" actId="20577"/>
        <pc:sldMkLst>
          <pc:docMk/>
          <pc:sldMk cId="6448528" sldId="269"/>
        </pc:sldMkLst>
        <pc:spChg chg="mod">
          <ac:chgData name="Eman Un Nisa Mumtaz (2511928)" userId="S::2511928@student.uwtsd.ac.uk::15ba7132-c2fa-4d40-a0a9-91c78a0e6603" providerId="AD" clId="Web-{6854CCE0-4AD7-2470-CC63-712EA694EEB8}" dt="2026-10-12T02:56:16.950" v="294" actId="20577"/>
          <ac:spMkLst>
            <pc:docMk/>
            <pc:sldMk cId="6448528" sldId="269"/>
            <ac:spMk id="3" creationId="{C625ED74-B7DD-B1E2-7817-00957748585F}"/>
          </ac:spMkLst>
        </pc:spChg>
      </pc:sldChg>
    </pc:docChg>
  </pc:docChgLst>
  <pc:docChgLst>
    <pc:chgData name="Eman Un Nisa Mumtaz (2511928)" userId="S::2511928@student.uwtsd.ac.uk::15ba7132-c2fa-4d40-a0a9-91c78a0e6603" providerId="AD" clId="Web-{5858E9BF-77A6-8D45-6D57-6311115D491F}"/>
    <pc:docChg chg="modSld">
      <pc:chgData name="Eman Un Nisa Mumtaz (2511928)" userId="S::2511928@student.uwtsd.ac.uk::15ba7132-c2fa-4d40-a0a9-91c78a0e6603" providerId="AD" clId="Web-{5858E9BF-77A6-8D45-6D57-6311115D491F}" dt="2026-10-10T09:22:18.510" v="27"/>
      <pc:docMkLst>
        <pc:docMk/>
      </pc:docMkLst>
      <pc:sldChg chg="addSp delSp modSp">
        <pc:chgData name="Eman Un Nisa Mumtaz (2511928)" userId="S::2511928@student.uwtsd.ac.uk::15ba7132-c2fa-4d40-a0a9-91c78a0e6603" providerId="AD" clId="Web-{5858E9BF-77A6-8D45-6D57-6311115D491F}" dt="2026-10-10T09:22:18.510" v="27"/>
        <pc:sldMkLst>
          <pc:docMk/>
          <pc:sldMk cId="4117940790" sldId="263"/>
        </pc:sldMkLst>
      </pc:sldChg>
    </pc:docChg>
  </pc:docChgLst>
  <pc:docChgLst>
    <pc:chgData name="Eman Un Nisa Mumtaz (2511928)" userId="S::2511928@student.uwtsd.ac.uk::15ba7132-c2fa-4d40-a0a9-91c78a0e6603" providerId="AD" clId="Web-{1ABDDDDE-50B1-8843-90FF-7A7E1F67E94F}"/>
    <pc:docChg chg="modSld">
      <pc:chgData name="Eman Un Nisa Mumtaz (2511928)" userId="S::2511928@student.uwtsd.ac.uk::15ba7132-c2fa-4d40-a0a9-91c78a0e6603" providerId="AD" clId="Web-{1ABDDDDE-50B1-8843-90FF-7A7E1F67E94F}" dt="2026-09-30T18:34:35.935" v="277" actId="20577"/>
      <pc:docMkLst>
        <pc:docMk/>
      </pc:docMkLst>
      <pc:sldChg chg="modSp">
        <pc:chgData name="Eman Un Nisa Mumtaz (2511928)" userId="S::2511928@student.uwtsd.ac.uk::15ba7132-c2fa-4d40-a0a9-91c78a0e6603" providerId="AD" clId="Web-{1ABDDDDE-50B1-8843-90FF-7A7E1F67E94F}" dt="2026-09-30T18:34:35.935" v="277" actId="20577"/>
        <pc:sldMkLst>
          <pc:docMk/>
          <pc:sldMk cId="2740540692" sldId="267"/>
        </pc:sldMkLst>
        <pc:spChg chg="mod">
          <ac:chgData name="Eman Un Nisa Mumtaz (2511928)" userId="S::2511928@student.uwtsd.ac.uk::15ba7132-c2fa-4d40-a0a9-91c78a0e6603" providerId="AD" clId="Web-{1ABDDDDE-50B1-8843-90FF-7A7E1F67E94F}" dt="2026-09-30T18:34:35.935" v="277" actId="20577"/>
          <ac:spMkLst>
            <pc:docMk/>
            <pc:sldMk cId="2740540692" sldId="267"/>
            <ac:spMk id="3" creationId="{820F573A-E71F-65BA-B426-8A0FB09FD1AD}"/>
          </ac:spMkLst>
        </pc:spChg>
      </pc:sldChg>
    </pc:docChg>
  </pc:docChgLst>
  <pc:docChgLst>
    <pc:chgData name="Eman Un Nisa Mumtaz (2511928)" userId="S::2511928@student.uwtsd.ac.uk::15ba7132-c2fa-4d40-a0a9-91c78a0e6603" providerId="AD" clId="Web-{2187B278-310A-7EA6-2D16-ECFAFEBAFD96}"/>
    <pc:docChg chg="addSld modSld">
      <pc:chgData name="Eman Un Nisa Mumtaz (2511928)" userId="S::2511928@student.uwtsd.ac.uk::15ba7132-c2fa-4d40-a0a9-91c78a0e6603" providerId="AD" clId="Web-{2187B278-310A-7EA6-2D16-ECFAFEBAFD96}" dt="2026-10-08T20:05:28.285" v="2184"/>
      <pc:docMkLst>
        <pc:docMk/>
      </pc:docMkLst>
      <pc:sldChg chg="addSp delSp modSp mod setBg">
        <pc:chgData name="Eman Un Nisa Mumtaz (2511928)" userId="S::2511928@student.uwtsd.ac.uk::15ba7132-c2fa-4d40-a0a9-91c78a0e6603" providerId="AD" clId="Web-{2187B278-310A-7EA6-2D16-ECFAFEBAFD96}" dt="2026-10-08T19:58:17.504" v="2172"/>
        <pc:sldMkLst>
          <pc:docMk/>
          <pc:sldMk cId="109857222" sldId="256"/>
        </pc:sldMkLst>
        <pc:spChg chg="mod">
          <ac:chgData name="Eman Un Nisa Mumtaz (2511928)" userId="S::2511928@student.uwtsd.ac.uk::15ba7132-c2fa-4d40-a0a9-91c78a0e6603" providerId="AD" clId="Web-{2187B278-310A-7EA6-2D16-ECFAFEBAFD96}" dt="2026-10-08T19:58:17.504" v="217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man Un Nisa Mumtaz (2511928)" userId="S::2511928@student.uwtsd.ac.uk::15ba7132-c2fa-4d40-a0a9-91c78a0e6603" providerId="AD" clId="Web-{2187B278-310A-7EA6-2D16-ECFAFEBAFD96}" dt="2026-10-08T19:58:17.504" v="2172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">
        <pc:chgData name="Eman Un Nisa Mumtaz (2511928)" userId="S::2511928@student.uwtsd.ac.uk::15ba7132-c2fa-4d40-a0a9-91c78a0e6603" providerId="AD" clId="Web-{2187B278-310A-7EA6-2D16-ECFAFEBAFD96}" dt="2026-10-08T17:40:42.552" v="407" actId="20577"/>
        <pc:sldMkLst>
          <pc:docMk/>
          <pc:sldMk cId="3063995879" sldId="257"/>
        </pc:sldMkLst>
        <pc:spChg chg="mod">
          <ac:chgData name="Eman Un Nisa Mumtaz (2511928)" userId="S::2511928@student.uwtsd.ac.uk::15ba7132-c2fa-4d40-a0a9-91c78a0e6603" providerId="AD" clId="Web-{2187B278-310A-7EA6-2D16-ECFAFEBAFD96}" dt="2026-10-08T17:40:05.285" v="401" actId="20577"/>
          <ac:spMkLst>
            <pc:docMk/>
            <pc:sldMk cId="3063995879" sldId="257"/>
            <ac:spMk id="2" creationId="{D3C1B8E8-4145-646D-AFA4-3153830088D5}"/>
          </ac:spMkLst>
        </pc:spChg>
        <pc:spChg chg="add mod">
          <ac:chgData name="Eman Un Nisa Mumtaz (2511928)" userId="S::2511928@student.uwtsd.ac.uk::15ba7132-c2fa-4d40-a0a9-91c78a0e6603" providerId="AD" clId="Web-{2187B278-310A-7EA6-2D16-ECFAFEBAFD96}" dt="2026-10-08T17:40:42.552" v="407" actId="20577"/>
          <ac:spMkLst>
            <pc:docMk/>
            <pc:sldMk cId="3063995879" sldId="257"/>
            <ac:spMk id="29" creationId="{02ED5F56-D36B-7475-B4DF-2DB700FD4FE5}"/>
          </ac:spMkLst>
        </pc:spChg>
        <pc:picChg chg="add">
          <ac:chgData name="Eman Un Nisa Mumtaz (2511928)" userId="S::2511928@student.uwtsd.ac.uk::15ba7132-c2fa-4d40-a0a9-91c78a0e6603" providerId="AD" clId="Web-{2187B278-310A-7EA6-2D16-ECFAFEBAFD96}" dt="2026-10-08T16:54:50.656" v="125"/>
          <ac:picMkLst>
            <pc:docMk/>
            <pc:sldMk cId="3063995879" sldId="257"/>
            <ac:picMk id="27" creationId="{D8ED93A3-2560-D977-F6F4-593AD4557A9C}"/>
          </ac:picMkLst>
        </pc:picChg>
      </pc:sldChg>
      <pc:sldChg chg="addSp delSp modSp mod setBg">
        <pc:chgData name="Eman Un Nisa Mumtaz (2511928)" userId="S::2511928@student.uwtsd.ac.uk::15ba7132-c2fa-4d40-a0a9-91c78a0e6603" providerId="AD" clId="Web-{2187B278-310A-7EA6-2D16-ECFAFEBAFD96}" dt="2026-10-08T17:41:25.288" v="412" actId="14100"/>
        <pc:sldMkLst>
          <pc:docMk/>
          <pc:sldMk cId="342821038" sldId="258"/>
        </pc:sldMkLst>
        <pc:spChg chg="mod">
          <ac:chgData name="Eman Un Nisa Mumtaz (2511928)" userId="S::2511928@student.uwtsd.ac.uk::15ba7132-c2fa-4d40-a0a9-91c78a0e6603" providerId="AD" clId="Web-{2187B278-310A-7EA6-2D16-ECFAFEBAFD96}" dt="2026-10-08T17:41:25.288" v="412" actId="14100"/>
          <ac:spMkLst>
            <pc:docMk/>
            <pc:sldMk cId="342821038" sldId="258"/>
            <ac:spMk id="2" creationId="{5FF2709E-52A7-E92D-360D-37594472A1C0}"/>
          </ac:spMkLst>
        </pc:spChg>
        <pc:graphicFrameChg chg="add modGraphic">
          <ac:chgData name="Eman Un Nisa Mumtaz (2511928)" userId="S::2511928@student.uwtsd.ac.uk::15ba7132-c2fa-4d40-a0a9-91c78a0e6603" providerId="AD" clId="Web-{2187B278-310A-7EA6-2D16-ECFAFEBAFD96}" dt="2026-10-08T17:24:10.126" v="368" actId="20577"/>
          <ac:graphicFrameMkLst>
            <pc:docMk/>
            <pc:sldMk cId="342821038" sldId="258"/>
            <ac:graphicFrameMk id="27" creationId="{DCC4BFBF-33AF-D2E8-EA16-7954AD12EBBB}"/>
          </ac:graphicFrameMkLst>
        </pc:graphicFrameChg>
      </pc:sldChg>
      <pc:sldChg chg="addSp modSp mod setBg">
        <pc:chgData name="Eman Un Nisa Mumtaz (2511928)" userId="S::2511928@student.uwtsd.ac.uk::15ba7132-c2fa-4d40-a0a9-91c78a0e6603" providerId="AD" clId="Web-{2187B278-310A-7EA6-2D16-ECFAFEBAFD96}" dt="2026-10-08T17:39:52.456" v="400" actId="20577"/>
        <pc:sldMkLst>
          <pc:docMk/>
          <pc:sldMk cId="1406773838" sldId="260"/>
        </pc:sldMkLst>
        <pc:spChg chg="mod">
          <ac:chgData name="Eman Un Nisa Mumtaz (2511928)" userId="S::2511928@student.uwtsd.ac.uk::15ba7132-c2fa-4d40-a0a9-91c78a0e6603" providerId="AD" clId="Web-{2187B278-310A-7EA6-2D16-ECFAFEBAFD96}" dt="2026-10-08T17:39:10.596" v="393" actId="20577"/>
          <ac:spMkLst>
            <pc:docMk/>
            <pc:sldMk cId="1406773838" sldId="260"/>
            <ac:spMk id="2" creationId="{2B77DEA8-3BF2-6748-AF3A-D2F97FF9413D}"/>
          </ac:spMkLst>
        </pc:spChg>
        <pc:spChg chg="mod">
          <ac:chgData name="Eman Un Nisa Mumtaz (2511928)" userId="S::2511928@student.uwtsd.ac.uk::15ba7132-c2fa-4d40-a0a9-91c78a0e6603" providerId="AD" clId="Web-{2187B278-310A-7EA6-2D16-ECFAFEBAFD96}" dt="2026-10-08T17:39:52.456" v="400" actId="20577"/>
          <ac:spMkLst>
            <pc:docMk/>
            <pc:sldMk cId="1406773838" sldId="260"/>
            <ac:spMk id="3" creationId="{8F5EBA9A-D012-454C-A78F-7684D42A9E06}"/>
          </ac:spMkLst>
        </pc:spChg>
        <pc:picChg chg="add">
          <ac:chgData name="Eman Un Nisa Mumtaz (2511928)" userId="S::2511928@student.uwtsd.ac.uk::15ba7132-c2fa-4d40-a0a9-91c78a0e6603" providerId="AD" clId="Web-{2187B278-310A-7EA6-2D16-ECFAFEBAFD96}" dt="2026-10-08T17:30:48.827" v="369"/>
          <ac:picMkLst>
            <pc:docMk/>
            <pc:sldMk cId="1406773838" sldId="260"/>
            <ac:picMk id="5" creationId="{CAD8F8B5-460E-0E52-E605-20FA1A972F26}"/>
          </ac:picMkLst>
        </pc:picChg>
      </pc:sldChg>
      <pc:sldChg chg="addSp delSp modSp mod setBg">
        <pc:chgData name="Eman Un Nisa Mumtaz (2511928)" userId="S::2511928@student.uwtsd.ac.uk::15ba7132-c2fa-4d40-a0a9-91c78a0e6603" providerId="AD" clId="Web-{2187B278-310A-7EA6-2D16-ECFAFEBAFD96}" dt="2026-10-08T18:33:49.026" v="1383"/>
        <pc:sldMkLst>
          <pc:docMk/>
          <pc:sldMk cId="1934942109" sldId="261"/>
        </pc:sldMkLst>
        <pc:spChg chg="mod">
          <ac:chgData name="Eman Un Nisa Mumtaz (2511928)" userId="S::2511928@student.uwtsd.ac.uk::15ba7132-c2fa-4d40-a0a9-91c78a0e6603" providerId="AD" clId="Web-{2187B278-310A-7EA6-2D16-ECFAFEBAFD96}" dt="2026-10-08T18:33:49.026" v="1383"/>
          <ac:spMkLst>
            <pc:docMk/>
            <pc:sldMk cId="1934942109" sldId="261"/>
            <ac:spMk id="2" creationId="{1F8FFD1E-CA08-4ADD-63DB-B6897F46F067}"/>
          </ac:spMkLst>
        </pc:spChg>
        <pc:spChg chg="add mod">
          <ac:chgData name="Eman Un Nisa Mumtaz (2511928)" userId="S::2511928@student.uwtsd.ac.uk::15ba7132-c2fa-4d40-a0a9-91c78a0e6603" providerId="AD" clId="Web-{2187B278-310A-7EA6-2D16-ECFAFEBAFD96}" dt="2026-10-08T18:33:49.026" v="1383"/>
          <ac:spMkLst>
            <pc:docMk/>
            <pc:sldMk cId="1934942109" sldId="261"/>
            <ac:spMk id="65" creationId="{E3B4E338-A018-E2FA-BA8C-16339782FD7C}"/>
          </ac:spMkLst>
        </pc:spChg>
        <pc:graphicFrameChg chg="add mod modGraphic">
          <ac:chgData name="Eman Un Nisa Mumtaz (2511928)" userId="S::2511928@student.uwtsd.ac.uk::15ba7132-c2fa-4d40-a0a9-91c78a0e6603" providerId="AD" clId="Web-{2187B278-310A-7EA6-2D16-ECFAFEBAFD96}" dt="2026-10-08T18:32:29.742" v="1374"/>
          <ac:graphicFrameMkLst>
            <pc:docMk/>
            <pc:sldMk cId="1934942109" sldId="261"/>
            <ac:graphicFrameMk id="6" creationId="{279D0BC6-5D96-14FB-B31F-5AC908FE4CC8}"/>
          </ac:graphicFrameMkLst>
        </pc:graphicFrameChg>
      </pc:sldChg>
      <pc:sldChg chg="addSp delSp modSp mod setBg">
        <pc:chgData name="Eman Un Nisa Mumtaz (2511928)" userId="S::2511928@student.uwtsd.ac.uk::15ba7132-c2fa-4d40-a0a9-91c78a0e6603" providerId="AD" clId="Web-{2187B278-310A-7EA6-2D16-ECFAFEBAFD96}" dt="2026-10-08T19:03:27.308" v="1743"/>
        <pc:sldMkLst>
          <pc:docMk/>
          <pc:sldMk cId="1265806708" sldId="262"/>
        </pc:sldMkLst>
        <pc:spChg chg="mod">
          <ac:chgData name="Eman Un Nisa Mumtaz (2511928)" userId="S::2511928@student.uwtsd.ac.uk::15ba7132-c2fa-4d40-a0a9-91c78a0e6603" providerId="AD" clId="Web-{2187B278-310A-7EA6-2D16-ECFAFEBAFD96}" dt="2026-10-08T19:03:27.308" v="1743"/>
          <ac:spMkLst>
            <pc:docMk/>
            <pc:sldMk cId="1265806708" sldId="262"/>
            <ac:spMk id="2" creationId="{FD395294-9B11-35BD-E998-7582ED914FF0}"/>
          </ac:spMkLst>
        </pc:spChg>
        <pc:graphicFrameChg chg="add mod modGraphic">
          <ac:chgData name="Eman Un Nisa Mumtaz (2511928)" userId="S::2511928@student.uwtsd.ac.uk::15ba7132-c2fa-4d40-a0a9-91c78a0e6603" providerId="AD" clId="Web-{2187B278-310A-7EA6-2D16-ECFAFEBAFD96}" dt="2026-10-08T19:03:27.308" v="1743"/>
          <ac:graphicFrameMkLst>
            <pc:docMk/>
            <pc:sldMk cId="1265806708" sldId="262"/>
            <ac:graphicFrameMk id="7" creationId="{F685BC64-6782-9CFE-3C8B-0D8DE1ABD950}"/>
          </ac:graphicFrameMkLst>
        </pc:graphicFrameChg>
      </pc:sldChg>
      <pc:sldChg chg="addSp delSp modSp mod setBg">
        <pc:chgData name="Eman Un Nisa Mumtaz (2511928)" userId="S::2511928@student.uwtsd.ac.uk::15ba7132-c2fa-4d40-a0a9-91c78a0e6603" providerId="AD" clId="Web-{2187B278-310A-7EA6-2D16-ECFAFEBAFD96}" dt="2026-10-08T19:30:15.381" v="2091"/>
        <pc:sldMkLst>
          <pc:docMk/>
          <pc:sldMk cId="4117940790" sldId="263"/>
        </pc:sldMkLst>
        <pc:spChg chg="mod">
          <ac:chgData name="Eman Un Nisa Mumtaz (2511928)" userId="S::2511928@student.uwtsd.ac.uk::15ba7132-c2fa-4d40-a0a9-91c78a0e6603" providerId="AD" clId="Web-{2187B278-310A-7EA6-2D16-ECFAFEBAFD96}" dt="2026-10-08T19:30:15.381" v="2091"/>
          <ac:spMkLst>
            <pc:docMk/>
            <pc:sldMk cId="4117940790" sldId="263"/>
            <ac:spMk id="2" creationId="{45BADAE4-D52A-2287-DB97-F9332B23A265}"/>
          </ac:spMkLst>
        </pc:spChg>
        <pc:spChg chg="mod">
          <ac:chgData name="Eman Un Nisa Mumtaz (2511928)" userId="S::2511928@student.uwtsd.ac.uk::15ba7132-c2fa-4d40-a0a9-91c78a0e6603" providerId="AD" clId="Web-{2187B278-310A-7EA6-2D16-ECFAFEBAFD96}" dt="2026-10-08T19:30:15.381" v="2091"/>
          <ac:spMkLst>
            <pc:docMk/>
            <pc:sldMk cId="4117940790" sldId="263"/>
            <ac:spMk id="3" creationId="{3F484B93-0814-E808-4BE6-3CEDA6EC1AE1}"/>
          </ac:spMkLst>
        </pc:spChg>
      </pc:sldChg>
      <pc:sldChg chg="addSp delSp modSp mod setBg">
        <pc:chgData name="Eman Un Nisa Mumtaz (2511928)" userId="S::2511928@student.uwtsd.ac.uk::15ba7132-c2fa-4d40-a0a9-91c78a0e6603" providerId="AD" clId="Web-{2187B278-310A-7EA6-2D16-ECFAFEBAFD96}" dt="2026-10-08T19:35:53.268" v="2108" actId="14100"/>
        <pc:sldMkLst>
          <pc:docMk/>
          <pc:sldMk cId="799727705" sldId="264"/>
        </pc:sldMkLst>
        <pc:spChg chg="mod">
          <ac:chgData name="Eman Un Nisa Mumtaz (2511928)" userId="S::2511928@student.uwtsd.ac.uk::15ba7132-c2fa-4d40-a0a9-91c78a0e6603" providerId="AD" clId="Web-{2187B278-310A-7EA6-2D16-ECFAFEBAFD96}" dt="2026-10-08T19:34:15.140" v="2100"/>
          <ac:spMkLst>
            <pc:docMk/>
            <pc:sldMk cId="799727705" sldId="264"/>
            <ac:spMk id="2" creationId="{9A42B20A-2C7D-B2B0-F12E-FD7B90011059}"/>
          </ac:spMkLst>
        </pc:spChg>
        <pc:spChg chg="add mod">
          <ac:chgData name="Eman Un Nisa Mumtaz (2511928)" userId="S::2511928@student.uwtsd.ac.uk::15ba7132-c2fa-4d40-a0a9-91c78a0e6603" providerId="AD" clId="Web-{2187B278-310A-7EA6-2D16-ECFAFEBAFD96}" dt="2026-10-08T19:35:53.268" v="2108" actId="14100"/>
          <ac:spMkLst>
            <pc:docMk/>
            <pc:sldMk cId="799727705" sldId="264"/>
            <ac:spMk id="13" creationId="{97D65E55-975A-E50D-7C0B-6A1329DFAAE6}"/>
          </ac:spMkLst>
        </pc:spChg>
        <pc:spChg chg="add">
          <ac:chgData name="Eman Un Nisa Mumtaz (2511928)" userId="S::2511928@student.uwtsd.ac.uk::15ba7132-c2fa-4d40-a0a9-91c78a0e6603" providerId="AD" clId="Web-{2187B278-310A-7EA6-2D16-ECFAFEBAFD96}" dt="2026-10-08T19:34:15.140" v="2100"/>
          <ac:spMkLst>
            <pc:docMk/>
            <pc:sldMk cId="799727705" sldId="264"/>
            <ac:spMk id="22" creationId="{D009D6D5-DAC2-4A8B-A17A-E206B9012D09}"/>
          </ac:spMkLst>
        </pc:spChg>
        <pc:picChg chg="add mod ord">
          <ac:chgData name="Eman Un Nisa Mumtaz (2511928)" userId="S::2511928@student.uwtsd.ac.uk::15ba7132-c2fa-4d40-a0a9-91c78a0e6603" providerId="AD" clId="Web-{2187B278-310A-7EA6-2D16-ECFAFEBAFD96}" dt="2026-10-08T19:34:15.140" v="2100"/>
          <ac:picMkLst>
            <pc:docMk/>
            <pc:sldMk cId="799727705" sldId="264"/>
            <ac:picMk id="12" creationId="{9AC8B8A4-137B-AFB3-2B37-CDDD112370B4}"/>
          </ac:picMkLst>
        </pc:picChg>
      </pc:sldChg>
      <pc:sldChg chg="addSp delSp modSp mod setBg">
        <pc:chgData name="Eman Un Nisa Mumtaz (2511928)" userId="S::2511928@student.uwtsd.ac.uk::15ba7132-c2fa-4d40-a0a9-91c78a0e6603" providerId="AD" clId="Web-{2187B278-310A-7EA6-2D16-ECFAFEBAFD96}" dt="2026-10-08T20:05:28.285" v="2184"/>
        <pc:sldMkLst>
          <pc:docMk/>
          <pc:sldMk cId="2046216966" sldId="265"/>
        </pc:sldMkLst>
        <pc:spChg chg="mod">
          <ac:chgData name="Eman Un Nisa Mumtaz (2511928)" userId="S::2511928@student.uwtsd.ac.uk::15ba7132-c2fa-4d40-a0a9-91c78a0e6603" providerId="AD" clId="Web-{2187B278-310A-7EA6-2D16-ECFAFEBAFD96}" dt="2026-10-08T20:05:28.285" v="2184"/>
          <ac:spMkLst>
            <pc:docMk/>
            <pc:sldMk cId="2046216966" sldId="265"/>
            <ac:spMk id="2" creationId="{1CFCC423-5D1E-9B4C-4BB4-AAE7B2D5EB2F}"/>
          </ac:spMkLst>
        </pc:spChg>
        <pc:spChg chg="add mod ord">
          <ac:chgData name="Eman Un Nisa Mumtaz (2511928)" userId="S::2511928@student.uwtsd.ac.uk::15ba7132-c2fa-4d40-a0a9-91c78a0e6603" providerId="AD" clId="Web-{2187B278-310A-7EA6-2D16-ECFAFEBAFD96}" dt="2026-10-08T20:05:28.285" v="2184"/>
          <ac:spMkLst>
            <pc:docMk/>
            <pc:sldMk cId="2046216966" sldId="265"/>
            <ac:spMk id="33" creationId="{CB297D81-F830-C0C4-C3CD-9FDD00FCD146}"/>
          </ac:spMkLst>
        </pc:spChg>
        <pc:picChg chg="add mod">
          <ac:chgData name="Eman Un Nisa Mumtaz (2511928)" userId="S::2511928@student.uwtsd.ac.uk::15ba7132-c2fa-4d40-a0a9-91c78a0e6603" providerId="AD" clId="Web-{2187B278-310A-7EA6-2D16-ECFAFEBAFD96}" dt="2026-10-08T20:05:28.285" v="2184"/>
          <ac:picMkLst>
            <pc:docMk/>
            <pc:sldMk cId="2046216966" sldId="265"/>
            <ac:picMk id="35" creationId="{C3E0F429-88AB-542E-EAC3-83BBFC844693}"/>
          </ac:picMkLst>
        </pc:picChg>
      </pc:sldChg>
      <pc:sldChg chg="addSp delSp modSp mod setBg">
        <pc:chgData name="Eman Un Nisa Mumtaz (2511928)" userId="S::2511928@student.uwtsd.ac.uk::15ba7132-c2fa-4d40-a0a9-91c78a0e6603" providerId="AD" clId="Web-{2187B278-310A-7EA6-2D16-ECFAFEBAFD96}" dt="2026-10-08T19:46:50.933" v="2143" actId="20577"/>
        <pc:sldMkLst>
          <pc:docMk/>
          <pc:sldMk cId="3030607061" sldId="266"/>
        </pc:sldMkLst>
        <pc:spChg chg="mod">
          <ac:chgData name="Eman Un Nisa Mumtaz (2511928)" userId="S::2511928@student.uwtsd.ac.uk::15ba7132-c2fa-4d40-a0a9-91c78a0e6603" providerId="AD" clId="Web-{2187B278-310A-7EA6-2D16-ECFAFEBAFD96}" dt="2026-10-08T19:46:50.933" v="2143" actId="20577"/>
          <ac:spMkLst>
            <pc:docMk/>
            <pc:sldMk cId="3030607061" sldId="266"/>
            <ac:spMk id="2" creationId="{252B4B92-F824-33C1-CCCC-C848883AFD99}"/>
          </ac:spMkLst>
        </pc:spChg>
        <pc:spChg chg="mod">
          <ac:chgData name="Eman Un Nisa Mumtaz (2511928)" userId="S::2511928@student.uwtsd.ac.uk::15ba7132-c2fa-4d40-a0a9-91c78a0e6603" providerId="AD" clId="Web-{2187B278-310A-7EA6-2D16-ECFAFEBAFD96}" dt="2026-10-08T19:46:26.088" v="2139" actId="20577"/>
          <ac:spMkLst>
            <pc:docMk/>
            <pc:sldMk cId="3030607061" sldId="266"/>
            <ac:spMk id="3" creationId="{77E7DD20-CBA8-A401-8FB5-355390475ABF}"/>
          </ac:spMkLst>
        </pc:spChg>
      </pc:sldChg>
      <pc:sldChg chg="addSp delSp modSp mod setBg">
        <pc:chgData name="Eman Un Nisa Mumtaz (2511928)" userId="S::2511928@student.uwtsd.ac.uk::15ba7132-c2fa-4d40-a0a9-91c78a0e6603" providerId="AD" clId="Web-{2187B278-310A-7EA6-2D16-ECFAFEBAFD96}" dt="2026-10-08T19:48:33.280" v="2148"/>
        <pc:sldMkLst>
          <pc:docMk/>
          <pc:sldMk cId="2740540692" sldId="267"/>
        </pc:sldMkLst>
        <pc:spChg chg="mod">
          <ac:chgData name="Eman Un Nisa Mumtaz (2511928)" userId="S::2511928@student.uwtsd.ac.uk::15ba7132-c2fa-4d40-a0a9-91c78a0e6603" providerId="AD" clId="Web-{2187B278-310A-7EA6-2D16-ECFAFEBAFD96}" dt="2026-10-08T19:48:33.280" v="2148"/>
          <ac:spMkLst>
            <pc:docMk/>
            <pc:sldMk cId="2740540692" sldId="267"/>
            <ac:spMk id="2" creationId="{637F7FF2-7AA1-BB8C-8F51-70338E0991E4}"/>
          </ac:spMkLst>
        </pc:spChg>
        <pc:spChg chg="mod">
          <ac:chgData name="Eman Un Nisa Mumtaz (2511928)" userId="S::2511928@student.uwtsd.ac.uk::15ba7132-c2fa-4d40-a0a9-91c78a0e6603" providerId="AD" clId="Web-{2187B278-310A-7EA6-2D16-ECFAFEBAFD96}" dt="2026-10-08T19:48:33.280" v="2148"/>
          <ac:spMkLst>
            <pc:docMk/>
            <pc:sldMk cId="2740540692" sldId="267"/>
            <ac:spMk id="3" creationId="{820F573A-E71F-65BA-B426-8A0FB09FD1AD}"/>
          </ac:spMkLst>
        </pc:spChg>
        <pc:spChg chg="add">
          <ac:chgData name="Eman Un Nisa Mumtaz (2511928)" userId="S::2511928@student.uwtsd.ac.uk::15ba7132-c2fa-4d40-a0a9-91c78a0e6603" providerId="AD" clId="Web-{2187B278-310A-7EA6-2D16-ECFAFEBAFD96}" dt="2026-10-08T19:48:33.280" v="2148"/>
          <ac:spMkLst>
            <pc:docMk/>
            <pc:sldMk cId="2740540692" sldId="267"/>
            <ac:spMk id="27" creationId="{87BF42CA-AD55-48B4-8949-C4DCA60A6AEE}"/>
          </ac:spMkLst>
        </pc:spChg>
        <pc:spChg chg="add">
          <ac:chgData name="Eman Un Nisa Mumtaz (2511928)" userId="S::2511928@student.uwtsd.ac.uk::15ba7132-c2fa-4d40-a0a9-91c78a0e6603" providerId="AD" clId="Web-{2187B278-310A-7EA6-2D16-ECFAFEBAFD96}" dt="2026-10-08T19:48:33.280" v="2148"/>
          <ac:spMkLst>
            <pc:docMk/>
            <pc:sldMk cId="2740540692" sldId="267"/>
            <ac:spMk id="28" creationId="{66AE1D3D-3106-4CB2-AA7C-0C1642AC0F2E}"/>
          </ac:spMkLst>
        </pc:spChg>
        <pc:grpChg chg="add">
          <ac:chgData name="Eman Un Nisa Mumtaz (2511928)" userId="S::2511928@student.uwtsd.ac.uk::15ba7132-c2fa-4d40-a0a9-91c78a0e6603" providerId="AD" clId="Web-{2187B278-310A-7EA6-2D16-ECFAFEBAFD96}" dt="2026-10-08T19:48:33.280" v="2148"/>
          <ac:grpSpMkLst>
            <pc:docMk/>
            <pc:sldMk cId="2740540692" sldId="267"/>
            <ac:grpSpMk id="29" creationId="{0A31B6AF-B711-4CDB-8C2B-16E963DDC4C5}"/>
          </ac:grpSpMkLst>
        </pc:grpChg>
      </pc:sldChg>
      <pc:sldChg chg="addSp delSp modSp mod setBg">
        <pc:chgData name="Eman Un Nisa Mumtaz (2511928)" userId="S::2511928@student.uwtsd.ac.uk::15ba7132-c2fa-4d40-a0a9-91c78a0e6603" providerId="AD" clId="Web-{2187B278-310A-7EA6-2D16-ECFAFEBAFD96}" dt="2026-10-08T18:03:00.209" v="750" actId="20577"/>
        <pc:sldMkLst>
          <pc:docMk/>
          <pc:sldMk cId="2953770137" sldId="268"/>
        </pc:sldMkLst>
        <pc:spChg chg="mod">
          <ac:chgData name="Eman Un Nisa Mumtaz (2511928)" userId="S::2511928@student.uwtsd.ac.uk::15ba7132-c2fa-4d40-a0a9-91c78a0e6603" providerId="AD" clId="Web-{2187B278-310A-7EA6-2D16-ECFAFEBAFD96}" dt="2026-10-08T18:03:00.209" v="750" actId="20577"/>
          <ac:spMkLst>
            <pc:docMk/>
            <pc:sldMk cId="2953770137" sldId="268"/>
            <ac:spMk id="2" creationId="{A95DC283-27CE-5657-F85D-163421BDC4F9}"/>
          </ac:spMkLst>
        </pc:spChg>
        <pc:spChg chg="add del mod">
          <ac:chgData name="Eman Un Nisa Mumtaz (2511928)" userId="S::2511928@student.uwtsd.ac.uk::15ba7132-c2fa-4d40-a0a9-91c78a0e6603" providerId="AD" clId="Web-{2187B278-310A-7EA6-2D16-ECFAFEBAFD96}" dt="2026-10-08T18:02:44.427" v="748" actId="20577"/>
          <ac:spMkLst>
            <pc:docMk/>
            <pc:sldMk cId="2953770137" sldId="268"/>
            <ac:spMk id="3" creationId="{43F6FA81-097A-D97B-DB72-F6BE94526F21}"/>
          </ac:spMkLst>
        </pc:spChg>
        <pc:picChg chg="add mod ord">
          <ac:chgData name="Eman Un Nisa Mumtaz (2511928)" userId="S::2511928@student.uwtsd.ac.uk::15ba7132-c2fa-4d40-a0a9-91c78a0e6603" providerId="AD" clId="Web-{2187B278-310A-7EA6-2D16-ECFAFEBAFD96}" dt="2026-10-08T18:00:42.001" v="738"/>
          <ac:picMkLst>
            <pc:docMk/>
            <pc:sldMk cId="2953770137" sldId="268"/>
            <ac:picMk id="25" creationId="{51A9434B-9D36-A6A8-F214-E6BDA067975B}"/>
          </ac:picMkLst>
        </pc:picChg>
      </pc:sldChg>
      <pc:sldChg chg="new">
        <pc:chgData name="Eman Un Nisa Mumtaz (2511928)" userId="S::2511928@student.uwtsd.ac.uk::15ba7132-c2fa-4d40-a0a9-91c78a0e6603" providerId="AD" clId="Web-{2187B278-310A-7EA6-2D16-ECFAFEBAFD96}" dt="2026-10-08T19:41:01.967" v="2116"/>
        <pc:sldMkLst>
          <pc:docMk/>
          <pc:sldMk cId="6448528" sldId="269"/>
        </pc:sldMkLst>
      </pc:sldChg>
    </pc:docChg>
  </pc:docChgLst>
  <pc:docChgLst>
    <pc:chgData name="Eman Un Nisa Mumtaz (2511928)" userId="S::2511928@student.uwtsd.ac.uk::15ba7132-c2fa-4d40-a0a9-91c78a0e6603" providerId="AD" clId="Web-{6FEED1B2-EA53-06B0-CCB7-C66CAC9D9DB3}"/>
    <pc:docChg chg="addSld delSld modSld">
      <pc:chgData name="Eman Un Nisa Mumtaz (2511928)" userId="S::2511928@student.uwtsd.ac.uk::15ba7132-c2fa-4d40-a0a9-91c78a0e6603" providerId="AD" clId="Web-{6FEED1B2-EA53-06B0-CCB7-C66CAC9D9DB3}" dt="2026-10-09T17:42:16.291" v="888" actId="20577"/>
      <pc:docMkLst>
        <pc:docMk/>
      </pc:docMkLst>
      <pc:sldChg chg="addSp delSp modSp add del">
        <pc:chgData name="Eman Un Nisa Mumtaz (2511928)" userId="S::2511928@student.uwtsd.ac.uk::15ba7132-c2fa-4d40-a0a9-91c78a0e6603" providerId="AD" clId="Web-{6FEED1B2-EA53-06B0-CCB7-C66CAC9D9DB3}" dt="2026-10-09T17:31:14.536" v="876" actId="20577"/>
        <pc:sldMkLst>
          <pc:docMk/>
          <pc:sldMk cId="109857222" sldId="256"/>
        </pc:sldMkLst>
        <pc:spChg chg="mod">
          <ac:chgData name="Eman Un Nisa Mumtaz (2511928)" userId="S::2511928@student.uwtsd.ac.uk::15ba7132-c2fa-4d40-a0a9-91c78a0e6603" providerId="AD" clId="Web-{6FEED1B2-EA53-06B0-CCB7-C66CAC9D9DB3}" dt="2026-10-09T15:01:53.218" v="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man Un Nisa Mumtaz (2511928)" userId="S::2511928@student.uwtsd.ac.uk::15ba7132-c2fa-4d40-a0a9-91c78a0e6603" providerId="AD" clId="Web-{6FEED1B2-EA53-06B0-CCB7-C66CAC9D9DB3}" dt="2026-10-09T17:31:14.536" v="876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01:53.218" v="6"/>
          <ac:spMkLst>
            <pc:docMk/>
            <pc:sldMk cId="109857222" sldId="256"/>
            <ac:spMk id="65" creationId="{D009D6D5-DAC2-4A8B-A17A-E206B9012D09}"/>
          </ac:spMkLst>
        </pc:spChg>
        <pc:picChg chg="add">
          <ac:chgData name="Eman Un Nisa Mumtaz (2511928)" userId="S::2511928@student.uwtsd.ac.uk::15ba7132-c2fa-4d40-a0a9-91c78a0e6603" providerId="AD" clId="Web-{6FEED1B2-EA53-06B0-CCB7-C66CAC9D9DB3}" dt="2026-10-09T15:01:53.218" v="6"/>
          <ac:picMkLst>
            <pc:docMk/>
            <pc:sldMk cId="109857222" sldId="256"/>
            <ac:picMk id="66" creationId="{ECDEA276-FE48-1D52-456A-473DC9ED4869}"/>
          </ac:picMkLst>
        </pc:picChg>
      </pc:sldChg>
      <pc:sldChg chg="addSp delSp modSp mod modShow">
        <pc:chgData name="Eman Un Nisa Mumtaz (2511928)" userId="S::2511928@student.uwtsd.ac.uk::15ba7132-c2fa-4d40-a0a9-91c78a0e6603" providerId="AD" clId="Web-{6FEED1B2-EA53-06B0-CCB7-C66CAC9D9DB3}" dt="2026-10-09T17:42:16.291" v="888" actId="20577"/>
        <pc:sldMkLst>
          <pc:docMk/>
          <pc:sldMk cId="3063995879" sldId="257"/>
        </pc:sldMkLst>
        <pc:spChg chg="mod">
          <ac:chgData name="Eman Un Nisa Mumtaz (2511928)" userId="S::2511928@student.uwtsd.ac.uk::15ba7132-c2fa-4d40-a0a9-91c78a0e6603" providerId="AD" clId="Web-{6FEED1B2-EA53-06B0-CCB7-C66CAC9D9DB3}" dt="2026-10-09T15:07:05.851" v="7"/>
          <ac:spMkLst>
            <pc:docMk/>
            <pc:sldMk cId="3063995879" sldId="257"/>
            <ac:spMk id="2" creationId="{D3C1B8E8-4145-646D-AFA4-3153830088D5}"/>
          </ac:spMkLst>
        </pc:spChg>
        <pc:spChg chg="add mod">
          <ac:chgData name="Eman Un Nisa Mumtaz (2511928)" userId="S::2511928@student.uwtsd.ac.uk::15ba7132-c2fa-4d40-a0a9-91c78a0e6603" providerId="AD" clId="Web-{6FEED1B2-EA53-06B0-CCB7-C66CAC9D9DB3}" dt="2026-10-09T15:17:29.008" v="40" actId="20577"/>
          <ac:spMkLst>
            <pc:docMk/>
            <pc:sldMk cId="3063995879" sldId="257"/>
            <ac:spMk id="3" creationId="{A3D9CBE1-C9AC-42A9-DFDF-6D798BFC954D}"/>
          </ac:spMkLst>
        </pc:spChg>
        <pc:spChg chg="mod">
          <ac:chgData name="Eman Un Nisa Mumtaz (2511928)" userId="S::2511928@student.uwtsd.ac.uk::15ba7132-c2fa-4d40-a0a9-91c78a0e6603" providerId="AD" clId="Web-{6FEED1B2-EA53-06B0-CCB7-C66CAC9D9DB3}" dt="2026-10-09T17:42:16.291" v="888" actId="20577"/>
          <ac:spMkLst>
            <pc:docMk/>
            <pc:sldMk cId="3063995879" sldId="257"/>
            <ac:spMk id="29" creationId="{02ED5F56-D36B-7475-B4DF-2DB700FD4FE5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07:05.851" v="7"/>
          <ac:spMkLst>
            <pc:docMk/>
            <pc:sldMk cId="3063995879" sldId="257"/>
            <ac:spMk id="34" creationId="{9F7D5CDA-D291-4307-BF55-1381FED29634}"/>
          </ac:spMkLst>
        </pc:spChg>
        <pc:picChg chg="mod ord">
          <ac:chgData name="Eman Un Nisa Mumtaz (2511928)" userId="S::2511928@student.uwtsd.ac.uk::15ba7132-c2fa-4d40-a0a9-91c78a0e6603" providerId="AD" clId="Web-{6FEED1B2-EA53-06B0-CCB7-C66CAC9D9DB3}" dt="2026-10-09T15:07:05.851" v="7"/>
          <ac:picMkLst>
            <pc:docMk/>
            <pc:sldMk cId="3063995879" sldId="257"/>
            <ac:picMk id="27" creationId="{D8ED93A3-2560-D977-F6F4-593AD4557A9C}"/>
          </ac:picMkLst>
        </pc:picChg>
      </pc:sldChg>
      <pc:sldChg chg="addSp delSp modSp">
        <pc:chgData name="Eman Un Nisa Mumtaz (2511928)" userId="S::2511928@student.uwtsd.ac.uk::15ba7132-c2fa-4d40-a0a9-91c78a0e6603" providerId="AD" clId="Web-{6FEED1B2-EA53-06B0-CCB7-C66CAC9D9DB3}" dt="2026-10-09T15:25:40.514" v="75"/>
        <pc:sldMkLst>
          <pc:docMk/>
          <pc:sldMk cId="342821038" sldId="258"/>
        </pc:sldMkLst>
        <pc:spChg chg="mod">
          <ac:chgData name="Eman Un Nisa Mumtaz (2511928)" userId="S::2511928@student.uwtsd.ac.uk::15ba7132-c2fa-4d40-a0a9-91c78a0e6603" providerId="AD" clId="Web-{6FEED1B2-EA53-06B0-CCB7-C66CAC9D9DB3}" dt="2026-10-09T15:08:21.966" v="8"/>
          <ac:spMkLst>
            <pc:docMk/>
            <pc:sldMk cId="342821038" sldId="258"/>
            <ac:spMk id="2" creationId="{5FF2709E-52A7-E92D-360D-37594472A1C0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08:21.966" v="8"/>
          <ac:spMkLst>
            <pc:docMk/>
            <pc:sldMk cId="342821038" sldId="258"/>
            <ac:spMk id="32" creationId="{BACC6370-2D7E-4714-9D71-7542949D7D5D}"/>
          </ac:spMkLst>
        </pc:spChg>
        <pc:spChg chg="add mod">
          <ac:chgData name="Eman Un Nisa Mumtaz (2511928)" userId="S::2511928@student.uwtsd.ac.uk::15ba7132-c2fa-4d40-a0a9-91c78a0e6603" providerId="AD" clId="Web-{6FEED1B2-EA53-06B0-CCB7-C66CAC9D9DB3}" dt="2026-10-09T15:25:40.514" v="75"/>
          <ac:spMkLst>
            <pc:docMk/>
            <pc:sldMk cId="342821038" sldId="258"/>
            <ac:spMk id="33" creationId="{24570589-7996-024E-1667-56BDEEE5B0B2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08:21.966" v="8"/>
          <ac:spMkLst>
            <pc:docMk/>
            <pc:sldMk cId="342821038" sldId="258"/>
            <ac:spMk id="34" creationId="{F68B3F68-107C-434F-AA38-110D5EA91B85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08:21.966" v="8"/>
          <ac:spMkLst>
            <pc:docMk/>
            <pc:sldMk cId="342821038" sldId="258"/>
            <ac:spMk id="36" creationId="{AAD0DBB9-1A4B-4391-81D4-CB19F9AB918A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08:21.966" v="8"/>
          <ac:spMkLst>
            <pc:docMk/>
            <pc:sldMk cId="342821038" sldId="258"/>
            <ac:spMk id="38" creationId="{063BBA22-50EA-4C4D-BE05-F1CE4E63AA56}"/>
          </ac:spMkLst>
        </pc:spChg>
        <pc:graphicFrameChg chg="mod modGraphic">
          <ac:chgData name="Eman Un Nisa Mumtaz (2511928)" userId="S::2511928@student.uwtsd.ac.uk::15ba7132-c2fa-4d40-a0a9-91c78a0e6603" providerId="AD" clId="Web-{6FEED1B2-EA53-06B0-CCB7-C66CAC9D9DB3}" dt="2026-10-09T15:08:21.966" v="8"/>
          <ac:graphicFrameMkLst>
            <pc:docMk/>
            <pc:sldMk cId="342821038" sldId="258"/>
            <ac:graphicFrameMk id="27" creationId="{DCC4BFBF-33AF-D2E8-EA16-7954AD12EBBB}"/>
          </ac:graphicFrameMkLst>
        </pc:graphicFrameChg>
      </pc:sldChg>
      <pc:sldChg chg="addSp delSp modSp">
        <pc:chgData name="Eman Un Nisa Mumtaz (2511928)" userId="S::2511928@student.uwtsd.ac.uk::15ba7132-c2fa-4d40-a0a9-91c78a0e6603" providerId="AD" clId="Web-{6FEED1B2-EA53-06B0-CCB7-C66CAC9D9DB3}" dt="2026-10-09T15:30:35.083" v="90" actId="1076"/>
        <pc:sldMkLst>
          <pc:docMk/>
          <pc:sldMk cId="1406773838" sldId="260"/>
        </pc:sldMkLst>
        <pc:spChg chg="mod">
          <ac:chgData name="Eman Un Nisa Mumtaz (2511928)" userId="S::2511928@student.uwtsd.ac.uk::15ba7132-c2fa-4d40-a0a9-91c78a0e6603" providerId="AD" clId="Web-{6FEED1B2-EA53-06B0-CCB7-C66CAC9D9DB3}" dt="2026-10-09T15:26:09.907" v="76"/>
          <ac:spMkLst>
            <pc:docMk/>
            <pc:sldMk cId="1406773838" sldId="260"/>
            <ac:spMk id="2" creationId="{2B77DEA8-3BF2-6748-AF3A-D2F97FF9413D}"/>
          </ac:spMkLst>
        </pc:spChg>
        <pc:spChg chg="mod">
          <ac:chgData name="Eman Un Nisa Mumtaz (2511928)" userId="S::2511928@student.uwtsd.ac.uk::15ba7132-c2fa-4d40-a0a9-91c78a0e6603" providerId="AD" clId="Web-{6FEED1B2-EA53-06B0-CCB7-C66CAC9D9DB3}" dt="2026-10-09T15:26:09.907" v="76"/>
          <ac:spMkLst>
            <pc:docMk/>
            <pc:sldMk cId="1406773838" sldId="260"/>
            <ac:spMk id="3" creationId="{8F5EBA9A-D012-454C-A78F-7684D42A9E06}"/>
          </ac:spMkLst>
        </pc:spChg>
        <pc:spChg chg="add mod">
          <ac:chgData name="Eman Un Nisa Mumtaz (2511928)" userId="S::2511928@student.uwtsd.ac.uk::15ba7132-c2fa-4d40-a0a9-91c78a0e6603" providerId="AD" clId="Web-{6FEED1B2-EA53-06B0-CCB7-C66CAC9D9DB3}" dt="2026-10-09T15:30:35.083" v="90" actId="1076"/>
          <ac:spMkLst>
            <pc:docMk/>
            <pc:sldMk cId="1406773838" sldId="260"/>
            <ac:spMk id="4" creationId="{4F62A1AC-DC55-26A9-D56F-2D7D501B1FB5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26:09.907" v="76"/>
          <ac:spMkLst>
            <pc:docMk/>
            <pc:sldMk cId="1406773838" sldId="260"/>
            <ac:spMk id="16" creationId="{9F7D5CDA-D291-4307-BF55-1381FED29634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26:09.907" v="76"/>
          <ac:spMkLst>
            <pc:docMk/>
            <pc:sldMk cId="1406773838" sldId="260"/>
            <ac:spMk id="18" creationId="{59B296B9-C5A5-4E4F-9B60-C907B5F1466C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26:09.907" v="76"/>
          <ac:spMkLst>
            <pc:docMk/>
            <pc:sldMk cId="1406773838" sldId="260"/>
            <ac:spMk id="20" creationId="{D0300FD3-5AF1-6305-15FA-9078072672E2}"/>
          </ac:spMkLst>
        </pc:spChg>
        <pc:picChg chg="mod ord">
          <ac:chgData name="Eman Un Nisa Mumtaz (2511928)" userId="S::2511928@student.uwtsd.ac.uk::15ba7132-c2fa-4d40-a0a9-91c78a0e6603" providerId="AD" clId="Web-{6FEED1B2-EA53-06B0-CCB7-C66CAC9D9DB3}" dt="2026-10-09T15:26:09.907" v="76"/>
          <ac:picMkLst>
            <pc:docMk/>
            <pc:sldMk cId="1406773838" sldId="260"/>
            <ac:picMk id="5" creationId="{CAD8F8B5-460E-0E52-E605-20FA1A972F26}"/>
          </ac:picMkLst>
        </pc:picChg>
      </pc:sldChg>
      <pc:sldChg chg="addSp delSp modSp">
        <pc:chgData name="Eman Un Nisa Mumtaz (2511928)" userId="S::2511928@student.uwtsd.ac.uk::15ba7132-c2fa-4d40-a0a9-91c78a0e6603" providerId="AD" clId="Web-{6FEED1B2-EA53-06B0-CCB7-C66CAC9D9DB3}" dt="2026-10-09T17:33:30.359" v="883" actId="20577"/>
        <pc:sldMkLst>
          <pc:docMk/>
          <pc:sldMk cId="1934942109" sldId="261"/>
        </pc:sldMkLst>
        <pc:spChg chg="mod">
          <ac:chgData name="Eman Un Nisa Mumtaz (2511928)" userId="S::2511928@student.uwtsd.ac.uk::15ba7132-c2fa-4d40-a0a9-91c78a0e6603" providerId="AD" clId="Web-{6FEED1B2-EA53-06B0-CCB7-C66CAC9D9DB3}" dt="2026-10-09T15:51:34.303" v="260"/>
          <ac:spMkLst>
            <pc:docMk/>
            <pc:sldMk cId="1934942109" sldId="261"/>
            <ac:spMk id="2" creationId="{1F8FFD1E-CA08-4ADD-63DB-B6897F46F067}"/>
          </ac:spMkLst>
        </pc:spChg>
        <pc:spChg chg="mod">
          <ac:chgData name="Eman Un Nisa Mumtaz (2511928)" userId="S::2511928@student.uwtsd.ac.uk::15ba7132-c2fa-4d40-a0a9-91c78a0e6603" providerId="AD" clId="Web-{6FEED1B2-EA53-06B0-CCB7-C66CAC9D9DB3}" dt="2026-10-09T17:33:30.359" v="883" actId="20577"/>
          <ac:spMkLst>
            <pc:docMk/>
            <pc:sldMk cId="1934942109" sldId="261"/>
            <ac:spMk id="65" creationId="{E3B4E338-A018-E2FA-BA8C-16339782FD7C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51:34.303" v="260"/>
          <ac:spMkLst>
            <pc:docMk/>
            <pc:sldMk cId="1934942109" sldId="261"/>
            <ac:spMk id="112" creationId="{28D31E1B-0407-4223-9642-0B642CBF57D9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51:34.303" v="260"/>
          <ac:spMkLst>
            <pc:docMk/>
            <pc:sldMk cId="1934942109" sldId="261"/>
            <ac:spMk id="117" creationId="{D5B0017B-2ECA-49AF-B397-DC140825DF8D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51:34.303" v="260"/>
          <ac:spMkLst>
            <pc:docMk/>
            <pc:sldMk cId="1934942109" sldId="261"/>
            <ac:spMk id="118" creationId="{70E96339-907C-46C3-99AC-31179B6F0EBD}"/>
          </ac:spMkLst>
        </pc:spChg>
        <pc:grpChg chg="add">
          <ac:chgData name="Eman Un Nisa Mumtaz (2511928)" userId="S::2511928@student.uwtsd.ac.uk::15ba7132-c2fa-4d40-a0a9-91c78a0e6603" providerId="AD" clId="Web-{6FEED1B2-EA53-06B0-CCB7-C66CAC9D9DB3}" dt="2026-10-09T15:51:34.303" v="260"/>
          <ac:grpSpMkLst>
            <pc:docMk/>
            <pc:sldMk cId="1934942109" sldId="261"/>
            <ac:grpSpMk id="113" creationId="{AE1C45F0-260A-458C-96ED-C1F6D2151219}"/>
          </ac:grpSpMkLst>
        </pc:grpChg>
        <pc:graphicFrameChg chg="mod modGraphic">
          <ac:chgData name="Eman Un Nisa Mumtaz (2511928)" userId="S::2511928@student.uwtsd.ac.uk::15ba7132-c2fa-4d40-a0a9-91c78a0e6603" providerId="AD" clId="Web-{6FEED1B2-EA53-06B0-CCB7-C66CAC9D9DB3}" dt="2026-10-09T16:05:22.068" v="324"/>
          <ac:graphicFrameMkLst>
            <pc:docMk/>
            <pc:sldMk cId="1934942109" sldId="261"/>
            <ac:graphicFrameMk id="6" creationId="{279D0BC6-5D96-14FB-B31F-5AC908FE4CC8}"/>
          </ac:graphicFrameMkLst>
        </pc:graphicFrameChg>
        <pc:cxnChg chg="add mod">
          <ac:chgData name="Eman Un Nisa Mumtaz (2511928)" userId="S::2511928@student.uwtsd.ac.uk::15ba7132-c2fa-4d40-a0a9-91c78a0e6603" providerId="AD" clId="Web-{6FEED1B2-EA53-06B0-CCB7-C66CAC9D9DB3}" dt="2026-10-09T16:05:41.320" v="326" actId="14100"/>
          <ac:cxnSpMkLst>
            <pc:docMk/>
            <pc:sldMk cId="1934942109" sldId="261"/>
            <ac:cxnSpMk id="3" creationId="{EAB3464E-3D1B-08F3-A48B-C5ABAD644EB9}"/>
          </ac:cxnSpMkLst>
        </pc:cxnChg>
      </pc:sldChg>
      <pc:sldChg chg="addSp delSp modSp">
        <pc:chgData name="Eman Un Nisa Mumtaz (2511928)" userId="S::2511928@student.uwtsd.ac.uk::15ba7132-c2fa-4d40-a0a9-91c78a0e6603" providerId="AD" clId="Web-{6FEED1B2-EA53-06B0-CCB7-C66CAC9D9DB3}" dt="2026-10-09T17:33:03.513" v="881" actId="20577"/>
        <pc:sldMkLst>
          <pc:docMk/>
          <pc:sldMk cId="1265806708" sldId="262"/>
        </pc:sldMkLst>
        <pc:spChg chg="mod">
          <ac:chgData name="Eman Un Nisa Mumtaz (2511928)" userId="S::2511928@student.uwtsd.ac.uk::15ba7132-c2fa-4d40-a0a9-91c78a0e6603" providerId="AD" clId="Web-{6FEED1B2-EA53-06B0-CCB7-C66CAC9D9DB3}" dt="2026-10-09T15:58:39.710" v="297"/>
          <ac:spMkLst>
            <pc:docMk/>
            <pc:sldMk cId="1265806708" sldId="262"/>
            <ac:spMk id="2" creationId="{FD395294-9B11-35BD-E998-7582ED914FF0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58:39.710" v="297"/>
          <ac:spMkLst>
            <pc:docMk/>
            <pc:sldMk cId="1265806708" sldId="262"/>
            <ac:spMk id="39" creationId="{257363FD-7E77-4145-9483-331A807ADF0E}"/>
          </ac:spMkLst>
        </pc:spChg>
        <pc:graphicFrameChg chg="mod modGraphic">
          <ac:chgData name="Eman Un Nisa Mumtaz (2511928)" userId="S::2511928@student.uwtsd.ac.uk::15ba7132-c2fa-4d40-a0a9-91c78a0e6603" providerId="AD" clId="Web-{6FEED1B2-EA53-06B0-CCB7-C66CAC9D9DB3}" dt="2026-10-09T17:33:03.513" v="881" actId="20577"/>
          <ac:graphicFrameMkLst>
            <pc:docMk/>
            <pc:sldMk cId="1265806708" sldId="262"/>
            <ac:graphicFrameMk id="7" creationId="{F685BC64-6782-9CFE-3C8B-0D8DE1ABD950}"/>
          </ac:graphicFrameMkLst>
        </pc:graphicFrameChg>
        <pc:picChg chg="add">
          <ac:chgData name="Eman Un Nisa Mumtaz (2511928)" userId="S::2511928@student.uwtsd.ac.uk::15ba7132-c2fa-4d40-a0a9-91c78a0e6603" providerId="AD" clId="Web-{6FEED1B2-EA53-06B0-CCB7-C66CAC9D9DB3}" dt="2026-10-09T15:58:39.710" v="297"/>
          <ac:picMkLst>
            <pc:docMk/>
            <pc:sldMk cId="1265806708" sldId="262"/>
            <ac:picMk id="35" creationId="{EA0717FF-393D-A4B3-1C41-050703D38B55}"/>
          </ac:picMkLst>
        </pc:picChg>
      </pc:sldChg>
      <pc:sldChg chg="addSp delSp modSp">
        <pc:chgData name="Eman Un Nisa Mumtaz (2511928)" userId="S::2511928@student.uwtsd.ac.uk::15ba7132-c2fa-4d40-a0a9-91c78a0e6603" providerId="AD" clId="Web-{6FEED1B2-EA53-06B0-CCB7-C66CAC9D9DB3}" dt="2026-10-09T17:32:25.792" v="878" actId="20577"/>
        <pc:sldMkLst>
          <pc:docMk/>
          <pc:sldMk cId="4117940790" sldId="263"/>
        </pc:sldMkLst>
        <pc:spChg chg="mod">
          <ac:chgData name="Eman Un Nisa Mumtaz (2511928)" userId="S::2511928@student.uwtsd.ac.uk::15ba7132-c2fa-4d40-a0a9-91c78a0e6603" providerId="AD" clId="Web-{6FEED1B2-EA53-06B0-CCB7-C66CAC9D9DB3}" dt="2026-10-09T16:32:11.971" v="440"/>
          <ac:spMkLst>
            <pc:docMk/>
            <pc:sldMk cId="4117940790" sldId="263"/>
            <ac:spMk id="2" creationId="{45BADAE4-D52A-2287-DB97-F9332B23A265}"/>
          </ac:spMkLst>
        </pc:spChg>
        <pc:spChg chg="mod">
          <ac:chgData name="Eman Un Nisa Mumtaz (2511928)" userId="S::2511928@student.uwtsd.ac.uk::15ba7132-c2fa-4d40-a0a9-91c78a0e6603" providerId="AD" clId="Web-{6FEED1B2-EA53-06B0-CCB7-C66CAC9D9DB3}" dt="2026-10-09T17:32:25.792" v="878" actId="20577"/>
          <ac:spMkLst>
            <pc:docMk/>
            <pc:sldMk cId="4117940790" sldId="263"/>
            <ac:spMk id="3" creationId="{3F484B93-0814-E808-4BE6-3CEDA6EC1AE1}"/>
          </ac:spMkLst>
        </pc:spChg>
        <pc:spChg chg="add del">
          <ac:chgData name="Eman Un Nisa Mumtaz (2511928)" userId="S::2511928@student.uwtsd.ac.uk::15ba7132-c2fa-4d40-a0a9-91c78a0e6603" providerId="AD" clId="Web-{6FEED1B2-EA53-06B0-CCB7-C66CAC9D9DB3}" dt="2026-10-09T16:32:11.971" v="440"/>
          <ac:spMkLst>
            <pc:docMk/>
            <pc:sldMk cId="4117940790" sldId="263"/>
            <ac:spMk id="42" creationId="{058A14AF-9FB5-4CC7-BA35-E8E85D3EDF0E}"/>
          </ac:spMkLst>
        </pc:spChg>
        <pc:spChg chg="add del">
          <ac:chgData name="Eman Un Nisa Mumtaz (2511928)" userId="S::2511928@student.uwtsd.ac.uk::15ba7132-c2fa-4d40-a0a9-91c78a0e6603" providerId="AD" clId="Web-{6FEED1B2-EA53-06B0-CCB7-C66CAC9D9DB3}" dt="2026-10-09T16:32:11.971" v="440"/>
          <ac:spMkLst>
            <pc:docMk/>
            <pc:sldMk cId="4117940790" sldId="263"/>
            <ac:spMk id="44" creationId="{3A9A4357-BD1D-4622-A4FE-766E6AB8DE84}"/>
          </ac:spMkLst>
        </pc:spChg>
        <pc:spChg chg="add del">
          <ac:chgData name="Eman Un Nisa Mumtaz (2511928)" userId="S::2511928@student.uwtsd.ac.uk::15ba7132-c2fa-4d40-a0a9-91c78a0e6603" providerId="AD" clId="Web-{6FEED1B2-EA53-06B0-CCB7-C66CAC9D9DB3}" dt="2026-10-09T16:32:11.971" v="440"/>
          <ac:spMkLst>
            <pc:docMk/>
            <pc:sldMk cId="4117940790" sldId="263"/>
            <ac:spMk id="46" creationId="{E659831F-0D9A-4C63-9EBB-8435B85A440F}"/>
          </ac:spMkLst>
        </pc:spChg>
        <pc:spChg chg="add del">
          <ac:chgData name="Eman Un Nisa Mumtaz (2511928)" userId="S::2511928@student.uwtsd.ac.uk::15ba7132-c2fa-4d40-a0a9-91c78a0e6603" providerId="AD" clId="Web-{6FEED1B2-EA53-06B0-CCB7-C66CAC9D9DB3}" dt="2026-10-09T16:32:11.971" v="440"/>
          <ac:spMkLst>
            <pc:docMk/>
            <pc:sldMk cId="4117940790" sldId="263"/>
            <ac:spMk id="48" creationId="{E6995CE5-F890-4ABA-82A2-26507CE8D2A3}"/>
          </ac:spMkLst>
        </pc:spChg>
        <pc:picChg chg="add mod">
          <ac:chgData name="Eman Un Nisa Mumtaz (2511928)" userId="S::2511928@student.uwtsd.ac.uk::15ba7132-c2fa-4d40-a0a9-91c78a0e6603" providerId="AD" clId="Web-{6FEED1B2-EA53-06B0-CCB7-C66CAC9D9DB3}" dt="2026-10-09T16:32:11.971" v="440"/>
          <ac:picMkLst>
            <pc:docMk/>
            <pc:sldMk cId="4117940790" sldId="263"/>
            <ac:picMk id="39" creationId="{ABB60C24-86C4-8FB5-FFB3-7B26BAD4F368}"/>
          </ac:picMkLst>
        </pc:picChg>
      </pc:sldChg>
      <pc:sldChg chg="modSp">
        <pc:chgData name="Eman Un Nisa Mumtaz (2511928)" userId="S::2511928@student.uwtsd.ac.uk::15ba7132-c2fa-4d40-a0a9-91c78a0e6603" providerId="AD" clId="Web-{6FEED1B2-EA53-06B0-CCB7-C66CAC9D9DB3}" dt="2026-10-09T17:34:16.019" v="886" actId="20577"/>
        <pc:sldMkLst>
          <pc:docMk/>
          <pc:sldMk cId="799727705" sldId="264"/>
        </pc:sldMkLst>
        <pc:spChg chg="mod">
          <ac:chgData name="Eman Un Nisa Mumtaz (2511928)" userId="S::2511928@student.uwtsd.ac.uk::15ba7132-c2fa-4d40-a0a9-91c78a0e6603" providerId="AD" clId="Web-{6FEED1B2-EA53-06B0-CCB7-C66CAC9D9DB3}" dt="2026-10-09T17:34:16.019" v="886" actId="20577"/>
          <ac:spMkLst>
            <pc:docMk/>
            <pc:sldMk cId="799727705" sldId="264"/>
            <ac:spMk id="13" creationId="{97D65E55-975A-E50D-7C0B-6A1329DFAAE6}"/>
          </ac:spMkLst>
        </pc:spChg>
      </pc:sldChg>
      <pc:sldChg chg="addSp delSp modSp">
        <pc:chgData name="Eman Un Nisa Mumtaz (2511928)" userId="S::2511928@student.uwtsd.ac.uk::15ba7132-c2fa-4d40-a0a9-91c78a0e6603" providerId="AD" clId="Web-{6FEED1B2-EA53-06B0-CCB7-C66CAC9D9DB3}" dt="2026-10-09T17:18:23.853" v="825" actId="20577"/>
        <pc:sldMkLst>
          <pc:docMk/>
          <pc:sldMk cId="2046216966" sldId="265"/>
        </pc:sldMkLst>
        <pc:spChg chg="mod">
          <ac:chgData name="Eman Un Nisa Mumtaz (2511928)" userId="S::2511928@student.uwtsd.ac.uk::15ba7132-c2fa-4d40-a0a9-91c78a0e6603" providerId="AD" clId="Web-{6FEED1B2-EA53-06B0-CCB7-C66CAC9D9DB3}" dt="2026-10-09T16:56:43.488" v="622"/>
          <ac:spMkLst>
            <pc:docMk/>
            <pc:sldMk cId="2046216966" sldId="265"/>
            <ac:spMk id="2" creationId="{1CFCC423-5D1E-9B4C-4BB4-AAE7B2D5EB2F}"/>
          </ac:spMkLst>
        </pc:spChg>
        <pc:spChg chg="mod">
          <ac:chgData name="Eman Un Nisa Mumtaz (2511928)" userId="S::2511928@student.uwtsd.ac.uk::15ba7132-c2fa-4d40-a0a9-91c78a0e6603" providerId="AD" clId="Web-{6FEED1B2-EA53-06B0-CCB7-C66CAC9D9DB3}" dt="2026-10-09T17:18:23.853" v="825" actId="20577"/>
          <ac:spMkLst>
            <pc:docMk/>
            <pc:sldMk cId="2046216966" sldId="265"/>
            <ac:spMk id="33" creationId="{CB297D81-F830-C0C4-C3CD-9FDD00FCD146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6:56:43.488" v="622"/>
          <ac:spMkLst>
            <pc:docMk/>
            <pc:sldMk cId="2046216966" sldId="265"/>
            <ac:spMk id="106" creationId="{4CBF9756-6AC8-4C65-84DF-56FBFFA1D873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6:56:43.488" v="622"/>
          <ac:spMkLst>
            <pc:docMk/>
            <pc:sldMk cId="2046216966" sldId="265"/>
            <ac:spMk id="107" creationId="{6A84B152-3496-4C52-AF08-97AFFC09DD2C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6:56:43.488" v="622"/>
          <ac:spMkLst>
            <pc:docMk/>
            <pc:sldMk cId="2046216966" sldId="265"/>
            <ac:spMk id="108" creationId="{2D385988-EAAF-4C27-AF8A-2BFBECAF3D4F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6:56:43.488" v="622"/>
          <ac:spMkLst>
            <pc:docMk/>
            <pc:sldMk cId="2046216966" sldId="265"/>
            <ac:spMk id="109" creationId="{6B2ADB95-0FA3-4BD7-A8AC-89D014A83E5B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6:56:43.488" v="622"/>
          <ac:spMkLst>
            <pc:docMk/>
            <pc:sldMk cId="2046216966" sldId="265"/>
            <ac:spMk id="111" creationId="{C924DBCE-E731-4B22-8181-A39C1D86276C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6:56:43.488" v="622"/>
          <ac:spMkLst>
            <pc:docMk/>
            <pc:sldMk cId="2046216966" sldId="265"/>
            <ac:spMk id="112" creationId="{B621D332-7329-4994-8836-C429A51B7549}"/>
          </ac:spMkLst>
        </pc:spChg>
        <pc:picChg chg="mod ord">
          <ac:chgData name="Eman Un Nisa Mumtaz (2511928)" userId="S::2511928@student.uwtsd.ac.uk::15ba7132-c2fa-4d40-a0a9-91c78a0e6603" providerId="AD" clId="Web-{6FEED1B2-EA53-06B0-CCB7-C66CAC9D9DB3}" dt="2026-10-09T16:56:43.472" v="621"/>
          <ac:picMkLst>
            <pc:docMk/>
            <pc:sldMk cId="2046216966" sldId="265"/>
            <ac:picMk id="35" creationId="{C3E0F429-88AB-542E-EAC3-83BBFC844693}"/>
          </ac:picMkLst>
        </pc:picChg>
      </pc:sldChg>
      <pc:sldChg chg="addSp delSp modSp">
        <pc:chgData name="Eman Un Nisa Mumtaz (2511928)" userId="S::2511928@student.uwtsd.ac.uk::15ba7132-c2fa-4d40-a0a9-91c78a0e6603" providerId="AD" clId="Web-{6FEED1B2-EA53-06B0-CCB7-C66CAC9D9DB3}" dt="2026-10-09T17:34:42.552" v="887" actId="20577"/>
        <pc:sldMkLst>
          <pc:docMk/>
          <pc:sldMk cId="3030607061" sldId="266"/>
        </pc:sldMkLst>
        <pc:spChg chg="mod">
          <ac:chgData name="Eman Un Nisa Mumtaz (2511928)" userId="S::2511928@student.uwtsd.ac.uk::15ba7132-c2fa-4d40-a0a9-91c78a0e6603" providerId="AD" clId="Web-{6FEED1B2-EA53-06B0-CCB7-C66CAC9D9DB3}" dt="2026-10-09T17:23:57.050" v="856" actId="1076"/>
          <ac:spMkLst>
            <pc:docMk/>
            <pc:sldMk cId="3030607061" sldId="266"/>
            <ac:spMk id="2" creationId="{252B4B92-F824-33C1-CCCC-C848883AFD99}"/>
          </ac:spMkLst>
        </pc:spChg>
        <pc:spChg chg="mod">
          <ac:chgData name="Eman Un Nisa Mumtaz (2511928)" userId="S::2511928@student.uwtsd.ac.uk::15ba7132-c2fa-4d40-a0a9-91c78a0e6603" providerId="AD" clId="Web-{6FEED1B2-EA53-06B0-CCB7-C66CAC9D9DB3}" dt="2026-10-09T17:34:42.552" v="887" actId="20577"/>
          <ac:spMkLst>
            <pc:docMk/>
            <pc:sldMk cId="3030607061" sldId="266"/>
            <ac:spMk id="3" creationId="{77E7DD20-CBA8-A401-8FB5-355390475ABF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7:22:32.481" v="847"/>
          <ac:spMkLst>
            <pc:docMk/>
            <pc:sldMk cId="3030607061" sldId="266"/>
            <ac:spMk id="67" creationId="{04812C46-200A-4DEB-A05E-3ED6C68C2387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7:22:32.481" v="847"/>
          <ac:spMkLst>
            <pc:docMk/>
            <pc:sldMk cId="3030607061" sldId="266"/>
            <ac:spMk id="69" creationId="{D1EA859B-E555-4109-94F3-6700E046E008}"/>
          </ac:spMkLst>
        </pc:spChg>
        <pc:picChg chg="add mod">
          <ac:chgData name="Eman Un Nisa Mumtaz (2511928)" userId="S::2511928@student.uwtsd.ac.uk::15ba7132-c2fa-4d40-a0a9-91c78a0e6603" providerId="AD" clId="Web-{6FEED1B2-EA53-06B0-CCB7-C66CAC9D9DB3}" dt="2026-10-09T17:22:26.934" v="846" actId="1076"/>
          <ac:picMkLst>
            <pc:docMk/>
            <pc:sldMk cId="3030607061" sldId="266"/>
            <ac:picMk id="4" creationId="{121E82BF-9B61-3922-8774-E9931ED733E5}"/>
          </ac:picMkLst>
        </pc:picChg>
      </pc:sldChg>
      <pc:sldChg chg="addSp delSp modSp">
        <pc:chgData name="Eman Un Nisa Mumtaz (2511928)" userId="S::2511928@student.uwtsd.ac.uk::15ba7132-c2fa-4d40-a0a9-91c78a0e6603" providerId="AD" clId="Web-{6FEED1B2-EA53-06B0-CCB7-C66CAC9D9DB3}" dt="2026-10-09T17:33:45.454" v="884" actId="20577"/>
        <pc:sldMkLst>
          <pc:docMk/>
          <pc:sldMk cId="2953770137" sldId="268"/>
        </pc:sldMkLst>
        <pc:spChg chg="mod">
          <ac:chgData name="Eman Un Nisa Mumtaz (2511928)" userId="S::2511928@student.uwtsd.ac.uk::15ba7132-c2fa-4d40-a0a9-91c78a0e6603" providerId="AD" clId="Web-{6FEED1B2-EA53-06B0-CCB7-C66CAC9D9DB3}" dt="2026-10-09T15:35:31.152" v="177"/>
          <ac:spMkLst>
            <pc:docMk/>
            <pc:sldMk cId="2953770137" sldId="268"/>
            <ac:spMk id="2" creationId="{A95DC283-27CE-5657-F85D-163421BDC4F9}"/>
          </ac:spMkLst>
        </pc:spChg>
        <pc:spChg chg="mod">
          <ac:chgData name="Eman Un Nisa Mumtaz (2511928)" userId="S::2511928@student.uwtsd.ac.uk::15ba7132-c2fa-4d40-a0a9-91c78a0e6603" providerId="AD" clId="Web-{6FEED1B2-EA53-06B0-CCB7-C66CAC9D9DB3}" dt="2026-10-09T15:35:31.152" v="177"/>
          <ac:spMkLst>
            <pc:docMk/>
            <pc:sldMk cId="2953770137" sldId="268"/>
            <ac:spMk id="3" creationId="{43F6FA81-097A-D97B-DB72-F6BE94526F21}"/>
          </ac:spMkLst>
        </pc:spChg>
        <pc:spChg chg="add mod">
          <ac:chgData name="Eman Un Nisa Mumtaz (2511928)" userId="S::2511928@student.uwtsd.ac.uk::15ba7132-c2fa-4d40-a0a9-91c78a0e6603" providerId="AD" clId="Web-{6FEED1B2-EA53-06B0-CCB7-C66CAC9D9DB3}" dt="2026-10-09T17:33:45.454" v="884" actId="20577"/>
          <ac:spMkLst>
            <pc:docMk/>
            <pc:sldMk cId="2953770137" sldId="268"/>
            <ac:spMk id="4" creationId="{31E0BB1F-71D4-6363-8980-89A43384F9FB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35:31.152" v="177"/>
          <ac:spMkLst>
            <pc:docMk/>
            <pc:sldMk cId="2953770137" sldId="268"/>
            <ac:spMk id="121" creationId="{45D37F4E-DDB4-456B-97E0-9937730A039F}"/>
          </ac:spMkLst>
        </pc:spChg>
        <pc:spChg chg="add">
          <ac:chgData name="Eman Un Nisa Mumtaz (2511928)" userId="S::2511928@student.uwtsd.ac.uk::15ba7132-c2fa-4d40-a0a9-91c78a0e6603" providerId="AD" clId="Web-{6FEED1B2-EA53-06B0-CCB7-C66CAC9D9DB3}" dt="2026-10-09T15:35:31.152" v="177"/>
          <ac:spMkLst>
            <pc:docMk/>
            <pc:sldMk cId="2953770137" sldId="268"/>
            <ac:spMk id="122" creationId="{B2DD41CD-8F47-4F56-AD12-4E2FF7696987}"/>
          </ac:spMkLst>
        </pc:spChg>
        <pc:picChg chg="mod">
          <ac:chgData name="Eman Un Nisa Mumtaz (2511928)" userId="S::2511928@student.uwtsd.ac.uk::15ba7132-c2fa-4d40-a0a9-91c78a0e6603" providerId="AD" clId="Web-{6FEED1B2-EA53-06B0-CCB7-C66CAC9D9DB3}" dt="2026-10-09T15:35:31.152" v="177"/>
          <ac:picMkLst>
            <pc:docMk/>
            <pc:sldMk cId="2953770137" sldId="268"/>
            <ac:picMk id="25" creationId="{51A9434B-9D36-A6A8-F214-E6BDA067975B}"/>
          </ac:picMkLst>
        </pc:picChg>
      </pc:sldChg>
      <pc:sldChg chg="addSp delSp modSp">
        <pc:chgData name="Eman Un Nisa Mumtaz (2511928)" userId="S::2511928@student.uwtsd.ac.uk::15ba7132-c2fa-4d40-a0a9-91c78a0e6603" providerId="AD" clId="Web-{6FEED1B2-EA53-06B0-CCB7-C66CAC9D9DB3}" dt="2026-10-09T17:27:21.534" v="861" actId="20577"/>
        <pc:sldMkLst>
          <pc:docMk/>
          <pc:sldMk cId="6448528" sldId="269"/>
        </pc:sldMkLst>
        <pc:spChg chg="add mod">
          <ac:chgData name="Eman Un Nisa Mumtaz (2511928)" userId="S::2511928@student.uwtsd.ac.uk::15ba7132-c2fa-4d40-a0a9-91c78a0e6603" providerId="AD" clId="Web-{6FEED1B2-EA53-06B0-CCB7-C66CAC9D9DB3}" dt="2026-10-09T17:27:21.534" v="861" actId="20577"/>
          <ac:spMkLst>
            <pc:docMk/>
            <pc:sldMk cId="6448528" sldId="269"/>
            <ac:spMk id="3" creationId="{C625ED74-B7DD-B1E2-7817-00957748585F}"/>
          </ac:spMkLst>
        </pc:spChg>
      </pc:sldChg>
    </pc:docChg>
  </pc:docChgLst>
  <pc:docChgLst>
    <pc:chgData name="Eman Un Nisa Mumtaz (2511928)" userId="S::2511928@student.uwtsd.ac.uk::15ba7132-c2fa-4d40-a0a9-91c78a0e6603" providerId="AD" clId="Web-{F9A44526-3073-9674-9861-BDE6ECA30E34}"/>
    <pc:docChg chg="addSld delSld modSld">
      <pc:chgData name="Eman Un Nisa Mumtaz (2511928)" userId="S::2511928@student.uwtsd.ac.uk::15ba7132-c2fa-4d40-a0a9-91c78a0e6603" providerId="AD" clId="Web-{F9A44526-3073-9674-9861-BDE6ECA30E34}" dt="2026-09-30T13:26:19.924" v="1442" actId="20577"/>
      <pc:docMkLst>
        <pc:docMk/>
      </pc:docMkLst>
      <pc:sldChg chg="addSp delSp modSp new">
        <pc:chgData name="Eman Un Nisa Mumtaz (2511928)" userId="S::2511928@student.uwtsd.ac.uk::15ba7132-c2fa-4d40-a0a9-91c78a0e6603" providerId="AD" clId="Web-{F9A44526-3073-9674-9861-BDE6ECA30E34}" dt="2026-09-30T13:03:38.110" v="354"/>
        <pc:sldMkLst>
          <pc:docMk/>
          <pc:sldMk cId="3063995879" sldId="257"/>
        </pc:sldMkLst>
        <pc:spChg chg="mod">
          <ac:chgData name="Eman Un Nisa Mumtaz (2511928)" userId="S::2511928@student.uwtsd.ac.uk::15ba7132-c2fa-4d40-a0a9-91c78a0e6603" providerId="AD" clId="Web-{F9A44526-3073-9674-9861-BDE6ECA30E34}" dt="2026-09-30T12:58:44.677" v="188" actId="20577"/>
          <ac:spMkLst>
            <pc:docMk/>
            <pc:sldMk cId="3063995879" sldId="257"/>
            <ac:spMk id="2" creationId="{D3C1B8E8-4145-646D-AFA4-3153830088D5}"/>
          </ac:spMkLst>
        </pc:spChg>
      </pc:sldChg>
      <pc:sldChg chg="modSp new">
        <pc:chgData name="Eman Un Nisa Mumtaz (2511928)" userId="S::2511928@student.uwtsd.ac.uk::15ba7132-c2fa-4d40-a0a9-91c78a0e6603" providerId="AD" clId="Web-{F9A44526-3073-9674-9861-BDE6ECA30E34}" dt="2026-09-30T13:08:35.230" v="580" actId="20577"/>
        <pc:sldMkLst>
          <pc:docMk/>
          <pc:sldMk cId="342821038" sldId="258"/>
        </pc:sldMkLst>
        <pc:spChg chg="mod">
          <ac:chgData name="Eman Un Nisa Mumtaz (2511928)" userId="S::2511928@student.uwtsd.ac.uk::15ba7132-c2fa-4d40-a0a9-91c78a0e6603" providerId="AD" clId="Web-{F9A44526-3073-9674-9861-BDE6ECA30E34}" dt="2026-09-30T13:04:30.518" v="369" actId="20577"/>
          <ac:spMkLst>
            <pc:docMk/>
            <pc:sldMk cId="342821038" sldId="258"/>
            <ac:spMk id="2" creationId="{5FF2709E-52A7-E92D-360D-37594472A1C0}"/>
          </ac:spMkLst>
        </pc:spChg>
      </pc:sldChg>
      <pc:sldChg chg="modSp new">
        <pc:chgData name="Eman Un Nisa Mumtaz (2511928)" userId="S::2511928@student.uwtsd.ac.uk::15ba7132-c2fa-4d40-a0a9-91c78a0e6603" providerId="AD" clId="Web-{F9A44526-3073-9674-9861-BDE6ECA30E34}" dt="2026-09-30T13:13:16.662" v="813" actId="20577"/>
        <pc:sldMkLst>
          <pc:docMk/>
          <pc:sldMk cId="1406773838" sldId="260"/>
        </pc:sldMkLst>
        <pc:spChg chg="mod">
          <ac:chgData name="Eman Un Nisa Mumtaz (2511928)" userId="S::2511928@student.uwtsd.ac.uk::15ba7132-c2fa-4d40-a0a9-91c78a0e6603" providerId="AD" clId="Web-{F9A44526-3073-9674-9861-BDE6ECA30E34}" dt="2026-09-30T13:09:15.231" v="595" actId="20577"/>
          <ac:spMkLst>
            <pc:docMk/>
            <pc:sldMk cId="1406773838" sldId="260"/>
            <ac:spMk id="2" creationId="{2B77DEA8-3BF2-6748-AF3A-D2F97FF9413D}"/>
          </ac:spMkLst>
        </pc:spChg>
        <pc:spChg chg="mod">
          <ac:chgData name="Eman Un Nisa Mumtaz (2511928)" userId="S::2511928@student.uwtsd.ac.uk::15ba7132-c2fa-4d40-a0a9-91c78a0e6603" providerId="AD" clId="Web-{F9A44526-3073-9674-9861-BDE6ECA30E34}" dt="2026-09-30T13:13:16.662" v="813" actId="20577"/>
          <ac:spMkLst>
            <pc:docMk/>
            <pc:sldMk cId="1406773838" sldId="260"/>
            <ac:spMk id="3" creationId="{8F5EBA9A-D012-454C-A78F-7684D42A9E06}"/>
          </ac:spMkLst>
        </pc:spChg>
      </pc:sldChg>
      <pc:sldChg chg="modSp new">
        <pc:chgData name="Eman Un Nisa Mumtaz (2511928)" userId="S::2511928@student.uwtsd.ac.uk::15ba7132-c2fa-4d40-a0a9-91c78a0e6603" providerId="AD" clId="Web-{F9A44526-3073-9674-9861-BDE6ECA30E34}" dt="2026-09-30T13:26:19.924" v="1442" actId="20577"/>
        <pc:sldMkLst>
          <pc:docMk/>
          <pc:sldMk cId="1934942109" sldId="261"/>
        </pc:sldMkLst>
        <pc:spChg chg="mod">
          <ac:chgData name="Eman Un Nisa Mumtaz (2511928)" userId="S::2511928@student.uwtsd.ac.uk::15ba7132-c2fa-4d40-a0a9-91c78a0e6603" providerId="AD" clId="Web-{F9A44526-3073-9674-9861-BDE6ECA30E34}" dt="2026-09-30T13:21:00.194" v="1148" actId="20577"/>
          <ac:spMkLst>
            <pc:docMk/>
            <pc:sldMk cId="1934942109" sldId="261"/>
            <ac:spMk id="2" creationId="{1F8FFD1E-CA08-4ADD-63DB-B6897F46F067}"/>
          </ac:spMkLst>
        </pc:spChg>
      </pc:sldChg>
      <pc:sldChg chg="new">
        <pc:chgData name="Eman Un Nisa Mumtaz (2511928)" userId="S::2511928@student.uwtsd.ac.uk::15ba7132-c2fa-4d40-a0a9-91c78a0e6603" providerId="AD" clId="Web-{F9A44526-3073-9674-9861-BDE6ECA30E34}" dt="2026-09-30T12:48:49.234" v="133"/>
        <pc:sldMkLst>
          <pc:docMk/>
          <pc:sldMk cId="1265806708" sldId="262"/>
        </pc:sldMkLst>
      </pc:sldChg>
      <pc:sldChg chg="new">
        <pc:chgData name="Eman Un Nisa Mumtaz (2511928)" userId="S::2511928@student.uwtsd.ac.uk::15ba7132-c2fa-4d40-a0a9-91c78a0e6603" providerId="AD" clId="Web-{F9A44526-3073-9674-9861-BDE6ECA30E34}" dt="2026-09-30T12:48:50.156" v="134"/>
        <pc:sldMkLst>
          <pc:docMk/>
          <pc:sldMk cId="4117940790" sldId="263"/>
        </pc:sldMkLst>
      </pc:sldChg>
      <pc:sldChg chg="new">
        <pc:chgData name="Eman Un Nisa Mumtaz (2511928)" userId="S::2511928@student.uwtsd.ac.uk::15ba7132-c2fa-4d40-a0a9-91c78a0e6603" providerId="AD" clId="Web-{F9A44526-3073-9674-9861-BDE6ECA30E34}" dt="2026-09-30T12:48:50.953" v="135"/>
        <pc:sldMkLst>
          <pc:docMk/>
          <pc:sldMk cId="799727705" sldId="264"/>
        </pc:sldMkLst>
      </pc:sldChg>
      <pc:sldChg chg="new">
        <pc:chgData name="Eman Un Nisa Mumtaz (2511928)" userId="S::2511928@student.uwtsd.ac.uk::15ba7132-c2fa-4d40-a0a9-91c78a0e6603" providerId="AD" clId="Web-{F9A44526-3073-9674-9861-BDE6ECA30E34}" dt="2026-09-30T12:48:51.986" v="136"/>
        <pc:sldMkLst>
          <pc:docMk/>
          <pc:sldMk cId="2046216966" sldId="265"/>
        </pc:sldMkLst>
      </pc:sldChg>
      <pc:sldChg chg="new">
        <pc:chgData name="Eman Un Nisa Mumtaz (2511928)" userId="S::2511928@student.uwtsd.ac.uk::15ba7132-c2fa-4d40-a0a9-91c78a0e6603" providerId="AD" clId="Web-{F9A44526-3073-9674-9861-BDE6ECA30E34}" dt="2026-09-30T12:48:53.124" v="137"/>
        <pc:sldMkLst>
          <pc:docMk/>
          <pc:sldMk cId="3030607061" sldId="266"/>
        </pc:sldMkLst>
      </pc:sldChg>
      <pc:sldChg chg="new">
        <pc:chgData name="Eman Un Nisa Mumtaz (2511928)" userId="S::2511928@student.uwtsd.ac.uk::15ba7132-c2fa-4d40-a0a9-91c78a0e6603" providerId="AD" clId="Web-{F9A44526-3073-9674-9861-BDE6ECA30E34}" dt="2026-09-30T12:48:54.046" v="138"/>
        <pc:sldMkLst>
          <pc:docMk/>
          <pc:sldMk cId="2740540692" sldId="267"/>
        </pc:sldMkLst>
      </pc:sldChg>
      <pc:sldChg chg="modSp new">
        <pc:chgData name="Eman Un Nisa Mumtaz (2511928)" userId="S::2511928@student.uwtsd.ac.uk::15ba7132-c2fa-4d40-a0a9-91c78a0e6603" providerId="AD" clId="Web-{F9A44526-3073-9674-9861-BDE6ECA30E34}" dt="2026-09-30T13:20:25.208" v="1133" actId="20577"/>
        <pc:sldMkLst>
          <pc:docMk/>
          <pc:sldMk cId="2953770137" sldId="268"/>
        </pc:sldMkLst>
        <pc:spChg chg="mod">
          <ac:chgData name="Eman Un Nisa Mumtaz (2511928)" userId="S::2511928@student.uwtsd.ac.uk::15ba7132-c2fa-4d40-a0a9-91c78a0e6603" providerId="AD" clId="Web-{F9A44526-3073-9674-9861-BDE6ECA30E34}" dt="2026-09-30T13:14:05.992" v="832" actId="20577"/>
          <ac:spMkLst>
            <pc:docMk/>
            <pc:sldMk cId="2953770137" sldId="268"/>
            <ac:spMk id="2" creationId="{A95DC283-27CE-5657-F85D-163421BDC4F9}"/>
          </ac:spMkLst>
        </pc:spChg>
        <pc:spChg chg="mod">
          <ac:chgData name="Eman Un Nisa Mumtaz (2511928)" userId="S::2511928@student.uwtsd.ac.uk::15ba7132-c2fa-4d40-a0a9-91c78a0e6603" providerId="AD" clId="Web-{F9A44526-3073-9674-9861-BDE6ECA30E34}" dt="2026-09-30T13:20:25.208" v="1133" actId="20577"/>
          <ac:spMkLst>
            <pc:docMk/>
            <pc:sldMk cId="2953770137" sldId="268"/>
            <ac:spMk id="3" creationId="{43F6FA81-097A-D97B-DB72-F6BE94526F2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4C097F-930A-40FD-9D2C-49420082C74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A573A58-B7E4-4AF5-805C-B68AA0C98B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HRM connects employee management with business goals.</a:t>
          </a:r>
          <a:endParaRPr lang="en-US"/>
        </a:p>
      </dgm:t>
    </dgm:pt>
    <dgm:pt modelId="{2B64C2B3-8513-46C6-9C2E-D87FD40E4FE5}" type="parTrans" cxnId="{E7304BDE-9555-4087-8627-8F3402D064C8}">
      <dgm:prSet/>
      <dgm:spPr/>
      <dgm:t>
        <a:bodyPr/>
        <a:lstStyle/>
        <a:p>
          <a:endParaRPr lang="en-US"/>
        </a:p>
      </dgm:t>
    </dgm:pt>
    <dgm:pt modelId="{6F5268FA-5E0C-4EC2-BB77-34F341C47D56}" type="sibTrans" cxnId="{E7304BDE-9555-4087-8627-8F3402D064C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B6D36CF-0D45-49E1-B142-21F6EF890A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110004020202020204"/>
            </a:rPr>
            <a:t>Recruiting </a:t>
          </a:r>
          <a:r>
            <a:rPr lang="en-GB"/>
            <a:t> and training staff helps the company build a skilled team. </a:t>
          </a:r>
          <a:endParaRPr lang="en-US"/>
        </a:p>
      </dgm:t>
    </dgm:pt>
    <dgm:pt modelId="{AADCF323-8DB3-4587-9295-7C8F5B0BB082}" type="parTrans" cxnId="{87C9DD26-3CBC-4C61-A868-FA3BE411A9EE}">
      <dgm:prSet/>
      <dgm:spPr/>
      <dgm:t>
        <a:bodyPr/>
        <a:lstStyle/>
        <a:p>
          <a:endParaRPr lang="en-US"/>
        </a:p>
      </dgm:t>
    </dgm:pt>
    <dgm:pt modelId="{739B2FCE-1FC7-4E8C-B42E-842D7D9F0A7A}" type="sibTrans" cxnId="{87C9DD26-3CBC-4C61-A868-FA3BE411A9E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87DF75E-8635-4634-924D-B97B05F191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Supporting employees can improve motivation and reduce staff turnover.</a:t>
          </a:r>
          <a:endParaRPr lang="en-US"/>
        </a:p>
      </dgm:t>
    </dgm:pt>
    <dgm:pt modelId="{FFAB6667-3751-4BC9-81E8-6B2C3841443E}" type="parTrans" cxnId="{306D9F0A-6895-4288-B8C5-400C481F1B05}">
      <dgm:prSet/>
      <dgm:spPr/>
      <dgm:t>
        <a:bodyPr/>
        <a:lstStyle/>
        <a:p>
          <a:endParaRPr lang="en-US"/>
        </a:p>
      </dgm:t>
    </dgm:pt>
    <dgm:pt modelId="{05A5878B-F8A2-46FC-AE32-B532836B5FD3}" type="sibTrans" cxnId="{306D9F0A-6895-4288-B8C5-400C481F1B0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BD90454-CFDB-46BE-A466-3A9A7818E6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Employees skills and knowledge help a business succeed.</a:t>
          </a:r>
          <a:endParaRPr lang="en-US"/>
        </a:p>
      </dgm:t>
    </dgm:pt>
    <dgm:pt modelId="{E962D4DD-1ADD-4FF1-AB4D-F784AD49AF31}" type="parTrans" cxnId="{682C7DF2-9C31-48AA-BFF0-6AD2415434C1}">
      <dgm:prSet/>
      <dgm:spPr/>
      <dgm:t>
        <a:bodyPr/>
        <a:lstStyle/>
        <a:p>
          <a:endParaRPr lang="en-US"/>
        </a:p>
      </dgm:t>
    </dgm:pt>
    <dgm:pt modelId="{C5F0C5F1-533E-4BE8-8E54-DAB1CE30E337}" type="sibTrans" cxnId="{682C7DF2-9C31-48AA-BFF0-6AD2415434C1}">
      <dgm:prSet/>
      <dgm:spPr/>
      <dgm:t>
        <a:bodyPr/>
        <a:lstStyle/>
        <a:p>
          <a:endParaRPr lang="en-US"/>
        </a:p>
      </dgm:t>
    </dgm:pt>
    <dgm:pt modelId="{DD6D4AEF-5826-4E50-AE72-A6F96BD142DF}" type="pres">
      <dgm:prSet presAssocID="{C14C097F-930A-40FD-9D2C-49420082C745}" presName="root" presStyleCnt="0">
        <dgm:presLayoutVars>
          <dgm:dir/>
          <dgm:resizeHandles val="exact"/>
        </dgm:presLayoutVars>
      </dgm:prSet>
      <dgm:spPr/>
    </dgm:pt>
    <dgm:pt modelId="{61CD7BF5-E149-4472-B77D-AFB2E588F64D}" type="pres">
      <dgm:prSet presAssocID="{C14C097F-930A-40FD-9D2C-49420082C745}" presName="container" presStyleCnt="0">
        <dgm:presLayoutVars>
          <dgm:dir/>
          <dgm:resizeHandles val="exact"/>
        </dgm:presLayoutVars>
      </dgm:prSet>
      <dgm:spPr/>
    </dgm:pt>
    <dgm:pt modelId="{E3E045AF-71F7-4B43-91EA-6FAEFB8BE9A0}" type="pres">
      <dgm:prSet presAssocID="{EA573A58-B7E4-4AF5-805C-B68AA0C98B1B}" presName="compNode" presStyleCnt="0"/>
      <dgm:spPr/>
    </dgm:pt>
    <dgm:pt modelId="{1285CB33-CB9D-4198-9AF0-F49136839AEA}" type="pres">
      <dgm:prSet presAssocID="{EA573A58-B7E4-4AF5-805C-B68AA0C98B1B}" presName="iconBgRect" presStyleLbl="bgShp" presStyleIdx="0" presStyleCnt="4"/>
      <dgm:spPr/>
    </dgm:pt>
    <dgm:pt modelId="{3A74C21B-FFC4-4C8D-813C-BB681CC6F830}" type="pres">
      <dgm:prSet presAssocID="{EA573A58-B7E4-4AF5-805C-B68AA0C98B1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8ED73F6-77AE-4BD4-8E50-A846683FFA48}" type="pres">
      <dgm:prSet presAssocID="{EA573A58-B7E4-4AF5-805C-B68AA0C98B1B}" presName="spaceRect" presStyleCnt="0"/>
      <dgm:spPr/>
    </dgm:pt>
    <dgm:pt modelId="{23D84095-3EEF-48ED-80EC-35E4168F2604}" type="pres">
      <dgm:prSet presAssocID="{EA573A58-B7E4-4AF5-805C-B68AA0C98B1B}" presName="textRect" presStyleLbl="revTx" presStyleIdx="0" presStyleCnt="4">
        <dgm:presLayoutVars>
          <dgm:chMax val="1"/>
          <dgm:chPref val="1"/>
        </dgm:presLayoutVars>
      </dgm:prSet>
      <dgm:spPr/>
    </dgm:pt>
    <dgm:pt modelId="{EB006AA9-C3FA-467F-B30F-6DFF0DFDA862}" type="pres">
      <dgm:prSet presAssocID="{6F5268FA-5E0C-4EC2-BB77-34F341C47D56}" presName="sibTrans" presStyleLbl="sibTrans2D1" presStyleIdx="0" presStyleCnt="0"/>
      <dgm:spPr/>
    </dgm:pt>
    <dgm:pt modelId="{2FE5BEE4-A300-46D2-A96C-D6AAE59D2B35}" type="pres">
      <dgm:prSet presAssocID="{2B6D36CF-0D45-49E1-B142-21F6EF890AAE}" presName="compNode" presStyleCnt="0"/>
      <dgm:spPr/>
    </dgm:pt>
    <dgm:pt modelId="{2E9EB66B-B5AF-48EF-AD4A-F6D2F956FADE}" type="pres">
      <dgm:prSet presAssocID="{2B6D36CF-0D45-49E1-B142-21F6EF890AAE}" presName="iconBgRect" presStyleLbl="bgShp" presStyleIdx="1" presStyleCnt="4"/>
      <dgm:spPr/>
    </dgm:pt>
    <dgm:pt modelId="{80469FE9-D5BB-45BE-87A7-ABF4087682BA}" type="pres">
      <dgm:prSet presAssocID="{2B6D36CF-0D45-49E1-B142-21F6EF890AA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F1729378-FDEF-4908-A8E0-CBC9E025C9DF}" type="pres">
      <dgm:prSet presAssocID="{2B6D36CF-0D45-49E1-B142-21F6EF890AAE}" presName="spaceRect" presStyleCnt="0"/>
      <dgm:spPr/>
    </dgm:pt>
    <dgm:pt modelId="{9B3E22A6-02C6-4D51-93E2-2339E521E846}" type="pres">
      <dgm:prSet presAssocID="{2B6D36CF-0D45-49E1-B142-21F6EF890AAE}" presName="textRect" presStyleLbl="revTx" presStyleIdx="1" presStyleCnt="4">
        <dgm:presLayoutVars>
          <dgm:chMax val="1"/>
          <dgm:chPref val="1"/>
        </dgm:presLayoutVars>
      </dgm:prSet>
      <dgm:spPr/>
    </dgm:pt>
    <dgm:pt modelId="{BF095742-BD11-499A-BF47-3297024AF39A}" type="pres">
      <dgm:prSet presAssocID="{739B2FCE-1FC7-4E8C-B42E-842D7D9F0A7A}" presName="sibTrans" presStyleLbl="sibTrans2D1" presStyleIdx="0" presStyleCnt="0"/>
      <dgm:spPr/>
    </dgm:pt>
    <dgm:pt modelId="{59262512-09B7-48D6-B78D-D5227392F30D}" type="pres">
      <dgm:prSet presAssocID="{587DF75E-8635-4634-924D-B97B05F1910A}" presName="compNode" presStyleCnt="0"/>
      <dgm:spPr/>
    </dgm:pt>
    <dgm:pt modelId="{4E7BFADE-0BFF-400E-AB27-556CD5C8E624}" type="pres">
      <dgm:prSet presAssocID="{587DF75E-8635-4634-924D-B97B05F1910A}" presName="iconBgRect" presStyleLbl="bgShp" presStyleIdx="2" presStyleCnt="4"/>
      <dgm:spPr/>
    </dgm:pt>
    <dgm:pt modelId="{77FE7F2E-6D58-43E8-B7F4-42AF5F130C5A}" type="pres">
      <dgm:prSet presAssocID="{587DF75E-8635-4634-924D-B97B05F1910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E981164-9405-42B7-BE47-790D418F1CA1}" type="pres">
      <dgm:prSet presAssocID="{587DF75E-8635-4634-924D-B97B05F1910A}" presName="spaceRect" presStyleCnt="0"/>
      <dgm:spPr/>
    </dgm:pt>
    <dgm:pt modelId="{B3EA913C-1680-4849-AA7F-E252CDC6AD9A}" type="pres">
      <dgm:prSet presAssocID="{587DF75E-8635-4634-924D-B97B05F1910A}" presName="textRect" presStyleLbl="revTx" presStyleIdx="2" presStyleCnt="4">
        <dgm:presLayoutVars>
          <dgm:chMax val="1"/>
          <dgm:chPref val="1"/>
        </dgm:presLayoutVars>
      </dgm:prSet>
      <dgm:spPr/>
    </dgm:pt>
    <dgm:pt modelId="{F684B3AC-6929-45D7-9A69-48279AAA36F3}" type="pres">
      <dgm:prSet presAssocID="{05A5878B-F8A2-46FC-AE32-B532836B5FD3}" presName="sibTrans" presStyleLbl="sibTrans2D1" presStyleIdx="0" presStyleCnt="0"/>
      <dgm:spPr/>
    </dgm:pt>
    <dgm:pt modelId="{DEA57986-9D0A-499A-AAEF-8A7C2FD7704E}" type="pres">
      <dgm:prSet presAssocID="{DBD90454-CFDB-46BE-A466-3A9A7818E6C6}" presName="compNode" presStyleCnt="0"/>
      <dgm:spPr/>
    </dgm:pt>
    <dgm:pt modelId="{6BB75704-EFEB-4884-B333-3ECA45843BBC}" type="pres">
      <dgm:prSet presAssocID="{DBD90454-CFDB-46BE-A466-3A9A7818E6C6}" presName="iconBgRect" presStyleLbl="bgShp" presStyleIdx="3" presStyleCnt="4"/>
      <dgm:spPr/>
    </dgm:pt>
    <dgm:pt modelId="{05C9B10C-275F-4FE0-9CCF-7C99B0DCE664}" type="pres">
      <dgm:prSet presAssocID="{DBD90454-CFDB-46BE-A466-3A9A7818E6C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5883436-7C4B-4740-A405-5EB0ADB05EA7}" type="pres">
      <dgm:prSet presAssocID="{DBD90454-CFDB-46BE-A466-3A9A7818E6C6}" presName="spaceRect" presStyleCnt="0"/>
      <dgm:spPr/>
    </dgm:pt>
    <dgm:pt modelId="{6F1FE33E-9038-4161-88FC-B97BBBBAC90C}" type="pres">
      <dgm:prSet presAssocID="{DBD90454-CFDB-46BE-A466-3A9A7818E6C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06D9F0A-6895-4288-B8C5-400C481F1B05}" srcId="{C14C097F-930A-40FD-9D2C-49420082C745}" destId="{587DF75E-8635-4634-924D-B97B05F1910A}" srcOrd="2" destOrd="0" parTransId="{FFAB6667-3751-4BC9-81E8-6B2C3841443E}" sibTransId="{05A5878B-F8A2-46FC-AE32-B532836B5FD3}"/>
    <dgm:cxn modelId="{87C9DD26-3CBC-4C61-A868-FA3BE411A9EE}" srcId="{C14C097F-930A-40FD-9D2C-49420082C745}" destId="{2B6D36CF-0D45-49E1-B142-21F6EF890AAE}" srcOrd="1" destOrd="0" parTransId="{AADCF323-8DB3-4587-9295-7C8F5B0BB082}" sibTransId="{739B2FCE-1FC7-4E8C-B42E-842D7D9F0A7A}"/>
    <dgm:cxn modelId="{41663573-222B-40E5-9F50-FA5EE419354B}" type="presOf" srcId="{2B6D36CF-0D45-49E1-B142-21F6EF890AAE}" destId="{9B3E22A6-02C6-4D51-93E2-2339E521E846}" srcOrd="0" destOrd="0" presId="urn:microsoft.com/office/officeart/2018/2/layout/IconCircleList"/>
    <dgm:cxn modelId="{61878975-088A-4606-AD75-DD4A4C105137}" type="presOf" srcId="{739B2FCE-1FC7-4E8C-B42E-842D7D9F0A7A}" destId="{BF095742-BD11-499A-BF47-3297024AF39A}" srcOrd="0" destOrd="0" presId="urn:microsoft.com/office/officeart/2018/2/layout/IconCircleList"/>
    <dgm:cxn modelId="{3D68AD78-9A2F-4862-B452-87BDCA7157E2}" type="presOf" srcId="{587DF75E-8635-4634-924D-B97B05F1910A}" destId="{B3EA913C-1680-4849-AA7F-E252CDC6AD9A}" srcOrd="0" destOrd="0" presId="urn:microsoft.com/office/officeart/2018/2/layout/IconCircleList"/>
    <dgm:cxn modelId="{C1B5DD5A-F97A-465A-8AF9-FC0B2ECD1C6C}" type="presOf" srcId="{EA573A58-B7E4-4AF5-805C-B68AA0C98B1B}" destId="{23D84095-3EEF-48ED-80EC-35E4168F2604}" srcOrd="0" destOrd="0" presId="urn:microsoft.com/office/officeart/2018/2/layout/IconCircleList"/>
    <dgm:cxn modelId="{1DD72FA1-EE2F-4116-8B4A-028ACE6E5C8E}" type="presOf" srcId="{C14C097F-930A-40FD-9D2C-49420082C745}" destId="{DD6D4AEF-5826-4E50-AE72-A6F96BD142DF}" srcOrd="0" destOrd="0" presId="urn:microsoft.com/office/officeart/2018/2/layout/IconCircleList"/>
    <dgm:cxn modelId="{595CBEC7-115F-465D-B416-E90657B7EB5C}" type="presOf" srcId="{05A5878B-F8A2-46FC-AE32-B532836B5FD3}" destId="{F684B3AC-6929-45D7-9A69-48279AAA36F3}" srcOrd="0" destOrd="0" presId="urn:microsoft.com/office/officeart/2018/2/layout/IconCircleList"/>
    <dgm:cxn modelId="{DE70DCDB-FBC2-4FE7-9C3C-004F0C76374D}" type="presOf" srcId="{DBD90454-CFDB-46BE-A466-3A9A7818E6C6}" destId="{6F1FE33E-9038-4161-88FC-B97BBBBAC90C}" srcOrd="0" destOrd="0" presId="urn:microsoft.com/office/officeart/2018/2/layout/IconCircleList"/>
    <dgm:cxn modelId="{E7304BDE-9555-4087-8627-8F3402D064C8}" srcId="{C14C097F-930A-40FD-9D2C-49420082C745}" destId="{EA573A58-B7E4-4AF5-805C-B68AA0C98B1B}" srcOrd="0" destOrd="0" parTransId="{2B64C2B3-8513-46C6-9C2E-D87FD40E4FE5}" sibTransId="{6F5268FA-5E0C-4EC2-BB77-34F341C47D56}"/>
    <dgm:cxn modelId="{682C7DF2-9C31-48AA-BFF0-6AD2415434C1}" srcId="{C14C097F-930A-40FD-9D2C-49420082C745}" destId="{DBD90454-CFDB-46BE-A466-3A9A7818E6C6}" srcOrd="3" destOrd="0" parTransId="{E962D4DD-1ADD-4FF1-AB4D-F784AD49AF31}" sibTransId="{C5F0C5F1-533E-4BE8-8E54-DAB1CE30E337}"/>
    <dgm:cxn modelId="{32FD1FFF-29B0-4DDB-9BCF-C33E67B49CD6}" type="presOf" srcId="{6F5268FA-5E0C-4EC2-BB77-34F341C47D56}" destId="{EB006AA9-C3FA-467F-B30F-6DFF0DFDA862}" srcOrd="0" destOrd="0" presId="urn:microsoft.com/office/officeart/2018/2/layout/IconCircleList"/>
    <dgm:cxn modelId="{546B4CBF-6576-4853-959C-8A8EE151B1E5}" type="presParOf" srcId="{DD6D4AEF-5826-4E50-AE72-A6F96BD142DF}" destId="{61CD7BF5-E149-4472-B77D-AFB2E588F64D}" srcOrd="0" destOrd="0" presId="urn:microsoft.com/office/officeart/2018/2/layout/IconCircleList"/>
    <dgm:cxn modelId="{2AEBBD63-CC6C-499E-8524-BCC70D56F0DE}" type="presParOf" srcId="{61CD7BF5-E149-4472-B77D-AFB2E588F64D}" destId="{E3E045AF-71F7-4B43-91EA-6FAEFB8BE9A0}" srcOrd="0" destOrd="0" presId="urn:microsoft.com/office/officeart/2018/2/layout/IconCircleList"/>
    <dgm:cxn modelId="{F49802A8-23C8-4AF8-9392-E7CC339427EB}" type="presParOf" srcId="{E3E045AF-71F7-4B43-91EA-6FAEFB8BE9A0}" destId="{1285CB33-CB9D-4198-9AF0-F49136839AEA}" srcOrd="0" destOrd="0" presId="urn:microsoft.com/office/officeart/2018/2/layout/IconCircleList"/>
    <dgm:cxn modelId="{73C0E95F-E56F-4A97-9160-E76B53F8A5D9}" type="presParOf" srcId="{E3E045AF-71F7-4B43-91EA-6FAEFB8BE9A0}" destId="{3A74C21B-FFC4-4C8D-813C-BB681CC6F830}" srcOrd="1" destOrd="0" presId="urn:microsoft.com/office/officeart/2018/2/layout/IconCircleList"/>
    <dgm:cxn modelId="{C250C8E1-5E64-4238-B794-07A22EF56EB4}" type="presParOf" srcId="{E3E045AF-71F7-4B43-91EA-6FAEFB8BE9A0}" destId="{08ED73F6-77AE-4BD4-8E50-A846683FFA48}" srcOrd="2" destOrd="0" presId="urn:microsoft.com/office/officeart/2018/2/layout/IconCircleList"/>
    <dgm:cxn modelId="{AEBD2CF5-A896-4A08-A341-A4E1DFCB5AF7}" type="presParOf" srcId="{E3E045AF-71F7-4B43-91EA-6FAEFB8BE9A0}" destId="{23D84095-3EEF-48ED-80EC-35E4168F2604}" srcOrd="3" destOrd="0" presId="urn:microsoft.com/office/officeart/2018/2/layout/IconCircleList"/>
    <dgm:cxn modelId="{9F9C1607-FB0B-4CED-B770-AC50F6019F24}" type="presParOf" srcId="{61CD7BF5-E149-4472-B77D-AFB2E588F64D}" destId="{EB006AA9-C3FA-467F-B30F-6DFF0DFDA862}" srcOrd="1" destOrd="0" presId="urn:microsoft.com/office/officeart/2018/2/layout/IconCircleList"/>
    <dgm:cxn modelId="{0D2EDA96-EABA-46D7-A025-5AF9ADF74E80}" type="presParOf" srcId="{61CD7BF5-E149-4472-B77D-AFB2E588F64D}" destId="{2FE5BEE4-A300-46D2-A96C-D6AAE59D2B35}" srcOrd="2" destOrd="0" presId="urn:microsoft.com/office/officeart/2018/2/layout/IconCircleList"/>
    <dgm:cxn modelId="{59E3F31C-9758-4594-AF65-89374B4C4877}" type="presParOf" srcId="{2FE5BEE4-A300-46D2-A96C-D6AAE59D2B35}" destId="{2E9EB66B-B5AF-48EF-AD4A-F6D2F956FADE}" srcOrd="0" destOrd="0" presId="urn:microsoft.com/office/officeart/2018/2/layout/IconCircleList"/>
    <dgm:cxn modelId="{8054FF3B-C6A0-4827-8619-157E9BC7F976}" type="presParOf" srcId="{2FE5BEE4-A300-46D2-A96C-D6AAE59D2B35}" destId="{80469FE9-D5BB-45BE-87A7-ABF4087682BA}" srcOrd="1" destOrd="0" presId="urn:microsoft.com/office/officeart/2018/2/layout/IconCircleList"/>
    <dgm:cxn modelId="{CDF7B3CC-AE03-4C48-A0C6-A46DC6A3D0AA}" type="presParOf" srcId="{2FE5BEE4-A300-46D2-A96C-D6AAE59D2B35}" destId="{F1729378-FDEF-4908-A8E0-CBC9E025C9DF}" srcOrd="2" destOrd="0" presId="urn:microsoft.com/office/officeart/2018/2/layout/IconCircleList"/>
    <dgm:cxn modelId="{630DF87E-92DF-4DCD-A3D4-FAFE210DDA80}" type="presParOf" srcId="{2FE5BEE4-A300-46D2-A96C-D6AAE59D2B35}" destId="{9B3E22A6-02C6-4D51-93E2-2339E521E846}" srcOrd="3" destOrd="0" presId="urn:microsoft.com/office/officeart/2018/2/layout/IconCircleList"/>
    <dgm:cxn modelId="{CD2B551B-CD05-4BF7-9094-9BE0598EEEDF}" type="presParOf" srcId="{61CD7BF5-E149-4472-B77D-AFB2E588F64D}" destId="{BF095742-BD11-499A-BF47-3297024AF39A}" srcOrd="3" destOrd="0" presId="urn:microsoft.com/office/officeart/2018/2/layout/IconCircleList"/>
    <dgm:cxn modelId="{994CB58B-E54A-4D30-A9E6-4FFC54E8EFB8}" type="presParOf" srcId="{61CD7BF5-E149-4472-B77D-AFB2E588F64D}" destId="{59262512-09B7-48D6-B78D-D5227392F30D}" srcOrd="4" destOrd="0" presId="urn:microsoft.com/office/officeart/2018/2/layout/IconCircleList"/>
    <dgm:cxn modelId="{A2264157-E076-4216-98AC-52F8AB2391DF}" type="presParOf" srcId="{59262512-09B7-48D6-B78D-D5227392F30D}" destId="{4E7BFADE-0BFF-400E-AB27-556CD5C8E624}" srcOrd="0" destOrd="0" presId="urn:microsoft.com/office/officeart/2018/2/layout/IconCircleList"/>
    <dgm:cxn modelId="{BD92916E-1621-4D46-9090-10E38E9DC490}" type="presParOf" srcId="{59262512-09B7-48D6-B78D-D5227392F30D}" destId="{77FE7F2E-6D58-43E8-B7F4-42AF5F130C5A}" srcOrd="1" destOrd="0" presId="urn:microsoft.com/office/officeart/2018/2/layout/IconCircleList"/>
    <dgm:cxn modelId="{606B79D3-C7C3-4FA4-9133-394653ECFD10}" type="presParOf" srcId="{59262512-09B7-48D6-B78D-D5227392F30D}" destId="{4E981164-9405-42B7-BE47-790D418F1CA1}" srcOrd="2" destOrd="0" presId="urn:microsoft.com/office/officeart/2018/2/layout/IconCircleList"/>
    <dgm:cxn modelId="{24BDAEFC-41DB-44CD-8E6A-ADCE87304142}" type="presParOf" srcId="{59262512-09B7-48D6-B78D-D5227392F30D}" destId="{B3EA913C-1680-4849-AA7F-E252CDC6AD9A}" srcOrd="3" destOrd="0" presId="urn:microsoft.com/office/officeart/2018/2/layout/IconCircleList"/>
    <dgm:cxn modelId="{07ACC892-4A0D-4A20-A170-B44D2963DB13}" type="presParOf" srcId="{61CD7BF5-E149-4472-B77D-AFB2E588F64D}" destId="{F684B3AC-6929-45D7-9A69-48279AAA36F3}" srcOrd="5" destOrd="0" presId="urn:microsoft.com/office/officeart/2018/2/layout/IconCircleList"/>
    <dgm:cxn modelId="{B832334C-C059-4A38-9BD3-106E6E13E9E4}" type="presParOf" srcId="{61CD7BF5-E149-4472-B77D-AFB2E588F64D}" destId="{DEA57986-9D0A-499A-AAEF-8A7C2FD7704E}" srcOrd="6" destOrd="0" presId="urn:microsoft.com/office/officeart/2018/2/layout/IconCircleList"/>
    <dgm:cxn modelId="{374CED74-ABF0-413D-8F42-657E8720B738}" type="presParOf" srcId="{DEA57986-9D0A-499A-AAEF-8A7C2FD7704E}" destId="{6BB75704-EFEB-4884-B333-3ECA45843BBC}" srcOrd="0" destOrd="0" presId="urn:microsoft.com/office/officeart/2018/2/layout/IconCircleList"/>
    <dgm:cxn modelId="{743DB247-8ACB-41F2-A6C9-909BD1997E91}" type="presParOf" srcId="{DEA57986-9D0A-499A-AAEF-8A7C2FD7704E}" destId="{05C9B10C-275F-4FE0-9CCF-7C99B0DCE664}" srcOrd="1" destOrd="0" presId="urn:microsoft.com/office/officeart/2018/2/layout/IconCircleList"/>
    <dgm:cxn modelId="{0DC98E3E-673C-4248-A4CD-9A8276AABB6D}" type="presParOf" srcId="{DEA57986-9D0A-499A-AAEF-8A7C2FD7704E}" destId="{C5883436-7C4B-4740-A405-5EB0ADB05EA7}" srcOrd="2" destOrd="0" presId="urn:microsoft.com/office/officeart/2018/2/layout/IconCircleList"/>
    <dgm:cxn modelId="{DE4BBCC6-6243-4B0A-AFF1-29B27EFE5B24}" type="presParOf" srcId="{DEA57986-9D0A-499A-AAEF-8A7C2FD7704E}" destId="{6F1FE33E-9038-4161-88FC-B97BBBBAC90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BBC2FF-6310-49EF-B133-07B5B396597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C1022500-17F6-4138-B6B4-82A0E90AAEB8}">
      <dgm:prSet custT="1"/>
      <dgm:spPr/>
      <dgm:t>
        <a:bodyPr/>
        <a:lstStyle/>
        <a:p>
          <a:r>
            <a:rPr lang="en-GB" sz="1800" b="0">
              <a:solidFill>
                <a:schemeClr val="bg1"/>
              </a:solidFill>
              <a:latin typeface="Arial"/>
              <a:cs typeface="Arial"/>
            </a:rPr>
            <a:t>Training helps employees improve their knowledge and skills for their jobs</a:t>
          </a:r>
          <a:endParaRPr lang="en-US" sz="1800" b="0">
            <a:solidFill>
              <a:schemeClr val="bg1"/>
            </a:solidFill>
            <a:latin typeface="Arial"/>
            <a:cs typeface="Arial"/>
          </a:endParaRPr>
        </a:p>
      </dgm:t>
    </dgm:pt>
    <dgm:pt modelId="{7C0E67C7-03AE-469E-A083-2E08A17AECB6}" type="parTrans" cxnId="{FE97297D-5C89-482B-92C3-0D5BF1E066D1}">
      <dgm:prSet/>
      <dgm:spPr/>
      <dgm:t>
        <a:bodyPr/>
        <a:lstStyle/>
        <a:p>
          <a:endParaRPr lang="en-US"/>
        </a:p>
      </dgm:t>
    </dgm:pt>
    <dgm:pt modelId="{50211B0A-F815-4148-BB44-ED138FCFD0E9}" type="sibTrans" cxnId="{FE97297D-5C89-482B-92C3-0D5BF1E066D1}">
      <dgm:prSet/>
      <dgm:spPr/>
      <dgm:t>
        <a:bodyPr/>
        <a:lstStyle/>
        <a:p>
          <a:endParaRPr lang="en-US"/>
        </a:p>
      </dgm:t>
    </dgm:pt>
    <dgm:pt modelId="{8F5C6882-F5A5-4162-9CEB-BF6B4FA5EC43}">
      <dgm:prSet custT="1"/>
      <dgm:spPr/>
      <dgm:t>
        <a:bodyPr/>
        <a:lstStyle/>
        <a:p>
          <a:pPr rtl="0"/>
          <a:r>
            <a:rPr lang="en-GB" sz="2000" b="0">
              <a:solidFill>
                <a:schemeClr val="bg1"/>
              </a:solidFill>
              <a:latin typeface="Arial"/>
              <a:cs typeface="Arial"/>
            </a:rPr>
            <a:t>Training needs Analysis (TNA) helps identify employees skills gaps</a:t>
          </a:r>
          <a:r>
            <a:rPr lang="en-GB" sz="1600" b="0">
              <a:solidFill>
                <a:schemeClr val="tx1"/>
              </a:solidFill>
              <a:latin typeface="Arial"/>
              <a:cs typeface="Arial"/>
            </a:rPr>
            <a:t> ( Markaki et al., 2021)</a:t>
          </a:r>
          <a:endParaRPr lang="en-US" sz="1600" b="0">
            <a:solidFill>
              <a:schemeClr val="tx1"/>
            </a:solidFill>
            <a:latin typeface="Arial"/>
            <a:cs typeface="Arial"/>
          </a:endParaRPr>
        </a:p>
      </dgm:t>
    </dgm:pt>
    <dgm:pt modelId="{FB2D31CF-29C9-4F2C-8D6A-D52375247EDA}" type="parTrans" cxnId="{2C653C38-5B24-4FEA-BC90-D61AB053F962}">
      <dgm:prSet/>
      <dgm:spPr/>
      <dgm:t>
        <a:bodyPr/>
        <a:lstStyle/>
        <a:p>
          <a:endParaRPr lang="en-US"/>
        </a:p>
      </dgm:t>
    </dgm:pt>
    <dgm:pt modelId="{01E22D22-6135-46B7-9C7D-F88FBAB82A17}" type="sibTrans" cxnId="{2C653C38-5B24-4FEA-BC90-D61AB053F962}">
      <dgm:prSet/>
      <dgm:spPr/>
      <dgm:t>
        <a:bodyPr/>
        <a:lstStyle/>
        <a:p>
          <a:endParaRPr lang="en-US"/>
        </a:p>
      </dgm:t>
    </dgm:pt>
    <dgm:pt modelId="{2B68CAFF-E3A8-463E-BF28-AE32A6E6CCF9}">
      <dgm:prSet custT="1"/>
      <dgm:spPr/>
      <dgm:t>
        <a:bodyPr/>
        <a:lstStyle/>
        <a:p>
          <a:r>
            <a:rPr lang="en-GB" sz="2000" b="0">
              <a:solidFill>
                <a:schemeClr val="bg1"/>
              </a:solidFill>
              <a:latin typeface="Arial"/>
              <a:cs typeface="Arial"/>
            </a:rPr>
            <a:t>Health Connect UK should provide training in digital healthcare ​technologies </a:t>
          </a:r>
          <a:endParaRPr lang="en-US" sz="2000" b="0">
            <a:solidFill>
              <a:schemeClr val="bg1"/>
            </a:solidFill>
            <a:latin typeface="Arial"/>
            <a:cs typeface="Arial"/>
          </a:endParaRPr>
        </a:p>
      </dgm:t>
    </dgm:pt>
    <dgm:pt modelId="{26E835A1-75BF-4976-8C02-53558F6E0018}" type="parTrans" cxnId="{8759A964-83EE-4B78-B9B5-FD5CC5767008}">
      <dgm:prSet/>
      <dgm:spPr/>
      <dgm:t>
        <a:bodyPr/>
        <a:lstStyle/>
        <a:p>
          <a:endParaRPr lang="en-US"/>
        </a:p>
      </dgm:t>
    </dgm:pt>
    <dgm:pt modelId="{30E3D33D-A1DE-4210-A4BB-C22DF5812A60}" type="sibTrans" cxnId="{8759A964-83EE-4B78-B9B5-FD5CC5767008}">
      <dgm:prSet/>
      <dgm:spPr/>
      <dgm:t>
        <a:bodyPr/>
        <a:lstStyle/>
        <a:p>
          <a:endParaRPr lang="en-US"/>
        </a:p>
      </dgm:t>
    </dgm:pt>
    <dgm:pt modelId="{B7A98403-1814-4DEA-87D3-B712BEE67A52}">
      <dgm:prSet/>
      <dgm:spPr/>
      <dgm:t>
        <a:bodyPr/>
        <a:lstStyle/>
        <a:p>
          <a:r>
            <a:rPr lang="en-GB" sz="2000" b="0">
              <a:solidFill>
                <a:schemeClr val="bg1"/>
              </a:solidFill>
              <a:latin typeface="Arial"/>
              <a:cs typeface="Arial"/>
            </a:rPr>
            <a:t>Coaching and mentoring can help employees learn from experienced colleagues</a:t>
          </a:r>
          <a:endParaRPr lang="en-US" sz="2000" b="0">
            <a:solidFill>
              <a:schemeClr val="bg1"/>
            </a:solidFill>
            <a:latin typeface="Arial"/>
            <a:cs typeface="Arial"/>
          </a:endParaRPr>
        </a:p>
      </dgm:t>
    </dgm:pt>
    <dgm:pt modelId="{B8CC7B34-17CD-476D-A0AC-CDD2A9FFAFA0}" type="parTrans" cxnId="{41EBA8A6-5243-4B0A-A410-C833EF607A77}">
      <dgm:prSet/>
      <dgm:spPr/>
      <dgm:t>
        <a:bodyPr/>
        <a:lstStyle/>
        <a:p>
          <a:endParaRPr lang="en-US"/>
        </a:p>
      </dgm:t>
    </dgm:pt>
    <dgm:pt modelId="{7364F7A4-D829-4463-8510-D28EBDC80A13}" type="sibTrans" cxnId="{41EBA8A6-5243-4B0A-A410-C833EF607A77}">
      <dgm:prSet/>
      <dgm:spPr/>
      <dgm:t>
        <a:bodyPr/>
        <a:lstStyle/>
        <a:p>
          <a:endParaRPr lang="en-US"/>
        </a:p>
      </dgm:t>
    </dgm:pt>
    <dgm:pt modelId="{DEACFD50-85AC-41BC-81D0-6D520C00F80E}">
      <dgm:prSet custT="1"/>
      <dgm:spPr/>
      <dgm:t>
        <a:bodyPr/>
        <a:lstStyle/>
        <a:p>
          <a:pPr rtl="0"/>
          <a:r>
            <a:rPr lang="en-GB" sz="2000" b="0">
              <a:solidFill>
                <a:schemeClr val="bg1"/>
              </a:solidFill>
              <a:latin typeface="Arial"/>
              <a:cs typeface="Arial"/>
            </a:rPr>
            <a:t>Training should support business goals and future skills needs</a:t>
          </a:r>
          <a:r>
            <a:rPr lang="en-GB" sz="1400" b="0">
              <a:solidFill>
                <a:schemeClr val="tx1"/>
              </a:solidFill>
              <a:latin typeface="Arial"/>
              <a:cs typeface="Arial"/>
            </a:rPr>
            <a:t> (Zahid Iqbal and Khan, 2011)</a:t>
          </a:r>
          <a:endParaRPr lang="en-US" sz="1400" b="0">
            <a:solidFill>
              <a:schemeClr val="tx1"/>
            </a:solidFill>
            <a:latin typeface="Arial"/>
            <a:cs typeface="Arial"/>
          </a:endParaRPr>
        </a:p>
      </dgm:t>
    </dgm:pt>
    <dgm:pt modelId="{A1E9DBF6-0472-45E2-BDB1-38B629A54EC1}" type="parTrans" cxnId="{A676B2E4-D42C-4532-B94F-D5B61E26818D}">
      <dgm:prSet/>
      <dgm:spPr/>
      <dgm:t>
        <a:bodyPr/>
        <a:lstStyle/>
        <a:p>
          <a:endParaRPr lang="en-US"/>
        </a:p>
      </dgm:t>
    </dgm:pt>
    <dgm:pt modelId="{31D987E6-DC06-492A-BE63-39E5A28EB8AC}" type="sibTrans" cxnId="{A676B2E4-D42C-4532-B94F-D5B61E26818D}">
      <dgm:prSet/>
      <dgm:spPr/>
      <dgm:t>
        <a:bodyPr/>
        <a:lstStyle/>
        <a:p>
          <a:endParaRPr lang="en-US"/>
        </a:p>
      </dgm:t>
    </dgm:pt>
    <dgm:pt modelId="{00D32B76-0524-400F-9FD0-9375E843BA71}">
      <dgm:prSet/>
      <dgm:spPr/>
      <dgm:t>
        <a:bodyPr/>
        <a:lstStyle/>
        <a:p>
          <a:r>
            <a:rPr lang="en-GB" sz="2000" b="0">
              <a:solidFill>
                <a:schemeClr val="bg1"/>
              </a:solidFill>
              <a:latin typeface="Arial"/>
              <a:cs typeface="Arial"/>
            </a:rPr>
            <a:t>Effective training can improve employee confidence, performance and patient care</a:t>
          </a:r>
          <a:endParaRPr lang="en-US" sz="2000" b="0">
            <a:solidFill>
              <a:schemeClr val="bg1"/>
            </a:solidFill>
            <a:latin typeface="Arial"/>
            <a:cs typeface="Arial"/>
          </a:endParaRPr>
        </a:p>
      </dgm:t>
    </dgm:pt>
    <dgm:pt modelId="{9EB0BA85-2863-44FA-82B3-1A59A842B8C9}" type="parTrans" cxnId="{1DC7F83D-44F2-4834-B9F7-C6251FA65F35}">
      <dgm:prSet/>
      <dgm:spPr/>
      <dgm:t>
        <a:bodyPr/>
        <a:lstStyle/>
        <a:p>
          <a:endParaRPr lang="en-US"/>
        </a:p>
      </dgm:t>
    </dgm:pt>
    <dgm:pt modelId="{D9E95FE3-A5B6-4BA9-AFDF-F6AA01E285BA}" type="sibTrans" cxnId="{1DC7F83D-44F2-4834-B9F7-C6251FA65F35}">
      <dgm:prSet/>
      <dgm:spPr/>
      <dgm:t>
        <a:bodyPr/>
        <a:lstStyle/>
        <a:p>
          <a:endParaRPr lang="en-US"/>
        </a:p>
      </dgm:t>
    </dgm:pt>
    <dgm:pt modelId="{08027028-BABC-4C13-9D06-CF4299B77C47}">
      <dgm:prSet/>
      <dgm:spPr/>
      <dgm:t>
        <a:bodyPr/>
        <a:lstStyle/>
        <a:p>
          <a:r>
            <a:rPr lang="en-GB" sz="2000" b="0">
              <a:solidFill>
                <a:schemeClr val="bg1"/>
              </a:solidFill>
              <a:latin typeface="Arial"/>
              <a:cs typeface="Arial"/>
            </a:rPr>
            <a:t>Regular feedback and evaluation can show whether training is working</a:t>
          </a:r>
          <a:endParaRPr lang="en-US" sz="2000" b="0">
            <a:solidFill>
              <a:schemeClr val="bg1"/>
            </a:solidFill>
            <a:latin typeface="Arial"/>
            <a:cs typeface="Arial"/>
          </a:endParaRPr>
        </a:p>
      </dgm:t>
    </dgm:pt>
    <dgm:pt modelId="{AEE3EE81-16B1-4F21-90BD-69E5A95AC332}" type="parTrans" cxnId="{B31F051E-51D0-4193-92E3-BCC8AA322770}">
      <dgm:prSet/>
      <dgm:spPr/>
      <dgm:t>
        <a:bodyPr/>
        <a:lstStyle/>
        <a:p>
          <a:endParaRPr lang="en-US"/>
        </a:p>
      </dgm:t>
    </dgm:pt>
    <dgm:pt modelId="{222E99BD-89DE-4A12-AF05-B0D8F4FEECCB}" type="sibTrans" cxnId="{B31F051E-51D0-4193-92E3-BCC8AA322770}">
      <dgm:prSet/>
      <dgm:spPr/>
      <dgm:t>
        <a:bodyPr/>
        <a:lstStyle/>
        <a:p>
          <a:endParaRPr lang="en-US"/>
        </a:p>
      </dgm:t>
    </dgm:pt>
    <dgm:pt modelId="{35BABD50-F71A-4A32-8C24-15BD00522218}" type="pres">
      <dgm:prSet presAssocID="{3EBBC2FF-6310-49EF-B133-07B5B3965972}" presName="Name0" presStyleCnt="0">
        <dgm:presLayoutVars>
          <dgm:dir/>
          <dgm:resizeHandles val="exact"/>
        </dgm:presLayoutVars>
      </dgm:prSet>
      <dgm:spPr/>
    </dgm:pt>
    <dgm:pt modelId="{76C4FB37-460A-489A-B1FE-13423D2E6D26}" type="pres">
      <dgm:prSet presAssocID="{C1022500-17F6-4138-B6B4-82A0E90AAEB8}" presName="node" presStyleLbl="node1" presStyleIdx="0" presStyleCnt="7">
        <dgm:presLayoutVars>
          <dgm:bulletEnabled val="1"/>
        </dgm:presLayoutVars>
      </dgm:prSet>
      <dgm:spPr/>
    </dgm:pt>
    <dgm:pt modelId="{5790668D-0A40-4061-8092-D97D9F974D60}" type="pres">
      <dgm:prSet presAssocID="{50211B0A-F815-4148-BB44-ED138FCFD0E9}" presName="sibTrans" presStyleLbl="sibTrans1D1" presStyleIdx="0" presStyleCnt="6"/>
      <dgm:spPr/>
    </dgm:pt>
    <dgm:pt modelId="{B9CC8514-FD1F-4002-9CCB-4632ED61091A}" type="pres">
      <dgm:prSet presAssocID="{50211B0A-F815-4148-BB44-ED138FCFD0E9}" presName="connectorText" presStyleLbl="sibTrans1D1" presStyleIdx="0" presStyleCnt="6"/>
      <dgm:spPr/>
    </dgm:pt>
    <dgm:pt modelId="{0B070BDE-06F9-4904-B51D-19D21E9523FF}" type="pres">
      <dgm:prSet presAssocID="{8F5C6882-F5A5-4162-9CEB-BF6B4FA5EC43}" presName="node" presStyleLbl="node1" presStyleIdx="1" presStyleCnt="7">
        <dgm:presLayoutVars>
          <dgm:bulletEnabled val="1"/>
        </dgm:presLayoutVars>
      </dgm:prSet>
      <dgm:spPr/>
    </dgm:pt>
    <dgm:pt modelId="{9F0F1CE2-4087-4EB1-A4A1-A926873FD7E9}" type="pres">
      <dgm:prSet presAssocID="{01E22D22-6135-46B7-9C7D-F88FBAB82A17}" presName="sibTrans" presStyleLbl="sibTrans1D1" presStyleIdx="1" presStyleCnt="6"/>
      <dgm:spPr/>
    </dgm:pt>
    <dgm:pt modelId="{C80471E7-D89C-4D6F-9061-261491F8612A}" type="pres">
      <dgm:prSet presAssocID="{01E22D22-6135-46B7-9C7D-F88FBAB82A17}" presName="connectorText" presStyleLbl="sibTrans1D1" presStyleIdx="1" presStyleCnt="6"/>
      <dgm:spPr/>
    </dgm:pt>
    <dgm:pt modelId="{A0516575-F8FD-4453-95EE-6F38531C43D7}" type="pres">
      <dgm:prSet presAssocID="{2B68CAFF-E3A8-463E-BF28-AE32A6E6CCF9}" presName="node" presStyleLbl="node1" presStyleIdx="2" presStyleCnt="7">
        <dgm:presLayoutVars>
          <dgm:bulletEnabled val="1"/>
        </dgm:presLayoutVars>
      </dgm:prSet>
      <dgm:spPr/>
    </dgm:pt>
    <dgm:pt modelId="{E9283DD8-E66E-405A-84E2-D539BD466C6D}" type="pres">
      <dgm:prSet presAssocID="{30E3D33D-A1DE-4210-A4BB-C22DF5812A60}" presName="sibTrans" presStyleLbl="sibTrans1D1" presStyleIdx="2" presStyleCnt="6"/>
      <dgm:spPr/>
    </dgm:pt>
    <dgm:pt modelId="{EB0E7A83-E013-456F-BC12-06743B5941ED}" type="pres">
      <dgm:prSet presAssocID="{30E3D33D-A1DE-4210-A4BB-C22DF5812A60}" presName="connectorText" presStyleLbl="sibTrans1D1" presStyleIdx="2" presStyleCnt="6"/>
      <dgm:spPr/>
    </dgm:pt>
    <dgm:pt modelId="{F62F3E97-C5B2-4023-848C-393F8FB453C1}" type="pres">
      <dgm:prSet presAssocID="{B7A98403-1814-4DEA-87D3-B712BEE67A52}" presName="node" presStyleLbl="node1" presStyleIdx="3" presStyleCnt="7">
        <dgm:presLayoutVars>
          <dgm:bulletEnabled val="1"/>
        </dgm:presLayoutVars>
      </dgm:prSet>
      <dgm:spPr/>
    </dgm:pt>
    <dgm:pt modelId="{F0A556EF-04BA-40E9-AEBC-7DD1ACF065AC}" type="pres">
      <dgm:prSet presAssocID="{7364F7A4-D829-4463-8510-D28EBDC80A13}" presName="sibTrans" presStyleLbl="sibTrans1D1" presStyleIdx="3" presStyleCnt="6"/>
      <dgm:spPr/>
    </dgm:pt>
    <dgm:pt modelId="{4097E625-8CAB-40AC-80F7-B0C6FC25B88C}" type="pres">
      <dgm:prSet presAssocID="{7364F7A4-D829-4463-8510-D28EBDC80A13}" presName="connectorText" presStyleLbl="sibTrans1D1" presStyleIdx="3" presStyleCnt="6"/>
      <dgm:spPr/>
    </dgm:pt>
    <dgm:pt modelId="{998E75AD-73A1-4196-A435-1A0BD4F3CF5F}" type="pres">
      <dgm:prSet presAssocID="{DEACFD50-85AC-41BC-81D0-6D520C00F80E}" presName="node" presStyleLbl="node1" presStyleIdx="4" presStyleCnt="7">
        <dgm:presLayoutVars>
          <dgm:bulletEnabled val="1"/>
        </dgm:presLayoutVars>
      </dgm:prSet>
      <dgm:spPr/>
    </dgm:pt>
    <dgm:pt modelId="{01531435-9A48-48E2-A1DD-3D28550CE564}" type="pres">
      <dgm:prSet presAssocID="{31D987E6-DC06-492A-BE63-39E5A28EB8AC}" presName="sibTrans" presStyleLbl="sibTrans1D1" presStyleIdx="4" presStyleCnt="6"/>
      <dgm:spPr/>
    </dgm:pt>
    <dgm:pt modelId="{76D7F2E9-DC1F-4690-80B8-4B1AFA0967EB}" type="pres">
      <dgm:prSet presAssocID="{31D987E6-DC06-492A-BE63-39E5A28EB8AC}" presName="connectorText" presStyleLbl="sibTrans1D1" presStyleIdx="4" presStyleCnt="6"/>
      <dgm:spPr/>
    </dgm:pt>
    <dgm:pt modelId="{7601EE04-A98B-4213-8AD2-064AC78B913F}" type="pres">
      <dgm:prSet presAssocID="{00D32B76-0524-400F-9FD0-9375E843BA71}" presName="node" presStyleLbl="node1" presStyleIdx="5" presStyleCnt="7">
        <dgm:presLayoutVars>
          <dgm:bulletEnabled val="1"/>
        </dgm:presLayoutVars>
      </dgm:prSet>
      <dgm:spPr/>
    </dgm:pt>
    <dgm:pt modelId="{F8E2458F-4B9E-44E8-B0B5-F9A4ED108785}" type="pres">
      <dgm:prSet presAssocID="{D9E95FE3-A5B6-4BA9-AFDF-F6AA01E285BA}" presName="sibTrans" presStyleLbl="sibTrans1D1" presStyleIdx="5" presStyleCnt="6"/>
      <dgm:spPr/>
    </dgm:pt>
    <dgm:pt modelId="{6262F2D9-9BE7-4BC2-A926-FCB041E72E83}" type="pres">
      <dgm:prSet presAssocID="{D9E95FE3-A5B6-4BA9-AFDF-F6AA01E285BA}" presName="connectorText" presStyleLbl="sibTrans1D1" presStyleIdx="5" presStyleCnt="6"/>
      <dgm:spPr/>
    </dgm:pt>
    <dgm:pt modelId="{6DBDE30C-B313-4C2A-BCCA-C7752A2DF9A9}" type="pres">
      <dgm:prSet presAssocID="{08027028-BABC-4C13-9D06-CF4299B77C47}" presName="node" presStyleLbl="node1" presStyleIdx="6" presStyleCnt="7">
        <dgm:presLayoutVars>
          <dgm:bulletEnabled val="1"/>
        </dgm:presLayoutVars>
      </dgm:prSet>
      <dgm:spPr/>
    </dgm:pt>
  </dgm:ptLst>
  <dgm:cxnLst>
    <dgm:cxn modelId="{3AFC8802-396C-411F-8AB8-CBCB6BDC708F}" type="presOf" srcId="{08027028-BABC-4C13-9D06-CF4299B77C47}" destId="{6DBDE30C-B313-4C2A-BCCA-C7752A2DF9A9}" srcOrd="0" destOrd="0" presId="urn:microsoft.com/office/officeart/2016/7/layout/RepeatingBendingProcessNew"/>
    <dgm:cxn modelId="{CF7B6007-1FEC-45A6-99B3-5E97159A852D}" type="presOf" srcId="{50211B0A-F815-4148-BB44-ED138FCFD0E9}" destId="{5790668D-0A40-4061-8092-D97D9F974D60}" srcOrd="0" destOrd="0" presId="urn:microsoft.com/office/officeart/2016/7/layout/RepeatingBendingProcessNew"/>
    <dgm:cxn modelId="{0C705C0C-AFB2-4403-996A-226A0BC94639}" type="presOf" srcId="{01E22D22-6135-46B7-9C7D-F88FBAB82A17}" destId="{9F0F1CE2-4087-4EB1-A4A1-A926873FD7E9}" srcOrd="0" destOrd="0" presId="urn:microsoft.com/office/officeart/2016/7/layout/RepeatingBendingProcessNew"/>
    <dgm:cxn modelId="{B31F051E-51D0-4193-92E3-BCC8AA322770}" srcId="{3EBBC2FF-6310-49EF-B133-07B5B3965972}" destId="{08027028-BABC-4C13-9D06-CF4299B77C47}" srcOrd="6" destOrd="0" parTransId="{AEE3EE81-16B1-4F21-90BD-69E5A95AC332}" sibTransId="{222E99BD-89DE-4A12-AF05-B0D8F4FEECCB}"/>
    <dgm:cxn modelId="{11CBA729-8C65-4A68-9C2A-B558DF10923C}" type="presOf" srcId="{B7A98403-1814-4DEA-87D3-B712BEE67A52}" destId="{F62F3E97-C5B2-4023-848C-393F8FB453C1}" srcOrd="0" destOrd="0" presId="urn:microsoft.com/office/officeart/2016/7/layout/RepeatingBendingProcessNew"/>
    <dgm:cxn modelId="{CD071931-0F95-4897-8214-4BBFC9CB8AF1}" type="presOf" srcId="{50211B0A-F815-4148-BB44-ED138FCFD0E9}" destId="{B9CC8514-FD1F-4002-9CCB-4632ED61091A}" srcOrd="1" destOrd="0" presId="urn:microsoft.com/office/officeart/2016/7/layout/RepeatingBendingProcessNew"/>
    <dgm:cxn modelId="{1F3EAA35-594B-48F2-9A3B-BCD85D2CF289}" type="presOf" srcId="{31D987E6-DC06-492A-BE63-39E5A28EB8AC}" destId="{01531435-9A48-48E2-A1DD-3D28550CE564}" srcOrd="0" destOrd="0" presId="urn:microsoft.com/office/officeart/2016/7/layout/RepeatingBendingProcessNew"/>
    <dgm:cxn modelId="{2C653C38-5B24-4FEA-BC90-D61AB053F962}" srcId="{3EBBC2FF-6310-49EF-B133-07B5B3965972}" destId="{8F5C6882-F5A5-4162-9CEB-BF6B4FA5EC43}" srcOrd="1" destOrd="0" parTransId="{FB2D31CF-29C9-4F2C-8D6A-D52375247EDA}" sibTransId="{01E22D22-6135-46B7-9C7D-F88FBAB82A17}"/>
    <dgm:cxn modelId="{1DC7F83D-44F2-4834-B9F7-C6251FA65F35}" srcId="{3EBBC2FF-6310-49EF-B133-07B5B3965972}" destId="{00D32B76-0524-400F-9FD0-9375E843BA71}" srcOrd="5" destOrd="0" parTransId="{9EB0BA85-2863-44FA-82B3-1A59A842B8C9}" sibTransId="{D9E95FE3-A5B6-4BA9-AFDF-F6AA01E285BA}"/>
    <dgm:cxn modelId="{61A0F05E-B228-40C5-94F3-82E4D13B96F4}" type="presOf" srcId="{30E3D33D-A1DE-4210-A4BB-C22DF5812A60}" destId="{E9283DD8-E66E-405A-84E2-D539BD466C6D}" srcOrd="0" destOrd="0" presId="urn:microsoft.com/office/officeart/2016/7/layout/RepeatingBendingProcessNew"/>
    <dgm:cxn modelId="{DF1B9D5F-60A7-4FB7-8BC6-FE006CAC0061}" type="presOf" srcId="{2B68CAFF-E3A8-463E-BF28-AE32A6E6CCF9}" destId="{A0516575-F8FD-4453-95EE-6F38531C43D7}" srcOrd="0" destOrd="0" presId="urn:microsoft.com/office/officeart/2016/7/layout/RepeatingBendingProcessNew"/>
    <dgm:cxn modelId="{8759A964-83EE-4B78-B9B5-FD5CC5767008}" srcId="{3EBBC2FF-6310-49EF-B133-07B5B3965972}" destId="{2B68CAFF-E3A8-463E-BF28-AE32A6E6CCF9}" srcOrd="2" destOrd="0" parTransId="{26E835A1-75BF-4976-8C02-53558F6E0018}" sibTransId="{30E3D33D-A1DE-4210-A4BB-C22DF5812A60}"/>
    <dgm:cxn modelId="{50949670-4260-40CA-A43C-79D1E81C7FB6}" type="presOf" srcId="{31D987E6-DC06-492A-BE63-39E5A28EB8AC}" destId="{76D7F2E9-DC1F-4690-80B8-4B1AFA0967EB}" srcOrd="1" destOrd="0" presId="urn:microsoft.com/office/officeart/2016/7/layout/RepeatingBendingProcessNew"/>
    <dgm:cxn modelId="{B0C80B71-5B8F-4FFE-9F0C-35CCAEDCF1B5}" type="presOf" srcId="{DEACFD50-85AC-41BC-81D0-6D520C00F80E}" destId="{998E75AD-73A1-4196-A435-1A0BD4F3CF5F}" srcOrd="0" destOrd="0" presId="urn:microsoft.com/office/officeart/2016/7/layout/RepeatingBendingProcessNew"/>
    <dgm:cxn modelId="{6E093E71-8280-4FDB-AB82-5F3F0CEFC4DB}" type="presOf" srcId="{3EBBC2FF-6310-49EF-B133-07B5B3965972}" destId="{35BABD50-F71A-4A32-8C24-15BD00522218}" srcOrd="0" destOrd="0" presId="urn:microsoft.com/office/officeart/2016/7/layout/RepeatingBendingProcessNew"/>
    <dgm:cxn modelId="{2BC8E175-1A96-432B-9292-61F671683AAE}" type="presOf" srcId="{C1022500-17F6-4138-B6B4-82A0E90AAEB8}" destId="{76C4FB37-460A-489A-B1FE-13423D2E6D26}" srcOrd="0" destOrd="0" presId="urn:microsoft.com/office/officeart/2016/7/layout/RepeatingBendingProcessNew"/>
    <dgm:cxn modelId="{FE97297D-5C89-482B-92C3-0D5BF1E066D1}" srcId="{3EBBC2FF-6310-49EF-B133-07B5B3965972}" destId="{C1022500-17F6-4138-B6B4-82A0E90AAEB8}" srcOrd="0" destOrd="0" parTransId="{7C0E67C7-03AE-469E-A083-2E08A17AECB6}" sibTransId="{50211B0A-F815-4148-BB44-ED138FCFD0E9}"/>
    <dgm:cxn modelId="{2B15957F-AA58-4B05-A0C2-D332F29BB322}" type="presOf" srcId="{7364F7A4-D829-4463-8510-D28EBDC80A13}" destId="{F0A556EF-04BA-40E9-AEBC-7DD1ACF065AC}" srcOrd="0" destOrd="0" presId="urn:microsoft.com/office/officeart/2016/7/layout/RepeatingBendingProcessNew"/>
    <dgm:cxn modelId="{51546A99-A41D-41B5-BFB6-1E7F312C92A8}" type="presOf" srcId="{D9E95FE3-A5B6-4BA9-AFDF-F6AA01E285BA}" destId="{6262F2D9-9BE7-4BC2-A926-FCB041E72E83}" srcOrd="1" destOrd="0" presId="urn:microsoft.com/office/officeart/2016/7/layout/RepeatingBendingProcessNew"/>
    <dgm:cxn modelId="{619C1CA2-1987-401A-95C2-88D529F1ED55}" type="presOf" srcId="{01E22D22-6135-46B7-9C7D-F88FBAB82A17}" destId="{C80471E7-D89C-4D6F-9061-261491F8612A}" srcOrd="1" destOrd="0" presId="urn:microsoft.com/office/officeart/2016/7/layout/RepeatingBendingProcessNew"/>
    <dgm:cxn modelId="{EAD537A6-F32C-492D-9D5D-EFA4B95E823A}" type="presOf" srcId="{7364F7A4-D829-4463-8510-D28EBDC80A13}" destId="{4097E625-8CAB-40AC-80F7-B0C6FC25B88C}" srcOrd="1" destOrd="0" presId="urn:microsoft.com/office/officeart/2016/7/layout/RepeatingBendingProcessNew"/>
    <dgm:cxn modelId="{435F46A6-0177-49C4-914B-AF24C991A62A}" type="presOf" srcId="{D9E95FE3-A5B6-4BA9-AFDF-F6AA01E285BA}" destId="{F8E2458F-4B9E-44E8-B0B5-F9A4ED108785}" srcOrd="0" destOrd="0" presId="urn:microsoft.com/office/officeart/2016/7/layout/RepeatingBendingProcessNew"/>
    <dgm:cxn modelId="{41EBA8A6-5243-4B0A-A410-C833EF607A77}" srcId="{3EBBC2FF-6310-49EF-B133-07B5B3965972}" destId="{B7A98403-1814-4DEA-87D3-B712BEE67A52}" srcOrd="3" destOrd="0" parTransId="{B8CC7B34-17CD-476D-A0AC-CDD2A9FFAFA0}" sibTransId="{7364F7A4-D829-4463-8510-D28EBDC80A13}"/>
    <dgm:cxn modelId="{BF381EAB-D302-463D-A9C6-47D0F193A158}" type="presOf" srcId="{30E3D33D-A1DE-4210-A4BB-C22DF5812A60}" destId="{EB0E7A83-E013-456F-BC12-06743B5941ED}" srcOrd="1" destOrd="0" presId="urn:microsoft.com/office/officeart/2016/7/layout/RepeatingBendingProcessNew"/>
    <dgm:cxn modelId="{6762C7C6-8756-4227-86BD-E7A9922D48D7}" type="presOf" srcId="{00D32B76-0524-400F-9FD0-9375E843BA71}" destId="{7601EE04-A98B-4213-8AD2-064AC78B913F}" srcOrd="0" destOrd="0" presId="urn:microsoft.com/office/officeart/2016/7/layout/RepeatingBendingProcessNew"/>
    <dgm:cxn modelId="{2B7561C9-A8A9-4D27-B53E-88AF9ED56D9C}" type="presOf" srcId="{8F5C6882-F5A5-4162-9CEB-BF6B4FA5EC43}" destId="{0B070BDE-06F9-4904-B51D-19D21E9523FF}" srcOrd="0" destOrd="0" presId="urn:microsoft.com/office/officeart/2016/7/layout/RepeatingBendingProcessNew"/>
    <dgm:cxn modelId="{A676B2E4-D42C-4532-B94F-D5B61E26818D}" srcId="{3EBBC2FF-6310-49EF-B133-07B5B3965972}" destId="{DEACFD50-85AC-41BC-81D0-6D520C00F80E}" srcOrd="4" destOrd="0" parTransId="{A1E9DBF6-0472-45E2-BDB1-38B629A54EC1}" sibTransId="{31D987E6-DC06-492A-BE63-39E5A28EB8AC}"/>
    <dgm:cxn modelId="{581ADA79-A86C-4DF0-A016-59A2BA53F9A8}" type="presParOf" srcId="{35BABD50-F71A-4A32-8C24-15BD00522218}" destId="{76C4FB37-460A-489A-B1FE-13423D2E6D26}" srcOrd="0" destOrd="0" presId="urn:microsoft.com/office/officeart/2016/7/layout/RepeatingBendingProcessNew"/>
    <dgm:cxn modelId="{2F455917-3A86-4765-B267-E13C4376B116}" type="presParOf" srcId="{35BABD50-F71A-4A32-8C24-15BD00522218}" destId="{5790668D-0A40-4061-8092-D97D9F974D60}" srcOrd="1" destOrd="0" presId="urn:microsoft.com/office/officeart/2016/7/layout/RepeatingBendingProcessNew"/>
    <dgm:cxn modelId="{8C93B719-83F1-453E-8D74-BEB3E360DC27}" type="presParOf" srcId="{5790668D-0A40-4061-8092-D97D9F974D60}" destId="{B9CC8514-FD1F-4002-9CCB-4632ED61091A}" srcOrd="0" destOrd="0" presId="urn:microsoft.com/office/officeart/2016/7/layout/RepeatingBendingProcessNew"/>
    <dgm:cxn modelId="{4F28845D-18EC-46A5-9DBB-52FF4DBEC41D}" type="presParOf" srcId="{35BABD50-F71A-4A32-8C24-15BD00522218}" destId="{0B070BDE-06F9-4904-B51D-19D21E9523FF}" srcOrd="2" destOrd="0" presId="urn:microsoft.com/office/officeart/2016/7/layout/RepeatingBendingProcessNew"/>
    <dgm:cxn modelId="{BCB4E59B-8AAB-490A-B12D-119A0678A0A1}" type="presParOf" srcId="{35BABD50-F71A-4A32-8C24-15BD00522218}" destId="{9F0F1CE2-4087-4EB1-A4A1-A926873FD7E9}" srcOrd="3" destOrd="0" presId="urn:microsoft.com/office/officeart/2016/7/layout/RepeatingBendingProcessNew"/>
    <dgm:cxn modelId="{12916F95-4489-4DF4-8000-6B82121C0E77}" type="presParOf" srcId="{9F0F1CE2-4087-4EB1-A4A1-A926873FD7E9}" destId="{C80471E7-D89C-4D6F-9061-261491F8612A}" srcOrd="0" destOrd="0" presId="urn:microsoft.com/office/officeart/2016/7/layout/RepeatingBendingProcessNew"/>
    <dgm:cxn modelId="{8C270E1E-9BEA-43E3-A4EB-34D93534CBA3}" type="presParOf" srcId="{35BABD50-F71A-4A32-8C24-15BD00522218}" destId="{A0516575-F8FD-4453-95EE-6F38531C43D7}" srcOrd="4" destOrd="0" presId="urn:microsoft.com/office/officeart/2016/7/layout/RepeatingBendingProcessNew"/>
    <dgm:cxn modelId="{38DFBDDE-5C84-4EDF-9A2E-2DA67E142280}" type="presParOf" srcId="{35BABD50-F71A-4A32-8C24-15BD00522218}" destId="{E9283DD8-E66E-405A-84E2-D539BD466C6D}" srcOrd="5" destOrd="0" presId="urn:microsoft.com/office/officeart/2016/7/layout/RepeatingBendingProcessNew"/>
    <dgm:cxn modelId="{7754E3AF-8EFA-4040-A526-77052CC3FB12}" type="presParOf" srcId="{E9283DD8-E66E-405A-84E2-D539BD466C6D}" destId="{EB0E7A83-E013-456F-BC12-06743B5941ED}" srcOrd="0" destOrd="0" presId="urn:microsoft.com/office/officeart/2016/7/layout/RepeatingBendingProcessNew"/>
    <dgm:cxn modelId="{8C4D8505-F211-4547-880A-04D766C230FE}" type="presParOf" srcId="{35BABD50-F71A-4A32-8C24-15BD00522218}" destId="{F62F3E97-C5B2-4023-848C-393F8FB453C1}" srcOrd="6" destOrd="0" presId="urn:microsoft.com/office/officeart/2016/7/layout/RepeatingBendingProcessNew"/>
    <dgm:cxn modelId="{C45E696C-B19D-4879-9E62-BF57C062DD7C}" type="presParOf" srcId="{35BABD50-F71A-4A32-8C24-15BD00522218}" destId="{F0A556EF-04BA-40E9-AEBC-7DD1ACF065AC}" srcOrd="7" destOrd="0" presId="urn:microsoft.com/office/officeart/2016/7/layout/RepeatingBendingProcessNew"/>
    <dgm:cxn modelId="{5E691686-2388-4C5F-AAC9-89538354A711}" type="presParOf" srcId="{F0A556EF-04BA-40E9-AEBC-7DD1ACF065AC}" destId="{4097E625-8CAB-40AC-80F7-B0C6FC25B88C}" srcOrd="0" destOrd="0" presId="urn:microsoft.com/office/officeart/2016/7/layout/RepeatingBendingProcessNew"/>
    <dgm:cxn modelId="{E33CFFE0-2EB1-4A42-801C-3F6A179EEC52}" type="presParOf" srcId="{35BABD50-F71A-4A32-8C24-15BD00522218}" destId="{998E75AD-73A1-4196-A435-1A0BD4F3CF5F}" srcOrd="8" destOrd="0" presId="urn:microsoft.com/office/officeart/2016/7/layout/RepeatingBendingProcessNew"/>
    <dgm:cxn modelId="{1060BE83-96CF-4EE4-BF7C-CB197460EBBE}" type="presParOf" srcId="{35BABD50-F71A-4A32-8C24-15BD00522218}" destId="{01531435-9A48-48E2-A1DD-3D28550CE564}" srcOrd="9" destOrd="0" presId="urn:microsoft.com/office/officeart/2016/7/layout/RepeatingBendingProcessNew"/>
    <dgm:cxn modelId="{97335CCD-20FE-43CA-A291-BF73DB03D153}" type="presParOf" srcId="{01531435-9A48-48E2-A1DD-3D28550CE564}" destId="{76D7F2E9-DC1F-4690-80B8-4B1AFA0967EB}" srcOrd="0" destOrd="0" presId="urn:microsoft.com/office/officeart/2016/7/layout/RepeatingBendingProcessNew"/>
    <dgm:cxn modelId="{29060EB9-8C91-4E68-B589-986625907CD9}" type="presParOf" srcId="{35BABD50-F71A-4A32-8C24-15BD00522218}" destId="{7601EE04-A98B-4213-8AD2-064AC78B913F}" srcOrd="10" destOrd="0" presId="urn:microsoft.com/office/officeart/2016/7/layout/RepeatingBendingProcessNew"/>
    <dgm:cxn modelId="{93BC2EA0-EDB1-4856-84CC-66A7AF3EEBEE}" type="presParOf" srcId="{35BABD50-F71A-4A32-8C24-15BD00522218}" destId="{F8E2458F-4B9E-44E8-B0B5-F9A4ED108785}" srcOrd="11" destOrd="0" presId="urn:microsoft.com/office/officeart/2016/7/layout/RepeatingBendingProcessNew"/>
    <dgm:cxn modelId="{D90AB43A-8B71-4446-BB3C-55A5273169B4}" type="presParOf" srcId="{F8E2458F-4B9E-44E8-B0B5-F9A4ED108785}" destId="{6262F2D9-9BE7-4BC2-A926-FCB041E72E83}" srcOrd="0" destOrd="0" presId="urn:microsoft.com/office/officeart/2016/7/layout/RepeatingBendingProcessNew"/>
    <dgm:cxn modelId="{78981A8E-E0B5-48B6-9CCE-1476AA5FD1A0}" type="presParOf" srcId="{35BABD50-F71A-4A32-8C24-15BD00522218}" destId="{6DBDE30C-B313-4C2A-BCCA-C7752A2DF9A9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85CB33-CB9D-4198-9AF0-F49136839AEA}">
      <dsp:nvSpPr>
        <dsp:cNvPr id="0" name=""/>
        <dsp:cNvSpPr/>
      </dsp:nvSpPr>
      <dsp:spPr>
        <a:xfrm>
          <a:off x="282221" y="159118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74C21B-FFC4-4C8D-813C-BB681CC6F830}">
      <dsp:nvSpPr>
        <dsp:cNvPr id="0" name=""/>
        <dsp:cNvSpPr/>
      </dsp:nvSpPr>
      <dsp:spPr>
        <a:xfrm>
          <a:off x="570337" y="447234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84095-3EEF-48ED-80EC-35E4168F2604}">
      <dsp:nvSpPr>
        <dsp:cNvPr id="0" name=""/>
        <dsp:cNvSpPr/>
      </dsp:nvSpPr>
      <dsp:spPr>
        <a:xfrm>
          <a:off x="1948202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HRM connects employee management with business goals.</a:t>
          </a:r>
          <a:endParaRPr lang="en-US" sz="2300" kern="1200"/>
        </a:p>
      </dsp:txBody>
      <dsp:txXfrm>
        <a:off x="1948202" y="159118"/>
        <a:ext cx="3233964" cy="1371985"/>
      </dsp:txXfrm>
    </dsp:sp>
    <dsp:sp modelId="{2E9EB66B-B5AF-48EF-AD4A-F6D2F956FADE}">
      <dsp:nvSpPr>
        <dsp:cNvPr id="0" name=""/>
        <dsp:cNvSpPr/>
      </dsp:nvSpPr>
      <dsp:spPr>
        <a:xfrm>
          <a:off x="5745661" y="159118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69FE9-D5BB-45BE-87A7-ABF4087682BA}">
      <dsp:nvSpPr>
        <dsp:cNvPr id="0" name=""/>
        <dsp:cNvSpPr/>
      </dsp:nvSpPr>
      <dsp:spPr>
        <a:xfrm>
          <a:off x="6033778" y="447234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3E22A6-02C6-4D51-93E2-2339E521E846}">
      <dsp:nvSpPr>
        <dsp:cNvPr id="0" name=""/>
        <dsp:cNvSpPr/>
      </dsp:nvSpPr>
      <dsp:spPr>
        <a:xfrm>
          <a:off x="7411643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Aptos Display" panose="02110004020202020204"/>
            </a:rPr>
            <a:t>Recruiting </a:t>
          </a:r>
          <a:r>
            <a:rPr lang="en-GB" sz="2300" kern="1200"/>
            <a:t> and training staff helps the company build a skilled team. </a:t>
          </a:r>
          <a:endParaRPr lang="en-US" sz="2300" kern="1200"/>
        </a:p>
      </dsp:txBody>
      <dsp:txXfrm>
        <a:off x="7411643" y="159118"/>
        <a:ext cx="3233964" cy="1371985"/>
      </dsp:txXfrm>
    </dsp:sp>
    <dsp:sp modelId="{4E7BFADE-0BFF-400E-AB27-556CD5C8E624}">
      <dsp:nvSpPr>
        <dsp:cNvPr id="0" name=""/>
        <dsp:cNvSpPr/>
      </dsp:nvSpPr>
      <dsp:spPr>
        <a:xfrm>
          <a:off x="282221" y="2158301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FE7F2E-6D58-43E8-B7F4-42AF5F130C5A}">
      <dsp:nvSpPr>
        <dsp:cNvPr id="0" name=""/>
        <dsp:cNvSpPr/>
      </dsp:nvSpPr>
      <dsp:spPr>
        <a:xfrm>
          <a:off x="570337" y="2446418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A913C-1680-4849-AA7F-E252CDC6AD9A}">
      <dsp:nvSpPr>
        <dsp:cNvPr id="0" name=""/>
        <dsp:cNvSpPr/>
      </dsp:nvSpPr>
      <dsp:spPr>
        <a:xfrm>
          <a:off x="1948202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Supporting employees can improve motivation and reduce staff turnover.</a:t>
          </a:r>
          <a:endParaRPr lang="en-US" sz="2300" kern="1200"/>
        </a:p>
      </dsp:txBody>
      <dsp:txXfrm>
        <a:off x="1948202" y="2158301"/>
        <a:ext cx="3233964" cy="1371985"/>
      </dsp:txXfrm>
    </dsp:sp>
    <dsp:sp modelId="{6BB75704-EFEB-4884-B333-3ECA45843BBC}">
      <dsp:nvSpPr>
        <dsp:cNvPr id="0" name=""/>
        <dsp:cNvSpPr/>
      </dsp:nvSpPr>
      <dsp:spPr>
        <a:xfrm>
          <a:off x="5745661" y="2158301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C9B10C-275F-4FE0-9CCF-7C99B0DCE664}">
      <dsp:nvSpPr>
        <dsp:cNvPr id="0" name=""/>
        <dsp:cNvSpPr/>
      </dsp:nvSpPr>
      <dsp:spPr>
        <a:xfrm>
          <a:off x="6033778" y="2446418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1FE33E-9038-4161-88FC-B97BBBBAC90C}">
      <dsp:nvSpPr>
        <dsp:cNvPr id="0" name=""/>
        <dsp:cNvSpPr/>
      </dsp:nvSpPr>
      <dsp:spPr>
        <a:xfrm>
          <a:off x="7411643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Employees skills and knowledge help a business succeed.</a:t>
          </a:r>
          <a:endParaRPr lang="en-US" sz="2300" kern="1200"/>
        </a:p>
      </dsp:txBody>
      <dsp:txXfrm>
        <a:off x="7411643" y="2158301"/>
        <a:ext cx="3233964" cy="1371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90668D-0A40-4061-8092-D97D9F974D60}">
      <dsp:nvSpPr>
        <dsp:cNvPr id="0" name=""/>
        <dsp:cNvSpPr/>
      </dsp:nvSpPr>
      <dsp:spPr>
        <a:xfrm>
          <a:off x="2570023" y="1675674"/>
          <a:ext cx="5590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9016" y="45720"/>
              </a:lnTo>
            </a:path>
          </a:pathLst>
        </a:custGeom>
        <a:noFill/>
        <a:ln w="12700" cap="flat" cmpd="sng" algn="ctr">
          <a:solidFill>
            <a:schemeClr val="accent1">
              <a:shade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34791" y="1718443"/>
        <a:ext cx="29480" cy="5901"/>
      </dsp:txXfrm>
    </dsp:sp>
    <dsp:sp modelId="{76C4FB37-460A-489A-B1FE-13423D2E6D26}">
      <dsp:nvSpPr>
        <dsp:cNvPr id="0" name=""/>
        <dsp:cNvSpPr/>
      </dsp:nvSpPr>
      <dsp:spPr>
        <a:xfrm>
          <a:off x="8271" y="952329"/>
          <a:ext cx="2563551" cy="153813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616" tIns="131856" rIns="125616" bIns="13185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solidFill>
                <a:schemeClr val="bg1"/>
              </a:solidFill>
              <a:latin typeface="Arial"/>
              <a:cs typeface="Arial"/>
            </a:rPr>
            <a:t>Training helps employees improve their knowledge and skills for their jobs</a:t>
          </a:r>
          <a:endParaRPr lang="en-US" sz="1800" b="0" kern="1200">
            <a:solidFill>
              <a:schemeClr val="bg1"/>
            </a:solidFill>
            <a:latin typeface="Arial"/>
            <a:cs typeface="Arial"/>
          </a:endParaRPr>
        </a:p>
      </dsp:txBody>
      <dsp:txXfrm>
        <a:off x="8271" y="952329"/>
        <a:ext cx="2563551" cy="1538130"/>
      </dsp:txXfrm>
    </dsp:sp>
    <dsp:sp modelId="{9F0F1CE2-4087-4EB1-A4A1-A926873FD7E9}">
      <dsp:nvSpPr>
        <dsp:cNvPr id="0" name=""/>
        <dsp:cNvSpPr/>
      </dsp:nvSpPr>
      <dsp:spPr>
        <a:xfrm>
          <a:off x="5723191" y="1675674"/>
          <a:ext cx="5590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9016" y="45720"/>
              </a:lnTo>
            </a:path>
          </a:pathLst>
        </a:custGeom>
        <a:noFill/>
        <a:ln w="12700" cap="flat" cmpd="sng" algn="ctr">
          <a:solidFill>
            <a:schemeClr val="accent1">
              <a:shade val="90000"/>
              <a:hueOff val="119856"/>
              <a:satOff val="-11640"/>
              <a:lumOff val="980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987959" y="1718443"/>
        <a:ext cx="29480" cy="5901"/>
      </dsp:txXfrm>
    </dsp:sp>
    <dsp:sp modelId="{0B070BDE-06F9-4904-B51D-19D21E9523FF}">
      <dsp:nvSpPr>
        <dsp:cNvPr id="0" name=""/>
        <dsp:cNvSpPr/>
      </dsp:nvSpPr>
      <dsp:spPr>
        <a:xfrm>
          <a:off x="3161439" y="952329"/>
          <a:ext cx="2563551" cy="153813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6667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616" tIns="131856" rIns="125616" bIns="131856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>
              <a:solidFill>
                <a:schemeClr val="bg1"/>
              </a:solidFill>
              <a:latin typeface="Arial"/>
              <a:cs typeface="Arial"/>
            </a:rPr>
            <a:t>Training needs Analysis (TNA) helps identify employees skills gaps</a:t>
          </a:r>
          <a:r>
            <a:rPr lang="en-GB" sz="1600" b="0" kern="1200">
              <a:solidFill>
                <a:schemeClr val="tx1"/>
              </a:solidFill>
              <a:latin typeface="Arial"/>
              <a:cs typeface="Arial"/>
            </a:rPr>
            <a:t> ( Markaki et al., 2021)</a:t>
          </a:r>
          <a:endParaRPr lang="en-US" sz="1600" b="0" kern="1200">
            <a:solidFill>
              <a:schemeClr val="tx1"/>
            </a:solidFill>
            <a:latin typeface="Arial"/>
            <a:cs typeface="Arial"/>
          </a:endParaRPr>
        </a:p>
      </dsp:txBody>
      <dsp:txXfrm>
        <a:off x="3161439" y="952329"/>
        <a:ext cx="2563551" cy="1538130"/>
      </dsp:txXfrm>
    </dsp:sp>
    <dsp:sp modelId="{E9283DD8-E66E-405A-84E2-D539BD466C6D}">
      <dsp:nvSpPr>
        <dsp:cNvPr id="0" name=""/>
        <dsp:cNvSpPr/>
      </dsp:nvSpPr>
      <dsp:spPr>
        <a:xfrm>
          <a:off x="8876359" y="1675674"/>
          <a:ext cx="5590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9016" y="45720"/>
              </a:lnTo>
            </a:path>
          </a:pathLst>
        </a:custGeom>
        <a:noFill/>
        <a:ln w="12700" cap="flat" cmpd="sng" algn="ctr">
          <a:solidFill>
            <a:schemeClr val="accent1">
              <a:shade val="90000"/>
              <a:hueOff val="239713"/>
              <a:satOff val="-23280"/>
              <a:lumOff val="1960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9141127" y="1718443"/>
        <a:ext cx="29480" cy="5901"/>
      </dsp:txXfrm>
    </dsp:sp>
    <dsp:sp modelId="{A0516575-F8FD-4453-95EE-6F38531C43D7}">
      <dsp:nvSpPr>
        <dsp:cNvPr id="0" name=""/>
        <dsp:cNvSpPr/>
      </dsp:nvSpPr>
      <dsp:spPr>
        <a:xfrm>
          <a:off x="6314607" y="952329"/>
          <a:ext cx="2563551" cy="153813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616" tIns="131856" rIns="125616" bIns="13185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>
              <a:solidFill>
                <a:schemeClr val="bg1"/>
              </a:solidFill>
              <a:latin typeface="Arial"/>
              <a:cs typeface="Arial"/>
            </a:rPr>
            <a:t>Health Connect UK should provide training in digital healthcare ​technologies </a:t>
          </a:r>
          <a:endParaRPr lang="en-US" sz="2000" b="0" kern="1200">
            <a:solidFill>
              <a:schemeClr val="bg1"/>
            </a:solidFill>
            <a:latin typeface="Arial"/>
            <a:cs typeface="Arial"/>
          </a:endParaRPr>
        </a:p>
      </dsp:txBody>
      <dsp:txXfrm>
        <a:off x="6314607" y="952329"/>
        <a:ext cx="2563551" cy="1538130"/>
      </dsp:txXfrm>
    </dsp:sp>
    <dsp:sp modelId="{F0A556EF-04BA-40E9-AEBC-7DD1ACF065AC}">
      <dsp:nvSpPr>
        <dsp:cNvPr id="0" name=""/>
        <dsp:cNvSpPr/>
      </dsp:nvSpPr>
      <dsp:spPr>
        <a:xfrm>
          <a:off x="1290047" y="2488660"/>
          <a:ext cx="9459503" cy="559016"/>
        </a:xfrm>
        <a:custGeom>
          <a:avLst/>
          <a:gdLst/>
          <a:ahLst/>
          <a:cxnLst/>
          <a:rect l="0" t="0" r="0" b="0"/>
          <a:pathLst>
            <a:path>
              <a:moveTo>
                <a:pt x="9459503" y="0"/>
              </a:moveTo>
              <a:lnTo>
                <a:pt x="9459503" y="296608"/>
              </a:lnTo>
              <a:lnTo>
                <a:pt x="0" y="296608"/>
              </a:lnTo>
              <a:lnTo>
                <a:pt x="0" y="559016"/>
              </a:lnTo>
            </a:path>
          </a:pathLst>
        </a:custGeom>
        <a:noFill/>
        <a:ln w="12700" cap="flat" cmpd="sng" algn="ctr">
          <a:solidFill>
            <a:schemeClr val="accent1">
              <a:shade val="90000"/>
              <a:hueOff val="359569"/>
              <a:satOff val="-34921"/>
              <a:lumOff val="2941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82852" y="2765217"/>
        <a:ext cx="473893" cy="5901"/>
      </dsp:txXfrm>
    </dsp:sp>
    <dsp:sp modelId="{F62F3E97-C5B2-4023-848C-393F8FB453C1}">
      <dsp:nvSpPr>
        <dsp:cNvPr id="0" name=""/>
        <dsp:cNvSpPr/>
      </dsp:nvSpPr>
      <dsp:spPr>
        <a:xfrm>
          <a:off x="9467775" y="952329"/>
          <a:ext cx="2563551" cy="153813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616" tIns="131856" rIns="125616" bIns="13185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bg1"/>
              </a:solidFill>
              <a:latin typeface="Arial"/>
              <a:cs typeface="Arial"/>
            </a:rPr>
            <a:t>Coaching and mentoring can help employees learn from experienced colleagues</a:t>
          </a:r>
          <a:endParaRPr lang="en-US" sz="1900" b="0" kern="1200">
            <a:solidFill>
              <a:schemeClr val="bg1"/>
            </a:solidFill>
            <a:latin typeface="Arial"/>
            <a:cs typeface="Arial"/>
          </a:endParaRPr>
        </a:p>
      </dsp:txBody>
      <dsp:txXfrm>
        <a:off x="9467775" y="952329"/>
        <a:ext cx="2563551" cy="1538130"/>
      </dsp:txXfrm>
    </dsp:sp>
    <dsp:sp modelId="{01531435-9A48-48E2-A1DD-3D28550CE564}">
      <dsp:nvSpPr>
        <dsp:cNvPr id="0" name=""/>
        <dsp:cNvSpPr/>
      </dsp:nvSpPr>
      <dsp:spPr>
        <a:xfrm>
          <a:off x="2570023" y="3803422"/>
          <a:ext cx="5590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9016" y="45720"/>
              </a:lnTo>
            </a:path>
          </a:pathLst>
        </a:custGeom>
        <a:noFill/>
        <a:ln w="12700" cap="flat" cmpd="sng" algn="ctr">
          <a:solidFill>
            <a:schemeClr val="accent1">
              <a:shade val="90000"/>
              <a:hueOff val="479426"/>
              <a:satOff val="-46561"/>
              <a:lumOff val="3921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34791" y="3846191"/>
        <a:ext cx="29480" cy="5901"/>
      </dsp:txXfrm>
    </dsp:sp>
    <dsp:sp modelId="{998E75AD-73A1-4196-A435-1A0BD4F3CF5F}">
      <dsp:nvSpPr>
        <dsp:cNvPr id="0" name=""/>
        <dsp:cNvSpPr/>
      </dsp:nvSpPr>
      <dsp:spPr>
        <a:xfrm>
          <a:off x="8271" y="3080076"/>
          <a:ext cx="2563551" cy="153813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616" tIns="131856" rIns="125616" bIns="131856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>
              <a:solidFill>
                <a:schemeClr val="bg1"/>
              </a:solidFill>
              <a:latin typeface="Arial"/>
              <a:cs typeface="Arial"/>
            </a:rPr>
            <a:t>Training should support business goals and future skills needs</a:t>
          </a:r>
          <a:r>
            <a:rPr lang="en-GB" sz="1400" b="0" kern="1200">
              <a:solidFill>
                <a:schemeClr val="tx1"/>
              </a:solidFill>
              <a:latin typeface="Arial"/>
              <a:cs typeface="Arial"/>
            </a:rPr>
            <a:t> (Zahid Iqbal and Khan, 2011)</a:t>
          </a:r>
          <a:endParaRPr lang="en-US" sz="1400" b="0" kern="1200">
            <a:solidFill>
              <a:schemeClr val="tx1"/>
            </a:solidFill>
            <a:latin typeface="Arial"/>
            <a:cs typeface="Arial"/>
          </a:endParaRPr>
        </a:p>
      </dsp:txBody>
      <dsp:txXfrm>
        <a:off x="8271" y="3080076"/>
        <a:ext cx="2563551" cy="1538130"/>
      </dsp:txXfrm>
    </dsp:sp>
    <dsp:sp modelId="{F8E2458F-4B9E-44E8-B0B5-F9A4ED108785}">
      <dsp:nvSpPr>
        <dsp:cNvPr id="0" name=""/>
        <dsp:cNvSpPr/>
      </dsp:nvSpPr>
      <dsp:spPr>
        <a:xfrm>
          <a:off x="5723191" y="3803422"/>
          <a:ext cx="5590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9016" y="45720"/>
              </a:lnTo>
            </a:path>
          </a:pathLst>
        </a:custGeom>
        <a:noFill/>
        <a:ln w="12700" cap="flat" cmpd="sng" algn="ctr">
          <a:solidFill>
            <a:schemeClr val="accent1">
              <a:shade val="90000"/>
              <a:hueOff val="599282"/>
              <a:satOff val="-58201"/>
              <a:lumOff val="4901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987959" y="3846191"/>
        <a:ext cx="29480" cy="5901"/>
      </dsp:txXfrm>
    </dsp:sp>
    <dsp:sp modelId="{7601EE04-A98B-4213-8AD2-064AC78B913F}">
      <dsp:nvSpPr>
        <dsp:cNvPr id="0" name=""/>
        <dsp:cNvSpPr/>
      </dsp:nvSpPr>
      <dsp:spPr>
        <a:xfrm>
          <a:off x="3161439" y="3080076"/>
          <a:ext cx="2563551" cy="153813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33333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616" tIns="131856" rIns="125616" bIns="13185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bg1"/>
              </a:solidFill>
              <a:latin typeface="Arial"/>
              <a:cs typeface="Arial"/>
            </a:rPr>
            <a:t>Effective training can improve employee confidence, performance and patient care</a:t>
          </a:r>
          <a:endParaRPr lang="en-US" sz="1900" b="0" kern="1200">
            <a:solidFill>
              <a:schemeClr val="bg1"/>
            </a:solidFill>
            <a:latin typeface="Arial"/>
            <a:cs typeface="Arial"/>
          </a:endParaRPr>
        </a:p>
      </dsp:txBody>
      <dsp:txXfrm>
        <a:off x="3161439" y="3080076"/>
        <a:ext cx="2563551" cy="1538130"/>
      </dsp:txXfrm>
    </dsp:sp>
    <dsp:sp modelId="{6DBDE30C-B313-4C2A-BCCA-C7752A2DF9A9}">
      <dsp:nvSpPr>
        <dsp:cNvPr id="0" name=""/>
        <dsp:cNvSpPr/>
      </dsp:nvSpPr>
      <dsp:spPr>
        <a:xfrm>
          <a:off x="6314607" y="3080076"/>
          <a:ext cx="2563551" cy="1538130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616" tIns="131856" rIns="125616" bIns="13185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>
              <a:solidFill>
                <a:schemeClr val="bg1"/>
              </a:solidFill>
              <a:latin typeface="Arial"/>
              <a:cs typeface="Arial"/>
            </a:rPr>
            <a:t>Regular feedback and evaluation can show whether training is working</a:t>
          </a:r>
          <a:endParaRPr lang="en-US" sz="1900" b="0" kern="1200">
            <a:solidFill>
              <a:schemeClr val="bg1"/>
            </a:solidFill>
            <a:latin typeface="Arial"/>
            <a:cs typeface="Arial"/>
          </a:endParaRPr>
        </a:p>
      </dsp:txBody>
      <dsp:txXfrm>
        <a:off x="6314607" y="3080076"/>
        <a:ext cx="2563551" cy="15381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29" y="4907"/>
            <a:ext cx="7301787" cy="14193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b="1">
                <a:latin typeface="Arial"/>
                <a:cs typeface="Arial"/>
              </a:rPr>
              <a:t>Human Resource Management Practices at Health Connect UK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6927" y="1709843"/>
            <a:ext cx="4619621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600" b="1" i="1">
                <a:latin typeface="Arial"/>
                <a:cs typeface="Arial"/>
              </a:rPr>
              <a:t>Developing and Managing Individuals and teams</a:t>
            </a:r>
          </a:p>
          <a:p>
            <a:pPr algn="l"/>
            <a:endParaRPr lang="en-US" sz="1600" b="1" i="1">
              <a:latin typeface="Arial"/>
              <a:cs typeface="Arial"/>
            </a:endParaRPr>
          </a:p>
          <a:p>
            <a:pPr algn="l"/>
            <a:endParaRPr lang="en-US" sz="1600" b="1" i="1">
              <a:latin typeface="Arial"/>
              <a:cs typeface="Arial"/>
            </a:endParaRPr>
          </a:p>
          <a:p>
            <a:pPr algn="l"/>
            <a:r>
              <a:rPr lang="en-US" sz="1600">
                <a:latin typeface="Arial"/>
                <a:cs typeface="Arial"/>
              </a:rPr>
              <a:t>Module code: LCLM5002</a:t>
            </a:r>
          </a:p>
          <a:p>
            <a:pPr algn="l"/>
            <a:r>
              <a:rPr lang="en-US" sz="1600">
                <a:latin typeface="Arial"/>
                <a:cs typeface="Arial"/>
              </a:rPr>
              <a:t>Student Name: Eman Un Nisa Mumtaz</a:t>
            </a:r>
          </a:p>
          <a:p>
            <a:pPr algn="l"/>
            <a:r>
              <a:rPr lang="en-US" sz="1600">
                <a:latin typeface="Arial"/>
                <a:cs typeface="Arial"/>
              </a:rPr>
              <a:t>Student ID: 2511928</a:t>
            </a:r>
          </a:p>
          <a:p>
            <a:pPr algn="l"/>
            <a:r>
              <a:rPr lang="en-US" sz="1600">
                <a:latin typeface="Arial"/>
                <a:cs typeface="Arial"/>
              </a:rPr>
              <a:t>Lecturer :Dr </a:t>
            </a:r>
            <a:r>
              <a:rPr lang="en-US" sz="1600" err="1">
                <a:latin typeface="Arial"/>
                <a:cs typeface="Arial"/>
              </a:rPr>
              <a:t>Shujun</a:t>
            </a:r>
            <a:r>
              <a:rPr lang="en-US" sz="1600">
                <a:latin typeface="Arial"/>
                <a:cs typeface="Arial"/>
              </a:rPr>
              <a:t> Xiao</a:t>
            </a:r>
            <a:endParaRPr lang="en-US" sz="1600">
              <a:solidFill>
                <a:srgbClr val="1D2125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l"/>
            <a:r>
              <a:rPr lang="en-US" sz="1600">
                <a:latin typeface="Arial"/>
                <a:cs typeface="Arial"/>
              </a:rPr>
              <a:t>Assessment: Component 1- Individual presentation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</p:txBody>
      </p:sp>
      <p:pic>
        <p:nvPicPr>
          <p:cNvPr id="66" name="Picture 65" descr="Stethoscope">
            <a:extLst>
              <a:ext uri="{FF2B5EF4-FFF2-40B4-BE49-F238E27FC236}">
                <a16:creationId xmlns:a16="http://schemas.microsoft.com/office/drawing/2014/main" id="{ECDEA276-FE48-1D52-456A-473DC9ED48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50" r="36598" b="-3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C1B8E8-4145-646D-AFA4-315383008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0" y="-138544"/>
            <a:ext cx="6858197" cy="1708242"/>
          </a:xfrm>
        </p:spPr>
        <p:txBody>
          <a:bodyPr anchor="ctr">
            <a:normAutofit/>
          </a:bodyPr>
          <a:lstStyle/>
          <a:p>
            <a:r>
              <a:rPr lang="en-GB" sz="3200" b="1">
                <a:latin typeface="Arial"/>
                <a:cs typeface="Arial"/>
              </a:rPr>
              <a:t>Health Connect UK – Organisation Overview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02ED5F56-D36B-7475-B4DF-2DB700FD4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00" y="1943771"/>
            <a:ext cx="5334197" cy="37985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>
                <a:latin typeface="Arial"/>
                <a:cs typeface="Arial"/>
              </a:rPr>
              <a:t>Health Connect UK is a  rapidly growing digital healthcare organisation.</a:t>
            </a:r>
          </a:p>
          <a:p>
            <a:r>
              <a:rPr lang="en-GB" sz="1600">
                <a:latin typeface="Arial"/>
                <a:cs typeface="Arial"/>
              </a:rPr>
              <a:t>It Provides virtual consultations and remote patient monitoring across the UK.</a:t>
            </a:r>
          </a:p>
          <a:p>
            <a:r>
              <a:rPr lang="en-GB" sz="1600">
                <a:latin typeface="Arial"/>
                <a:cs typeface="Arial"/>
              </a:rPr>
              <a:t>Digital healthcare helps patients access healthcare services more easily.</a:t>
            </a:r>
          </a:p>
          <a:p>
            <a:r>
              <a:rPr lang="en-GB" sz="1600">
                <a:latin typeface="Arial"/>
                <a:cs typeface="Arial"/>
              </a:rPr>
              <a:t>Rapid growth has created  challenges in recruiting and retaining skilled employees.</a:t>
            </a:r>
          </a:p>
          <a:p>
            <a:r>
              <a:rPr lang="en-GB" sz="1600">
                <a:latin typeface="Arial"/>
                <a:cs typeface="Arial"/>
              </a:rPr>
              <a:t>Effective HRM is needed to support employees, improve service quality and manage  future growth</a:t>
            </a:r>
          </a:p>
        </p:txBody>
      </p:sp>
      <p:pic>
        <p:nvPicPr>
          <p:cNvPr id="27" name="Picture 26" descr="An image of a stethoscope within a blue background">
            <a:extLst>
              <a:ext uri="{FF2B5EF4-FFF2-40B4-BE49-F238E27FC236}">
                <a16:creationId xmlns:a16="http://schemas.microsoft.com/office/drawing/2014/main" id="{D8ED93A3-2560-D977-F6F4-593AD4557A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475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D9CBE1-C9AC-42A9-DFDF-6D798BFC954D}"/>
              </a:ext>
            </a:extLst>
          </p:cNvPr>
          <p:cNvSpPr txBox="1"/>
          <p:nvPr/>
        </p:nvSpPr>
        <p:spPr>
          <a:xfrm>
            <a:off x="2101635" y="6580184"/>
            <a:ext cx="4631764" cy="276999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>
                <a:latin typeface="Arial"/>
                <a:cs typeface="Arial"/>
              </a:rPr>
              <a:t>(Socha-Dietrich,2021)</a:t>
            </a:r>
          </a:p>
        </p:txBody>
      </p:sp>
    </p:spTree>
    <p:extLst>
      <p:ext uri="{BB962C8B-B14F-4D97-AF65-F5344CB8AC3E}">
        <p14:creationId xmlns:p14="http://schemas.microsoft.com/office/powerpoint/2010/main" val="3063995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F2709E-52A7-E92D-360D-37594472A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91" y="-163753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3200" b="1">
                <a:solidFill>
                  <a:srgbClr val="FFFFFF"/>
                </a:solidFill>
                <a:latin typeface="Arial"/>
                <a:cs typeface="Arial"/>
              </a:rPr>
              <a:t>Strategic Importance of HRM 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DCC4BFBF-33AF-D2E8-EA16-7954AD12EB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6899650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3" name="TextBox 32">
            <a:extLst>
              <a:ext uri="{FF2B5EF4-FFF2-40B4-BE49-F238E27FC236}">
                <a16:creationId xmlns:a16="http://schemas.microsoft.com/office/drawing/2014/main" id="{24570589-7996-024E-1667-56BDEEE5B0B2}"/>
              </a:ext>
            </a:extLst>
          </p:cNvPr>
          <p:cNvSpPr txBox="1"/>
          <p:nvPr/>
        </p:nvSpPr>
        <p:spPr>
          <a:xfrm>
            <a:off x="8174182" y="6511636"/>
            <a:ext cx="3937000" cy="369332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</a:t>
            </a:r>
            <a:r>
              <a:rPr lang="en-US" err="1"/>
              <a:t>Storey</a:t>
            </a:r>
            <a:r>
              <a:rPr lang="en-US"/>
              <a:t>, Ulrich and Wright, 2019)</a:t>
            </a:r>
          </a:p>
        </p:txBody>
      </p:sp>
    </p:spTree>
    <p:extLst>
      <p:ext uri="{BB962C8B-B14F-4D97-AF65-F5344CB8AC3E}">
        <p14:creationId xmlns:p14="http://schemas.microsoft.com/office/powerpoint/2010/main" val="342821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CAD8F8B5-460E-0E52-E605-20FA1A972F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43" r="13068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77DEA8-3BF2-6748-AF3A-D2F97FF94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9" y="328512"/>
            <a:ext cx="5914459" cy="1628970"/>
          </a:xfrm>
        </p:spPr>
        <p:txBody>
          <a:bodyPr anchor="ctr">
            <a:normAutofit/>
          </a:bodyPr>
          <a:lstStyle/>
          <a:p>
            <a:r>
              <a:rPr lang="en-GB" sz="3200" b="1">
                <a:latin typeface="Arial"/>
                <a:cs typeface="Arial"/>
              </a:rPr>
              <a:t>Strategic importance of HRM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EBA9A-D012-454C-A78F-7684D42A9E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99" y="2524711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>
                <a:latin typeface="Arial"/>
                <a:cs typeface="Arial"/>
              </a:rPr>
              <a:t>HRM helps organisations attract, develop and retain the right employees</a:t>
            </a:r>
          </a:p>
          <a:p>
            <a:r>
              <a:rPr lang="en-GB" sz="1600">
                <a:latin typeface="Arial"/>
                <a:cs typeface="Arial"/>
              </a:rPr>
              <a:t>Links employee skills with organisational goals</a:t>
            </a:r>
          </a:p>
          <a:p>
            <a:r>
              <a:rPr lang="en-GB" sz="1600">
                <a:latin typeface="Arial"/>
                <a:cs typeface="Arial"/>
              </a:rPr>
              <a:t>Supports employee engagement and wellbeing</a:t>
            </a:r>
          </a:p>
          <a:p>
            <a:r>
              <a:rPr lang="en-GB" sz="1600">
                <a:latin typeface="Arial"/>
                <a:cs typeface="Arial"/>
              </a:rPr>
              <a:t>Training and development can improve employee skills and performance</a:t>
            </a:r>
          </a:p>
          <a:p>
            <a:r>
              <a:rPr lang="en-GB" sz="1600">
                <a:latin typeface="Arial"/>
                <a:cs typeface="Arial"/>
              </a:rPr>
              <a:t>Effective HR practices can reduce turnover and support long term growth</a:t>
            </a:r>
          </a:p>
          <a:p>
            <a:r>
              <a:rPr lang="en-GB" sz="1600">
                <a:latin typeface="Arial"/>
                <a:cs typeface="Arial"/>
              </a:rPr>
              <a:t>For health connect UK strategic HRM is important because rapid growth requires skilled and motivated employees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62A1AC-DC55-26A9-D56F-2D7D501B1FB5}"/>
              </a:ext>
            </a:extLst>
          </p:cNvPr>
          <p:cNvSpPr txBox="1"/>
          <p:nvPr/>
        </p:nvSpPr>
        <p:spPr>
          <a:xfrm>
            <a:off x="2519218" y="6483927"/>
            <a:ext cx="3463636" cy="369332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(Azeez, 2017)</a:t>
            </a:r>
          </a:p>
        </p:txBody>
      </p:sp>
    </p:spTree>
    <p:extLst>
      <p:ext uri="{BB962C8B-B14F-4D97-AF65-F5344CB8AC3E}">
        <p14:creationId xmlns:p14="http://schemas.microsoft.com/office/powerpoint/2010/main" val="14067738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1" name="Rectangle 12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5DC283-27CE-5657-F85D-163421BDC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29" y="-648152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3200" b="1">
                <a:latin typeface="Arial"/>
                <a:cs typeface="Arial"/>
              </a:rPr>
              <a:t>Workforce Planning – supply and demand</a:t>
            </a:r>
          </a:p>
        </p:txBody>
      </p:sp>
      <p:sp>
        <p:nvSpPr>
          <p:cNvPr id="12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6FA81-097A-D97B-DB72-F6BE94526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latin typeface="Arial"/>
                <a:cs typeface="Arial"/>
              </a:rPr>
              <a:t>Workforce planning identifies the number and type of employees needed in the future</a:t>
            </a:r>
          </a:p>
          <a:p>
            <a:r>
              <a:rPr lang="en-GB" sz="1600">
                <a:latin typeface="Arial"/>
                <a:cs typeface="Arial"/>
              </a:rPr>
              <a:t>Workforce supply means the employees and skills  currently available </a:t>
            </a:r>
          </a:p>
          <a:p>
            <a:r>
              <a:rPr lang="en-GB" sz="1600">
                <a:latin typeface="Arial"/>
                <a:cs typeface="Arial"/>
              </a:rPr>
              <a:t>Workforce demand means the employees and skills needed for future growth</a:t>
            </a:r>
          </a:p>
          <a:p>
            <a:r>
              <a:rPr lang="en-GB" sz="1600">
                <a:latin typeface="Arial"/>
                <a:cs typeface="Arial"/>
              </a:rPr>
              <a:t>Health connect UK needs to compare its current workforce with future staffing needs</a:t>
            </a:r>
          </a:p>
          <a:p>
            <a:r>
              <a:rPr lang="en-GB" sz="1600">
                <a:latin typeface="Arial"/>
                <a:cs typeface="Arial"/>
              </a:rPr>
              <a:t>Forecasting helps predict future shortages of healthcare and technology professionals</a:t>
            </a:r>
          </a:p>
          <a:p>
            <a:r>
              <a:rPr lang="en-GB" sz="1600">
                <a:latin typeface="Arial"/>
                <a:cs typeface="Arial"/>
              </a:rPr>
              <a:t>Training existing employees is a cost effective way to  reduce  skills gaps</a:t>
            </a:r>
          </a:p>
          <a:p>
            <a:r>
              <a:rPr lang="en-GB" sz="1600">
                <a:latin typeface="Arial"/>
                <a:cs typeface="Arial"/>
              </a:rPr>
              <a:t>However External recruitment may be needed when specialist skills cannot be developed quickly</a:t>
            </a:r>
          </a:p>
        </p:txBody>
      </p:sp>
      <p:pic>
        <p:nvPicPr>
          <p:cNvPr id="25" name="Picture 24" descr="Person holding a puzzle piece">
            <a:extLst>
              <a:ext uri="{FF2B5EF4-FFF2-40B4-BE49-F238E27FC236}">
                <a16:creationId xmlns:a16="http://schemas.microsoft.com/office/drawing/2014/main" id="{51A9434B-9D36-A6A8-F214-E6BDA06797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92" r="17128" b="-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E0BB1F-71D4-6363-8980-89A43384F9FB}"/>
              </a:ext>
            </a:extLst>
          </p:cNvPr>
          <p:cNvSpPr txBox="1"/>
          <p:nvPr/>
        </p:nvSpPr>
        <p:spPr>
          <a:xfrm>
            <a:off x="369454" y="6546272"/>
            <a:ext cx="4202545" cy="369332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/>
                </a:solidFill>
              </a:rPr>
              <a:t>(Sparkman, 2018)</a:t>
            </a:r>
          </a:p>
        </p:txBody>
      </p:sp>
    </p:spTree>
    <p:extLst>
      <p:ext uri="{BB962C8B-B14F-4D97-AF65-F5344CB8AC3E}">
        <p14:creationId xmlns:p14="http://schemas.microsoft.com/office/powerpoint/2010/main" val="2953770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3" name="Group 112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4" name="Rectangle 113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Rectangle 114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6" name="Rectangle 115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7" name="Rectangle 1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FFD1E-CA08-4ADD-63DB-B6897F46F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200" b="1">
                <a:latin typeface="Arial"/>
                <a:cs typeface="Arial"/>
              </a:rPr>
              <a:t>Recruitment Methods- Internal vs External</a:t>
            </a:r>
            <a:endParaRPr lang="en-GB" sz="3200">
              <a:latin typeface="Arial"/>
              <a:cs typeface="Arial"/>
            </a:endParaRPr>
          </a:p>
        </p:txBody>
      </p:sp>
      <p:sp>
        <p:nvSpPr>
          <p:cNvPr id="65" name="Content Placeholder 2">
            <a:extLst>
              <a:ext uri="{FF2B5EF4-FFF2-40B4-BE49-F238E27FC236}">
                <a16:creationId xmlns:a16="http://schemas.microsoft.com/office/drawing/2014/main" id="{E3B4E338-A018-E2FA-BA8C-16339782F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500">
                <a:latin typeface="Arial"/>
                <a:cs typeface="Arial"/>
              </a:rPr>
              <a:t>Internal recruitment promotes existing employees and supports career progression</a:t>
            </a:r>
            <a:r>
              <a:rPr lang="en-GB" sz="1500">
                <a:solidFill>
                  <a:schemeClr val="tx2"/>
                </a:solidFill>
                <a:latin typeface="Arial"/>
                <a:cs typeface="Arial"/>
              </a:rPr>
              <a:t> (Prince, 2005)</a:t>
            </a:r>
          </a:p>
          <a:p>
            <a:r>
              <a:rPr lang="en-GB" sz="1500">
                <a:latin typeface="Arial"/>
                <a:cs typeface="Arial"/>
              </a:rPr>
              <a:t>It can save time and money, but may not provide new specialist skills</a:t>
            </a:r>
          </a:p>
          <a:p>
            <a:r>
              <a:rPr lang="en-GB" sz="1500">
                <a:latin typeface="Arial"/>
                <a:cs typeface="Arial"/>
              </a:rPr>
              <a:t>External recruitment attracts new candidates with healthcare and technology skills </a:t>
            </a:r>
            <a:r>
              <a:rPr lang="en-GB" sz="1500">
                <a:solidFill>
                  <a:schemeClr val="tx2"/>
                </a:solidFill>
                <a:latin typeface="Arial"/>
                <a:cs typeface="Arial"/>
              </a:rPr>
              <a:t>(Adeosun and </a:t>
            </a:r>
            <a:r>
              <a:rPr lang="en-GB" sz="1500" err="1">
                <a:solidFill>
                  <a:schemeClr val="tx2"/>
                </a:solidFill>
                <a:latin typeface="Arial"/>
                <a:cs typeface="Arial"/>
              </a:rPr>
              <a:t>Ohiani</a:t>
            </a:r>
            <a:r>
              <a:rPr lang="en-GB" sz="1500">
                <a:solidFill>
                  <a:schemeClr val="tx2"/>
                </a:solidFill>
                <a:latin typeface="Arial"/>
                <a:cs typeface="Arial"/>
              </a:rPr>
              <a:t>, 2020)</a:t>
            </a:r>
          </a:p>
          <a:p>
            <a:r>
              <a:rPr lang="en-GB" sz="1500">
                <a:latin typeface="Arial"/>
                <a:cs typeface="Arial"/>
              </a:rPr>
              <a:t>It brings fresh ideas, but recruitment can be more expensive and take longer</a:t>
            </a:r>
          </a:p>
          <a:p>
            <a:r>
              <a:rPr lang="en-GB" sz="1500">
                <a:latin typeface="Arial"/>
                <a:cs typeface="Arial"/>
              </a:rPr>
              <a:t>Health Connect UK should use both methods to meet its staffing needs</a:t>
            </a:r>
          </a:p>
          <a:p>
            <a:r>
              <a:rPr lang="en-GB" sz="1500">
                <a:latin typeface="Arial"/>
                <a:cs typeface="Arial"/>
              </a:rPr>
              <a:t>Internal recruitment supports employee retention, while external recruitment helps fill digital skills shortages</a:t>
            </a:r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79D0BC6-5D96-14FB-B31F-5AC908FE4C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5769388"/>
              </p:ext>
            </p:extLst>
          </p:nvPr>
        </p:nvGraphicFramePr>
        <p:xfrm>
          <a:off x="6930493" y="2171680"/>
          <a:ext cx="4223252" cy="2574924"/>
        </p:xfrm>
        <a:graphic>
          <a:graphicData uri="http://schemas.openxmlformats.org/drawingml/2006/table">
            <a:tbl>
              <a:tblPr firstRow="1" bandRow="1">
                <a:noFill/>
                <a:tableStyleId>{3B4B98B0-60AC-42C2-AFA5-B58CD77FA1E5}</a:tableStyleId>
              </a:tblPr>
              <a:tblGrid>
                <a:gridCol w="2141568">
                  <a:extLst>
                    <a:ext uri="{9D8B030D-6E8A-4147-A177-3AD203B41FA5}">
                      <a16:colId xmlns:a16="http://schemas.microsoft.com/office/drawing/2014/main" val="158607977"/>
                    </a:ext>
                  </a:extLst>
                </a:gridCol>
                <a:gridCol w="2081684">
                  <a:extLst>
                    <a:ext uri="{9D8B030D-6E8A-4147-A177-3AD203B41FA5}">
                      <a16:colId xmlns:a16="http://schemas.microsoft.com/office/drawing/2014/main" val="1540628194"/>
                    </a:ext>
                  </a:extLst>
                </a:gridCol>
              </a:tblGrid>
              <a:tr h="931563">
                <a:tc>
                  <a:txBody>
                    <a:bodyPr/>
                    <a:lstStyle/>
                    <a:p>
                      <a:r>
                        <a:rPr lang="en-GB" sz="2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Arial"/>
                          <a:cs typeface="Arial"/>
                        </a:rPr>
                        <a:t>Internal Recruitment </a:t>
                      </a:r>
                    </a:p>
                  </a:txBody>
                  <a:tcPr marL="245535" marR="147321" marT="147321" marB="1473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Arial"/>
                          <a:cs typeface="Arial"/>
                        </a:rPr>
                        <a:t>External recruitment </a:t>
                      </a:r>
                    </a:p>
                  </a:txBody>
                  <a:tcPr marL="245535" marR="147321" marT="147321" marB="1473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668584"/>
                  </a:ext>
                </a:extLst>
              </a:tr>
              <a:tr h="1643361">
                <a:tc>
                  <a:txBody>
                    <a:bodyPr/>
                    <a:lstStyle/>
                    <a:p>
                      <a:pPr marL="342900" indent="-342900">
                        <a:buFont typeface="Wingdings"/>
                        <a:buChar char="§"/>
                      </a:pPr>
                      <a:r>
                        <a:rPr lang="en-GB" sz="15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Existing employees</a:t>
                      </a:r>
                    </a:p>
                    <a:p>
                      <a:pPr marL="342900" lvl="0" indent="-342900">
                        <a:buFont typeface="Wingdings"/>
                        <a:buChar char="§"/>
                      </a:pPr>
                      <a:r>
                        <a:rPr lang="en-GB" sz="15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Lower cost, quicker process</a:t>
                      </a:r>
                    </a:p>
                    <a:p>
                      <a:pPr marL="342900" lvl="0" indent="-342900">
                        <a:buFont typeface="Wingdings"/>
                        <a:buChar char="§"/>
                      </a:pPr>
                      <a:r>
                        <a:rPr lang="en-GB" sz="15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Limited specialist skills</a:t>
                      </a:r>
                    </a:p>
                  </a:txBody>
                  <a:tcPr marL="245535" marR="127678" marT="127678" marB="12767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15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New candidates 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5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Higher cost, longer process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5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Access to specialist skills </a:t>
                      </a:r>
                    </a:p>
                  </a:txBody>
                  <a:tcPr marL="245535" marR="127678" marT="127678" marB="12767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0064844"/>
                  </a:ext>
                </a:extLst>
              </a:tr>
            </a:tbl>
          </a:graphicData>
        </a:graphic>
      </p:graphicFrame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EAB3464E-3D1B-08F3-A48B-C5ABAD644EB9}"/>
              </a:ext>
            </a:extLst>
          </p:cNvPr>
          <p:cNvCxnSpPr/>
          <p:nvPr/>
        </p:nvCxnSpPr>
        <p:spPr>
          <a:xfrm>
            <a:off x="8960358" y="3102348"/>
            <a:ext cx="9960" cy="167144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4942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>
            <a:extLst>
              <a:ext uri="{FF2B5EF4-FFF2-40B4-BE49-F238E27FC236}">
                <a16:creationId xmlns:a16="http://schemas.microsoft.com/office/drawing/2014/main" id="{EA0717FF-393D-A4B3-1C41-050703D38B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85" b="20836"/>
          <a:stretch>
            <a:fillRect/>
          </a:stretch>
        </p:blipFill>
        <p:spPr>
          <a:xfrm>
            <a:off x="-2812452" y="-1995044"/>
            <a:ext cx="17415142" cy="9518061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395294-9B11-35BD-E998-7582ED914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781" y="-286038"/>
            <a:ext cx="11374581" cy="2004435"/>
          </a:xfrm>
        </p:spPr>
        <p:txBody>
          <a:bodyPr>
            <a:normAutofit/>
          </a:bodyPr>
          <a:lstStyle/>
          <a:p>
            <a:r>
              <a:rPr lang="en-GB" sz="3200" b="1">
                <a:latin typeface="Arial"/>
                <a:cs typeface="Arial"/>
              </a:rPr>
              <a:t>Learning and Development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685BC64-6782-9CFE-3C8B-0D8DE1ABD9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399297"/>
              </p:ext>
            </p:extLst>
          </p:nvPr>
        </p:nvGraphicFramePr>
        <p:xfrm>
          <a:off x="159327" y="1160608"/>
          <a:ext cx="12039599" cy="5570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5806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ADAE4-D52A-2287-DB97-F9332B23A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3" y="-929251"/>
            <a:ext cx="10786558" cy="1686374"/>
          </a:xfrm>
        </p:spPr>
        <p:txBody>
          <a:bodyPr anchor="b">
            <a:normAutofit/>
          </a:bodyPr>
          <a:lstStyle/>
          <a:p>
            <a:r>
              <a:rPr lang="en-GB" sz="3200" b="1">
                <a:latin typeface="Arial"/>
                <a:cs typeface="Arial"/>
              </a:rPr>
              <a:t>Talent management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84B93-0814-E808-4BE6-3CEDA6EC1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" y="2474819"/>
            <a:ext cx="5320607" cy="372257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600">
                <a:latin typeface="Arial"/>
                <a:cs typeface="Arial"/>
              </a:rPr>
              <a:t>Talent management helps attract, develop and retain skilled employees</a:t>
            </a:r>
          </a:p>
          <a:p>
            <a:r>
              <a:rPr lang="en-GB" sz="1600">
                <a:latin typeface="Arial"/>
                <a:cs typeface="Arial"/>
              </a:rPr>
              <a:t>It helps identify employees with strong performance and future potential</a:t>
            </a:r>
          </a:p>
          <a:p>
            <a:r>
              <a:rPr lang="en-GB" sz="1600">
                <a:latin typeface="Arial"/>
                <a:cs typeface="Arial"/>
              </a:rPr>
              <a:t>Career development opportunities can encourage employees to stay with the organisation</a:t>
            </a:r>
            <a:r>
              <a:rPr lang="en-GB" sz="1600">
                <a:solidFill>
                  <a:schemeClr val="accent1"/>
                </a:solidFill>
                <a:latin typeface="Arial"/>
                <a:cs typeface="Arial"/>
              </a:rPr>
              <a:t> (Pandita and Ray, 2018).</a:t>
            </a:r>
          </a:p>
          <a:p>
            <a:r>
              <a:rPr lang="en-GB" sz="1600">
                <a:latin typeface="Arial"/>
                <a:cs typeface="Arial"/>
              </a:rPr>
              <a:t>Succession planning prepares employees for future leadership roles </a:t>
            </a:r>
            <a:r>
              <a:rPr lang="en-GB" sz="1600">
                <a:solidFill>
                  <a:schemeClr val="accent1"/>
                </a:solidFill>
                <a:latin typeface="Arial"/>
                <a:cs typeface="Arial"/>
              </a:rPr>
              <a:t>(Groves, 2007).</a:t>
            </a:r>
          </a:p>
          <a:p>
            <a:r>
              <a:rPr lang="en-GB" sz="1600">
                <a:latin typeface="Arial"/>
                <a:cs typeface="Arial"/>
              </a:rPr>
              <a:t>Health Connect UK should offer clear career pathways for healthcare and technology staff</a:t>
            </a:r>
          </a:p>
          <a:p>
            <a:r>
              <a:rPr lang="en-GB" sz="1600">
                <a:latin typeface="Arial"/>
                <a:cs typeface="Arial"/>
              </a:rPr>
              <a:t>Regular training and promotion opportunities can improve employee engagement and retention</a:t>
            </a:r>
          </a:p>
          <a:p>
            <a:r>
              <a:rPr lang="en-GB" sz="1600">
                <a:latin typeface="Arial"/>
                <a:cs typeface="Arial"/>
              </a:rPr>
              <a:t>Effective talent management supports the organisation's long term workforce needs</a:t>
            </a:r>
          </a:p>
        </p:txBody>
      </p:sp>
      <p:pic>
        <p:nvPicPr>
          <p:cNvPr id="39" name="Graphic 38" descr="Business Growth">
            <a:extLst>
              <a:ext uri="{FF2B5EF4-FFF2-40B4-BE49-F238E27FC236}">
                <a16:creationId xmlns:a16="http://schemas.microsoft.com/office/drawing/2014/main" id="{ABB60C24-86C4-8FB5-FFB3-7B26BAD4F36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29548" y="2484255"/>
            <a:ext cx="3714244" cy="3714244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9407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42B20A-2C7D-B2B0-F12E-FD7B90011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8" y="-175202"/>
            <a:ext cx="6234989" cy="1807305"/>
          </a:xfrm>
        </p:spPr>
        <p:txBody>
          <a:bodyPr>
            <a:normAutofit/>
          </a:bodyPr>
          <a:lstStyle/>
          <a:p>
            <a:r>
              <a:rPr lang="en-GB" sz="3600" b="1">
                <a:latin typeface="Arial"/>
                <a:cs typeface="Arial"/>
              </a:rPr>
              <a:t>Performance Management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7D65E55-975A-E50D-7C0B-6A1329DFA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483" y="2333297"/>
            <a:ext cx="6186752" cy="480694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latin typeface="Arial"/>
                <a:cs typeface="Arial"/>
              </a:rPr>
              <a:t>Performance management links employee performance with organisational goals</a:t>
            </a:r>
          </a:p>
          <a:p>
            <a:r>
              <a:rPr lang="en-GB" sz="1600">
                <a:latin typeface="Arial"/>
                <a:cs typeface="Arial"/>
              </a:rPr>
              <a:t>Set clear and SMART objectives (Specific, </a:t>
            </a:r>
            <a:r>
              <a:rPr lang="en-GB" sz="1600" err="1">
                <a:latin typeface="Arial"/>
                <a:cs typeface="Arial"/>
              </a:rPr>
              <a:t>Measureable</a:t>
            </a:r>
            <a:r>
              <a:rPr lang="en-GB" sz="1600">
                <a:latin typeface="Arial"/>
                <a:cs typeface="Arial"/>
              </a:rPr>
              <a:t> , Achievable, Relevant and Time-bound)for employees </a:t>
            </a:r>
            <a:r>
              <a:rPr lang="en-GB" sz="1600">
                <a:solidFill>
                  <a:schemeClr val="tx2"/>
                </a:solidFill>
                <a:latin typeface="Arial"/>
                <a:cs typeface="Arial"/>
              </a:rPr>
              <a:t>(Locke and Latham, 2019)</a:t>
            </a:r>
          </a:p>
          <a:p>
            <a:r>
              <a:rPr lang="en-GB" sz="1600">
                <a:latin typeface="Arial"/>
                <a:cs typeface="Arial"/>
              </a:rPr>
              <a:t>Regular feedback helps employees understand their strengths and areas for improvement</a:t>
            </a:r>
          </a:p>
          <a:p>
            <a:r>
              <a:rPr lang="en-GB" sz="1600">
                <a:latin typeface="Arial"/>
                <a:cs typeface="Arial"/>
              </a:rPr>
              <a:t>Performance reviews can identify training and development needs</a:t>
            </a:r>
          </a:p>
          <a:p>
            <a:r>
              <a:rPr lang="en-GB" sz="1600">
                <a:latin typeface="Arial"/>
                <a:cs typeface="Arial"/>
              </a:rPr>
              <a:t>Health connect UK should use monthly one-to-one meetings because employees need regular support and feedback, not just annual reviews</a:t>
            </a:r>
            <a:r>
              <a:rPr lang="en-GB" sz="1600">
                <a:solidFill>
                  <a:schemeClr val="tx2"/>
                </a:solidFill>
                <a:latin typeface="Arial"/>
                <a:cs typeface="Arial"/>
              </a:rPr>
              <a:t> (Armstrong.2017)</a:t>
            </a:r>
          </a:p>
          <a:p>
            <a:r>
              <a:rPr lang="en-GB" sz="1600">
                <a:latin typeface="Arial"/>
                <a:cs typeface="Arial"/>
              </a:rPr>
              <a:t>Managers should recognise good performance and provide constructive feedback</a:t>
            </a:r>
            <a:endParaRPr lang="en-GB"/>
          </a:p>
          <a:p>
            <a:r>
              <a:rPr lang="en-GB" sz="1600">
                <a:latin typeface="Arial"/>
                <a:cs typeface="Arial"/>
              </a:rPr>
              <a:t>Effective performance management can improve engagement ,productivity and service quality</a:t>
            </a:r>
          </a:p>
          <a:p>
            <a:endParaRPr lang="en-GB" sz="1600">
              <a:latin typeface="Arial"/>
              <a:cs typeface="Arial"/>
            </a:endParaRPr>
          </a:p>
        </p:txBody>
      </p:sp>
      <p:pic>
        <p:nvPicPr>
          <p:cNvPr id="12" name="Picture 11" descr="3D rendering of game pieces tied together with a rope">
            <a:extLst>
              <a:ext uri="{FF2B5EF4-FFF2-40B4-BE49-F238E27FC236}">
                <a16:creationId xmlns:a16="http://schemas.microsoft.com/office/drawing/2014/main" id="{9AC8B8A4-137B-AFB3-2B37-CDDD112370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1" r="31979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99727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" name="Rectangle 106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FCC423-5D1E-9B4C-4BB4-AAE7B2D5E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926" y="129598"/>
            <a:ext cx="6238487" cy="1588799"/>
          </a:xfrm>
        </p:spPr>
        <p:txBody>
          <a:bodyPr>
            <a:normAutofit/>
          </a:bodyPr>
          <a:lstStyle/>
          <a:p>
            <a:r>
              <a:rPr lang="en-GB" sz="3600" b="1">
                <a:latin typeface="Arial"/>
                <a:cs typeface="Arial"/>
              </a:rPr>
              <a:t>Employee Motivation and reward</a:t>
            </a:r>
          </a:p>
        </p:txBody>
      </p:sp>
      <p:sp>
        <p:nvSpPr>
          <p:cNvPr id="109" name="Freeform: Shape 108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CB297D81-F830-C0C4-C3CD-9FDD00FCD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983775"/>
            <a:ext cx="6155361" cy="41931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latin typeface="Arial"/>
                <a:cs typeface="Arial"/>
              </a:rPr>
              <a:t>Motivation can improve employee engagement and performance</a:t>
            </a:r>
          </a:p>
          <a:p>
            <a:r>
              <a:rPr lang="en-GB" sz="1600">
                <a:latin typeface="Arial"/>
                <a:cs typeface="Arial"/>
              </a:rPr>
              <a:t>Competitive pay and benefits can help attract and retain skilled employees</a:t>
            </a:r>
          </a:p>
          <a:p>
            <a:r>
              <a:rPr lang="en-GB" sz="1600">
                <a:latin typeface="Arial"/>
                <a:cs typeface="Arial"/>
              </a:rPr>
              <a:t>Non - financial rewards include recognition ,flexible working and career development</a:t>
            </a:r>
          </a:p>
          <a:p>
            <a:r>
              <a:rPr lang="en-GB" sz="1600">
                <a:latin typeface="Arial"/>
                <a:cs typeface="Arial"/>
              </a:rPr>
              <a:t>Health connect UK should recognise employees for their  good performance and contributions</a:t>
            </a:r>
          </a:p>
          <a:p>
            <a:r>
              <a:rPr lang="en-GB" sz="1600">
                <a:latin typeface="Arial"/>
                <a:cs typeface="Arial"/>
              </a:rPr>
              <a:t>Flexible working and wellbeing support can help reduce burnout</a:t>
            </a:r>
          </a:p>
          <a:p>
            <a:r>
              <a:rPr lang="en-GB" sz="1600">
                <a:latin typeface="Arial"/>
                <a:cs typeface="Arial"/>
              </a:rPr>
              <a:t>​Herzberg's Two-Factor Theory </a:t>
            </a:r>
            <a:r>
              <a:rPr lang="en-GB" sz="1600" err="1">
                <a:latin typeface="Arial"/>
                <a:cs typeface="Arial"/>
              </a:rPr>
              <a:t>sugge</a:t>
            </a:r>
            <a:r>
              <a:rPr lang="en-GB" sz="1600">
                <a:latin typeface="Arial"/>
                <a:cs typeface="Arial"/>
              </a:rPr>
              <a:t>sts that </a:t>
            </a:r>
            <a:r>
              <a:rPr lang="en-GB" sz="1600" err="1">
                <a:latin typeface="Arial"/>
                <a:cs typeface="Arial"/>
              </a:rPr>
              <a:t>recogn</a:t>
            </a:r>
            <a:r>
              <a:rPr lang="en-GB" sz="1600">
                <a:latin typeface="Arial"/>
                <a:cs typeface="Arial"/>
              </a:rPr>
              <a:t>ition, achievement and career development can improve employee motivation </a:t>
            </a:r>
            <a:r>
              <a:rPr lang="en-GB" sz="1600">
                <a:solidFill>
                  <a:schemeClr val="accent1"/>
                </a:solidFill>
                <a:latin typeface="Arial"/>
                <a:cs typeface="Arial"/>
              </a:rPr>
              <a:t>(Dartey-Baah and Amoako, 2011)</a:t>
            </a:r>
          </a:p>
          <a:p>
            <a:r>
              <a:rPr lang="en-GB" sz="1600">
                <a:latin typeface="Arial"/>
                <a:cs typeface="Arial"/>
              </a:rPr>
              <a:t>A balanced reward approach can improve retention and employee satisfaction</a:t>
            </a:r>
          </a:p>
        </p:txBody>
      </p:sp>
      <p:sp>
        <p:nvSpPr>
          <p:cNvPr id="111" name="Oval 110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Freeform: Shape 105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C3E0F429-88AB-542E-EAC3-83BBFC8446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070" r="15930" b="1"/>
          <a:stretch>
            <a:fillRect/>
          </a:stretch>
        </p:blipFill>
        <p:spPr>
          <a:xfrm>
            <a:off x="7751975" y="1075239"/>
            <a:ext cx="4128603" cy="412860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08" name="Freeform: Shape 107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10" name="Straight Connector 109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Freeform: Shape 111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4" name="Freeform: Shape 113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2169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Organization:Team Skill Building - University Innovation Fellows">
            <a:extLst>
              <a:ext uri="{FF2B5EF4-FFF2-40B4-BE49-F238E27FC236}">
                <a16:creationId xmlns:a16="http://schemas.microsoft.com/office/drawing/2014/main" id="{121E82BF-9B61-3922-8774-E9931ED733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69" name="Rectangle 6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2B4B92-F824-33C1-CCCC-C848883AF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" y="235729"/>
            <a:ext cx="7085848" cy="994138"/>
          </a:xfrm>
        </p:spPr>
        <p:txBody>
          <a:bodyPr>
            <a:normAutofit fontScale="90000"/>
          </a:bodyPr>
          <a:lstStyle/>
          <a:p>
            <a:r>
              <a:rPr lang="en-GB" sz="4000">
                <a:latin typeface="Arial"/>
                <a:cs typeface="Arial"/>
              </a:rPr>
              <a:t>Leadership and team management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7DD20-CBA8-A401-8FB5-355390475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" y="1514051"/>
            <a:ext cx="4541056" cy="533864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latin typeface="Arial"/>
                <a:cs typeface="Arial"/>
              </a:rPr>
              <a:t>Healthcare and technology staff have different responsibilities, which can cause communication problems and affect </a:t>
            </a:r>
            <a:r>
              <a:rPr lang="en-GB" sz="1400">
                <a:latin typeface="Arial"/>
                <a:cs typeface="Arial"/>
              </a:rPr>
              <a:t>teamwork .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Transformational leadership can motivate employees through a shared vision </a:t>
            </a:r>
            <a:r>
              <a:rPr lang="en-GB" sz="1400">
                <a:solidFill>
                  <a:schemeClr val="tx2"/>
                </a:solidFill>
                <a:latin typeface="Arial"/>
                <a:cs typeface="Arial"/>
              </a:rPr>
              <a:t>(Bass, 1999)</a:t>
            </a:r>
            <a:endParaRPr lang="en-US">
              <a:solidFill>
                <a:schemeClr val="tx2"/>
              </a:solidFill>
            </a:endParaRPr>
          </a:p>
          <a:p>
            <a:r>
              <a:rPr lang="en-GB" sz="1400">
                <a:latin typeface="Arial"/>
                <a:cs typeface="Arial"/>
              </a:rPr>
              <a:t>Leaders should encourage communication teamwork and employee involvement</a:t>
            </a:r>
          </a:p>
          <a:p>
            <a:r>
              <a:rPr lang="en-GB" sz="1400" dirty="0">
                <a:latin typeface="Arial"/>
                <a:cs typeface="Arial"/>
              </a:rPr>
              <a:t>Some managers may lack leadership skills, which can reduce employee motivation. </a:t>
            </a:r>
            <a:r>
              <a:rPr lang="en-GB" sz="1400">
                <a:latin typeface="Arial"/>
                <a:cs typeface="Arial"/>
              </a:rPr>
              <a:t>Health Connect UK should provide leadership training and mentoring.</a:t>
            </a:r>
          </a:p>
          <a:p>
            <a:r>
              <a:rPr lang="en-GB" sz="1400">
                <a:latin typeface="Arial"/>
                <a:cs typeface="Arial"/>
              </a:rPr>
              <a:t>Managers should support employee wellbeing and recognise signs of burnout</a:t>
            </a:r>
          </a:p>
          <a:p>
            <a:r>
              <a:rPr lang="en-GB" sz="1400">
                <a:latin typeface="Arial"/>
                <a:cs typeface="Arial"/>
              </a:rPr>
              <a:t>Regular team meetings can improve communication between healthcare and technology staff</a:t>
            </a:r>
          </a:p>
          <a:p>
            <a:r>
              <a:rPr lang="en-GB" sz="1400">
                <a:latin typeface="Arial"/>
                <a:cs typeface="Arial"/>
              </a:rPr>
              <a:t>Strong leadership can improve engagement teamwork and organisational performance</a:t>
            </a:r>
          </a:p>
          <a:p>
            <a:r>
              <a:rPr lang="en-GB" sz="1400" dirty="0">
                <a:latin typeface="Arial"/>
                <a:cs typeface="Arial"/>
              </a:rPr>
              <a:t>Poor communication between departments can delay decisions and </a:t>
            </a:r>
            <a:r>
              <a:rPr lang="en-GB" sz="1400">
                <a:latin typeface="Arial"/>
                <a:cs typeface="Arial"/>
              </a:rPr>
              <a:t>affect patient care.(Reeves et al., 2017)</a:t>
            </a:r>
          </a:p>
          <a:p>
            <a:r>
              <a:rPr lang="en-GB" sz="1400">
                <a:latin typeface="Arial"/>
                <a:cs typeface="Arial"/>
              </a:rPr>
              <a:t>Leadership training can improve managers confidence, but it takes time and money to organise</a:t>
            </a:r>
            <a:endParaRPr lang="en-GB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306070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7F7FF2-7AA1-BB8C-8F51-70338E099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chemeClr val="tx2"/>
                </a:solidFill>
                <a:latin typeface="Arial"/>
                <a:cs typeface="Arial"/>
              </a:rPr>
              <a:t>Conclusion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F573A-E71F-65BA-B426-8A0FB09FD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 dirty="0">
                <a:solidFill>
                  <a:schemeClr val="tx2"/>
                </a:solidFill>
                <a:latin typeface="Arial"/>
                <a:cs typeface="Arial"/>
              </a:rPr>
              <a:t>Health connect UK faces challenges with recruitment, staff turnover, skills shortages and employee wellbeing , multidisciplinary teamwork and leadership deve</a:t>
            </a:r>
            <a:r>
              <a:rPr lang="en-GB" sz="1400">
                <a:solidFill>
                  <a:schemeClr val="tx2"/>
                </a:solidFill>
                <a:latin typeface="Arial"/>
                <a:cs typeface="Arial"/>
              </a:rPr>
              <a:t>lopment</a:t>
            </a:r>
            <a:r>
              <a:rPr lang="en-GB" sz="1400" dirty="0">
                <a:solidFill>
                  <a:schemeClr val="tx2"/>
                </a:solidFill>
                <a:latin typeface="Arial"/>
                <a:cs typeface="Arial"/>
              </a:rPr>
              <a:t>.</a:t>
            </a:r>
          </a:p>
          <a:p>
            <a:r>
              <a:rPr lang="en-GB" sz="1400">
                <a:solidFill>
                  <a:schemeClr val="tx2"/>
                </a:solidFill>
                <a:latin typeface="Arial"/>
                <a:cs typeface="Arial"/>
              </a:rPr>
              <a:t>Effective HRM can help the organisation manage these challenges and support future growth.</a:t>
            </a:r>
          </a:p>
          <a:p>
            <a:r>
              <a:rPr lang="en-GB" sz="1400">
                <a:solidFill>
                  <a:schemeClr val="tx2"/>
                </a:solidFill>
                <a:latin typeface="Arial"/>
                <a:cs typeface="Arial"/>
              </a:rPr>
              <a:t>I recommend using both internal and external recruitment to attract skilled employees.</a:t>
            </a:r>
          </a:p>
          <a:p>
            <a:r>
              <a:rPr lang="en-GB" sz="1400">
                <a:solidFill>
                  <a:schemeClr val="tx2"/>
                </a:solidFill>
                <a:latin typeface="Arial"/>
                <a:cs typeface="Arial"/>
              </a:rPr>
              <a:t>Regular training, career development and employee recognition can improve motivation and retention.</a:t>
            </a:r>
          </a:p>
          <a:p>
            <a:r>
              <a:rPr lang="en-GB" sz="1400" dirty="0">
                <a:solidFill>
                  <a:schemeClr val="tx2"/>
                </a:solidFill>
                <a:latin typeface="Arial"/>
                <a:cs typeface="Arial"/>
              </a:rPr>
              <a:t>Managers should provide regular feedback, support employee wellbeing, improve communicat</a:t>
            </a:r>
            <a:r>
              <a:rPr lang="en-GB" sz="1400">
                <a:solidFill>
                  <a:schemeClr val="tx2"/>
                </a:solidFill>
                <a:latin typeface="Arial"/>
                <a:cs typeface="Arial"/>
              </a:rPr>
              <a:t>ion between departments  and receive leadership training.</a:t>
            </a:r>
          </a:p>
          <a:p>
            <a:r>
              <a:rPr lang="en-GB" sz="1400">
                <a:solidFill>
                  <a:schemeClr val="tx2"/>
                </a:solidFill>
                <a:latin typeface="Arial"/>
                <a:cs typeface="Arial"/>
              </a:rPr>
              <a:t>Overall, these HR practices can help Health Connect UK improve employee satisfaction, patient care and organisational performance.</a:t>
            </a:r>
          </a:p>
          <a:p>
            <a:endParaRPr lang="en-GB" sz="1400">
              <a:solidFill>
                <a:schemeClr val="tx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40540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625ED74-B7DD-B1E2-7817-00957748585F}"/>
              </a:ext>
            </a:extLst>
          </p:cNvPr>
          <p:cNvSpPr txBox="1"/>
          <p:nvPr/>
        </p:nvSpPr>
        <p:spPr>
          <a:xfrm>
            <a:off x="143774" y="-7189"/>
            <a:ext cx="11545018" cy="65556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6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Adeosun, O.T. and </a:t>
            </a:r>
            <a:r>
              <a:rPr lang="en-US" sz="12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Ohiani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A.S., 2020. Attracting and recruiting quality talent: firm perspectives. </a:t>
            </a:r>
            <a:r>
              <a:rPr lang="en-US" sz="1200" i="1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Rajagiri</a:t>
            </a:r>
            <a:r>
              <a:rPr lang="en-US" sz="12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 Management Journal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</a:t>
            </a:r>
            <a:r>
              <a:rPr lang="en-US" sz="12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14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(2), pp.107-120.</a:t>
            </a:r>
            <a:endParaRPr lang="en-US" sz="1200" dirty="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endParaRPr lang="en-US" sz="12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Armstrong, M., 2017.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Armstrong on reinventing performance management: Building a culture of continuous improvement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. Kogan Page Publishers.</a:t>
            </a:r>
            <a:endParaRPr lang="en-US" sz="120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endParaRPr lang="en-US" sz="12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Azeez, S.A., 2017. Human resource management practices and employee retention: A review of literature.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Journal of Economics, Management and Trade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18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(2), pp.1-10.</a:t>
            </a: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Bass, B.M. and Riggio, R.E., 2010. The transformational model of leadership.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Leading organizations: Perspectives for a new era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2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(1), pp.76-86.</a:t>
            </a: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endParaRPr lang="en-US" sz="12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Dartey-Baah, K. and Amoako, G.K., 2011. Application of Frederick Herzberg’s Two-Factor theory in assessing and understanding employee motivation at work: a Ghanaian Perspective.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European Journal of Business and Management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3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(9), pp.1-8.</a:t>
            </a: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endParaRPr lang="en-US" sz="12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Groves, K.S., 2007. Integrating leadership development and succession planning best practices.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Journal of management development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26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(3), pp.239-260.</a:t>
            </a: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endParaRPr lang="en-US" sz="12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Locke, E.A. and Latham, G.P., 2019. The development of goal setting theory: A half century retrospective.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Motivation science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5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(2), p.93.</a:t>
            </a: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endParaRPr lang="en-US" sz="12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Markaki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A., Malhotra, S., Billings, R. and Theus, L., 2021. Training needs assessment: tool utilization and global impact. </a:t>
            </a:r>
            <a:r>
              <a:rPr lang="en-US" sz="12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BMC medical education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</a:t>
            </a:r>
            <a:r>
              <a:rPr lang="en-US" sz="12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21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(1), p.310.</a:t>
            </a:r>
            <a:endParaRPr lang="en-US" sz="1200" dirty="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endParaRPr lang="en-US" sz="12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Pandita, D. and Ray, S., 2018. Talent management and employee engagement–a meta-analysis of their impact on talent retention.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Industrial and commercial training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50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(4), pp.185-199.</a:t>
            </a:r>
          </a:p>
          <a:p>
            <a:endParaRPr lang="en-US" sz="12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Prince, J.B., 2005. Career‐focused employee transfer processes.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Career Development International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10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(4), pp.293-309.</a:t>
            </a: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endParaRPr lang="en-US" sz="1200" dirty="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Reeves, S., Clark, E., Lawton, S., Ream, M. and Ross, F., 2017. Examining the nature of interprofessional interventions designed to promote patient safety: a narrative review.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International Journal for Quality in Health Care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29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(2), pp.144-150.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Socha-Dietrich, K., 2021. Empowering the health workforce to make the most of the digital revolution.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OECD Health Working Papers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.</a:t>
            </a: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endParaRPr lang="en-US" sz="12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Sparkman, R., 2018.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Strategic workforce planning: Developing optimized talent strategies for future growth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. Kogan Page Publishers.</a:t>
            </a: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endParaRPr lang="en-US" sz="12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r>
              <a:rPr lang="en-US" sz="12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Storey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J., Ulrich, D. and Wright, P.M., 2019. </a:t>
            </a:r>
            <a:r>
              <a:rPr lang="en-US" sz="12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Strategic human resource management: A research overview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. Routledge.</a:t>
            </a:r>
            <a:endParaRPr lang="en-US" sz="1200" dirty="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</a:endParaRPr>
          </a:p>
          <a:p>
            <a:endParaRPr lang="en-US" sz="12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Zahid Iqbal, M. and Khan, R.A., 2011. The growing concept and uses of training needs assessment: A review with proposed model.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Journal of European Industrial Training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35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(5), pp.439-466.</a:t>
            </a:r>
          </a:p>
          <a:p>
            <a:pPr algn="ctr"/>
            <a:endParaRPr lang="en-US"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48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Human Resource Management Practices at Health Connect UK</vt:lpstr>
      <vt:lpstr>Health Connect UK – Organisation Overview</vt:lpstr>
      <vt:lpstr>Strategic Importance of HRM </vt:lpstr>
      <vt:lpstr>Strategic importance of HRM</vt:lpstr>
      <vt:lpstr>Workforce Planning – supply and demand</vt:lpstr>
      <vt:lpstr>Recruitment Methods- Internal vs External</vt:lpstr>
      <vt:lpstr>Learning and Development</vt:lpstr>
      <vt:lpstr>Talent management</vt:lpstr>
      <vt:lpstr>Performance Management</vt:lpstr>
      <vt:lpstr>Employee Motivation and reward</vt:lpstr>
      <vt:lpstr>Leadership and team management </vt:lpstr>
      <vt:lpstr>Conclusion and Recommendations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92</cp:revision>
  <dcterms:created xsi:type="dcterms:W3CDTF">2026-09-30T12:41:03Z</dcterms:created>
  <dcterms:modified xsi:type="dcterms:W3CDTF">2026-10-12T03:00:46Z</dcterms:modified>
</cp:coreProperties>
</file>