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handoutMasterIdLst>
    <p:handoutMasterId r:id="rId26"/>
  </p:handoutMasterIdLst>
  <p:sldIdLst>
    <p:sldId id="257" r:id="rId5"/>
    <p:sldId id="258" r:id="rId6"/>
    <p:sldId id="269" r:id="rId7"/>
    <p:sldId id="260" r:id="rId8"/>
    <p:sldId id="271" r:id="rId9"/>
    <p:sldId id="272" r:id="rId10"/>
    <p:sldId id="270" r:id="rId11"/>
    <p:sldId id="267" r:id="rId12"/>
    <p:sldId id="262" r:id="rId13"/>
    <p:sldId id="263" r:id="rId14"/>
    <p:sldId id="273" r:id="rId15"/>
    <p:sldId id="274" r:id="rId16"/>
    <p:sldId id="275" r:id="rId17"/>
    <p:sldId id="276" r:id="rId18"/>
    <p:sldId id="277" r:id="rId19"/>
    <p:sldId id="278" r:id="rId20"/>
    <p:sldId id="279" r:id="rId21"/>
    <p:sldId id="280" r:id="rId22"/>
    <p:sldId id="282"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BB0A3"/>
    <a:srgbClr val="446777"/>
    <a:srgbClr val="22343C"/>
    <a:srgbClr val="37463B"/>
    <a:srgbClr val="ADC5D0"/>
    <a:srgbClr val="3842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74ECD2-0EBA-4BC9-BC83-3C63B72705B7}" v="237" dt="2021-07-22T08:27:41.7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14" autoAdjust="0"/>
  </p:normalViewPr>
  <p:slideViewPr>
    <p:cSldViewPr snapToGrid="0">
      <p:cViewPr varScale="1">
        <p:scale>
          <a:sx n="96" d="100"/>
          <a:sy n="96" d="100"/>
        </p:scale>
        <p:origin x="84" y="48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 Zaharidov" userId="9700e7f9f47f430d" providerId="LiveId" clId="{8274ECD2-0EBA-4BC9-BC83-3C63B72705B7}"/>
    <pc:docChg chg="undo custSel addSld delSld modSld sldOrd">
      <pc:chgData name="Marin Zaharidov" userId="9700e7f9f47f430d" providerId="LiveId" clId="{8274ECD2-0EBA-4BC9-BC83-3C63B72705B7}" dt="2021-07-23T08:54:33.391" v="6171" actId="20577"/>
      <pc:docMkLst>
        <pc:docMk/>
      </pc:docMkLst>
      <pc:sldChg chg="modSp mod modTransition">
        <pc:chgData name="Marin Zaharidov" userId="9700e7f9f47f430d" providerId="LiveId" clId="{8274ECD2-0EBA-4BC9-BC83-3C63B72705B7}" dt="2021-07-22T08:23:52.358" v="5776"/>
        <pc:sldMkLst>
          <pc:docMk/>
          <pc:sldMk cId="1044939907" sldId="257"/>
        </pc:sldMkLst>
        <pc:spChg chg="mod">
          <ac:chgData name="Marin Zaharidov" userId="9700e7f9f47f430d" providerId="LiveId" clId="{8274ECD2-0EBA-4BC9-BC83-3C63B72705B7}" dt="2021-07-21T15:04:56.603" v="5525" actId="2711"/>
          <ac:spMkLst>
            <pc:docMk/>
            <pc:sldMk cId="1044939907" sldId="257"/>
            <ac:spMk id="3" creationId="{6C1937BB-8C52-48AD-84E8-D9E4C22ECAC8}"/>
          </ac:spMkLst>
        </pc:spChg>
        <pc:spChg chg="mod">
          <ac:chgData name="Marin Zaharidov" userId="9700e7f9f47f430d" providerId="LiveId" clId="{8274ECD2-0EBA-4BC9-BC83-3C63B72705B7}" dt="2021-07-20T17:34:53.985" v="632" actId="2711"/>
          <ac:spMkLst>
            <pc:docMk/>
            <pc:sldMk cId="1044939907" sldId="257"/>
            <ac:spMk id="5" creationId="{44A594A2-30EC-46D0-854C-BF894D6583F4}"/>
          </ac:spMkLst>
        </pc:spChg>
        <pc:spChg chg="mod">
          <ac:chgData name="Marin Zaharidov" userId="9700e7f9f47f430d" providerId="LiveId" clId="{8274ECD2-0EBA-4BC9-BC83-3C63B72705B7}" dt="2021-07-21T15:04:32.356" v="5521" actId="20577"/>
          <ac:spMkLst>
            <pc:docMk/>
            <pc:sldMk cId="1044939907" sldId="257"/>
            <ac:spMk id="11" creationId="{792973C2-64E0-451E-A71F-E5F611F454B4}"/>
          </ac:spMkLst>
        </pc:spChg>
      </pc:sldChg>
      <pc:sldChg chg="modTransition">
        <pc:chgData name="Marin Zaharidov" userId="9700e7f9f47f430d" providerId="LiveId" clId="{8274ECD2-0EBA-4BC9-BC83-3C63B72705B7}" dt="2021-07-22T08:24:00.755" v="5777"/>
        <pc:sldMkLst>
          <pc:docMk/>
          <pc:sldMk cId="1404386855" sldId="258"/>
        </pc:sldMkLst>
      </pc:sldChg>
      <pc:sldChg chg="addSp delSp modSp mod modTransition">
        <pc:chgData name="Marin Zaharidov" userId="9700e7f9f47f430d" providerId="LiveId" clId="{8274ECD2-0EBA-4BC9-BC83-3C63B72705B7}" dt="2021-07-23T08:49:24.288" v="6138" actId="20577"/>
        <pc:sldMkLst>
          <pc:docMk/>
          <pc:sldMk cId="1547837735" sldId="260"/>
        </pc:sldMkLst>
        <pc:spChg chg="add mod">
          <ac:chgData name="Marin Zaharidov" userId="9700e7f9f47f430d" providerId="LiveId" clId="{8274ECD2-0EBA-4BC9-BC83-3C63B72705B7}" dt="2021-07-23T08:49:24.288" v="6138" actId="20577"/>
          <ac:spMkLst>
            <pc:docMk/>
            <pc:sldMk cId="1547837735" sldId="260"/>
            <ac:spMk id="2" creationId="{65627606-782F-476D-AF62-FADBC613C626}"/>
          </ac:spMkLst>
        </pc:spChg>
        <pc:spChg chg="del mod">
          <ac:chgData name="Marin Zaharidov" userId="9700e7f9f47f430d" providerId="LiveId" clId="{8274ECD2-0EBA-4BC9-BC83-3C63B72705B7}" dt="2021-07-20T17:36:59.977" v="635" actId="478"/>
          <ac:spMkLst>
            <pc:docMk/>
            <pc:sldMk cId="1547837735" sldId="260"/>
            <ac:spMk id="11" creationId="{B077F0A3-D25F-4686-9652-AA67966B0F4B}"/>
          </ac:spMkLst>
        </pc:spChg>
      </pc:sldChg>
      <pc:sldChg chg="addSp delSp modSp mod modTransition">
        <pc:chgData name="Marin Zaharidov" userId="9700e7f9f47f430d" providerId="LiveId" clId="{8274ECD2-0EBA-4BC9-BC83-3C63B72705B7}" dt="2021-07-23T08:50:34.990" v="6144" actId="1076"/>
        <pc:sldMkLst>
          <pc:docMk/>
          <pc:sldMk cId="1695729050" sldId="262"/>
        </pc:sldMkLst>
        <pc:spChg chg="add mod">
          <ac:chgData name="Marin Zaharidov" userId="9700e7f9f47f430d" providerId="LiveId" clId="{8274ECD2-0EBA-4BC9-BC83-3C63B72705B7}" dt="2021-07-23T08:50:34.990" v="6144" actId="1076"/>
          <ac:spMkLst>
            <pc:docMk/>
            <pc:sldMk cId="1695729050" sldId="262"/>
            <ac:spMk id="2" creationId="{41929052-1BDB-4A92-A43D-2A0D7FC017AB}"/>
          </ac:spMkLst>
        </pc:spChg>
        <pc:spChg chg="mod">
          <ac:chgData name="Marin Zaharidov" userId="9700e7f9f47f430d" providerId="LiveId" clId="{8274ECD2-0EBA-4BC9-BC83-3C63B72705B7}" dt="2021-07-21T08:46:49.325" v="1738" actId="1076"/>
          <ac:spMkLst>
            <pc:docMk/>
            <pc:sldMk cId="1695729050" sldId="262"/>
            <ac:spMk id="3" creationId="{BC26F1D9-0535-474D-81AA-B405ACC2769A}"/>
          </ac:spMkLst>
        </pc:spChg>
        <pc:spChg chg="del">
          <ac:chgData name="Marin Zaharidov" userId="9700e7f9f47f430d" providerId="LiveId" clId="{8274ECD2-0EBA-4BC9-BC83-3C63B72705B7}" dt="2021-07-21T09:19:43.402" v="2094" actId="931"/>
          <ac:spMkLst>
            <pc:docMk/>
            <pc:sldMk cId="1695729050" sldId="262"/>
            <ac:spMk id="4" creationId="{C356A4FF-3CFB-48EE-B111-D74743D106AE}"/>
          </ac:spMkLst>
        </pc:spChg>
        <pc:spChg chg="add mod">
          <ac:chgData name="Marin Zaharidov" userId="9700e7f9f47f430d" providerId="LiveId" clId="{8274ECD2-0EBA-4BC9-BC83-3C63B72705B7}" dt="2021-07-21T08:57:36.451" v="2020" actId="1076"/>
          <ac:spMkLst>
            <pc:docMk/>
            <pc:sldMk cId="1695729050" sldId="262"/>
            <ac:spMk id="5" creationId="{4E9CCC56-6890-4F7B-91B3-5C3453210B63}"/>
          </ac:spMkLst>
        </pc:spChg>
        <pc:spChg chg="del mod">
          <ac:chgData name="Marin Zaharidov" userId="9700e7f9f47f430d" providerId="LiveId" clId="{8274ECD2-0EBA-4BC9-BC83-3C63B72705B7}" dt="2021-07-21T09:19:25.576" v="2091" actId="931"/>
          <ac:spMkLst>
            <pc:docMk/>
            <pc:sldMk cId="1695729050" sldId="262"/>
            <ac:spMk id="6" creationId="{53B0809F-DBF4-40F8-BB12-4BC07EDE882E}"/>
          </ac:spMkLst>
        </pc:spChg>
        <pc:spChg chg="mod">
          <ac:chgData name="Marin Zaharidov" userId="9700e7f9f47f430d" providerId="LiveId" clId="{8274ECD2-0EBA-4BC9-BC83-3C63B72705B7}" dt="2021-07-21T08:46:40.577" v="1737" actId="1076"/>
          <ac:spMkLst>
            <pc:docMk/>
            <pc:sldMk cId="1695729050" sldId="262"/>
            <ac:spMk id="7" creationId="{AE85C146-6D57-48BD-AAFF-E5EFBD3E9D67}"/>
          </ac:spMkLst>
        </pc:spChg>
        <pc:spChg chg="del">
          <ac:chgData name="Marin Zaharidov" userId="9700e7f9f47f430d" providerId="LiveId" clId="{8274ECD2-0EBA-4BC9-BC83-3C63B72705B7}" dt="2021-07-21T09:19:52.482" v="2097" actId="931"/>
          <ac:spMkLst>
            <pc:docMk/>
            <pc:sldMk cId="1695729050" sldId="262"/>
            <ac:spMk id="11" creationId="{0AD62C8D-1FB3-498F-97F0-E5C8FB7991BE}"/>
          </ac:spMkLst>
        </pc:spChg>
        <pc:spChg chg="del mod">
          <ac:chgData name="Marin Zaharidov" userId="9700e7f9f47f430d" providerId="LiveId" clId="{8274ECD2-0EBA-4BC9-BC83-3C63B72705B7}" dt="2021-07-21T09:23:36.452" v="2101" actId="931"/>
          <ac:spMkLst>
            <pc:docMk/>
            <pc:sldMk cId="1695729050" sldId="262"/>
            <ac:spMk id="12" creationId="{7317E683-6A51-4BA6-9C45-CBE0B7D6D2A9}"/>
          </ac:spMkLst>
        </pc:spChg>
        <pc:spChg chg="add del">
          <ac:chgData name="Marin Zaharidov" userId="9700e7f9f47f430d" providerId="LiveId" clId="{8274ECD2-0EBA-4BC9-BC83-3C63B72705B7}" dt="2021-07-21T09:11:35.020" v="2022" actId="478"/>
          <ac:spMkLst>
            <pc:docMk/>
            <pc:sldMk cId="1695729050" sldId="262"/>
            <ac:spMk id="13" creationId="{BC2167EE-7AB6-404F-ABF1-D867F2D5810A}"/>
          </ac:spMkLst>
        </pc:spChg>
        <pc:spChg chg="add mod">
          <ac:chgData name="Marin Zaharidov" userId="9700e7f9f47f430d" providerId="LiveId" clId="{8274ECD2-0EBA-4BC9-BC83-3C63B72705B7}" dt="2021-07-21T09:12:04.735" v="2041" actId="20577"/>
          <ac:spMkLst>
            <pc:docMk/>
            <pc:sldMk cId="1695729050" sldId="262"/>
            <ac:spMk id="14" creationId="{F9544703-B103-40D8-8177-3C59A312891C}"/>
          </ac:spMkLst>
        </pc:spChg>
        <pc:spChg chg="add mod">
          <ac:chgData name="Marin Zaharidov" userId="9700e7f9f47f430d" providerId="LiveId" clId="{8274ECD2-0EBA-4BC9-BC83-3C63B72705B7}" dt="2021-07-21T09:12:55.283" v="2072" actId="1076"/>
          <ac:spMkLst>
            <pc:docMk/>
            <pc:sldMk cId="1695729050" sldId="262"/>
            <ac:spMk id="15" creationId="{58DE2B5A-9855-4D63-A9EF-943751897390}"/>
          </ac:spMkLst>
        </pc:spChg>
        <pc:spChg chg="add mod">
          <ac:chgData name="Marin Zaharidov" userId="9700e7f9f47f430d" providerId="LiveId" clId="{8274ECD2-0EBA-4BC9-BC83-3C63B72705B7}" dt="2021-07-21T09:13:38.548" v="2090" actId="20577"/>
          <ac:spMkLst>
            <pc:docMk/>
            <pc:sldMk cId="1695729050" sldId="262"/>
            <ac:spMk id="16" creationId="{E78ACCA4-0EDA-483C-888F-39ED367F3644}"/>
          </ac:spMkLst>
        </pc:spChg>
        <pc:spChg chg="del mod">
          <ac:chgData name="Marin Zaharidov" userId="9700e7f9f47f430d" providerId="LiveId" clId="{8274ECD2-0EBA-4BC9-BC83-3C63B72705B7}" dt="2021-07-21T08:46:53.322" v="1740" actId="478"/>
          <ac:spMkLst>
            <pc:docMk/>
            <pc:sldMk cId="1695729050" sldId="262"/>
            <ac:spMk id="18" creationId="{1A6EE16D-4920-4610-B17F-E27C0CC7B475}"/>
          </ac:spMkLst>
        </pc:spChg>
        <pc:picChg chg="add mod">
          <ac:chgData name="Marin Zaharidov" userId="9700e7f9f47f430d" providerId="LiveId" clId="{8274ECD2-0EBA-4BC9-BC83-3C63B72705B7}" dt="2021-07-21T09:19:27.590" v="2093" actId="962"/>
          <ac:picMkLst>
            <pc:docMk/>
            <pc:sldMk cId="1695729050" sldId="262"/>
            <ac:picMk id="10" creationId="{2EBFBBDD-543A-4EF5-A867-435092E7CB87}"/>
          </ac:picMkLst>
        </pc:picChg>
        <pc:picChg chg="add mod">
          <ac:chgData name="Marin Zaharidov" userId="9700e7f9f47f430d" providerId="LiveId" clId="{8274ECD2-0EBA-4BC9-BC83-3C63B72705B7}" dt="2021-07-21T09:19:45.393" v="2096" actId="962"/>
          <ac:picMkLst>
            <pc:docMk/>
            <pc:sldMk cId="1695729050" sldId="262"/>
            <ac:picMk id="19" creationId="{9AEB6F99-B30E-4A73-A5D7-7ED2D46AED11}"/>
          </ac:picMkLst>
        </pc:picChg>
        <pc:picChg chg="add mod">
          <ac:chgData name="Marin Zaharidov" userId="9700e7f9f47f430d" providerId="LiveId" clId="{8274ECD2-0EBA-4BC9-BC83-3C63B72705B7}" dt="2021-07-21T09:19:53.871" v="2099" actId="962"/>
          <ac:picMkLst>
            <pc:docMk/>
            <pc:sldMk cId="1695729050" sldId="262"/>
            <ac:picMk id="21" creationId="{83BC3114-2D9A-4065-83A0-7CBDAFDF8DD2}"/>
          </ac:picMkLst>
        </pc:picChg>
        <pc:picChg chg="add mod">
          <ac:chgData name="Marin Zaharidov" userId="9700e7f9f47f430d" providerId="LiveId" clId="{8274ECD2-0EBA-4BC9-BC83-3C63B72705B7}" dt="2021-07-21T09:23:37.759" v="2103" actId="962"/>
          <ac:picMkLst>
            <pc:docMk/>
            <pc:sldMk cId="1695729050" sldId="262"/>
            <ac:picMk id="23" creationId="{138D8A58-F9F3-4C48-A07D-74B78E4E1DB7}"/>
          </ac:picMkLst>
        </pc:picChg>
      </pc:sldChg>
      <pc:sldChg chg="addSp delSp modSp mod modTransition">
        <pc:chgData name="Marin Zaharidov" userId="9700e7f9f47f430d" providerId="LiveId" clId="{8274ECD2-0EBA-4BC9-BC83-3C63B72705B7}" dt="2021-07-22T08:25:58.312" v="5786"/>
        <pc:sldMkLst>
          <pc:docMk/>
          <pc:sldMk cId="1065486063" sldId="263"/>
        </pc:sldMkLst>
        <pc:spChg chg="del">
          <ac:chgData name="Marin Zaharidov" userId="9700e7f9f47f430d" providerId="LiveId" clId="{8274ECD2-0EBA-4BC9-BC83-3C63B72705B7}" dt="2021-07-21T09:28:04.104" v="2179" actId="931"/>
          <ac:spMkLst>
            <pc:docMk/>
            <pc:sldMk cId="1065486063" sldId="263"/>
            <ac:spMk id="2" creationId="{86EAF46B-C7CF-463A-A2BC-5661F5581D4C}"/>
          </ac:spMkLst>
        </pc:spChg>
        <pc:spChg chg="del">
          <ac:chgData name="Marin Zaharidov" userId="9700e7f9f47f430d" providerId="LiveId" clId="{8274ECD2-0EBA-4BC9-BC83-3C63B72705B7}" dt="2021-07-21T09:35:23.373" v="2193" actId="931"/>
          <ac:spMkLst>
            <pc:docMk/>
            <pc:sldMk cId="1065486063" sldId="263"/>
            <ac:spMk id="3" creationId="{E9226E0E-CB32-49FF-A623-D58DA98321D1}"/>
          </ac:spMkLst>
        </pc:spChg>
        <pc:spChg chg="add del mod">
          <ac:chgData name="Marin Zaharidov" userId="9700e7f9f47f430d" providerId="LiveId" clId="{8274ECD2-0EBA-4BC9-BC83-3C63B72705B7}" dt="2021-07-21T09:26:51.277" v="2164" actId="931"/>
          <ac:spMkLst>
            <pc:docMk/>
            <pc:sldMk cId="1065486063" sldId="263"/>
            <ac:spMk id="7" creationId="{987600C6-D369-4D81-8A86-AEAB5924FC0C}"/>
          </ac:spMkLst>
        </pc:spChg>
        <pc:spChg chg="del">
          <ac:chgData name="Marin Zaharidov" userId="9700e7f9f47f430d" providerId="LiveId" clId="{8274ECD2-0EBA-4BC9-BC83-3C63B72705B7}" dt="2021-07-21T09:25:13.455" v="2161" actId="931"/>
          <ac:spMkLst>
            <pc:docMk/>
            <pc:sldMk cId="1065486063" sldId="263"/>
            <ac:spMk id="11" creationId="{CFC25BC5-A596-4062-9530-24B03BE4570B}"/>
          </ac:spMkLst>
        </pc:spChg>
        <pc:spChg chg="del mod">
          <ac:chgData name="Marin Zaharidov" userId="9700e7f9f47f430d" providerId="LiveId" clId="{8274ECD2-0EBA-4BC9-BC83-3C63B72705B7}" dt="2021-07-21T09:38:47.189" v="2202" actId="931"/>
          <ac:spMkLst>
            <pc:docMk/>
            <pc:sldMk cId="1065486063" sldId="263"/>
            <ac:spMk id="12" creationId="{CC715BE8-A461-4E23-A741-4B63B52758B4}"/>
          </ac:spMkLst>
        </pc:spChg>
        <pc:spChg chg="del mod">
          <ac:chgData name="Marin Zaharidov" userId="9700e7f9f47f430d" providerId="LiveId" clId="{8274ECD2-0EBA-4BC9-BC83-3C63B72705B7}" dt="2021-07-21T09:38:40.234" v="2199" actId="931"/>
          <ac:spMkLst>
            <pc:docMk/>
            <pc:sldMk cId="1065486063" sldId="263"/>
            <ac:spMk id="13" creationId="{328847EE-4D61-40E2-8127-767D03C1E6E2}"/>
          </ac:spMkLst>
        </pc:spChg>
        <pc:spChg chg="del">
          <ac:chgData name="Marin Zaharidov" userId="9700e7f9f47f430d" providerId="LiveId" clId="{8274ECD2-0EBA-4BC9-BC83-3C63B72705B7}" dt="2021-07-21T09:35:08.363" v="2190" actId="931"/>
          <ac:spMkLst>
            <pc:docMk/>
            <pc:sldMk cId="1065486063" sldId="263"/>
            <ac:spMk id="14" creationId="{581EC006-B4E2-426A-AB72-8A1A4EEC9E70}"/>
          </ac:spMkLst>
        </pc:spChg>
        <pc:spChg chg="del mod">
          <ac:chgData name="Marin Zaharidov" userId="9700e7f9f47f430d" providerId="LiveId" clId="{8274ECD2-0EBA-4BC9-BC83-3C63B72705B7}" dt="2021-07-21T09:39:56.930" v="2205" actId="931"/>
          <ac:spMkLst>
            <pc:docMk/>
            <pc:sldMk cId="1065486063" sldId="263"/>
            <ac:spMk id="15" creationId="{E3DBD5A5-AEE6-499D-B644-32D1FCC5A5E0}"/>
          </ac:spMkLst>
        </pc:spChg>
        <pc:spChg chg="add del mod">
          <ac:chgData name="Marin Zaharidov" userId="9700e7f9f47f430d" providerId="LiveId" clId="{8274ECD2-0EBA-4BC9-BC83-3C63B72705B7}" dt="2021-07-21T09:27:47.911" v="2178" actId="478"/>
          <ac:spMkLst>
            <pc:docMk/>
            <pc:sldMk cId="1065486063" sldId="263"/>
            <ac:spMk id="16" creationId="{4C66DB60-B695-4463-B220-5F40608751C2}"/>
          </ac:spMkLst>
        </pc:spChg>
        <pc:spChg chg="add del mod">
          <ac:chgData name="Marin Zaharidov" userId="9700e7f9f47f430d" providerId="LiveId" clId="{8274ECD2-0EBA-4BC9-BC83-3C63B72705B7}" dt="2021-07-21T09:34:44.567" v="2183" actId="931"/>
          <ac:spMkLst>
            <pc:docMk/>
            <pc:sldMk cId="1065486063" sldId="263"/>
            <ac:spMk id="18" creationId="{AF24DA21-45EB-4060-BB0E-377F8721A254}"/>
          </ac:spMkLst>
        </pc:spChg>
        <pc:spChg chg="add del mod">
          <ac:chgData name="Marin Zaharidov" userId="9700e7f9f47f430d" providerId="LiveId" clId="{8274ECD2-0EBA-4BC9-BC83-3C63B72705B7}" dt="2021-07-21T09:35:35.204" v="2196" actId="931"/>
          <ac:spMkLst>
            <pc:docMk/>
            <pc:sldMk cId="1065486063" sldId="263"/>
            <ac:spMk id="22" creationId="{15DBF628-4F95-4982-B577-57B27FA20AFF}"/>
          </ac:spMkLst>
        </pc:spChg>
        <pc:spChg chg="add del mod">
          <ac:chgData name="Marin Zaharidov" userId="9700e7f9f47f430d" providerId="LiveId" clId="{8274ECD2-0EBA-4BC9-BC83-3C63B72705B7}" dt="2021-07-21T09:34:57.818" v="2187" actId="931"/>
          <ac:spMkLst>
            <pc:docMk/>
            <pc:sldMk cId="1065486063" sldId="263"/>
            <ac:spMk id="27" creationId="{72E0CE5C-0179-4817-B53C-958716898CC9}"/>
          </ac:spMkLst>
        </pc:spChg>
        <pc:spChg chg="add mod">
          <ac:chgData name="Marin Zaharidov" userId="9700e7f9f47f430d" providerId="LiveId" clId="{8274ECD2-0EBA-4BC9-BC83-3C63B72705B7}" dt="2021-07-22T08:02:39.436" v="5715" actId="1076"/>
          <ac:spMkLst>
            <pc:docMk/>
            <pc:sldMk cId="1065486063" sldId="263"/>
            <ac:spMk id="42" creationId="{B6899024-D941-4215-94B4-10A3EA54274A}"/>
          </ac:spMkLst>
        </pc:spChg>
        <pc:picChg chg="add del mod">
          <ac:chgData name="Marin Zaharidov" userId="9700e7f9f47f430d" providerId="LiveId" clId="{8274ECD2-0EBA-4BC9-BC83-3C63B72705B7}" dt="2021-07-21T09:25:22.461" v="2163" actId="478"/>
          <ac:picMkLst>
            <pc:docMk/>
            <pc:sldMk cId="1065486063" sldId="263"/>
            <ac:picMk id="5" creationId="{84162351-21D2-4B56-A89D-124A51EF4BA8}"/>
          </ac:picMkLst>
        </pc:picChg>
        <pc:picChg chg="add del mod">
          <ac:chgData name="Marin Zaharidov" userId="9700e7f9f47f430d" providerId="LiveId" clId="{8274ECD2-0EBA-4BC9-BC83-3C63B72705B7}" dt="2021-07-21T09:27:27.622" v="2177" actId="478"/>
          <ac:picMkLst>
            <pc:docMk/>
            <pc:sldMk cId="1065486063" sldId="263"/>
            <ac:picMk id="9" creationId="{C2FBF323-1B04-4C70-915D-7BFB73362B07}"/>
          </ac:picMkLst>
        </pc:picChg>
        <pc:picChg chg="add del mod">
          <ac:chgData name="Marin Zaharidov" userId="9700e7f9f47f430d" providerId="LiveId" clId="{8274ECD2-0EBA-4BC9-BC83-3C63B72705B7}" dt="2021-07-21T09:28:08.019" v="2182" actId="478"/>
          <ac:picMkLst>
            <pc:docMk/>
            <pc:sldMk cId="1065486063" sldId="263"/>
            <ac:picMk id="20" creationId="{A7C95D2E-4821-421E-84B2-7B1E160370CB}"/>
          </ac:picMkLst>
        </pc:picChg>
        <pc:picChg chg="add del mod">
          <ac:chgData name="Marin Zaharidov" userId="9700e7f9f47f430d" providerId="LiveId" clId="{8274ECD2-0EBA-4BC9-BC83-3C63B72705B7}" dt="2021-07-21T09:34:47.679" v="2186" actId="478"/>
          <ac:picMkLst>
            <pc:docMk/>
            <pc:sldMk cId="1065486063" sldId="263"/>
            <ac:picMk id="24" creationId="{80514AC2-EF9E-4DC9-8166-B01436B94327}"/>
          </ac:picMkLst>
        </pc:picChg>
        <pc:picChg chg="add mod">
          <ac:chgData name="Marin Zaharidov" userId="9700e7f9f47f430d" providerId="LiveId" clId="{8274ECD2-0EBA-4BC9-BC83-3C63B72705B7}" dt="2021-07-21T09:35:00.129" v="2189" actId="962"/>
          <ac:picMkLst>
            <pc:docMk/>
            <pc:sldMk cId="1065486063" sldId="263"/>
            <ac:picMk id="29" creationId="{26BCC837-9BC0-45C0-B509-9B4305B5CDC2}"/>
          </ac:picMkLst>
        </pc:picChg>
        <pc:picChg chg="add mod">
          <ac:chgData name="Marin Zaharidov" userId="9700e7f9f47f430d" providerId="LiveId" clId="{8274ECD2-0EBA-4BC9-BC83-3C63B72705B7}" dt="2021-07-21T09:35:10.469" v="2192" actId="962"/>
          <ac:picMkLst>
            <pc:docMk/>
            <pc:sldMk cId="1065486063" sldId="263"/>
            <ac:picMk id="31" creationId="{6A63EE77-1B9F-4339-8516-12A1F1E92B94}"/>
          </ac:picMkLst>
        </pc:picChg>
        <pc:picChg chg="add mod">
          <ac:chgData name="Marin Zaharidov" userId="9700e7f9f47f430d" providerId="LiveId" clId="{8274ECD2-0EBA-4BC9-BC83-3C63B72705B7}" dt="2021-07-21T09:35:25.576" v="2194" actId="27614"/>
          <ac:picMkLst>
            <pc:docMk/>
            <pc:sldMk cId="1065486063" sldId="263"/>
            <ac:picMk id="33" creationId="{5E1CFC45-33E3-4CA7-8A49-AF28585C545E}"/>
          </ac:picMkLst>
        </pc:picChg>
        <pc:picChg chg="add mod">
          <ac:chgData name="Marin Zaharidov" userId="9700e7f9f47f430d" providerId="LiveId" clId="{8274ECD2-0EBA-4BC9-BC83-3C63B72705B7}" dt="2021-07-21T09:35:41.011" v="2197" actId="27614"/>
          <ac:picMkLst>
            <pc:docMk/>
            <pc:sldMk cId="1065486063" sldId="263"/>
            <ac:picMk id="35" creationId="{97CEFE85-2CAA-405E-9E8F-DCE952B527E9}"/>
          </ac:picMkLst>
        </pc:picChg>
        <pc:picChg chg="add mod">
          <ac:chgData name="Marin Zaharidov" userId="9700e7f9f47f430d" providerId="LiveId" clId="{8274ECD2-0EBA-4BC9-BC83-3C63B72705B7}" dt="2021-07-21T09:38:45.522" v="2200" actId="27614"/>
          <ac:picMkLst>
            <pc:docMk/>
            <pc:sldMk cId="1065486063" sldId="263"/>
            <ac:picMk id="37" creationId="{4A1A20B1-2DF0-41F1-8132-1E9D8DE258DC}"/>
          </ac:picMkLst>
        </pc:picChg>
        <pc:picChg chg="add mod">
          <ac:chgData name="Marin Zaharidov" userId="9700e7f9f47f430d" providerId="LiveId" clId="{8274ECD2-0EBA-4BC9-BC83-3C63B72705B7}" dt="2021-07-21T09:38:49.475" v="2203" actId="27614"/>
          <ac:picMkLst>
            <pc:docMk/>
            <pc:sldMk cId="1065486063" sldId="263"/>
            <ac:picMk id="39" creationId="{60CE0ED8-B0FE-45E4-B409-E3B1D119E00D}"/>
          </ac:picMkLst>
        </pc:picChg>
        <pc:picChg chg="add mod">
          <ac:chgData name="Marin Zaharidov" userId="9700e7f9f47f430d" providerId="LiveId" clId="{8274ECD2-0EBA-4BC9-BC83-3C63B72705B7}" dt="2021-07-21T09:39:59.318" v="2207" actId="962"/>
          <ac:picMkLst>
            <pc:docMk/>
            <pc:sldMk cId="1065486063" sldId="263"/>
            <ac:picMk id="41" creationId="{04C13CDD-AC7E-475F-86BA-8E92423A66DE}"/>
          </ac:picMkLst>
        </pc:picChg>
      </pc:sldChg>
      <pc:sldChg chg="addSp delSp modSp del mod setBg">
        <pc:chgData name="Marin Zaharidov" userId="9700e7f9f47f430d" providerId="LiveId" clId="{8274ECD2-0EBA-4BC9-BC83-3C63B72705B7}" dt="2021-07-21T12:23:05.682" v="5006" actId="47"/>
        <pc:sldMkLst>
          <pc:docMk/>
          <pc:sldMk cId="3616238312" sldId="265"/>
        </pc:sldMkLst>
        <pc:spChg chg="add mod">
          <ac:chgData name="Marin Zaharidov" userId="9700e7f9f47f430d" providerId="LiveId" clId="{8274ECD2-0EBA-4BC9-BC83-3C63B72705B7}" dt="2021-07-21T12:21:29.983" v="4968" actId="21"/>
          <ac:spMkLst>
            <pc:docMk/>
            <pc:sldMk cId="3616238312" sldId="265"/>
            <ac:spMk id="3" creationId="{C6B056F6-BD01-49FE-A54B-E74AAB19A28A}"/>
          </ac:spMkLst>
        </pc:spChg>
        <pc:spChg chg="del mod">
          <ac:chgData name="Marin Zaharidov" userId="9700e7f9f47f430d" providerId="LiveId" clId="{8274ECD2-0EBA-4BC9-BC83-3C63B72705B7}" dt="2021-07-21T12:21:29.983" v="4968" actId="21"/>
          <ac:spMkLst>
            <pc:docMk/>
            <pc:sldMk cId="3616238312" sldId="265"/>
            <ac:spMk id="8" creationId="{88ACDB2D-3F60-42A4-BF9B-DE4BA7198D8D}"/>
          </ac:spMkLst>
        </pc:spChg>
        <pc:spChg chg="mod">
          <ac:chgData name="Marin Zaharidov" userId="9700e7f9f47f430d" providerId="LiveId" clId="{8274ECD2-0EBA-4BC9-BC83-3C63B72705B7}" dt="2021-07-21T12:21:03.445" v="4965" actId="1076"/>
          <ac:spMkLst>
            <pc:docMk/>
            <pc:sldMk cId="3616238312" sldId="265"/>
            <ac:spMk id="22" creationId="{766CCDE6-6086-4623-9169-9BF63A211F3B}"/>
          </ac:spMkLst>
        </pc:spChg>
      </pc:sldChg>
      <pc:sldChg chg="addSp delSp modSp mod modTransition">
        <pc:chgData name="Marin Zaharidov" userId="9700e7f9f47f430d" providerId="LiveId" clId="{8274ECD2-0EBA-4BC9-BC83-3C63B72705B7}" dt="2021-07-23T08:50:04.623" v="6141" actId="255"/>
        <pc:sldMkLst>
          <pc:docMk/>
          <pc:sldMk cId="2903920359" sldId="267"/>
        </pc:sldMkLst>
        <pc:spChg chg="add mod">
          <ac:chgData name="Marin Zaharidov" userId="9700e7f9f47f430d" providerId="LiveId" clId="{8274ECD2-0EBA-4BC9-BC83-3C63B72705B7}" dt="2021-07-23T08:50:04.623" v="6141" actId="255"/>
          <ac:spMkLst>
            <pc:docMk/>
            <pc:sldMk cId="2903920359" sldId="267"/>
            <ac:spMk id="2" creationId="{C82A599F-1AEA-4660-B671-FE0DDBB95542}"/>
          </ac:spMkLst>
        </pc:spChg>
        <pc:spChg chg="add mod">
          <ac:chgData name="Marin Zaharidov" userId="9700e7f9f47f430d" providerId="LiveId" clId="{8274ECD2-0EBA-4BC9-BC83-3C63B72705B7}" dt="2021-07-21T08:38:10.152" v="1710" actId="20577"/>
          <ac:spMkLst>
            <pc:docMk/>
            <pc:sldMk cId="2903920359" sldId="267"/>
            <ac:spMk id="3" creationId="{65643AFF-0B4B-4F46-9F79-2064264624C4}"/>
          </ac:spMkLst>
        </pc:spChg>
        <pc:spChg chg="add mod">
          <ac:chgData name="Marin Zaharidov" userId="9700e7f9f47f430d" providerId="LiveId" clId="{8274ECD2-0EBA-4BC9-BC83-3C63B72705B7}" dt="2021-07-21T08:40:22.615" v="1736" actId="20577"/>
          <ac:spMkLst>
            <pc:docMk/>
            <pc:sldMk cId="2903920359" sldId="267"/>
            <ac:spMk id="8" creationId="{76796614-FA30-4DCA-AAA6-AE76E229D91F}"/>
          </ac:spMkLst>
        </pc:spChg>
        <pc:spChg chg="del">
          <ac:chgData name="Marin Zaharidov" userId="9700e7f9f47f430d" providerId="LiveId" clId="{8274ECD2-0EBA-4BC9-BC83-3C63B72705B7}" dt="2021-07-21T08:30:15.170" v="1478" actId="478"/>
          <ac:spMkLst>
            <pc:docMk/>
            <pc:sldMk cId="2903920359" sldId="267"/>
            <ac:spMk id="10" creationId="{5DF55DF8-F734-48CD-ABCB-F03FB72E7E2E}"/>
          </ac:spMkLst>
        </pc:spChg>
        <pc:spChg chg="add mod">
          <ac:chgData name="Marin Zaharidov" userId="9700e7f9f47f430d" providerId="LiveId" clId="{8274ECD2-0EBA-4BC9-BC83-3C63B72705B7}" dt="2021-07-21T08:40:03.255" v="1729" actId="20577"/>
          <ac:spMkLst>
            <pc:docMk/>
            <pc:sldMk cId="2903920359" sldId="267"/>
            <ac:spMk id="11" creationId="{F02D1069-7F72-4BA2-ACDF-2CAF47CBEFCC}"/>
          </ac:spMkLst>
        </pc:spChg>
        <pc:picChg chg="mod">
          <ac:chgData name="Marin Zaharidov" userId="9700e7f9f47f430d" providerId="LiveId" clId="{8274ECD2-0EBA-4BC9-BC83-3C63B72705B7}" dt="2021-07-21T08:37:44.333" v="1699" actId="1076"/>
          <ac:picMkLst>
            <pc:docMk/>
            <pc:sldMk cId="2903920359" sldId="267"/>
            <ac:picMk id="12" creationId="{C2F03693-5054-450C-9164-D8DBD97178B0}"/>
          </ac:picMkLst>
        </pc:picChg>
      </pc:sldChg>
      <pc:sldChg chg="addSp delSp modSp mod modTransition">
        <pc:chgData name="Marin Zaharidov" userId="9700e7f9f47f430d" providerId="LiveId" clId="{8274ECD2-0EBA-4BC9-BC83-3C63B72705B7}" dt="2021-07-23T08:48:55.827" v="6134" actId="255"/>
        <pc:sldMkLst>
          <pc:docMk/>
          <pc:sldMk cId="450511419" sldId="269"/>
        </pc:sldMkLst>
        <pc:spChg chg="add del mod">
          <ac:chgData name="Marin Zaharidov" userId="9700e7f9f47f430d" providerId="LiveId" clId="{8274ECD2-0EBA-4BC9-BC83-3C63B72705B7}" dt="2021-07-20T17:19:35.554" v="37"/>
          <ac:spMkLst>
            <pc:docMk/>
            <pc:sldMk cId="450511419" sldId="269"/>
            <ac:spMk id="2" creationId="{0F6AC9FA-58E6-406E-90AD-C7220D806422}"/>
          </ac:spMkLst>
        </pc:spChg>
        <pc:spChg chg="add del mod">
          <ac:chgData name="Marin Zaharidov" userId="9700e7f9f47f430d" providerId="LiveId" clId="{8274ECD2-0EBA-4BC9-BC83-3C63B72705B7}" dt="2021-07-20T17:19:35.546" v="35" actId="478"/>
          <ac:spMkLst>
            <pc:docMk/>
            <pc:sldMk cId="450511419" sldId="269"/>
            <ac:spMk id="3" creationId="{949F33C0-A791-4310-AB1F-D9BDF21B6477}"/>
          </ac:spMkLst>
        </pc:spChg>
        <pc:spChg chg="add mod">
          <ac:chgData name="Marin Zaharidov" userId="9700e7f9f47f430d" providerId="LiveId" clId="{8274ECD2-0EBA-4BC9-BC83-3C63B72705B7}" dt="2021-07-23T08:48:55.827" v="6134" actId="255"/>
          <ac:spMkLst>
            <pc:docMk/>
            <pc:sldMk cId="450511419" sldId="269"/>
            <ac:spMk id="4" creationId="{E08B2429-F057-486A-8D73-04B86891F7CD}"/>
          </ac:spMkLst>
        </pc:spChg>
        <pc:spChg chg="mod">
          <ac:chgData name="Marin Zaharidov" userId="9700e7f9f47f430d" providerId="LiveId" clId="{8274ECD2-0EBA-4BC9-BC83-3C63B72705B7}" dt="2021-07-23T08:48:27.539" v="6133" actId="20577"/>
          <ac:spMkLst>
            <pc:docMk/>
            <pc:sldMk cId="450511419" sldId="269"/>
            <ac:spMk id="8" creationId="{CB7A9393-DFD9-435A-BA97-C67C02BFC85C}"/>
          </ac:spMkLst>
        </pc:spChg>
        <pc:picChg chg="mod">
          <ac:chgData name="Marin Zaharidov" userId="9700e7f9f47f430d" providerId="LiveId" clId="{8274ECD2-0EBA-4BC9-BC83-3C63B72705B7}" dt="2021-07-20T17:19:11.904" v="32" actId="1076"/>
          <ac:picMkLst>
            <pc:docMk/>
            <pc:sldMk cId="450511419" sldId="269"/>
            <ac:picMk id="14" creationId="{88C40962-8129-411A-AC80-45ED1809FBBD}"/>
          </ac:picMkLst>
        </pc:picChg>
      </pc:sldChg>
      <pc:sldChg chg="addSp delSp modSp add mod modTransition setBg">
        <pc:chgData name="Marin Zaharidov" userId="9700e7f9f47f430d" providerId="LiveId" clId="{8274ECD2-0EBA-4BC9-BC83-3C63B72705B7}" dt="2021-07-23T08:49:46.262" v="6140" actId="255"/>
        <pc:sldMkLst>
          <pc:docMk/>
          <pc:sldMk cId="2393169218" sldId="270"/>
        </pc:sldMkLst>
        <pc:spChg chg="del mod">
          <ac:chgData name="Marin Zaharidov" userId="9700e7f9f47f430d" providerId="LiveId" clId="{8274ECD2-0EBA-4BC9-BC83-3C63B72705B7}" dt="2021-07-20T17:53:17.098" v="1407" actId="478"/>
          <ac:spMkLst>
            <pc:docMk/>
            <pc:sldMk cId="2393169218" sldId="270"/>
            <ac:spMk id="2" creationId="{65627606-782F-476D-AF62-FADBC613C626}"/>
          </ac:spMkLst>
        </pc:spChg>
        <pc:spChg chg="add del mod">
          <ac:chgData name="Marin Zaharidov" userId="9700e7f9f47f430d" providerId="LiveId" clId="{8274ECD2-0EBA-4BC9-BC83-3C63B72705B7}" dt="2021-07-20T17:54:19.117" v="1412" actId="931"/>
          <ac:spMkLst>
            <pc:docMk/>
            <pc:sldMk cId="2393169218" sldId="270"/>
            <ac:spMk id="5" creationId="{2B101A65-606E-42B8-886B-1E0E3997DD23}"/>
          </ac:spMkLst>
        </pc:spChg>
        <pc:spChg chg="add mod">
          <ac:chgData name="Marin Zaharidov" userId="9700e7f9f47f430d" providerId="LiveId" clId="{8274ECD2-0EBA-4BC9-BC83-3C63B72705B7}" dt="2021-07-23T08:49:46.262" v="6140" actId="255"/>
          <ac:spMkLst>
            <pc:docMk/>
            <pc:sldMk cId="2393169218" sldId="270"/>
            <ac:spMk id="8" creationId="{F7EA97AC-2F74-4E58-ACDC-495EB52E4B51}"/>
          </ac:spMkLst>
        </pc:spChg>
        <pc:picChg chg="del mod">
          <ac:chgData name="Marin Zaharidov" userId="9700e7f9f47f430d" providerId="LiveId" clId="{8274ECD2-0EBA-4BC9-BC83-3C63B72705B7}" dt="2021-07-20T17:54:08.573" v="1411" actId="478"/>
          <ac:picMkLst>
            <pc:docMk/>
            <pc:sldMk cId="2393169218" sldId="270"/>
            <ac:picMk id="4" creationId="{43E8A73F-71CE-462D-A80E-8AF1434C52FE}"/>
          </ac:picMkLst>
        </pc:picChg>
        <pc:picChg chg="add mod">
          <ac:chgData name="Marin Zaharidov" userId="9700e7f9f47f430d" providerId="LiveId" clId="{8274ECD2-0EBA-4BC9-BC83-3C63B72705B7}" dt="2021-07-20T17:54:25.827" v="1415" actId="962"/>
          <ac:picMkLst>
            <pc:docMk/>
            <pc:sldMk cId="2393169218" sldId="270"/>
            <ac:picMk id="7" creationId="{473095FC-0460-4408-B2EC-7255F7D1AC3A}"/>
          </ac:picMkLst>
        </pc:picChg>
      </pc:sldChg>
      <pc:sldChg chg="addSp delSp modSp add mod ord modTransition">
        <pc:chgData name="Marin Zaharidov" userId="9700e7f9f47f430d" providerId="LiveId" clId="{8274ECD2-0EBA-4BC9-BC83-3C63B72705B7}" dt="2021-07-22T08:25:14.417" v="5781"/>
        <pc:sldMkLst>
          <pc:docMk/>
          <pc:sldMk cId="2384704312" sldId="271"/>
        </pc:sldMkLst>
        <pc:spChg chg="del">
          <ac:chgData name="Marin Zaharidov" userId="9700e7f9f47f430d" providerId="LiveId" clId="{8274ECD2-0EBA-4BC9-BC83-3C63B72705B7}" dt="2021-07-20T18:41:40.983" v="1421" actId="478"/>
          <ac:spMkLst>
            <pc:docMk/>
            <pc:sldMk cId="2384704312" sldId="271"/>
            <ac:spMk id="3" creationId="{79F64797-5747-4EBC-BFFB-16978088E74D}"/>
          </ac:spMkLst>
        </pc:spChg>
        <pc:spChg chg="del mod">
          <ac:chgData name="Marin Zaharidov" userId="9700e7f9f47f430d" providerId="LiveId" clId="{8274ECD2-0EBA-4BC9-BC83-3C63B72705B7}" dt="2021-07-20T18:42:04.947" v="1427" actId="478"/>
          <ac:spMkLst>
            <pc:docMk/>
            <pc:sldMk cId="2384704312" sldId="271"/>
            <ac:spMk id="4" creationId="{3EFCB4F0-5F38-48BD-814E-B96308A9A489}"/>
          </ac:spMkLst>
        </pc:spChg>
        <pc:spChg chg="add del mod">
          <ac:chgData name="Marin Zaharidov" userId="9700e7f9f47f430d" providerId="LiveId" clId="{8274ECD2-0EBA-4BC9-BC83-3C63B72705B7}" dt="2021-07-20T18:41:36.571" v="1420" actId="478"/>
          <ac:spMkLst>
            <pc:docMk/>
            <pc:sldMk cId="2384704312" sldId="271"/>
            <ac:spMk id="5" creationId="{9C17E8B5-4044-413C-9D48-76E72B8FA6BC}"/>
          </ac:spMkLst>
        </pc:spChg>
        <pc:spChg chg="del">
          <ac:chgData name="Marin Zaharidov" userId="9700e7f9f47f430d" providerId="LiveId" clId="{8274ECD2-0EBA-4BC9-BC83-3C63B72705B7}" dt="2021-07-20T18:41:32.287" v="1419" actId="478"/>
          <ac:spMkLst>
            <pc:docMk/>
            <pc:sldMk cId="2384704312" sldId="271"/>
            <ac:spMk id="6" creationId="{988CCB45-13B6-4B32-B083-7DA78CF6CE6B}"/>
          </ac:spMkLst>
        </pc:spChg>
        <pc:spChg chg="add del mod">
          <ac:chgData name="Marin Zaharidov" userId="9700e7f9f47f430d" providerId="LiveId" clId="{8274ECD2-0EBA-4BC9-BC83-3C63B72705B7}" dt="2021-07-20T18:41:44.797" v="1422" actId="478"/>
          <ac:spMkLst>
            <pc:docMk/>
            <pc:sldMk cId="2384704312" sldId="271"/>
            <ac:spMk id="8" creationId="{57B6C767-D94B-4AC0-8BC4-488B021D8B41}"/>
          </ac:spMkLst>
        </pc:spChg>
        <pc:spChg chg="add mod">
          <ac:chgData name="Marin Zaharidov" userId="9700e7f9f47f430d" providerId="LiveId" clId="{8274ECD2-0EBA-4BC9-BC83-3C63B72705B7}" dt="2021-07-20T18:43:29.671" v="1448" actId="20577"/>
          <ac:spMkLst>
            <pc:docMk/>
            <pc:sldMk cId="2384704312" sldId="271"/>
            <ac:spMk id="9" creationId="{62250A7D-B548-4F27-A804-DE5B295394A8}"/>
          </ac:spMkLst>
        </pc:spChg>
        <pc:picChg chg="add mod">
          <ac:chgData name="Marin Zaharidov" userId="9700e7f9f47f430d" providerId="LiveId" clId="{8274ECD2-0EBA-4BC9-BC83-3C63B72705B7}" dt="2021-07-21T09:41:37.268" v="2212" actId="14100"/>
          <ac:picMkLst>
            <pc:docMk/>
            <pc:sldMk cId="2384704312" sldId="271"/>
            <ac:picMk id="11" creationId="{DB1013A8-367C-4080-9F82-AF93E583DDDD}"/>
          </ac:picMkLst>
        </pc:picChg>
      </pc:sldChg>
      <pc:sldChg chg="addSp delSp modSp add mod modTransition">
        <pc:chgData name="Marin Zaharidov" userId="9700e7f9f47f430d" providerId="LiveId" clId="{8274ECD2-0EBA-4BC9-BC83-3C63B72705B7}" dt="2021-07-22T08:25:20.300" v="5782"/>
        <pc:sldMkLst>
          <pc:docMk/>
          <pc:sldMk cId="1390484074" sldId="272"/>
        </pc:sldMkLst>
        <pc:picChg chg="add mod">
          <ac:chgData name="Marin Zaharidov" userId="9700e7f9f47f430d" providerId="LiveId" clId="{8274ECD2-0EBA-4BC9-BC83-3C63B72705B7}" dt="2021-07-20T18:49:21.782" v="1459" actId="14100"/>
          <ac:picMkLst>
            <pc:docMk/>
            <pc:sldMk cId="1390484074" sldId="272"/>
            <ac:picMk id="3" creationId="{322C9045-C47A-4118-B9E9-D9D6E2066C01}"/>
          </ac:picMkLst>
        </pc:picChg>
        <pc:picChg chg="del">
          <ac:chgData name="Marin Zaharidov" userId="9700e7f9f47f430d" providerId="LiveId" clId="{8274ECD2-0EBA-4BC9-BC83-3C63B72705B7}" dt="2021-07-20T18:47:31.193" v="1454" actId="478"/>
          <ac:picMkLst>
            <pc:docMk/>
            <pc:sldMk cId="1390484074" sldId="272"/>
            <ac:picMk id="11" creationId="{DB1013A8-367C-4080-9F82-AF93E583DDDD}"/>
          </ac:picMkLst>
        </pc:picChg>
      </pc:sldChg>
      <pc:sldChg chg="addSp delSp modSp add mod ord modTransition setBg">
        <pc:chgData name="Marin Zaharidov" userId="9700e7f9f47f430d" providerId="LiveId" clId="{8274ECD2-0EBA-4BC9-BC83-3C63B72705B7}" dt="2021-07-23T08:51:31.666" v="6148" actId="14100"/>
        <pc:sldMkLst>
          <pc:docMk/>
          <pc:sldMk cId="3408985355" sldId="273"/>
        </pc:sldMkLst>
        <pc:spChg chg="mod">
          <ac:chgData name="Marin Zaharidov" userId="9700e7f9f47f430d" providerId="LiveId" clId="{8274ECD2-0EBA-4BC9-BC83-3C63B72705B7}" dt="2021-07-23T08:51:31.666" v="6148" actId="14100"/>
          <ac:spMkLst>
            <pc:docMk/>
            <pc:sldMk cId="3408985355" sldId="273"/>
            <ac:spMk id="2" creationId="{65627606-782F-476D-AF62-FADBC613C626}"/>
          </ac:spMkLst>
        </pc:spChg>
        <pc:spChg chg="add del mod">
          <ac:chgData name="Marin Zaharidov" userId="9700e7f9f47f430d" providerId="LiveId" clId="{8274ECD2-0EBA-4BC9-BC83-3C63B72705B7}" dt="2021-07-21T09:59:28.590" v="2682" actId="931"/>
          <ac:spMkLst>
            <pc:docMk/>
            <pc:sldMk cId="3408985355" sldId="273"/>
            <ac:spMk id="5" creationId="{B0380075-896E-43E1-BF83-97B098E2A030}"/>
          </ac:spMkLst>
        </pc:spChg>
        <pc:picChg chg="del">
          <ac:chgData name="Marin Zaharidov" userId="9700e7f9f47f430d" providerId="LiveId" clId="{8274ECD2-0EBA-4BC9-BC83-3C63B72705B7}" dt="2021-07-21T09:59:14.797" v="2681" actId="478"/>
          <ac:picMkLst>
            <pc:docMk/>
            <pc:sldMk cId="3408985355" sldId="273"/>
            <ac:picMk id="4" creationId="{43E8A73F-71CE-462D-A80E-8AF1434C52FE}"/>
          </ac:picMkLst>
        </pc:picChg>
        <pc:picChg chg="add mod">
          <ac:chgData name="Marin Zaharidov" userId="9700e7f9f47f430d" providerId="LiveId" clId="{8274ECD2-0EBA-4BC9-BC83-3C63B72705B7}" dt="2021-07-21T09:59:33.433" v="2683" actId="27614"/>
          <ac:picMkLst>
            <pc:docMk/>
            <pc:sldMk cId="3408985355" sldId="273"/>
            <ac:picMk id="7" creationId="{498650D1-A9C7-4DF5-AF89-DEDDAE5BFE42}"/>
          </ac:picMkLst>
        </pc:picChg>
      </pc:sldChg>
      <pc:sldChg chg="addSp delSp modSp add mod ord modTransition">
        <pc:chgData name="Marin Zaharidov" userId="9700e7f9f47f430d" providerId="LiveId" clId="{8274ECD2-0EBA-4BC9-BC83-3C63B72705B7}" dt="2021-07-23T08:52:11.757" v="6153" actId="1076"/>
        <pc:sldMkLst>
          <pc:docMk/>
          <pc:sldMk cId="3715927693" sldId="274"/>
        </pc:sldMkLst>
        <pc:spChg chg="del">
          <ac:chgData name="Marin Zaharidov" userId="9700e7f9f47f430d" providerId="LiveId" clId="{8274ECD2-0EBA-4BC9-BC83-3C63B72705B7}" dt="2021-07-21T10:09:34.696" v="3109" actId="478"/>
          <ac:spMkLst>
            <pc:docMk/>
            <pc:sldMk cId="3715927693" sldId="274"/>
            <ac:spMk id="3" creationId="{79F64797-5747-4EBC-BFFB-16978088E74D}"/>
          </ac:spMkLst>
        </pc:spChg>
        <pc:spChg chg="add del mod">
          <ac:chgData name="Marin Zaharidov" userId="9700e7f9f47f430d" providerId="LiveId" clId="{8274ECD2-0EBA-4BC9-BC83-3C63B72705B7}" dt="2021-07-21T10:09:31.902" v="3108" actId="478"/>
          <ac:spMkLst>
            <pc:docMk/>
            <pc:sldMk cId="3715927693" sldId="274"/>
            <ac:spMk id="5" creationId="{C8BA6441-4416-48EB-8532-F876FF1C2EAA}"/>
          </ac:spMkLst>
        </pc:spChg>
        <pc:spChg chg="del mod">
          <ac:chgData name="Marin Zaharidov" userId="9700e7f9f47f430d" providerId="LiveId" clId="{8274ECD2-0EBA-4BC9-BC83-3C63B72705B7}" dt="2021-07-21T10:09:28.083" v="3107" actId="478"/>
          <ac:spMkLst>
            <pc:docMk/>
            <pc:sldMk cId="3715927693" sldId="274"/>
            <ac:spMk id="6" creationId="{988CCB45-13B6-4B32-B083-7DA78CF6CE6B}"/>
          </ac:spMkLst>
        </pc:spChg>
        <pc:spChg chg="add mod">
          <ac:chgData name="Marin Zaharidov" userId="9700e7f9f47f430d" providerId="LiveId" clId="{8274ECD2-0EBA-4BC9-BC83-3C63B72705B7}" dt="2021-07-21T10:09:34.696" v="3109" actId="478"/>
          <ac:spMkLst>
            <pc:docMk/>
            <pc:sldMk cId="3715927693" sldId="274"/>
            <ac:spMk id="8" creationId="{ED6D2D06-3D94-4CB7-B45B-0E60614B094D}"/>
          </ac:spMkLst>
        </pc:spChg>
        <pc:spChg chg="add del mod">
          <ac:chgData name="Marin Zaharidov" userId="9700e7f9f47f430d" providerId="LiveId" clId="{8274ECD2-0EBA-4BC9-BC83-3C63B72705B7}" dt="2021-07-21T10:09:59.509" v="3112" actId="931"/>
          <ac:spMkLst>
            <pc:docMk/>
            <pc:sldMk cId="3715927693" sldId="274"/>
            <ac:spMk id="10" creationId="{AFD9079A-F397-49A1-ADB2-A6E00EE61DF1}"/>
          </ac:spMkLst>
        </pc:spChg>
        <pc:spChg chg="add mod">
          <ac:chgData name="Marin Zaharidov" userId="9700e7f9f47f430d" providerId="LiveId" clId="{8274ECD2-0EBA-4BC9-BC83-3C63B72705B7}" dt="2021-07-23T08:52:06.143" v="6152" actId="14100"/>
          <ac:spMkLst>
            <pc:docMk/>
            <pc:sldMk cId="3715927693" sldId="274"/>
            <ac:spMk id="13" creationId="{1343F40D-4F2A-4DFA-8CC0-B9EC5A0FA7CB}"/>
          </ac:spMkLst>
        </pc:spChg>
        <pc:spChg chg="del">
          <ac:chgData name="Marin Zaharidov" userId="9700e7f9f47f430d" providerId="LiveId" clId="{8274ECD2-0EBA-4BC9-BC83-3C63B72705B7}" dt="2021-07-21T10:09:36.528" v="3110" actId="478"/>
          <ac:spMkLst>
            <pc:docMk/>
            <pc:sldMk cId="3715927693" sldId="274"/>
            <ac:spMk id="16" creationId="{349D32F4-D80F-4681-81BC-DC5912CB0B68}"/>
          </ac:spMkLst>
        </pc:spChg>
        <pc:picChg chg="add mod">
          <ac:chgData name="Marin Zaharidov" userId="9700e7f9f47f430d" providerId="LiveId" clId="{8274ECD2-0EBA-4BC9-BC83-3C63B72705B7}" dt="2021-07-21T10:10:01.494" v="3114" actId="962"/>
          <ac:picMkLst>
            <pc:docMk/>
            <pc:sldMk cId="3715927693" sldId="274"/>
            <ac:picMk id="12" creationId="{DAE74C3F-7162-4EDA-9F68-C70F88BF8DE5}"/>
          </ac:picMkLst>
        </pc:picChg>
        <pc:picChg chg="del">
          <ac:chgData name="Marin Zaharidov" userId="9700e7f9f47f430d" providerId="LiveId" clId="{8274ECD2-0EBA-4BC9-BC83-3C63B72705B7}" dt="2021-07-21T10:09:39.889" v="3111" actId="478"/>
          <ac:picMkLst>
            <pc:docMk/>
            <pc:sldMk cId="3715927693" sldId="274"/>
            <ac:picMk id="15" creationId="{48647C85-5A62-4C19-8732-37C447244CE5}"/>
          </ac:picMkLst>
        </pc:picChg>
        <pc:picChg chg="add mod">
          <ac:chgData name="Marin Zaharidov" userId="9700e7f9f47f430d" providerId="LiveId" clId="{8274ECD2-0EBA-4BC9-BC83-3C63B72705B7}" dt="2021-07-23T08:52:11.757" v="6153" actId="1076"/>
          <ac:picMkLst>
            <pc:docMk/>
            <pc:sldMk cId="3715927693" sldId="274"/>
            <ac:picMk id="17" creationId="{81734901-A45D-4FF5-A694-44DAABD38B5B}"/>
          </ac:picMkLst>
        </pc:picChg>
      </pc:sldChg>
      <pc:sldChg chg="addSp delSp modSp add mod modTransition">
        <pc:chgData name="Marin Zaharidov" userId="9700e7f9f47f430d" providerId="LiveId" clId="{8274ECD2-0EBA-4BC9-BC83-3C63B72705B7}" dt="2021-07-23T08:52:29.285" v="6155" actId="1076"/>
        <pc:sldMkLst>
          <pc:docMk/>
          <pc:sldMk cId="1722244331" sldId="275"/>
        </pc:sldMkLst>
        <pc:spChg chg="add del mod">
          <ac:chgData name="Marin Zaharidov" userId="9700e7f9f47f430d" providerId="LiveId" clId="{8274ECD2-0EBA-4BC9-BC83-3C63B72705B7}" dt="2021-07-21T10:29:40.591" v="4205" actId="931"/>
          <ac:spMkLst>
            <pc:docMk/>
            <pc:sldMk cId="1722244331" sldId="275"/>
            <ac:spMk id="3" creationId="{E50ABFDD-3A1B-4AAE-86BF-D336F426659F}"/>
          </ac:spMkLst>
        </pc:spChg>
        <pc:spChg chg="add mod">
          <ac:chgData name="Marin Zaharidov" userId="9700e7f9f47f430d" providerId="LiveId" clId="{8274ECD2-0EBA-4BC9-BC83-3C63B72705B7}" dt="2021-07-23T08:52:29.285" v="6155" actId="1076"/>
          <ac:spMkLst>
            <pc:docMk/>
            <pc:sldMk cId="1722244331" sldId="275"/>
            <ac:spMk id="7" creationId="{706723E6-4598-4E59-8B2F-C4AA91A805DE}"/>
          </ac:spMkLst>
        </pc:spChg>
        <pc:spChg chg="del">
          <ac:chgData name="Marin Zaharidov" userId="9700e7f9f47f430d" providerId="LiveId" clId="{8274ECD2-0EBA-4BC9-BC83-3C63B72705B7}" dt="2021-07-21T10:28:48.249" v="4202" actId="478"/>
          <ac:spMkLst>
            <pc:docMk/>
            <pc:sldMk cId="1722244331" sldId="275"/>
            <ac:spMk id="13" creationId="{1343F40D-4F2A-4DFA-8CC0-B9EC5A0FA7CB}"/>
          </ac:spMkLst>
        </pc:spChg>
        <pc:picChg chg="add mod">
          <ac:chgData name="Marin Zaharidov" userId="9700e7f9f47f430d" providerId="LiveId" clId="{8274ECD2-0EBA-4BC9-BC83-3C63B72705B7}" dt="2021-07-21T10:29:42.691" v="4207" actId="962"/>
          <ac:picMkLst>
            <pc:docMk/>
            <pc:sldMk cId="1722244331" sldId="275"/>
            <ac:picMk id="6" creationId="{8E0507DB-B5A9-4794-BC1F-E4AEB0CFBA7B}"/>
          </ac:picMkLst>
        </pc:picChg>
        <pc:picChg chg="add mod">
          <ac:chgData name="Marin Zaharidov" userId="9700e7f9f47f430d" providerId="LiveId" clId="{8274ECD2-0EBA-4BC9-BC83-3C63B72705B7}" dt="2021-07-21T15:01:37.221" v="5446" actId="1440"/>
          <ac:picMkLst>
            <pc:docMk/>
            <pc:sldMk cId="1722244331" sldId="275"/>
            <ac:picMk id="9" creationId="{690C7D7D-2DFF-4D78-9A22-668ADC940AE7}"/>
          </ac:picMkLst>
        </pc:picChg>
        <pc:picChg chg="add mod">
          <ac:chgData name="Marin Zaharidov" userId="9700e7f9f47f430d" providerId="LiveId" clId="{8274ECD2-0EBA-4BC9-BC83-3C63B72705B7}" dt="2021-07-21T15:01:41.399" v="5447" actId="1440"/>
          <ac:picMkLst>
            <pc:docMk/>
            <pc:sldMk cId="1722244331" sldId="275"/>
            <ac:picMk id="10" creationId="{DE6A6FDA-D5DB-4343-8CDF-FDAD7F0F7F77}"/>
          </ac:picMkLst>
        </pc:picChg>
        <pc:picChg chg="add mod">
          <ac:chgData name="Marin Zaharidov" userId="9700e7f9f47f430d" providerId="LiveId" clId="{8274ECD2-0EBA-4BC9-BC83-3C63B72705B7}" dt="2021-07-21T15:01:34.584" v="5445" actId="1440"/>
          <ac:picMkLst>
            <pc:docMk/>
            <pc:sldMk cId="1722244331" sldId="275"/>
            <ac:picMk id="11" creationId="{E541C3CA-0F50-4853-94C2-00BDA5975022}"/>
          </ac:picMkLst>
        </pc:picChg>
        <pc:picChg chg="del">
          <ac:chgData name="Marin Zaharidov" userId="9700e7f9f47f430d" providerId="LiveId" clId="{8274ECD2-0EBA-4BC9-BC83-3C63B72705B7}" dt="2021-07-21T10:28:51.215" v="4204" actId="478"/>
          <ac:picMkLst>
            <pc:docMk/>
            <pc:sldMk cId="1722244331" sldId="275"/>
            <ac:picMk id="12" creationId="{DAE74C3F-7162-4EDA-9F68-C70F88BF8DE5}"/>
          </ac:picMkLst>
        </pc:picChg>
        <pc:picChg chg="add mod">
          <ac:chgData name="Marin Zaharidov" userId="9700e7f9f47f430d" providerId="LiveId" clId="{8274ECD2-0EBA-4BC9-BC83-3C63B72705B7}" dt="2021-07-21T15:01:44.362" v="5448" actId="1440"/>
          <ac:picMkLst>
            <pc:docMk/>
            <pc:sldMk cId="1722244331" sldId="275"/>
            <ac:picMk id="14" creationId="{14E66D48-A1CE-4CAA-A5BB-2E4C6E5B2F82}"/>
          </ac:picMkLst>
        </pc:picChg>
        <pc:picChg chg="del">
          <ac:chgData name="Marin Zaharidov" userId="9700e7f9f47f430d" providerId="LiveId" clId="{8274ECD2-0EBA-4BC9-BC83-3C63B72705B7}" dt="2021-07-21T10:28:49.417" v="4203" actId="478"/>
          <ac:picMkLst>
            <pc:docMk/>
            <pc:sldMk cId="1722244331" sldId="275"/>
            <ac:picMk id="17" creationId="{81734901-A45D-4FF5-A694-44DAABD38B5B}"/>
          </ac:picMkLst>
        </pc:picChg>
      </pc:sldChg>
      <pc:sldChg chg="addSp delSp modSp add mod ord modTransition setBg">
        <pc:chgData name="Marin Zaharidov" userId="9700e7f9f47f430d" providerId="LiveId" clId="{8274ECD2-0EBA-4BC9-BC83-3C63B72705B7}" dt="2021-07-23T08:52:56.017" v="6158" actId="1076"/>
        <pc:sldMkLst>
          <pc:docMk/>
          <pc:sldMk cId="975681905" sldId="276"/>
        </pc:sldMkLst>
        <pc:spChg chg="mod">
          <ac:chgData name="Marin Zaharidov" userId="9700e7f9f47f430d" providerId="LiveId" clId="{8274ECD2-0EBA-4BC9-BC83-3C63B72705B7}" dt="2021-07-23T08:52:56.017" v="6158" actId="1076"/>
          <ac:spMkLst>
            <pc:docMk/>
            <pc:sldMk cId="975681905" sldId="276"/>
            <ac:spMk id="2" creationId="{41929052-1BDB-4A92-A43D-2A0D7FC017AB}"/>
          </ac:spMkLst>
        </pc:spChg>
        <pc:spChg chg="del mod">
          <ac:chgData name="Marin Zaharidov" userId="9700e7f9f47f430d" providerId="LiveId" clId="{8274ECD2-0EBA-4BC9-BC83-3C63B72705B7}" dt="2021-07-21T15:02:05.264" v="5450" actId="478"/>
          <ac:spMkLst>
            <pc:docMk/>
            <pc:sldMk cId="975681905" sldId="276"/>
            <ac:spMk id="3" creationId="{BC26F1D9-0535-474D-81AA-B405ACC2769A}"/>
          </ac:spMkLst>
        </pc:spChg>
        <pc:spChg chg="mod">
          <ac:chgData name="Marin Zaharidov" userId="9700e7f9f47f430d" providerId="LiveId" clId="{8274ECD2-0EBA-4BC9-BC83-3C63B72705B7}" dt="2021-07-21T11:49:01.203" v="4707" actId="207"/>
          <ac:spMkLst>
            <pc:docMk/>
            <pc:sldMk cId="975681905" sldId="276"/>
            <ac:spMk id="5" creationId="{4E9CCC56-6890-4F7B-91B3-5C3453210B63}"/>
          </ac:spMkLst>
        </pc:spChg>
        <pc:spChg chg="del mod">
          <ac:chgData name="Marin Zaharidov" userId="9700e7f9f47f430d" providerId="LiveId" clId="{8274ECD2-0EBA-4BC9-BC83-3C63B72705B7}" dt="2021-07-21T15:02:11.072" v="5452" actId="478"/>
          <ac:spMkLst>
            <pc:docMk/>
            <pc:sldMk cId="975681905" sldId="276"/>
            <ac:spMk id="7" creationId="{AE85C146-6D57-48BD-AAFF-E5EFBD3E9D67}"/>
          </ac:spMkLst>
        </pc:spChg>
        <pc:spChg chg="add del mod">
          <ac:chgData name="Marin Zaharidov" userId="9700e7f9f47f430d" providerId="LiveId" clId="{8274ECD2-0EBA-4BC9-BC83-3C63B72705B7}" dt="2021-07-21T11:42:48.072" v="4695" actId="22"/>
          <ac:spMkLst>
            <pc:docMk/>
            <pc:sldMk cId="975681905" sldId="276"/>
            <ac:spMk id="8" creationId="{B3911CC8-8BF5-494D-9F2F-B2DFDA717995}"/>
          </ac:spMkLst>
        </pc:spChg>
        <pc:spChg chg="add del mod">
          <ac:chgData name="Marin Zaharidov" userId="9700e7f9f47f430d" providerId="LiveId" clId="{8274ECD2-0EBA-4BC9-BC83-3C63B72705B7}" dt="2021-07-21T11:44:01.026" v="4696" actId="22"/>
          <ac:spMkLst>
            <pc:docMk/>
            <pc:sldMk cId="975681905" sldId="276"/>
            <ac:spMk id="11" creationId="{8E27FF76-27B4-4D1F-AF47-1C12D29E5828}"/>
          </ac:spMkLst>
        </pc:spChg>
        <pc:spChg chg="add del mod">
          <ac:chgData name="Marin Zaharidov" userId="9700e7f9f47f430d" providerId="LiveId" clId="{8274ECD2-0EBA-4BC9-BC83-3C63B72705B7}" dt="2021-07-21T11:46:06.364" v="4697" actId="22"/>
          <ac:spMkLst>
            <pc:docMk/>
            <pc:sldMk cId="975681905" sldId="276"/>
            <ac:spMk id="13" creationId="{62413F3F-6F17-4421-B853-2AD41082FF75}"/>
          </ac:spMkLst>
        </pc:spChg>
        <pc:spChg chg="mod">
          <ac:chgData name="Marin Zaharidov" userId="9700e7f9f47f430d" providerId="LiveId" clId="{8274ECD2-0EBA-4BC9-BC83-3C63B72705B7}" dt="2021-07-21T11:49:03.867" v="4708" actId="207"/>
          <ac:spMkLst>
            <pc:docMk/>
            <pc:sldMk cId="975681905" sldId="276"/>
            <ac:spMk id="14" creationId="{F9544703-B103-40D8-8177-3C59A312891C}"/>
          </ac:spMkLst>
        </pc:spChg>
        <pc:spChg chg="mod">
          <ac:chgData name="Marin Zaharidov" userId="9700e7f9f47f430d" providerId="LiveId" clId="{8274ECD2-0EBA-4BC9-BC83-3C63B72705B7}" dt="2021-07-21T11:49:07.482" v="4709" actId="207"/>
          <ac:spMkLst>
            <pc:docMk/>
            <pc:sldMk cId="975681905" sldId="276"/>
            <ac:spMk id="15" creationId="{58DE2B5A-9855-4D63-A9EF-943751897390}"/>
          </ac:spMkLst>
        </pc:spChg>
        <pc:spChg chg="mod">
          <ac:chgData name="Marin Zaharidov" userId="9700e7f9f47f430d" providerId="LiveId" clId="{8274ECD2-0EBA-4BC9-BC83-3C63B72705B7}" dt="2021-07-21T11:49:10.034" v="4710" actId="207"/>
          <ac:spMkLst>
            <pc:docMk/>
            <pc:sldMk cId="975681905" sldId="276"/>
            <ac:spMk id="16" creationId="{E78ACCA4-0EDA-483C-888F-39ED367F3644}"/>
          </ac:spMkLst>
        </pc:spChg>
        <pc:spChg chg="add del mod">
          <ac:chgData name="Marin Zaharidov" userId="9700e7f9f47f430d" providerId="LiveId" clId="{8274ECD2-0EBA-4BC9-BC83-3C63B72705B7}" dt="2021-07-21T11:46:30.760" v="4698" actId="22"/>
          <ac:spMkLst>
            <pc:docMk/>
            <pc:sldMk cId="975681905" sldId="276"/>
            <ac:spMk id="18" creationId="{B496397F-BFB7-4E4F-9440-423412310F9F}"/>
          </ac:spMkLst>
        </pc:spChg>
        <pc:spChg chg="add del mod">
          <ac:chgData name="Marin Zaharidov" userId="9700e7f9f47f430d" providerId="LiveId" clId="{8274ECD2-0EBA-4BC9-BC83-3C63B72705B7}" dt="2021-07-21T11:48:48.971" v="4706" actId="22"/>
          <ac:spMkLst>
            <pc:docMk/>
            <pc:sldMk cId="975681905" sldId="276"/>
            <ac:spMk id="31" creationId="{168AA36D-49A0-4981-A365-605B9D3E3A3B}"/>
          </ac:spMkLst>
        </pc:spChg>
        <pc:spChg chg="add del mod">
          <ac:chgData name="Marin Zaharidov" userId="9700e7f9f47f430d" providerId="LiveId" clId="{8274ECD2-0EBA-4BC9-BC83-3C63B72705B7}" dt="2021-07-21T15:02:09.292" v="5451" actId="478"/>
          <ac:spMkLst>
            <pc:docMk/>
            <pc:sldMk cId="975681905" sldId="276"/>
            <ac:spMk id="35" creationId="{EC989A97-82F5-4A25-B2D5-E05DAA5C19D1}"/>
          </ac:spMkLst>
        </pc:spChg>
        <pc:spChg chg="add del mod">
          <ac:chgData name="Marin Zaharidov" userId="9700e7f9f47f430d" providerId="LiveId" clId="{8274ECD2-0EBA-4BC9-BC83-3C63B72705B7}" dt="2021-07-21T15:02:13.735" v="5453" actId="478"/>
          <ac:spMkLst>
            <pc:docMk/>
            <pc:sldMk cId="975681905" sldId="276"/>
            <ac:spMk id="37" creationId="{4451DE5D-EA6C-49F4-A3DF-C182C2AA888C}"/>
          </ac:spMkLst>
        </pc:spChg>
        <pc:picChg chg="add mod">
          <ac:chgData name="Marin Zaharidov" userId="9700e7f9f47f430d" providerId="LiveId" clId="{8274ECD2-0EBA-4BC9-BC83-3C63B72705B7}" dt="2021-07-21T15:02:26.889" v="5458" actId="1440"/>
          <ac:picMkLst>
            <pc:docMk/>
            <pc:sldMk cId="975681905" sldId="276"/>
            <ac:picMk id="4" creationId="{2DC9F4EF-DA50-4E56-B894-1A1F52F7906E}"/>
          </ac:picMkLst>
        </pc:picChg>
        <pc:picChg chg="del">
          <ac:chgData name="Marin Zaharidov" userId="9700e7f9f47f430d" providerId="LiveId" clId="{8274ECD2-0EBA-4BC9-BC83-3C63B72705B7}" dt="2021-07-21T11:38:29.716" v="4691" actId="478"/>
          <ac:picMkLst>
            <pc:docMk/>
            <pc:sldMk cId="975681905" sldId="276"/>
            <ac:picMk id="10" creationId="{2EBFBBDD-543A-4EF5-A867-435092E7CB87}"/>
          </ac:picMkLst>
        </pc:picChg>
        <pc:picChg chg="del">
          <ac:chgData name="Marin Zaharidov" userId="9700e7f9f47f430d" providerId="LiveId" clId="{8274ECD2-0EBA-4BC9-BC83-3C63B72705B7}" dt="2021-07-21T11:38:30.767" v="4692" actId="478"/>
          <ac:picMkLst>
            <pc:docMk/>
            <pc:sldMk cId="975681905" sldId="276"/>
            <ac:picMk id="19" creationId="{9AEB6F99-B30E-4A73-A5D7-7ED2D46AED11}"/>
          </ac:picMkLst>
        </pc:picChg>
        <pc:picChg chg="del">
          <ac:chgData name="Marin Zaharidov" userId="9700e7f9f47f430d" providerId="LiveId" clId="{8274ECD2-0EBA-4BC9-BC83-3C63B72705B7}" dt="2021-07-21T11:38:31.999" v="4693" actId="478"/>
          <ac:picMkLst>
            <pc:docMk/>
            <pc:sldMk cId="975681905" sldId="276"/>
            <ac:picMk id="21" creationId="{83BC3114-2D9A-4065-83A0-7CBDAFDF8DD2}"/>
          </ac:picMkLst>
        </pc:picChg>
        <pc:picChg chg="add del mod ord modCrop">
          <ac:chgData name="Marin Zaharidov" userId="9700e7f9f47f430d" providerId="LiveId" clId="{8274ECD2-0EBA-4BC9-BC83-3C63B72705B7}" dt="2021-07-21T11:47:57.627" v="4705" actId="21"/>
          <ac:picMkLst>
            <pc:docMk/>
            <pc:sldMk cId="975681905" sldId="276"/>
            <ac:picMk id="22" creationId="{8582BA3B-65B3-4BC8-BA7E-6E3DCCD63E52}"/>
          </ac:picMkLst>
        </pc:picChg>
        <pc:picChg chg="del">
          <ac:chgData name="Marin Zaharidov" userId="9700e7f9f47f430d" providerId="LiveId" clId="{8274ECD2-0EBA-4BC9-BC83-3C63B72705B7}" dt="2021-07-21T11:38:33.179" v="4694" actId="478"/>
          <ac:picMkLst>
            <pc:docMk/>
            <pc:sldMk cId="975681905" sldId="276"/>
            <ac:picMk id="23" creationId="{138D8A58-F9F3-4C48-A07D-74B78E4E1DB7}"/>
          </ac:picMkLst>
        </pc:picChg>
        <pc:picChg chg="add mod ord modCrop">
          <ac:chgData name="Marin Zaharidov" userId="9700e7f9f47f430d" providerId="LiveId" clId="{8274ECD2-0EBA-4BC9-BC83-3C63B72705B7}" dt="2021-07-21T11:50:27.781" v="4729" actId="207"/>
          <ac:picMkLst>
            <pc:docMk/>
            <pc:sldMk cId="975681905" sldId="276"/>
            <ac:picMk id="25" creationId="{E7AB4741-7D98-415D-BA84-79928BC444A1}"/>
          </ac:picMkLst>
        </pc:picChg>
        <pc:picChg chg="add mod ord modCrop">
          <ac:chgData name="Marin Zaharidov" userId="9700e7f9f47f430d" providerId="LiveId" clId="{8274ECD2-0EBA-4BC9-BC83-3C63B72705B7}" dt="2021-07-21T11:50:24.702" v="4728" actId="207"/>
          <ac:picMkLst>
            <pc:docMk/>
            <pc:sldMk cId="975681905" sldId="276"/>
            <ac:picMk id="27" creationId="{B565624D-A14C-4A34-9C3C-F1486193545F}"/>
          </ac:picMkLst>
        </pc:picChg>
        <pc:picChg chg="add mod ord modCrop">
          <ac:chgData name="Marin Zaharidov" userId="9700e7f9f47f430d" providerId="LiveId" clId="{8274ECD2-0EBA-4BC9-BC83-3C63B72705B7}" dt="2021-07-21T11:46:48.689" v="4700" actId="207"/>
          <ac:picMkLst>
            <pc:docMk/>
            <pc:sldMk cId="975681905" sldId="276"/>
            <ac:picMk id="29" creationId="{72485BCB-2B1F-440B-B877-0F7F4A20E314}"/>
          </ac:picMkLst>
        </pc:picChg>
        <pc:picChg chg="add mod ord modCrop">
          <ac:chgData name="Marin Zaharidov" userId="9700e7f9f47f430d" providerId="LiveId" clId="{8274ECD2-0EBA-4BC9-BC83-3C63B72705B7}" dt="2021-07-21T11:50:31.018" v="4730" actId="207"/>
          <ac:picMkLst>
            <pc:docMk/>
            <pc:sldMk cId="975681905" sldId="276"/>
            <ac:picMk id="33" creationId="{C836EC80-3B2E-4B73-BE97-8EA462F78BC5}"/>
          </ac:picMkLst>
        </pc:picChg>
      </pc:sldChg>
      <pc:sldChg chg="addSp delSp modSp add mod ord modTransition setBg">
        <pc:chgData name="Marin Zaharidov" userId="9700e7f9f47f430d" providerId="LiveId" clId="{8274ECD2-0EBA-4BC9-BC83-3C63B72705B7}" dt="2021-07-22T08:26:33.669" v="5791"/>
        <pc:sldMkLst>
          <pc:docMk/>
          <pc:sldMk cId="2514513151" sldId="277"/>
        </pc:sldMkLst>
        <pc:spChg chg="add del mod">
          <ac:chgData name="Marin Zaharidov" userId="9700e7f9f47f430d" providerId="LiveId" clId="{8274ECD2-0EBA-4BC9-BC83-3C63B72705B7}" dt="2021-07-21T11:54:35.373" v="4753" actId="931"/>
          <ac:spMkLst>
            <pc:docMk/>
            <pc:sldMk cId="2514513151" sldId="277"/>
            <ac:spMk id="3" creationId="{507BA8E3-B89F-49BC-A337-F3080BDF5DA9}"/>
          </ac:spMkLst>
        </pc:spChg>
        <pc:spChg chg="del mod">
          <ac:chgData name="Marin Zaharidov" userId="9700e7f9f47f430d" providerId="LiveId" clId="{8274ECD2-0EBA-4BC9-BC83-3C63B72705B7}" dt="2021-07-21T11:53:49.401" v="4735" actId="478"/>
          <ac:spMkLst>
            <pc:docMk/>
            <pc:sldMk cId="2514513151" sldId="277"/>
            <ac:spMk id="7" creationId="{706723E6-4598-4E59-8B2F-C4AA91A805DE}"/>
          </ac:spMkLst>
        </pc:spChg>
        <pc:spChg chg="add del mod">
          <ac:chgData name="Marin Zaharidov" userId="9700e7f9f47f430d" providerId="LiveId" clId="{8274ECD2-0EBA-4BC9-BC83-3C63B72705B7}" dt="2021-07-21T11:55:02.661" v="4757" actId="931"/>
          <ac:spMkLst>
            <pc:docMk/>
            <pc:sldMk cId="2514513151" sldId="277"/>
            <ac:spMk id="13" creationId="{4677D2C4-4279-4D35-9F47-85696CA8AD10}"/>
          </ac:spMkLst>
        </pc:spChg>
        <pc:spChg chg="add del mod">
          <ac:chgData name="Marin Zaharidov" userId="9700e7f9f47f430d" providerId="LiveId" clId="{8274ECD2-0EBA-4BC9-BC83-3C63B72705B7}" dt="2021-07-21T11:55:26.613" v="4761" actId="931"/>
          <ac:spMkLst>
            <pc:docMk/>
            <pc:sldMk cId="2514513151" sldId="277"/>
            <ac:spMk id="17" creationId="{EAEE444A-8EF9-47D6-AF31-C4E6DB6A5B11}"/>
          </ac:spMkLst>
        </pc:spChg>
        <pc:spChg chg="add mod">
          <ac:chgData name="Marin Zaharidov" userId="9700e7f9f47f430d" providerId="LiveId" clId="{8274ECD2-0EBA-4BC9-BC83-3C63B72705B7}" dt="2021-07-21T14:39:48.372" v="5409" actId="20577"/>
          <ac:spMkLst>
            <pc:docMk/>
            <pc:sldMk cId="2514513151" sldId="277"/>
            <ac:spMk id="24" creationId="{C7A62110-0BCF-48C7-98A7-1F5A67D5D1F5}"/>
          </ac:spMkLst>
        </pc:spChg>
        <pc:graphicFrameChg chg="add mod modGraphic">
          <ac:chgData name="Marin Zaharidov" userId="9700e7f9f47f430d" providerId="LiveId" clId="{8274ECD2-0EBA-4BC9-BC83-3C63B72705B7}" dt="2021-07-21T12:15:08.091" v="4899" actId="20577"/>
          <ac:graphicFrameMkLst>
            <pc:docMk/>
            <pc:sldMk cId="2514513151" sldId="277"/>
            <ac:graphicFrameMk id="22" creationId="{CC00E2ED-14AE-4F80-A70D-FE55DD8EB410}"/>
          </ac:graphicFrameMkLst>
        </pc:graphicFrameChg>
        <pc:picChg chg="del mod">
          <ac:chgData name="Marin Zaharidov" userId="9700e7f9f47f430d" providerId="LiveId" clId="{8274ECD2-0EBA-4BC9-BC83-3C63B72705B7}" dt="2021-07-21T11:54:23.713" v="4752" actId="478"/>
          <ac:picMkLst>
            <pc:docMk/>
            <pc:sldMk cId="2514513151" sldId="277"/>
            <ac:picMk id="6" creationId="{8E0507DB-B5A9-4794-BC1F-E4AEB0CFBA7B}"/>
          </ac:picMkLst>
        </pc:picChg>
        <pc:picChg chg="del">
          <ac:chgData name="Marin Zaharidov" userId="9700e7f9f47f430d" providerId="LiveId" clId="{8274ECD2-0EBA-4BC9-BC83-3C63B72705B7}" dt="2021-07-21T11:53:51.747" v="4737" actId="478"/>
          <ac:picMkLst>
            <pc:docMk/>
            <pc:sldMk cId="2514513151" sldId="277"/>
            <ac:picMk id="9" creationId="{690C7D7D-2DFF-4D78-9A22-668ADC940AE7}"/>
          </ac:picMkLst>
        </pc:picChg>
        <pc:picChg chg="del">
          <ac:chgData name="Marin Zaharidov" userId="9700e7f9f47f430d" providerId="LiveId" clId="{8274ECD2-0EBA-4BC9-BC83-3C63B72705B7}" dt="2021-07-21T11:53:50.576" v="4736" actId="478"/>
          <ac:picMkLst>
            <pc:docMk/>
            <pc:sldMk cId="2514513151" sldId="277"/>
            <ac:picMk id="10" creationId="{DE6A6FDA-D5DB-4343-8CDF-FDAD7F0F7F77}"/>
          </ac:picMkLst>
        </pc:picChg>
        <pc:picChg chg="add del mod">
          <ac:chgData name="Marin Zaharidov" userId="9700e7f9f47f430d" providerId="LiveId" clId="{8274ECD2-0EBA-4BC9-BC83-3C63B72705B7}" dt="2021-07-21T11:54:42.704" v="4756" actId="478"/>
          <ac:picMkLst>
            <pc:docMk/>
            <pc:sldMk cId="2514513151" sldId="277"/>
            <ac:picMk id="11" creationId="{A39BF580-40AF-4C6C-9B84-32B03613C429}"/>
          </ac:picMkLst>
        </pc:picChg>
        <pc:picChg chg="add del mod">
          <ac:chgData name="Marin Zaharidov" userId="9700e7f9f47f430d" providerId="LiveId" clId="{8274ECD2-0EBA-4BC9-BC83-3C63B72705B7}" dt="2021-07-21T11:55:06.206" v="4760" actId="478"/>
          <ac:picMkLst>
            <pc:docMk/>
            <pc:sldMk cId="2514513151" sldId="277"/>
            <ac:picMk id="15" creationId="{C084E722-0AE5-4E86-94D2-8BBC246B0643}"/>
          </ac:picMkLst>
        </pc:picChg>
        <pc:picChg chg="add mod">
          <ac:chgData name="Marin Zaharidov" userId="9700e7f9f47f430d" providerId="LiveId" clId="{8274ECD2-0EBA-4BC9-BC83-3C63B72705B7}" dt="2021-07-21T11:55:29.016" v="4763" actId="962"/>
          <ac:picMkLst>
            <pc:docMk/>
            <pc:sldMk cId="2514513151" sldId="277"/>
            <ac:picMk id="21" creationId="{34C0AFE4-9443-461C-B748-0AD6BA8BCFEE}"/>
          </ac:picMkLst>
        </pc:picChg>
      </pc:sldChg>
      <pc:sldChg chg="addSp delSp modSp add mod modTransition">
        <pc:chgData name="Marin Zaharidov" userId="9700e7f9f47f430d" providerId="LiveId" clId="{8274ECD2-0EBA-4BC9-BC83-3C63B72705B7}" dt="2021-07-22T08:26:42.251" v="5792"/>
        <pc:sldMkLst>
          <pc:docMk/>
          <pc:sldMk cId="123836442" sldId="278"/>
        </pc:sldMkLst>
        <pc:spChg chg="add mod">
          <ac:chgData name="Marin Zaharidov" userId="9700e7f9f47f430d" providerId="LiveId" clId="{8274ECD2-0EBA-4BC9-BC83-3C63B72705B7}" dt="2021-07-21T12:17:45.112" v="4931" actId="1076"/>
          <ac:spMkLst>
            <pc:docMk/>
            <pc:sldMk cId="123836442" sldId="278"/>
            <ac:spMk id="2" creationId="{19D07C98-B870-4456-A45C-2FFA3F646ABE}"/>
          </ac:spMkLst>
        </pc:spChg>
        <pc:graphicFrameChg chg="del mod">
          <ac:chgData name="Marin Zaharidov" userId="9700e7f9f47f430d" providerId="LiveId" clId="{8274ECD2-0EBA-4BC9-BC83-3C63B72705B7}" dt="2021-07-21T12:16:27.687" v="4917" actId="478"/>
          <ac:graphicFrameMkLst>
            <pc:docMk/>
            <pc:sldMk cId="123836442" sldId="278"/>
            <ac:graphicFrameMk id="22" creationId="{CC00E2ED-14AE-4F80-A70D-FE55DD8EB410}"/>
          </ac:graphicFrameMkLst>
        </pc:graphicFrameChg>
        <pc:picChg chg="add mod">
          <ac:chgData name="Marin Zaharidov" userId="9700e7f9f47f430d" providerId="LiveId" clId="{8274ECD2-0EBA-4BC9-BC83-3C63B72705B7}" dt="2021-07-22T08:18:31.857" v="5774" actId="1076"/>
          <ac:picMkLst>
            <pc:docMk/>
            <pc:sldMk cId="123836442" sldId="278"/>
            <ac:picMk id="5" creationId="{204A03EC-7080-47AE-B17D-EDF662D1E1B4}"/>
          </ac:picMkLst>
        </pc:picChg>
        <pc:picChg chg="add del mod">
          <ac:chgData name="Marin Zaharidov" userId="9700e7f9f47f430d" providerId="LiveId" clId="{8274ECD2-0EBA-4BC9-BC83-3C63B72705B7}" dt="2021-07-22T08:18:20.046" v="5771" actId="478"/>
          <ac:picMkLst>
            <pc:docMk/>
            <pc:sldMk cId="123836442" sldId="278"/>
            <ac:picMk id="7" creationId="{BEE1E48A-1600-4A71-BCA3-FC252F2013BF}"/>
          </ac:picMkLst>
        </pc:picChg>
        <pc:picChg chg="add mod">
          <ac:chgData name="Marin Zaharidov" userId="9700e7f9f47f430d" providerId="LiveId" clId="{8274ECD2-0EBA-4BC9-BC83-3C63B72705B7}" dt="2021-07-22T08:18:28.312" v="5773" actId="1076"/>
          <ac:picMkLst>
            <pc:docMk/>
            <pc:sldMk cId="123836442" sldId="278"/>
            <ac:picMk id="10" creationId="{7E494000-81DB-488D-B210-A72AB1B792B2}"/>
          </ac:picMkLst>
        </pc:picChg>
        <pc:picChg chg="add mod">
          <ac:chgData name="Marin Zaharidov" userId="9700e7f9f47f430d" providerId="LiveId" clId="{8274ECD2-0EBA-4BC9-BC83-3C63B72705B7}" dt="2021-07-22T08:18:40.028" v="5775" actId="1076"/>
          <ac:picMkLst>
            <pc:docMk/>
            <pc:sldMk cId="123836442" sldId="278"/>
            <ac:picMk id="12" creationId="{C10EEEAC-2889-4FAC-AD94-76EA071F5183}"/>
          </ac:picMkLst>
        </pc:picChg>
        <pc:picChg chg="mod">
          <ac:chgData name="Marin Zaharidov" userId="9700e7f9f47f430d" providerId="LiveId" clId="{8274ECD2-0EBA-4BC9-BC83-3C63B72705B7}" dt="2021-07-21T14:19:12.157" v="5190" actId="1440"/>
          <ac:picMkLst>
            <pc:docMk/>
            <pc:sldMk cId="123836442" sldId="278"/>
            <ac:picMk id="21" creationId="{34C0AFE4-9443-461C-B748-0AD6BA8BCFEE}"/>
          </ac:picMkLst>
        </pc:picChg>
      </pc:sldChg>
      <pc:sldChg chg="addSp delSp modSp add mod ord modTransition">
        <pc:chgData name="Marin Zaharidov" userId="9700e7f9f47f430d" providerId="LiveId" clId="{8274ECD2-0EBA-4BC9-BC83-3C63B72705B7}" dt="2021-07-22T08:26:57.138" v="5794"/>
        <pc:sldMkLst>
          <pc:docMk/>
          <pc:sldMk cId="4025983703" sldId="279"/>
        </pc:sldMkLst>
        <pc:spChg chg="mod">
          <ac:chgData name="Marin Zaharidov" userId="9700e7f9f47f430d" providerId="LiveId" clId="{8274ECD2-0EBA-4BC9-BC83-3C63B72705B7}" dt="2021-07-21T12:19:10.441" v="4941" actId="1076"/>
          <ac:spMkLst>
            <pc:docMk/>
            <pc:sldMk cId="4025983703" sldId="279"/>
            <ac:spMk id="3" creationId="{79F64797-5747-4EBC-BFFB-16978088E74D}"/>
          </ac:spMkLst>
        </pc:spChg>
        <pc:spChg chg="del">
          <ac:chgData name="Marin Zaharidov" userId="9700e7f9f47f430d" providerId="LiveId" clId="{8274ECD2-0EBA-4BC9-BC83-3C63B72705B7}" dt="2021-07-21T12:18:46.205" v="4938" actId="478"/>
          <ac:spMkLst>
            <pc:docMk/>
            <pc:sldMk cId="4025983703" sldId="279"/>
            <ac:spMk id="4" creationId="{3EFCB4F0-5F38-48BD-814E-B96308A9A489}"/>
          </ac:spMkLst>
        </pc:spChg>
        <pc:spChg chg="add del mod">
          <ac:chgData name="Marin Zaharidov" userId="9700e7f9f47f430d" providerId="LiveId" clId="{8274ECD2-0EBA-4BC9-BC83-3C63B72705B7}" dt="2021-07-21T12:18:43.607" v="4937" actId="478"/>
          <ac:spMkLst>
            <pc:docMk/>
            <pc:sldMk cId="4025983703" sldId="279"/>
            <ac:spMk id="5" creationId="{9466270D-C8D2-478C-A5B8-C0AC7AADDFFD}"/>
          </ac:spMkLst>
        </pc:spChg>
        <pc:spChg chg="del mod">
          <ac:chgData name="Marin Zaharidov" userId="9700e7f9f47f430d" providerId="LiveId" clId="{8274ECD2-0EBA-4BC9-BC83-3C63B72705B7}" dt="2021-07-21T12:18:41.797" v="4936" actId="478"/>
          <ac:spMkLst>
            <pc:docMk/>
            <pc:sldMk cId="4025983703" sldId="279"/>
            <ac:spMk id="6" creationId="{988CCB45-13B6-4B32-B083-7DA78CF6CE6B}"/>
          </ac:spMkLst>
        </pc:spChg>
        <pc:picChg chg="add mod">
          <ac:chgData name="Marin Zaharidov" userId="9700e7f9f47f430d" providerId="LiveId" clId="{8274ECD2-0EBA-4BC9-BC83-3C63B72705B7}" dt="2021-07-21T14:32:00.732" v="5236" actId="14100"/>
          <ac:picMkLst>
            <pc:docMk/>
            <pc:sldMk cId="4025983703" sldId="279"/>
            <ac:picMk id="8" creationId="{025C14C2-01A5-4544-8F2B-D625039CD192}"/>
          </ac:picMkLst>
        </pc:picChg>
        <pc:picChg chg="add mod">
          <ac:chgData name="Marin Zaharidov" userId="9700e7f9f47f430d" providerId="LiveId" clId="{8274ECD2-0EBA-4BC9-BC83-3C63B72705B7}" dt="2021-07-21T14:32:05.062" v="5237" actId="1076"/>
          <ac:picMkLst>
            <pc:docMk/>
            <pc:sldMk cId="4025983703" sldId="279"/>
            <ac:picMk id="10" creationId="{F5EA4AEA-4237-4E68-89AE-79BA2C825587}"/>
          </ac:picMkLst>
        </pc:picChg>
      </pc:sldChg>
      <pc:sldChg chg="addSp delSp modSp add mod modTransition">
        <pc:chgData name="Marin Zaharidov" userId="9700e7f9f47f430d" providerId="LiveId" clId="{8274ECD2-0EBA-4BC9-BC83-3C63B72705B7}" dt="2021-07-23T08:54:04.953" v="6169" actId="255"/>
        <pc:sldMkLst>
          <pc:docMk/>
          <pc:sldMk cId="3183472027" sldId="280"/>
        </pc:sldMkLst>
        <pc:spChg chg="add del mod">
          <ac:chgData name="Marin Zaharidov" userId="9700e7f9f47f430d" providerId="LiveId" clId="{8274ECD2-0EBA-4BC9-BC83-3C63B72705B7}" dt="2021-07-21T12:20:03.987" v="4945" actId="931"/>
          <ac:spMkLst>
            <pc:docMk/>
            <pc:sldMk cId="3183472027" sldId="280"/>
            <ac:spMk id="4" creationId="{557C3A61-CA93-4045-8A18-1A21497BEF61}"/>
          </ac:spMkLst>
        </pc:spChg>
        <pc:spChg chg="add mod">
          <ac:chgData name="Marin Zaharidov" userId="9700e7f9f47f430d" providerId="LiveId" clId="{8274ECD2-0EBA-4BC9-BC83-3C63B72705B7}" dt="2021-07-23T08:53:50.355" v="6167" actId="255"/>
          <ac:spMkLst>
            <pc:docMk/>
            <pc:sldMk cId="3183472027" sldId="280"/>
            <ac:spMk id="7" creationId="{F5BA637D-DB62-48DA-817F-D55BA2D07CA4}"/>
          </ac:spMkLst>
        </pc:spChg>
        <pc:spChg chg="add mod">
          <ac:chgData name="Marin Zaharidov" userId="9700e7f9f47f430d" providerId="LiveId" clId="{8274ECD2-0EBA-4BC9-BC83-3C63B72705B7}" dt="2021-07-21T13:24:44.052" v="5075" actId="1076"/>
          <ac:spMkLst>
            <pc:docMk/>
            <pc:sldMk cId="3183472027" sldId="280"/>
            <ac:spMk id="8" creationId="{9E689CF5-6FE1-4DE2-A7EB-8DF769FE8CD4}"/>
          </ac:spMkLst>
        </pc:spChg>
        <pc:spChg chg="add del mod">
          <ac:chgData name="Marin Zaharidov" userId="9700e7f9f47f430d" providerId="LiveId" clId="{8274ECD2-0EBA-4BC9-BC83-3C63B72705B7}" dt="2021-07-21T13:26:07.544" v="5084"/>
          <ac:spMkLst>
            <pc:docMk/>
            <pc:sldMk cId="3183472027" sldId="280"/>
            <ac:spMk id="9" creationId="{64F8B447-15C7-4F77-B179-2F1BDAAB0AF5}"/>
          </ac:spMkLst>
        </pc:spChg>
        <pc:spChg chg="add del mod">
          <ac:chgData name="Marin Zaharidov" userId="9700e7f9f47f430d" providerId="LiveId" clId="{8274ECD2-0EBA-4BC9-BC83-3C63B72705B7}" dt="2021-07-21T13:26:07.541" v="5082" actId="478"/>
          <ac:spMkLst>
            <pc:docMk/>
            <pc:sldMk cId="3183472027" sldId="280"/>
            <ac:spMk id="10" creationId="{527451F8-ABD3-4646-85CE-E1324C545538}"/>
          </ac:spMkLst>
        </pc:spChg>
        <pc:spChg chg="add mod">
          <ac:chgData name="Marin Zaharidov" userId="9700e7f9f47f430d" providerId="LiveId" clId="{8274ECD2-0EBA-4BC9-BC83-3C63B72705B7}" dt="2021-07-23T08:54:04.953" v="6169" actId="255"/>
          <ac:spMkLst>
            <pc:docMk/>
            <pc:sldMk cId="3183472027" sldId="280"/>
            <ac:spMk id="11" creationId="{70EB4E2A-C0E0-40AA-BAFB-3852BEB53BFC}"/>
          </ac:spMkLst>
        </pc:spChg>
        <pc:spChg chg="del">
          <ac:chgData name="Marin Zaharidov" userId="9700e7f9f47f430d" providerId="LiveId" clId="{8274ECD2-0EBA-4BC9-BC83-3C63B72705B7}" dt="2021-07-21T12:19:42.164" v="4943" actId="478"/>
          <ac:spMkLst>
            <pc:docMk/>
            <pc:sldMk cId="3183472027" sldId="280"/>
            <ac:spMk id="16" creationId="{349D32F4-D80F-4681-81BC-DC5912CB0B68}"/>
          </ac:spMkLst>
        </pc:spChg>
        <pc:picChg chg="add mod">
          <ac:chgData name="Marin Zaharidov" userId="9700e7f9f47f430d" providerId="LiveId" clId="{8274ECD2-0EBA-4BC9-BC83-3C63B72705B7}" dt="2021-07-21T13:24:04.359" v="5060" actId="1076"/>
          <ac:picMkLst>
            <pc:docMk/>
            <pc:sldMk cId="3183472027" sldId="280"/>
            <ac:picMk id="6" creationId="{815A82AE-FA0C-42F3-BB03-3065CE64CA5B}"/>
          </ac:picMkLst>
        </pc:picChg>
        <pc:picChg chg="del">
          <ac:chgData name="Marin Zaharidov" userId="9700e7f9f47f430d" providerId="LiveId" clId="{8274ECD2-0EBA-4BC9-BC83-3C63B72705B7}" dt="2021-07-21T12:19:43.417" v="4944" actId="478"/>
          <ac:picMkLst>
            <pc:docMk/>
            <pc:sldMk cId="3183472027" sldId="280"/>
            <ac:picMk id="15" creationId="{48647C85-5A62-4C19-8732-37C447244CE5}"/>
          </ac:picMkLst>
        </pc:picChg>
      </pc:sldChg>
      <pc:sldChg chg="addSp delSp modSp add mod modTransition">
        <pc:chgData name="Marin Zaharidov" userId="9700e7f9f47f430d" providerId="LiveId" clId="{8274ECD2-0EBA-4BC9-BC83-3C63B72705B7}" dt="2021-07-22T08:27:24.252" v="5797"/>
        <pc:sldMkLst>
          <pc:docMk/>
          <pc:sldMk cId="35740182" sldId="281"/>
        </pc:sldMkLst>
        <pc:spChg chg="add mod">
          <ac:chgData name="Marin Zaharidov" userId="9700e7f9f47f430d" providerId="LiveId" clId="{8274ECD2-0EBA-4BC9-BC83-3C63B72705B7}" dt="2021-07-21T15:03:30.131" v="5482" actId="207"/>
          <ac:spMkLst>
            <pc:docMk/>
            <pc:sldMk cId="35740182" sldId="281"/>
            <ac:spMk id="4" creationId="{2C6E122C-539C-445B-9843-E8EFAE58450F}"/>
          </ac:spMkLst>
        </pc:spChg>
        <pc:picChg chg="add del mod">
          <ac:chgData name="Marin Zaharidov" userId="9700e7f9f47f430d" providerId="LiveId" clId="{8274ECD2-0EBA-4BC9-BC83-3C63B72705B7}" dt="2021-07-21T12:21:39.632" v="4971" actId="478"/>
          <ac:picMkLst>
            <pc:docMk/>
            <pc:sldMk cId="35740182" sldId="281"/>
            <ac:picMk id="2" creationId="{2F320E05-1F9C-4B96-8ED5-BC81EBFFA70B}"/>
          </ac:picMkLst>
        </pc:picChg>
        <pc:picChg chg="mod">
          <ac:chgData name="Marin Zaharidov" userId="9700e7f9f47f430d" providerId="LiveId" clId="{8274ECD2-0EBA-4BC9-BC83-3C63B72705B7}" dt="2021-07-21T12:23:01.746" v="5005" actId="14100"/>
          <ac:picMkLst>
            <pc:docMk/>
            <pc:sldMk cId="35740182" sldId="281"/>
            <ac:picMk id="6" creationId="{815A82AE-FA0C-42F3-BB03-3065CE64CA5B}"/>
          </ac:picMkLst>
        </pc:picChg>
      </pc:sldChg>
      <pc:sldChg chg="addSp delSp modSp add mod ord modTransition">
        <pc:chgData name="Marin Zaharidov" userId="9700e7f9f47f430d" providerId="LiveId" clId="{8274ECD2-0EBA-4BC9-BC83-3C63B72705B7}" dt="2021-07-23T08:54:33.391" v="6171" actId="20577"/>
        <pc:sldMkLst>
          <pc:docMk/>
          <pc:sldMk cId="1573315362" sldId="282"/>
        </pc:sldMkLst>
        <pc:spChg chg="mod">
          <ac:chgData name="Marin Zaharidov" userId="9700e7f9f47f430d" providerId="LiveId" clId="{8274ECD2-0EBA-4BC9-BC83-3C63B72705B7}" dt="2021-07-23T08:54:33.391" v="6171" actId="20577"/>
          <ac:spMkLst>
            <pc:docMk/>
            <pc:sldMk cId="1573315362" sldId="282"/>
            <ac:spMk id="16" creationId="{349D32F4-D80F-4681-81BC-DC5912CB0B68}"/>
          </ac:spMkLst>
        </pc:spChg>
        <pc:picChg chg="add del">
          <ac:chgData name="Marin Zaharidov" userId="9700e7f9f47f430d" providerId="LiveId" clId="{8274ECD2-0EBA-4BC9-BC83-3C63B72705B7}" dt="2021-07-21T14:35:09.882" v="5242" actId="478"/>
          <ac:picMkLst>
            <pc:docMk/>
            <pc:sldMk cId="1573315362" sldId="282"/>
            <ac:picMk id="4" creationId="{1DD8A9CD-DF85-41BA-81E6-B8960E202F93}"/>
          </ac:picMkLst>
        </pc:picChg>
        <pc:picChg chg="del">
          <ac:chgData name="Marin Zaharidov" userId="9700e7f9f47f430d" providerId="LiveId" clId="{8274ECD2-0EBA-4BC9-BC83-3C63B72705B7}" dt="2021-07-21T14:32:45.835" v="5239" actId="478"/>
          <ac:picMkLst>
            <pc:docMk/>
            <pc:sldMk cId="1573315362" sldId="282"/>
            <ac:picMk id="8" creationId="{025C14C2-01A5-4544-8F2B-D625039CD192}"/>
          </ac:picMkLst>
        </pc:picChg>
        <pc:picChg chg="del">
          <ac:chgData name="Marin Zaharidov" userId="9700e7f9f47f430d" providerId="LiveId" clId="{8274ECD2-0EBA-4BC9-BC83-3C63B72705B7}" dt="2021-07-21T14:32:46.707" v="5240" actId="478"/>
          <ac:picMkLst>
            <pc:docMk/>
            <pc:sldMk cId="1573315362" sldId="282"/>
            <ac:picMk id="10" creationId="{F5EA4AEA-4237-4E68-89AE-79BA2C82558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AC0E58-1B5B-438E-84FA-8475189CF84A}" type="doc">
      <dgm:prSet loTypeId="urn:microsoft.com/office/officeart/2005/8/layout/architecture" loCatId="officeonline" qsTypeId="urn:microsoft.com/office/officeart/2005/8/quickstyle/simple2" qsCatId="simple" csTypeId="urn:microsoft.com/office/officeart/2005/8/colors/colorful1" csCatId="colorful" phldr="1"/>
      <dgm:spPr/>
      <dgm:t>
        <a:bodyPr/>
        <a:lstStyle/>
        <a:p>
          <a:endParaRPr lang="en-GB"/>
        </a:p>
      </dgm:t>
    </dgm:pt>
    <dgm:pt modelId="{DE63D6CE-F9E1-4B60-9D21-F3F5CE466676}">
      <dgm:prSet phldrT="[Text]" custT="1"/>
      <dgm:spPr/>
      <dgm:t>
        <a:bodyPr/>
        <a:lstStyle/>
        <a:p>
          <a:r>
            <a:rPr lang="en-GB" sz="4800" dirty="0"/>
            <a:t>Benefits of Agile Software Development</a:t>
          </a:r>
        </a:p>
      </dgm:t>
    </dgm:pt>
    <dgm:pt modelId="{5687D6AE-5F21-4C20-9CFA-1DABC3854F1E}" type="parTrans" cxnId="{546E1B6D-1777-4683-8CDE-F065DDC618FC}">
      <dgm:prSet/>
      <dgm:spPr/>
      <dgm:t>
        <a:bodyPr/>
        <a:lstStyle/>
        <a:p>
          <a:endParaRPr lang="en-GB"/>
        </a:p>
      </dgm:t>
    </dgm:pt>
    <dgm:pt modelId="{03A35455-2E79-4EBE-A57C-36716F4EB195}" type="sibTrans" cxnId="{546E1B6D-1777-4683-8CDE-F065DDC618FC}">
      <dgm:prSet/>
      <dgm:spPr/>
      <dgm:t>
        <a:bodyPr/>
        <a:lstStyle/>
        <a:p>
          <a:endParaRPr lang="en-GB"/>
        </a:p>
      </dgm:t>
    </dgm:pt>
    <dgm:pt modelId="{20F8BD17-B92F-4C96-90B6-2D3EF6B1D234}">
      <dgm:prSet phldrT="[Text]" custT="1"/>
      <dgm:spPr/>
      <dgm:t>
        <a:bodyPr/>
        <a:lstStyle/>
        <a:p>
          <a:r>
            <a:rPr lang="en-GB" sz="2000" dirty="0">
              <a:latin typeface="Britannic Bold" panose="020B0903060703020204" pitchFamily="34" charset="0"/>
            </a:rPr>
            <a:t>Quality - contains the team's proper collaboration, abilities, and adequate testing. </a:t>
          </a:r>
        </a:p>
      </dgm:t>
    </dgm:pt>
    <dgm:pt modelId="{FBFEF417-A919-4E5C-A650-995F44B7DEA0}" type="parTrans" cxnId="{76857FB9-2E1F-4986-B307-6C892355A7BA}">
      <dgm:prSet/>
      <dgm:spPr/>
      <dgm:t>
        <a:bodyPr/>
        <a:lstStyle/>
        <a:p>
          <a:endParaRPr lang="en-GB"/>
        </a:p>
      </dgm:t>
    </dgm:pt>
    <dgm:pt modelId="{CFC9FB2C-6A5E-4EEB-8D0E-E373B212981A}" type="sibTrans" cxnId="{76857FB9-2E1F-4986-B307-6C892355A7BA}">
      <dgm:prSet/>
      <dgm:spPr/>
      <dgm:t>
        <a:bodyPr/>
        <a:lstStyle/>
        <a:p>
          <a:endParaRPr lang="en-GB"/>
        </a:p>
      </dgm:t>
    </dgm:pt>
    <dgm:pt modelId="{3A58E1DD-B395-44EF-9449-12342C132FE9}">
      <dgm:prSet phldrT="[Text]" custT="1"/>
      <dgm:spPr/>
      <dgm:t>
        <a:bodyPr/>
        <a:lstStyle/>
        <a:p>
          <a:r>
            <a:rPr lang="en-GB" sz="2000" b="0" dirty="0">
              <a:latin typeface="Britannic Bold" panose="020B0903060703020204" pitchFamily="34" charset="0"/>
            </a:rPr>
            <a:t>Costs and schedules that are predictable.</a:t>
          </a:r>
        </a:p>
      </dgm:t>
    </dgm:pt>
    <dgm:pt modelId="{03F4B888-34DA-4E00-8A4B-DD97725DD715}" type="parTrans" cxnId="{1679707C-1F8C-46D8-A164-70E0D19B7095}">
      <dgm:prSet/>
      <dgm:spPr/>
      <dgm:t>
        <a:bodyPr/>
        <a:lstStyle/>
        <a:p>
          <a:endParaRPr lang="en-GB"/>
        </a:p>
      </dgm:t>
    </dgm:pt>
    <dgm:pt modelId="{8976E429-EB0C-40A1-BA1C-47840C8FEE1D}" type="sibTrans" cxnId="{1679707C-1F8C-46D8-A164-70E0D19B7095}">
      <dgm:prSet/>
      <dgm:spPr/>
      <dgm:t>
        <a:bodyPr/>
        <a:lstStyle/>
        <a:p>
          <a:endParaRPr lang="en-GB"/>
        </a:p>
      </dgm:t>
    </dgm:pt>
    <dgm:pt modelId="{1F77A5B5-56FE-4D2B-B5EA-CD4FD3CB6BC0}">
      <dgm:prSet phldrT="[Text]" custT="1"/>
      <dgm:spPr/>
      <dgm:t>
        <a:bodyPr/>
        <a:lstStyle/>
        <a:p>
          <a:r>
            <a:rPr lang="en-GB" sz="2000" dirty="0">
              <a:latin typeface="Britannic Bold" panose="020B0903060703020204" pitchFamily="34" charset="0"/>
            </a:rPr>
            <a:t>Developers can develop an agile model that is compliant and provides a better user experience.</a:t>
          </a:r>
        </a:p>
      </dgm:t>
    </dgm:pt>
    <dgm:pt modelId="{2EEDFE0F-34B8-42CF-A7B6-4A470B963E5D}" type="parTrans" cxnId="{4398A933-67BD-43AE-B482-CBB23B81BF2C}">
      <dgm:prSet/>
      <dgm:spPr/>
      <dgm:t>
        <a:bodyPr/>
        <a:lstStyle/>
        <a:p>
          <a:endParaRPr lang="en-GB"/>
        </a:p>
      </dgm:t>
    </dgm:pt>
    <dgm:pt modelId="{C1080F62-FB1B-4733-ADC8-57602335CB46}" type="sibTrans" cxnId="{4398A933-67BD-43AE-B482-CBB23B81BF2C}">
      <dgm:prSet/>
      <dgm:spPr/>
      <dgm:t>
        <a:bodyPr/>
        <a:lstStyle/>
        <a:p>
          <a:endParaRPr lang="en-GB"/>
        </a:p>
      </dgm:t>
    </dgm:pt>
    <dgm:pt modelId="{2BC455A1-36E0-480D-97E8-E2E7755DE9F9}">
      <dgm:prSet phldrT="[Text]"/>
      <dgm:spPr/>
      <dgm:t>
        <a:bodyPr/>
        <a:lstStyle/>
        <a:p>
          <a:r>
            <a:rPr lang="en-GB" dirty="0">
              <a:latin typeface="Britannic Bold" panose="020B0903060703020204" pitchFamily="34" charset="0"/>
            </a:rPr>
            <a:t>Allows for Change - new or modified backlog items can be planned for the following iteration, allowing for changes to be implemented in a matter of weeks.</a:t>
          </a:r>
        </a:p>
      </dgm:t>
    </dgm:pt>
    <dgm:pt modelId="{A7A93485-8958-46C7-A96C-3C3CA8EE5B2D}" type="parTrans" cxnId="{CE533430-775F-4E45-A540-CA0B68633AC1}">
      <dgm:prSet/>
      <dgm:spPr/>
      <dgm:t>
        <a:bodyPr/>
        <a:lstStyle/>
        <a:p>
          <a:endParaRPr lang="en-GB"/>
        </a:p>
      </dgm:t>
    </dgm:pt>
    <dgm:pt modelId="{9A2A85EC-E2BF-45F1-967C-A75DBDADE94D}" type="sibTrans" cxnId="{CE533430-775F-4E45-A540-CA0B68633AC1}">
      <dgm:prSet/>
      <dgm:spPr/>
      <dgm:t>
        <a:bodyPr/>
        <a:lstStyle/>
        <a:p>
          <a:endParaRPr lang="en-GB"/>
        </a:p>
      </dgm:t>
    </dgm:pt>
    <dgm:pt modelId="{83416BFA-689F-4C6E-A4C2-9A79292CD7E6}">
      <dgm:prSet phldrT="[Text]"/>
      <dgm:spPr/>
      <dgm:t>
        <a:bodyPr/>
        <a:lstStyle/>
        <a:p>
          <a:r>
            <a:rPr lang="en-GB" dirty="0">
              <a:latin typeface="Britannic Bold" panose="020B0903060703020204" pitchFamily="34" charset="0"/>
            </a:rPr>
            <a:t>Transparency - gives clients a one-of-a-kind opportunity to be involved throughout the project.</a:t>
          </a:r>
        </a:p>
      </dgm:t>
    </dgm:pt>
    <dgm:pt modelId="{525DB3D9-ACDA-48BF-8DE9-7AB5EEE04A2A}" type="parTrans" cxnId="{68702DF1-1310-4848-B803-9EDD543D2BC2}">
      <dgm:prSet/>
      <dgm:spPr/>
      <dgm:t>
        <a:bodyPr/>
        <a:lstStyle/>
        <a:p>
          <a:endParaRPr lang="en-GB"/>
        </a:p>
      </dgm:t>
    </dgm:pt>
    <dgm:pt modelId="{8E9FD5E2-F326-49CD-9A47-C98ABFD7492A}" type="sibTrans" cxnId="{68702DF1-1310-4848-B803-9EDD543D2BC2}">
      <dgm:prSet/>
      <dgm:spPr/>
      <dgm:t>
        <a:bodyPr/>
        <a:lstStyle/>
        <a:p>
          <a:endParaRPr lang="en-GB"/>
        </a:p>
      </dgm:t>
    </dgm:pt>
    <dgm:pt modelId="{F903129A-6F8D-4AD2-BCBE-1550BAE60698}" type="pres">
      <dgm:prSet presAssocID="{E7AC0E58-1B5B-438E-84FA-8475189CF84A}" presName="Name0" presStyleCnt="0">
        <dgm:presLayoutVars>
          <dgm:chPref val="1"/>
          <dgm:dir/>
          <dgm:animOne val="branch"/>
          <dgm:animLvl val="lvl"/>
          <dgm:resizeHandles/>
        </dgm:presLayoutVars>
      </dgm:prSet>
      <dgm:spPr/>
    </dgm:pt>
    <dgm:pt modelId="{64EF842C-34FE-4C71-A522-5ED92C363589}" type="pres">
      <dgm:prSet presAssocID="{DE63D6CE-F9E1-4B60-9D21-F3F5CE466676}" presName="vertOne" presStyleCnt="0"/>
      <dgm:spPr/>
    </dgm:pt>
    <dgm:pt modelId="{E85607E1-487F-4D9B-B3FF-42FE7D8A501B}" type="pres">
      <dgm:prSet presAssocID="{DE63D6CE-F9E1-4B60-9D21-F3F5CE466676}" presName="txOne" presStyleLbl="node0" presStyleIdx="0" presStyleCnt="3" custLinFactY="-128281" custLinFactNeighborX="4693" custLinFactNeighborY="-200000">
        <dgm:presLayoutVars>
          <dgm:chPref val="3"/>
        </dgm:presLayoutVars>
      </dgm:prSet>
      <dgm:spPr/>
    </dgm:pt>
    <dgm:pt modelId="{D2337273-5999-45C7-9A89-87037F5D5981}" type="pres">
      <dgm:prSet presAssocID="{DE63D6CE-F9E1-4B60-9D21-F3F5CE466676}" presName="parTransOne" presStyleCnt="0"/>
      <dgm:spPr/>
    </dgm:pt>
    <dgm:pt modelId="{BB25B74C-2139-468D-AD8D-3CF6D3B499D6}" type="pres">
      <dgm:prSet presAssocID="{DE63D6CE-F9E1-4B60-9D21-F3F5CE466676}" presName="horzOne" presStyleCnt="0"/>
      <dgm:spPr/>
    </dgm:pt>
    <dgm:pt modelId="{3AD031EC-BC9D-4031-9649-50F5FECFA0C5}" type="pres">
      <dgm:prSet presAssocID="{20F8BD17-B92F-4C96-90B6-2D3EF6B1D234}" presName="vertTwo" presStyleCnt="0"/>
      <dgm:spPr/>
    </dgm:pt>
    <dgm:pt modelId="{E0416DC6-C3B6-4986-98DE-7ADD839BBAD8}" type="pres">
      <dgm:prSet presAssocID="{20F8BD17-B92F-4C96-90B6-2D3EF6B1D234}" presName="txTwo" presStyleLbl="node2" presStyleIdx="0" presStyleCnt="3" custScaleX="49753" custScaleY="101253" custLinFactY="6034" custLinFactNeighborX="1607" custLinFactNeighborY="100000">
        <dgm:presLayoutVars>
          <dgm:chPref val="3"/>
        </dgm:presLayoutVars>
      </dgm:prSet>
      <dgm:spPr/>
    </dgm:pt>
    <dgm:pt modelId="{6DE540F5-A876-44DE-9356-5A234ECACEE4}" type="pres">
      <dgm:prSet presAssocID="{20F8BD17-B92F-4C96-90B6-2D3EF6B1D234}" presName="horzTwo" presStyleCnt="0"/>
      <dgm:spPr/>
    </dgm:pt>
    <dgm:pt modelId="{C5558E14-2728-491B-8D6F-5886179C4A9E}" type="pres">
      <dgm:prSet presAssocID="{CFC9FB2C-6A5E-4EEB-8D0E-E373B212981A}" presName="sibSpaceTwo" presStyleCnt="0"/>
      <dgm:spPr/>
    </dgm:pt>
    <dgm:pt modelId="{96F9C8A1-1D7D-48C6-9AFD-B40E8C1B7F64}" type="pres">
      <dgm:prSet presAssocID="{3A58E1DD-B395-44EF-9449-12342C132FE9}" presName="vertTwo" presStyleCnt="0"/>
      <dgm:spPr/>
    </dgm:pt>
    <dgm:pt modelId="{E45E072F-FF99-4787-8794-CB26CE1033A4}" type="pres">
      <dgm:prSet presAssocID="{3A58E1DD-B395-44EF-9449-12342C132FE9}" presName="txTwo" presStyleLbl="node2" presStyleIdx="1" presStyleCnt="3" custScaleX="53325" custScaleY="99657" custLinFactY="5879" custLinFactNeighborX="1503" custLinFactNeighborY="100000">
        <dgm:presLayoutVars>
          <dgm:chPref val="3"/>
        </dgm:presLayoutVars>
      </dgm:prSet>
      <dgm:spPr/>
    </dgm:pt>
    <dgm:pt modelId="{F16FE070-B3E2-46D4-BE3F-50A2213F0D91}" type="pres">
      <dgm:prSet presAssocID="{3A58E1DD-B395-44EF-9449-12342C132FE9}" presName="horzTwo" presStyleCnt="0"/>
      <dgm:spPr/>
    </dgm:pt>
    <dgm:pt modelId="{B2B5733B-6344-4FBB-8414-6BAD2A3CCE72}" type="pres">
      <dgm:prSet presAssocID="{8976E429-EB0C-40A1-BA1C-47840C8FEE1D}" presName="sibSpaceTwo" presStyleCnt="0"/>
      <dgm:spPr/>
    </dgm:pt>
    <dgm:pt modelId="{66E0503F-9CF1-4275-811D-2B08FF9E9FD2}" type="pres">
      <dgm:prSet presAssocID="{1F77A5B5-56FE-4D2B-B5EA-CD4FD3CB6BC0}" presName="vertTwo" presStyleCnt="0"/>
      <dgm:spPr/>
    </dgm:pt>
    <dgm:pt modelId="{97092EDF-D250-4A10-AA3D-BC96F34D9C79}" type="pres">
      <dgm:prSet presAssocID="{1F77A5B5-56FE-4D2B-B5EA-CD4FD3CB6BC0}" presName="txTwo" presStyleLbl="node2" presStyleIdx="2" presStyleCnt="3" custScaleX="61675" custScaleY="100746" custLinFactY="6322" custLinFactNeighborX="-1551" custLinFactNeighborY="100000">
        <dgm:presLayoutVars>
          <dgm:chPref val="3"/>
        </dgm:presLayoutVars>
      </dgm:prSet>
      <dgm:spPr/>
    </dgm:pt>
    <dgm:pt modelId="{36C1D087-C4B4-4F08-BF9C-FD1EBC91B853}" type="pres">
      <dgm:prSet presAssocID="{1F77A5B5-56FE-4D2B-B5EA-CD4FD3CB6BC0}" presName="horzTwo" presStyleCnt="0"/>
      <dgm:spPr/>
    </dgm:pt>
    <dgm:pt modelId="{381BDDE4-BB4E-4828-B851-7CA2C1A483C8}" type="pres">
      <dgm:prSet presAssocID="{03A35455-2E79-4EBE-A57C-36716F4EB195}" presName="sibSpaceOne" presStyleCnt="0"/>
      <dgm:spPr/>
    </dgm:pt>
    <dgm:pt modelId="{2AE10C2D-AB58-4BA7-99A8-B2F419895384}" type="pres">
      <dgm:prSet presAssocID="{2BC455A1-36E0-480D-97E8-E2E7755DE9F9}" presName="vertOne" presStyleCnt="0"/>
      <dgm:spPr/>
    </dgm:pt>
    <dgm:pt modelId="{70822E9A-196A-4DB2-96A6-198171D744CE}" type="pres">
      <dgm:prSet presAssocID="{2BC455A1-36E0-480D-97E8-E2E7755DE9F9}" presName="txOne" presStyleLbl="node0" presStyleIdx="1" presStyleCnt="3" custScaleX="56775" custScaleY="99037" custLinFactNeighborX="-9534" custLinFactNeighborY="-7179">
        <dgm:presLayoutVars>
          <dgm:chPref val="3"/>
        </dgm:presLayoutVars>
      </dgm:prSet>
      <dgm:spPr/>
    </dgm:pt>
    <dgm:pt modelId="{98F938B5-C79D-46CC-B4C0-17E0EE848958}" type="pres">
      <dgm:prSet presAssocID="{2BC455A1-36E0-480D-97E8-E2E7755DE9F9}" presName="horzOne" presStyleCnt="0"/>
      <dgm:spPr/>
    </dgm:pt>
    <dgm:pt modelId="{B87DEF3D-4E70-4955-A7D5-501CF4100891}" type="pres">
      <dgm:prSet presAssocID="{9A2A85EC-E2BF-45F1-967C-A75DBDADE94D}" presName="sibSpaceOne" presStyleCnt="0"/>
      <dgm:spPr/>
    </dgm:pt>
    <dgm:pt modelId="{6F557771-F371-4020-802D-A0BF231F9D16}" type="pres">
      <dgm:prSet presAssocID="{83416BFA-689F-4C6E-A4C2-9A79292CD7E6}" presName="vertOne" presStyleCnt="0"/>
      <dgm:spPr/>
    </dgm:pt>
    <dgm:pt modelId="{3C426690-43BC-480E-AA12-8DD9AC98FFC1}" type="pres">
      <dgm:prSet presAssocID="{83416BFA-689F-4C6E-A4C2-9A79292CD7E6}" presName="txOne" presStyleLbl="node0" presStyleIdx="2" presStyleCnt="3" custScaleX="52357" custScaleY="97335" custLinFactNeighborX="-13221" custLinFactNeighborY="-7752">
        <dgm:presLayoutVars>
          <dgm:chPref val="3"/>
        </dgm:presLayoutVars>
      </dgm:prSet>
      <dgm:spPr/>
    </dgm:pt>
    <dgm:pt modelId="{367D11E7-0961-4122-9984-CD82E2EF90C6}" type="pres">
      <dgm:prSet presAssocID="{83416BFA-689F-4C6E-A4C2-9A79292CD7E6}" presName="horzOne" presStyleCnt="0"/>
      <dgm:spPr/>
    </dgm:pt>
  </dgm:ptLst>
  <dgm:cxnLst>
    <dgm:cxn modelId="{4FD05A2E-50A8-43A9-AB66-1D72810C82CD}" type="presOf" srcId="{E7AC0E58-1B5B-438E-84FA-8475189CF84A}" destId="{F903129A-6F8D-4AD2-BCBE-1550BAE60698}" srcOrd="0" destOrd="0" presId="urn:microsoft.com/office/officeart/2005/8/layout/architecture"/>
    <dgm:cxn modelId="{CE533430-775F-4E45-A540-CA0B68633AC1}" srcId="{E7AC0E58-1B5B-438E-84FA-8475189CF84A}" destId="{2BC455A1-36E0-480D-97E8-E2E7755DE9F9}" srcOrd="1" destOrd="0" parTransId="{A7A93485-8958-46C7-A96C-3C3CA8EE5B2D}" sibTransId="{9A2A85EC-E2BF-45F1-967C-A75DBDADE94D}"/>
    <dgm:cxn modelId="{4398A933-67BD-43AE-B482-CBB23B81BF2C}" srcId="{DE63D6CE-F9E1-4B60-9D21-F3F5CE466676}" destId="{1F77A5B5-56FE-4D2B-B5EA-CD4FD3CB6BC0}" srcOrd="2" destOrd="0" parTransId="{2EEDFE0F-34B8-42CF-A7B6-4A470B963E5D}" sibTransId="{C1080F62-FB1B-4733-ADC8-57602335CB46}"/>
    <dgm:cxn modelId="{546E1B6D-1777-4683-8CDE-F065DDC618FC}" srcId="{E7AC0E58-1B5B-438E-84FA-8475189CF84A}" destId="{DE63D6CE-F9E1-4B60-9D21-F3F5CE466676}" srcOrd="0" destOrd="0" parTransId="{5687D6AE-5F21-4C20-9CFA-1DABC3854F1E}" sibTransId="{03A35455-2E79-4EBE-A57C-36716F4EB195}"/>
    <dgm:cxn modelId="{1679707C-1F8C-46D8-A164-70E0D19B7095}" srcId="{DE63D6CE-F9E1-4B60-9D21-F3F5CE466676}" destId="{3A58E1DD-B395-44EF-9449-12342C132FE9}" srcOrd="1" destOrd="0" parTransId="{03F4B888-34DA-4E00-8A4B-DD97725DD715}" sibTransId="{8976E429-EB0C-40A1-BA1C-47840C8FEE1D}"/>
    <dgm:cxn modelId="{9B6CD4A1-7489-4591-9A26-C6D0B45892B4}" type="presOf" srcId="{1F77A5B5-56FE-4D2B-B5EA-CD4FD3CB6BC0}" destId="{97092EDF-D250-4A10-AA3D-BC96F34D9C79}" srcOrd="0" destOrd="0" presId="urn:microsoft.com/office/officeart/2005/8/layout/architecture"/>
    <dgm:cxn modelId="{76857FB9-2E1F-4986-B307-6C892355A7BA}" srcId="{DE63D6CE-F9E1-4B60-9D21-F3F5CE466676}" destId="{20F8BD17-B92F-4C96-90B6-2D3EF6B1D234}" srcOrd="0" destOrd="0" parTransId="{FBFEF417-A919-4E5C-A650-995F44B7DEA0}" sibTransId="{CFC9FB2C-6A5E-4EEB-8D0E-E373B212981A}"/>
    <dgm:cxn modelId="{F35A07BC-0E7B-447B-91B6-0866350C578A}" type="presOf" srcId="{DE63D6CE-F9E1-4B60-9D21-F3F5CE466676}" destId="{E85607E1-487F-4D9B-B3FF-42FE7D8A501B}" srcOrd="0" destOrd="0" presId="urn:microsoft.com/office/officeart/2005/8/layout/architecture"/>
    <dgm:cxn modelId="{999E91CF-4E98-4CFC-ACCB-091230B6483C}" type="presOf" srcId="{83416BFA-689F-4C6E-A4C2-9A79292CD7E6}" destId="{3C426690-43BC-480E-AA12-8DD9AC98FFC1}" srcOrd="0" destOrd="0" presId="urn:microsoft.com/office/officeart/2005/8/layout/architecture"/>
    <dgm:cxn modelId="{E78022DD-9D60-4EC3-B486-A1B9C0C6F02A}" type="presOf" srcId="{2BC455A1-36E0-480D-97E8-E2E7755DE9F9}" destId="{70822E9A-196A-4DB2-96A6-198171D744CE}" srcOrd="0" destOrd="0" presId="urn:microsoft.com/office/officeart/2005/8/layout/architecture"/>
    <dgm:cxn modelId="{7AC42CE6-73F7-4A75-8650-35671C3F5006}" type="presOf" srcId="{20F8BD17-B92F-4C96-90B6-2D3EF6B1D234}" destId="{E0416DC6-C3B6-4986-98DE-7ADD839BBAD8}" srcOrd="0" destOrd="0" presId="urn:microsoft.com/office/officeart/2005/8/layout/architecture"/>
    <dgm:cxn modelId="{4171DBE9-B49F-4CBD-B53A-3793824AFBB6}" type="presOf" srcId="{3A58E1DD-B395-44EF-9449-12342C132FE9}" destId="{E45E072F-FF99-4787-8794-CB26CE1033A4}" srcOrd="0" destOrd="0" presId="urn:microsoft.com/office/officeart/2005/8/layout/architecture"/>
    <dgm:cxn modelId="{68702DF1-1310-4848-B803-9EDD543D2BC2}" srcId="{E7AC0E58-1B5B-438E-84FA-8475189CF84A}" destId="{83416BFA-689F-4C6E-A4C2-9A79292CD7E6}" srcOrd="2" destOrd="0" parTransId="{525DB3D9-ACDA-48BF-8DE9-7AB5EEE04A2A}" sibTransId="{8E9FD5E2-F326-49CD-9A47-C98ABFD7492A}"/>
    <dgm:cxn modelId="{35CF901B-51E4-4A94-AF7F-45B682DA9AF1}" type="presParOf" srcId="{F903129A-6F8D-4AD2-BCBE-1550BAE60698}" destId="{64EF842C-34FE-4C71-A522-5ED92C363589}" srcOrd="0" destOrd="0" presId="urn:microsoft.com/office/officeart/2005/8/layout/architecture"/>
    <dgm:cxn modelId="{53360B31-7B36-49D3-84D5-0B032EB7419E}" type="presParOf" srcId="{64EF842C-34FE-4C71-A522-5ED92C363589}" destId="{E85607E1-487F-4D9B-B3FF-42FE7D8A501B}" srcOrd="0" destOrd="0" presId="urn:microsoft.com/office/officeart/2005/8/layout/architecture"/>
    <dgm:cxn modelId="{E1F71381-9701-4A6A-9F59-1CD2D3E7607F}" type="presParOf" srcId="{64EF842C-34FE-4C71-A522-5ED92C363589}" destId="{D2337273-5999-45C7-9A89-87037F5D5981}" srcOrd="1" destOrd="0" presId="urn:microsoft.com/office/officeart/2005/8/layout/architecture"/>
    <dgm:cxn modelId="{7B32A23B-5D9F-477C-8B5F-71449307B233}" type="presParOf" srcId="{64EF842C-34FE-4C71-A522-5ED92C363589}" destId="{BB25B74C-2139-468D-AD8D-3CF6D3B499D6}" srcOrd="2" destOrd="0" presId="urn:microsoft.com/office/officeart/2005/8/layout/architecture"/>
    <dgm:cxn modelId="{FB53EC4C-C17C-4B9F-8894-F0D6E850DE54}" type="presParOf" srcId="{BB25B74C-2139-468D-AD8D-3CF6D3B499D6}" destId="{3AD031EC-BC9D-4031-9649-50F5FECFA0C5}" srcOrd="0" destOrd="0" presId="urn:microsoft.com/office/officeart/2005/8/layout/architecture"/>
    <dgm:cxn modelId="{15F61A21-9513-490D-AEBA-520C52E204BC}" type="presParOf" srcId="{3AD031EC-BC9D-4031-9649-50F5FECFA0C5}" destId="{E0416DC6-C3B6-4986-98DE-7ADD839BBAD8}" srcOrd="0" destOrd="0" presId="urn:microsoft.com/office/officeart/2005/8/layout/architecture"/>
    <dgm:cxn modelId="{269ACF80-B425-4A00-B5F7-942064C6E345}" type="presParOf" srcId="{3AD031EC-BC9D-4031-9649-50F5FECFA0C5}" destId="{6DE540F5-A876-44DE-9356-5A234ECACEE4}" srcOrd="1" destOrd="0" presId="urn:microsoft.com/office/officeart/2005/8/layout/architecture"/>
    <dgm:cxn modelId="{794D1CC3-A2B1-4F23-8BE5-D5826E000629}" type="presParOf" srcId="{BB25B74C-2139-468D-AD8D-3CF6D3B499D6}" destId="{C5558E14-2728-491B-8D6F-5886179C4A9E}" srcOrd="1" destOrd="0" presId="urn:microsoft.com/office/officeart/2005/8/layout/architecture"/>
    <dgm:cxn modelId="{2659C15C-5064-4087-8321-6FC7168B47F5}" type="presParOf" srcId="{BB25B74C-2139-468D-AD8D-3CF6D3B499D6}" destId="{96F9C8A1-1D7D-48C6-9AFD-B40E8C1B7F64}" srcOrd="2" destOrd="0" presId="urn:microsoft.com/office/officeart/2005/8/layout/architecture"/>
    <dgm:cxn modelId="{51320DAF-E064-441B-A0BF-465FE9991B83}" type="presParOf" srcId="{96F9C8A1-1D7D-48C6-9AFD-B40E8C1B7F64}" destId="{E45E072F-FF99-4787-8794-CB26CE1033A4}" srcOrd="0" destOrd="0" presId="urn:microsoft.com/office/officeart/2005/8/layout/architecture"/>
    <dgm:cxn modelId="{73DF25C8-4EB7-436C-8A9F-7B586901803B}" type="presParOf" srcId="{96F9C8A1-1D7D-48C6-9AFD-B40E8C1B7F64}" destId="{F16FE070-B3E2-46D4-BE3F-50A2213F0D91}" srcOrd="1" destOrd="0" presId="urn:microsoft.com/office/officeart/2005/8/layout/architecture"/>
    <dgm:cxn modelId="{5E81DAB8-C774-4FFC-A7B3-27B19F6BB668}" type="presParOf" srcId="{BB25B74C-2139-468D-AD8D-3CF6D3B499D6}" destId="{B2B5733B-6344-4FBB-8414-6BAD2A3CCE72}" srcOrd="3" destOrd="0" presId="urn:microsoft.com/office/officeart/2005/8/layout/architecture"/>
    <dgm:cxn modelId="{9EC56318-C61C-4852-8979-1BB8F9C206B9}" type="presParOf" srcId="{BB25B74C-2139-468D-AD8D-3CF6D3B499D6}" destId="{66E0503F-9CF1-4275-811D-2B08FF9E9FD2}" srcOrd="4" destOrd="0" presId="urn:microsoft.com/office/officeart/2005/8/layout/architecture"/>
    <dgm:cxn modelId="{4EBE2282-5EA6-4CD8-8B7B-B7CB2CAE4EEB}" type="presParOf" srcId="{66E0503F-9CF1-4275-811D-2B08FF9E9FD2}" destId="{97092EDF-D250-4A10-AA3D-BC96F34D9C79}" srcOrd="0" destOrd="0" presId="urn:microsoft.com/office/officeart/2005/8/layout/architecture"/>
    <dgm:cxn modelId="{9ABED207-D8DE-4852-9F91-2410011D3BA9}" type="presParOf" srcId="{66E0503F-9CF1-4275-811D-2B08FF9E9FD2}" destId="{36C1D087-C4B4-4F08-BF9C-FD1EBC91B853}" srcOrd="1" destOrd="0" presId="urn:microsoft.com/office/officeart/2005/8/layout/architecture"/>
    <dgm:cxn modelId="{C2C6062B-22B3-4C22-8397-783FA5BC8B9E}" type="presParOf" srcId="{F903129A-6F8D-4AD2-BCBE-1550BAE60698}" destId="{381BDDE4-BB4E-4828-B851-7CA2C1A483C8}" srcOrd="1" destOrd="0" presId="urn:microsoft.com/office/officeart/2005/8/layout/architecture"/>
    <dgm:cxn modelId="{F44B2BC6-99CF-43B9-90C0-FDFB7C619481}" type="presParOf" srcId="{F903129A-6F8D-4AD2-BCBE-1550BAE60698}" destId="{2AE10C2D-AB58-4BA7-99A8-B2F419895384}" srcOrd="2" destOrd="0" presId="urn:microsoft.com/office/officeart/2005/8/layout/architecture"/>
    <dgm:cxn modelId="{53E81651-C155-4A37-8C37-1CD8007448B0}" type="presParOf" srcId="{2AE10C2D-AB58-4BA7-99A8-B2F419895384}" destId="{70822E9A-196A-4DB2-96A6-198171D744CE}" srcOrd="0" destOrd="0" presId="urn:microsoft.com/office/officeart/2005/8/layout/architecture"/>
    <dgm:cxn modelId="{56AEAFDA-3A23-4482-B336-AC9B465FAD2A}" type="presParOf" srcId="{2AE10C2D-AB58-4BA7-99A8-B2F419895384}" destId="{98F938B5-C79D-46CC-B4C0-17E0EE848958}" srcOrd="1" destOrd="0" presId="urn:microsoft.com/office/officeart/2005/8/layout/architecture"/>
    <dgm:cxn modelId="{95B5B1CC-DBD0-4F98-9010-CB27CAB4B0A1}" type="presParOf" srcId="{F903129A-6F8D-4AD2-BCBE-1550BAE60698}" destId="{B87DEF3D-4E70-4955-A7D5-501CF4100891}" srcOrd="3" destOrd="0" presId="urn:microsoft.com/office/officeart/2005/8/layout/architecture"/>
    <dgm:cxn modelId="{A2740566-9933-4068-9ADE-869AE8C4C8F8}" type="presParOf" srcId="{F903129A-6F8D-4AD2-BCBE-1550BAE60698}" destId="{6F557771-F371-4020-802D-A0BF231F9D16}" srcOrd="4" destOrd="0" presId="urn:microsoft.com/office/officeart/2005/8/layout/architecture"/>
    <dgm:cxn modelId="{AAA8B643-D8C3-4BFF-BA3C-D5DAB989BABF}" type="presParOf" srcId="{6F557771-F371-4020-802D-A0BF231F9D16}" destId="{3C426690-43BC-480E-AA12-8DD9AC98FFC1}" srcOrd="0" destOrd="0" presId="urn:microsoft.com/office/officeart/2005/8/layout/architecture"/>
    <dgm:cxn modelId="{CC9A58AD-F5FA-4378-951A-26B521AEEA8B}" type="presParOf" srcId="{6F557771-F371-4020-802D-A0BF231F9D16}" destId="{367D11E7-0961-4122-9984-CD82E2EF90C6}" srcOrd="1" destOrd="0" presId="urn:microsoft.com/office/officeart/2005/8/layout/architectur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607E1-487F-4D9B-B3FF-42FE7D8A501B}">
      <dsp:nvSpPr>
        <dsp:cNvPr id="0" name=""/>
        <dsp:cNvSpPr/>
      </dsp:nvSpPr>
      <dsp:spPr>
        <a:xfrm>
          <a:off x="303953" y="0"/>
          <a:ext cx="6360295" cy="24822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Benefits of Agile Software Development</a:t>
          </a:r>
        </a:p>
      </dsp:txBody>
      <dsp:txXfrm>
        <a:off x="376656" y="72703"/>
        <a:ext cx="6214889" cy="2336874"/>
      </dsp:txXfrm>
    </dsp:sp>
    <dsp:sp modelId="{E0416DC6-C3B6-4986-98DE-7ADD839BBAD8}">
      <dsp:nvSpPr>
        <dsp:cNvPr id="0" name=""/>
        <dsp:cNvSpPr/>
      </dsp:nvSpPr>
      <dsp:spPr>
        <a:xfrm>
          <a:off x="67860" y="2632759"/>
          <a:ext cx="1739580" cy="251338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Britannic Bold" panose="020B0903060703020204" pitchFamily="34" charset="0"/>
            </a:rPr>
            <a:t>Quality - contains the team's proper collaboration, abilities, and adequate testing. </a:t>
          </a:r>
        </a:p>
      </dsp:txBody>
      <dsp:txXfrm>
        <a:off x="118811" y="2683710"/>
        <a:ext cx="1637678" cy="2411481"/>
      </dsp:txXfrm>
    </dsp:sp>
    <dsp:sp modelId="{E45E072F-FF99-4787-8794-CB26CE1033A4}">
      <dsp:nvSpPr>
        <dsp:cNvPr id="0" name=""/>
        <dsp:cNvSpPr/>
      </dsp:nvSpPr>
      <dsp:spPr>
        <a:xfrm>
          <a:off x="2097505" y="2668528"/>
          <a:ext cx="1864472" cy="247376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latin typeface="Britannic Bold" panose="020B0903060703020204" pitchFamily="34" charset="0"/>
            </a:rPr>
            <a:t>Costs and schedules that are predictable.</a:t>
          </a:r>
        </a:p>
      </dsp:txBody>
      <dsp:txXfrm>
        <a:off x="2152114" y="2723137"/>
        <a:ext cx="1755254" cy="2364548"/>
      </dsp:txXfrm>
    </dsp:sp>
    <dsp:sp modelId="{97092EDF-D250-4A10-AA3D-BC96F34D9C79}">
      <dsp:nvSpPr>
        <dsp:cNvPr id="0" name=""/>
        <dsp:cNvSpPr/>
      </dsp:nvSpPr>
      <dsp:spPr>
        <a:xfrm>
          <a:off x="4148897" y="2652493"/>
          <a:ext cx="2156425" cy="250079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Britannic Bold" panose="020B0903060703020204" pitchFamily="34" charset="0"/>
            </a:rPr>
            <a:t>Developers can develop an agile model that is compliant and provides a better user experience.</a:t>
          </a:r>
        </a:p>
      </dsp:txBody>
      <dsp:txXfrm>
        <a:off x="4212057" y="2715653"/>
        <a:ext cx="2030105" cy="2374478"/>
      </dsp:txXfrm>
    </dsp:sp>
    <dsp:sp modelId="{70822E9A-196A-4DB2-96A6-198171D744CE}">
      <dsp:nvSpPr>
        <dsp:cNvPr id="0" name=""/>
        <dsp:cNvSpPr/>
      </dsp:nvSpPr>
      <dsp:spPr>
        <a:xfrm>
          <a:off x="6619733" y="2658254"/>
          <a:ext cx="1988982" cy="245837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Britannic Bold" panose="020B0903060703020204" pitchFamily="34" charset="0"/>
            </a:rPr>
            <a:t>Allows for Change - new or modified backlog items can be planned for the following iteration, allowing for changes to be implemented in a matter of weeks.</a:t>
          </a:r>
        </a:p>
      </dsp:txBody>
      <dsp:txXfrm>
        <a:off x="6677988" y="2716509"/>
        <a:ext cx="1872472" cy="2341866"/>
      </dsp:txXfrm>
    </dsp:sp>
    <dsp:sp modelId="{3C426690-43BC-480E-AA12-8DD9AC98FFC1}">
      <dsp:nvSpPr>
        <dsp:cNvPr id="0" name=""/>
        <dsp:cNvSpPr/>
      </dsp:nvSpPr>
      <dsp:spPr>
        <a:xfrm>
          <a:off x="9067525" y="2686279"/>
          <a:ext cx="1834208" cy="24161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Britannic Bold" panose="020B0903060703020204" pitchFamily="34" charset="0"/>
            </a:rPr>
            <a:t>Transparency - gives clients a one-of-a-kind opportunity to be involved throughout the project.</a:t>
          </a:r>
        </a:p>
      </dsp:txBody>
      <dsp:txXfrm>
        <a:off x="9121247" y="2740001"/>
        <a:ext cx="1726764" cy="2308683"/>
      </dsp:txXfrm>
    </dsp:sp>
  </dsp:spTree>
</dsp:drawing>
</file>

<file path=ppt/diagrams/layout1.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1B572A-28C2-467C-89D6-53D16775A8A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AADE24F-5D56-4409-9D75-F34B10E98E9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DF5DB93-82EB-4D11-866F-B355CD4D69D6}" type="datetimeFigureOut">
              <a:rPr lang="en-US" smtClean="0"/>
              <a:t>7/20/2021</a:t>
            </a:fld>
            <a:endParaRPr lang="en-US" dirty="0"/>
          </a:p>
        </p:txBody>
      </p:sp>
      <p:sp>
        <p:nvSpPr>
          <p:cNvPr id="4" name="Footer Placeholder 3">
            <a:extLst>
              <a:ext uri="{FF2B5EF4-FFF2-40B4-BE49-F238E27FC236}">
                <a16:creationId xmlns:a16="http://schemas.microsoft.com/office/drawing/2014/main" id="{D9800D75-C563-4119-8787-D8CD17695E0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D1A6FF2-47B1-440E-A1C2-0011B15643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CB800D5-F0A2-4A01-9A9B-8BD255874D31}" type="slidenum">
              <a:rPr lang="en-US" smtClean="0"/>
              <a:t>‹#›</a:t>
            </a:fld>
            <a:endParaRPr lang="en-US" dirty="0"/>
          </a:p>
        </p:txBody>
      </p:sp>
    </p:spTree>
    <p:extLst>
      <p:ext uri="{BB962C8B-B14F-4D97-AF65-F5344CB8AC3E}">
        <p14:creationId xmlns:p14="http://schemas.microsoft.com/office/powerpoint/2010/main" val="15560598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2E4B48-F9F0-4FAA-A785-5DD8A761BF08}" type="datetimeFigureOut">
              <a:rPr lang="en-US" smtClean="0"/>
              <a:t>7/20/2021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FB0464-F52C-4F62-B2A8-C42021021BFD}" type="slidenum">
              <a:rPr lang="en-US" smtClean="0"/>
              <a:t>‹#›</a:t>
            </a:fld>
            <a:endParaRPr lang="en-US" dirty="0"/>
          </a:p>
        </p:txBody>
      </p:sp>
    </p:spTree>
    <p:extLst>
      <p:ext uri="{BB962C8B-B14F-4D97-AF65-F5344CB8AC3E}">
        <p14:creationId xmlns:p14="http://schemas.microsoft.com/office/powerpoint/2010/main" val="1381969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ag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BE915A5-FFEB-441B-BDE8-F306FB7E62CC}"/>
              </a:ext>
            </a:extLst>
          </p:cNvPr>
          <p:cNvSpPr>
            <a:spLocks noGrp="1"/>
          </p:cNvSpPr>
          <p:nvPr>
            <p:ph type="pic" sz="quarter" idx="12" hasCustomPrompt="1"/>
          </p:nvPr>
        </p:nvSpPr>
        <p:spPr>
          <a:xfrm>
            <a:off x="0" y="0"/>
            <a:ext cx="12192000" cy="6858000"/>
          </a:xfrm>
          <a:solidFill>
            <a:schemeClr val="accent4"/>
          </a:solidFill>
        </p:spPr>
        <p:txBody>
          <a:bodyPr/>
          <a:lstStyle>
            <a:lvl1pPr algn="ctr">
              <a:buFontTx/>
              <a:buNone/>
              <a:defRPr>
                <a:solidFill>
                  <a:schemeClr val="accent3">
                    <a:lumMod val="20000"/>
                    <a:lumOff val="80000"/>
                  </a:schemeClr>
                </a:solidFill>
                <a:latin typeface="+mn-lt"/>
              </a:defRPr>
            </a:lvl1pPr>
          </a:lstStyle>
          <a:p>
            <a:r>
              <a:rPr lang="en-US" dirty="0"/>
              <a:t>picture</a:t>
            </a:r>
          </a:p>
        </p:txBody>
      </p:sp>
      <p:sp>
        <p:nvSpPr>
          <p:cNvPr id="14" name="Text Placeholder 12">
            <a:extLst>
              <a:ext uri="{FF2B5EF4-FFF2-40B4-BE49-F238E27FC236}">
                <a16:creationId xmlns:a16="http://schemas.microsoft.com/office/drawing/2014/main" id="{7FCB6BAA-ADA6-4E0B-9F0B-A3CA2EFB3C24}"/>
              </a:ext>
            </a:extLst>
          </p:cNvPr>
          <p:cNvSpPr>
            <a:spLocks noGrp="1"/>
          </p:cNvSpPr>
          <p:nvPr>
            <p:ph type="body" sz="quarter" idx="11" hasCustomPrompt="1"/>
          </p:nvPr>
        </p:nvSpPr>
        <p:spPr>
          <a:xfrm>
            <a:off x="6840305" y="4938614"/>
            <a:ext cx="3249643" cy="379110"/>
          </a:xfrm>
        </p:spPr>
        <p:txBody>
          <a:bodyPr/>
          <a:lstStyle>
            <a:lvl1pPr algn="ctr">
              <a:buNone/>
              <a:defRPr sz="1400">
                <a:solidFill>
                  <a:schemeClr val="accent3">
                    <a:lumMod val="20000"/>
                    <a:lumOff val="80000"/>
                  </a:schemeClr>
                </a:solidFill>
                <a:latin typeface="+mn-lt"/>
              </a:defRPr>
            </a:lvl1pPr>
          </a:lstStyle>
          <a:p>
            <a:pPr lvl="0"/>
            <a:r>
              <a:rPr lang="en-US" dirty="0"/>
              <a:t>Date</a:t>
            </a:r>
          </a:p>
        </p:txBody>
      </p:sp>
      <p:sp>
        <p:nvSpPr>
          <p:cNvPr id="3" name="Title 2">
            <a:extLst>
              <a:ext uri="{FF2B5EF4-FFF2-40B4-BE49-F238E27FC236}">
                <a16:creationId xmlns:a16="http://schemas.microsoft.com/office/drawing/2014/main" id="{D556029E-DA4E-4759-8437-471096A966B8}"/>
              </a:ext>
            </a:extLst>
          </p:cNvPr>
          <p:cNvSpPr>
            <a:spLocks noGrp="1"/>
          </p:cNvSpPr>
          <p:nvPr>
            <p:ph type="title" hasCustomPrompt="1"/>
          </p:nvPr>
        </p:nvSpPr>
        <p:spPr>
          <a:xfrm>
            <a:off x="6095999" y="4365099"/>
            <a:ext cx="4809839" cy="573515"/>
          </a:xfrm>
        </p:spPr>
        <p:txBody>
          <a:bodyPr vert="horz" lIns="0" tIns="0" rIns="0" bIns="0" rtlCol="0">
            <a:noAutofit/>
          </a:bodyPr>
          <a:lstStyle>
            <a:lvl1pPr algn="ctr">
              <a:defRPr lang="en-US" sz="4000" spc="300" baseline="0">
                <a:solidFill>
                  <a:schemeClr val="accent3">
                    <a:lumMod val="20000"/>
                    <a:lumOff val="80000"/>
                  </a:schemeClr>
                </a:solidFill>
                <a:latin typeface="+mj-lt"/>
                <a:ea typeface="+mn-ea"/>
                <a:cs typeface="+mn-cs"/>
              </a:defRPr>
            </a:lvl1pPr>
          </a:lstStyle>
          <a:p>
            <a:pPr marL="228600" lvl="0" indent="-228600" algn="ctr">
              <a:spcBef>
                <a:spcPts val="1000"/>
              </a:spcBef>
              <a:buFont typeface="Arial" panose="020B0604020202020204" pitchFamily="34" charset="0"/>
            </a:pPr>
            <a:r>
              <a:rPr lang="en-US" dirty="0"/>
              <a:t>TITLE</a:t>
            </a:r>
          </a:p>
        </p:txBody>
      </p:sp>
    </p:spTree>
    <p:extLst>
      <p:ext uri="{BB962C8B-B14F-4D97-AF65-F5344CB8AC3E}">
        <p14:creationId xmlns:p14="http://schemas.microsoft.com/office/powerpoint/2010/main" val="1645873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Break w/ Imag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96A1E487-F2EC-4AB0-B146-A17F2F22E5AE}"/>
              </a:ext>
            </a:extLst>
          </p:cNvPr>
          <p:cNvSpPr>
            <a:spLocks noGrp="1"/>
          </p:cNvSpPr>
          <p:nvPr>
            <p:ph type="pic" sz="quarter" idx="12" hasCustomPrompt="1"/>
          </p:nvPr>
        </p:nvSpPr>
        <p:spPr>
          <a:xfrm>
            <a:off x="0" y="0"/>
            <a:ext cx="12192000" cy="6857999"/>
          </a:xfrm>
          <a:solidFill>
            <a:schemeClr val="accent2">
              <a:lumMod val="60000"/>
              <a:lumOff val="40000"/>
            </a:schemeClr>
          </a:solidFill>
        </p:spPr>
        <p:txBody>
          <a:bodyPr/>
          <a:lstStyle>
            <a:lvl1pPr algn="ctr">
              <a:buFontTx/>
              <a:buNone/>
              <a:defRPr>
                <a:solidFill>
                  <a:schemeClr val="accent2">
                    <a:lumMod val="60000"/>
                    <a:lumOff val="40000"/>
                  </a:schemeClr>
                </a:solidFill>
                <a:latin typeface="+mn-lt"/>
              </a:defRPr>
            </a:lvl1pPr>
          </a:lstStyle>
          <a:p>
            <a:r>
              <a:rPr lang="en-US" dirty="0"/>
              <a:t>picture</a:t>
            </a:r>
          </a:p>
        </p:txBody>
      </p:sp>
      <p:sp>
        <p:nvSpPr>
          <p:cNvPr id="16" name="Text Placeholder 15">
            <a:extLst>
              <a:ext uri="{FF2B5EF4-FFF2-40B4-BE49-F238E27FC236}">
                <a16:creationId xmlns:a16="http://schemas.microsoft.com/office/drawing/2014/main" id="{80296D4C-4C11-4F2C-B095-9DC1C6CCAD52}"/>
              </a:ext>
            </a:extLst>
          </p:cNvPr>
          <p:cNvSpPr>
            <a:spLocks noGrp="1"/>
          </p:cNvSpPr>
          <p:nvPr>
            <p:ph type="body" sz="quarter" idx="11" hasCustomPrompt="1"/>
          </p:nvPr>
        </p:nvSpPr>
        <p:spPr>
          <a:xfrm>
            <a:off x="4305069" y="3077822"/>
            <a:ext cx="1039006" cy="368878"/>
          </a:xfrm>
        </p:spPr>
        <p:txBody>
          <a:bodyPr/>
          <a:lstStyle>
            <a:lvl1pPr algn="r">
              <a:buFontTx/>
              <a:buNone/>
              <a:defRPr sz="2400" i="1">
                <a:solidFill>
                  <a:schemeClr val="accent3">
                    <a:lumMod val="20000"/>
                    <a:lumOff val="80000"/>
                  </a:schemeClr>
                </a:solidFill>
                <a:latin typeface="+mn-lt"/>
              </a:defRPr>
            </a:lvl1pPr>
          </a:lstStyle>
          <a:p>
            <a:pPr lvl="0"/>
            <a:r>
              <a:rPr lang="en-US" dirty="0"/>
              <a:t>subtitle</a:t>
            </a:r>
          </a:p>
        </p:txBody>
      </p:sp>
      <p:sp>
        <p:nvSpPr>
          <p:cNvPr id="2" name="Title 1">
            <a:extLst>
              <a:ext uri="{FF2B5EF4-FFF2-40B4-BE49-F238E27FC236}">
                <a16:creationId xmlns:a16="http://schemas.microsoft.com/office/drawing/2014/main" id="{3A211C2A-C68C-42C1-908C-D8A132FBB937}"/>
              </a:ext>
            </a:extLst>
          </p:cNvPr>
          <p:cNvSpPr>
            <a:spLocks noGrp="1"/>
          </p:cNvSpPr>
          <p:nvPr>
            <p:ph type="title" hasCustomPrompt="1"/>
          </p:nvPr>
        </p:nvSpPr>
        <p:spPr>
          <a:xfrm>
            <a:off x="5502299" y="2966697"/>
            <a:ext cx="2722422" cy="591127"/>
          </a:xfrm>
        </p:spPr>
        <p:txBody>
          <a:bodyPr vert="horz" lIns="0" tIns="0" rIns="0" bIns="0" rtlCol="0">
            <a:noAutofit/>
          </a:bodyPr>
          <a:lstStyle>
            <a:lvl1pPr>
              <a:defRPr lang="en-US" sz="4000" cap="all" baseline="0">
                <a:solidFill>
                  <a:schemeClr val="accent3">
                    <a:lumMod val="20000"/>
                    <a:lumOff val="80000"/>
                  </a:schemeClr>
                </a:solidFill>
                <a:latin typeface="+mj-lt"/>
                <a:ea typeface="+mn-ea"/>
                <a:cs typeface="+mn-cs"/>
              </a:defRPr>
            </a:lvl1pPr>
          </a:lstStyle>
          <a:p>
            <a:pPr marL="228600" lvl="0" indent="-228600">
              <a:spcBef>
                <a:spcPts val="1000"/>
              </a:spcBef>
              <a:buFontTx/>
            </a:pPr>
            <a:r>
              <a:rPr lang="en-US" dirty="0"/>
              <a:t>title</a:t>
            </a:r>
          </a:p>
        </p:txBody>
      </p:sp>
    </p:spTree>
    <p:extLst>
      <p:ext uri="{BB962C8B-B14F-4D97-AF65-F5344CB8AC3E}">
        <p14:creationId xmlns:p14="http://schemas.microsoft.com/office/powerpoint/2010/main" val="184937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2 Photo">
    <p:bg>
      <p:bgPr>
        <a:solidFill>
          <a:schemeClr val="tx2"/>
        </a:solidFill>
        <a:effectLst/>
      </p:bgPr>
    </p:bg>
    <p:spTree>
      <p:nvGrpSpPr>
        <p:cNvPr id="1" name=""/>
        <p:cNvGrpSpPr/>
        <p:nvPr/>
      </p:nvGrpSpPr>
      <p:grpSpPr>
        <a:xfrm>
          <a:off x="0" y="0"/>
          <a:ext cx="0" cy="0"/>
          <a:chOff x="0" y="0"/>
          <a:chExt cx="0" cy="0"/>
        </a:xfrm>
      </p:grpSpPr>
      <p:pic>
        <p:nvPicPr>
          <p:cNvPr id="9" name="Picture 8" descr="A picture containing rug&#10;&#10;Description automatically generated">
            <a:extLst>
              <a:ext uri="{FF2B5EF4-FFF2-40B4-BE49-F238E27FC236}">
                <a16:creationId xmlns:a16="http://schemas.microsoft.com/office/drawing/2014/main" id="{17890488-3607-4BE4-9768-F9F1E59A22C8}"/>
              </a:ext>
            </a:extLst>
          </p:cNvPr>
          <p:cNvPicPr>
            <a:picLocks noChangeAspect="1"/>
          </p:cNvPicPr>
          <p:nvPr userDrawn="1"/>
        </p:nvPicPr>
        <p:blipFill rotWithShape="1">
          <a:blip r:embed="rId2">
            <a:duotone>
              <a:schemeClr val="accent6">
                <a:shade val="45000"/>
                <a:satMod val="135000"/>
              </a:schemeClr>
              <a:prstClr val="white"/>
            </a:duotone>
            <a:alphaModFix amt="5000"/>
          </a:blip>
          <a:srcRect l="51432" r="2143" b="11272"/>
          <a:stretch/>
        </p:blipFill>
        <p:spPr>
          <a:xfrm rot="10800000" flipV="1">
            <a:off x="-8" y="-7646"/>
            <a:ext cx="6000738" cy="6858000"/>
          </a:xfrm>
          <a:prstGeom prst="rect">
            <a:avLst/>
          </a:prstGeom>
        </p:spPr>
      </p:pic>
      <p:sp>
        <p:nvSpPr>
          <p:cNvPr id="12" name="Picture Placeholder 20">
            <a:extLst>
              <a:ext uri="{FF2B5EF4-FFF2-40B4-BE49-F238E27FC236}">
                <a16:creationId xmlns:a16="http://schemas.microsoft.com/office/drawing/2014/main" id="{A2A236F3-741B-4D35-B5D8-CE6FB7E01FE7}"/>
              </a:ext>
            </a:extLst>
          </p:cNvPr>
          <p:cNvSpPr>
            <a:spLocks noGrp="1"/>
          </p:cNvSpPr>
          <p:nvPr>
            <p:ph type="pic" sz="quarter" idx="18" hasCustomPrompt="1"/>
          </p:nvPr>
        </p:nvSpPr>
        <p:spPr>
          <a:xfrm>
            <a:off x="6000730" y="0"/>
            <a:ext cx="6191270" cy="6858000"/>
          </a:xfrm>
          <a:solidFill>
            <a:schemeClr val="accent6"/>
          </a:solidFill>
        </p:spPr>
        <p:txBody>
          <a:bodyPr/>
          <a:lstStyle>
            <a:lvl1pPr algn="ctr">
              <a:buNone/>
              <a:defRPr>
                <a:solidFill>
                  <a:schemeClr val="accent6"/>
                </a:solidFill>
                <a:latin typeface="+mn-lt"/>
              </a:defRPr>
            </a:lvl1pPr>
          </a:lstStyle>
          <a:p>
            <a:r>
              <a:rPr lang="en-US" dirty="0"/>
              <a:t>Picture</a:t>
            </a:r>
          </a:p>
        </p:txBody>
      </p:sp>
      <p:sp>
        <p:nvSpPr>
          <p:cNvPr id="4" name="Rectangle 3">
            <a:extLst>
              <a:ext uri="{FF2B5EF4-FFF2-40B4-BE49-F238E27FC236}">
                <a16:creationId xmlns:a16="http://schemas.microsoft.com/office/drawing/2014/main" id="{31CDD9A1-FE51-41A1-8C8D-FDA7B913253F}"/>
              </a:ext>
            </a:extLst>
          </p:cNvPr>
          <p:cNvSpPr/>
          <p:nvPr userDrawn="1"/>
        </p:nvSpPr>
        <p:spPr>
          <a:xfrm>
            <a:off x="285565" y="285566"/>
            <a:ext cx="5405021"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Graphic 3">
            <a:extLst>
              <a:ext uri="{FF2B5EF4-FFF2-40B4-BE49-F238E27FC236}">
                <a16:creationId xmlns:a16="http://schemas.microsoft.com/office/drawing/2014/main" id="{35FB84FF-8E5E-4861-B3BF-0F0192E59B4F}"/>
              </a:ext>
            </a:extLst>
          </p:cNvPr>
          <p:cNvSpPr/>
          <p:nvPr userDrawn="1"/>
        </p:nvSpPr>
        <p:spPr>
          <a:xfrm rot="1514662">
            <a:off x="2317266" y="5622803"/>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8" name="Rectangle 7">
            <a:extLst>
              <a:ext uri="{FF2B5EF4-FFF2-40B4-BE49-F238E27FC236}">
                <a16:creationId xmlns:a16="http://schemas.microsoft.com/office/drawing/2014/main" id="{5E6E5DD7-751B-4BC5-B035-37ED6032D058}"/>
              </a:ext>
            </a:extLst>
          </p:cNvPr>
          <p:cNvSpPr/>
          <p:nvPr userDrawn="1"/>
        </p:nvSpPr>
        <p:spPr>
          <a:xfrm>
            <a:off x="647641" y="791905"/>
            <a:ext cx="4664641" cy="3927347"/>
          </a:xfrm>
          <a:prstGeom prst="rect">
            <a:avLst/>
          </a:prstGeom>
          <a:solidFill>
            <a:schemeClr val="bg1"/>
          </a:solidFill>
          <a:ln>
            <a:noFill/>
          </a:ln>
          <a:effectLst>
            <a:outerShdw blurRad="88900" dist="50800" dir="3000000" algn="tl" rotWithShape="0">
              <a:schemeClr val="tx1">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34058EA-A15F-40E4-A9F3-8EA250D7FBF3}"/>
              </a:ext>
            </a:extLst>
          </p:cNvPr>
          <p:cNvSpPr/>
          <p:nvPr userDrawn="1"/>
        </p:nvSpPr>
        <p:spPr>
          <a:xfrm>
            <a:off x="1898788" y="521602"/>
            <a:ext cx="2162346" cy="520835"/>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Picture Placeholder 4">
            <a:extLst>
              <a:ext uri="{FF2B5EF4-FFF2-40B4-BE49-F238E27FC236}">
                <a16:creationId xmlns:a16="http://schemas.microsoft.com/office/drawing/2014/main" id="{72A691C7-3F2C-4DFD-B0FC-1A205B364192}"/>
              </a:ext>
            </a:extLst>
          </p:cNvPr>
          <p:cNvSpPr>
            <a:spLocks noGrp="1"/>
          </p:cNvSpPr>
          <p:nvPr>
            <p:ph type="pic" sz="quarter" idx="12" hasCustomPrompt="1"/>
          </p:nvPr>
        </p:nvSpPr>
        <p:spPr>
          <a:xfrm>
            <a:off x="984154" y="1120228"/>
            <a:ext cx="3992160" cy="2842172"/>
          </a:xfrm>
          <a:solidFill>
            <a:schemeClr val="accent5">
              <a:lumMod val="90000"/>
            </a:schemeClr>
          </a:solidFill>
        </p:spPr>
        <p:txBody>
          <a:bodyPr/>
          <a:lstStyle>
            <a:lvl1pPr algn="ctr">
              <a:buNone/>
              <a:defRPr>
                <a:solidFill>
                  <a:schemeClr val="accent5">
                    <a:lumMod val="90000"/>
                  </a:schemeClr>
                </a:solidFill>
                <a:latin typeface="+mn-lt"/>
              </a:defRPr>
            </a:lvl1pPr>
          </a:lstStyle>
          <a:p>
            <a:r>
              <a:rPr lang="en-US" dirty="0"/>
              <a:t>picture</a:t>
            </a:r>
          </a:p>
        </p:txBody>
      </p:sp>
      <p:sp>
        <p:nvSpPr>
          <p:cNvPr id="2" name="Title 1">
            <a:extLst>
              <a:ext uri="{FF2B5EF4-FFF2-40B4-BE49-F238E27FC236}">
                <a16:creationId xmlns:a16="http://schemas.microsoft.com/office/drawing/2014/main" id="{FEF44A2A-7969-48CC-B5CE-702F5C6376BF}"/>
              </a:ext>
            </a:extLst>
          </p:cNvPr>
          <p:cNvSpPr>
            <a:spLocks noGrp="1"/>
          </p:cNvSpPr>
          <p:nvPr>
            <p:ph type="title"/>
          </p:nvPr>
        </p:nvSpPr>
        <p:spPr>
          <a:xfrm>
            <a:off x="666113" y="5012463"/>
            <a:ext cx="4664641" cy="653277"/>
          </a:xfrm>
        </p:spPr>
        <p:txBody>
          <a:bodyPr vert="horz" lIns="0" tIns="0" rIns="0" bIns="0" rtlCol="0">
            <a:noAutofit/>
          </a:bodyPr>
          <a:lstStyle>
            <a:lvl1pPr algn="ctr">
              <a:defRPr lang="en-US" sz="1600">
                <a:solidFill>
                  <a:schemeClr val="accent3">
                    <a:lumMod val="20000"/>
                    <a:lumOff val="80000"/>
                  </a:schemeClr>
                </a:solidFill>
                <a:latin typeface="+mn-lt"/>
                <a:ea typeface="+mn-ea"/>
                <a:cs typeface="+mn-cs"/>
              </a:defRPr>
            </a:lvl1pPr>
          </a:lstStyle>
          <a:p>
            <a:pPr marL="228600" lvl="0" indent="-228600" algn="ctr">
              <a:lnSpc>
                <a:spcPct val="100000"/>
              </a:lnSpc>
              <a:spcBef>
                <a:spcPts val="1000"/>
              </a:spcBef>
              <a:buFontTx/>
            </a:pPr>
            <a:r>
              <a:rPr lang="en-US"/>
              <a:t>Click to edit Master title style</a:t>
            </a:r>
            <a:endParaRPr lang="en-US" dirty="0"/>
          </a:p>
        </p:txBody>
      </p:sp>
    </p:spTree>
    <p:extLst>
      <p:ext uri="{BB962C8B-B14F-4D97-AF65-F5344CB8AC3E}">
        <p14:creationId xmlns:p14="http://schemas.microsoft.com/office/powerpoint/2010/main" val="2063334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 Photo">
    <p:bg>
      <p:bgPr>
        <a:solidFill>
          <a:schemeClr val="tx2">
            <a:lumMod val="60000"/>
            <a:lumOff val="40000"/>
          </a:schemeClr>
        </a:solidFill>
        <a:effectLst/>
      </p:bgPr>
    </p:bg>
    <p:spTree>
      <p:nvGrpSpPr>
        <p:cNvPr id="1" name=""/>
        <p:cNvGrpSpPr/>
        <p:nvPr/>
      </p:nvGrpSpPr>
      <p:grpSpPr>
        <a:xfrm>
          <a:off x="0" y="0"/>
          <a:ext cx="0" cy="0"/>
          <a:chOff x="0" y="0"/>
          <a:chExt cx="0" cy="0"/>
        </a:xfrm>
      </p:grpSpPr>
      <p:pic>
        <p:nvPicPr>
          <p:cNvPr id="2" name="Picture Placeholder 25" descr="A close up of a coral&#10;&#10;Description automatically generated">
            <a:extLst>
              <a:ext uri="{FF2B5EF4-FFF2-40B4-BE49-F238E27FC236}">
                <a16:creationId xmlns:a16="http://schemas.microsoft.com/office/drawing/2014/main" id="{494EA73B-5244-4C80-99EB-DDE5EDF9EDE5}"/>
              </a:ext>
            </a:extLst>
          </p:cNvPr>
          <p:cNvPicPr>
            <a:picLocks noChangeAspect="1"/>
          </p:cNvPicPr>
          <p:nvPr userDrawn="1"/>
        </p:nvPicPr>
        <p:blipFill rotWithShape="1">
          <a:blip r:embed="rId2">
            <a:duotone>
              <a:schemeClr val="accent1">
                <a:shade val="45000"/>
                <a:satMod val="135000"/>
              </a:schemeClr>
              <a:prstClr val="white"/>
            </a:duotone>
            <a:alphaModFix amt="8000"/>
          </a:blip>
          <a:srcRect t="42935" b="815"/>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AA9CE015-6EB3-4DD0-8826-DCA2711CBE4F}"/>
              </a:ext>
            </a:extLst>
          </p:cNvPr>
          <p:cNvSpPr/>
          <p:nvPr/>
        </p:nvSpPr>
        <p:spPr>
          <a:xfrm>
            <a:off x="848391" y="764153"/>
            <a:ext cx="4664641" cy="5590223"/>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F82B1BBD-5D08-4833-9588-FBABF1274F43}"/>
              </a:ext>
            </a:extLst>
          </p:cNvPr>
          <p:cNvSpPr/>
          <p:nvPr userDrawn="1"/>
        </p:nvSpPr>
        <p:spPr>
          <a:xfrm>
            <a:off x="2099538" y="484640"/>
            <a:ext cx="2162346" cy="530045"/>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Graphic 3">
            <a:extLst>
              <a:ext uri="{FF2B5EF4-FFF2-40B4-BE49-F238E27FC236}">
                <a16:creationId xmlns:a16="http://schemas.microsoft.com/office/drawing/2014/main" id="{8D4CA70A-5D6E-4779-8014-6C12C593AFCF}"/>
              </a:ext>
            </a:extLst>
          </p:cNvPr>
          <p:cNvSpPr/>
          <p:nvPr userDrawn="1"/>
        </p:nvSpPr>
        <p:spPr>
          <a:xfrm rot="1514662">
            <a:off x="8184917" y="3851221"/>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10" name="Picture Placeholder 4">
            <a:extLst>
              <a:ext uri="{FF2B5EF4-FFF2-40B4-BE49-F238E27FC236}">
                <a16:creationId xmlns:a16="http://schemas.microsoft.com/office/drawing/2014/main" id="{FFF16015-5381-40DF-BF92-F9C4CCB72D0F}"/>
              </a:ext>
            </a:extLst>
          </p:cNvPr>
          <p:cNvSpPr>
            <a:spLocks noGrp="1"/>
          </p:cNvSpPr>
          <p:nvPr>
            <p:ph type="pic" sz="quarter" idx="12" hasCustomPrompt="1"/>
          </p:nvPr>
        </p:nvSpPr>
        <p:spPr>
          <a:xfrm>
            <a:off x="1184904" y="1164507"/>
            <a:ext cx="3992160" cy="4284881"/>
          </a:xfrm>
          <a:solidFill>
            <a:schemeClr val="accent5">
              <a:lumMod val="75000"/>
            </a:schemeClr>
          </a:solidFill>
        </p:spPr>
        <p:txBody>
          <a:bodyPr/>
          <a:lstStyle>
            <a:lvl1pPr algn="ctr">
              <a:buNone/>
              <a:defRPr>
                <a:solidFill>
                  <a:schemeClr val="accent5">
                    <a:lumMod val="75000"/>
                  </a:schemeClr>
                </a:solidFill>
                <a:latin typeface="+mn-lt"/>
              </a:defRPr>
            </a:lvl1pPr>
          </a:lstStyle>
          <a:p>
            <a:r>
              <a:rPr lang="en-US" dirty="0"/>
              <a:t>picture</a:t>
            </a:r>
          </a:p>
        </p:txBody>
      </p:sp>
      <p:sp>
        <p:nvSpPr>
          <p:cNvPr id="3" name="Title 2">
            <a:extLst>
              <a:ext uri="{FF2B5EF4-FFF2-40B4-BE49-F238E27FC236}">
                <a16:creationId xmlns:a16="http://schemas.microsoft.com/office/drawing/2014/main" id="{F3C1C624-86ED-41D8-8323-124CEDD3BFD7}"/>
              </a:ext>
            </a:extLst>
          </p:cNvPr>
          <p:cNvSpPr>
            <a:spLocks noGrp="1"/>
          </p:cNvSpPr>
          <p:nvPr>
            <p:ph type="title"/>
          </p:nvPr>
        </p:nvSpPr>
        <p:spPr>
          <a:xfrm>
            <a:off x="6610937" y="3103417"/>
            <a:ext cx="4514147" cy="811119"/>
          </a:xfrm>
        </p:spPr>
        <p:txBody>
          <a:bodyPr vert="horz" lIns="0" tIns="0" rIns="0" bIns="0" rtlCol="0">
            <a:noAutofit/>
          </a:bodyPr>
          <a:lstStyle>
            <a:lvl1pPr algn="ctr">
              <a:buFont typeface="Arial" panose="020B0604020202020204" pitchFamily="34" charset="0"/>
              <a:buNone/>
              <a:defRPr lang="en-US" sz="1600">
                <a:solidFill>
                  <a:schemeClr val="accent3">
                    <a:lumMod val="20000"/>
                    <a:lumOff val="80000"/>
                  </a:schemeClr>
                </a:solidFill>
                <a:latin typeface="+mn-lt"/>
                <a:ea typeface="+mn-ea"/>
                <a:cs typeface="+mn-cs"/>
              </a:defRPr>
            </a:lvl1pPr>
          </a:lstStyle>
          <a:p>
            <a:pPr marL="228600" lvl="0" indent="-228600" algn="ctr">
              <a:lnSpc>
                <a:spcPct val="100000"/>
              </a:lnSpc>
              <a:spcBef>
                <a:spcPts val="1000"/>
              </a:spcBef>
              <a:buFontTx/>
            </a:pPr>
            <a:r>
              <a:rPr lang="en-US"/>
              <a:t>Click to edit Master title style</a:t>
            </a:r>
            <a:endParaRPr lang="en-US" dirty="0"/>
          </a:p>
        </p:txBody>
      </p:sp>
    </p:spTree>
    <p:extLst>
      <p:ext uri="{BB962C8B-B14F-4D97-AF65-F5344CB8AC3E}">
        <p14:creationId xmlns:p14="http://schemas.microsoft.com/office/powerpoint/2010/main" val="701508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 Photos">
    <p:bg>
      <p:bgPr>
        <a:solidFill>
          <a:srgbClr val="37463B"/>
        </a:solidFill>
        <a:effectLst/>
      </p:bgPr>
    </p:bg>
    <p:spTree>
      <p:nvGrpSpPr>
        <p:cNvPr id="1" name=""/>
        <p:cNvGrpSpPr/>
        <p:nvPr/>
      </p:nvGrpSpPr>
      <p:grpSpPr>
        <a:xfrm>
          <a:off x="0" y="0"/>
          <a:ext cx="0" cy="0"/>
          <a:chOff x="0" y="0"/>
          <a:chExt cx="0" cy="0"/>
        </a:xfrm>
      </p:grpSpPr>
      <p:pic>
        <p:nvPicPr>
          <p:cNvPr id="4" name="Picture Placeholder 25" descr="A close up of a coral&#10;&#10;Description automatically generated">
            <a:extLst>
              <a:ext uri="{FF2B5EF4-FFF2-40B4-BE49-F238E27FC236}">
                <a16:creationId xmlns:a16="http://schemas.microsoft.com/office/drawing/2014/main" id="{4B0ACBD7-EFB6-4100-A022-0B9A0A88CBEA}"/>
              </a:ext>
            </a:extLst>
          </p:cNvPr>
          <p:cNvPicPr>
            <a:picLocks noChangeAspect="1"/>
          </p:cNvPicPr>
          <p:nvPr userDrawn="1"/>
        </p:nvPicPr>
        <p:blipFill rotWithShape="1">
          <a:blip r:embed="rId2">
            <a:duotone>
              <a:prstClr val="black"/>
              <a:schemeClr val="tx2">
                <a:tint val="45000"/>
                <a:satMod val="400000"/>
              </a:schemeClr>
            </a:duotone>
            <a:alphaModFix amt="5000"/>
          </a:blip>
          <a:srcRect t="30332" b="13926"/>
          <a:stretch/>
        </p:blipFill>
        <p:spPr>
          <a:xfrm>
            <a:off x="-151534" y="0"/>
            <a:ext cx="12302836" cy="6858000"/>
          </a:xfrm>
          <a:prstGeom prst="rect">
            <a:avLst/>
          </a:prstGeom>
        </p:spPr>
      </p:pic>
      <p:sp>
        <p:nvSpPr>
          <p:cNvPr id="2" name="Graphic 11">
            <a:extLst>
              <a:ext uri="{FF2B5EF4-FFF2-40B4-BE49-F238E27FC236}">
                <a16:creationId xmlns:a16="http://schemas.microsoft.com/office/drawing/2014/main" id="{25082345-B677-4FCD-8A8F-A78A42503CCC}"/>
              </a:ext>
            </a:extLst>
          </p:cNvPr>
          <p:cNvSpPr/>
          <p:nvPr/>
        </p:nvSpPr>
        <p:spPr>
          <a:xfrm rot="20388820" flipH="1">
            <a:off x="1491896" y="5646588"/>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3" name="Graphic 6">
            <a:extLst>
              <a:ext uri="{FF2B5EF4-FFF2-40B4-BE49-F238E27FC236}">
                <a16:creationId xmlns:a16="http://schemas.microsoft.com/office/drawing/2014/main" id="{3CB33A04-E7AD-4AC4-88B3-60ED7E9B9566}"/>
              </a:ext>
            </a:extLst>
          </p:cNvPr>
          <p:cNvSpPr/>
          <p:nvPr/>
        </p:nvSpPr>
        <p:spPr>
          <a:xfrm rot="1479909">
            <a:off x="9335388" y="5646587"/>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23" name="Rectangle 22">
            <a:extLst>
              <a:ext uri="{FF2B5EF4-FFF2-40B4-BE49-F238E27FC236}">
                <a16:creationId xmlns:a16="http://schemas.microsoft.com/office/drawing/2014/main" id="{E976E5A3-E720-491F-80B9-92B94D665167}"/>
              </a:ext>
            </a:extLst>
          </p:cNvPr>
          <p:cNvSpPr/>
          <p:nvPr userDrawn="1"/>
        </p:nvSpPr>
        <p:spPr>
          <a:xfrm>
            <a:off x="524899" y="681630"/>
            <a:ext cx="3419582" cy="4586533"/>
          </a:xfrm>
          <a:prstGeom prst="rect">
            <a:avLst/>
          </a:prstGeom>
          <a:solidFill>
            <a:schemeClr val="bg1"/>
          </a:solidFill>
          <a:ln>
            <a:noFill/>
          </a:ln>
          <a:effectLst>
            <a:outerShdw blurRad="88900" dist="50800" dir="30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370D647A-A7D0-4786-B3B1-01ECB0E5CEA2}"/>
              </a:ext>
            </a:extLst>
          </p:cNvPr>
          <p:cNvSpPr/>
          <p:nvPr userDrawn="1"/>
        </p:nvSpPr>
        <p:spPr>
          <a:xfrm>
            <a:off x="1413196" y="333929"/>
            <a:ext cx="1642993" cy="490194"/>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F96FA808-97EC-4F02-8C56-FE1435B9771D}"/>
              </a:ext>
            </a:extLst>
          </p:cNvPr>
          <p:cNvSpPr/>
          <p:nvPr userDrawn="1"/>
        </p:nvSpPr>
        <p:spPr>
          <a:xfrm>
            <a:off x="4386204" y="681630"/>
            <a:ext cx="3419582" cy="4586533"/>
          </a:xfrm>
          <a:prstGeom prst="rect">
            <a:avLst/>
          </a:prstGeom>
          <a:solidFill>
            <a:schemeClr val="bg1"/>
          </a:solidFill>
          <a:ln>
            <a:noFill/>
          </a:ln>
          <a:effectLst>
            <a:outerShdw blurRad="88900" dist="50800" dir="30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5E109696-1980-4D2D-B937-02F74014104E}"/>
              </a:ext>
            </a:extLst>
          </p:cNvPr>
          <p:cNvSpPr/>
          <p:nvPr userDrawn="1"/>
        </p:nvSpPr>
        <p:spPr>
          <a:xfrm>
            <a:off x="5274501" y="333929"/>
            <a:ext cx="1642993" cy="490194"/>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0447A092-9105-4154-A058-8646A83D73E4}"/>
              </a:ext>
            </a:extLst>
          </p:cNvPr>
          <p:cNvSpPr/>
          <p:nvPr userDrawn="1"/>
        </p:nvSpPr>
        <p:spPr>
          <a:xfrm>
            <a:off x="8247514" y="677261"/>
            <a:ext cx="3419582" cy="4586533"/>
          </a:xfrm>
          <a:prstGeom prst="rect">
            <a:avLst/>
          </a:prstGeom>
          <a:solidFill>
            <a:schemeClr val="bg1"/>
          </a:solidFill>
          <a:ln>
            <a:noFill/>
          </a:ln>
          <a:effectLst>
            <a:outerShdw blurRad="88900" dist="50800" dir="3000000" algn="tl"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95407C56-9ECE-4F96-9CC0-5AF4992CB676}"/>
              </a:ext>
            </a:extLst>
          </p:cNvPr>
          <p:cNvSpPr/>
          <p:nvPr userDrawn="1"/>
        </p:nvSpPr>
        <p:spPr>
          <a:xfrm>
            <a:off x="9135811" y="329560"/>
            <a:ext cx="1642993" cy="490194"/>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Picture Placeholder 18">
            <a:extLst>
              <a:ext uri="{FF2B5EF4-FFF2-40B4-BE49-F238E27FC236}">
                <a16:creationId xmlns:a16="http://schemas.microsoft.com/office/drawing/2014/main" id="{48F0D1A6-69DE-433E-821B-4FF1D0640D01}"/>
              </a:ext>
            </a:extLst>
          </p:cNvPr>
          <p:cNvSpPr>
            <a:spLocks noGrp="1"/>
          </p:cNvSpPr>
          <p:nvPr>
            <p:ph type="pic" sz="quarter" idx="10" hasCustomPrompt="1"/>
          </p:nvPr>
        </p:nvSpPr>
        <p:spPr>
          <a:xfrm>
            <a:off x="771015" y="947627"/>
            <a:ext cx="2927350" cy="3578033"/>
          </a:xfrm>
          <a:solidFill>
            <a:schemeClr val="tx2">
              <a:lumMod val="40000"/>
              <a:lumOff val="60000"/>
            </a:schemeClr>
          </a:solidFill>
        </p:spPr>
        <p:txBody>
          <a:bodyPr/>
          <a:lstStyle>
            <a:lvl1pPr algn="ctr">
              <a:buNone/>
              <a:defRPr>
                <a:solidFill>
                  <a:schemeClr val="tx2">
                    <a:lumMod val="40000"/>
                    <a:lumOff val="60000"/>
                  </a:schemeClr>
                </a:solidFill>
                <a:latin typeface="+mn-lt"/>
              </a:defRPr>
            </a:lvl1pPr>
          </a:lstStyle>
          <a:p>
            <a:r>
              <a:rPr lang="en-US" dirty="0"/>
              <a:t>Picture</a:t>
            </a:r>
          </a:p>
        </p:txBody>
      </p:sp>
      <p:sp>
        <p:nvSpPr>
          <p:cNvPr id="20" name="Picture Placeholder 18">
            <a:extLst>
              <a:ext uri="{FF2B5EF4-FFF2-40B4-BE49-F238E27FC236}">
                <a16:creationId xmlns:a16="http://schemas.microsoft.com/office/drawing/2014/main" id="{5433B204-C104-4815-BF09-872F084D86D9}"/>
              </a:ext>
            </a:extLst>
          </p:cNvPr>
          <p:cNvSpPr>
            <a:spLocks noGrp="1"/>
          </p:cNvSpPr>
          <p:nvPr>
            <p:ph type="pic" sz="quarter" idx="15" hasCustomPrompt="1"/>
          </p:nvPr>
        </p:nvSpPr>
        <p:spPr>
          <a:xfrm>
            <a:off x="4632320" y="947627"/>
            <a:ext cx="2927350" cy="3578033"/>
          </a:xfrm>
          <a:solidFill>
            <a:schemeClr val="tx2">
              <a:lumMod val="40000"/>
              <a:lumOff val="60000"/>
            </a:schemeClr>
          </a:solidFill>
        </p:spPr>
        <p:txBody>
          <a:bodyPr/>
          <a:lstStyle>
            <a:lvl1pPr algn="ctr">
              <a:buNone/>
              <a:defRPr>
                <a:solidFill>
                  <a:schemeClr val="tx2">
                    <a:lumMod val="40000"/>
                    <a:lumOff val="60000"/>
                  </a:schemeClr>
                </a:solidFill>
                <a:latin typeface="+mn-lt"/>
              </a:defRPr>
            </a:lvl1pPr>
          </a:lstStyle>
          <a:p>
            <a:r>
              <a:rPr lang="en-US" dirty="0"/>
              <a:t>Picture</a:t>
            </a:r>
          </a:p>
        </p:txBody>
      </p:sp>
      <p:sp>
        <p:nvSpPr>
          <p:cNvPr id="21" name="Picture Placeholder 18">
            <a:extLst>
              <a:ext uri="{FF2B5EF4-FFF2-40B4-BE49-F238E27FC236}">
                <a16:creationId xmlns:a16="http://schemas.microsoft.com/office/drawing/2014/main" id="{7E31EC5E-2551-4B7D-90D4-D3B557EA3E79}"/>
              </a:ext>
            </a:extLst>
          </p:cNvPr>
          <p:cNvSpPr>
            <a:spLocks noGrp="1"/>
          </p:cNvSpPr>
          <p:nvPr>
            <p:ph type="pic" sz="quarter" idx="16" hasCustomPrompt="1"/>
          </p:nvPr>
        </p:nvSpPr>
        <p:spPr>
          <a:xfrm>
            <a:off x="8493630" y="943258"/>
            <a:ext cx="2927350" cy="3578033"/>
          </a:xfrm>
          <a:solidFill>
            <a:schemeClr val="tx2">
              <a:lumMod val="40000"/>
              <a:lumOff val="60000"/>
            </a:schemeClr>
          </a:solidFill>
        </p:spPr>
        <p:txBody>
          <a:bodyPr/>
          <a:lstStyle>
            <a:lvl1pPr algn="ctr">
              <a:buNone/>
              <a:defRPr>
                <a:solidFill>
                  <a:schemeClr val="tx2">
                    <a:lumMod val="40000"/>
                    <a:lumOff val="60000"/>
                  </a:schemeClr>
                </a:solidFill>
                <a:latin typeface="+mn-lt"/>
              </a:defRPr>
            </a:lvl1pPr>
          </a:lstStyle>
          <a:p>
            <a:r>
              <a:rPr lang="en-US" dirty="0"/>
              <a:t>Picture</a:t>
            </a:r>
          </a:p>
        </p:txBody>
      </p:sp>
      <p:sp>
        <p:nvSpPr>
          <p:cNvPr id="5" name="Title 4">
            <a:extLst>
              <a:ext uri="{FF2B5EF4-FFF2-40B4-BE49-F238E27FC236}">
                <a16:creationId xmlns:a16="http://schemas.microsoft.com/office/drawing/2014/main" id="{A8BF323E-9C2D-48E5-BB6B-96419386C7A3}"/>
              </a:ext>
            </a:extLst>
          </p:cNvPr>
          <p:cNvSpPr>
            <a:spLocks noGrp="1"/>
          </p:cNvSpPr>
          <p:nvPr>
            <p:ph type="title"/>
          </p:nvPr>
        </p:nvSpPr>
        <p:spPr>
          <a:xfrm>
            <a:off x="3639067" y="5766800"/>
            <a:ext cx="4721634" cy="676186"/>
          </a:xfrm>
        </p:spPr>
        <p:txBody>
          <a:bodyPr vert="horz" lIns="0" tIns="0" rIns="0" bIns="0" rtlCol="0">
            <a:noAutofit/>
          </a:bodyPr>
          <a:lstStyle>
            <a:lvl1pPr algn="ctr">
              <a:buFont typeface="Arial" panose="020B0604020202020204" pitchFamily="34" charset="0"/>
              <a:buNone/>
              <a:defRPr lang="en-US" sz="1600">
                <a:solidFill>
                  <a:schemeClr val="accent3">
                    <a:lumMod val="20000"/>
                    <a:lumOff val="80000"/>
                  </a:schemeClr>
                </a:solidFill>
                <a:latin typeface="+mn-lt"/>
                <a:ea typeface="+mn-ea"/>
                <a:cs typeface="+mn-cs"/>
              </a:defRPr>
            </a:lvl1pPr>
          </a:lstStyle>
          <a:p>
            <a:pPr marL="228600" lvl="0" indent="-228600" algn="ctr">
              <a:lnSpc>
                <a:spcPct val="100000"/>
              </a:lnSpc>
              <a:spcBef>
                <a:spcPts val="1000"/>
              </a:spcBef>
              <a:buFontTx/>
            </a:pPr>
            <a:r>
              <a:rPr lang="en-US"/>
              <a:t>Click to edit Master title style</a:t>
            </a:r>
            <a:endParaRPr lang="en-US" dirty="0"/>
          </a:p>
        </p:txBody>
      </p:sp>
    </p:spTree>
    <p:extLst>
      <p:ext uri="{BB962C8B-B14F-4D97-AF65-F5344CB8AC3E}">
        <p14:creationId xmlns:p14="http://schemas.microsoft.com/office/powerpoint/2010/main" val="2205815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 Photos">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E25742E-0B47-444B-8B8B-BB03EAE7FC4B}"/>
              </a:ext>
            </a:extLst>
          </p:cNvPr>
          <p:cNvSpPr/>
          <p:nvPr userDrawn="1"/>
        </p:nvSpPr>
        <p:spPr>
          <a:xfrm>
            <a:off x="0" y="-7732"/>
            <a:ext cx="12191010" cy="6865732"/>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rug&#10;&#10;Description automatically generated">
            <a:extLst>
              <a:ext uri="{FF2B5EF4-FFF2-40B4-BE49-F238E27FC236}">
                <a16:creationId xmlns:a16="http://schemas.microsoft.com/office/drawing/2014/main" id="{E4D5090F-2595-49C8-8F31-FCFF302CB39B}"/>
              </a:ext>
            </a:extLst>
          </p:cNvPr>
          <p:cNvPicPr>
            <a:picLocks noChangeAspect="1"/>
          </p:cNvPicPr>
          <p:nvPr userDrawn="1"/>
        </p:nvPicPr>
        <p:blipFill rotWithShape="1">
          <a:blip r:embed="rId2">
            <a:duotone>
              <a:schemeClr val="accent6">
                <a:shade val="45000"/>
                <a:satMod val="135000"/>
              </a:schemeClr>
              <a:prstClr val="white"/>
            </a:duotone>
            <a:alphaModFix amt="5000"/>
          </a:blip>
          <a:srcRect l="3541" r="2143" b="34177"/>
          <a:stretch/>
        </p:blipFill>
        <p:spPr>
          <a:xfrm rot="10800000" flipV="1">
            <a:off x="-7" y="-7646"/>
            <a:ext cx="12191017" cy="5087646"/>
          </a:xfrm>
          <a:prstGeom prst="rect">
            <a:avLst/>
          </a:prstGeom>
        </p:spPr>
      </p:pic>
      <p:sp>
        <p:nvSpPr>
          <p:cNvPr id="40" name="Rectangle 39">
            <a:extLst>
              <a:ext uri="{FF2B5EF4-FFF2-40B4-BE49-F238E27FC236}">
                <a16:creationId xmlns:a16="http://schemas.microsoft.com/office/drawing/2014/main" id="{7A53ABB2-D679-4B08-8670-374EBC192A70}"/>
              </a:ext>
            </a:extLst>
          </p:cNvPr>
          <p:cNvSpPr/>
          <p:nvPr userDrawn="1"/>
        </p:nvSpPr>
        <p:spPr>
          <a:xfrm>
            <a:off x="539327" y="3406762"/>
            <a:ext cx="2723537" cy="2869749"/>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B8FA6E14-528F-4D1D-8DED-CC55E7F4D15A}"/>
              </a:ext>
            </a:extLst>
          </p:cNvPr>
          <p:cNvSpPr/>
          <p:nvPr userDrawn="1"/>
        </p:nvSpPr>
        <p:spPr>
          <a:xfrm>
            <a:off x="1140392" y="3093039"/>
            <a:ext cx="1521407" cy="491864"/>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C76D0D81-7898-4FD0-B5CB-91DC005C6CD8}"/>
              </a:ext>
            </a:extLst>
          </p:cNvPr>
          <p:cNvSpPr/>
          <p:nvPr/>
        </p:nvSpPr>
        <p:spPr>
          <a:xfrm>
            <a:off x="3336321" y="3406762"/>
            <a:ext cx="2723537" cy="2869749"/>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97715DBE-F5C3-4046-BFEF-BC9F50A9DAE1}"/>
              </a:ext>
            </a:extLst>
          </p:cNvPr>
          <p:cNvSpPr/>
          <p:nvPr userDrawn="1"/>
        </p:nvSpPr>
        <p:spPr>
          <a:xfrm>
            <a:off x="3937386" y="3093039"/>
            <a:ext cx="1521407" cy="491864"/>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070D90CF-903F-438D-B2DC-69E7F8BE88A1}"/>
              </a:ext>
            </a:extLst>
          </p:cNvPr>
          <p:cNvSpPr/>
          <p:nvPr userDrawn="1"/>
        </p:nvSpPr>
        <p:spPr>
          <a:xfrm>
            <a:off x="6133415" y="3393059"/>
            <a:ext cx="2723537" cy="2869749"/>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B96F7532-1DBF-4548-BD12-CFF9D1595916}"/>
              </a:ext>
            </a:extLst>
          </p:cNvPr>
          <p:cNvSpPr/>
          <p:nvPr userDrawn="1"/>
        </p:nvSpPr>
        <p:spPr>
          <a:xfrm>
            <a:off x="6734480" y="3079336"/>
            <a:ext cx="1521407" cy="491864"/>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542E3DD0-50DC-45B6-8B27-EE9F633A9A80}"/>
              </a:ext>
            </a:extLst>
          </p:cNvPr>
          <p:cNvSpPr/>
          <p:nvPr/>
        </p:nvSpPr>
        <p:spPr>
          <a:xfrm>
            <a:off x="8928137" y="3393143"/>
            <a:ext cx="2723537" cy="2869749"/>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49F0792B-F250-4A87-B672-10CD1FF7DB06}"/>
              </a:ext>
            </a:extLst>
          </p:cNvPr>
          <p:cNvSpPr/>
          <p:nvPr userDrawn="1"/>
        </p:nvSpPr>
        <p:spPr>
          <a:xfrm>
            <a:off x="9529202" y="3079420"/>
            <a:ext cx="1521407" cy="491864"/>
          </a:xfrm>
          <a:prstGeom prst="rect">
            <a:avLst/>
          </a:pr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9694DB7F-A747-40DE-96EF-1D82762E6F21}"/>
              </a:ext>
            </a:extLst>
          </p:cNvPr>
          <p:cNvSpPr/>
          <p:nvPr userDrawn="1"/>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 Placeholder 15">
            <a:extLst>
              <a:ext uri="{FF2B5EF4-FFF2-40B4-BE49-F238E27FC236}">
                <a16:creationId xmlns:a16="http://schemas.microsoft.com/office/drawing/2014/main" id="{A4F23455-1CA2-484A-A539-C13F39C102E4}"/>
              </a:ext>
            </a:extLst>
          </p:cNvPr>
          <p:cNvSpPr>
            <a:spLocks noGrp="1"/>
          </p:cNvSpPr>
          <p:nvPr>
            <p:ph type="body" sz="quarter" idx="15" hasCustomPrompt="1"/>
          </p:nvPr>
        </p:nvSpPr>
        <p:spPr>
          <a:xfrm>
            <a:off x="4785707" y="743985"/>
            <a:ext cx="1039006" cy="368878"/>
          </a:xfrm>
        </p:spPr>
        <p:txBody>
          <a:bodyPr/>
          <a:lstStyle>
            <a:lvl1pPr algn="r">
              <a:buFontTx/>
              <a:buNone/>
              <a:defRPr sz="2400" i="1">
                <a:solidFill>
                  <a:schemeClr val="accent3">
                    <a:lumMod val="20000"/>
                    <a:lumOff val="80000"/>
                  </a:schemeClr>
                </a:solidFill>
                <a:latin typeface="+mn-lt"/>
              </a:defRPr>
            </a:lvl1pPr>
          </a:lstStyle>
          <a:p>
            <a:pPr lvl="0"/>
            <a:r>
              <a:rPr lang="en-US" dirty="0"/>
              <a:t>subtitle</a:t>
            </a:r>
          </a:p>
        </p:txBody>
      </p:sp>
      <p:sp>
        <p:nvSpPr>
          <p:cNvPr id="4" name="Graphic 21">
            <a:extLst>
              <a:ext uri="{FF2B5EF4-FFF2-40B4-BE49-F238E27FC236}">
                <a16:creationId xmlns:a16="http://schemas.microsoft.com/office/drawing/2014/main" id="{02AF6E82-BA59-498B-9E11-F1E1BEA76522}"/>
              </a:ext>
            </a:extLst>
          </p:cNvPr>
          <p:cNvSpPr/>
          <p:nvPr/>
        </p:nvSpPr>
        <p:spPr>
          <a:xfrm rot="1600662">
            <a:off x="5546311" y="2233118"/>
            <a:ext cx="1100563" cy="563350"/>
          </a:xfrm>
          <a:custGeom>
            <a:avLst/>
            <a:gdLst>
              <a:gd name="connsiteX0" fmla="*/ 1100560 w 1100563"/>
              <a:gd name="connsiteY0" fmla="*/ 57532 h 563350"/>
              <a:gd name="connsiteX1" fmla="*/ 1083745 w 1100563"/>
              <a:gd name="connsiteY1" fmla="*/ 74346 h 563350"/>
              <a:gd name="connsiteX2" fmla="*/ 1087472 w 1100563"/>
              <a:gd name="connsiteY2" fmla="*/ 83617 h 563350"/>
              <a:gd name="connsiteX3" fmla="*/ 1085654 w 1100563"/>
              <a:gd name="connsiteY3" fmla="*/ 86707 h 563350"/>
              <a:gd name="connsiteX4" fmla="*/ 1005400 w 1100563"/>
              <a:gd name="connsiteY4" fmla="*/ 138695 h 563350"/>
              <a:gd name="connsiteX5" fmla="*/ 946686 w 1100563"/>
              <a:gd name="connsiteY5" fmla="*/ 164780 h 563350"/>
              <a:gd name="connsiteX6" fmla="*/ 879429 w 1100563"/>
              <a:gd name="connsiteY6" fmla="*/ 192955 h 563350"/>
              <a:gd name="connsiteX7" fmla="*/ 853163 w 1100563"/>
              <a:gd name="connsiteY7" fmla="*/ 203407 h 563350"/>
              <a:gd name="connsiteX8" fmla="*/ 902969 w 1100563"/>
              <a:gd name="connsiteY8" fmla="*/ 207588 h 563350"/>
              <a:gd name="connsiteX9" fmla="*/ 950776 w 1100563"/>
              <a:gd name="connsiteY9" fmla="*/ 198136 h 563350"/>
              <a:gd name="connsiteX10" fmla="*/ 952140 w 1100563"/>
              <a:gd name="connsiteY10" fmla="*/ 201862 h 563350"/>
              <a:gd name="connsiteX11" fmla="*/ 941688 w 1100563"/>
              <a:gd name="connsiteY11" fmla="*/ 212496 h 563350"/>
              <a:gd name="connsiteX12" fmla="*/ 984587 w 1100563"/>
              <a:gd name="connsiteY12" fmla="*/ 235763 h 563350"/>
              <a:gd name="connsiteX13" fmla="*/ 983587 w 1100563"/>
              <a:gd name="connsiteY13" fmla="*/ 239308 h 563350"/>
              <a:gd name="connsiteX14" fmla="*/ 973226 w 1100563"/>
              <a:gd name="connsiteY14" fmla="*/ 238490 h 563350"/>
              <a:gd name="connsiteX15" fmla="*/ 920602 w 1100563"/>
              <a:gd name="connsiteY15" fmla="*/ 227038 h 563350"/>
              <a:gd name="connsiteX16" fmla="*/ 840893 w 1100563"/>
              <a:gd name="connsiteY16" fmla="*/ 227038 h 563350"/>
              <a:gd name="connsiteX17" fmla="*/ 839166 w 1100563"/>
              <a:gd name="connsiteY17" fmla="*/ 227311 h 563350"/>
              <a:gd name="connsiteX18" fmla="*/ 733918 w 1100563"/>
              <a:gd name="connsiteY18" fmla="*/ 267665 h 563350"/>
              <a:gd name="connsiteX19" fmla="*/ 717649 w 1100563"/>
              <a:gd name="connsiteY19" fmla="*/ 285206 h 563350"/>
              <a:gd name="connsiteX20" fmla="*/ 699744 w 1100563"/>
              <a:gd name="connsiteY20" fmla="*/ 315108 h 563350"/>
              <a:gd name="connsiteX21" fmla="*/ 656936 w 1100563"/>
              <a:gd name="connsiteY21" fmla="*/ 351373 h 563350"/>
              <a:gd name="connsiteX22" fmla="*/ 580863 w 1100563"/>
              <a:gd name="connsiteY22" fmla="*/ 394726 h 563350"/>
              <a:gd name="connsiteX23" fmla="*/ 613855 w 1100563"/>
              <a:gd name="connsiteY23" fmla="*/ 397998 h 563350"/>
              <a:gd name="connsiteX24" fmla="*/ 707197 w 1100563"/>
              <a:gd name="connsiteY24" fmla="*/ 364279 h 563350"/>
              <a:gd name="connsiteX25" fmla="*/ 777362 w 1100563"/>
              <a:gd name="connsiteY25" fmla="*/ 359462 h 563350"/>
              <a:gd name="connsiteX26" fmla="*/ 786451 w 1100563"/>
              <a:gd name="connsiteY26" fmla="*/ 367369 h 563350"/>
              <a:gd name="connsiteX27" fmla="*/ 775544 w 1100563"/>
              <a:gd name="connsiteY27" fmla="*/ 369278 h 563350"/>
              <a:gd name="connsiteX28" fmla="*/ 730100 w 1100563"/>
              <a:gd name="connsiteY28" fmla="*/ 377639 h 563350"/>
              <a:gd name="connsiteX29" fmla="*/ 626943 w 1100563"/>
              <a:gd name="connsiteY29" fmla="*/ 419175 h 563350"/>
              <a:gd name="connsiteX30" fmla="*/ 603130 w 1100563"/>
              <a:gd name="connsiteY30" fmla="*/ 422356 h 563350"/>
              <a:gd name="connsiteX31" fmla="*/ 528238 w 1100563"/>
              <a:gd name="connsiteY31" fmla="*/ 440897 h 563350"/>
              <a:gd name="connsiteX32" fmla="*/ 457982 w 1100563"/>
              <a:gd name="connsiteY32" fmla="*/ 479434 h 563350"/>
              <a:gd name="connsiteX33" fmla="*/ 417537 w 1100563"/>
              <a:gd name="connsiteY33" fmla="*/ 483524 h 563350"/>
              <a:gd name="connsiteX34" fmla="*/ 376274 w 1100563"/>
              <a:gd name="connsiteY34" fmla="*/ 478070 h 563350"/>
              <a:gd name="connsiteX35" fmla="*/ 364549 w 1100563"/>
              <a:gd name="connsiteY35" fmla="*/ 476525 h 563350"/>
              <a:gd name="connsiteX36" fmla="*/ 328012 w 1100563"/>
              <a:gd name="connsiteY36" fmla="*/ 480524 h 563350"/>
              <a:gd name="connsiteX37" fmla="*/ 206859 w 1100563"/>
              <a:gd name="connsiteY37" fmla="*/ 545509 h 563350"/>
              <a:gd name="connsiteX38" fmla="*/ 165232 w 1100563"/>
              <a:gd name="connsiteY38" fmla="*/ 557052 h 563350"/>
              <a:gd name="connsiteX39" fmla="*/ 95612 w 1100563"/>
              <a:gd name="connsiteY39" fmla="*/ 560233 h 563350"/>
              <a:gd name="connsiteX40" fmla="*/ 68164 w 1100563"/>
              <a:gd name="connsiteY40" fmla="*/ 563051 h 563350"/>
              <a:gd name="connsiteX41" fmla="*/ 49713 w 1100563"/>
              <a:gd name="connsiteY41" fmla="*/ 561596 h 563350"/>
              <a:gd name="connsiteX42" fmla="*/ 19175 w 1100563"/>
              <a:gd name="connsiteY42" fmla="*/ 545146 h 563350"/>
              <a:gd name="connsiteX43" fmla="*/ 270 w 1100563"/>
              <a:gd name="connsiteY43" fmla="*/ 513153 h 563350"/>
              <a:gd name="connsiteX44" fmla="*/ 10813 w 1100563"/>
              <a:gd name="connsiteY44" fmla="*/ 499156 h 563350"/>
              <a:gd name="connsiteX45" fmla="*/ 125241 w 1100563"/>
              <a:gd name="connsiteY45" fmla="*/ 503428 h 563350"/>
              <a:gd name="connsiteX46" fmla="*/ 245395 w 1100563"/>
              <a:gd name="connsiteY46" fmla="*/ 476162 h 563350"/>
              <a:gd name="connsiteX47" fmla="*/ 309562 w 1100563"/>
              <a:gd name="connsiteY47" fmla="*/ 434081 h 563350"/>
              <a:gd name="connsiteX48" fmla="*/ 325649 w 1100563"/>
              <a:gd name="connsiteY48" fmla="*/ 416630 h 563350"/>
              <a:gd name="connsiteX49" fmla="*/ 339919 w 1100563"/>
              <a:gd name="connsiteY49" fmla="*/ 402452 h 563350"/>
              <a:gd name="connsiteX50" fmla="*/ 374820 w 1100563"/>
              <a:gd name="connsiteY50" fmla="*/ 386728 h 563350"/>
              <a:gd name="connsiteX51" fmla="*/ 389634 w 1100563"/>
              <a:gd name="connsiteY51" fmla="*/ 381911 h 563350"/>
              <a:gd name="connsiteX52" fmla="*/ 431988 w 1100563"/>
              <a:gd name="connsiteY52" fmla="*/ 341739 h 563350"/>
              <a:gd name="connsiteX53" fmla="*/ 445076 w 1100563"/>
              <a:gd name="connsiteY53" fmla="*/ 319562 h 563350"/>
              <a:gd name="connsiteX54" fmla="*/ 456164 w 1100563"/>
              <a:gd name="connsiteY54" fmla="*/ 302475 h 563350"/>
              <a:gd name="connsiteX55" fmla="*/ 462163 w 1100563"/>
              <a:gd name="connsiteY55" fmla="*/ 310110 h 563350"/>
              <a:gd name="connsiteX56" fmla="*/ 452347 w 1100563"/>
              <a:gd name="connsiteY56" fmla="*/ 324470 h 563350"/>
              <a:gd name="connsiteX57" fmla="*/ 451529 w 1100563"/>
              <a:gd name="connsiteY57" fmla="*/ 349828 h 563350"/>
              <a:gd name="connsiteX58" fmla="*/ 464799 w 1100563"/>
              <a:gd name="connsiteY58" fmla="*/ 339466 h 563350"/>
              <a:gd name="connsiteX59" fmla="*/ 479522 w 1100563"/>
              <a:gd name="connsiteY59" fmla="*/ 331559 h 563350"/>
              <a:gd name="connsiteX60" fmla="*/ 474251 w 1100563"/>
              <a:gd name="connsiteY60" fmla="*/ 345283 h 563350"/>
              <a:gd name="connsiteX61" fmla="*/ 386362 w 1100563"/>
              <a:gd name="connsiteY61" fmla="*/ 415994 h 563350"/>
              <a:gd name="connsiteX62" fmla="*/ 384363 w 1100563"/>
              <a:gd name="connsiteY62" fmla="*/ 420357 h 563350"/>
              <a:gd name="connsiteX63" fmla="*/ 511606 w 1100563"/>
              <a:gd name="connsiteY63" fmla="*/ 400089 h 563350"/>
              <a:gd name="connsiteX64" fmla="*/ 532965 w 1100563"/>
              <a:gd name="connsiteY64" fmla="*/ 377639 h 563350"/>
              <a:gd name="connsiteX65" fmla="*/ 540690 w 1100563"/>
              <a:gd name="connsiteY65" fmla="*/ 373731 h 563350"/>
              <a:gd name="connsiteX66" fmla="*/ 643848 w 1100563"/>
              <a:gd name="connsiteY66" fmla="*/ 319289 h 563350"/>
              <a:gd name="connsiteX67" fmla="*/ 682293 w 1100563"/>
              <a:gd name="connsiteY67" fmla="*/ 281116 h 563350"/>
              <a:gd name="connsiteX68" fmla="*/ 690382 w 1100563"/>
              <a:gd name="connsiteY68" fmla="*/ 267756 h 563350"/>
              <a:gd name="connsiteX69" fmla="*/ 767546 w 1100563"/>
              <a:gd name="connsiteY69" fmla="*/ 207497 h 563350"/>
              <a:gd name="connsiteX70" fmla="*/ 853435 w 1100563"/>
              <a:gd name="connsiteY70" fmla="*/ 180503 h 563350"/>
              <a:gd name="connsiteX71" fmla="*/ 897243 w 1100563"/>
              <a:gd name="connsiteY71" fmla="*/ 156691 h 563350"/>
              <a:gd name="connsiteX72" fmla="*/ 953685 w 1100563"/>
              <a:gd name="connsiteY72" fmla="*/ 99795 h 563350"/>
              <a:gd name="connsiteX73" fmla="*/ 963137 w 1100563"/>
              <a:gd name="connsiteY73" fmla="*/ 87434 h 563350"/>
              <a:gd name="connsiteX74" fmla="*/ 984678 w 1100563"/>
              <a:gd name="connsiteY74" fmla="*/ 26903 h 563350"/>
              <a:gd name="connsiteX75" fmla="*/ 983223 w 1100563"/>
              <a:gd name="connsiteY75" fmla="*/ 13633 h 563350"/>
              <a:gd name="connsiteX76" fmla="*/ 984132 w 1100563"/>
              <a:gd name="connsiteY76" fmla="*/ 0 h 563350"/>
              <a:gd name="connsiteX77" fmla="*/ 997856 w 1100563"/>
              <a:gd name="connsiteY77" fmla="*/ 21268 h 563350"/>
              <a:gd name="connsiteX78" fmla="*/ 1029758 w 1100563"/>
              <a:gd name="connsiteY78" fmla="*/ 6817 h 563350"/>
              <a:gd name="connsiteX79" fmla="*/ 1026759 w 1100563"/>
              <a:gd name="connsiteY79" fmla="*/ 11088 h 563350"/>
              <a:gd name="connsiteX80" fmla="*/ 986314 w 1100563"/>
              <a:gd name="connsiteY80" fmla="*/ 69984 h 563350"/>
              <a:gd name="connsiteX81" fmla="*/ 978134 w 1100563"/>
              <a:gd name="connsiteY81" fmla="*/ 87162 h 563350"/>
              <a:gd name="connsiteX82" fmla="*/ 947504 w 1100563"/>
              <a:gd name="connsiteY82" fmla="*/ 135968 h 563350"/>
              <a:gd name="connsiteX83" fmla="*/ 967772 w 1100563"/>
              <a:gd name="connsiteY83" fmla="*/ 137059 h 563350"/>
              <a:gd name="connsiteX84" fmla="*/ 1024396 w 1100563"/>
              <a:gd name="connsiteY84" fmla="*/ 114610 h 563350"/>
              <a:gd name="connsiteX85" fmla="*/ 1038483 w 1100563"/>
              <a:gd name="connsiteY85" fmla="*/ 102249 h 563350"/>
              <a:gd name="connsiteX86" fmla="*/ 1072839 w 1100563"/>
              <a:gd name="connsiteY86" fmla="*/ 67711 h 563350"/>
              <a:gd name="connsiteX87" fmla="*/ 1100560 w 1100563"/>
              <a:gd name="connsiteY87" fmla="*/ 57532 h 56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0563" h="563350">
                <a:moveTo>
                  <a:pt x="1100560" y="57532"/>
                </a:moveTo>
                <a:cubicBezTo>
                  <a:pt x="1100832" y="68802"/>
                  <a:pt x="1087199" y="65258"/>
                  <a:pt x="1083745" y="74346"/>
                </a:cubicBezTo>
                <a:cubicBezTo>
                  <a:pt x="1084654" y="76709"/>
                  <a:pt x="1086109" y="80254"/>
                  <a:pt x="1087472" y="83617"/>
                </a:cubicBezTo>
                <a:cubicBezTo>
                  <a:pt x="1086745" y="84889"/>
                  <a:pt x="1086472" y="86162"/>
                  <a:pt x="1085654" y="86707"/>
                </a:cubicBezTo>
                <a:cubicBezTo>
                  <a:pt x="1059024" y="104248"/>
                  <a:pt x="1032939" y="122790"/>
                  <a:pt x="1005400" y="138695"/>
                </a:cubicBezTo>
                <a:cubicBezTo>
                  <a:pt x="986950" y="149329"/>
                  <a:pt x="966409" y="156418"/>
                  <a:pt x="946686" y="164780"/>
                </a:cubicBezTo>
                <a:cubicBezTo>
                  <a:pt x="924328" y="174323"/>
                  <a:pt x="901879" y="183594"/>
                  <a:pt x="879429" y="192955"/>
                </a:cubicBezTo>
                <a:cubicBezTo>
                  <a:pt x="870977" y="196500"/>
                  <a:pt x="862433" y="199681"/>
                  <a:pt x="853163" y="203407"/>
                </a:cubicBezTo>
                <a:cubicBezTo>
                  <a:pt x="870431" y="204680"/>
                  <a:pt x="887064" y="204134"/>
                  <a:pt x="902969" y="207588"/>
                </a:cubicBezTo>
                <a:cubicBezTo>
                  <a:pt x="920511" y="211405"/>
                  <a:pt x="934417" y="197954"/>
                  <a:pt x="950776" y="198136"/>
                </a:cubicBezTo>
                <a:cubicBezTo>
                  <a:pt x="951231" y="199408"/>
                  <a:pt x="951685" y="200590"/>
                  <a:pt x="952140" y="201862"/>
                </a:cubicBezTo>
                <a:cubicBezTo>
                  <a:pt x="948868" y="205225"/>
                  <a:pt x="945596" y="208497"/>
                  <a:pt x="941688" y="212496"/>
                </a:cubicBezTo>
                <a:cubicBezTo>
                  <a:pt x="956139" y="220403"/>
                  <a:pt x="970317" y="228038"/>
                  <a:pt x="984587" y="235763"/>
                </a:cubicBezTo>
                <a:cubicBezTo>
                  <a:pt x="984223" y="236945"/>
                  <a:pt x="983950" y="238126"/>
                  <a:pt x="983587" y="239308"/>
                </a:cubicBezTo>
                <a:cubicBezTo>
                  <a:pt x="980133" y="239035"/>
                  <a:pt x="976589" y="239217"/>
                  <a:pt x="973226" y="238490"/>
                </a:cubicBezTo>
                <a:cubicBezTo>
                  <a:pt x="955684" y="234673"/>
                  <a:pt x="938325" y="228310"/>
                  <a:pt x="920602" y="227038"/>
                </a:cubicBezTo>
                <a:cubicBezTo>
                  <a:pt x="894153" y="225220"/>
                  <a:pt x="867523" y="226856"/>
                  <a:pt x="840893" y="227038"/>
                </a:cubicBezTo>
                <a:cubicBezTo>
                  <a:pt x="840348" y="227038"/>
                  <a:pt x="839711" y="227311"/>
                  <a:pt x="839166" y="227311"/>
                </a:cubicBezTo>
                <a:cubicBezTo>
                  <a:pt x="797539" y="223493"/>
                  <a:pt x="767001" y="249396"/>
                  <a:pt x="733918" y="267665"/>
                </a:cubicBezTo>
                <a:cubicBezTo>
                  <a:pt x="727283" y="271300"/>
                  <a:pt x="722193" y="278662"/>
                  <a:pt x="717649" y="285206"/>
                </a:cubicBezTo>
                <a:cubicBezTo>
                  <a:pt x="711105" y="294749"/>
                  <a:pt x="705743" y="305111"/>
                  <a:pt x="699744" y="315108"/>
                </a:cubicBezTo>
                <a:cubicBezTo>
                  <a:pt x="689474" y="331923"/>
                  <a:pt x="675568" y="343011"/>
                  <a:pt x="656936" y="351373"/>
                </a:cubicBezTo>
                <a:cubicBezTo>
                  <a:pt x="631396" y="362734"/>
                  <a:pt x="608038" y="378912"/>
                  <a:pt x="580863" y="394726"/>
                </a:cubicBezTo>
                <a:cubicBezTo>
                  <a:pt x="594041" y="400270"/>
                  <a:pt x="604130" y="401452"/>
                  <a:pt x="613855" y="397998"/>
                </a:cubicBezTo>
                <a:cubicBezTo>
                  <a:pt x="645120" y="387092"/>
                  <a:pt x="676113" y="375640"/>
                  <a:pt x="707197" y="364279"/>
                </a:cubicBezTo>
                <a:cubicBezTo>
                  <a:pt x="730191" y="355826"/>
                  <a:pt x="753550" y="353281"/>
                  <a:pt x="777362" y="359462"/>
                </a:cubicBezTo>
                <a:cubicBezTo>
                  <a:pt x="780725" y="360371"/>
                  <a:pt x="783724" y="362643"/>
                  <a:pt x="786451" y="367369"/>
                </a:cubicBezTo>
                <a:cubicBezTo>
                  <a:pt x="782816" y="368096"/>
                  <a:pt x="778907" y="370005"/>
                  <a:pt x="775544" y="369278"/>
                </a:cubicBezTo>
                <a:cubicBezTo>
                  <a:pt x="759094" y="365733"/>
                  <a:pt x="744643" y="371822"/>
                  <a:pt x="730100" y="377639"/>
                </a:cubicBezTo>
                <a:cubicBezTo>
                  <a:pt x="695654" y="391454"/>
                  <a:pt x="661480" y="405815"/>
                  <a:pt x="626943" y="419175"/>
                </a:cubicBezTo>
                <a:cubicBezTo>
                  <a:pt x="619672" y="421993"/>
                  <a:pt x="611037" y="422992"/>
                  <a:pt x="603130" y="422356"/>
                </a:cubicBezTo>
                <a:cubicBezTo>
                  <a:pt x="575955" y="420357"/>
                  <a:pt x="551597" y="428173"/>
                  <a:pt x="528238" y="440897"/>
                </a:cubicBezTo>
                <a:cubicBezTo>
                  <a:pt x="504789" y="453712"/>
                  <a:pt x="481158" y="466164"/>
                  <a:pt x="457982" y="479434"/>
                </a:cubicBezTo>
                <a:cubicBezTo>
                  <a:pt x="444803" y="487068"/>
                  <a:pt x="431624" y="486159"/>
                  <a:pt x="417537" y="483524"/>
                </a:cubicBezTo>
                <a:cubicBezTo>
                  <a:pt x="403904" y="480979"/>
                  <a:pt x="390089" y="479797"/>
                  <a:pt x="376274" y="478070"/>
                </a:cubicBezTo>
                <a:cubicBezTo>
                  <a:pt x="372366" y="477616"/>
                  <a:pt x="367912" y="478161"/>
                  <a:pt x="364549" y="476525"/>
                </a:cubicBezTo>
                <a:cubicBezTo>
                  <a:pt x="351370" y="470436"/>
                  <a:pt x="339646" y="474253"/>
                  <a:pt x="328012" y="480524"/>
                </a:cubicBezTo>
                <a:cubicBezTo>
                  <a:pt x="287658" y="502247"/>
                  <a:pt x="247667" y="524787"/>
                  <a:pt x="206859" y="545509"/>
                </a:cubicBezTo>
                <a:cubicBezTo>
                  <a:pt x="194225" y="551871"/>
                  <a:pt x="179410" y="555507"/>
                  <a:pt x="165232" y="557052"/>
                </a:cubicBezTo>
                <a:cubicBezTo>
                  <a:pt x="142146" y="559506"/>
                  <a:pt x="118788" y="559052"/>
                  <a:pt x="95612" y="560233"/>
                </a:cubicBezTo>
                <a:cubicBezTo>
                  <a:pt x="86432" y="560688"/>
                  <a:pt x="77343" y="562596"/>
                  <a:pt x="68164" y="563051"/>
                </a:cubicBezTo>
                <a:cubicBezTo>
                  <a:pt x="61983" y="563414"/>
                  <a:pt x="55167" y="563869"/>
                  <a:pt x="49713" y="561596"/>
                </a:cubicBezTo>
                <a:cubicBezTo>
                  <a:pt x="39079" y="557143"/>
                  <a:pt x="28809" y="551417"/>
                  <a:pt x="19175" y="545146"/>
                </a:cubicBezTo>
                <a:cubicBezTo>
                  <a:pt x="7814" y="537784"/>
                  <a:pt x="1906" y="526514"/>
                  <a:pt x="270" y="513153"/>
                </a:cubicBezTo>
                <a:cubicBezTo>
                  <a:pt x="-911" y="503519"/>
                  <a:pt x="1634" y="500429"/>
                  <a:pt x="10813" y="499156"/>
                </a:cubicBezTo>
                <a:cubicBezTo>
                  <a:pt x="49168" y="493612"/>
                  <a:pt x="87886" y="495521"/>
                  <a:pt x="125241" y="503428"/>
                </a:cubicBezTo>
                <a:cubicBezTo>
                  <a:pt x="170685" y="513062"/>
                  <a:pt x="208767" y="500156"/>
                  <a:pt x="245395" y="476162"/>
                </a:cubicBezTo>
                <a:cubicBezTo>
                  <a:pt x="266754" y="462165"/>
                  <a:pt x="287840" y="447532"/>
                  <a:pt x="309562" y="434081"/>
                </a:cubicBezTo>
                <a:cubicBezTo>
                  <a:pt x="316924" y="429536"/>
                  <a:pt x="322741" y="424356"/>
                  <a:pt x="325649" y="416630"/>
                </a:cubicBezTo>
                <a:cubicBezTo>
                  <a:pt x="328376" y="409359"/>
                  <a:pt x="333102" y="405360"/>
                  <a:pt x="339919" y="402452"/>
                </a:cubicBezTo>
                <a:cubicBezTo>
                  <a:pt x="351643" y="397362"/>
                  <a:pt x="363095" y="391818"/>
                  <a:pt x="374820" y="386728"/>
                </a:cubicBezTo>
                <a:cubicBezTo>
                  <a:pt x="379546" y="384638"/>
                  <a:pt x="384545" y="382820"/>
                  <a:pt x="389634" y="381911"/>
                </a:cubicBezTo>
                <a:cubicBezTo>
                  <a:pt x="409630" y="378185"/>
                  <a:pt x="425808" y="362007"/>
                  <a:pt x="431988" y="341739"/>
                </a:cubicBezTo>
                <a:cubicBezTo>
                  <a:pt x="434442" y="333740"/>
                  <a:pt x="440532" y="326833"/>
                  <a:pt x="445076" y="319562"/>
                </a:cubicBezTo>
                <a:cubicBezTo>
                  <a:pt x="448711" y="313654"/>
                  <a:pt x="452620" y="307928"/>
                  <a:pt x="456164" y="302475"/>
                </a:cubicBezTo>
                <a:cubicBezTo>
                  <a:pt x="462345" y="302566"/>
                  <a:pt x="464799" y="305111"/>
                  <a:pt x="462163" y="310110"/>
                </a:cubicBezTo>
                <a:cubicBezTo>
                  <a:pt x="459436" y="315199"/>
                  <a:pt x="455528" y="319653"/>
                  <a:pt x="452347" y="324470"/>
                </a:cubicBezTo>
                <a:cubicBezTo>
                  <a:pt x="447166" y="332286"/>
                  <a:pt x="445530" y="340375"/>
                  <a:pt x="451529" y="349828"/>
                </a:cubicBezTo>
                <a:cubicBezTo>
                  <a:pt x="455982" y="346283"/>
                  <a:pt x="460163" y="342466"/>
                  <a:pt x="464799" y="339466"/>
                </a:cubicBezTo>
                <a:cubicBezTo>
                  <a:pt x="469343" y="336467"/>
                  <a:pt x="474433" y="334286"/>
                  <a:pt x="479522" y="331559"/>
                </a:cubicBezTo>
                <a:cubicBezTo>
                  <a:pt x="483976" y="340284"/>
                  <a:pt x="478159" y="342102"/>
                  <a:pt x="474251" y="345283"/>
                </a:cubicBezTo>
                <a:cubicBezTo>
                  <a:pt x="445258" y="369278"/>
                  <a:pt x="412538" y="388637"/>
                  <a:pt x="386362" y="415994"/>
                </a:cubicBezTo>
                <a:cubicBezTo>
                  <a:pt x="385272" y="417085"/>
                  <a:pt x="384999" y="418993"/>
                  <a:pt x="384363" y="420357"/>
                </a:cubicBezTo>
                <a:cubicBezTo>
                  <a:pt x="430988" y="443987"/>
                  <a:pt x="471979" y="430718"/>
                  <a:pt x="511606" y="400089"/>
                </a:cubicBezTo>
                <a:cubicBezTo>
                  <a:pt x="511061" y="387728"/>
                  <a:pt x="519331" y="380457"/>
                  <a:pt x="532965" y="377639"/>
                </a:cubicBezTo>
                <a:cubicBezTo>
                  <a:pt x="535691" y="377094"/>
                  <a:pt x="538418" y="375458"/>
                  <a:pt x="540690" y="373731"/>
                </a:cubicBezTo>
                <a:cubicBezTo>
                  <a:pt x="572592" y="350827"/>
                  <a:pt x="609038" y="336649"/>
                  <a:pt x="643848" y="319289"/>
                </a:cubicBezTo>
                <a:cubicBezTo>
                  <a:pt x="660571" y="310928"/>
                  <a:pt x="676113" y="300748"/>
                  <a:pt x="682293" y="281116"/>
                </a:cubicBezTo>
                <a:cubicBezTo>
                  <a:pt x="683839" y="276299"/>
                  <a:pt x="687020" y="271755"/>
                  <a:pt x="690382" y="267756"/>
                </a:cubicBezTo>
                <a:cubicBezTo>
                  <a:pt x="711923" y="242398"/>
                  <a:pt x="736372" y="221766"/>
                  <a:pt x="767546" y="207497"/>
                </a:cubicBezTo>
                <a:cubicBezTo>
                  <a:pt x="795449" y="194773"/>
                  <a:pt x="824260" y="187684"/>
                  <a:pt x="853435" y="180503"/>
                </a:cubicBezTo>
                <a:cubicBezTo>
                  <a:pt x="869977" y="176504"/>
                  <a:pt x="884974" y="169415"/>
                  <a:pt x="897243" y="156691"/>
                </a:cubicBezTo>
                <a:cubicBezTo>
                  <a:pt x="915785" y="137423"/>
                  <a:pt x="934962" y="118881"/>
                  <a:pt x="953685" y="99795"/>
                </a:cubicBezTo>
                <a:cubicBezTo>
                  <a:pt x="957320" y="96069"/>
                  <a:pt x="961319" y="92069"/>
                  <a:pt x="963137" y="87434"/>
                </a:cubicBezTo>
                <a:cubicBezTo>
                  <a:pt x="970772" y="67439"/>
                  <a:pt x="978043" y="47262"/>
                  <a:pt x="984678" y="26903"/>
                </a:cubicBezTo>
                <a:cubicBezTo>
                  <a:pt x="985950" y="23086"/>
                  <a:pt x="983496" y="18087"/>
                  <a:pt x="983223" y="13633"/>
                </a:cubicBezTo>
                <a:cubicBezTo>
                  <a:pt x="983042" y="10634"/>
                  <a:pt x="983587" y="7544"/>
                  <a:pt x="984132" y="0"/>
                </a:cubicBezTo>
                <a:cubicBezTo>
                  <a:pt x="989949" y="8907"/>
                  <a:pt x="993403" y="14360"/>
                  <a:pt x="997856" y="21268"/>
                </a:cubicBezTo>
                <a:cubicBezTo>
                  <a:pt x="1005582" y="10543"/>
                  <a:pt x="1014398" y="2454"/>
                  <a:pt x="1029758" y="6817"/>
                </a:cubicBezTo>
                <a:cubicBezTo>
                  <a:pt x="1028849" y="8180"/>
                  <a:pt x="1028213" y="10270"/>
                  <a:pt x="1026759" y="11088"/>
                </a:cubicBezTo>
                <a:cubicBezTo>
                  <a:pt x="1004946" y="24994"/>
                  <a:pt x="993948" y="46262"/>
                  <a:pt x="986314" y="69984"/>
                </a:cubicBezTo>
                <a:cubicBezTo>
                  <a:pt x="984405" y="75982"/>
                  <a:pt x="981406" y="81799"/>
                  <a:pt x="978134" y="87162"/>
                </a:cubicBezTo>
                <a:cubicBezTo>
                  <a:pt x="968318" y="103340"/>
                  <a:pt x="958047" y="119245"/>
                  <a:pt x="947504" y="135968"/>
                </a:cubicBezTo>
                <a:cubicBezTo>
                  <a:pt x="954685" y="141512"/>
                  <a:pt x="961683" y="139331"/>
                  <a:pt x="967772" y="137059"/>
                </a:cubicBezTo>
                <a:cubicBezTo>
                  <a:pt x="986859" y="130061"/>
                  <a:pt x="1005855" y="122790"/>
                  <a:pt x="1024396" y="114610"/>
                </a:cubicBezTo>
                <a:cubicBezTo>
                  <a:pt x="1029849" y="112247"/>
                  <a:pt x="1034030" y="106702"/>
                  <a:pt x="1038483" y="102249"/>
                </a:cubicBezTo>
                <a:cubicBezTo>
                  <a:pt x="1049935" y="90797"/>
                  <a:pt x="1060842" y="78618"/>
                  <a:pt x="1072839" y="67711"/>
                </a:cubicBezTo>
                <a:cubicBezTo>
                  <a:pt x="1082655" y="58714"/>
                  <a:pt x="1090289" y="56623"/>
                  <a:pt x="1100560" y="57532"/>
                </a:cubicBezTo>
                <a:close/>
              </a:path>
            </a:pathLst>
          </a:custGeom>
          <a:solidFill>
            <a:srgbClr val="F8EAD4"/>
          </a:solidFill>
          <a:ln w="9053" cap="flat">
            <a:noFill/>
            <a:prstDash val="solid"/>
            <a:miter/>
          </a:ln>
        </p:spPr>
        <p:txBody>
          <a:bodyPr rtlCol="0" anchor="ctr"/>
          <a:lstStyle/>
          <a:p>
            <a:endParaRPr lang="en-US" dirty="0"/>
          </a:p>
        </p:txBody>
      </p:sp>
      <p:sp>
        <p:nvSpPr>
          <p:cNvPr id="25" name="Picture Placeholder 34">
            <a:extLst>
              <a:ext uri="{FF2B5EF4-FFF2-40B4-BE49-F238E27FC236}">
                <a16:creationId xmlns:a16="http://schemas.microsoft.com/office/drawing/2014/main" id="{771DFCF5-94C5-4563-8423-D05A462D8DA0}"/>
              </a:ext>
            </a:extLst>
          </p:cNvPr>
          <p:cNvSpPr>
            <a:spLocks noGrp="1"/>
          </p:cNvSpPr>
          <p:nvPr>
            <p:ph type="pic" sz="quarter" idx="10" hasCustomPrompt="1"/>
          </p:nvPr>
        </p:nvSpPr>
        <p:spPr>
          <a:xfrm>
            <a:off x="840659" y="3699572"/>
            <a:ext cx="2120872" cy="2120963"/>
          </a:xfrm>
          <a:solidFill>
            <a:schemeClr val="tx2">
              <a:lumMod val="50000"/>
            </a:schemeClr>
          </a:solidFill>
        </p:spPr>
        <p:txBody>
          <a:bodyPr/>
          <a:lstStyle>
            <a:lvl1pPr algn="ctr">
              <a:buNone/>
              <a:defRPr sz="1600">
                <a:solidFill>
                  <a:schemeClr val="tx2">
                    <a:lumMod val="50000"/>
                  </a:schemeClr>
                </a:solidFill>
                <a:latin typeface="+mn-lt"/>
              </a:defRPr>
            </a:lvl1pPr>
          </a:lstStyle>
          <a:p>
            <a:r>
              <a:rPr lang="en-US" dirty="0"/>
              <a:t>picture</a:t>
            </a:r>
          </a:p>
        </p:txBody>
      </p:sp>
      <p:sp>
        <p:nvSpPr>
          <p:cNvPr id="27" name="Picture Placeholder 34">
            <a:extLst>
              <a:ext uri="{FF2B5EF4-FFF2-40B4-BE49-F238E27FC236}">
                <a16:creationId xmlns:a16="http://schemas.microsoft.com/office/drawing/2014/main" id="{EFB6A770-C929-4EDF-85EB-4A8B19E96898}"/>
              </a:ext>
            </a:extLst>
          </p:cNvPr>
          <p:cNvSpPr>
            <a:spLocks noGrp="1"/>
          </p:cNvSpPr>
          <p:nvPr>
            <p:ph type="pic" sz="quarter" idx="11" hasCustomPrompt="1"/>
          </p:nvPr>
        </p:nvSpPr>
        <p:spPr>
          <a:xfrm>
            <a:off x="3637653" y="3713275"/>
            <a:ext cx="2120872" cy="2107260"/>
          </a:xfrm>
          <a:solidFill>
            <a:schemeClr val="tx2">
              <a:lumMod val="40000"/>
              <a:lumOff val="60000"/>
            </a:schemeClr>
          </a:solidFill>
        </p:spPr>
        <p:txBody>
          <a:bodyPr/>
          <a:lstStyle>
            <a:lvl1pPr algn="ctr">
              <a:buNone/>
              <a:defRPr sz="1600">
                <a:solidFill>
                  <a:schemeClr val="tx2">
                    <a:lumMod val="40000"/>
                    <a:lumOff val="60000"/>
                  </a:schemeClr>
                </a:solidFill>
                <a:latin typeface="+mn-lt"/>
              </a:defRPr>
            </a:lvl1pPr>
          </a:lstStyle>
          <a:p>
            <a:r>
              <a:rPr lang="en-US" dirty="0"/>
              <a:t>picture</a:t>
            </a:r>
          </a:p>
        </p:txBody>
      </p:sp>
      <p:sp>
        <p:nvSpPr>
          <p:cNvPr id="30" name="Picture Placeholder 34">
            <a:extLst>
              <a:ext uri="{FF2B5EF4-FFF2-40B4-BE49-F238E27FC236}">
                <a16:creationId xmlns:a16="http://schemas.microsoft.com/office/drawing/2014/main" id="{E59E95AF-7585-4115-8054-B085E0FF9EB9}"/>
              </a:ext>
            </a:extLst>
          </p:cNvPr>
          <p:cNvSpPr>
            <a:spLocks noGrp="1"/>
          </p:cNvSpPr>
          <p:nvPr>
            <p:ph type="pic" sz="quarter" idx="12" hasCustomPrompt="1"/>
          </p:nvPr>
        </p:nvSpPr>
        <p:spPr>
          <a:xfrm>
            <a:off x="6434747" y="3699572"/>
            <a:ext cx="2120872" cy="2120963"/>
          </a:xfrm>
          <a:solidFill>
            <a:schemeClr val="tx2">
              <a:lumMod val="50000"/>
            </a:schemeClr>
          </a:solidFill>
        </p:spPr>
        <p:txBody>
          <a:bodyPr/>
          <a:lstStyle>
            <a:lvl1pPr algn="ctr">
              <a:buNone/>
              <a:defRPr sz="1600">
                <a:solidFill>
                  <a:schemeClr val="tx2">
                    <a:lumMod val="50000"/>
                  </a:schemeClr>
                </a:solidFill>
                <a:latin typeface="+mn-lt"/>
              </a:defRPr>
            </a:lvl1pPr>
          </a:lstStyle>
          <a:p>
            <a:r>
              <a:rPr lang="en-US" dirty="0"/>
              <a:t>picture</a:t>
            </a:r>
          </a:p>
        </p:txBody>
      </p:sp>
      <p:sp>
        <p:nvSpPr>
          <p:cNvPr id="31" name="Picture Placeholder 34">
            <a:extLst>
              <a:ext uri="{FF2B5EF4-FFF2-40B4-BE49-F238E27FC236}">
                <a16:creationId xmlns:a16="http://schemas.microsoft.com/office/drawing/2014/main" id="{8CF32787-1C54-4041-B325-864EB07CA58D}"/>
              </a:ext>
            </a:extLst>
          </p:cNvPr>
          <p:cNvSpPr>
            <a:spLocks noGrp="1"/>
          </p:cNvSpPr>
          <p:nvPr>
            <p:ph type="pic" sz="quarter" idx="13" hasCustomPrompt="1"/>
          </p:nvPr>
        </p:nvSpPr>
        <p:spPr>
          <a:xfrm>
            <a:off x="9229469" y="3699573"/>
            <a:ext cx="2120872" cy="2120962"/>
          </a:xfrm>
          <a:solidFill>
            <a:schemeClr val="tx2">
              <a:lumMod val="40000"/>
              <a:lumOff val="60000"/>
            </a:schemeClr>
          </a:solidFill>
        </p:spPr>
        <p:txBody>
          <a:bodyPr/>
          <a:lstStyle>
            <a:lvl1pPr algn="ctr">
              <a:buNone/>
              <a:defRPr sz="1600">
                <a:solidFill>
                  <a:schemeClr val="tx2">
                    <a:lumMod val="40000"/>
                    <a:lumOff val="60000"/>
                  </a:schemeClr>
                </a:solidFill>
                <a:latin typeface="+mn-lt"/>
              </a:defRPr>
            </a:lvl1pPr>
          </a:lstStyle>
          <a:p>
            <a:r>
              <a:rPr lang="en-US" dirty="0"/>
              <a:t>picture</a:t>
            </a:r>
          </a:p>
        </p:txBody>
      </p:sp>
      <p:sp>
        <p:nvSpPr>
          <p:cNvPr id="33" name="Text Placeholder 7">
            <a:extLst>
              <a:ext uri="{FF2B5EF4-FFF2-40B4-BE49-F238E27FC236}">
                <a16:creationId xmlns:a16="http://schemas.microsoft.com/office/drawing/2014/main" id="{B28F84D8-2288-4728-AC4E-041A09E005D1}"/>
              </a:ext>
            </a:extLst>
          </p:cNvPr>
          <p:cNvSpPr>
            <a:spLocks noGrp="1"/>
          </p:cNvSpPr>
          <p:nvPr>
            <p:ph type="body" sz="quarter" idx="18" hasCustomPrompt="1"/>
          </p:nvPr>
        </p:nvSpPr>
        <p:spPr>
          <a:xfrm>
            <a:off x="3804562" y="1524693"/>
            <a:ext cx="4581878" cy="676186"/>
          </a:xfrm>
        </p:spPr>
        <p:txBody>
          <a:bodyPr/>
          <a:lstStyle>
            <a:lvl1pPr algn="ctr">
              <a:lnSpc>
                <a:spcPct val="100000"/>
              </a:lnSpc>
              <a:buFontTx/>
              <a:buNone/>
              <a:defRPr sz="1600">
                <a:solidFill>
                  <a:schemeClr val="accent3">
                    <a:lumMod val="20000"/>
                    <a:lumOff val="80000"/>
                  </a:schemeClr>
                </a:solidFill>
                <a:latin typeface="+mn-lt"/>
              </a:defRPr>
            </a:lvl1pPr>
          </a:lstStyle>
          <a:p>
            <a:pPr lvl="0"/>
            <a:r>
              <a:rPr lang="en-US" dirty="0"/>
              <a:t>Add text here</a:t>
            </a:r>
          </a:p>
        </p:txBody>
      </p:sp>
      <p:sp>
        <p:nvSpPr>
          <p:cNvPr id="5" name="Title 4">
            <a:extLst>
              <a:ext uri="{FF2B5EF4-FFF2-40B4-BE49-F238E27FC236}">
                <a16:creationId xmlns:a16="http://schemas.microsoft.com/office/drawing/2014/main" id="{D7076F62-F4E0-4C5E-B1BD-73BA1C63BF73}"/>
              </a:ext>
            </a:extLst>
          </p:cNvPr>
          <p:cNvSpPr>
            <a:spLocks noGrp="1"/>
          </p:cNvSpPr>
          <p:nvPr>
            <p:ph type="title" hasCustomPrompt="1"/>
          </p:nvPr>
        </p:nvSpPr>
        <p:spPr>
          <a:xfrm>
            <a:off x="5967497" y="646236"/>
            <a:ext cx="1755342" cy="592890"/>
          </a:xfrm>
        </p:spPr>
        <p:txBody>
          <a:bodyPr vert="horz" lIns="0" tIns="0" rIns="0" bIns="0" rtlCol="0">
            <a:noAutofit/>
          </a:bodyPr>
          <a:lstStyle>
            <a:lvl1pPr>
              <a:defRPr lang="en-US" sz="4000" cap="all" baseline="0">
                <a:solidFill>
                  <a:schemeClr val="accent3">
                    <a:lumMod val="20000"/>
                    <a:lumOff val="80000"/>
                  </a:schemeClr>
                </a:solidFill>
                <a:latin typeface="+mj-lt"/>
                <a:ea typeface="+mn-ea"/>
                <a:cs typeface="+mn-cs"/>
              </a:defRPr>
            </a:lvl1pPr>
          </a:lstStyle>
          <a:p>
            <a:pPr marL="228600" lvl="0" indent="-228600">
              <a:spcBef>
                <a:spcPts val="1000"/>
              </a:spcBef>
              <a:buFontTx/>
            </a:pPr>
            <a:r>
              <a:rPr lang="en-US" dirty="0"/>
              <a:t>title</a:t>
            </a:r>
          </a:p>
        </p:txBody>
      </p:sp>
    </p:spTree>
    <p:extLst>
      <p:ext uri="{BB962C8B-B14F-4D97-AF65-F5344CB8AC3E}">
        <p14:creationId xmlns:p14="http://schemas.microsoft.com/office/powerpoint/2010/main" val="760977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8 Photo Collage">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16453-F65D-4E9B-9827-962EA7B43B3C}"/>
              </a:ext>
            </a:extLst>
          </p:cNvPr>
          <p:cNvSpPr>
            <a:spLocks noGrp="1"/>
          </p:cNvSpPr>
          <p:nvPr>
            <p:ph type="title"/>
          </p:nvPr>
        </p:nvSpPr>
        <p:spPr>
          <a:xfrm>
            <a:off x="0" y="0"/>
            <a:ext cx="11339241" cy="407035"/>
          </a:xfrm>
        </p:spPr>
        <p:txBody>
          <a:bodyPr/>
          <a:lstStyle>
            <a:lvl1pPr>
              <a:defRPr sz="900">
                <a:solidFill>
                  <a:schemeClr val="accent3">
                    <a:lumMod val="40000"/>
                    <a:lumOff val="60000"/>
                  </a:schemeClr>
                </a:solidFill>
              </a:defRPr>
            </a:lvl1pPr>
          </a:lstStyle>
          <a:p>
            <a:r>
              <a:rPr lang="en-US"/>
              <a:t>Click to edit Master title style</a:t>
            </a:r>
          </a:p>
        </p:txBody>
      </p:sp>
      <p:sp>
        <p:nvSpPr>
          <p:cNvPr id="5" name="Rectangle 4">
            <a:extLst>
              <a:ext uri="{FF2B5EF4-FFF2-40B4-BE49-F238E27FC236}">
                <a16:creationId xmlns:a16="http://schemas.microsoft.com/office/drawing/2014/main" id="{D61CD3A7-191A-485E-B049-D37C740CB310}"/>
              </a:ext>
            </a:extLst>
          </p:cNvPr>
          <p:cNvSpPr/>
          <p:nvPr/>
        </p:nvSpPr>
        <p:spPr>
          <a:xfrm>
            <a:off x="106303" y="122372"/>
            <a:ext cx="3419583" cy="3517831"/>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79B6B0CD-4535-4563-A88C-7CDF7196B85B}"/>
              </a:ext>
            </a:extLst>
          </p:cNvPr>
          <p:cNvSpPr/>
          <p:nvPr/>
        </p:nvSpPr>
        <p:spPr>
          <a:xfrm>
            <a:off x="106303" y="3741802"/>
            <a:ext cx="3419583" cy="2981853"/>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36616B6-846C-4079-9DD9-63233DAD3ACB}"/>
              </a:ext>
            </a:extLst>
          </p:cNvPr>
          <p:cNvSpPr/>
          <p:nvPr/>
        </p:nvSpPr>
        <p:spPr>
          <a:xfrm>
            <a:off x="3642691" y="122372"/>
            <a:ext cx="2956440" cy="2967629"/>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B979808-C3C3-4F87-A5AE-006E7FF4D946}"/>
              </a:ext>
            </a:extLst>
          </p:cNvPr>
          <p:cNvSpPr/>
          <p:nvPr/>
        </p:nvSpPr>
        <p:spPr>
          <a:xfrm>
            <a:off x="6708952" y="122372"/>
            <a:ext cx="2673402" cy="4139631"/>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6C382A8-4A78-49CE-B22C-0941D49A83FD}"/>
              </a:ext>
            </a:extLst>
          </p:cNvPr>
          <p:cNvSpPr/>
          <p:nvPr/>
        </p:nvSpPr>
        <p:spPr>
          <a:xfrm>
            <a:off x="3642690" y="3205824"/>
            <a:ext cx="2956440" cy="3517831"/>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DDCA776-FCFC-4F63-8D71-9078106C9472}"/>
              </a:ext>
            </a:extLst>
          </p:cNvPr>
          <p:cNvSpPr/>
          <p:nvPr/>
        </p:nvSpPr>
        <p:spPr>
          <a:xfrm>
            <a:off x="9492176" y="122372"/>
            <a:ext cx="2568606" cy="2860006"/>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59447AF-2555-49E0-918A-7A5A3E4DE479}"/>
              </a:ext>
            </a:extLst>
          </p:cNvPr>
          <p:cNvSpPr/>
          <p:nvPr/>
        </p:nvSpPr>
        <p:spPr>
          <a:xfrm>
            <a:off x="6708953" y="4372996"/>
            <a:ext cx="2673402" cy="2350659"/>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3451BDE1-FF97-41BB-B1FE-039ECB3FAA48}"/>
              </a:ext>
            </a:extLst>
          </p:cNvPr>
          <p:cNvSpPr/>
          <p:nvPr/>
        </p:nvSpPr>
        <p:spPr>
          <a:xfrm>
            <a:off x="9492174" y="3090002"/>
            <a:ext cx="2568608" cy="3633654"/>
          </a:xfrm>
          <a:prstGeom prst="rect">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Picture Placeholder 12">
            <a:extLst>
              <a:ext uri="{FF2B5EF4-FFF2-40B4-BE49-F238E27FC236}">
                <a16:creationId xmlns:a16="http://schemas.microsoft.com/office/drawing/2014/main" id="{67AD5A73-8716-4463-A72A-D6F3CA1C957B}"/>
              </a:ext>
            </a:extLst>
          </p:cNvPr>
          <p:cNvSpPr>
            <a:spLocks noGrp="1"/>
          </p:cNvSpPr>
          <p:nvPr>
            <p:ph type="pic" sz="quarter" idx="10" hasCustomPrompt="1"/>
          </p:nvPr>
        </p:nvSpPr>
        <p:spPr>
          <a:xfrm>
            <a:off x="349279" y="374309"/>
            <a:ext cx="2926597" cy="2524311"/>
          </a:xfrm>
          <a:solidFill>
            <a:schemeClr val="tx2">
              <a:lumMod val="40000"/>
              <a:lumOff val="60000"/>
            </a:schemeClr>
          </a:solidFill>
        </p:spPr>
        <p:txBody>
          <a:bodyPr/>
          <a:lstStyle>
            <a:lvl1pPr algn="ctr">
              <a:buNone/>
              <a:defRPr>
                <a:solidFill>
                  <a:schemeClr val="tx2">
                    <a:lumMod val="40000"/>
                    <a:lumOff val="60000"/>
                  </a:schemeClr>
                </a:solidFill>
                <a:latin typeface="+mn-lt"/>
              </a:defRPr>
            </a:lvl1pPr>
          </a:lstStyle>
          <a:p>
            <a:r>
              <a:rPr lang="en-US" dirty="0"/>
              <a:t>picture</a:t>
            </a:r>
          </a:p>
        </p:txBody>
      </p:sp>
      <p:sp>
        <p:nvSpPr>
          <p:cNvPr id="29" name="Picture Placeholder 18">
            <a:extLst>
              <a:ext uri="{FF2B5EF4-FFF2-40B4-BE49-F238E27FC236}">
                <a16:creationId xmlns:a16="http://schemas.microsoft.com/office/drawing/2014/main" id="{306E7670-75FA-47A8-81A4-05FD7DE0AF1D}"/>
              </a:ext>
            </a:extLst>
          </p:cNvPr>
          <p:cNvSpPr>
            <a:spLocks noGrp="1"/>
          </p:cNvSpPr>
          <p:nvPr>
            <p:ph type="pic" sz="quarter" idx="11" hasCustomPrompt="1"/>
          </p:nvPr>
        </p:nvSpPr>
        <p:spPr>
          <a:xfrm>
            <a:off x="349189" y="3994520"/>
            <a:ext cx="2930525" cy="1987550"/>
          </a:xfrm>
          <a:solidFill>
            <a:schemeClr val="tx2">
              <a:lumMod val="50000"/>
            </a:schemeClr>
          </a:solidFill>
        </p:spPr>
        <p:txBody>
          <a:bodyPr/>
          <a:lstStyle>
            <a:lvl1pPr algn="ctr">
              <a:buNone/>
              <a:defRPr>
                <a:solidFill>
                  <a:schemeClr val="tx2">
                    <a:lumMod val="50000"/>
                  </a:schemeClr>
                </a:solidFill>
                <a:latin typeface="+mn-lt"/>
              </a:defRPr>
            </a:lvl1pPr>
          </a:lstStyle>
          <a:p>
            <a:r>
              <a:rPr lang="en-US" dirty="0"/>
              <a:t>picture</a:t>
            </a:r>
          </a:p>
        </p:txBody>
      </p:sp>
      <p:sp>
        <p:nvSpPr>
          <p:cNvPr id="30" name="Picture Placeholder 18">
            <a:extLst>
              <a:ext uri="{FF2B5EF4-FFF2-40B4-BE49-F238E27FC236}">
                <a16:creationId xmlns:a16="http://schemas.microsoft.com/office/drawing/2014/main" id="{D93EF954-7570-4C45-A73E-24302285496B}"/>
              </a:ext>
            </a:extLst>
          </p:cNvPr>
          <p:cNvSpPr>
            <a:spLocks noGrp="1"/>
          </p:cNvSpPr>
          <p:nvPr>
            <p:ph type="pic" sz="quarter" idx="12" hasCustomPrompt="1"/>
          </p:nvPr>
        </p:nvSpPr>
        <p:spPr>
          <a:xfrm>
            <a:off x="9737360" y="374308"/>
            <a:ext cx="2078236" cy="1866486"/>
          </a:xfrm>
          <a:solidFill>
            <a:schemeClr val="tx2">
              <a:lumMod val="50000"/>
            </a:schemeClr>
          </a:solidFill>
        </p:spPr>
        <p:txBody>
          <a:bodyPr/>
          <a:lstStyle>
            <a:lvl1pPr algn="ctr">
              <a:buNone/>
              <a:defRPr>
                <a:solidFill>
                  <a:schemeClr val="tx2">
                    <a:lumMod val="50000"/>
                  </a:schemeClr>
                </a:solidFill>
                <a:latin typeface="+mn-lt"/>
              </a:defRPr>
            </a:lvl1pPr>
          </a:lstStyle>
          <a:p>
            <a:r>
              <a:rPr lang="en-US" dirty="0"/>
              <a:t>picture</a:t>
            </a:r>
          </a:p>
        </p:txBody>
      </p:sp>
      <p:sp>
        <p:nvSpPr>
          <p:cNvPr id="31" name="Picture Placeholder 18">
            <a:extLst>
              <a:ext uri="{FF2B5EF4-FFF2-40B4-BE49-F238E27FC236}">
                <a16:creationId xmlns:a16="http://schemas.microsoft.com/office/drawing/2014/main" id="{37E62A63-6ADB-4815-870C-7DE18C0E2A4C}"/>
              </a:ext>
            </a:extLst>
          </p:cNvPr>
          <p:cNvSpPr>
            <a:spLocks noGrp="1"/>
          </p:cNvSpPr>
          <p:nvPr>
            <p:ph type="pic" sz="quarter" idx="13" hasCustomPrompt="1"/>
          </p:nvPr>
        </p:nvSpPr>
        <p:spPr>
          <a:xfrm>
            <a:off x="3887874" y="374309"/>
            <a:ext cx="2460900" cy="1974108"/>
          </a:xfrm>
          <a:solidFill>
            <a:schemeClr val="tx2">
              <a:lumMod val="50000"/>
            </a:schemeClr>
          </a:solidFill>
        </p:spPr>
        <p:txBody>
          <a:bodyPr/>
          <a:lstStyle>
            <a:lvl1pPr algn="ctr">
              <a:buNone/>
              <a:defRPr>
                <a:solidFill>
                  <a:schemeClr val="tx2">
                    <a:lumMod val="50000"/>
                  </a:schemeClr>
                </a:solidFill>
                <a:latin typeface="+mn-lt"/>
              </a:defRPr>
            </a:lvl1pPr>
          </a:lstStyle>
          <a:p>
            <a:r>
              <a:rPr lang="en-US" dirty="0"/>
              <a:t>picture</a:t>
            </a:r>
          </a:p>
        </p:txBody>
      </p:sp>
      <p:sp>
        <p:nvSpPr>
          <p:cNvPr id="32" name="Picture Placeholder 18">
            <a:extLst>
              <a:ext uri="{FF2B5EF4-FFF2-40B4-BE49-F238E27FC236}">
                <a16:creationId xmlns:a16="http://schemas.microsoft.com/office/drawing/2014/main" id="{5E88C04C-B228-4B61-AE61-D503F82ACA8A}"/>
              </a:ext>
            </a:extLst>
          </p:cNvPr>
          <p:cNvSpPr>
            <a:spLocks noGrp="1"/>
          </p:cNvSpPr>
          <p:nvPr>
            <p:ph type="pic" sz="quarter" idx="14" hasCustomPrompt="1"/>
          </p:nvPr>
        </p:nvSpPr>
        <p:spPr>
          <a:xfrm>
            <a:off x="6953053" y="4624367"/>
            <a:ext cx="2173480" cy="1357703"/>
          </a:xfrm>
          <a:solidFill>
            <a:schemeClr val="tx2">
              <a:lumMod val="50000"/>
            </a:schemeClr>
          </a:solidFill>
        </p:spPr>
        <p:txBody>
          <a:bodyPr/>
          <a:lstStyle>
            <a:lvl1pPr algn="ctr">
              <a:buNone/>
              <a:defRPr>
                <a:solidFill>
                  <a:schemeClr val="tx2">
                    <a:lumMod val="50000"/>
                  </a:schemeClr>
                </a:solidFill>
                <a:latin typeface="+mn-lt"/>
              </a:defRPr>
            </a:lvl1pPr>
          </a:lstStyle>
          <a:p>
            <a:r>
              <a:rPr lang="en-US" dirty="0"/>
              <a:t>picture</a:t>
            </a:r>
          </a:p>
        </p:txBody>
      </p:sp>
      <p:sp>
        <p:nvSpPr>
          <p:cNvPr id="33" name="Picture Placeholder 12">
            <a:extLst>
              <a:ext uri="{FF2B5EF4-FFF2-40B4-BE49-F238E27FC236}">
                <a16:creationId xmlns:a16="http://schemas.microsoft.com/office/drawing/2014/main" id="{C88BEAB2-2E36-458C-A884-338D4D0E6599}"/>
              </a:ext>
            </a:extLst>
          </p:cNvPr>
          <p:cNvSpPr>
            <a:spLocks noGrp="1"/>
          </p:cNvSpPr>
          <p:nvPr>
            <p:ph type="pic" sz="quarter" idx="15" hasCustomPrompt="1"/>
          </p:nvPr>
        </p:nvSpPr>
        <p:spPr>
          <a:xfrm>
            <a:off x="3886791" y="3458132"/>
            <a:ext cx="2460899" cy="2523939"/>
          </a:xfrm>
          <a:solidFill>
            <a:srgbClr val="ADC5D0"/>
          </a:solidFill>
        </p:spPr>
        <p:txBody>
          <a:bodyPr/>
          <a:lstStyle>
            <a:lvl1pPr algn="ctr">
              <a:buNone/>
              <a:defRPr>
                <a:solidFill>
                  <a:schemeClr val="tx2">
                    <a:lumMod val="40000"/>
                    <a:lumOff val="60000"/>
                  </a:schemeClr>
                </a:solidFill>
                <a:latin typeface="+mn-lt"/>
              </a:defRPr>
            </a:lvl1pPr>
          </a:lstStyle>
          <a:p>
            <a:r>
              <a:rPr lang="en-US" dirty="0"/>
              <a:t>picture</a:t>
            </a:r>
          </a:p>
        </p:txBody>
      </p:sp>
      <p:sp>
        <p:nvSpPr>
          <p:cNvPr id="34" name="Picture Placeholder 12">
            <a:extLst>
              <a:ext uri="{FF2B5EF4-FFF2-40B4-BE49-F238E27FC236}">
                <a16:creationId xmlns:a16="http://schemas.microsoft.com/office/drawing/2014/main" id="{F83EDCAF-9FBF-42BB-9012-9D6E7AE4AAE2}"/>
              </a:ext>
            </a:extLst>
          </p:cNvPr>
          <p:cNvSpPr>
            <a:spLocks noGrp="1"/>
          </p:cNvSpPr>
          <p:nvPr>
            <p:ph type="pic" sz="quarter" idx="16" hasCustomPrompt="1"/>
          </p:nvPr>
        </p:nvSpPr>
        <p:spPr>
          <a:xfrm>
            <a:off x="6953051" y="374309"/>
            <a:ext cx="2173481" cy="3131604"/>
          </a:xfrm>
          <a:solidFill>
            <a:schemeClr val="tx2">
              <a:lumMod val="40000"/>
              <a:lumOff val="60000"/>
            </a:schemeClr>
          </a:solidFill>
        </p:spPr>
        <p:txBody>
          <a:bodyPr/>
          <a:lstStyle>
            <a:lvl1pPr algn="ctr">
              <a:buNone/>
              <a:defRPr>
                <a:solidFill>
                  <a:schemeClr val="tx2">
                    <a:lumMod val="40000"/>
                    <a:lumOff val="60000"/>
                  </a:schemeClr>
                </a:solidFill>
                <a:latin typeface="+mn-lt"/>
              </a:defRPr>
            </a:lvl1pPr>
          </a:lstStyle>
          <a:p>
            <a:r>
              <a:rPr lang="en-US" dirty="0"/>
              <a:t>picture</a:t>
            </a:r>
          </a:p>
        </p:txBody>
      </p:sp>
      <p:sp>
        <p:nvSpPr>
          <p:cNvPr id="35" name="Picture Placeholder 12">
            <a:extLst>
              <a:ext uri="{FF2B5EF4-FFF2-40B4-BE49-F238E27FC236}">
                <a16:creationId xmlns:a16="http://schemas.microsoft.com/office/drawing/2014/main" id="{EBC88136-E5C2-44CD-88E4-25103D1B33C0}"/>
              </a:ext>
            </a:extLst>
          </p:cNvPr>
          <p:cNvSpPr>
            <a:spLocks noGrp="1"/>
          </p:cNvSpPr>
          <p:nvPr>
            <p:ph type="pic" sz="quarter" idx="17" hasCustomPrompt="1"/>
          </p:nvPr>
        </p:nvSpPr>
        <p:spPr>
          <a:xfrm>
            <a:off x="9737360" y="3342229"/>
            <a:ext cx="2078236" cy="2639842"/>
          </a:xfrm>
          <a:solidFill>
            <a:srgbClr val="ADC5D0"/>
          </a:solidFill>
        </p:spPr>
        <p:txBody>
          <a:bodyPr/>
          <a:lstStyle>
            <a:lvl1pPr algn="ctr">
              <a:buNone/>
              <a:defRPr>
                <a:solidFill>
                  <a:schemeClr val="tx2">
                    <a:lumMod val="40000"/>
                    <a:lumOff val="60000"/>
                  </a:schemeClr>
                </a:solidFill>
                <a:latin typeface="+mn-lt"/>
              </a:defRPr>
            </a:lvl1pPr>
          </a:lstStyle>
          <a:p>
            <a:r>
              <a:rPr lang="en-US" dirty="0"/>
              <a:t>picture</a:t>
            </a:r>
          </a:p>
        </p:txBody>
      </p:sp>
    </p:spTree>
    <p:extLst>
      <p:ext uri="{BB962C8B-B14F-4D97-AF65-F5344CB8AC3E}">
        <p14:creationId xmlns:p14="http://schemas.microsoft.com/office/powerpoint/2010/main" val="859451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lank Layout">
    <p:bg>
      <p:bgPr>
        <a:solidFill>
          <a:schemeClr val="bg1"/>
        </a:solidFill>
        <a:effectLst/>
      </p:bgPr>
    </p:bg>
    <p:spTree>
      <p:nvGrpSpPr>
        <p:cNvPr id="1" name=""/>
        <p:cNvGrpSpPr/>
        <p:nvPr/>
      </p:nvGrpSpPr>
      <p:grpSpPr>
        <a:xfrm>
          <a:off x="0" y="0"/>
          <a:ext cx="0" cy="0"/>
          <a:chOff x="0" y="0"/>
          <a:chExt cx="0" cy="0"/>
        </a:xfrm>
      </p:grpSpPr>
      <p:pic>
        <p:nvPicPr>
          <p:cNvPr id="4" name="Picture Placeholder 25" descr="A close up of a coral&#10;&#10;Description automatically generated">
            <a:extLst>
              <a:ext uri="{FF2B5EF4-FFF2-40B4-BE49-F238E27FC236}">
                <a16:creationId xmlns:a16="http://schemas.microsoft.com/office/drawing/2014/main" id="{1E127685-9474-47AE-BB6F-86969AAB7448}"/>
              </a:ext>
            </a:extLst>
          </p:cNvPr>
          <p:cNvPicPr>
            <a:picLocks noChangeAspect="1"/>
          </p:cNvPicPr>
          <p:nvPr userDrawn="1"/>
        </p:nvPicPr>
        <p:blipFill rotWithShape="1">
          <a:blip r:embed="rId2">
            <a:duotone>
              <a:schemeClr val="accent1">
                <a:shade val="45000"/>
                <a:satMod val="135000"/>
              </a:schemeClr>
              <a:prstClr val="white"/>
            </a:duotone>
            <a:alphaModFix amt="30000"/>
          </a:blip>
          <a:srcRect t="42935" b="815"/>
          <a:stretch/>
        </p:blipFill>
        <p:spPr>
          <a:xfrm>
            <a:off x="0" y="0"/>
            <a:ext cx="12192000" cy="6858000"/>
          </a:xfrm>
          <a:prstGeom prst="rect">
            <a:avLst/>
          </a:prstGeom>
        </p:spPr>
      </p:pic>
      <p:sp>
        <p:nvSpPr>
          <p:cNvPr id="11" name="Rectangle 10">
            <a:extLst>
              <a:ext uri="{FF2B5EF4-FFF2-40B4-BE49-F238E27FC236}">
                <a16:creationId xmlns:a16="http://schemas.microsoft.com/office/drawing/2014/main" id="{28C633AD-DA0D-4222-BB4C-CEE9D3EFC731}"/>
              </a:ext>
            </a:extLst>
          </p:cNvPr>
          <p:cNvSpPr/>
          <p:nvPr userDrawn="1"/>
        </p:nvSpPr>
        <p:spPr>
          <a:xfrm>
            <a:off x="285565" y="285566"/>
            <a:ext cx="11620870" cy="6286867"/>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5">
            <a:extLst>
              <a:ext uri="{FF2B5EF4-FFF2-40B4-BE49-F238E27FC236}">
                <a16:creationId xmlns:a16="http://schemas.microsoft.com/office/drawing/2014/main" id="{64FFD8EC-D8C2-4E71-8D7E-9FFE38487582}"/>
              </a:ext>
            </a:extLst>
          </p:cNvPr>
          <p:cNvSpPr>
            <a:spLocks noGrp="1"/>
          </p:cNvSpPr>
          <p:nvPr>
            <p:ph type="body" sz="quarter" idx="11" hasCustomPrompt="1"/>
          </p:nvPr>
        </p:nvSpPr>
        <p:spPr>
          <a:xfrm>
            <a:off x="4487949" y="3077822"/>
            <a:ext cx="1039006" cy="368878"/>
          </a:xfrm>
        </p:spPr>
        <p:txBody>
          <a:bodyPr/>
          <a:lstStyle>
            <a:lvl1pPr algn="r">
              <a:buFontTx/>
              <a:buNone/>
              <a:defRPr sz="2400" i="1">
                <a:solidFill>
                  <a:srgbClr val="446777"/>
                </a:solidFill>
                <a:latin typeface="+mn-lt"/>
              </a:defRPr>
            </a:lvl1pPr>
          </a:lstStyle>
          <a:p>
            <a:pPr lvl="0"/>
            <a:r>
              <a:rPr lang="en-US" dirty="0"/>
              <a:t>subtitle</a:t>
            </a:r>
          </a:p>
        </p:txBody>
      </p:sp>
      <p:sp>
        <p:nvSpPr>
          <p:cNvPr id="2" name="Graphic 9">
            <a:extLst>
              <a:ext uri="{FF2B5EF4-FFF2-40B4-BE49-F238E27FC236}">
                <a16:creationId xmlns:a16="http://schemas.microsoft.com/office/drawing/2014/main" id="{52C2E414-18BC-4204-A2E8-DAAD333C3B60}"/>
              </a:ext>
            </a:extLst>
          </p:cNvPr>
          <p:cNvSpPr/>
          <p:nvPr/>
        </p:nvSpPr>
        <p:spPr>
          <a:xfrm rot="1563853">
            <a:off x="5413643"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tx2"/>
          </a:solidFill>
          <a:ln w="1125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CA5687A6-EA6B-4C7B-A341-693882F29DE7}"/>
              </a:ext>
            </a:extLst>
          </p:cNvPr>
          <p:cNvSpPr>
            <a:spLocks noGrp="1"/>
          </p:cNvSpPr>
          <p:nvPr>
            <p:ph type="title" hasCustomPrompt="1"/>
          </p:nvPr>
        </p:nvSpPr>
        <p:spPr>
          <a:xfrm>
            <a:off x="5669737" y="2956704"/>
            <a:ext cx="2448103" cy="601121"/>
          </a:xfrm>
        </p:spPr>
        <p:txBody>
          <a:bodyPr vert="horz" lIns="0" tIns="0" rIns="0" bIns="0" rtlCol="0">
            <a:noAutofit/>
          </a:bodyPr>
          <a:lstStyle>
            <a:lvl1pPr>
              <a:defRPr lang="en-US" sz="4000" cap="all" baseline="0">
                <a:solidFill>
                  <a:srgbClr val="446777"/>
                </a:solidFill>
                <a:latin typeface="+mj-lt"/>
                <a:ea typeface="+mn-ea"/>
                <a:cs typeface="+mn-cs"/>
              </a:defRPr>
            </a:lvl1pPr>
          </a:lstStyle>
          <a:p>
            <a:pPr marL="228600" lvl="0" indent="-228600">
              <a:spcBef>
                <a:spcPts val="1000"/>
              </a:spcBef>
              <a:buFontTx/>
            </a:pPr>
            <a:r>
              <a:rPr lang="en-US" dirty="0"/>
              <a:t>title</a:t>
            </a:r>
          </a:p>
        </p:txBody>
      </p:sp>
    </p:spTree>
    <p:extLst>
      <p:ext uri="{BB962C8B-B14F-4D97-AF65-F5344CB8AC3E}">
        <p14:creationId xmlns:p14="http://schemas.microsoft.com/office/powerpoint/2010/main" val="3325557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5BF394-563D-4E0A-AB30-6CD7630DCEA4}"/>
              </a:ext>
            </a:extLst>
          </p:cNvPr>
          <p:cNvSpPr>
            <a:spLocks noGrp="1"/>
          </p:cNvSpPr>
          <p:nvPr>
            <p:ph type="title"/>
          </p:nvPr>
        </p:nvSpPr>
        <p:spPr>
          <a:xfrm>
            <a:off x="426378" y="365125"/>
            <a:ext cx="11339241" cy="930275"/>
          </a:xfrm>
          <a:prstGeom prst="rect">
            <a:avLst/>
          </a:prstGeom>
        </p:spPr>
        <p:txBody>
          <a:bodyPr vert="horz" lIns="0" tIns="0" rIns="0" bIns="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897B8D9-80F7-4DBD-AB9A-1284E26FE403}"/>
              </a:ext>
            </a:extLst>
          </p:cNvPr>
          <p:cNvSpPr>
            <a:spLocks noGrp="1"/>
          </p:cNvSpPr>
          <p:nvPr>
            <p:ph type="body" idx="1"/>
          </p:nvPr>
        </p:nvSpPr>
        <p:spPr>
          <a:xfrm>
            <a:off x="426379" y="1485900"/>
            <a:ext cx="11339242" cy="4691063"/>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70CEB74C-6B39-4345-A9ED-69A1B52D6F87}"/>
              </a:ext>
            </a:extLst>
          </p:cNvPr>
          <p:cNvSpPr>
            <a:spLocks noGrp="1"/>
          </p:cNvSpPr>
          <p:nvPr>
            <p:ph type="sldNum" sz="quarter" idx="4"/>
          </p:nvPr>
        </p:nvSpPr>
        <p:spPr>
          <a:xfrm>
            <a:off x="9300713" y="6356350"/>
            <a:ext cx="2743200" cy="365125"/>
          </a:xfrm>
          <a:prstGeom prst="rect">
            <a:avLst/>
          </a:prstGeom>
        </p:spPr>
        <p:txBody>
          <a:bodyPr vert="horz" lIns="91440" tIns="45720" rIns="91440" bIns="45720" rtlCol="0" anchor="ctr"/>
          <a:lstStyle>
            <a:lvl1pPr algn="r">
              <a:defRPr sz="1200" b="0" i="1">
                <a:solidFill>
                  <a:schemeClr val="tx1">
                    <a:tint val="75000"/>
                  </a:schemeClr>
                </a:solidFill>
                <a:latin typeface="+mj-lt"/>
              </a:defRPr>
            </a:lvl1pPr>
          </a:lstStyle>
          <a:p>
            <a:fld id="{EB71941E-999A-46A6-8647-0420067BF7EA}" type="slidenum">
              <a:rPr lang="en-US" smtClean="0"/>
              <a:pPr/>
              <a:t>‹#›</a:t>
            </a:fld>
            <a:endParaRPr lang="en-US" dirty="0"/>
          </a:p>
        </p:txBody>
      </p:sp>
    </p:spTree>
    <p:extLst>
      <p:ext uri="{BB962C8B-B14F-4D97-AF65-F5344CB8AC3E}">
        <p14:creationId xmlns:p14="http://schemas.microsoft.com/office/powerpoint/2010/main" val="4284272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8" r:id="rId3"/>
    <p:sldLayoutId id="2147483667" r:id="rId4"/>
    <p:sldLayoutId id="2147483664" r:id="rId5"/>
    <p:sldLayoutId id="2147483665" r:id="rId6"/>
    <p:sldLayoutId id="2147483666" r:id="rId7"/>
    <p:sldLayoutId id="2147483649" r:id="rId8"/>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1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5.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png"/><Relationship Id="rId1" Type="http://schemas.openxmlformats.org/officeDocument/2006/relationships/slideLayout" Target="../slideLayouts/slideLayout6.xml"/><Relationship Id="rId5" Type="http://schemas.openxmlformats.org/officeDocument/2006/relationships/image" Target="../media/image20.jpg"/><Relationship Id="rId4" Type="http://schemas.openxmlformats.org/officeDocument/2006/relationships/image" Target="../media/image19.jpg"/></Relationships>
</file>

<file path=ppt/slides/_rels/slide10.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22.jpg"/><Relationship Id="rId7" Type="http://schemas.openxmlformats.org/officeDocument/2006/relationships/image" Target="../media/image26.jpg"/><Relationship Id="rId2" Type="http://schemas.openxmlformats.org/officeDocument/2006/relationships/image" Target="../media/image21.jpg"/><Relationship Id="rId1" Type="http://schemas.openxmlformats.org/officeDocument/2006/relationships/slideLayout" Target="../slideLayouts/slideLayout7.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 Id="rId9" Type="http://schemas.openxmlformats.org/officeDocument/2006/relationships/image" Target="../media/image28.jpg"/></Relationships>
</file>

<file path=ppt/slides/_rels/slide1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8" Type="http://schemas.openxmlformats.org/officeDocument/2006/relationships/image" Target="../media/image42.emf"/><Relationship Id="rId3" Type="http://schemas.openxmlformats.org/officeDocument/2006/relationships/image" Target="../media/image37.png"/><Relationship Id="rId7" Type="http://schemas.openxmlformats.org/officeDocument/2006/relationships/image" Target="../media/image41.jpeg"/><Relationship Id="rId2" Type="http://schemas.openxmlformats.org/officeDocument/2006/relationships/image" Target="../media/image36.jpg"/><Relationship Id="rId1" Type="http://schemas.openxmlformats.org/officeDocument/2006/relationships/slideLayout" Target="../slideLayouts/slideLayout6.xml"/><Relationship Id="rId6" Type="http://schemas.openxmlformats.org/officeDocument/2006/relationships/image" Target="../media/image40.emf"/><Relationship Id="rId5" Type="http://schemas.openxmlformats.org/officeDocument/2006/relationships/image" Target="../media/image39.emf"/><Relationship Id="rId4" Type="http://schemas.openxmlformats.org/officeDocument/2006/relationships/image" Target="../media/image38.emf"/></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3.jpg"/><Relationship Id="rId7" Type="http://schemas.openxmlformats.org/officeDocument/2006/relationships/diagramColors" Target="../diagrams/colors1.xml"/><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6.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46.emf"/><Relationship Id="rId5" Type="http://schemas.openxmlformats.org/officeDocument/2006/relationships/image" Target="../media/image45.emf"/><Relationship Id="rId4" Type="http://schemas.openxmlformats.org/officeDocument/2006/relationships/image" Target="../media/image44.emf"/></Relationships>
</file>

<file path=ppt/slides/_rels/slide17.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48.emf"/></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the open road with farmland and mountains alone the side&#10;">
            <a:extLst>
              <a:ext uri="{FF2B5EF4-FFF2-40B4-BE49-F238E27FC236}">
                <a16:creationId xmlns:a16="http://schemas.microsoft.com/office/drawing/2014/main" id="{55778022-079A-4FF4-8735-D3C9A67F1191}"/>
              </a:ext>
            </a:extLst>
          </p:cNvPr>
          <p:cNvPicPr>
            <a:picLocks noGrp="1" noChangeAspect="1"/>
          </p:cNvPicPr>
          <p:nvPr>
            <p:ph type="pic" sz="quarter" idx="12"/>
          </p:nvPr>
        </p:nvPicPr>
        <p:blipFill rotWithShape="1">
          <a:blip r:embed="rId2"/>
          <a:srcRect t="7813" b="7813"/>
          <a:stretch/>
        </p:blipFill>
        <p:spPr>
          <a:xfrm>
            <a:off x="0" y="0"/>
            <a:ext cx="12192000" cy="6858000"/>
          </a:xfrm>
        </p:spPr>
      </p:pic>
      <p:pic>
        <p:nvPicPr>
          <p:cNvPr id="8" name="Picture 7" descr="badge shape with mountains and trees">
            <a:extLst>
              <a:ext uri="{FF2B5EF4-FFF2-40B4-BE49-F238E27FC236}">
                <a16:creationId xmlns:a16="http://schemas.microsoft.com/office/drawing/2014/main" id="{426C65A7-A996-4C0A-B747-BA22BED03A5A}"/>
              </a:ext>
            </a:extLst>
          </p:cNvPr>
          <p:cNvPicPr>
            <a:picLocks noChangeAspect="1"/>
          </p:cNvPicPr>
          <p:nvPr/>
        </p:nvPicPr>
        <p:blipFill>
          <a:blip r:embed="rId3"/>
          <a:stretch>
            <a:fillRect/>
          </a:stretch>
        </p:blipFill>
        <p:spPr>
          <a:xfrm>
            <a:off x="3055203" y="1827249"/>
            <a:ext cx="6081589" cy="3675763"/>
          </a:xfrm>
          <a:prstGeom prst="rect">
            <a:avLst/>
          </a:prstGeom>
          <a:effectLst>
            <a:glow>
              <a:schemeClr val="bg1">
                <a:alpha val="40000"/>
              </a:schemeClr>
            </a:glow>
            <a:outerShdw blurRad="673100" dist="50800" dir="5400000" algn="ctr" rotWithShape="0">
              <a:srgbClr val="000000">
                <a:alpha val="43137"/>
              </a:srgbClr>
            </a:outerShdw>
          </a:effectLst>
        </p:spPr>
      </p:pic>
      <p:sp>
        <p:nvSpPr>
          <p:cNvPr id="11" name="Title 10">
            <a:extLst>
              <a:ext uri="{FF2B5EF4-FFF2-40B4-BE49-F238E27FC236}">
                <a16:creationId xmlns:a16="http://schemas.microsoft.com/office/drawing/2014/main" id="{792973C2-64E0-451E-A71F-E5F611F454B4}"/>
              </a:ext>
            </a:extLst>
          </p:cNvPr>
          <p:cNvSpPr>
            <a:spLocks noGrp="1"/>
          </p:cNvSpPr>
          <p:nvPr>
            <p:ph type="title"/>
          </p:nvPr>
        </p:nvSpPr>
        <p:spPr>
          <a:xfrm>
            <a:off x="3691075" y="2683339"/>
            <a:ext cx="4809839" cy="573515"/>
          </a:xfrm>
        </p:spPr>
        <p:txBody>
          <a:bodyPr/>
          <a:lstStyle/>
          <a:p>
            <a:r>
              <a:rPr lang="en-US" dirty="0">
                <a:solidFill>
                  <a:schemeClr val="accent3">
                    <a:lumMod val="60000"/>
                    <a:lumOff val="40000"/>
                  </a:schemeClr>
                </a:solidFill>
              </a:rPr>
              <a:t>CAR MOBILE </a:t>
            </a:r>
            <a:br>
              <a:rPr lang="en-US" dirty="0">
                <a:solidFill>
                  <a:schemeClr val="accent3">
                    <a:lumMod val="60000"/>
                    <a:lumOff val="40000"/>
                  </a:schemeClr>
                </a:solidFill>
              </a:rPr>
            </a:br>
            <a:r>
              <a:rPr lang="en-US" dirty="0">
                <a:solidFill>
                  <a:schemeClr val="accent3">
                    <a:lumMod val="60000"/>
                    <a:lumOff val="40000"/>
                  </a:schemeClr>
                </a:solidFill>
              </a:rPr>
              <a:t>RENT APPLICATION</a:t>
            </a:r>
          </a:p>
        </p:txBody>
      </p:sp>
      <p:sp>
        <p:nvSpPr>
          <p:cNvPr id="3" name="Text Placeholder 2">
            <a:extLst>
              <a:ext uri="{FF2B5EF4-FFF2-40B4-BE49-F238E27FC236}">
                <a16:creationId xmlns:a16="http://schemas.microsoft.com/office/drawing/2014/main" id="{6C1937BB-8C52-48AD-84E8-D9E4C22ECAC8}"/>
              </a:ext>
            </a:extLst>
          </p:cNvPr>
          <p:cNvSpPr>
            <a:spLocks noGrp="1"/>
          </p:cNvSpPr>
          <p:nvPr>
            <p:ph type="body" sz="quarter" idx="11"/>
          </p:nvPr>
        </p:nvSpPr>
        <p:spPr>
          <a:xfrm>
            <a:off x="4471172" y="4367784"/>
            <a:ext cx="3249643" cy="379110"/>
          </a:xfrm>
        </p:spPr>
        <p:txBody>
          <a:bodyPr/>
          <a:lstStyle/>
          <a:p>
            <a:r>
              <a:rPr lang="en-US" sz="2400" b="1" dirty="0">
                <a:solidFill>
                  <a:srgbClr val="FF0000"/>
                </a:solidFill>
                <a:latin typeface="Britannic Bold" panose="020B0903060703020204" pitchFamily="34" charset="0"/>
              </a:rPr>
              <a:t>RENT  NOW </a:t>
            </a:r>
          </a:p>
        </p:txBody>
      </p:sp>
      <p:sp>
        <p:nvSpPr>
          <p:cNvPr id="5" name="Rectangle 4">
            <a:extLst>
              <a:ext uri="{FF2B5EF4-FFF2-40B4-BE49-F238E27FC236}">
                <a16:creationId xmlns:a16="http://schemas.microsoft.com/office/drawing/2014/main" id="{44A594A2-30EC-46D0-854C-BF894D6583F4}"/>
              </a:ext>
            </a:extLst>
          </p:cNvPr>
          <p:cNvSpPr/>
          <p:nvPr/>
        </p:nvSpPr>
        <p:spPr>
          <a:xfrm>
            <a:off x="403573" y="5263517"/>
            <a:ext cx="11384848" cy="1754326"/>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stellar" panose="020A0402060406010301" pitchFamily="18" charset="0"/>
              </a:rPr>
              <a:t>Marin Zaharidov – 1814694</a:t>
            </a:r>
          </a:p>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Castellar" panose="020A0402060406010301" pitchFamily="18" charset="0"/>
              </a:rPr>
              <a:t>18.07.2021</a:t>
            </a:r>
          </a:p>
        </p:txBody>
      </p:sp>
    </p:spTree>
    <p:extLst>
      <p:ext uri="{BB962C8B-B14F-4D97-AF65-F5344CB8AC3E}">
        <p14:creationId xmlns:p14="http://schemas.microsoft.com/office/powerpoint/2010/main" val="1044939907"/>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view of the tress from below up to the sky">
            <a:extLst>
              <a:ext uri="{FF2B5EF4-FFF2-40B4-BE49-F238E27FC236}">
                <a16:creationId xmlns:a16="http://schemas.microsoft.com/office/drawing/2014/main" id="{48647C85-5A62-4C19-8732-37C447244CE5}"/>
              </a:ext>
            </a:extLst>
          </p:cNvPr>
          <p:cNvPicPr>
            <a:picLocks noGrp="1" noChangeAspect="1"/>
          </p:cNvPicPr>
          <p:nvPr>
            <p:ph type="pic" sz="quarter" idx="12"/>
          </p:nvPr>
        </p:nvPicPr>
        <p:blipFill rotWithShape="1">
          <a:blip r:embed="rId2"/>
          <a:srcRect t="31250" b="31250"/>
          <a:stretch/>
        </p:blipFill>
        <p:spPr>
          <a:xfrm>
            <a:off x="0" y="0"/>
            <a:ext cx="12192000" cy="6857999"/>
          </a:xfrm>
        </p:spPr>
      </p:pic>
      <p:sp>
        <p:nvSpPr>
          <p:cNvPr id="16" name="Rectangle 15">
            <a:extLst>
              <a:ext uri="{FF2B5EF4-FFF2-40B4-BE49-F238E27FC236}">
                <a16:creationId xmlns:a16="http://schemas.microsoft.com/office/drawing/2014/main" id="{349D32F4-D80F-4681-81BC-DC5912CB0B68}"/>
              </a:ext>
              <a:ext uri="{C183D7F6-B498-43B3-948B-1728B52AA6E4}">
                <adec:decorative xmlns:adec="http://schemas.microsoft.com/office/drawing/2017/decorative" val="1"/>
              </a:ext>
            </a:extLst>
          </p:cNvPr>
          <p:cNvSpPr/>
          <p:nvPr/>
        </p:nvSpPr>
        <p:spPr>
          <a:xfrm>
            <a:off x="0" y="-1"/>
            <a:ext cx="12192000" cy="6858000"/>
          </a:xfrm>
          <a:prstGeom prst="rect">
            <a:avLst/>
          </a:prstGeom>
          <a:solidFill>
            <a:schemeClr val="tx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79F64797-5747-4EBC-BFFB-16978088E74D}"/>
              </a:ext>
            </a:extLst>
          </p:cNvPr>
          <p:cNvSpPr>
            <a:spLocks noGrp="1"/>
          </p:cNvSpPr>
          <p:nvPr>
            <p:ph type="title"/>
          </p:nvPr>
        </p:nvSpPr>
        <p:spPr>
          <a:xfrm>
            <a:off x="4734789" y="2782828"/>
            <a:ext cx="2722422" cy="591127"/>
          </a:xfrm>
        </p:spPr>
        <p:txBody>
          <a:bodyPr/>
          <a:lstStyle/>
          <a:p>
            <a:r>
              <a:rPr lang="en-US" dirty="0"/>
              <a:t>JOURNEY</a:t>
            </a:r>
          </a:p>
        </p:txBody>
      </p:sp>
      <p:sp>
        <p:nvSpPr>
          <p:cNvPr id="6" name="Text Placeholder 5">
            <a:extLst>
              <a:ext uri="{FF2B5EF4-FFF2-40B4-BE49-F238E27FC236}">
                <a16:creationId xmlns:a16="http://schemas.microsoft.com/office/drawing/2014/main" id="{988CCB45-13B6-4B32-B083-7DA78CF6CE6B}"/>
              </a:ext>
            </a:extLst>
          </p:cNvPr>
          <p:cNvSpPr>
            <a:spLocks noGrp="1"/>
          </p:cNvSpPr>
          <p:nvPr>
            <p:ph type="body" sz="quarter" idx="11"/>
          </p:nvPr>
        </p:nvSpPr>
        <p:spPr>
          <a:xfrm>
            <a:off x="1780135" y="1701103"/>
            <a:ext cx="2114946" cy="591127"/>
          </a:xfrm>
        </p:spPr>
        <p:txBody>
          <a:bodyPr/>
          <a:lstStyle/>
          <a:p>
            <a:r>
              <a:rPr lang="en-US" sz="3200" dirty="0">
                <a:latin typeface="Algerian" panose="04020705040A02060702" pitchFamily="82" charset="0"/>
              </a:rPr>
              <a:t>Make your</a:t>
            </a:r>
          </a:p>
        </p:txBody>
      </p:sp>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4" name="Rectangle 3">
            <a:extLst>
              <a:ext uri="{FF2B5EF4-FFF2-40B4-BE49-F238E27FC236}">
                <a16:creationId xmlns:a16="http://schemas.microsoft.com/office/drawing/2014/main" id="{3EFCB4F0-5F38-48BD-814E-B96308A9A489}"/>
              </a:ext>
            </a:extLst>
          </p:cNvPr>
          <p:cNvSpPr/>
          <p:nvPr/>
        </p:nvSpPr>
        <p:spPr>
          <a:xfrm>
            <a:off x="8224721" y="3843390"/>
            <a:ext cx="3264035" cy="923330"/>
          </a:xfrm>
          <a:prstGeom prst="rect">
            <a:avLst/>
          </a:prstGeom>
          <a:noFill/>
        </p:spPr>
        <p:txBody>
          <a:bodyPr wrap="none" lIns="91440" tIns="45720" rIns="91440" bIns="45720">
            <a:spAutoFit/>
          </a:bodyPr>
          <a:lstStyle/>
          <a:p>
            <a:pPr algn="ctr"/>
            <a:r>
              <a:rPr lang="en-US" sz="5400" b="0" cap="none" spc="0" dirty="0">
                <a:ln w="0"/>
                <a:solidFill>
                  <a:schemeClr val="bg1"/>
                </a:solidFill>
                <a:effectLst>
                  <a:outerShdw blurRad="38100" dist="25400" dir="5400000" algn="ctr" rotWithShape="0">
                    <a:srgbClr val="6E747A">
                      <a:alpha val="43000"/>
                    </a:srgbClr>
                  </a:outerShdw>
                </a:effectLst>
                <a:latin typeface="Algerian" panose="04020705040A02060702" pitchFamily="82" charset="0"/>
              </a:rPr>
              <a:t>possible</a:t>
            </a:r>
          </a:p>
        </p:txBody>
      </p:sp>
    </p:spTree>
    <p:extLst>
      <p:ext uri="{BB962C8B-B14F-4D97-AF65-F5344CB8AC3E}">
        <p14:creationId xmlns:p14="http://schemas.microsoft.com/office/powerpoint/2010/main" val="140438685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B7A9393-DFD9-435A-BA97-C67C02BFC85C}"/>
              </a:ext>
            </a:extLst>
          </p:cNvPr>
          <p:cNvSpPr>
            <a:spLocks noGrp="1"/>
          </p:cNvSpPr>
          <p:nvPr>
            <p:ph type="title"/>
          </p:nvPr>
        </p:nvSpPr>
        <p:spPr>
          <a:xfrm>
            <a:off x="647913" y="4831488"/>
            <a:ext cx="4664641" cy="653277"/>
          </a:xfrm>
        </p:spPr>
        <p:txBody>
          <a:bodyPr/>
          <a:lstStyle/>
          <a:p>
            <a:r>
              <a:rPr lang="en-US" sz="2000" dirty="0">
                <a:latin typeface="Castellar" panose="020A0402060406010301" pitchFamily="18" charset="0"/>
              </a:rPr>
              <a:t>A Problem to find the car you want?</a:t>
            </a:r>
            <a:br>
              <a:rPr lang="en-US" sz="2000" dirty="0">
                <a:latin typeface="Castellar" panose="020A0402060406010301" pitchFamily="18" charset="0"/>
              </a:rPr>
            </a:br>
            <a:r>
              <a:rPr lang="en-US" sz="2000" dirty="0">
                <a:latin typeface="Castellar" panose="020A0402060406010301" pitchFamily="18" charset="0"/>
              </a:rPr>
              <a:t>With the RENT NOW mobile application you can find</a:t>
            </a:r>
            <a:br>
              <a:rPr lang="en-US" sz="2000" dirty="0">
                <a:latin typeface="Castellar" panose="020A0402060406010301" pitchFamily="18" charset="0"/>
              </a:rPr>
            </a:br>
            <a:br>
              <a:rPr lang="en-US" sz="2000" dirty="0">
                <a:latin typeface="Castellar" panose="020A0402060406010301" pitchFamily="18" charset="0"/>
              </a:rPr>
            </a:br>
            <a:r>
              <a:rPr lang="en-US" sz="2000" dirty="0">
                <a:latin typeface="Castellar" panose="020A0402060406010301" pitchFamily="18" charset="0"/>
              </a:rPr>
              <a:t> your next car in minutes !</a:t>
            </a:r>
            <a:br>
              <a:rPr lang="en-US" sz="2000" dirty="0">
                <a:latin typeface="Castellar" panose="020A0402060406010301" pitchFamily="18" charset="0"/>
              </a:rPr>
            </a:br>
            <a:endParaRPr lang="en-US" sz="2000" dirty="0">
              <a:latin typeface="Castellar" panose="020A0402060406010301" pitchFamily="18" charset="0"/>
            </a:endParaRPr>
          </a:p>
        </p:txBody>
      </p:sp>
      <p:pic>
        <p:nvPicPr>
          <p:cNvPr id="14" name="Picture Placeholder 13" descr="a tent on the side of a river across from the mountains">
            <a:extLst>
              <a:ext uri="{FF2B5EF4-FFF2-40B4-BE49-F238E27FC236}">
                <a16:creationId xmlns:a16="http://schemas.microsoft.com/office/drawing/2014/main" id="{88C40962-8129-411A-AC80-45ED1809FBBD}"/>
              </a:ext>
            </a:extLst>
          </p:cNvPr>
          <p:cNvPicPr>
            <a:picLocks noGrp="1" noChangeAspect="1"/>
          </p:cNvPicPr>
          <p:nvPr>
            <p:ph type="pic" sz="quarter" idx="18"/>
          </p:nvPr>
        </p:nvPicPr>
        <p:blipFill>
          <a:blip r:embed="rId2"/>
          <a:srcRect l="19907" r="19907"/>
          <a:stretch>
            <a:fillRect/>
          </a:stretch>
        </p:blipFill>
        <p:spPr/>
      </p:pic>
      <p:pic>
        <p:nvPicPr>
          <p:cNvPr id="6" name="Picture Placeholder 5" descr="A red car on the street&#10;&#10;Description automatically generated with low confidence">
            <a:extLst>
              <a:ext uri="{FF2B5EF4-FFF2-40B4-BE49-F238E27FC236}">
                <a16:creationId xmlns:a16="http://schemas.microsoft.com/office/drawing/2014/main" id="{44D128C9-8EC5-479F-AB53-F0E324066A13}"/>
              </a:ext>
            </a:extLst>
          </p:cNvPr>
          <p:cNvPicPr>
            <a:picLocks noGrp="1" noChangeAspect="1"/>
          </p:cNvPicPr>
          <p:nvPr>
            <p:ph type="pic" sz="quarter" idx="12"/>
          </p:nvPr>
        </p:nvPicPr>
        <p:blipFill>
          <a:blip r:embed="rId3"/>
          <a:srcRect l="3115" r="3115"/>
          <a:stretch>
            <a:fillRect/>
          </a:stretch>
        </p:blipFill>
        <p:spPr/>
      </p:pic>
      <p:sp>
        <p:nvSpPr>
          <p:cNvPr id="4" name="Rectangle 3">
            <a:extLst>
              <a:ext uri="{FF2B5EF4-FFF2-40B4-BE49-F238E27FC236}">
                <a16:creationId xmlns:a16="http://schemas.microsoft.com/office/drawing/2014/main" id="{E08B2429-F057-486A-8D73-04B86891F7CD}"/>
              </a:ext>
            </a:extLst>
          </p:cNvPr>
          <p:cNvSpPr/>
          <p:nvPr/>
        </p:nvSpPr>
        <p:spPr>
          <a:xfrm>
            <a:off x="6320010" y="793246"/>
            <a:ext cx="5757983" cy="5262979"/>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400" b="1" cap="none" spc="0" dirty="0">
                <a:ln/>
                <a:solidFill>
                  <a:schemeClr val="bg1"/>
                </a:solidFill>
                <a:effectLst/>
                <a:latin typeface="Castellar" panose="020A0402060406010301" pitchFamily="18" charset="0"/>
              </a:rPr>
              <a:t>About this project</a:t>
            </a:r>
          </a:p>
          <a:p>
            <a:pPr algn="ctr"/>
            <a:endParaRPr lang="en-US" sz="2400" b="1" cap="none" spc="0" dirty="0">
              <a:ln/>
              <a:solidFill>
                <a:schemeClr val="bg1"/>
              </a:solidFill>
              <a:effectLst/>
              <a:latin typeface="Castellar" panose="020A0402060406010301" pitchFamily="18" charset="0"/>
            </a:endParaRPr>
          </a:p>
          <a:p>
            <a:pPr algn="ctr"/>
            <a:r>
              <a:rPr lang="en-US" sz="2400" b="1" dirty="0">
                <a:ln/>
                <a:solidFill>
                  <a:schemeClr val="bg1"/>
                </a:solidFill>
                <a:latin typeface="Castellar" panose="020A0402060406010301" pitchFamily="18" charset="0"/>
              </a:rPr>
              <a:t>My project is about car renting system. The main idea is </a:t>
            </a:r>
          </a:p>
          <a:p>
            <a:pPr algn="ctr"/>
            <a:r>
              <a:rPr lang="en-US" sz="2400" b="1" dirty="0">
                <a:ln/>
                <a:solidFill>
                  <a:schemeClr val="bg1"/>
                </a:solidFill>
                <a:latin typeface="Castellar" panose="020A0402060406010301" pitchFamily="18" charset="0"/>
              </a:rPr>
              <a:t>an online booking system where the customer to find a car .</a:t>
            </a:r>
          </a:p>
          <a:p>
            <a:pPr algn="ctr"/>
            <a:r>
              <a:rPr lang="en-US" sz="2400" b="1" dirty="0">
                <a:ln/>
                <a:solidFill>
                  <a:schemeClr val="bg1"/>
                </a:solidFill>
                <a:latin typeface="Castellar" panose="020A0402060406010301" pitchFamily="18" charset="0"/>
              </a:rPr>
              <a:t>The cars are located close to the place you search. You can </a:t>
            </a:r>
          </a:p>
          <a:p>
            <a:pPr algn="ctr"/>
            <a:r>
              <a:rPr lang="en-US" sz="2400" b="1" dirty="0">
                <a:ln/>
                <a:solidFill>
                  <a:schemeClr val="bg1"/>
                </a:solidFill>
                <a:latin typeface="Castellar" panose="020A0402060406010301" pitchFamily="18" charset="0"/>
              </a:rPr>
              <a:t>choose different  locations.</a:t>
            </a:r>
          </a:p>
          <a:p>
            <a:pPr algn="ctr"/>
            <a:r>
              <a:rPr lang="en-US" sz="2400" b="1" dirty="0">
                <a:ln/>
                <a:solidFill>
                  <a:schemeClr val="bg1"/>
                </a:solidFill>
                <a:latin typeface="Castellar" panose="020A0402060406010301" pitchFamily="18" charset="0"/>
              </a:rPr>
              <a:t>Booking is fast, secure and easy.[7]</a:t>
            </a:r>
          </a:p>
        </p:txBody>
      </p:sp>
    </p:spTree>
    <p:extLst>
      <p:ext uri="{BB962C8B-B14F-4D97-AF65-F5344CB8AC3E}">
        <p14:creationId xmlns:p14="http://schemas.microsoft.com/office/powerpoint/2010/main" val="4505114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pic>
        <p:nvPicPr>
          <p:cNvPr id="4" name="Picture Placeholder 3" descr="A picture containing indoor, several&#10;&#10;Description automatically generated">
            <a:extLst>
              <a:ext uri="{FF2B5EF4-FFF2-40B4-BE49-F238E27FC236}">
                <a16:creationId xmlns:a16="http://schemas.microsoft.com/office/drawing/2014/main" id="{43E8A73F-71CE-462D-A80E-8AF1434C52FE}"/>
              </a:ext>
            </a:extLst>
          </p:cNvPr>
          <p:cNvPicPr>
            <a:picLocks noGrp="1" noChangeAspect="1"/>
          </p:cNvPicPr>
          <p:nvPr>
            <p:ph type="pic" sz="quarter" idx="12"/>
          </p:nvPr>
        </p:nvPicPr>
        <p:blipFill>
          <a:blip r:embed="rId3"/>
          <a:srcRect t="14228" b="14228"/>
          <a:stretch>
            <a:fillRect/>
          </a:stretch>
        </p:blipFill>
        <p:spPr/>
      </p:pic>
      <p:sp>
        <p:nvSpPr>
          <p:cNvPr id="2" name="Rectangle 1">
            <a:extLst>
              <a:ext uri="{FF2B5EF4-FFF2-40B4-BE49-F238E27FC236}">
                <a16:creationId xmlns:a16="http://schemas.microsoft.com/office/drawing/2014/main" id="{65627606-782F-476D-AF62-FADBC613C626}"/>
              </a:ext>
            </a:extLst>
          </p:cNvPr>
          <p:cNvSpPr/>
          <p:nvPr/>
        </p:nvSpPr>
        <p:spPr>
          <a:xfrm>
            <a:off x="6020614" y="0"/>
            <a:ext cx="6171385" cy="7109639"/>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r>
              <a:rPr lang="en-US" sz="2400" i="1" cap="none" spc="0" dirty="0">
                <a:ln/>
                <a:solidFill>
                  <a:schemeClr val="bg1"/>
                </a:solidFill>
                <a:effectLst/>
                <a:latin typeface="Britannic Bold" panose="020B0903060703020204" pitchFamily="34" charset="0"/>
              </a:rPr>
              <a:t>Introduction and Ideas</a:t>
            </a:r>
          </a:p>
          <a:p>
            <a:endParaRPr lang="en-US" sz="2400" i="1" dirty="0">
              <a:ln/>
              <a:solidFill>
                <a:schemeClr val="bg1"/>
              </a:solidFill>
              <a:latin typeface="Britannic Bold" panose="020B0903060703020204" pitchFamily="34" charset="0"/>
            </a:endParaRPr>
          </a:p>
          <a:p>
            <a:r>
              <a:rPr lang="en-US" sz="2400" i="1" cap="none" spc="0" dirty="0">
                <a:ln/>
                <a:solidFill>
                  <a:schemeClr val="bg1"/>
                </a:solidFill>
                <a:effectLst/>
                <a:latin typeface="Britannic Bold" panose="020B0903060703020204" pitchFamily="34" charset="0"/>
              </a:rPr>
              <a:t>I choose this project because, I am working </a:t>
            </a:r>
          </a:p>
          <a:p>
            <a:r>
              <a:rPr lang="en-US" sz="2400" i="1" dirty="0">
                <a:ln/>
                <a:solidFill>
                  <a:schemeClr val="bg1"/>
                </a:solidFill>
                <a:latin typeface="Britannic Bold" panose="020B0903060703020204" pitchFamily="34" charset="0"/>
              </a:rPr>
              <a:t>In a Car Hire Company.</a:t>
            </a:r>
          </a:p>
          <a:p>
            <a:r>
              <a:rPr lang="en-US" sz="2400" i="1" cap="none" spc="0" dirty="0">
                <a:ln/>
                <a:solidFill>
                  <a:schemeClr val="bg1"/>
                </a:solidFill>
                <a:effectLst/>
                <a:latin typeface="Britannic Bold" panose="020B0903060703020204" pitchFamily="34" charset="0"/>
              </a:rPr>
              <a:t>I am familiar with the system, customer needs,</a:t>
            </a:r>
          </a:p>
          <a:p>
            <a:r>
              <a:rPr lang="en-US" sz="2400" i="1" dirty="0">
                <a:ln/>
                <a:solidFill>
                  <a:schemeClr val="bg1"/>
                </a:solidFill>
                <a:latin typeface="Britannic Bold" panose="020B0903060703020204" pitchFamily="34" charset="0"/>
              </a:rPr>
              <a:t>documents and procedures.</a:t>
            </a:r>
          </a:p>
          <a:p>
            <a:r>
              <a:rPr lang="en-US" sz="2400" i="1" dirty="0">
                <a:ln/>
                <a:solidFill>
                  <a:schemeClr val="bg1"/>
                </a:solidFill>
                <a:latin typeface="Britannic Bold" panose="020B0903060703020204" pitchFamily="34" charset="0"/>
              </a:rPr>
              <a:t>The idea for my project is based on Air BNB.</a:t>
            </a:r>
          </a:p>
          <a:p>
            <a:endParaRPr lang="en-US" sz="2400" i="1" dirty="0">
              <a:ln/>
              <a:solidFill>
                <a:schemeClr val="bg1"/>
              </a:solidFill>
              <a:latin typeface="Britannic Bold" panose="020B0903060703020204" pitchFamily="34" charset="0"/>
            </a:endParaRPr>
          </a:p>
          <a:p>
            <a:r>
              <a:rPr lang="en-US" sz="2400" i="1" dirty="0">
                <a:ln/>
                <a:solidFill>
                  <a:schemeClr val="bg1"/>
                </a:solidFill>
                <a:latin typeface="Britannic Bold" panose="020B0903060703020204" pitchFamily="34" charset="0"/>
              </a:rPr>
              <a:t>A lot of people already know how Airbnb is </a:t>
            </a:r>
          </a:p>
          <a:p>
            <a:r>
              <a:rPr lang="en-US" sz="2400" i="1" dirty="0">
                <a:ln/>
                <a:solidFill>
                  <a:schemeClr val="bg1"/>
                </a:solidFill>
                <a:latin typeface="Britannic Bold" panose="020B0903060703020204" pitchFamily="34" charset="0"/>
              </a:rPr>
              <a:t>Working. In Car hire business is almost the same.</a:t>
            </a:r>
          </a:p>
          <a:p>
            <a:r>
              <a:rPr lang="en-US" sz="2400" i="1" dirty="0">
                <a:ln/>
                <a:solidFill>
                  <a:schemeClr val="bg1"/>
                </a:solidFill>
                <a:latin typeface="Britannic Bold" panose="020B0903060703020204" pitchFamily="34" charset="0"/>
              </a:rPr>
              <a:t>My RENT NOW car mobile application will help me in my future career, because I want to work in this business.[7]</a:t>
            </a:r>
          </a:p>
          <a:p>
            <a:pPr algn="ctr"/>
            <a:endParaRPr lang="en-US" sz="2400" i="1" dirty="0">
              <a:ln/>
              <a:solidFill>
                <a:schemeClr val="bg1"/>
              </a:solidFill>
              <a:latin typeface="Britannic Bold" panose="020B0903060703020204" pitchFamily="34" charset="0"/>
            </a:endParaRPr>
          </a:p>
          <a:p>
            <a:pPr algn="ctr"/>
            <a:endParaRPr lang="en-US" sz="2400" i="1" cap="none" spc="0" dirty="0">
              <a:ln/>
              <a:solidFill>
                <a:schemeClr val="accent3"/>
              </a:solidFill>
              <a:effectLst/>
              <a:latin typeface="Britannic Bold" panose="020B0903060703020204" pitchFamily="34" charset="0"/>
            </a:endParaRPr>
          </a:p>
          <a:p>
            <a:pPr algn="ctr"/>
            <a:r>
              <a:rPr lang="en-US" sz="2400" i="1" cap="none" spc="0" dirty="0">
                <a:ln/>
                <a:solidFill>
                  <a:schemeClr val="accent3"/>
                </a:solidFill>
                <a:effectLst/>
                <a:latin typeface="Britannic Bold" panose="020B0903060703020204" pitchFamily="34" charset="0"/>
              </a:rPr>
              <a:t> </a:t>
            </a:r>
          </a:p>
        </p:txBody>
      </p:sp>
    </p:spTree>
    <p:extLst>
      <p:ext uri="{BB962C8B-B14F-4D97-AF65-F5344CB8AC3E}">
        <p14:creationId xmlns:p14="http://schemas.microsoft.com/office/powerpoint/2010/main" val="154783773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view of the tress from below up to the sky">
            <a:extLst>
              <a:ext uri="{FF2B5EF4-FFF2-40B4-BE49-F238E27FC236}">
                <a16:creationId xmlns:a16="http://schemas.microsoft.com/office/drawing/2014/main" id="{48647C85-5A62-4C19-8732-37C447244CE5}"/>
              </a:ext>
            </a:extLst>
          </p:cNvPr>
          <p:cNvPicPr>
            <a:picLocks noGrp="1" noChangeAspect="1"/>
          </p:cNvPicPr>
          <p:nvPr>
            <p:ph type="pic" sz="quarter" idx="12"/>
          </p:nvPr>
        </p:nvPicPr>
        <p:blipFill rotWithShape="1">
          <a:blip r:embed="rId2"/>
          <a:srcRect t="31250" b="31250"/>
          <a:stretch/>
        </p:blipFill>
        <p:spPr>
          <a:xfrm>
            <a:off x="0" y="0"/>
            <a:ext cx="12192000" cy="6857999"/>
          </a:xfrm>
        </p:spPr>
      </p:pic>
      <p:sp>
        <p:nvSpPr>
          <p:cNvPr id="16" name="Rectangle 15">
            <a:extLst>
              <a:ext uri="{FF2B5EF4-FFF2-40B4-BE49-F238E27FC236}">
                <a16:creationId xmlns:a16="http://schemas.microsoft.com/office/drawing/2014/main" id="{349D32F4-D80F-4681-81BC-DC5912CB0B68}"/>
              </a:ext>
              <a:ext uri="{C183D7F6-B498-43B3-948B-1728B52AA6E4}">
                <adec:decorative xmlns:adec="http://schemas.microsoft.com/office/drawing/2017/decorative" val="1"/>
              </a:ext>
            </a:extLst>
          </p:cNvPr>
          <p:cNvSpPr/>
          <p:nvPr/>
        </p:nvSpPr>
        <p:spPr>
          <a:xfrm>
            <a:off x="0" y="-1"/>
            <a:ext cx="12192000" cy="6858000"/>
          </a:xfrm>
          <a:prstGeom prst="rect">
            <a:avLst/>
          </a:prstGeom>
          <a:solidFill>
            <a:schemeClr val="tx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9" name="Rectangle 8">
            <a:extLst>
              <a:ext uri="{FF2B5EF4-FFF2-40B4-BE49-F238E27FC236}">
                <a16:creationId xmlns:a16="http://schemas.microsoft.com/office/drawing/2014/main" id="{62250A7D-B548-4F27-A804-DE5B295394A8}"/>
              </a:ext>
            </a:extLst>
          </p:cNvPr>
          <p:cNvSpPr/>
          <p:nvPr/>
        </p:nvSpPr>
        <p:spPr>
          <a:xfrm>
            <a:off x="4995206" y="182441"/>
            <a:ext cx="1948675" cy="523220"/>
          </a:xfrm>
          <a:prstGeom prst="rect">
            <a:avLst/>
          </a:prstGeom>
          <a:noFill/>
        </p:spPr>
        <p:txBody>
          <a:bodyPr wrap="none" lIns="91440" tIns="45720" rIns="91440" bIns="45720">
            <a:spAutoFit/>
          </a:bodyPr>
          <a:lstStyle/>
          <a:p>
            <a:pPr algn="ctr"/>
            <a:r>
              <a:rPr lang="en-US" sz="2800" b="1" cap="none" spc="0" dirty="0">
                <a:ln w="0"/>
                <a:solidFill>
                  <a:schemeClr val="accent3"/>
                </a:solidFill>
                <a:effectLst>
                  <a:outerShdw blurRad="38100" dist="19050" dir="2700000" algn="tl" rotWithShape="0">
                    <a:schemeClr val="dk1">
                      <a:alpha val="40000"/>
                    </a:schemeClr>
                  </a:outerShdw>
                </a:effectLst>
              </a:rPr>
              <a:t>Gantt Chart</a:t>
            </a:r>
          </a:p>
        </p:txBody>
      </p:sp>
      <p:pic>
        <p:nvPicPr>
          <p:cNvPr id="11" name="Picture 10">
            <a:extLst>
              <a:ext uri="{FF2B5EF4-FFF2-40B4-BE49-F238E27FC236}">
                <a16:creationId xmlns:a16="http://schemas.microsoft.com/office/drawing/2014/main" id="{DB1013A8-367C-4080-9F82-AF93E583DDDD}"/>
              </a:ext>
            </a:extLst>
          </p:cNvPr>
          <p:cNvPicPr>
            <a:picLocks noChangeAspect="1"/>
          </p:cNvPicPr>
          <p:nvPr/>
        </p:nvPicPr>
        <p:blipFill>
          <a:blip r:embed="rId3"/>
          <a:stretch>
            <a:fillRect/>
          </a:stretch>
        </p:blipFill>
        <p:spPr>
          <a:xfrm>
            <a:off x="396099" y="643843"/>
            <a:ext cx="11510336" cy="5804582"/>
          </a:xfrm>
          <a:prstGeom prst="rect">
            <a:avLst/>
          </a:prstGeom>
        </p:spPr>
      </p:pic>
    </p:spTree>
    <p:extLst>
      <p:ext uri="{BB962C8B-B14F-4D97-AF65-F5344CB8AC3E}">
        <p14:creationId xmlns:p14="http://schemas.microsoft.com/office/powerpoint/2010/main" val="238470431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view of the tress from below up to the sky">
            <a:extLst>
              <a:ext uri="{FF2B5EF4-FFF2-40B4-BE49-F238E27FC236}">
                <a16:creationId xmlns:a16="http://schemas.microsoft.com/office/drawing/2014/main" id="{48647C85-5A62-4C19-8732-37C447244CE5}"/>
              </a:ext>
            </a:extLst>
          </p:cNvPr>
          <p:cNvPicPr>
            <a:picLocks noGrp="1" noChangeAspect="1"/>
          </p:cNvPicPr>
          <p:nvPr>
            <p:ph type="pic" sz="quarter" idx="12"/>
          </p:nvPr>
        </p:nvPicPr>
        <p:blipFill rotWithShape="1">
          <a:blip r:embed="rId2"/>
          <a:srcRect t="31250" b="31250"/>
          <a:stretch/>
        </p:blipFill>
        <p:spPr>
          <a:xfrm>
            <a:off x="0" y="0"/>
            <a:ext cx="12192000" cy="6857999"/>
          </a:xfrm>
        </p:spPr>
      </p:pic>
      <p:sp>
        <p:nvSpPr>
          <p:cNvPr id="16" name="Rectangle 15">
            <a:extLst>
              <a:ext uri="{FF2B5EF4-FFF2-40B4-BE49-F238E27FC236}">
                <a16:creationId xmlns:a16="http://schemas.microsoft.com/office/drawing/2014/main" id="{349D32F4-D80F-4681-81BC-DC5912CB0B68}"/>
              </a:ext>
              <a:ext uri="{C183D7F6-B498-43B3-948B-1728B52AA6E4}">
                <adec:decorative xmlns:adec="http://schemas.microsoft.com/office/drawing/2017/decorative" val="1"/>
              </a:ext>
            </a:extLst>
          </p:cNvPr>
          <p:cNvSpPr/>
          <p:nvPr/>
        </p:nvSpPr>
        <p:spPr>
          <a:xfrm>
            <a:off x="0" y="-1"/>
            <a:ext cx="12192000" cy="6858000"/>
          </a:xfrm>
          <a:prstGeom prst="rect">
            <a:avLst/>
          </a:prstGeom>
          <a:solidFill>
            <a:schemeClr val="tx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9" name="Rectangle 8">
            <a:extLst>
              <a:ext uri="{FF2B5EF4-FFF2-40B4-BE49-F238E27FC236}">
                <a16:creationId xmlns:a16="http://schemas.microsoft.com/office/drawing/2014/main" id="{62250A7D-B548-4F27-A804-DE5B295394A8}"/>
              </a:ext>
            </a:extLst>
          </p:cNvPr>
          <p:cNvSpPr/>
          <p:nvPr/>
        </p:nvSpPr>
        <p:spPr>
          <a:xfrm>
            <a:off x="4995206" y="182441"/>
            <a:ext cx="1948675" cy="523220"/>
          </a:xfrm>
          <a:prstGeom prst="rect">
            <a:avLst/>
          </a:prstGeom>
          <a:noFill/>
        </p:spPr>
        <p:txBody>
          <a:bodyPr wrap="none" lIns="91440" tIns="45720" rIns="91440" bIns="45720">
            <a:spAutoFit/>
          </a:bodyPr>
          <a:lstStyle/>
          <a:p>
            <a:pPr algn="ctr"/>
            <a:r>
              <a:rPr lang="en-US" sz="2800" b="1" cap="none" spc="0" dirty="0">
                <a:ln w="0"/>
                <a:solidFill>
                  <a:schemeClr val="accent3"/>
                </a:solidFill>
                <a:effectLst>
                  <a:outerShdw blurRad="38100" dist="19050" dir="2700000" algn="tl" rotWithShape="0">
                    <a:schemeClr val="dk1">
                      <a:alpha val="40000"/>
                    </a:schemeClr>
                  </a:outerShdw>
                </a:effectLst>
              </a:rPr>
              <a:t>Gantt Chart</a:t>
            </a:r>
          </a:p>
        </p:txBody>
      </p:sp>
      <p:pic>
        <p:nvPicPr>
          <p:cNvPr id="3" name="Picture 2">
            <a:extLst>
              <a:ext uri="{FF2B5EF4-FFF2-40B4-BE49-F238E27FC236}">
                <a16:creationId xmlns:a16="http://schemas.microsoft.com/office/drawing/2014/main" id="{322C9045-C47A-4118-B9E9-D9D6E2066C01}"/>
              </a:ext>
            </a:extLst>
          </p:cNvPr>
          <p:cNvPicPr>
            <a:picLocks noChangeAspect="1"/>
          </p:cNvPicPr>
          <p:nvPr/>
        </p:nvPicPr>
        <p:blipFill>
          <a:blip r:embed="rId3"/>
          <a:stretch>
            <a:fillRect/>
          </a:stretch>
        </p:blipFill>
        <p:spPr>
          <a:xfrm>
            <a:off x="428017" y="705661"/>
            <a:ext cx="11371299" cy="5465559"/>
          </a:xfrm>
          <a:prstGeom prst="rect">
            <a:avLst/>
          </a:prstGeom>
        </p:spPr>
      </p:pic>
    </p:spTree>
    <p:extLst>
      <p:ext uri="{BB962C8B-B14F-4D97-AF65-F5344CB8AC3E}">
        <p14:creationId xmlns:p14="http://schemas.microsoft.com/office/powerpoint/2010/main" val="139048407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pic>
        <p:nvPicPr>
          <p:cNvPr id="7" name="Picture Placeholder 6" descr="Text&#10;&#10;Description automatically generated with low confidence">
            <a:extLst>
              <a:ext uri="{FF2B5EF4-FFF2-40B4-BE49-F238E27FC236}">
                <a16:creationId xmlns:a16="http://schemas.microsoft.com/office/drawing/2014/main" id="{473095FC-0460-4408-B2EC-7255F7D1AC3A}"/>
              </a:ext>
            </a:extLst>
          </p:cNvPr>
          <p:cNvPicPr>
            <a:picLocks noGrp="1" noChangeAspect="1"/>
          </p:cNvPicPr>
          <p:nvPr>
            <p:ph type="pic" sz="quarter" idx="12"/>
          </p:nvPr>
        </p:nvPicPr>
        <p:blipFill>
          <a:blip r:embed="rId3"/>
          <a:srcRect l="19175" r="19175"/>
          <a:stretch>
            <a:fillRect/>
          </a:stretch>
        </p:blipFill>
        <p:spPr>
          <a:xfrm>
            <a:off x="1211030" y="1478016"/>
            <a:ext cx="3992160" cy="4284881"/>
          </a:xfrm>
        </p:spPr>
      </p:pic>
      <p:sp>
        <p:nvSpPr>
          <p:cNvPr id="8" name="Rectangle 7">
            <a:extLst>
              <a:ext uri="{FF2B5EF4-FFF2-40B4-BE49-F238E27FC236}">
                <a16:creationId xmlns:a16="http://schemas.microsoft.com/office/drawing/2014/main" id="{F7EA97AC-2F74-4E58-ACDC-495EB52E4B51}"/>
              </a:ext>
            </a:extLst>
          </p:cNvPr>
          <p:cNvSpPr/>
          <p:nvPr/>
        </p:nvSpPr>
        <p:spPr>
          <a:xfrm>
            <a:off x="5865989" y="755317"/>
            <a:ext cx="5787958" cy="4832092"/>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800" b="1" cap="none" spc="0" dirty="0">
                <a:ln/>
                <a:solidFill>
                  <a:srgbClr val="FFC000"/>
                </a:solidFill>
                <a:effectLst/>
                <a:latin typeface="Britannic Bold" panose="020B0903060703020204" pitchFamily="34" charset="0"/>
              </a:rPr>
              <a:t>Many people still believe that renting a car is just for the wealthy, businessmen, and those who can afford more than others. Of course, this is not the case, as renting a car pays off regardless of who you are. The following are six reasons why renting an automobile is absolutely justifiable, both economically and otherwise.[1],[7]</a:t>
            </a:r>
            <a:endParaRPr lang="en-US" sz="2800" b="1" cap="none" spc="0" dirty="0">
              <a:ln/>
              <a:solidFill>
                <a:srgbClr val="FFC000"/>
              </a:solidFill>
              <a:effectLst/>
              <a:latin typeface="Britannic Bold" panose="020B0903060703020204" pitchFamily="34" charset="0"/>
            </a:endParaRPr>
          </a:p>
        </p:txBody>
      </p:sp>
    </p:spTree>
    <p:extLst>
      <p:ext uri="{BB962C8B-B14F-4D97-AF65-F5344CB8AC3E}">
        <p14:creationId xmlns:p14="http://schemas.microsoft.com/office/powerpoint/2010/main" val="23931692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van driving down a muddy road towards a mountain">
            <a:extLst>
              <a:ext uri="{FF2B5EF4-FFF2-40B4-BE49-F238E27FC236}">
                <a16:creationId xmlns:a16="http://schemas.microsoft.com/office/drawing/2014/main" id="{399D0BDA-E0CF-4569-B259-B0E26546E407}"/>
              </a:ext>
            </a:extLst>
          </p:cNvPr>
          <p:cNvPicPr>
            <a:picLocks noGrp="1" noChangeAspect="1"/>
          </p:cNvPicPr>
          <p:nvPr>
            <p:ph type="pic" sz="quarter" idx="10"/>
          </p:nvPr>
        </p:nvPicPr>
        <p:blipFill rotWithShape="1">
          <a:blip r:embed="rId2"/>
          <a:srcRect l="31464" t="133" r="13996" b="-133"/>
          <a:stretch/>
        </p:blipFill>
        <p:spPr>
          <a:xfrm>
            <a:off x="771525" y="947738"/>
            <a:ext cx="2927350" cy="3578225"/>
          </a:xfrm>
        </p:spPr>
      </p:pic>
      <p:pic>
        <p:nvPicPr>
          <p:cNvPr id="12" name="Picture Placeholder 11" descr="people hanging out of a van in front of mountains">
            <a:extLst>
              <a:ext uri="{FF2B5EF4-FFF2-40B4-BE49-F238E27FC236}">
                <a16:creationId xmlns:a16="http://schemas.microsoft.com/office/drawing/2014/main" id="{C2F03693-5054-450C-9164-D8DBD97178B0}"/>
              </a:ext>
            </a:extLst>
          </p:cNvPr>
          <p:cNvPicPr>
            <a:picLocks noGrp="1" noChangeAspect="1"/>
          </p:cNvPicPr>
          <p:nvPr>
            <p:ph type="pic" sz="quarter" idx="15"/>
          </p:nvPr>
        </p:nvPicPr>
        <p:blipFill rotWithShape="1">
          <a:blip r:embed="rId3"/>
          <a:srcRect l="1764" t="133" r="51134" b="-133"/>
          <a:stretch/>
        </p:blipFill>
        <p:spPr>
          <a:xfrm>
            <a:off x="4632325" y="947738"/>
            <a:ext cx="2927350" cy="3578225"/>
          </a:xfrm>
        </p:spPr>
      </p:pic>
      <p:pic>
        <p:nvPicPr>
          <p:cNvPr id="17" name="Picture Placeholder 16" descr="a person standing on a peak in front of a mountain">
            <a:extLst>
              <a:ext uri="{FF2B5EF4-FFF2-40B4-BE49-F238E27FC236}">
                <a16:creationId xmlns:a16="http://schemas.microsoft.com/office/drawing/2014/main" id="{0FFCF62A-4159-43B7-B987-727205669528}"/>
              </a:ext>
            </a:extLst>
          </p:cNvPr>
          <p:cNvPicPr>
            <a:picLocks noGrp="1" noChangeAspect="1"/>
          </p:cNvPicPr>
          <p:nvPr>
            <p:ph type="pic" sz="quarter" idx="16"/>
          </p:nvPr>
        </p:nvPicPr>
        <p:blipFill rotWithShape="1">
          <a:blip r:embed="rId4"/>
          <a:srcRect l="34966" t="-133" r="10414" b="133"/>
          <a:stretch/>
        </p:blipFill>
        <p:spPr>
          <a:xfrm>
            <a:off x="8493125" y="942975"/>
            <a:ext cx="2927350" cy="3578225"/>
          </a:xfrm>
        </p:spPr>
      </p:pic>
      <p:sp>
        <p:nvSpPr>
          <p:cNvPr id="2" name="Rectangle 1">
            <a:extLst>
              <a:ext uri="{FF2B5EF4-FFF2-40B4-BE49-F238E27FC236}">
                <a16:creationId xmlns:a16="http://schemas.microsoft.com/office/drawing/2014/main" id="{C82A599F-1AEA-4660-B671-FE0DDBB95542}"/>
              </a:ext>
            </a:extLst>
          </p:cNvPr>
          <p:cNvSpPr/>
          <p:nvPr/>
        </p:nvSpPr>
        <p:spPr>
          <a:xfrm>
            <a:off x="-40687" y="5340883"/>
            <a:ext cx="12273373" cy="830997"/>
          </a:xfrm>
          <a:prstGeom prst="rect">
            <a:avLst/>
          </a:prstGeom>
          <a:noFill/>
        </p:spPr>
        <p:txBody>
          <a:bodyPr wrap="squar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Britannic Bold" panose="020B0903060703020204" pitchFamily="34" charset="0"/>
              </a:rPr>
              <a:t>This project can bring benefits to business corporation an</a:t>
            </a:r>
            <a:r>
              <a:rPr lang="en-US" sz="2400" dirty="0">
                <a:ln w="0"/>
                <a:effectLst>
                  <a:outerShdw blurRad="38100" dist="19050" dir="2700000" algn="tl" rotWithShape="0">
                    <a:schemeClr val="dk1">
                      <a:alpha val="40000"/>
                    </a:schemeClr>
                  </a:outerShdw>
                </a:effectLst>
                <a:latin typeface="Britannic Bold" panose="020B0903060703020204" pitchFamily="34" charset="0"/>
              </a:rPr>
              <a:t>d big companies, private customers and everyone else who want to travel.[7]</a:t>
            </a:r>
            <a:endParaRPr lang="en-US" sz="2400" b="0" cap="none" spc="0" dirty="0">
              <a:ln w="0"/>
              <a:solidFill>
                <a:schemeClr val="tx1"/>
              </a:solidFill>
              <a:effectLst>
                <a:outerShdw blurRad="38100" dist="19050" dir="2700000" algn="tl" rotWithShape="0">
                  <a:schemeClr val="dk1">
                    <a:alpha val="40000"/>
                  </a:schemeClr>
                </a:outerShdw>
              </a:effectLst>
              <a:latin typeface="Britannic Bold" panose="020B0903060703020204" pitchFamily="34" charset="0"/>
            </a:endParaRPr>
          </a:p>
        </p:txBody>
      </p:sp>
      <p:sp>
        <p:nvSpPr>
          <p:cNvPr id="3" name="Rectangle 2">
            <a:extLst>
              <a:ext uri="{FF2B5EF4-FFF2-40B4-BE49-F238E27FC236}">
                <a16:creationId xmlns:a16="http://schemas.microsoft.com/office/drawing/2014/main" id="{65643AFF-0B4B-4F46-9F79-2064264624C4}"/>
              </a:ext>
            </a:extLst>
          </p:cNvPr>
          <p:cNvSpPr/>
          <p:nvPr/>
        </p:nvSpPr>
        <p:spPr>
          <a:xfrm>
            <a:off x="9296406" y="4636527"/>
            <a:ext cx="1167307"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3"/>
                </a:solidFill>
                <a:effectLst/>
                <a:latin typeface="Britannic Bold" panose="020B0903060703020204" pitchFamily="34" charset="0"/>
              </a:rPr>
              <a:t>Freedom</a:t>
            </a:r>
          </a:p>
        </p:txBody>
      </p:sp>
      <p:sp>
        <p:nvSpPr>
          <p:cNvPr id="8" name="Rectangle 7">
            <a:extLst>
              <a:ext uri="{FF2B5EF4-FFF2-40B4-BE49-F238E27FC236}">
                <a16:creationId xmlns:a16="http://schemas.microsoft.com/office/drawing/2014/main" id="{76796614-FA30-4DCA-AAA6-AE76E229D91F}"/>
              </a:ext>
            </a:extLst>
          </p:cNvPr>
          <p:cNvSpPr/>
          <p:nvPr/>
        </p:nvSpPr>
        <p:spPr>
          <a:xfrm>
            <a:off x="5490485" y="4678653"/>
            <a:ext cx="1029449"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3"/>
                </a:solidFill>
                <a:effectLst/>
                <a:latin typeface="Britannic Bold" panose="020B0903060703020204" pitchFamily="34" charset="0"/>
              </a:rPr>
              <a:t>Explore</a:t>
            </a:r>
          </a:p>
        </p:txBody>
      </p:sp>
      <p:sp>
        <p:nvSpPr>
          <p:cNvPr id="11" name="Rectangle 10">
            <a:extLst>
              <a:ext uri="{FF2B5EF4-FFF2-40B4-BE49-F238E27FC236}">
                <a16:creationId xmlns:a16="http://schemas.microsoft.com/office/drawing/2014/main" id="{F02D1069-7F72-4BA2-ACDF-2CAF47CBEFCC}"/>
              </a:ext>
            </a:extLst>
          </p:cNvPr>
          <p:cNvSpPr/>
          <p:nvPr/>
        </p:nvSpPr>
        <p:spPr>
          <a:xfrm>
            <a:off x="1537887" y="4665230"/>
            <a:ext cx="1184941"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3"/>
                </a:solidFill>
                <a:effectLst/>
                <a:latin typeface="Britannic Bold" panose="020B0903060703020204" pitchFamily="34" charset="0"/>
              </a:rPr>
              <a:t>No limits</a:t>
            </a:r>
          </a:p>
        </p:txBody>
      </p:sp>
    </p:spTree>
    <p:extLst>
      <p:ext uri="{BB962C8B-B14F-4D97-AF65-F5344CB8AC3E}">
        <p14:creationId xmlns:p14="http://schemas.microsoft.com/office/powerpoint/2010/main" val="29039203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C26F1D9-0535-474D-81AA-B405ACC2769A}"/>
              </a:ext>
            </a:extLst>
          </p:cNvPr>
          <p:cNvSpPr>
            <a:spLocks noGrp="1"/>
          </p:cNvSpPr>
          <p:nvPr>
            <p:ph type="title"/>
          </p:nvPr>
        </p:nvSpPr>
        <p:spPr>
          <a:xfrm>
            <a:off x="840659" y="752939"/>
            <a:ext cx="1755342" cy="592890"/>
          </a:xfrm>
        </p:spPr>
        <p:txBody>
          <a:bodyPr/>
          <a:lstStyle/>
          <a:p>
            <a:r>
              <a:rPr lang="en-US" dirty="0"/>
              <a:t>Road</a:t>
            </a:r>
          </a:p>
        </p:txBody>
      </p:sp>
      <p:sp>
        <p:nvSpPr>
          <p:cNvPr id="7" name="Text Placeholder 6">
            <a:extLst>
              <a:ext uri="{FF2B5EF4-FFF2-40B4-BE49-F238E27FC236}">
                <a16:creationId xmlns:a16="http://schemas.microsoft.com/office/drawing/2014/main" id="{AE85C146-6D57-48BD-AAFF-E5EFBD3E9D67}"/>
              </a:ext>
            </a:extLst>
          </p:cNvPr>
          <p:cNvSpPr>
            <a:spLocks noGrp="1"/>
          </p:cNvSpPr>
          <p:nvPr>
            <p:ph type="body" sz="quarter" idx="15"/>
          </p:nvPr>
        </p:nvSpPr>
        <p:spPr>
          <a:xfrm>
            <a:off x="479304" y="384061"/>
            <a:ext cx="1039006" cy="368878"/>
          </a:xfrm>
        </p:spPr>
        <p:txBody>
          <a:bodyPr/>
          <a:lstStyle/>
          <a:p>
            <a:r>
              <a:rPr lang="en-US" dirty="0"/>
              <a:t>hit the</a:t>
            </a:r>
          </a:p>
        </p:txBody>
      </p:sp>
      <p:pic>
        <p:nvPicPr>
          <p:cNvPr id="21" name="Picture Placeholder 20" descr="Graphical user interface, table&#10;&#10;Description automatically generated">
            <a:extLst>
              <a:ext uri="{FF2B5EF4-FFF2-40B4-BE49-F238E27FC236}">
                <a16:creationId xmlns:a16="http://schemas.microsoft.com/office/drawing/2014/main" id="{83BC3114-2D9A-4065-83A0-7CBDAFDF8DD2}"/>
              </a:ext>
            </a:extLst>
          </p:cNvPr>
          <p:cNvPicPr>
            <a:picLocks noGrp="1" noChangeAspect="1"/>
          </p:cNvPicPr>
          <p:nvPr>
            <p:ph type="pic" sz="quarter" idx="12"/>
          </p:nvPr>
        </p:nvPicPr>
        <p:blipFill>
          <a:blip r:embed="rId2"/>
          <a:srcRect l="16506" r="16506"/>
          <a:stretch>
            <a:fillRect/>
          </a:stretch>
        </p:blipFill>
        <p:spPr/>
      </p:pic>
      <p:pic>
        <p:nvPicPr>
          <p:cNvPr id="23" name="Picture Placeholder 22" descr="Diagram&#10;&#10;Description automatically generated">
            <a:extLst>
              <a:ext uri="{FF2B5EF4-FFF2-40B4-BE49-F238E27FC236}">
                <a16:creationId xmlns:a16="http://schemas.microsoft.com/office/drawing/2014/main" id="{138D8A58-F9F3-4C48-A07D-74B78E4E1DB7}"/>
              </a:ext>
            </a:extLst>
          </p:cNvPr>
          <p:cNvPicPr>
            <a:picLocks noGrp="1" noChangeAspect="1"/>
          </p:cNvPicPr>
          <p:nvPr>
            <p:ph type="pic" sz="quarter" idx="13"/>
          </p:nvPr>
        </p:nvPicPr>
        <p:blipFill>
          <a:blip r:embed="rId3"/>
          <a:srcRect l="17857" r="17857"/>
          <a:stretch>
            <a:fillRect/>
          </a:stretch>
        </p:blipFill>
        <p:spPr>
          <a:xfrm>
            <a:off x="9229725" y="3698875"/>
            <a:ext cx="2120900" cy="2120900"/>
          </a:xfrm>
        </p:spPr>
      </p:pic>
      <p:pic>
        <p:nvPicPr>
          <p:cNvPr id="19" name="Picture Placeholder 18" descr="A picture containing person&#10;&#10;Description automatically generated">
            <a:extLst>
              <a:ext uri="{FF2B5EF4-FFF2-40B4-BE49-F238E27FC236}">
                <a16:creationId xmlns:a16="http://schemas.microsoft.com/office/drawing/2014/main" id="{9AEB6F99-B30E-4A73-A5D7-7ED2D46AED11}"/>
              </a:ext>
            </a:extLst>
          </p:cNvPr>
          <p:cNvPicPr>
            <a:picLocks noGrp="1" noChangeAspect="1"/>
          </p:cNvPicPr>
          <p:nvPr>
            <p:ph type="pic" sz="quarter" idx="11"/>
          </p:nvPr>
        </p:nvPicPr>
        <p:blipFill>
          <a:blip r:embed="rId4"/>
          <a:srcRect l="16502" r="16502"/>
          <a:stretch>
            <a:fillRect/>
          </a:stretch>
        </p:blipFill>
        <p:spPr/>
      </p:pic>
      <p:pic>
        <p:nvPicPr>
          <p:cNvPr id="10" name="Picture Placeholder 9" descr="A picture containing person&#10;&#10;Description automatically generated">
            <a:extLst>
              <a:ext uri="{FF2B5EF4-FFF2-40B4-BE49-F238E27FC236}">
                <a16:creationId xmlns:a16="http://schemas.microsoft.com/office/drawing/2014/main" id="{2EBFBBDD-543A-4EF5-A867-435092E7CB87}"/>
              </a:ext>
            </a:extLst>
          </p:cNvPr>
          <p:cNvPicPr>
            <a:picLocks noGrp="1" noChangeAspect="1"/>
          </p:cNvPicPr>
          <p:nvPr>
            <p:ph type="pic" sz="quarter" idx="10"/>
          </p:nvPr>
        </p:nvPicPr>
        <p:blipFill>
          <a:blip r:embed="rId5"/>
          <a:srcRect l="16727" r="16727"/>
          <a:stretch>
            <a:fillRect/>
          </a:stretch>
        </p:blipFill>
        <p:spPr/>
      </p:pic>
      <p:sp>
        <p:nvSpPr>
          <p:cNvPr id="2" name="Rectangle 1">
            <a:extLst>
              <a:ext uri="{FF2B5EF4-FFF2-40B4-BE49-F238E27FC236}">
                <a16:creationId xmlns:a16="http://schemas.microsoft.com/office/drawing/2014/main" id="{41929052-1BDB-4A92-A43D-2A0D7FC017AB}"/>
              </a:ext>
            </a:extLst>
          </p:cNvPr>
          <p:cNvSpPr/>
          <p:nvPr/>
        </p:nvSpPr>
        <p:spPr>
          <a:xfrm>
            <a:off x="2587164" y="384061"/>
            <a:ext cx="9019025" cy="2677656"/>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400" dirty="0">
                <a:ln/>
                <a:solidFill>
                  <a:schemeClr val="accent1">
                    <a:lumMod val="75000"/>
                  </a:schemeClr>
                </a:solidFill>
                <a:latin typeface="Britannic Bold" panose="020B0903060703020204" pitchFamily="34" charset="0"/>
              </a:rPr>
              <a:t>Car rental industry is growing every year, despite the Covid -19.The aim of this project is to find best solution for renting cars.</a:t>
            </a:r>
            <a:r>
              <a:rPr lang="en-GB" sz="2400" dirty="0">
                <a:ln/>
                <a:solidFill>
                  <a:schemeClr val="accent1">
                    <a:lumMod val="75000"/>
                  </a:schemeClr>
                </a:solidFill>
                <a:latin typeface="Britannic Bold" panose="020B0903060703020204" pitchFamily="34" charset="0"/>
              </a:rPr>
              <a:t> This ambition is shared by the automobile rental industry, which is focusing on adding tiny but critical features to its apps and reservation processes. It also aligns with what customers desire from a vehicle rental upgrade: a faster rental with less friction and more options.[1],[7]</a:t>
            </a:r>
            <a:endParaRPr lang="en-US" sz="2400" cap="none" spc="0" dirty="0">
              <a:ln/>
              <a:solidFill>
                <a:schemeClr val="accent1">
                  <a:lumMod val="75000"/>
                </a:schemeClr>
              </a:solidFill>
              <a:effectLst/>
              <a:latin typeface="Britannic Bold" panose="020B0903060703020204" pitchFamily="34" charset="0"/>
            </a:endParaRPr>
          </a:p>
        </p:txBody>
      </p:sp>
      <p:sp>
        <p:nvSpPr>
          <p:cNvPr id="5" name="Rectangle 4">
            <a:extLst>
              <a:ext uri="{FF2B5EF4-FFF2-40B4-BE49-F238E27FC236}">
                <a16:creationId xmlns:a16="http://schemas.microsoft.com/office/drawing/2014/main" id="{4E9CCC56-6890-4F7B-91B3-5C3453210B63}"/>
              </a:ext>
            </a:extLst>
          </p:cNvPr>
          <p:cNvSpPr/>
          <p:nvPr/>
        </p:nvSpPr>
        <p:spPr>
          <a:xfrm>
            <a:off x="957356" y="3352586"/>
            <a:ext cx="2004075"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1">
                    <a:lumMod val="75000"/>
                  </a:schemeClr>
                </a:solidFill>
                <a:effectLst/>
                <a:latin typeface="Britannic Bold" panose="020B0903060703020204" pitchFamily="34" charset="0"/>
              </a:rPr>
              <a:t>Less “Conflicts”</a:t>
            </a:r>
          </a:p>
        </p:txBody>
      </p:sp>
      <p:sp>
        <p:nvSpPr>
          <p:cNvPr id="14" name="Rectangle 13">
            <a:extLst>
              <a:ext uri="{FF2B5EF4-FFF2-40B4-BE49-F238E27FC236}">
                <a16:creationId xmlns:a16="http://schemas.microsoft.com/office/drawing/2014/main" id="{F9544703-B103-40D8-8177-3C59A312891C}"/>
              </a:ext>
            </a:extLst>
          </p:cNvPr>
          <p:cNvSpPr/>
          <p:nvPr/>
        </p:nvSpPr>
        <p:spPr>
          <a:xfrm>
            <a:off x="4072759" y="3349023"/>
            <a:ext cx="1250663"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dirty="0">
                <a:ln/>
                <a:solidFill>
                  <a:schemeClr val="accent1">
                    <a:lumMod val="75000"/>
                  </a:schemeClr>
                </a:solidFill>
                <a:latin typeface="Britannic Bold" panose="020B0903060703020204" pitchFamily="34" charset="0"/>
              </a:rPr>
              <a:t>Fast Rent</a:t>
            </a:r>
            <a:endParaRPr lang="en-US" sz="2000" b="1" cap="none" spc="0" dirty="0">
              <a:ln/>
              <a:solidFill>
                <a:schemeClr val="accent1">
                  <a:lumMod val="75000"/>
                </a:schemeClr>
              </a:solidFill>
              <a:effectLst/>
              <a:latin typeface="Britannic Bold" panose="020B0903060703020204" pitchFamily="34" charset="0"/>
            </a:endParaRPr>
          </a:p>
        </p:txBody>
      </p:sp>
      <p:sp>
        <p:nvSpPr>
          <p:cNvPr id="15" name="Rectangle 14">
            <a:extLst>
              <a:ext uri="{FF2B5EF4-FFF2-40B4-BE49-F238E27FC236}">
                <a16:creationId xmlns:a16="http://schemas.microsoft.com/office/drawing/2014/main" id="{58DE2B5A-9855-4D63-A9EF-943751897390}"/>
              </a:ext>
            </a:extLst>
          </p:cNvPr>
          <p:cNvSpPr/>
          <p:nvPr/>
        </p:nvSpPr>
        <p:spPr>
          <a:xfrm>
            <a:off x="5997016" y="3325954"/>
            <a:ext cx="2996334"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1">
                    <a:lumMod val="75000"/>
                  </a:schemeClr>
                </a:solidFill>
                <a:effectLst/>
                <a:latin typeface="Britannic Bold" panose="020B0903060703020204" pitchFamily="34" charset="0"/>
              </a:rPr>
              <a:t>More Extras and Choices</a:t>
            </a:r>
          </a:p>
        </p:txBody>
      </p:sp>
      <p:sp>
        <p:nvSpPr>
          <p:cNvPr id="16" name="Rectangle 15">
            <a:extLst>
              <a:ext uri="{FF2B5EF4-FFF2-40B4-BE49-F238E27FC236}">
                <a16:creationId xmlns:a16="http://schemas.microsoft.com/office/drawing/2014/main" id="{E78ACCA4-0EDA-483C-888F-39ED367F3644}"/>
              </a:ext>
            </a:extLst>
          </p:cNvPr>
          <p:cNvSpPr/>
          <p:nvPr/>
        </p:nvSpPr>
        <p:spPr>
          <a:xfrm>
            <a:off x="9128601" y="3349023"/>
            <a:ext cx="2238113"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1">
                    <a:lumMod val="75000"/>
                  </a:schemeClr>
                </a:solidFill>
                <a:effectLst/>
                <a:latin typeface="Britannic Bold" panose="020B0903060703020204" pitchFamily="34" charset="0"/>
              </a:rPr>
              <a:t>24 Hours Support</a:t>
            </a:r>
          </a:p>
        </p:txBody>
      </p:sp>
    </p:spTree>
    <p:extLst>
      <p:ext uri="{BB962C8B-B14F-4D97-AF65-F5344CB8AC3E}">
        <p14:creationId xmlns:p14="http://schemas.microsoft.com/office/powerpoint/2010/main" val="169572905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hidden="1">
            <a:extLst>
              <a:ext uri="{FF2B5EF4-FFF2-40B4-BE49-F238E27FC236}">
                <a16:creationId xmlns:a16="http://schemas.microsoft.com/office/drawing/2014/main" id="{3BBEA8E6-65FB-4BE9-BA5A-B4685D77645C}"/>
              </a:ext>
            </a:extLst>
          </p:cNvPr>
          <p:cNvSpPr>
            <a:spLocks noGrp="1"/>
          </p:cNvSpPr>
          <p:nvPr>
            <p:ph type="title"/>
          </p:nvPr>
        </p:nvSpPr>
        <p:spPr>
          <a:xfrm>
            <a:off x="0" y="365125"/>
            <a:ext cx="11337925" cy="930275"/>
          </a:xfrm>
        </p:spPr>
        <p:txBody>
          <a:bodyPr/>
          <a:lstStyle/>
          <a:p>
            <a:r>
              <a:rPr lang="en-US" dirty="0"/>
              <a:t>Slide title 7</a:t>
            </a:r>
          </a:p>
        </p:txBody>
      </p:sp>
      <p:pic>
        <p:nvPicPr>
          <p:cNvPr id="17" name="Picture Placeholder 16" descr="a view of the mountains through the underpass of a rock bridge">
            <a:extLst>
              <a:ext uri="{FF2B5EF4-FFF2-40B4-BE49-F238E27FC236}">
                <a16:creationId xmlns:a16="http://schemas.microsoft.com/office/drawing/2014/main" id="{CC56B92F-5726-4EE6-BF13-0795A8E60106}"/>
              </a:ext>
            </a:extLst>
          </p:cNvPr>
          <p:cNvPicPr>
            <a:picLocks noGrp="1" noChangeAspect="1"/>
          </p:cNvPicPr>
          <p:nvPr>
            <p:ph type="pic" sz="quarter" idx="10"/>
          </p:nvPr>
        </p:nvPicPr>
        <p:blipFill rotWithShape="1">
          <a:blip r:embed="rId2"/>
          <a:srcRect l="14119" r="14119"/>
          <a:stretch/>
        </p:blipFill>
        <p:spPr/>
      </p:pic>
      <p:pic>
        <p:nvPicPr>
          <p:cNvPr id="31" name="Picture Placeholder 30" descr="A picture containing person, control panel&#10;&#10;Description automatically generated">
            <a:extLst>
              <a:ext uri="{FF2B5EF4-FFF2-40B4-BE49-F238E27FC236}">
                <a16:creationId xmlns:a16="http://schemas.microsoft.com/office/drawing/2014/main" id="{6A63EE77-1B9F-4339-8516-12A1F1E92B94}"/>
              </a:ext>
            </a:extLst>
          </p:cNvPr>
          <p:cNvPicPr>
            <a:picLocks noGrp="1" noChangeAspect="1"/>
          </p:cNvPicPr>
          <p:nvPr>
            <p:ph type="pic" sz="quarter" idx="16"/>
          </p:nvPr>
        </p:nvPicPr>
        <p:blipFill>
          <a:blip r:embed="rId3"/>
          <a:srcRect l="26882" r="26882"/>
          <a:stretch>
            <a:fillRect/>
          </a:stretch>
        </p:blipFill>
        <p:spPr/>
      </p:pic>
      <p:pic>
        <p:nvPicPr>
          <p:cNvPr id="33" name="Picture Placeholder 32" descr="Two women sitting in a car&#10;&#10;Description automatically generated with medium confidence">
            <a:extLst>
              <a:ext uri="{FF2B5EF4-FFF2-40B4-BE49-F238E27FC236}">
                <a16:creationId xmlns:a16="http://schemas.microsoft.com/office/drawing/2014/main" id="{5E1CFC45-33E3-4CA7-8A49-AF28585C545E}"/>
              </a:ext>
            </a:extLst>
          </p:cNvPr>
          <p:cNvPicPr>
            <a:picLocks noGrp="1" noChangeAspect="1"/>
          </p:cNvPicPr>
          <p:nvPr>
            <p:ph type="pic" sz="quarter" idx="12"/>
          </p:nvPr>
        </p:nvPicPr>
        <p:blipFill>
          <a:blip r:embed="rId4"/>
          <a:srcRect t="20053" b="20053"/>
          <a:stretch>
            <a:fillRect/>
          </a:stretch>
        </p:blipFill>
        <p:spPr/>
      </p:pic>
      <p:pic>
        <p:nvPicPr>
          <p:cNvPr id="37" name="Picture Placeholder 36" descr="A picture containing scene, road, way, highway&#10;&#10;Description automatically generated">
            <a:extLst>
              <a:ext uri="{FF2B5EF4-FFF2-40B4-BE49-F238E27FC236}">
                <a16:creationId xmlns:a16="http://schemas.microsoft.com/office/drawing/2014/main" id="{4A1A20B1-2DF0-41F1-8132-1E9D8DE258DC}"/>
              </a:ext>
            </a:extLst>
          </p:cNvPr>
          <p:cNvPicPr>
            <a:picLocks noGrp="1" noChangeAspect="1"/>
          </p:cNvPicPr>
          <p:nvPr>
            <p:ph type="pic" sz="quarter" idx="15"/>
          </p:nvPr>
        </p:nvPicPr>
        <p:blipFill>
          <a:blip r:embed="rId5"/>
          <a:srcRect l="17484" r="17484"/>
          <a:stretch>
            <a:fillRect/>
          </a:stretch>
        </p:blipFill>
        <p:spPr/>
      </p:pic>
      <p:pic>
        <p:nvPicPr>
          <p:cNvPr id="39" name="Picture Placeholder 38" descr="A person driving a car&#10;&#10;Description automatically generated with medium confidence">
            <a:extLst>
              <a:ext uri="{FF2B5EF4-FFF2-40B4-BE49-F238E27FC236}">
                <a16:creationId xmlns:a16="http://schemas.microsoft.com/office/drawing/2014/main" id="{60CE0ED8-B0FE-45E4-B409-E3B1D119E00D}"/>
              </a:ext>
            </a:extLst>
          </p:cNvPr>
          <p:cNvPicPr>
            <a:picLocks noGrp="1" noChangeAspect="1"/>
          </p:cNvPicPr>
          <p:nvPr>
            <p:ph type="pic" sz="quarter" idx="14"/>
          </p:nvPr>
        </p:nvPicPr>
        <p:blipFill>
          <a:blip r:embed="rId6"/>
          <a:srcRect t="3226" b="3226"/>
          <a:stretch>
            <a:fillRect/>
          </a:stretch>
        </p:blipFill>
        <p:spPr/>
      </p:pic>
      <p:pic>
        <p:nvPicPr>
          <p:cNvPr id="41" name="Picture Placeholder 40" descr="A picture containing outdoor, mountain, rock, nature&#10;&#10;Description automatically generated">
            <a:extLst>
              <a:ext uri="{FF2B5EF4-FFF2-40B4-BE49-F238E27FC236}">
                <a16:creationId xmlns:a16="http://schemas.microsoft.com/office/drawing/2014/main" id="{04C13CDD-AC7E-475F-86BA-8E92423A66DE}"/>
              </a:ext>
            </a:extLst>
          </p:cNvPr>
          <p:cNvPicPr>
            <a:picLocks noGrp="1" noChangeAspect="1"/>
          </p:cNvPicPr>
          <p:nvPr>
            <p:ph type="pic" sz="quarter" idx="17"/>
          </p:nvPr>
        </p:nvPicPr>
        <p:blipFill>
          <a:blip r:embed="rId7"/>
          <a:srcRect l="22161" r="22161"/>
          <a:stretch>
            <a:fillRect/>
          </a:stretch>
        </p:blipFill>
        <p:spPr/>
      </p:pic>
      <p:pic>
        <p:nvPicPr>
          <p:cNvPr id="35" name="Picture Placeholder 34" descr="A person driving a car&#10;&#10;Description automatically generated with low confidence">
            <a:extLst>
              <a:ext uri="{FF2B5EF4-FFF2-40B4-BE49-F238E27FC236}">
                <a16:creationId xmlns:a16="http://schemas.microsoft.com/office/drawing/2014/main" id="{97CEFE85-2CAA-405E-9E8F-DCE952B527E9}"/>
              </a:ext>
            </a:extLst>
          </p:cNvPr>
          <p:cNvPicPr>
            <a:picLocks noGrp="1" noChangeAspect="1"/>
          </p:cNvPicPr>
          <p:nvPr>
            <p:ph type="pic" sz="quarter" idx="11"/>
          </p:nvPr>
        </p:nvPicPr>
        <p:blipFill>
          <a:blip r:embed="rId8"/>
          <a:srcRect l="901" r="901"/>
          <a:stretch>
            <a:fillRect/>
          </a:stretch>
        </p:blipFill>
        <p:spPr/>
      </p:pic>
      <p:pic>
        <p:nvPicPr>
          <p:cNvPr id="29" name="Picture Placeholder 28" descr="A person driving a car on a road surrounded by trees&#10;&#10;Description automatically generated with medium confidence">
            <a:extLst>
              <a:ext uri="{FF2B5EF4-FFF2-40B4-BE49-F238E27FC236}">
                <a16:creationId xmlns:a16="http://schemas.microsoft.com/office/drawing/2014/main" id="{26BCC837-9BC0-45C0-B509-9B4305B5CDC2}"/>
              </a:ext>
            </a:extLst>
          </p:cNvPr>
          <p:cNvPicPr>
            <a:picLocks noGrp="1" noChangeAspect="1"/>
          </p:cNvPicPr>
          <p:nvPr>
            <p:ph type="pic" sz="quarter" idx="13"/>
          </p:nvPr>
        </p:nvPicPr>
        <p:blipFill>
          <a:blip r:embed="rId9"/>
          <a:srcRect l="8475" r="8475"/>
          <a:stretch>
            <a:fillRect/>
          </a:stretch>
        </p:blipFill>
        <p:spPr/>
      </p:pic>
      <p:sp>
        <p:nvSpPr>
          <p:cNvPr id="42" name="TextBox 41">
            <a:extLst>
              <a:ext uri="{FF2B5EF4-FFF2-40B4-BE49-F238E27FC236}">
                <a16:creationId xmlns:a16="http://schemas.microsoft.com/office/drawing/2014/main" id="{B6899024-D941-4215-94B4-10A3EA54274A}"/>
              </a:ext>
            </a:extLst>
          </p:cNvPr>
          <p:cNvSpPr txBox="1"/>
          <p:nvPr/>
        </p:nvSpPr>
        <p:spPr>
          <a:xfrm>
            <a:off x="10901196" y="6299026"/>
            <a:ext cx="914400"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106548606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627606-782F-476D-AF62-FADBC613C626}"/>
              </a:ext>
            </a:extLst>
          </p:cNvPr>
          <p:cNvSpPr/>
          <p:nvPr/>
        </p:nvSpPr>
        <p:spPr>
          <a:xfrm>
            <a:off x="5506278" y="0"/>
            <a:ext cx="6685722" cy="6863417"/>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r>
              <a:rPr lang="en-US" sz="2000" i="1" cap="none" spc="0" dirty="0">
                <a:ln/>
                <a:solidFill>
                  <a:schemeClr val="accent3"/>
                </a:solidFill>
                <a:effectLst/>
                <a:latin typeface="Britannic Bold" panose="020B0903060703020204" pitchFamily="34" charset="0"/>
              </a:rPr>
              <a:t>Objectives in Car development application</a:t>
            </a:r>
          </a:p>
          <a:p>
            <a:pPr marL="342900" indent="-342900">
              <a:buAutoNum type="arabicPeriod"/>
            </a:pPr>
            <a:r>
              <a:rPr lang="en-US" sz="2000" i="1" dirty="0">
                <a:ln/>
                <a:solidFill>
                  <a:schemeClr val="accent3"/>
                </a:solidFill>
                <a:latin typeface="Britannic Bold" panose="020B0903060703020204" pitchFamily="34" charset="0"/>
              </a:rPr>
              <a:t>Choose revenue sources for car hire companies: own car fleet and commission - based car fleet.</a:t>
            </a:r>
          </a:p>
          <a:p>
            <a:pPr marL="342900" indent="-342900">
              <a:buAutoNum type="arabicPeriod"/>
            </a:pPr>
            <a:r>
              <a:rPr lang="en-US" sz="2000" i="1" dirty="0">
                <a:ln/>
                <a:solidFill>
                  <a:schemeClr val="accent3"/>
                </a:solidFill>
                <a:latin typeface="Britannic Bold" panose="020B0903060703020204" pitchFamily="34" charset="0"/>
              </a:rPr>
              <a:t>Choose the types of car hire </a:t>
            </a:r>
          </a:p>
          <a:p>
            <a:r>
              <a:rPr lang="en-US" sz="2000" i="1" dirty="0">
                <a:ln/>
                <a:solidFill>
                  <a:schemeClr val="accent3"/>
                </a:solidFill>
                <a:latin typeface="Britannic Bold" panose="020B0903060703020204" pitchFamily="34" charset="0"/>
              </a:rPr>
              <a:t>       2.1 </a:t>
            </a:r>
            <a:r>
              <a:rPr lang="en-GB" sz="2000" i="1" dirty="0">
                <a:ln/>
                <a:solidFill>
                  <a:schemeClr val="accent3"/>
                </a:solidFill>
                <a:latin typeface="Britannic Bold" panose="020B0903060703020204" pitchFamily="34" charset="0"/>
              </a:rPr>
              <a:t>Self-driven Car Rentals - a user rents a car and drives it himself in this category. He gets charged according to the car he chooses. </a:t>
            </a:r>
          </a:p>
          <a:p>
            <a:r>
              <a:rPr lang="en-GB" sz="2000" i="1" dirty="0">
                <a:ln/>
                <a:solidFill>
                  <a:schemeClr val="accent3"/>
                </a:solidFill>
                <a:latin typeface="Britannic Bold" panose="020B0903060703020204" pitchFamily="34" charset="0"/>
              </a:rPr>
              <a:t>       2.2 Corporate Car Rentals - This service provides convenience to corporate clients by allowing them to use their cars for work. </a:t>
            </a:r>
          </a:p>
          <a:p>
            <a:r>
              <a:rPr lang="en-GB" sz="2000" i="1" dirty="0">
                <a:ln/>
                <a:solidFill>
                  <a:schemeClr val="accent3"/>
                </a:solidFill>
                <a:latin typeface="Britannic Bold" panose="020B0903060703020204" pitchFamily="34" charset="0"/>
              </a:rPr>
              <a:t>        2.3 Outstation Car Services - this one handles the travel arrangements for travellers who are travelling long distances.</a:t>
            </a:r>
          </a:p>
          <a:p>
            <a:r>
              <a:rPr lang="en-GB" sz="2000" i="1" dirty="0">
                <a:ln/>
                <a:solidFill>
                  <a:schemeClr val="accent3"/>
                </a:solidFill>
                <a:latin typeface="Britannic Bold" panose="020B0903060703020204" pitchFamily="34" charset="0"/>
              </a:rPr>
              <a:t>         2.4 Local car hire – the customer choose to hire the car for a day ,half day or an hour.</a:t>
            </a:r>
          </a:p>
          <a:p>
            <a:endParaRPr lang="en-GB" sz="2000" i="1" dirty="0">
              <a:ln/>
              <a:solidFill>
                <a:schemeClr val="accent3"/>
              </a:solidFill>
              <a:latin typeface="Britannic Bold" panose="020B0903060703020204" pitchFamily="34" charset="0"/>
            </a:endParaRPr>
          </a:p>
          <a:p>
            <a:r>
              <a:rPr lang="en-GB" sz="2000" i="1" dirty="0">
                <a:ln/>
                <a:solidFill>
                  <a:schemeClr val="accent3"/>
                </a:solidFill>
                <a:latin typeface="Britannic Bold" panose="020B0903060703020204" pitchFamily="34" charset="0"/>
              </a:rPr>
              <a:t>3. By using Android Studio – to create welcome screen, main page with top rents and location services, search locations.</a:t>
            </a:r>
          </a:p>
          <a:p>
            <a:r>
              <a:rPr lang="en-GB" sz="2000" i="1" dirty="0">
                <a:ln/>
                <a:solidFill>
                  <a:schemeClr val="accent3"/>
                </a:solidFill>
                <a:latin typeface="Britannic Bold" panose="020B0903060703020204" pitchFamily="34" charset="0"/>
              </a:rPr>
              <a:t>4. Creating new screen for selecting the car you want.</a:t>
            </a:r>
          </a:p>
          <a:p>
            <a:r>
              <a:rPr lang="en-GB" sz="2000" i="1" dirty="0">
                <a:ln/>
                <a:solidFill>
                  <a:schemeClr val="accent3"/>
                </a:solidFill>
                <a:latin typeface="Britannic Bold" panose="020B0903060703020204" pitchFamily="34" charset="0"/>
              </a:rPr>
              <a:t>5. Creating a booking ,fees and online payments screen.</a:t>
            </a:r>
          </a:p>
          <a:p>
            <a:r>
              <a:rPr lang="en-GB" sz="2000" i="1" dirty="0">
                <a:ln/>
                <a:solidFill>
                  <a:schemeClr val="accent3"/>
                </a:solidFill>
                <a:latin typeface="Britannic Bold" panose="020B0903060703020204" pitchFamily="34" charset="0"/>
              </a:rPr>
              <a:t>6.User and Admin logins  [2],[7]</a:t>
            </a:r>
            <a:endParaRPr lang="en-US" sz="2000" i="1" dirty="0">
              <a:ln/>
              <a:solidFill>
                <a:schemeClr val="accent3"/>
              </a:solidFill>
              <a:latin typeface="Britannic Bold" panose="020B0903060703020204" pitchFamily="34" charset="0"/>
            </a:endParaRPr>
          </a:p>
        </p:txBody>
      </p:sp>
      <p:pic>
        <p:nvPicPr>
          <p:cNvPr id="7" name="Picture Placeholder 6" descr="Graphical user interface, application&#10;&#10;Description automatically generated">
            <a:extLst>
              <a:ext uri="{FF2B5EF4-FFF2-40B4-BE49-F238E27FC236}">
                <a16:creationId xmlns:a16="http://schemas.microsoft.com/office/drawing/2014/main" id="{498650D1-A9C7-4DF5-AF89-DEDDAE5BFE42}"/>
              </a:ext>
            </a:extLst>
          </p:cNvPr>
          <p:cNvPicPr>
            <a:picLocks noGrp="1" noChangeAspect="1"/>
          </p:cNvPicPr>
          <p:nvPr>
            <p:ph type="pic" sz="quarter" idx="12"/>
          </p:nvPr>
        </p:nvPicPr>
        <p:blipFill>
          <a:blip r:embed="rId3"/>
          <a:srcRect t="7065" b="7065"/>
          <a:stretch>
            <a:fillRect/>
          </a:stretch>
        </p:blipFill>
        <p:spPr/>
      </p:pic>
    </p:spTree>
    <p:extLst>
      <p:ext uri="{BB962C8B-B14F-4D97-AF65-F5344CB8AC3E}">
        <p14:creationId xmlns:p14="http://schemas.microsoft.com/office/powerpoint/2010/main" val="340898535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4" name="Rectangle 3">
            <a:extLst>
              <a:ext uri="{FF2B5EF4-FFF2-40B4-BE49-F238E27FC236}">
                <a16:creationId xmlns:a16="http://schemas.microsoft.com/office/drawing/2014/main" id="{3EFCB4F0-5F38-48BD-814E-B96308A9A489}"/>
              </a:ext>
            </a:extLst>
          </p:cNvPr>
          <p:cNvSpPr/>
          <p:nvPr/>
        </p:nvSpPr>
        <p:spPr>
          <a:xfrm>
            <a:off x="8224721" y="3843390"/>
            <a:ext cx="3264035" cy="923330"/>
          </a:xfrm>
          <a:prstGeom prst="rect">
            <a:avLst/>
          </a:prstGeom>
          <a:noFill/>
        </p:spPr>
        <p:txBody>
          <a:bodyPr wrap="none" lIns="91440" tIns="45720" rIns="91440" bIns="45720">
            <a:spAutoFit/>
          </a:bodyPr>
          <a:lstStyle/>
          <a:p>
            <a:pPr algn="ctr"/>
            <a:r>
              <a:rPr lang="en-US" sz="5400" b="0" cap="none" spc="0" dirty="0">
                <a:ln w="0"/>
                <a:solidFill>
                  <a:schemeClr val="bg1"/>
                </a:solidFill>
                <a:effectLst>
                  <a:outerShdw blurRad="38100" dist="25400" dir="5400000" algn="ctr" rotWithShape="0">
                    <a:srgbClr val="6E747A">
                      <a:alpha val="43000"/>
                    </a:srgbClr>
                  </a:outerShdw>
                </a:effectLst>
                <a:latin typeface="Algerian" panose="04020705040A02060702" pitchFamily="82" charset="0"/>
              </a:rPr>
              <a:t>possible</a:t>
            </a:r>
          </a:p>
        </p:txBody>
      </p:sp>
      <p:sp>
        <p:nvSpPr>
          <p:cNvPr id="8" name="Title 7">
            <a:extLst>
              <a:ext uri="{FF2B5EF4-FFF2-40B4-BE49-F238E27FC236}">
                <a16:creationId xmlns:a16="http://schemas.microsoft.com/office/drawing/2014/main" id="{ED6D2D06-3D94-4CB7-B45B-0E60614B094D}"/>
              </a:ext>
            </a:extLst>
          </p:cNvPr>
          <p:cNvSpPr>
            <a:spLocks noGrp="1"/>
          </p:cNvSpPr>
          <p:nvPr>
            <p:ph type="title"/>
          </p:nvPr>
        </p:nvSpPr>
        <p:spPr/>
        <p:txBody>
          <a:bodyPr/>
          <a:lstStyle/>
          <a:p>
            <a:endParaRPr lang="en-GB"/>
          </a:p>
        </p:txBody>
      </p:sp>
      <p:pic>
        <p:nvPicPr>
          <p:cNvPr id="12" name="Picture Placeholder 11" descr="A picture containing outdoor, mountain, rock, nature&#10;&#10;Description automatically generated">
            <a:extLst>
              <a:ext uri="{FF2B5EF4-FFF2-40B4-BE49-F238E27FC236}">
                <a16:creationId xmlns:a16="http://schemas.microsoft.com/office/drawing/2014/main" id="{DAE74C3F-7162-4EDA-9F68-C70F88BF8DE5}"/>
              </a:ext>
            </a:extLst>
          </p:cNvPr>
          <p:cNvPicPr>
            <a:picLocks noGrp="1" noChangeAspect="1"/>
          </p:cNvPicPr>
          <p:nvPr>
            <p:ph type="pic" sz="quarter" idx="12"/>
          </p:nvPr>
        </p:nvPicPr>
        <p:blipFill>
          <a:blip r:embed="rId2"/>
          <a:srcRect t="10238" b="10238"/>
          <a:stretch>
            <a:fillRect/>
          </a:stretch>
        </p:blipFill>
        <p:spPr/>
      </p:pic>
      <p:sp>
        <p:nvSpPr>
          <p:cNvPr id="13" name="Rectangle 12">
            <a:extLst>
              <a:ext uri="{FF2B5EF4-FFF2-40B4-BE49-F238E27FC236}">
                <a16:creationId xmlns:a16="http://schemas.microsoft.com/office/drawing/2014/main" id="{1343F40D-4F2A-4DFA-8CC0-B9EC5A0FA7CB}"/>
              </a:ext>
            </a:extLst>
          </p:cNvPr>
          <p:cNvSpPr/>
          <p:nvPr/>
        </p:nvSpPr>
        <p:spPr>
          <a:xfrm>
            <a:off x="4124739" y="41082"/>
            <a:ext cx="8072629" cy="7879080"/>
          </a:xfrm>
          <a:prstGeom prst="rect">
            <a:avLst/>
          </a:prstGeom>
          <a:noFill/>
        </p:spPr>
        <p:txBody>
          <a:bodyPr wrap="square" lIns="91440" tIns="45720" rIns="91440" bIns="45720">
            <a:spAutoFit/>
          </a:bodyPr>
          <a:lstStyle/>
          <a:p>
            <a:r>
              <a:rPr lang="en-US" sz="2200" dirty="0">
                <a:ln w="0"/>
                <a:effectLst>
                  <a:outerShdw blurRad="38100" dist="19050" dir="2700000" algn="tl" rotWithShape="0">
                    <a:schemeClr val="dk1">
                      <a:alpha val="40000"/>
                    </a:schemeClr>
                  </a:outerShdw>
                </a:effectLst>
                <a:latin typeface="Britannic Bold" panose="020B0903060703020204" pitchFamily="34" charset="0"/>
              </a:rPr>
              <a:t>7. I have to create a notifications and tracking services</a:t>
            </a:r>
          </a:p>
          <a:p>
            <a:r>
              <a:rPr lang="en-US" sz="2200" dirty="0">
                <a:ln w="0"/>
                <a:effectLst>
                  <a:outerShdw blurRad="38100" dist="19050" dir="2700000" algn="tl" rotWithShape="0">
                    <a:schemeClr val="dk1">
                      <a:alpha val="40000"/>
                    </a:schemeClr>
                  </a:outerShdw>
                </a:effectLst>
                <a:latin typeface="Britannic Bold" panose="020B0903060703020204" pitchFamily="34" charset="0"/>
              </a:rPr>
              <a:t>8. Delivery and collection options for company and business users.</a:t>
            </a:r>
          </a:p>
          <a:p>
            <a:r>
              <a:rPr lang="en-US" sz="2200" dirty="0">
                <a:ln w="0"/>
                <a:effectLst>
                  <a:outerShdw blurRad="38100" dist="19050" dir="2700000" algn="tl" rotWithShape="0">
                    <a:schemeClr val="dk1">
                      <a:alpha val="40000"/>
                    </a:schemeClr>
                  </a:outerShdw>
                </a:effectLst>
                <a:latin typeface="Britannic Bold" panose="020B0903060703020204" pitchFamily="34" charset="0"/>
              </a:rPr>
              <a:t>9. The admin panel can make changes about the vehicle, update the information for cars, customers and payments. The admin can make analysis and managing the price and different categories. Option to receive feedback for the rent service.</a:t>
            </a:r>
          </a:p>
          <a:p>
            <a:r>
              <a:rPr lang="en-US" sz="2200" dirty="0">
                <a:ln w="0"/>
                <a:effectLst>
                  <a:outerShdw blurRad="38100" dist="19050" dir="2700000" algn="tl" rotWithShape="0">
                    <a:schemeClr val="dk1">
                      <a:alpha val="40000"/>
                    </a:schemeClr>
                  </a:outerShdw>
                </a:effectLst>
                <a:latin typeface="Britannic Bold" panose="020B0903060703020204" pitchFamily="34" charset="0"/>
              </a:rPr>
              <a:t>10. Extra features for the admins – chat support and offers. (e-mail, application calls and video support).</a:t>
            </a:r>
          </a:p>
          <a:p>
            <a:endParaRPr lang="en-US" sz="2200" dirty="0">
              <a:ln w="0"/>
              <a:effectLst>
                <a:outerShdw blurRad="38100" dist="19050" dir="2700000" algn="tl" rotWithShape="0">
                  <a:schemeClr val="dk1">
                    <a:alpha val="40000"/>
                  </a:schemeClr>
                </a:outerShdw>
              </a:effectLst>
              <a:latin typeface="Britannic Bold" panose="020B0903060703020204" pitchFamily="34" charset="0"/>
            </a:endParaRPr>
          </a:p>
          <a:p>
            <a:r>
              <a:rPr lang="en-US" sz="2200" dirty="0">
                <a:ln w="0"/>
                <a:effectLst>
                  <a:outerShdw blurRad="38100" dist="19050" dir="2700000" algn="tl" rotWithShape="0">
                    <a:schemeClr val="dk1">
                      <a:alpha val="40000"/>
                    </a:schemeClr>
                  </a:outerShdw>
                </a:effectLst>
                <a:latin typeface="Britannic Bold" panose="020B0903060703020204" pitchFamily="34" charset="0"/>
              </a:rPr>
              <a:t>Important things to consider in the Application development:</a:t>
            </a:r>
          </a:p>
          <a:p>
            <a:pPr marL="457200" indent="-457200">
              <a:buAutoNum type="arabicPeriod"/>
            </a:pPr>
            <a:r>
              <a:rPr lang="en-US" sz="2200" dirty="0">
                <a:ln w="0"/>
                <a:effectLst>
                  <a:outerShdw blurRad="38100" dist="19050" dir="2700000" algn="tl" rotWithShape="0">
                    <a:schemeClr val="dk1">
                      <a:alpha val="40000"/>
                    </a:schemeClr>
                  </a:outerShdw>
                </a:effectLst>
                <a:latin typeface="Britannic Bold" panose="020B0903060703020204" pitchFamily="34" charset="0"/>
              </a:rPr>
              <a:t>Insurance and privacy policy.</a:t>
            </a:r>
          </a:p>
          <a:p>
            <a:pPr marL="457200" indent="-457200">
              <a:buAutoNum type="arabicPeriod"/>
            </a:pPr>
            <a:r>
              <a:rPr lang="en-US" sz="2200" dirty="0">
                <a:ln w="0"/>
                <a:effectLst>
                  <a:outerShdw blurRad="38100" dist="19050" dir="2700000" algn="tl" rotWithShape="0">
                    <a:schemeClr val="dk1">
                      <a:alpha val="40000"/>
                    </a:schemeClr>
                  </a:outerShdw>
                </a:effectLst>
                <a:latin typeface="Britannic Bold" panose="020B0903060703020204" pitchFamily="34" charset="0"/>
              </a:rPr>
              <a:t>Security and road assistance.</a:t>
            </a:r>
          </a:p>
          <a:p>
            <a:pPr marL="457200" indent="-457200">
              <a:buAutoNum type="arabicPeriod"/>
            </a:pPr>
            <a:r>
              <a:rPr lang="en-US" sz="2200" dirty="0">
                <a:ln w="0"/>
                <a:effectLst>
                  <a:outerShdw blurRad="38100" dist="19050" dir="2700000" algn="tl" rotWithShape="0">
                    <a:schemeClr val="dk1">
                      <a:alpha val="40000"/>
                    </a:schemeClr>
                  </a:outerShdw>
                </a:effectLst>
                <a:latin typeface="Britannic Bold" panose="020B0903060703020204" pitchFamily="34" charset="0"/>
              </a:rPr>
              <a:t>Fuel policy and speed and traffic regulations.</a:t>
            </a:r>
          </a:p>
          <a:p>
            <a:pPr marL="457200" indent="-457200">
              <a:buAutoNum type="arabicPeriod"/>
            </a:pPr>
            <a:r>
              <a:rPr lang="en-US" sz="2200" dirty="0">
                <a:ln w="0"/>
                <a:effectLst>
                  <a:outerShdw blurRad="38100" dist="19050" dir="2700000" algn="tl" rotWithShape="0">
                    <a:schemeClr val="dk1">
                      <a:alpha val="40000"/>
                    </a:schemeClr>
                  </a:outerShdw>
                </a:effectLst>
                <a:latin typeface="Britannic Bold" panose="020B0903060703020204" pitchFamily="34" charset="0"/>
              </a:rPr>
              <a:t>Customer documents  - Driving license and address </a:t>
            </a:r>
          </a:p>
          <a:p>
            <a:pPr marL="457200" indent="-457200">
              <a:buAutoNum type="arabicPeriod"/>
            </a:pPr>
            <a:r>
              <a:rPr lang="en-US" sz="2200" dirty="0">
                <a:ln w="0"/>
                <a:effectLst>
                  <a:outerShdw blurRad="38100" dist="19050" dir="2700000" algn="tl" rotWithShape="0">
                    <a:schemeClr val="dk1">
                      <a:alpha val="40000"/>
                    </a:schemeClr>
                  </a:outerShdw>
                </a:effectLst>
                <a:latin typeface="Britannic Bold" panose="020B0903060703020204" pitchFamily="34" charset="0"/>
              </a:rPr>
              <a:t>Damage policy and GPS tracking.</a:t>
            </a:r>
          </a:p>
          <a:p>
            <a:pPr marL="457200" indent="-457200">
              <a:buAutoNum type="arabicPeriod"/>
            </a:pPr>
            <a:r>
              <a:rPr lang="en-US" sz="2200" dirty="0">
                <a:ln w="0"/>
                <a:effectLst>
                  <a:outerShdw blurRad="38100" dist="19050" dir="2700000" algn="tl" rotWithShape="0">
                    <a:schemeClr val="dk1">
                      <a:alpha val="40000"/>
                    </a:schemeClr>
                  </a:outerShdw>
                </a:effectLst>
                <a:latin typeface="Britannic Bold" panose="020B0903060703020204" pitchFamily="34" charset="0"/>
              </a:rPr>
              <a:t>Customer safety policy. </a:t>
            </a:r>
          </a:p>
          <a:p>
            <a:r>
              <a:rPr lang="en-US" sz="2200" dirty="0">
                <a:ln w="0"/>
                <a:effectLst>
                  <a:outerShdw blurRad="38100" dist="19050" dir="2700000" algn="tl" rotWithShape="0">
                    <a:schemeClr val="dk1">
                      <a:alpha val="40000"/>
                    </a:schemeClr>
                  </a:outerShdw>
                </a:effectLst>
                <a:latin typeface="Britannic Bold" panose="020B0903060703020204" pitchFamily="34" charset="0"/>
              </a:rPr>
              <a:t>     The application is mobile friendly and major tool for the app development – Android Studio                                             [2],[3],[7]</a:t>
            </a:r>
          </a:p>
          <a:p>
            <a:endParaRPr lang="en-US" sz="2200" dirty="0">
              <a:ln w="0"/>
              <a:effectLst>
                <a:outerShdw blurRad="38100" dist="19050" dir="2700000" algn="tl" rotWithShape="0">
                  <a:schemeClr val="dk1">
                    <a:alpha val="40000"/>
                  </a:schemeClr>
                </a:outerShdw>
              </a:effectLst>
              <a:latin typeface="Britannic Bold" panose="020B0903060703020204" pitchFamily="34" charset="0"/>
            </a:endParaRPr>
          </a:p>
          <a:p>
            <a:pPr marL="457200" indent="-457200">
              <a:buAutoNum type="arabicPeriod"/>
            </a:pPr>
            <a:endParaRPr lang="en-US" sz="2200" dirty="0">
              <a:ln w="0"/>
              <a:effectLst>
                <a:outerShdw blurRad="38100" dist="19050" dir="2700000" algn="tl" rotWithShape="0">
                  <a:schemeClr val="dk1">
                    <a:alpha val="40000"/>
                  </a:schemeClr>
                </a:outerShdw>
              </a:effectLst>
              <a:latin typeface="Britannic Bold" panose="020B0903060703020204" pitchFamily="34" charset="0"/>
            </a:endParaRPr>
          </a:p>
          <a:p>
            <a:pPr marL="457200" indent="-457200">
              <a:buAutoNum type="arabicPeriod"/>
            </a:pPr>
            <a:endParaRPr lang="en-US" sz="2200" dirty="0">
              <a:ln w="0"/>
              <a:effectLst>
                <a:outerShdw blurRad="38100" dist="19050" dir="2700000" algn="tl" rotWithShape="0">
                  <a:schemeClr val="dk1">
                    <a:alpha val="40000"/>
                  </a:schemeClr>
                </a:outerShdw>
              </a:effectLst>
              <a:latin typeface="Britannic Bold" panose="020B0903060703020204" pitchFamily="34" charset="0"/>
            </a:endParaRPr>
          </a:p>
        </p:txBody>
      </p:sp>
      <p:pic>
        <p:nvPicPr>
          <p:cNvPr id="17" name="Picture 16" descr="A picture containing text&#10;&#10;Description automatically generated">
            <a:extLst>
              <a:ext uri="{FF2B5EF4-FFF2-40B4-BE49-F238E27FC236}">
                <a16:creationId xmlns:a16="http://schemas.microsoft.com/office/drawing/2014/main" id="{81734901-A45D-4FF5-A694-44DAABD38B5B}"/>
              </a:ext>
            </a:extLst>
          </p:cNvPr>
          <p:cNvPicPr>
            <a:picLocks noChangeAspect="1"/>
          </p:cNvPicPr>
          <p:nvPr/>
        </p:nvPicPr>
        <p:blipFill>
          <a:blip r:embed="rId3"/>
          <a:stretch>
            <a:fillRect/>
          </a:stretch>
        </p:blipFill>
        <p:spPr>
          <a:xfrm>
            <a:off x="157370" y="248897"/>
            <a:ext cx="3810000" cy="2717800"/>
          </a:xfrm>
          <a:prstGeom prst="rect">
            <a:avLst/>
          </a:prstGeom>
        </p:spPr>
      </p:pic>
    </p:spTree>
    <p:extLst>
      <p:ext uri="{BB962C8B-B14F-4D97-AF65-F5344CB8AC3E}">
        <p14:creationId xmlns:p14="http://schemas.microsoft.com/office/powerpoint/2010/main" val="3715927693"/>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4" name="Rectangle 3">
            <a:extLst>
              <a:ext uri="{FF2B5EF4-FFF2-40B4-BE49-F238E27FC236}">
                <a16:creationId xmlns:a16="http://schemas.microsoft.com/office/drawing/2014/main" id="{3EFCB4F0-5F38-48BD-814E-B96308A9A489}"/>
              </a:ext>
            </a:extLst>
          </p:cNvPr>
          <p:cNvSpPr/>
          <p:nvPr/>
        </p:nvSpPr>
        <p:spPr>
          <a:xfrm>
            <a:off x="8224721" y="3843390"/>
            <a:ext cx="3264035" cy="923330"/>
          </a:xfrm>
          <a:prstGeom prst="rect">
            <a:avLst/>
          </a:prstGeom>
          <a:noFill/>
        </p:spPr>
        <p:txBody>
          <a:bodyPr wrap="none" lIns="91440" tIns="45720" rIns="91440" bIns="45720">
            <a:spAutoFit/>
          </a:bodyPr>
          <a:lstStyle/>
          <a:p>
            <a:pPr algn="ctr"/>
            <a:r>
              <a:rPr lang="en-US" sz="5400" b="0" cap="none" spc="0" dirty="0">
                <a:ln w="0"/>
                <a:solidFill>
                  <a:schemeClr val="bg1"/>
                </a:solidFill>
                <a:effectLst>
                  <a:outerShdw blurRad="38100" dist="25400" dir="5400000" algn="ctr" rotWithShape="0">
                    <a:srgbClr val="6E747A">
                      <a:alpha val="43000"/>
                    </a:srgbClr>
                  </a:outerShdw>
                </a:effectLst>
                <a:latin typeface="Algerian" panose="04020705040A02060702" pitchFamily="82" charset="0"/>
              </a:rPr>
              <a:t>possible</a:t>
            </a:r>
          </a:p>
        </p:txBody>
      </p:sp>
      <p:sp>
        <p:nvSpPr>
          <p:cNvPr id="8" name="Title 7">
            <a:extLst>
              <a:ext uri="{FF2B5EF4-FFF2-40B4-BE49-F238E27FC236}">
                <a16:creationId xmlns:a16="http://schemas.microsoft.com/office/drawing/2014/main" id="{ED6D2D06-3D94-4CB7-B45B-0E60614B094D}"/>
              </a:ext>
            </a:extLst>
          </p:cNvPr>
          <p:cNvSpPr>
            <a:spLocks noGrp="1"/>
          </p:cNvSpPr>
          <p:nvPr>
            <p:ph type="title"/>
          </p:nvPr>
        </p:nvSpPr>
        <p:spPr/>
        <p:txBody>
          <a:bodyPr/>
          <a:lstStyle/>
          <a:p>
            <a:endParaRPr lang="en-GB"/>
          </a:p>
        </p:txBody>
      </p:sp>
      <p:pic>
        <p:nvPicPr>
          <p:cNvPr id="6" name="Picture Placeholder 5" descr="A person driving a car&#10;&#10;Description automatically generated with medium confidence">
            <a:extLst>
              <a:ext uri="{FF2B5EF4-FFF2-40B4-BE49-F238E27FC236}">
                <a16:creationId xmlns:a16="http://schemas.microsoft.com/office/drawing/2014/main" id="{8E0507DB-B5A9-4794-BC1F-E4AEB0CFBA7B}"/>
              </a:ext>
            </a:extLst>
          </p:cNvPr>
          <p:cNvPicPr>
            <a:picLocks noGrp="1" noChangeAspect="1"/>
          </p:cNvPicPr>
          <p:nvPr>
            <p:ph type="pic" sz="quarter" idx="12"/>
          </p:nvPr>
        </p:nvPicPr>
        <p:blipFill>
          <a:blip r:embed="rId2"/>
          <a:srcRect t="7854" b="7854"/>
          <a:stretch>
            <a:fillRect/>
          </a:stretch>
        </p:blipFill>
        <p:spPr/>
      </p:pic>
      <p:sp>
        <p:nvSpPr>
          <p:cNvPr id="7" name="Rectangle 6">
            <a:extLst>
              <a:ext uri="{FF2B5EF4-FFF2-40B4-BE49-F238E27FC236}">
                <a16:creationId xmlns:a16="http://schemas.microsoft.com/office/drawing/2014/main" id="{706723E6-4598-4E59-8B2F-C4AA91A805DE}"/>
              </a:ext>
            </a:extLst>
          </p:cNvPr>
          <p:cNvSpPr/>
          <p:nvPr/>
        </p:nvSpPr>
        <p:spPr>
          <a:xfrm>
            <a:off x="885809" y="620879"/>
            <a:ext cx="4733695" cy="4401205"/>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r>
              <a:rPr lang="en-US" sz="2800" b="1" dirty="0">
                <a:ln/>
                <a:solidFill>
                  <a:schemeClr val="accent3"/>
                </a:solidFill>
                <a:latin typeface="Britannic Bold" panose="020B0903060703020204" pitchFamily="34" charset="0"/>
              </a:rPr>
              <a:t>Literature for my research</a:t>
            </a:r>
          </a:p>
          <a:p>
            <a:endParaRPr lang="en-US" sz="2800" b="1" cap="none" spc="0" dirty="0">
              <a:ln/>
              <a:solidFill>
                <a:schemeClr val="accent3"/>
              </a:solidFill>
              <a:effectLst/>
              <a:latin typeface="Britannic Bold" panose="020B0903060703020204" pitchFamily="34" charset="0"/>
            </a:endParaRPr>
          </a:p>
          <a:p>
            <a:r>
              <a:rPr lang="en-US" sz="2800" b="1" dirty="0">
                <a:ln/>
                <a:solidFill>
                  <a:schemeClr val="accent3"/>
                </a:solidFill>
                <a:latin typeface="Britannic Bold" panose="020B0903060703020204" pitchFamily="34" charset="0"/>
              </a:rPr>
              <a:t>For my research , I used materials from my work, some online materials and handbooks for this type of business.</a:t>
            </a:r>
          </a:p>
          <a:p>
            <a:r>
              <a:rPr lang="en-US" sz="2800" b="1" dirty="0">
                <a:ln/>
                <a:solidFill>
                  <a:schemeClr val="accent3"/>
                </a:solidFill>
                <a:latin typeface="Britannic Bold" panose="020B0903060703020204" pitchFamily="34" charset="0"/>
              </a:rPr>
              <a:t>Learning coding with android studio and java, Google maps and Firebase.</a:t>
            </a:r>
          </a:p>
        </p:txBody>
      </p:sp>
      <p:pic>
        <p:nvPicPr>
          <p:cNvPr id="9" name="Picture 8">
            <a:extLst>
              <a:ext uri="{FF2B5EF4-FFF2-40B4-BE49-F238E27FC236}">
                <a16:creationId xmlns:a16="http://schemas.microsoft.com/office/drawing/2014/main" id="{690C7D7D-2DFF-4D78-9A22-668ADC940AE7}"/>
              </a:ext>
            </a:extLst>
          </p:cNvPr>
          <p:cNvPicPr>
            <a:picLocks noChangeAspect="1"/>
          </p:cNvPicPr>
          <p:nvPr/>
        </p:nvPicPr>
        <p:blipFill>
          <a:blip r:embed="rId3"/>
          <a:stretch>
            <a:fillRect/>
          </a:stretch>
        </p:blipFill>
        <p:spPr>
          <a:xfrm>
            <a:off x="9086325" y="2790580"/>
            <a:ext cx="3028950" cy="1514475"/>
          </a:xfrm>
          <a:prstGeom prst="rect">
            <a:avLst/>
          </a:prstGeom>
          <a:ln>
            <a:noFill/>
          </a:ln>
          <a:effectLst>
            <a:softEdge rad="112500"/>
          </a:effectLst>
        </p:spPr>
      </p:pic>
      <p:pic>
        <p:nvPicPr>
          <p:cNvPr id="10" name="Picture 9">
            <a:extLst>
              <a:ext uri="{FF2B5EF4-FFF2-40B4-BE49-F238E27FC236}">
                <a16:creationId xmlns:a16="http://schemas.microsoft.com/office/drawing/2014/main" id="{DE6A6FDA-D5DB-4343-8CDF-FDAD7F0F7F77}"/>
              </a:ext>
            </a:extLst>
          </p:cNvPr>
          <p:cNvPicPr>
            <a:picLocks noChangeAspect="1"/>
          </p:cNvPicPr>
          <p:nvPr/>
        </p:nvPicPr>
        <p:blipFill>
          <a:blip r:embed="rId4"/>
          <a:stretch>
            <a:fillRect/>
          </a:stretch>
        </p:blipFill>
        <p:spPr>
          <a:xfrm>
            <a:off x="9460725" y="611811"/>
            <a:ext cx="2619375" cy="1743075"/>
          </a:xfrm>
          <a:prstGeom prst="rect">
            <a:avLst/>
          </a:prstGeom>
          <a:ln>
            <a:noFill/>
          </a:ln>
          <a:effectLst>
            <a:softEdge rad="112500"/>
          </a:effectLst>
        </p:spPr>
      </p:pic>
      <p:pic>
        <p:nvPicPr>
          <p:cNvPr id="11" name="Picture 10">
            <a:extLst>
              <a:ext uri="{FF2B5EF4-FFF2-40B4-BE49-F238E27FC236}">
                <a16:creationId xmlns:a16="http://schemas.microsoft.com/office/drawing/2014/main" id="{E541C3CA-0F50-4853-94C2-00BDA5975022}"/>
              </a:ext>
            </a:extLst>
          </p:cNvPr>
          <p:cNvPicPr>
            <a:picLocks noChangeAspect="1"/>
          </p:cNvPicPr>
          <p:nvPr/>
        </p:nvPicPr>
        <p:blipFill>
          <a:blip r:embed="rId5"/>
          <a:stretch>
            <a:fillRect/>
          </a:stretch>
        </p:blipFill>
        <p:spPr>
          <a:xfrm>
            <a:off x="4261236" y="5250169"/>
            <a:ext cx="3305175" cy="1381125"/>
          </a:xfrm>
          <a:prstGeom prst="rect">
            <a:avLst/>
          </a:prstGeom>
          <a:ln>
            <a:noFill/>
          </a:ln>
          <a:effectLst>
            <a:softEdge rad="112500"/>
          </a:effectLst>
        </p:spPr>
      </p:pic>
      <p:pic>
        <p:nvPicPr>
          <p:cNvPr id="14" name="Picture 13">
            <a:extLst>
              <a:ext uri="{FF2B5EF4-FFF2-40B4-BE49-F238E27FC236}">
                <a16:creationId xmlns:a16="http://schemas.microsoft.com/office/drawing/2014/main" id="{14E66D48-A1CE-4CAA-A5BB-2E4C6E5B2F82}"/>
              </a:ext>
            </a:extLst>
          </p:cNvPr>
          <p:cNvPicPr>
            <a:picLocks noChangeAspect="1"/>
          </p:cNvPicPr>
          <p:nvPr/>
        </p:nvPicPr>
        <p:blipFill>
          <a:blip r:embed="rId6"/>
          <a:stretch>
            <a:fillRect/>
          </a:stretch>
        </p:blipFill>
        <p:spPr>
          <a:xfrm>
            <a:off x="8803999" y="5022084"/>
            <a:ext cx="2952750" cy="1543050"/>
          </a:xfrm>
          <a:prstGeom prst="rect">
            <a:avLst/>
          </a:prstGeom>
          <a:ln>
            <a:noFill/>
          </a:ln>
          <a:effectLst>
            <a:softEdge rad="112500"/>
          </a:effectLst>
        </p:spPr>
      </p:pic>
    </p:spTree>
    <p:extLst>
      <p:ext uri="{BB962C8B-B14F-4D97-AF65-F5344CB8AC3E}">
        <p14:creationId xmlns:p14="http://schemas.microsoft.com/office/powerpoint/2010/main" val="172224433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1929052-1BDB-4A92-A43D-2A0D7FC017AB}"/>
              </a:ext>
            </a:extLst>
          </p:cNvPr>
          <p:cNvSpPr/>
          <p:nvPr/>
        </p:nvSpPr>
        <p:spPr>
          <a:xfrm>
            <a:off x="134226" y="117370"/>
            <a:ext cx="7160083" cy="3631763"/>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r>
              <a:rPr lang="en-GB" sz="2300" dirty="0">
                <a:ln/>
                <a:solidFill>
                  <a:schemeClr val="bg1"/>
                </a:solidFill>
                <a:latin typeface="Britannic Bold" panose="020B0903060703020204" pitchFamily="34" charset="0"/>
              </a:rPr>
              <a:t>Software Development Methodologies</a:t>
            </a:r>
          </a:p>
          <a:p>
            <a:r>
              <a:rPr lang="en-GB" sz="2300" cap="none" spc="0" dirty="0">
                <a:ln/>
                <a:solidFill>
                  <a:schemeClr val="bg1"/>
                </a:solidFill>
                <a:effectLst/>
                <a:latin typeface="Britannic Bold" panose="020B0903060703020204" pitchFamily="34" charset="0"/>
              </a:rPr>
              <a:t>One of the simplest and most successful ways to turn a vision for a company need into software solutions is to use the Agile software development methodology. Continuous planning, learning, improvement, team collaboration, evolutionary development, and early delivery are all terms used to describe agile software development methodologies. It increases adaptability in the face of change. [4],[7]</a:t>
            </a:r>
            <a:endParaRPr lang="en-US" sz="2300" cap="none" spc="0" dirty="0">
              <a:ln/>
              <a:solidFill>
                <a:schemeClr val="bg1"/>
              </a:solidFill>
              <a:effectLst/>
              <a:latin typeface="Britannic Bold" panose="020B0903060703020204" pitchFamily="34" charset="0"/>
            </a:endParaRPr>
          </a:p>
        </p:txBody>
      </p:sp>
      <p:sp>
        <p:nvSpPr>
          <p:cNvPr id="5" name="Rectangle 4">
            <a:extLst>
              <a:ext uri="{FF2B5EF4-FFF2-40B4-BE49-F238E27FC236}">
                <a16:creationId xmlns:a16="http://schemas.microsoft.com/office/drawing/2014/main" id="{4E9CCC56-6890-4F7B-91B3-5C3453210B63}"/>
              </a:ext>
            </a:extLst>
          </p:cNvPr>
          <p:cNvSpPr/>
          <p:nvPr/>
        </p:nvSpPr>
        <p:spPr>
          <a:xfrm>
            <a:off x="1578519" y="3352586"/>
            <a:ext cx="761747"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dirty="0">
                <a:ln/>
                <a:solidFill>
                  <a:schemeClr val="accent3"/>
                </a:solidFill>
                <a:latin typeface="Britannic Bold" panose="020B0903060703020204" pitchFamily="34" charset="0"/>
              </a:rPr>
              <a:t>PLAN</a:t>
            </a:r>
            <a:endParaRPr lang="en-US" sz="2000" b="1" cap="none" spc="0" dirty="0">
              <a:ln/>
              <a:solidFill>
                <a:schemeClr val="accent3"/>
              </a:solidFill>
              <a:effectLst/>
              <a:latin typeface="Britannic Bold" panose="020B0903060703020204" pitchFamily="34" charset="0"/>
            </a:endParaRPr>
          </a:p>
        </p:txBody>
      </p:sp>
      <p:sp>
        <p:nvSpPr>
          <p:cNvPr id="14" name="Rectangle 13">
            <a:extLst>
              <a:ext uri="{FF2B5EF4-FFF2-40B4-BE49-F238E27FC236}">
                <a16:creationId xmlns:a16="http://schemas.microsoft.com/office/drawing/2014/main" id="{F9544703-B103-40D8-8177-3C59A312891C}"/>
              </a:ext>
            </a:extLst>
          </p:cNvPr>
          <p:cNvSpPr/>
          <p:nvPr/>
        </p:nvSpPr>
        <p:spPr>
          <a:xfrm>
            <a:off x="4184970" y="3349023"/>
            <a:ext cx="1026243"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dirty="0">
                <a:ln/>
                <a:solidFill>
                  <a:schemeClr val="accent3"/>
                </a:solidFill>
                <a:latin typeface="Britannic Bold" panose="020B0903060703020204" pitchFamily="34" charset="0"/>
              </a:rPr>
              <a:t>DESIGN</a:t>
            </a:r>
            <a:endParaRPr lang="en-US" sz="2000" b="1" cap="none" spc="0" dirty="0">
              <a:ln/>
              <a:solidFill>
                <a:schemeClr val="accent3"/>
              </a:solidFill>
              <a:effectLst/>
              <a:latin typeface="Britannic Bold" panose="020B0903060703020204" pitchFamily="34" charset="0"/>
            </a:endParaRPr>
          </a:p>
        </p:txBody>
      </p:sp>
      <p:sp>
        <p:nvSpPr>
          <p:cNvPr id="15" name="Rectangle 14">
            <a:extLst>
              <a:ext uri="{FF2B5EF4-FFF2-40B4-BE49-F238E27FC236}">
                <a16:creationId xmlns:a16="http://schemas.microsoft.com/office/drawing/2014/main" id="{58DE2B5A-9855-4D63-A9EF-943751897390}"/>
              </a:ext>
            </a:extLst>
          </p:cNvPr>
          <p:cNvSpPr/>
          <p:nvPr/>
        </p:nvSpPr>
        <p:spPr>
          <a:xfrm>
            <a:off x="6458683" y="3325954"/>
            <a:ext cx="2073003"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3"/>
                </a:solidFill>
                <a:effectLst/>
                <a:latin typeface="Britannic Bold" panose="020B0903060703020204" pitchFamily="34" charset="0"/>
              </a:rPr>
              <a:t>DEVELOP &amp; TEST</a:t>
            </a:r>
          </a:p>
        </p:txBody>
      </p:sp>
      <p:sp>
        <p:nvSpPr>
          <p:cNvPr id="16" name="Rectangle 15">
            <a:extLst>
              <a:ext uri="{FF2B5EF4-FFF2-40B4-BE49-F238E27FC236}">
                <a16:creationId xmlns:a16="http://schemas.microsoft.com/office/drawing/2014/main" id="{E78ACCA4-0EDA-483C-888F-39ED367F3644}"/>
              </a:ext>
            </a:extLst>
          </p:cNvPr>
          <p:cNvSpPr/>
          <p:nvPr/>
        </p:nvSpPr>
        <p:spPr>
          <a:xfrm>
            <a:off x="8911398" y="3349023"/>
            <a:ext cx="2672526" cy="40011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3"/>
                </a:solidFill>
                <a:effectLst/>
                <a:latin typeface="Britannic Bold" panose="020B0903060703020204" pitchFamily="34" charset="0"/>
              </a:rPr>
              <a:t>RELEASE &amp; FEEDBACK</a:t>
            </a:r>
          </a:p>
        </p:txBody>
      </p:sp>
      <p:pic>
        <p:nvPicPr>
          <p:cNvPr id="4" name="Picture 3">
            <a:extLst>
              <a:ext uri="{FF2B5EF4-FFF2-40B4-BE49-F238E27FC236}">
                <a16:creationId xmlns:a16="http://schemas.microsoft.com/office/drawing/2014/main" id="{2DC9F4EF-DA50-4E56-B894-1A1F52F7906E}"/>
              </a:ext>
            </a:extLst>
          </p:cNvPr>
          <p:cNvPicPr>
            <a:picLocks noChangeAspect="1"/>
          </p:cNvPicPr>
          <p:nvPr/>
        </p:nvPicPr>
        <p:blipFill>
          <a:blip r:embed="rId3"/>
          <a:stretch>
            <a:fillRect/>
          </a:stretch>
        </p:blipFill>
        <p:spPr>
          <a:xfrm>
            <a:off x="7484165" y="410475"/>
            <a:ext cx="4604756" cy="2419921"/>
          </a:xfrm>
          <a:prstGeom prst="rect">
            <a:avLst/>
          </a:prstGeom>
          <a:ln>
            <a:noFill/>
          </a:ln>
          <a:effectLst>
            <a:softEdge rad="112500"/>
          </a:effectLst>
        </p:spPr>
      </p:pic>
      <p:pic>
        <p:nvPicPr>
          <p:cNvPr id="25" name="Picture Placeholder 24">
            <a:extLst>
              <a:ext uri="{FF2B5EF4-FFF2-40B4-BE49-F238E27FC236}">
                <a16:creationId xmlns:a16="http://schemas.microsoft.com/office/drawing/2014/main" id="{E7AB4741-7D98-415D-BA84-79928BC444A1}"/>
              </a:ext>
            </a:extLst>
          </p:cNvPr>
          <p:cNvPicPr>
            <a:picLocks noGrp="1" noChangeAspect="1"/>
          </p:cNvPicPr>
          <p:nvPr>
            <p:ph type="pic" sz="quarter" idx="11"/>
          </p:nvPr>
        </p:nvPicPr>
        <p:blipFill rotWithShape="1">
          <a:blip r:embed="rId4"/>
          <a:srcRect t="3473" b="3473"/>
          <a:stretch/>
        </p:blipFill>
        <p:spPr>
          <a:noFill/>
        </p:spPr>
      </p:pic>
      <p:pic>
        <p:nvPicPr>
          <p:cNvPr id="27" name="Picture Placeholder 26">
            <a:extLst>
              <a:ext uri="{FF2B5EF4-FFF2-40B4-BE49-F238E27FC236}">
                <a16:creationId xmlns:a16="http://schemas.microsoft.com/office/drawing/2014/main" id="{B565624D-A14C-4A34-9C3C-F1486193545F}"/>
              </a:ext>
            </a:extLst>
          </p:cNvPr>
          <p:cNvPicPr>
            <a:picLocks noGrp="1" noChangeAspect="1"/>
          </p:cNvPicPr>
          <p:nvPr>
            <p:ph type="pic" sz="quarter" idx="12"/>
          </p:nvPr>
        </p:nvPicPr>
        <p:blipFill rotWithShape="1">
          <a:blip r:embed="rId5"/>
          <a:srcRect l="1399" r="1399"/>
          <a:stretch/>
        </p:blipFill>
        <p:spPr>
          <a:xfrm>
            <a:off x="6458683" y="3706423"/>
            <a:ext cx="2120872" cy="2120963"/>
          </a:xfrm>
          <a:noFill/>
        </p:spPr>
      </p:pic>
      <p:pic>
        <p:nvPicPr>
          <p:cNvPr id="29" name="Picture Placeholder 28">
            <a:extLst>
              <a:ext uri="{FF2B5EF4-FFF2-40B4-BE49-F238E27FC236}">
                <a16:creationId xmlns:a16="http://schemas.microsoft.com/office/drawing/2014/main" id="{72485BCB-2B1F-440B-B877-0F7F4A20E314}"/>
              </a:ext>
            </a:extLst>
          </p:cNvPr>
          <p:cNvPicPr>
            <a:picLocks noGrp="1" noChangeAspect="1"/>
          </p:cNvPicPr>
          <p:nvPr>
            <p:ph type="pic" sz="quarter" idx="13"/>
          </p:nvPr>
        </p:nvPicPr>
        <p:blipFill rotWithShape="1">
          <a:blip r:embed="rId6"/>
          <a:srcRect t="1579" b="1579"/>
          <a:stretch/>
        </p:blipFill>
        <p:spPr>
          <a:blipFill>
            <a:blip r:embed="rId7"/>
            <a:tile tx="0" ty="0" sx="100000" sy="100000" flip="none" algn="tl"/>
          </a:blipFill>
        </p:spPr>
      </p:pic>
      <p:pic>
        <p:nvPicPr>
          <p:cNvPr id="33" name="Picture Placeholder 32">
            <a:extLst>
              <a:ext uri="{FF2B5EF4-FFF2-40B4-BE49-F238E27FC236}">
                <a16:creationId xmlns:a16="http://schemas.microsoft.com/office/drawing/2014/main" id="{C836EC80-3B2E-4B73-BE97-8EA462F78BC5}"/>
              </a:ext>
            </a:extLst>
          </p:cNvPr>
          <p:cNvPicPr>
            <a:picLocks noGrp="1" noChangeAspect="1"/>
          </p:cNvPicPr>
          <p:nvPr>
            <p:ph type="pic" sz="quarter" idx="10"/>
          </p:nvPr>
        </p:nvPicPr>
        <p:blipFill rotWithShape="1">
          <a:blip r:embed="rId8"/>
          <a:srcRect t="3963" b="3963"/>
          <a:stretch/>
        </p:blipFill>
        <p:spPr>
          <a:noFill/>
        </p:spPr>
      </p:pic>
    </p:spTree>
    <p:extLst>
      <p:ext uri="{BB962C8B-B14F-4D97-AF65-F5344CB8AC3E}">
        <p14:creationId xmlns:p14="http://schemas.microsoft.com/office/powerpoint/2010/main" val="97568190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4" name="Rectangle 3">
            <a:extLst>
              <a:ext uri="{FF2B5EF4-FFF2-40B4-BE49-F238E27FC236}">
                <a16:creationId xmlns:a16="http://schemas.microsoft.com/office/drawing/2014/main" id="{3EFCB4F0-5F38-48BD-814E-B96308A9A489}"/>
              </a:ext>
            </a:extLst>
          </p:cNvPr>
          <p:cNvSpPr/>
          <p:nvPr/>
        </p:nvSpPr>
        <p:spPr>
          <a:xfrm>
            <a:off x="8224721" y="3843390"/>
            <a:ext cx="3264035" cy="923330"/>
          </a:xfrm>
          <a:prstGeom prst="rect">
            <a:avLst/>
          </a:prstGeom>
          <a:noFill/>
        </p:spPr>
        <p:txBody>
          <a:bodyPr wrap="none" lIns="91440" tIns="45720" rIns="91440" bIns="45720">
            <a:spAutoFit/>
          </a:bodyPr>
          <a:lstStyle/>
          <a:p>
            <a:pPr algn="ctr"/>
            <a:r>
              <a:rPr lang="en-US" sz="5400" b="0" cap="none" spc="0" dirty="0">
                <a:ln w="0"/>
                <a:solidFill>
                  <a:schemeClr val="bg1"/>
                </a:solidFill>
                <a:effectLst>
                  <a:outerShdw blurRad="38100" dist="25400" dir="5400000" algn="ctr" rotWithShape="0">
                    <a:srgbClr val="6E747A">
                      <a:alpha val="43000"/>
                    </a:srgbClr>
                  </a:outerShdw>
                </a:effectLst>
                <a:latin typeface="Algerian" panose="04020705040A02060702" pitchFamily="82" charset="0"/>
              </a:rPr>
              <a:t>possible</a:t>
            </a:r>
          </a:p>
        </p:txBody>
      </p:sp>
      <p:sp>
        <p:nvSpPr>
          <p:cNvPr id="8" name="Title 7">
            <a:extLst>
              <a:ext uri="{FF2B5EF4-FFF2-40B4-BE49-F238E27FC236}">
                <a16:creationId xmlns:a16="http://schemas.microsoft.com/office/drawing/2014/main" id="{ED6D2D06-3D94-4CB7-B45B-0E60614B094D}"/>
              </a:ext>
            </a:extLst>
          </p:cNvPr>
          <p:cNvSpPr>
            <a:spLocks noGrp="1"/>
          </p:cNvSpPr>
          <p:nvPr>
            <p:ph type="title"/>
          </p:nvPr>
        </p:nvSpPr>
        <p:spPr/>
        <p:txBody>
          <a:bodyPr/>
          <a:lstStyle/>
          <a:p>
            <a:endParaRPr lang="en-GB"/>
          </a:p>
        </p:txBody>
      </p:sp>
      <p:pic>
        <p:nvPicPr>
          <p:cNvPr id="21" name="Picture Placeholder 20" descr="A red car on a street&#10;&#10;Description automatically generated with low confidence">
            <a:extLst>
              <a:ext uri="{FF2B5EF4-FFF2-40B4-BE49-F238E27FC236}">
                <a16:creationId xmlns:a16="http://schemas.microsoft.com/office/drawing/2014/main" id="{34C0AFE4-9443-461C-B748-0AD6BA8BCFEE}"/>
              </a:ext>
            </a:extLst>
          </p:cNvPr>
          <p:cNvPicPr>
            <a:picLocks noGrp="1" noChangeAspect="1"/>
          </p:cNvPicPr>
          <p:nvPr>
            <p:ph type="pic" sz="quarter" idx="12"/>
          </p:nvPr>
        </p:nvPicPr>
        <p:blipFill>
          <a:blip r:embed="rId3"/>
          <a:srcRect t="7845" b="7845"/>
          <a:stretch>
            <a:fillRect/>
          </a:stretch>
        </p:blipFill>
        <p:spPr/>
      </p:pic>
      <p:graphicFrame>
        <p:nvGraphicFramePr>
          <p:cNvPr id="22" name="Diagram 21">
            <a:extLst>
              <a:ext uri="{FF2B5EF4-FFF2-40B4-BE49-F238E27FC236}">
                <a16:creationId xmlns:a16="http://schemas.microsoft.com/office/drawing/2014/main" id="{CC00E2ED-14AE-4F80-A70D-FE55DD8EB410}"/>
              </a:ext>
            </a:extLst>
          </p:cNvPr>
          <p:cNvGraphicFramePr/>
          <p:nvPr>
            <p:extLst>
              <p:ext uri="{D42A27DB-BD31-4B8C-83A1-F6EECF244321}">
                <p14:modId xmlns:p14="http://schemas.microsoft.com/office/powerpoint/2010/main" val="4048807757"/>
              </p:ext>
            </p:extLst>
          </p:nvPr>
        </p:nvGraphicFramePr>
        <p:xfrm>
          <a:off x="397564" y="588433"/>
          <a:ext cx="11370366" cy="52955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4" name="TextBox 23">
            <a:extLst>
              <a:ext uri="{FF2B5EF4-FFF2-40B4-BE49-F238E27FC236}">
                <a16:creationId xmlns:a16="http://schemas.microsoft.com/office/drawing/2014/main" id="{C7A62110-0BCF-48C7-98A7-1F5A67D5D1F5}"/>
              </a:ext>
            </a:extLst>
          </p:cNvPr>
          <p:cNvSpPr txBox="1"/>
          <p:nvPr/>
        </p:nvSpPr>
        <p:spPr>
          <a:xfrm>
            <a:off x="10508050" y="5984865"/>
            <a:ext cx="670985" cy="369332"/>
          </a:xfrm>
          <a:prstGeom prst="rect">
            <a:avLst/>
          </a:prstGeom>
          <a:noFill/>
        </p:spPr>
        <p:txBody>
          <a:bodyPr wrap="square">
            <a:spAutoFit/>
          </a:bodyPr>
          <a:lstStyle/>
          <a:p>
            <a:r>
              <a:rPr lang="en-GB" dirty="0"/>
              <a:t>[5]</a:t>
            </a:r>
          </a:p>
        </p:txBody>
      </p:sp>
    </p:spTree>
    <p:extLst>
      <p:ext uri="{BB962C8B-B14F-4D97-AF65-F5344CB8AC3E}">
        <p14:creationId xmlns:p14="http://schemas.microsoft.com/office/powerpoint/2010/main" val="25145131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
        <p:nvSpPr>
          <p:cNvPr id="4" name="Rectangle 3">
            <a:extLst>
              <a:ext uri="{FF2B5EF4-FFF2-40B4-BE49-F238E27FC236}">
                <a16:creationId xmlns:a16="http://schemas.microsoft.com/office/drawing/2014/main" id="{3EFCB4F0-5F38-48BD-814E-B96308A9A489}"/>
              </a:ext>
            </a:extLst>
          </p:cNvPr>
          <p:cNvSpPr/>
          <p:nvPr/>
        </p:nvSpPr>
        <p:spPr>
          <a:xfrm>
            <a:off x="8224721" y="3843390"/>
            <a:ext cx="3264035" cy="923330"/>
          </a:xfrm>
          <a:prstGeom prst="rect">
            <a:avLst/>
          </a:prstGeom>
          <a:noFill/>
        </p:spPr>
        <p:txBody>
          <a:bodyPr wrap="none" lIns="91440" tIns="45720" rIns="91440" bIns="45720">
            <a:spAutoFit/>
          </a:bodyPr>
          <a:lstStyle/>
          <a:p>
            <a:pPr algn="ctr"/>
            <a:r>
              <a:rPr lang="en-US" sz="5400" b="0" cap="none" spc="0" dirty="0">
                <a:ln w="0"/>
                <a:solidFill>
                  <a:schemeClr val="bg1"/>
                </a:solidFill>
                <a:effectLst>
                  <a:outerShdw blurRad="38100" dist="25400" dir="5400000" algn="ctr" rotWithShape="0">
                    <a:srgbClr val="6E747A">
                      <a:alpha val="43000"/>
                    </a:srgbClr>
                  </a:outerShdw>
                </a:effectLst>
                <a:latin typeface="Algerian" panose="04020705040A02060702" pitchFamily="82" charset="0"/>
              </a:rPr>
              <a:t>possible</a:t>
            </a:r>
          </a:p>
        </p:txBody>
      </p:sp>
      <p:sp>
        <p:nvSpPr>
          <p:cNvPr id="8" name="Title 7">
            <a:extLst>
              <a:ext uri="{FF2B5EF4-FFF2-40B4-BE49-F238E27FC236}">
                <a16:creationId xmlns:a16="http://schemas.microsoft.com/office/drawing/2014/main" id="{ED6D2D06-3D94-4CB7-B45B-0E60614B094D}"/>
              </a:ext>
            </a:extLst>
          </p:cNvPr>
          <p:cNvSpPr>
            <a:spLocks noGrp="1"/>
          </p:cNvSpPr>
          <p:nvPr>
            <p:ph type="title"/>
          </p:nvPr>
        </p:nvSpPr>
        <p:spPr/>
        <p:txBody>
          <a:bodyPr/>
          <a:lstStyle/>
          <a:p>
            <a:endParaRPr lang="en-GB"/>
          </a:p>
        </p:txBody>
      </p:sp>
      <p:pic>
        <p:nvPicPr>
          <p:cNvPr id="21" name="Picture Placeholder 20" descr="A red car on a street&#10;&#10;Description automatically generated with low confidence">
            <a:extLst>
              <a:ext uri="{FF2B5EF4-FFF2-40B4-BE49-F238E27FC236}">
                <a16:creationId xmlns:a16="http://schemas.microsoft.com/office/drawing/2014/main" id="{34C0AFE4-9443-461C-B748-0AD6BA8BCFEE}"/>
              </a:ext>
            </a:extLst>
          </p:cNvPr>
          <p:cNvPicPr>
            <a:picLocks noGrp="1" noChangeAspect="1"/>
          </p:cNvPicPr>
          <p:nvPr>
            <p:ph type="pic" sz="quarter" idx="12"/>
          </p:nvPr>
        </p:nvPicPr>
        <p:blipFill>
          <a:blip r:embed="rId3"/>
          <a:srcRect t="7845" b="7845"/>
          <a:stretch>
            <a:fillRect/>
          </a:stretch>
        </p:blipFill>
        <p:spPr/>
      </p:pic>
      <p:sp>
        <p:nvSpPr>
          <p:cNvPr id="2" name="Rectangle 1">
            <a:extLst>
              <a:ext uri="{FF2B5EF4-FFF2-40B4-BE49-F238E27FC236}">
                <a16:creationId xmlns:a16="http://schemas.microsoft.com/office/drawing/2014/main" id="{19D07C98-B870-4456-A45C-2FFA3F646ABE}"/>
              </a:ext>
            </a:extLst>
          </p:cNvPr>
          <p:cNvSpPr/>
          <p:nvPr/>
        </p:nvSpPr>
        <p:spPr>
          <a:xfrm>
            <a:off x="1381110" y="8567"/>
            <a:ext cx="1463862" cy="553998"/>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3000" b="1" cap="none" spc="0" dirty="0">
                <a:ln/>
                <a:solidFill>
                  <a:schemeClr val="accent1">
                    <a:lumMod val="75000"/>
                  </a:schemeClr>
                </a:solidFill>
                <a:effectLst/>
                <a:latin typeface="Britannic Bold" panose="020B0903060703020204" pitchFamily="34" charset="0"/>
              </a:rPr>
              <a:t>Design </a:t>
            </a:r>
          </a:p>
        </p:txBody>
      </p:sp>
      <p:pic>
        <p:nvPicPr>
          <p:cNvPr id="5" name="Picture 4">
            <a:extLst>
              <a:ext uri="{FF2B5EF4-FFF2-40B4-BE49-F238E27FC236}">
                <a16:creationId xmlns:a16="http://schemas.microsoft.com/office/drawing/2014/main" id="{204A03EC-7080-47AE-B17D-EDF662D1E1B4}"/>
              </a:ext>
            </a:extLst>
          </p:cNvPr>
          <p:cNvPicPr>
            <a:picLocks noChangeAspect="1"/>
          </p:cNvPicPr>
          <p:nvPr/>
        </p:nvPicPr>
        <p:blipFill>
          <a:blip r:embed="rId4"/>
          <a:stretch>
            <a:fillRect/>
          </a:stretch>
        </p:blipFill>
        <p:spPr>
          <a:xfrm>
            <a:off x="509106" y="1001043"/>
            <a:ext cx="2740403" cy="5297238"/>
          </a:xfrm>
          <a:prstGeom prst="rect">
            <a:avLst/>
          </a:prstGeom>
          <a:ln w="88900" cap="sq" cmpd="thickThin">
            <a:solidFill>
              <a:srgbClr val="000000"/>
            </a:solidFill>
            <a:prstDash val="solid"/>
            <a:miter lim="800000"/>
          </a:ln>
          <a:effectLst>
            <a:innerShdw blurRad="76200">
              <a:srgbClr val="000000"/>
            </a:innerShdw>
          </a:effectLst>
        </p:spPr>
      </p:pic>
      <p:pic>
        <p:nvPicPr>
          <p:cNvPr id="10" name="Picture 9">
            <a:extLst>
              <a:ext uri="{FF2B5EF4-FFF2-40B4-BE49-F238E27FC236}">
                <a16:creationId xmlns:a16="http://schemas.microsoft.com/office/drawing/2014/main" id="{7E494000-81DB-488D-B210-A72AB1B792B2}"/>
              </a:ext>
            </a:extLst>
          </p:cNvPr>
          <p:cNvPicPr>
            <a:picLocks noChangeAspect="1"/>
          </p:cNvPicPr>
          <p:nvPr/>
        </p:nvPicPr>
        <p:blipFill>
          <a:blip r:embed="rId5"/>
          <a:stretch>
            <a:fillRect/>
          </a:stretch>
        </p:blipFill>
        <p:spPr>
          <a:xfrm>
            <a:off x="4650253" y="1001043"/>
            <a:ext cx="2661337" cy="5226974"/>
          </a:xfrm>
          <a:prstGeom prst="rect">
            <a:avLst/>
          </a:prstGeom>
          <a:ln w="88900" cap="sq" cmpd="thickThin">
            <a:solidFill>
              <a:srgbClr val="000000"/>
            </a:solidFill>
            <a:prstDash val="solid"/>
            <a:miter lim="800000"/>
          </a:ln>
          <a:effectLst>
            <a:innerShdw blurRad="76200">
              <a:srgbClr val="000000"/>
            </a:innerShdw>
          </a:effectLst>
        </p:spPr>
      </p:pic>
      <p:pic>
        <p:nvPicPr>
          <p:cNvPr id="12" name="Picture 11">
            <a:extLst>
              <a:ext uri="{FF2B5EF4-FFF2-40B4-BE49-F238E27FC236}">
                <a16:creationId xmlns:a16="http://schemas.microsoft.com/office/drawing/2014/main" id="{C10EEEAC-2889-4FAC-AD94-76EA071F5183}"/>
              </a:ext>
            </a:extLst>
          </p:cNvPr>
          <p:cNvPicPr>
            <a:picLocks noChangeAspect="1"/>
          </p:cNvPicPr>
          <p:nvPr/>
        </p:nvPicPr>
        <p:blipFill>
          <a:blip r:embed="rId6"/>
          <a:stretch>
            <a:fillRect/>
          </a:stretch>
        </p:blipFill>
        <p:spPr>
          <a:xfrm>
            <a:off x="9061213" y="965911"/>
            <a:ext cx="2713108" cy="529723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238364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view of the tress from below up to the sky">
            <a:extLst>
              <a:ext uri="{FF2B5EF4-FFF2-40B4-BE49-F238E27FC236}">
                <a16:creationId xmlns:a16="http://schemas.microsoft.com/office/drawing/2014/main" id="{48647C85-5A62-4C19-8732-37C447244CE5}"/>
              </a:ext>
            </a:extLst>
          </p:cNvPr>
          <p:cNvPicPr>
            <a:picLocks noGrp="1" noChangeAspect="1"/>
          </p:cNvPicPr>
          <p:nvPr>
            <p:ph type="pic" sz="quarter" idx="12"/>
          </p:nvPr>
        </p:nvPicPr>
        <p:blipFill rotWithShape="1">
          <a:blip r:embed="rId2"/>
          <a:srcRect t="31250" b="31250"/>
          <a:stretch/>
        </p:blipFill>
        <p:spPr>
          <a:xfrm>
            <a:off x="0" y="0"/>
            <a:ext cx="12192000" cy="6857999"/>
          </a:xfrm>
        </p:spPr>
      </p:pic>
      <p:sp>
        <p:nvSpPr>
          <p:cNvPr id="16" name="Rectangle 15">
            <a:extLst>
              <a:ext uri="{FF2B5EF4-FFF2-40B4-BE49-F238E27FC236}">
                <a16:creationId xmlns:a16="http://schemas.microsoft.com/office/drawing/2014/main" id="{349D32F4-D80F-4681-81BC-DC5912CB0B68}"/>
              </a:ext>
              <a:ext uri="{C183D7F6-B498-43B3-948B-1728B52AA6E4}">
                <adec:decorative xmlns:adec="http://schemas.microsoft.com/office/drawing/2017/decorative" val="1"/>
              </a:ext>
            </a:extLst>
          </p:cNvPr>
          <p:cNvSpPr/>
          <p:nvPr/>
        </p:nvSpPr>
        <p:spPr>
          <a:xfrm>
            <a:off x="0" y="-1"/>
            <a:ext cx="12192000" cy="6858000"/>
          </a:xfrm>
          <a:prstGeom prst="rect">
            <a:avLst/>
          </a:prstGeom>
          <a:solidFill>
            <a:schemeClr val="tx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79F64797-5747-4EBC-BFFB-16978088E74D}"/>
              </a:ext>
            </a:extLst>
          </p:cNvPr>
          <p:cNvSpPr>
            <a:spLocks noGrp="1"/>
          </p:cNvSpPr>
          <p:nvPr>
            <p:ph type="title"/>
          </p:nvPr>
        </p:nvSpPr>
        <p:spPr>
          <a:xfrm>
            <a:off x="9008615" y="5828526"/>
            <a:ext cx="2722422" cy="591127"/>
          </a:xfrm>
        </p:spPr>
        <p:txBody>
          <a:bodyPr/>
          <a:lstStyle/>
          <a:p>
            <a:r>
              <a:rPr lang="en-US" dirty="0"/>
              <a:t>JOURNEY</a:t>
            </a:r>
          </a:p>
        </p:txBody>
      </p:sp>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pic>
        <p:nvPicPr>
          <p:cNvPr id="8" name="Picture 7">
            <a:extLst>
              <a:ext uri="{FF2B5EF4-FFF2-40B4-BE49-F238E27FC236}">
                <a16:creationId xmlns:a16="http://schemas.microsoft.com/office/drawing/2014/main" id="{025C14C2-01A5-4544-8F2B-D625039CD192}"/>
              </a:ext>
            </a:extLst>
          </p:cNvPr>
          <p:cNvPicPr>
            <a:picLocks noChangeAspect="1"/>
          </p:cNvPicPr>
          <p:nvPr/>
        </p:nvPicPr>
        <p:blipFill>
          <a:blip r:embed="rId3"/>
          <a:stretch>
            <a:fillRect/>
          </a:stretch>
        </p:blipFill>
        <p:spPr>
          <a:xfrm>
            <a:off x="447261" y="377217"/>
            <a:ext cx="4768410" cy="2995351"/>
          </a:xfrm>
          <a:prstGeom prst="rect">
            <a:avLst/>
          </a:prstGeom>
        </p:spPr>
      </p:pic>
      <p:pic>
        <p:nvPicPr>
          <p:cNvPr id="10" name="Picture 9">
            <a:extLst>
              <a:ext uri="{FF2B5EF4-FFF2-40B4-BE49-F238E27FC236}">
                <a16:creationId xmlns:a16="http://schemas.microsoft.com/office/drawing/2014/main" id="{F5EA4AEA-4237-4E68-89AE-79BA2C825587}"/>
              </a:ext>
            </a:extLst>
          </p:cNvPr>
          <p:cNvPicPr>
            <a:picLocks noChangeAspect="1"/>
          </p:cNvPicPr>
          <p:nvPr/>
        </p:nvPicPr>
        <p:blipFill>
          <a:blip r:embed="rId4"/>
          <a:stretch>
            <a:fillRect/>
          </a:stretch>
        </p:blipFill>
        <p:spPr>
          <a:xfrm>
            <a:off x="5328634" y="387206"/>
            <a:ext cx="6529068" cy="5305409"/>
          </a:xfrm>
          <a:prstGeom prst="rect">
            <a:avLst/>
          </a:prstGeom>
        </p:spPr>
      </p:pic>
    </p:spTree>
    <p:extLst>
      <p:ext uri="{BB962C8B-B14F-4D97-AF65-F5344CB8AC3E}">
        <p14:creationId xmlns:p14="http://schemas.microsoft.com/office/powerpoint/2010/main" val="402598370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F64797-5747-4EBC-BFFB-16978088E74D}"/>
              </a:ext>
            </a:extLst>
          </p:cNvPr>
          <p:cNvSpPr>
            <a:spLocks noGrp="1"/>
          </p:cNvSpPr>
          <p:nvPr>
            <p:ph type="title"/>
          </p:nvPr>
        </p:nvSpPr>
        <p:spPr>
          <a:xfrm>
            <a:off x="9008615" y="5828526"/>
            <a:ext cx="2722422" cy="591127"/>
          </a:xfrm>
        </p:spPr>
        <p:txBody>
          <a:bodyPr/>
          <a:lstStyle/>
          <a:p>
            <a:r>
              <a:rPr lang="en-US" dirty="0"/>
              <a:t>JOURNEY</a:t>
            </a:r>
          </a:p>
        </p:txBody>
      </p:sp>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pic>
        <p:nvPicPr>
          <p:cNvPr id="6" name="Picture Placeholder 5" descr="Text&#10;&#10;Description automatically generated with low confidence">
            <a:extLst>
              <a:ext uri="{FF2B5EF4-FFF2-40B4-BE49-F238E27FC236}">
                <a16:creationId xmlns:a16="http://schemas.microsoft.com/office/drawing/2014/main" id="{815A82AE-FA0C-42F3-BB03-3065CE64CA5B}"/>
              </a:ext>
            </a:extLst>
          </p:cNvPr>
          <p:cNvPicPr>
            <a:picLocks noGrp="1" noChangeAspect="1"/>
          </p:cNvPicPr>
          <p:nvPr>
            <p:ph type="pic" sz="quarter" idx="12"/>
          </p:nvPr>
        </p:nvPicPr>
        <p:blipFill>
          <a:blip r:embed="rId2"/>
          <a:srcRect t="7490" b="7490"/>
          <a:stretch>
            <a:fillRect/>
          </a:stretch>
        </p:blipFill>
        <p:spPr/>
      </p:pic>
      <p:sp>
        <p:nvSpPr>
          <p:cNvPr id="7" name="Rectangle 6">
            <a:extLst>
              <a:ext uri="{FF2B5EF4-FFF2-40B4-BE49-F238E27FC236}">
                <a16:creationId xmlns:a16="http://schemas.microsoft.com/office/drawing/2014/main" id="{F5BA637D-DB62-48DA-817F-D55BA2D07CA4}"/>
              </a:ext>
            </a:extLst>
          </p:cNvPr>
          <p:cNvSpPr/>
          <p:nvPr/>
        </p:nvSpPr>
        <p:spPr>
          <a:xfrm>
            <a:off x="225316" y="319326"/>
            <a:ext cx="3482189" cy="6109365"/>
          </a:xfrm>
          <a:prstGeom prst="rect">
            <a:avLst/>
          </a:prstGeom>
          <a:noFill/>
        </p:spPr>
        <p:txBody>
          <a:bodyPr wrap="square" lIns="91440" tIns="45720" rIns="91440" bIns="45720">
            <a:spAutoFit/>
          </a:bodyPr>
          <a:lstStyle/>
          <a:p>
            <a:pPr algn="ctr"/>
            <a:r>
              <a:rPr lang="en-GB" sz="23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Britannic Bold" panose="020B0903060703020204" pitchFamily="34" charset="0"/>
              </a:rPr>
              <a:t>The global car rental industry is rapidly expanding. While numerous players have already joined the market and made a name for themselves, there is still room for more. Every business is attempting to provide better services and offers in order to attract more reservations, resulting in market improvement and the adoption of new automated technology.</a:t>
            </a:r>
            <a:endParaRPr lang="en-US" sz="23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Britannic Bold" panose="020B0903060703020204" pitchFamily="34" charset="0"/>
            </a:endParaRPr>
          </a:p>
        </p:txBody>
      </p:sp>
      <p:sp>
        <p:nvSpPr>
          <p:cNvPr id="8" name="Rectangle 7">
            <a:extLst>
              <a:ext uri="{FF2B5EF4-FFF2-40B4-BE49-F238E27FC236}">
                <a16:creationId xmlns:a16="http://schemas.microsoft.com/office/drawing/2014/main" id="{9E689CF5-6FE1-4DE2-A7EB-8DF769FE8CD4}"/>
              </a:ext>
            </a:extLst>
          </p:cNvPr>
          <p:cNvSpPr/>
          <p:nvPr/>
        </p:nvSpPr>
        <p:spPr>
          <a:xfrm>
            <a:off x="4398259" y="0"/>
            <a:ext cx="3395481"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Conclusion</a:t>
            </a:r>
          </a:p>
        </p:txBody>
      </p:sp>
      <p:sp>
        <p:nvSpPr>
          <p:cNvPr id="11" name="Rectangle 10">
            <a:extLst>
              <a:ext uri="{FF2B5EF4-FFF2-40B4-BE49-F238E27FC236}">
                <a16:creationId xmlns:a16="http://schemas.microsoft.com/office/drawing/2014/main" id="{70EB4E2A-C0E0-40AA-BAFB-3852BEB53BFC}"/>
              </a:ext>
            </a:extLst>
          </p:cNvPr>
          <p:cNvSpPr/>
          <p:nvPr/>
        </p:nvSpPr>
        <p:spPr>
          <a:xfrm>
            <a:off x="8381971" y="332582"/>
            <a:ext cx="3584713" cy="6109365"/>
          </a:xfrm>
          <a:prstGeom prst="rect">
            <a:avLst/>
          </a:prstGeom>
          <a:noFill/>
        </p:spPr>
        <p:txBody>
          <a:bodyPr wrap="square" lIns="91440" tIns="45720" rIns="91440" bIns="45720">
            <a:spAutoFit/>
          </a:bodyPr>
          <a:lstStyle/>
          <a:p>
            <a:pPr algn="ctr"/>
            <a:r>
              <a:rPr lang="en-GB" sz="23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Britannic Bold" panose="020B0903060703020204" pitchFamily="34" charset="0"/>
              </a:rPr>
              <a:t>All automobile rentals that use clever methods and technology to stand out in the market can look forward to a bright future. Many automobile rental companies use car rental management software to improve their services and automate their operations. Management may focus on generating business plans and new strategies for the company's development with the help of software. [6]</a:t>
            </a:r>
            <a:endParaRPr lang="en-US" sz="23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Britannic Bold" panose="020B0903060703020204" pitchFamily="34" charset="0"/>
            </a:endParaRPr>
          </a:p>
        </p:txBody>
      </p:sp>
    </p:spTree>
    <p:extLst>
      <p:ext uri="{BB962C8B-B14F-4D97-AF65-F5344CB8AC3E}">
        <p14:creationId xmlns:p14="http://schemas.microsoft.com/office/powerpoint/2010/main" val="31834720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view of the tress from below up to the sky">
            <a:extLst>
              <a:ext uri="{FF2B5EF4-FFF2-40B4-BE49-F238E27FC236}">
                <a16:creationId xmlns:a16="http://schemas.microsoft.com/office/drawing/2014/main" id="{48647C85-5A62-4C19-8732-37C447244CE5}"/>
              </a:ext>
            </a:extLst>
          </p:cNvPr>
          <p:cNvPicPr>
            <a:picLocks noGrp="1" noChangeAspect="1"/>
          </p:cNvPicPr>
          <p:nvPr>
            <p:ph type="pic" sz="quarter" idx="12"/>
          </p:nvPr>
        </p:nvPicPr>
        <p:blipFill rotWithShape="1">
          <a:blip r:embed="rId2"/>
          <a:srcRect t="31250" b="31250"/>
          <a:stretch/>
        </p:blipFill>
        <p:spPr>
          <a:xfrm>
            <a:off x="0" y="0"/>
            <a:ext cx="12192000" cy="6857999"/>
          </a:xfrm>
        </p:spPr>
      </p:pic>
      <p:sp>
        <p:nvSpPr>
          <p:cNvPr id="16" name="Rectangle 15">
            <a:extLst>
              <a:ext uri="{FF2B5EF4-FFF2-40B4-BE49-F238E27FC236}">
                <a16:creationId xmlns:a16="http://schemas.microsoft.com/office/drawing/2014/main" id="{349D32F4-D80F-4681-81BC-DC5912CB0B68}"/>
              </a:ext>
              <a:ext uri="{C183D7F6-B498-43B3-948B-1728B52AA6E4}">
                <adec:decorative xmlns:adec="http://schemas.microsoft.com/office/drawing/2017/decorative" val="1"/>
              </a:ext>
            </a:extLst>
          </p:cNvPr>
          <p:cNvSpPr/>
          <p:nvPr/>
        </p:nvSpPr>
        <p:spPr>
          <a:xfrm>
            <a:off x="285564" y="285566"/>
            <a:ext cx="11620870" cy="6286867"/>
          </a:xfrm>
          <a:prstGeom prst="rect">
            <a:avLst/>
          </a:prstGeom>
          <a:solidFill>
            <a:schemeClr val="tx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t>References :</a:t>
            </a:r>
          </a:p>
          <a:p>
            <a:r>
              <a:rPr lang="en-US" sz="2000" dirty="0"/>
              <a:t>[1]C. Elliott, "Car Rental Upgrade: Why This Industry’s Future Is About You", Forbes, 2021. [Online]. Available:                       https://www.forbes.com/sites/christopherelliott/2020/01/21/car-rental-upgrade/?sh=74ba9b64a2e8. [Accessed: 21- Jul- 2021].</a:t>
            </a:r>
          </a:p>
          <a:p>
            <a:endParaRPr lang="en-US" sz="2000" dirty="0"/>
          </a:p>
          <a:p>
            <a:r>
              <a:rPr lang="en-US" sz="2000" dirty="0"/>
              <a:t>[2]E. Group, "Rent a Car &amp; Van Worldwide with Europcar", Europcar, 2021. [Online]. Available: https://www.europcar.co.uk/en-gb. [Accessed: 21- Jul- 2021].</a:t>
            </a:r>
          </a:p>
          <a:p>
            <a:endParaRPr lang="en-US" sz="2000" dirty="0"/>
          </a:p>
          <a:p>
            <a:r>
              <a:rPr lang="en-US" sz="2000" dirty="0"/>
              <a:t>[3]"Collision Damage Waiver in car rental", Rentalcars.com, 2021. [Online]. Available: https://www.rentalcars.com/en/guides/insuring-your-rental/collision-damage-waiver/. [Accessed: 21- Jul- 2021].</a:t>
            </a:r>
          </a:p>
          <a:p>
            <a:endParaRPr lang="en-US" sz="2000" dirty="0"/>
          </a:p>
          <a:p>
            <a:r>
              <a:rPr lang="en-US" sz="2000" dirty="0"/>
              <a:t>[4]B. Oliveira and J. Oliveira, Fleet and revenue management in car rental companies: A literature review and an integrated conceptual framework, 1st ed. Portugal, 2017.</a:t>
            </a:r>
          </a:p>
          <a:p>
            <a:endParaRPr lang="en-US" sz="2000" dirty="0"/>
          </a:p>
          <a:p>
            <a:r>
              <a:rPr lang="en-US" sz="2000" dirty="0"/>
              <a:t>[5]J. Carle, Android app development in Android Studio. .</a:t>
            </a:r>
          </a:p>
          <a:p>
            <a:endParaRPr lang="en-US" sz="2000" dirty="0"/>
          </a:p>
          <a:p>
            <a:r>
              <a:rPr lang="en-US" sz="2000" dirty="0"/>
              <a:t>[6]B. Cruz Zapata and A. </a:t>
            </a:r>
            <a:r>
              <a:rPr lang="en-US" sz="2000" dirty="0" err="1"/>
              <a:t>Hernández</a:t>
            </a:r>
            <a:r>
              <a:rPr lang="en-US" sz="2000" dirty="0"/>
              <a:t> </a:t>
            </a:r>
            <a:r>
              <a:rPr lang="en-US" sz="2000" dirty="0" err="1"/>
              <a:t>Niñirola</a:t>
            </a:r>
            <a:r>
              <a:rPr lang="en-US" sz="2000" dirty="0"/>
              <a:t>, Testing and securing Android Studio applications. Birmingham, UK: </a:t>
            </a:r>
            <a:r>
              <a:rPr lang="en-US" sz="2000" dirty="0" err="1"/>
              <a:t>Packt</a:t>
            </a:r>
            <a:r>
              <a:rPr lang="en-US" sz="2000" dirty="0"/>
              <a:t> Pub, 2014.</a:t>
            </a:r>
          </a:p>
          <a:p>
            <a:r>
              <a:rPr lang="en-US" sz="2000" dirty="0"/>
              <a:t>[7] Road trip, car photos [Online]. Available: https://unsplash.com/s/photos/car-road-trip</a:t>
            </a:r>
          </a:p>
        </p:txBody>
      </p:sp>
      <p:sp>
        <p:nvSpPr>
          <p:cNvPr id="3" name="Title 2">
            <a:extLst>
              <a:ext uri="{FF2B5EF4-FFF2-40B4-BE49-F238E27FC236}">
                <a16:creationId xmlns:a16="http://schemas.microsoft.com/office/drawing/2014/main" id="{79F64797-5747-4EBC-BFFB-16978088E74D}"/>
              </a:ext>
            </a:extLst>
          </p:cNvPr>
          <p:cNvSpPr>
            <a:spLocks noGrp="1"/>
          </p:cNvSpPr>
          <p:nvPr>
            <p:ph type="title"/>
          </p:nvPr>
        </p:nvSpPr>
        <p:spPr>
          <a:xfrm>
            <a:off x="9008615" y="5828526"/>
            <a:ext cx="2722422" cy="591127"/>
          </a:xfrm>
        </p:spPr>
        <p:txBody>
          <a:bodyPr/>
          <a:lstStyle/>
          <a:p>
            <a:r>
              <a:rPr lang="en-US" dirty="0"/>
              <a:t>JOURNEY</a:t>
            </a:r>
          </a:p>
        </p:txBody>
      </p:sp>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spTree>
    <p:extLst>
      <p:ext uri="{BB962C8B-B14F-4D97-AF65-F5344CB8AC3E}">
        <p14:creationId xmlns:p14="http://schemas.microsoft.com/office/powerpoint/2010/main" val="1573315362"/>
      </p:ext>
    </p:extLst>
  </p:cSld>
  <p:clrMapOvr>
    <a:masterClrMapping/>
  </p:clrMapOvr>
  <p:transition spd="slow">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F64797-5747-4EBC-BFFB-16978088E74D}"/>
              </a:ext>
            </a:extLst>
          </p:cNvPr>
          <p:cNvSpPr>
            <a:spLocks noGrp="1"/>
          </p:cNvSpPr>
          <p:nvPr>
            <p:ph type="title"/>
          </p:nvPr>
        </p:nvSpPr>
        <p:spPr>
          <a:xfrm>
            <a:off x="9008615" y="5828526"/>
            <a:ext cx="2722422" cy="591127"/>
          </a:xfrm>
        </p:spPr>
        <p:txBody>
          <a:bodyPr/>
          <a:lstStyle/>
          <a:p>
            <a:r>
              <a:rPr lang="en-US" dirty="0"/>
              <a:t>JOURNEY</a:t>
            </a:r>
          </a:p>
        </p:txBody>
      </p:sp>
      <p:sp>
        <p:nvSpPr>
          <p:cNvPr id="18" name="Rectangle 17">
            <a:extLst>
              <a:ext uri="{FF2B5EF4-FFF2-40B4-BE49-F238E27FC236}">
                <a16:creationId xmlns:a16="http://schemas.microsoft.com/office/drawing/2014/main" id="{D531DF3E-A865-4F02-B252-B300077A50A4}"/>
              </a:ext>
              <a:ext uri="{C183D7F6-B498-43B3-948B-1728B52AA6E4}">
                <adec:decorative xmlns:adec="http://schemas.microsoft.com/office/drawing/2017/decorative" val="1"/>
              </a:ext>
            </a:extLst>
          </p:cNvPr>
          <p:cNvSpPr/>
          <p:nvPr/>
        </p:nvSpPr>
        <p:spPr>
          <a:xfrm>
            <a:off x="285565" y="285566"/>
            <a:ext cx="11620870" cy="6286867"/>
          </a:xfrm>
          <a:prstGeom prst="rect">
            <a:avLst/>
          </a:prstGeom>
          <a:noFill/>
          <a:ln w="3810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Graphic 11">
            <a:extLst>
              <a:ext uri="{FF2B5EF4-FFF2-40B4-BE49-F238E27FC236}">
                <a16:creationId xmlns:a16="http://schemas.microsoft.com/office/drawing/2014/main" id="{48B1EE85-A6B7-4328-84AD-3BCEFF77707A}"/>
              </a:ext>
              <a:ext uri="{C183D7F6-B498-43B3-948B-1728B52AA6E4}">
                <adec:decorative xmlns:adec="http://schemas.microsoft.com/office/drawing/2017/decorative" val="1"/>
              </a:ext>
            </a:extLst>
          </p:cNvPr>
          <p:cNvSpPr/>
          <p:nvPr/>
        </p:nvSpPr>
        <p:spPr>
          <a:xfrm rot="1602443">
            <a:off x="5412906" y="3506849"/>
            <a:ext cx="1366188" cy="699316"/>
          </a:xfrm>
          <a:custGeom>
            <a:avLst/>
            <a:gdLst>
              <a:gd name="connsiteX0" fmla="*/ 1366184 w 1366188"/>
              <a:gd name="connsiteY0" fmla="*/ 71418 h 699316"/>
              <a:gd name="connsiteX1" fmla="*/ 1345311 w 1366188"/>
              <a:gd name="connsiteY1" fmla="*/ 92290 h 699316"/>
              <a:gd name="connsiteX2" fmla="*/ 1349937 w 1366188"/>
              <a:gd name="connsiteY2" fmla="*/ 103798 h 699316"/>
              <a:gd name="connsiteX3" fmla="*/ 1347680 w 1366188"/>
              <a:gd name="connsiteY3" fmla="*/ 107634 h 699316"/>
              <a:gd name="connsiteX4" fmla="*/ 1248057 w 1366188"/>
              <a:gd name="connsiteY4" fmla="*/ 172169 h 699316"/>
              <a:gd name="connsiteX5" fmla="*/ 1175172 w 1366188"/>
              <a:gd name="connsiteY5" fmla="*/ 204550 h 699316"/>
              <a:gd name="connsiteX6" fmla="*/ 1091683 w 1366188"/>
              <a:gd name="connsiteY6" fmla="*/ 239525 h 699316"/>
              <a:gd name="connsiteX7" fmla="*/ 1059077 w 1366188"/>
              <a:gd name="connsiteY7" fmla="*/ 252500 h 699316"/>
              <a:gd name="connsiteX8" fmla="*/ 1120904 w 1366188"/>
              <a:gd name="connsiteY8" fmla="*/ 257690 h 699316"/>
              <a:gd name="connsiteX9" fmla="*/ 1180250 w 1366188"/>
              <a:gd name="connsiteY9" fmla="*/ 245956 h 699316"/>
              <a:gd name="connsiteX10" fmla="*/ 1181942 w 1366188"/>
              <a:gd name="connsiteY10" fmla="*/ 250582 h 699316"/>
              <a:gd name="connsiteX11" fmla="*/ 1168967 w 1366188"/>
              <a:gd name="connsiteY11" fmla="*/ 263783 h 699316"/>
              <a:gd name="connsiteX12" fmla="*/ 1222220 w 1366188"/>
              <a:gd name="connsiteY12" fmla="*/ 292666 h 699316"/>
              <a:gd name="connsiteX13" fmla="*/ 1220979 w 1366188"/>
              <a:gd name="connsiteY13" fmla="*/ 297066 h 699316"/>
              <a:gd name="connsiteX14" fmla="*/ 1208117 w 1366188"/>
              <a:gd name="connsiteY14" fmla="*/ 296050 h 699316"/>
              <a:gd name="connsiteX15" fmla="*/ 1142792 w 1366188"/>
              <a:gd name="connsiteY15" fmla="*/ 281834 h 699316"/>
              <a:gd name="connsiteX16" fmla="*/ 1043845 w 1366188"/>
              <a:gd name="connsiteY16" fmla="*/ 281834 h 699316"/>
              <a:gd name="connsiteX17" fmla="*/ 1041702 w 1366188"/>
              <a:gd name="connsiteY17" fmla="*/ 282173 h 699316"/>
              <a:gd name="connsiteX18" fmla="*/ 911051 w 1366188"/>
              <a:gd name="connsiteY18" fmla="*/ 332267 h 699316"/>
              <a:gd name="connsiteX19" fmla="*/ 890856 w 1366188"/>
              <a:gd name="connsiteY19" fmla="*/ 354042 h 699316"/>
              <a:gd name="connsiteX20" fmla="*/ 868630 w 1366188"/>
              <a:gd name="connsiteY20" fmla="*/ 391161 h 699316"/>
              <a:gd name="connsiteX21" fmla="*/ 815489 w 1366188"/>
              <a:gd name="connsiteY21" fmla="*/ 436178 h 699316"/>
              <a:gd name="connsiteX22" fmla="*/ 721056 w 1366188"/>
              <a:gd name="connsiteY22" fmla="*/ 489995 h 699316"/>
              <a:gd name="connsiteX23" fmla="*/ 762011 w 1366188"/>
              <a:gd name="connsiteY23" fmla="*/ 494056 h 699316"/>
              <a:gd name="connsiteX24" fmla="*/ 877881 w 1366188"/>
              <a:gd name="connsiteY24" fmla="*/ 452199 h 699316"/>
              <a:gd name="connsiteX25" fmla="*/ 964981 w 1366188"/>
              <a:gd name="connsiteY25" fmla="*/ 446219 h 699316"/>
              <a:gd name="connsiteX26" fmla="*/ 976264 w 1366188"/>
              <a:gd name="connsiteY26" fmla="*/ 456035 h 699316"/>
              <a:gd name="connsiteX27" fmla="*/ 962725 w 1366188"/>
              <a:gd name="connsiteY27" fmla="*/ 458404 h 699316"/>
              <a:gd name="connsiteX28" fmla="*/ 906313 w 1366188"/>
              <a:gd name="connsiteY28" fmla="*/ 468784 h 699316"/>
              <a:gd name="connsiteX29" fmla="*/ 778257 w 1366188"/>
              <a:gd name="connsiteY29" fmla="*/ 520344 h 699316"/>
              <a:gd name="connsiteX30" fmla="*/ 748698 w 1366188"/>
              <a:gd name="connsiteY30" fmla="*/ 524293 h 699316"/>
              <a:gd name="connsiteX31" fmla="*/ 655731 w 1366188"/>
              <a:gd name="connsiteY31" fmla="*/ 547309 h 699316"/>
              <a:gd name="connsiteX32" fmla="*/ 568518 w 1366188"/>
              <a:gd name="connsiteY32" fmla="*/ 595147 h 699316"/>
              <a:gd name="connsiteX33" fmla="*/ 518311 w 1366188"/>
              <a:gd name="connsiteY33" fmla="*/ 600224 h 699316"/>
              <a:gd name="connsiteX34" fmla="*/ 467089 w 1366188"/>
              <a:gd name="connsiteY34" fmla="*/ 593454 h 699316"/>
              <a:gd name="connsiteX35" fmla="*/ 452534 w 1366188"/>
              <a:gd name="connsiteY35" fmla="*/ 591536 h 699316"/>
              <a:gd name="connsiteX36" fmla="*/ 407179 w 1366188"/>
              <a:gd name="connsiteY36" fmla="*/ 596501 h 699316"/>
              <a:gd name="connsiteX37" fmla="*/ 256785 w 1366188"/>
              <a:gd name="connsiteY37" fmla="*/ 677170 h 699316"/>
              <a:gd name="connsiteX38" fmla="*/ 205111 w 1366188"/>
              <a:gd name="connsiteY38" fmla="*/ 691499 h 699316"/>
              <a:gd name="connsiteX39" fmla="*/ 118688 w 1366188"/>
              <a:gd name="connsiteY39" fmla="*/ 695447 h 699316"/>
              <a:gd name="connsiteX40" fmla="*/ 84615 w 1366188"/>
              <a:gd name="connsiteY40" fmla="*/ 698945 h 699316"/>
              <a:gd name="connsiteX41" fmla="*/ 61712 w 1366188"/>
              <a:gd name="connsiteY41" fmla="*/ 697140 h 699316"/>
              <a:gd name="connsiteX42" fmla="*/ 23803 w 1366188"/>
              <a:gd name="connsiteY42" fmla="*/ 676719 h 699316"/>
              <a:gd name="connsiteX43" fmla="*/ 336 w 1366188"/>
              <a:gd name="connsiteY43" fmla="*/ 637005 h 699316"/>
              <a:gd name="connsiteX44" fmla="*/ 13423 w 1366188"/>
              <a:gd name="connsiteY44" fmla="*/ 619630 h 699316"/>
              <a:gd name="connsiteX45" fmla="*/ 155469 w 1366188"/>
              <a:gd name="connsiteY45" fmla="*/ 624932 h 699316"/>
              <a:gd name="connsiteX46" fmla="*/ 304622 w 1366188"/>
              <a:gd name="connsiteY46" fmla="*/ 591085 h 699316"/>
              <a:gd name="connsiteX47" fmla="*/ 384276 w 1366188"/>
              <a:gd name="connsiteY47" fmla="*/ 538848 h 699316"/>
              <a:gd name="connsiteX48" fmla="*/ 404246 w 1366188"/>
              <a:gd name="connsiteY48" fmla="*/ 517185 h 699316"/>
              <a:gd name="connsiteX49" fmla="*/ 421959 w 1366188"/>
              <a:gd name="connsiteY49" fmla="*/ 499585 h 699316"/>
              <a:gd name="connsiteX50" fmla="*/ 465284 w 1366188"/>
              <a:gd name="connsiteY50" fmla="*/ 480066 h 699316"/>
              <a:gd name="connsiteX51" fmla="*/ 483674 w 1366188"/>
              <a:gd name="connsiteY51" fmla="*/ 474087 h 699316"/>
              <a:gd name="connsiteX52" fmla="*/ 536250 w 1366188"/>
              <a:gd name="connsiteY52" fmla="*/ 424218 h 699316"/>
              <a:gd name="connsiteX53" fmla="*/ 552497 w 1366188"/>
              <a:gd name="connsiteY53" fmla="*/ 396689 h 699316"/>
              <a:gd name="connsiteX54" fmla="*/ 566261 w 1366188"/>
              <a:gd name="connsiteY54" fmla="*/ 375478 h 699316"/>
              <a:gd name="connsiteX55" fmla="*/ 573707 w 1366188"/>
              <a:gd name="connsiteY55" fmla="*/ 384956 h 699316"/>
              <a:gd name="connsiteX56" fmla="*/ 561522 w 1366188"/>
              <a:gd name="connsiteY56" fmla="*/ 402782 h 699316"/>
              <a:gd name="connsiteX57" fmla="*/ 560507 w 1366188"/>
              <a:gd name="connsiteY57" fmla="*/ 434260 h 699316"/>
              <a:gd name="connsiteX58" fmla="*/ 576979 w 1366188"/>
              <a:gd name="connsiteY58" fmla="*/ 421398 h 699316"/>
              <a:gd name="connsiteX59" fmla="*/ 595257 w 1366188"/>
              <a:gd name="connsiteY59" fmla="*/ 411582 h 699316"/>
              <a:gd name="connsiteX60" fmla="*/ 588713 w 1366188"/>
              <a:gd name="connsiteY60" fmla="*/ 428619 h 699316"/>
              <a:gd name="connsiteX61" fmla="*/ 479612 w 1366188"/>
              <a:gd name="connsiteY61" fmla="*/ 516396 h 699316"/>
              <a:gd name="connsiteX62" fmla="*/ 477130 w 1366188"/>
              <a:gd name="connsiteY62" fmla="*/ 521811 h 699316"/>
              <a:gd name="connsiteX63" fmla="*/ 635084 w 1366188"/>
              <a:gd name="connsiteY63" fmla="*/ 496651 h 699316"/>
              <a:gd name="connsiteX64" fmla="*/ 661597 w 1366188"/>
              <a:gd name="connsiteY64" fmla="*/ 468784 h 699316"/>
              <a:gd name="connsiteX65" fmla="*/ 671187 w 1366188"/>
              <a:gd name="connsiteY65" fmla="*/ 463932 h 699316"/>
              <a:gd name="connsiteX66" fmla="*/ 799243 w 1366188"/>
              <a:gd name="connsiteY66" fmla="*/ 396351 h 699316"/>
              <a:gd name="connsiteX67" fmla="*/ 846967 w 1366188"/>
              <a:gd name="connsiteY67" fmla="*/ 348965 h 699316"/>
              <a:gd name="connsiteX68" fmla="*/ 857009 w 1366188"/>
              <a:gd name="connsiteY68" fmla="*/ 332380 h 699316"/>
              <a:gd name="connsiteX69" fmla="*/ 952796 w 1366188"/>
              <a:gd name="connsiteY69" fmla="*/ 257577 h 699316"/>
              <a:gd name="connsiteX70" fmla="*/ 1059415 w 1366188"/>
              <a:gd name="connsiteY70" fmla="*/ 224069 h 699316"/>
              <a:gd name="connsiteX71" fmla="*/ 1113796 w 1366188"/>
              <a:gd name="connsiteY71" fmla="*/ 194509 h 699316"/>
              <a:gd name="connsiteX72" fmla="*/ 1183860 w 1366188"/>
              <a:gd name="connsiteY72" fmla="*/ 123881 h 699316"/>
              <a:gd name="connsiteX73" fmla="*/ 1195594 w 1366188"/>
              <a:gd name="connsiteY73" fmla="*/ 108537 h 699316"/>
              <a:gd name="connsiteX74" fmla="*/ 1222333 w 1366188"/>
              <a:gd name="connsiteY74" fmla="*/ 33396 h 699316"/>
              <a:gd name="connsiteX75" fmla="*/ 1220528 w 1366188"/>
              <a:gd name="connsiteY75" fmla="*/ 16924 h 699316"/>
              <a:gd name="connsiteX76" fmla="*/ 1221656 w 1366188"/>
              <a:gd name="connsiteY76" fmla="*/ 0 h 699316"/>
              <a:gd name="connsiteX77" fmla="*/ 1238692 w 1366188"/>
              <a:gd name="connsiteY77" fmla="*/ 26401 h 699316"/>
              <a:gd name="connsiteX78" fmla="*/ 1278294 w 1366188"/>
              <a:gd name="connsiteY78" fmla="*/ 8462 h 699316"/>
              <a:gd name="connsiteX79" fmla="*/ 1274570 w 1366188"/>
              <a:gd name="connsiteY79" fmla="*/ 13765 h 699316"/>
              <a:gd name="connsiteX80" fmla="*/ 1224364 w 1366188"/>
              <a:gd name="connsiteY80" fmla="*/ 86875 h 699316"/>
              <a:gd name="connsiteX81" fmla="*/ 1214210 w 1366188"/>
              <a:gd name="connsiteY81" fmla="*/ 108198 h 699316"/>
              <a:gd name="connsiteX82" fmla="*/ 1176188 w 1366188"/>
              <a:gd name="connsiteY82" fmla="*/ 168785 h 699316"/>
              <a:gd name="connsiteX83" fmla="*/ 1201348 w 1366188"/>
              <a:gd name="connsiteY83" fmla="*/ 170139 h 699316"/>
              <a:gd name="connsiteX84" fmla="*/ 1271637 w 1366188"/>
              <a:gd name="connsiteY84" fmla="*/ 142271 h 699316"/>
              <a:gd name="connsiteX85" fmla="*/ 1289125 w 1366188"/>
              <a:gd name="connsiteY85" fmla="*/ 126927 h 699316"/>
              <a:gd name="connsiteX86" fmla="*/ 1331772 w 1366188"/>
              <a:gd name="connsiteY86" fmla="*/ 84054 h 699316"/>
              <a:gd name="connsiteX87" fmla="*/ 1366184 w 1366188"/>
              <a:gd name="connsiteY87" fmla="*/ 71418 h 69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66188" h="699316">
                <a:moveTo>
                  <a:pt x="1366184" y="71418"/>
                </a:moveTo>
                <a:cubicBezTo>
                  <a:pt x="1366522" y="85408"/>
                  <a:pt x="1349598" y="81008"/>
                  <a:pt x="1345311" y="92290"/>
                </a:cubicBezTo>
                <a:cubicBezTo>
                  <a:pt x="1346439" y="95223"/>
                  <a:pt x="1348245" y="99624"/>
                  <a:pt x="1349937" y="103798"/>
                </a:cubicBezTo>
                <a:cubicBezTo>
                  <a:pt x="1349034" y="105378"/>
                  <a:pt x="1348696" y="106957"/>
                  <a:pt x="1347680" y="107634"/>
                </a:cubicBezTo>
                <a:cubicBezTo>
                  <a:pt x="1314623" y="129409"/>
                  <a:pt x="1282242" y="152425"/>
                  <a:pt x="1248057" y="172169"/>
                </a:cubicBezTo>
                <a:cubicBezTo>
                  <a:pt x="1225154" y="185370"/>
                  <a:pt x="1199655" y="194170"/>
                  <a:pt x="1175172" y="204550"/>
                </a:cubicBezTo>
                <a:cubicBezTo>
                  <a:pt x="1147418" y="216397"/>
                  <a:pt x="1119550" y="227905"/>
                  <a:pt x="1091683" y="239525"/>
                </a:cubicBezTo>
                <a:cubicBezTo>
                  <a:pt x="1081190" y="243926"/>
                  <a:pt x="1070585" y="247874"/>
                  <a:pt x="1059077" y="252500"/>
                </a:cubicBezTo>
                <a:cubicBezTo>
                  <a:pt x="1080513" y="254080"/>
                  <a:pt x="1101160" y="253403"/>
                  <a:pt x="1120904" y="257690"/>
                </a:cubicBezTo>
                <a:cubicBezTo>
                  <a:pt x="1142679" y="262429"/>
                  <a:pt x="1159941" y="245731"/>
                  <a:pt x="1180250" y="245956"/>
                </a:cubicBezTo>
                <a:cubicBezTo>
                  <a:pt x="1180814" y="247536"/>
                  <a:pt x="1181378" y="249003"/>
                  <a:pt x="1181942" y="250582"/>
                </a:cubicBezTo>
                <a:cubicBezTo>
                  <a:pt x="1177880" y="254757"/>
                  <a:pt x="1173819" y="258818"/>
                  <a:pt x="1168967" y="263783"/>
                </a:cubicBezTo>
                <a:cubicBezTo>
                  <a:pt x="1186906" y="273598"/>
                  <a:pt x="1204507" y="283076"/>
                  <a:pt x="1222220" y="292666"/>
                </a:cubicBezTo>
                <a:cubicBezTo>
                  <a:pt x="1221769" y="294132"/>
                  <a:pt x="1221430" y="295599"/>
                  <a:pt x="1220979" y="297066"/>
                </a:cubicBezTo>
                <a:cubicBezTo>
                  <a:pt x="1216692" y="296727"/>
                  <a:pt x="1212292" y="296953"/>
                  <a:pt x="1208117" y="296050"/>
                </a:cubicBezTo>
                <a:cubicBezTo>
                  <a:pt x="1186342" y="291312"/>
                  <a:pt x="1164793" y="283414"/>
                  <a:pt x="1142792" y="281834"/>
                </a:cubicBezTo>
                <a:cubicBezTo>
                  <a:pt x="1109960" y="279578"/>
                  <a:pt x="1076903" y="281609"/>
                  <a:pt x="1043845" y="281834"/>
                </a:cubicBezTo>
                <a:cubicBezTo>
                  <a:pt x="1043168" y="281834"/>
                  <a:pt x="1042379" y="282173"/>
                  <a:pt x="1041702" y="282173"/>
                </a:cubicBezTo>
                <a:cubicBezTo>
                  <a:pt x="990028" y="277434"/>
                  <a:pt x="952119" y="309589"/>
                  <a:pt x="911051" y="332267"/>
                </a:cubicBezTo>
                <a:cubicBezTo>
                  <a:pt x="902815" y="336780"/>
                  <a:pt x="896497" y="345918"/>
                  <a:pt x="890856" y="354042"/>
                </a:cubicBezTo>
                <a:cubicBezTo>
                  <a:pt x="882733" y="365888"/>
                  <a:pt x="876076" y="378750"/>
                  <a:pt x="868630" y="391161"/>
                </a:cubicBezTo>
                <a:cubicBezTo>
                  <a:pt x="855880" y="412033"/>
                  <a:pt x="838618" y="425798"/>
                  <a:pt x="815489" y="436178"/>
                </a:cubicBezTo>
                <a:cubicBezTo>
                  <a:pt x="783786" y="450281"/>
                  <a:pt x="754790" y="470363"/>
                  <a:pt x="721056" y="489995"/>
                </a:cubicBezTo>
                <a:cubicBezTo>
                  <a:pt x="737415" y="496877"/>
                  <a:pt x="749939" y="498344"/>
                  <a:pt x="762011" y="494056"/>
                </a:cubicBezTo>
                <a:cubicBezTo>
                  <a:pt x="800822" y="480518"/>
                  <a:pt x="839295" y="466302"/>
                  <a:pt x="877881" y="452199"/>
                </a:cubicBezTo>
                <a:cubicBezTo>
                  <a:pt x="906426" y="441706"/>
                  <a:pt x="935421" y="438547"/>
                  <a:pt x="964981" y="446219"/>
                </a:cubicBezTo>
                <a:cubicBezTo>
                  <a:pt x="969156" y="447347"/>
                  <a:pt x="972879" y="450168"/>
                  <a:pt x="976264" y="456035"/>
                </a:cubicBezTo>
                <a:cubicBezTo>
                  <a:pt x="971751" y="456937"/>
                  <a:pt x="966899" y="459307"/>
                  <a:pt x="962725" y="458404"/>
                </a:cubicBezTo>
                <a:cubicBezTo>
                  <a:pt x="942304" y="454004"/>
                  <a:pt x="924365" y="461563"/>
                  <a:pt x="906313" y="468784"/>
                </a:cubicBezTo>
                <a:cubicBezTo>
                  <a:pt x="863552" y="485933"/>
                  <a:pt x="821131" y="503759"/>
                  <a:pt x="778257" y="520344"/>
                </a:cubicBezTo>
                <a:cubicBezTo>
                  <a:pt x="769231" y="523842"/>
                  <a:pt x="758513" y="525083"/>
                  <a:pt x="748698" y="524293"/>
                </a:cubicBezTo>
                <a:cubicBezTo>
                  <a:pt x="714963" y="521811"/>
                  <a:pt x="684726" y="531514"/>
                  <a:pt x="655731" y="547309"/>
                </a:cubicBezTo>
                <a:cubicBezTo>
                  <a:pt x="626622" y="563218"/>
                  <a:pt x="597288" y="578674"/>
                  <a:pt x="568518" y="595147"/>
                </a:cubicBezTo>
                <a:cubicBezTo>
                  <a:pt x="552158" y="604624"/>
                  <a:pt x="535799" y="603496"/>
                  <a:pt x="518311" y="600224"/>
                </a:cubicBezTo>
                <a:cubicBezTo>
                  <a:pt x="501387" y="597065"/>
                  <a:pt x="484238" y="595598"/>
                  <a:pt x="467089" y="593454"/>
                </a:cubicBezTo>
                <a:cubicBezTo>
                  <a:pt x="462237" y="592890"/>
                  <a:pt x="456709" y="593567"/>
                  <a:pt x="452534" y="591536"/>
                </a:cubicBezTo>
                <a:cubicBezTo>
                  <a:pt x="436175" y="583977"/>
                  <a:pt x="421621" y="588716"/>
                  <a:pt x="407179" y="596501"/>
                </a:cubicBezTo>
                <a:cubicBezTo>
                  <a:pt x="357085" y="623466"/>
                  <a:pt x="307443" y="651446"/>
                  <a:pt x="256785" y="677170"/>
                </a:cubicBezTo>
                <a:cubicBezTo>
                  <a:pt x="241102" y="685068"/>
                  <a:pt x="222712" y="689581"/>
                  <a:pt x="205111" y="691499"/>
                </a:cubicBezTo>
                <a:cubicBezTo>
                  <a:pt x="176454" y="694545"/>
                  <a:pt x="147458" y="693981"/>
                  <a:pt x="118688" y="695447"/>
                </a:cubicBezTo>
                <a:cubicBezTo>
                  <a:pt x="107293" y="696011"/>
                  <a:pt x="96010" y="698381"/>
                  <a:pt x="84615" y="698945"/>
                </a:cubicBezTo>
                <a:cubicBezTo>
                  <a:pt x="76943" y="699396"/>
                  <a:pt x="68481" y="699960"/>
                  <a:pt x="61712" y="697140"/>
                </a:cubicBezTo>
                <a:cubicBezTo>
                  <a:pt x="48511" y="691611"/>
                  <a:pt x="35762" y="684503"/>
                  <a:pt x="23803" y="676719"/>
                </a:cubicBezTo>
                <a:cubicBezTo>
                  <a:pt x="9700" y="667580"/>
                  <a:pt x="2366" y="653590"/>
                  <a:pt x="336" y="637005"/>
                </a:cubicBezTo>
                <a:cubicBezTo>
                  <a:pt x="-1131" y="625045"/>
                  <a:pt x="2028" y="621209"/>
                  <a:pt x="13423" y="619630"/>
                </a:cubicBezTo>
                <a:cubicBezTo>
                  <a:pt x="61035" y="612747"/>
                  <a:pt x="109098" y="615117"/>
                  <a:pt x="155469" y="624932"/>
                </a:cubicBezTo>
                <a:cubicBezTo>
                  <a:pt x="211881" y="636892"/>
                  <a:pt x="259154" y="620871"/>
                  <a:pt x="304622" y="591085"/>
                </a:cubicBezTo>
                <a:cubicBezTo>
                  <a:pt x="331136" y="573710"/>
                  <a:pt x="357311" y="555546"/>
                  <a:pt x="384276" y="538848"/>
                </a:cubicBezTo>
                <a:cubicBezTo>
                  <a:pt x="393415" y="533206"/>
                  <a:pt x="400635" y="526775"/>
                  <a:pt x="404246" y="517185"/>
                </a:cubicBezTo>
                <a:cubicBezTo>
                  <a:pt x="407630" y="508159"/>
                  <a:pt x="413497" y="503195"/>
                  <a:pt x="421959" y="499585"/>
                </a:cubicBezTo>
                <a:cubicBezTo>
                  <a:pt x="436513" y="493267"/>
                  <a:pt x="450729" y="486384"/>
                  <a:pt x="465284" y="480066"/>
                </a:cubicBezTo>
                <a:cubicBezTo>
                  <a:pt x="471150" y="477471"/>
                  <a:pt x="477356" y="475215"/>
                  <a:pt x="483674" y="474087"/>
                </a:cubicBezTo>
                <a:cubicBezTo>
                  <a:pt x="508495" y="469461"/>
                  <a:pt x="528578" y="449378"/>
                  <a:pt x="536250" y="424218"/>
                </a:cubicBezTo>
                <a:cubicBezTo>
                  <a:pt x="539296" y="414290"/>
                  <a:pt x="546855" y="405715"/>
                  <a:pt x="552497" y="396689"/>
                </a:cubicBezTo>
                <a:cubicBezTo>
                  <a:pt x="557009" y="389356"/>
                  <a:pt x="561861" y="382248"/>
                  <a:pt x="566261" y="375478"/>
                </a:cubicBezTo>
                <a:cubicBezTo>
                  <a:pt x="573933" y="375591"/>
                  <a:pt x="576979" y="378750"/>
                  <a:pt x="573707" y="384956"/>
                </a:cubicBezTo>
                <a:cubicBezTo>
                  <a:pt x="570323" y="391274"/>
                  <a:pt x="565471" y="396802"/>
                  <a:pt x="561522" y="402782"/>
                </a:cubicBezTo>
                <a:cubicBezTo>
                  <a:pt x="555091" y="412485"/>
                  <a:pt x="553061" y="422526"/>
                  <a:pt x="560507" y="434260"/>
                </a:cubicBezTo>
                <a:cubicBezTo>
                  <a:pt x="566035" y="429860"/>
                  <a:pt x="571225" y="425121"/>
                  <a:pt x="576979" y="421398"/>
                </a:cubicBezTo>
                <a:cubicBezTo>
                  <a:pt x="582621" y="417675"/>
                  <a:pt x="588939" y="414967"/>
                  <a:pt x="595257" y="411582"/>
                </a:cubicBezTo>
                <a:cubicBezTo>
                  <a:pt x="600785" y="422413"/>
                  <a:pt x="593564" y="424670"/>
                  <a:pt x="588713" y="428619"/>
                </a:cubicBezTo>
                <a:cubicBezTo>
                  <a:pt x="552722" y="458404"/>
                  <a:pt x="512105" y="482436"/>
                  <a:pt x="479612" y="516396"/>
                </a:cubicBezTo>
                <a:cubicBezTo>
                  <a:pt x="478258" y="517750"/>
                  <a:pt x="477920" y="520119"/>
                  <a:pt x="477130" y="521811"/>
                </a:cubicBezTo>
                <a:cubicBezTo>
                  <a:pt x="535009" y="551145"/>
                  <a:pt x="585892" y="534673"/>
                  <a:pt x="635084" y="496651"/>
                </a:cubicBezTo>
                <a:cubicBezTo>
                  <a:pt x="634407" y="481307"/>
                  <a:pt x="644674" y="472281"/>
                  <a:pt x="661597" y="468784"/>
                </a:cubicBezTo>
                <a:cubicBezTo>
                  <a:pt x="664982" y="468107"/>
                  <a:pt x="668367" y="466076"/>
                  <a:pt x="671187" y="463932"/>
                </a:cubicBezTo>
                <a:cubicBezTo>
                  <a:pt x="710789" y="435501"/>
                  <a:pt x="756031" y="417900"/>
                  <a:pt x="799243" y="396351"/>
                </a:cubicBezTo>
                <a:cubicBezTo>
                  <a:pt x="820002" y="385971"/>
                  <a:pt x="839295" y="373335"/>
                  <a:pt x="846967" y="348965"/>
                </a:cubicBezTo>
                <a:cubicBezTo>
                  <a:pt x="848885" y="342985"/>
                  <a:pt x="852834" y="337344"/>
                  <a:pt x="857009" y="332380"/>
                </a:cubicBezTo>
                <a:cubicBezTo>
                  <a:pt x="883748" y="300902"/>
                  <a:pt x="914098" y="275291"/>
                  <a:pt x="952796" y="257577"/>
                </a:cubicBezTo>
                <a:cubicBezTo>
                  <a:pt x="987433" y="241782"/>
                  <a:pt x="1023198" y="232982"/>
                  <a:pt x="1059415" y="224069"/>
                </a:cubicBezTo>
                <a:cubicBezTo>
                  <a:pt x="1079949" y="219104"/>
                  <a:pt x="1098565" y="210304"/>
                  <a:pt x="1113796" y="194509"/>
                </a:cubicBezTo>
                <a:cubicBezTo>
                  <a:pt x="1136812" y="170590"/>
                  <a:pt x="1160618" y="147574"/>
                  <a:pt x="1183860" y="123881"/>
                </a:cubicBezTo>
                <a:cubicBezTo>
                  <a:pt x="1188373" y="119255"/>
                  <a:pt x="1193337" y="114291"/>
                  <a:pt x="1195594" y="108537"/>
                </a:cubicBezTo>
                <a:cubicBezTo>
                  <a:pt x="1205071" y="83715"/>
                  <a:pt x="1214097" y="58668"/>
                  <a:pt x="1222333" y="33396"/>
                </a:cubicBezTo>
                <a:cubicBezTo>
                  <a:pt x="1223912" y="28657"/>
                  <a:pt x="1220866" y="22452"/>
                  <a:pt x="1220528" y="16924"/>
                </a:cubicBezTo>
                <a:cubicBezTo>
                  <a:pt x="1220302" y="13200"/>
                  <a:pt x="1220979" y="9364"/>
                  <a:pt x="1221656" y="0"/>
                </a:cubicBezTo>
                <a:cubicBezTo>
                  <a:pt x="1228877" y="11057"/>
                  <a:pt x="1233164" y="17826"/>
                  <a:pt x="1238692" y="26401"/>
                </a:cubicBezTo>
                <a:cubicBezTo>
                  <a:pt x="1248283" y="13088"/>
                  <a:pt x="1259226" y="3046"/>
                  <a:pt x="1278294" y="8462"/>
                </a:cubicBezTo>
                <a:cubicBezTo>
                  <a:pt x="1277165" y="10154"/>
                  <a:pt x="1276376" y="12749"/>
                  <a:pt x="1274570" y="13765"/>
                </a:cubicBezTo>
                <a:cubicBezTo>
                  <a:pt x="1247493" y="31027"/>
                  <a:pt x="1233841" y="57427"/>
                  <a:pt x="1224364" y="86875"/>
                </a:cubicBezTo>
                <a:cubicBezTo>
                  <a:pt x="1221994" y="94321"/>
                  <a:pt x="1218271" y="101542"/>
                  <a:pt x="1214210" y="108198"/>
                </a:cubicBezTo>
                <a:cubicBezTo>
                  <a:pt x="1202025" y="128281"/>
                  <a:pt x="1189275" y="148025"/>
                  <a:pt x="1176188" y="168785"/>
                </a:cubicBezTo>
                <a:cubicBezTo>
                  <a:pt x="1185101" y="175667"/>
                  <a:pt x="1193788" y="172959"/>
                  <a:pt x="1201348" y="170139"/>
                </a:cubicBezTo>
                <a:cubicBezTo>
                  <a:pt x="1225041" y="161451"/>
                  <a:pt x="1248621" y="152425"/>
                  <a:pt x="1271637" y="142271"/>
                </a:cubicBezTo>
                <a:cubicBezTo>
                  <a:pt x="1278407" y="139338"/>
                  <a:pt x="1283596" y="132455"/>
                  <a:pt x="1289125" y="126927"/>
                </a:cubicBezTo>
                <a:cubicBezTo>
                  <a:pt x="1303341" y="112711"/>
                  <a:pt x="1316879" y="97593"/>
                  <a:pt x="1331772" y="84054"/>
                </a:cubicBezTo>
                <a:cubicBezTo>
                  <a:pt x="1343957" y="72884"/>
                  <a:pt x="1353435" y="70289"/>
                  <a:pt x="1366184" y="71418"/>
                </a:cubicBezTo>
                <a:close/>
              </a:path>
            </a:pathLst>
          </a:custGeom>
          <a:solidFill>
            <a:schemeClr val="accent3">
              <a:lumMod val="20000"/>
              <a:lumOff val="80000"/>
            </a:schemeClr>
          </a:solidFill>
          <a:ln w="11257" cap="flat">
            <a:noFill/>
            <a:prstDash val="solid"/>
            <a:miter/>
          </a:ln>
        </p:spPr>
        <p:txBody>
          <a:bodyPr rtlCol="0" anchor="ctr"/>
          <a:lstStyle/>
          <a:p>
            <a:endParaRPr lang="en-US" dirty="0"/>
          </a:p>
        </p:txBody>
      </p:sp>
      <p:pic>
        <p:nvPicPr>
          <p:cNvPr id="6" name="Picture Placeholder 5" descr="Text&#10;&#10;Description automatically generated with low confidence">
            <a:extLst>
              <a:ext uri="{FF2B5EF4-FFF2-40B4-BE49-F238E27FC236}">
                <a16:creationId xmlns:a16="http://schemas.microsoft.com/office/drawing/2014/main" id="{815A82AE-FA0C-42F3-BB03-3065CE64CA5B}"/>
              </a:ext>
            </a:extLst>
          </p:cNvPr>
          <p:cNvPicPr>
            <a:picLocks noGrp="1" noChangeAspect="1"/>
          </p:cNvPicPr>
          <p:nvPr>
            <p:ph type="pic" sz="quarter" idx="12"/>
          </p:nvPr>
        </p:nvPicPr>
        <p:blipFill>
          <a:blip r:embed="rId2"/>
          <a:srcRect t="7490" b="7490"/>
          <a:stretch>
            <a:fillRect/>
          </a:stretch>
        </p:blipFill>
        <p:spPr>
          <a:xfrm>
            <a:off x="0" y="-191853"/>
            <a:ext cx="12192000" cy="7049853"/>
          </a:xfrm>
        </p:spPr>
      </p:pic>
      <p:sp>
        <p:nvSpPr>
          <p:cNvPr id="4" name="Rectangle 3">
            <a:extLst>
              <a:ext uri="{FF2B5EF4-FFF2-40B4-BE49-F238E27FC236}">
                <a16:creationId xmlns:a16="http://schemas.microsoft.com/office/drawing/2014/main" id="{2C6E122C-539C-445B-9843-E8EFAE58450F}"/>
              </a:ext>
            </a:extLst>
          </p:cNvPr>
          <p:cNvSpPr/>
          <p:nvPr/>
        </p:nvSpPr>
        <p:spPr>
          <a:xfrm>
            <a:off x="0" y="5828526"/>
            <a:ext cx="11988619" cy="707886"/>
          </a:xfrm>
          <a:prstGeom prst="rect">
            <a:avLst/>
          </a:prstGeom>
          <a:noFill/>
        </p:spPr>
        <p:txBody>
          <a:bodyPr wrap="square" lIns="91440" tIns="45720" rIns="91440" bIns="45720">
            <a:spAutoFit/>
          </a:bodyPr>
          <a:lstStyle/>
          <a:p>
            <a:pPr algn="ctr"/>
            <a:r>
              <a:rPr lang="en-US" sz="4000" i="1" cap="none" spc="0" dirty="0">
                <a:ln w="0"/>
                <a:solidFill>
                  <a:schemeClr val="accent3">
                    <a:lumMod val="60000"/>
                    <a:lumOff val="40000"/>
                  </a:schemeClr>
                </a:solidFill>
                <a:effectLst>
                  <a:outerShdw blurRad="38100" dist="19050" dir="2700000" algn="tl" rotWithShape="0">
                    <a:schemeClr val="dk1">
                      <a:alpha val="40000"/>
                    </a:schemeClr>
                  </a:outerShdw>
                </a:effectLst>
                <a:latin typeface="Cavolini" panose="020B0502040204020203" pitchFamily="66" charset="0"/>
                <a:cs typeface="Cavolini" panose="020B0502040204020203" pitchFamily="66" charset="0"/>
              </a:rPr>
              <a:t>for the Great ESCAPE    </a:t>
            </a:r>
            <a:r>
              <a:rPr lang="en-US" sz="4000" b="1" cap="none" spc="0" dirty="0">
                <a:ln w="0"/>
                <a:solidFill>
                  <a:schemeClr val="accent3">
                    <a:lumMod val="60000"/>
                    <a:lumOff val="40000"/>
                  </a:schemeClr>
                </a:solidFill>
                <a:effectLst>
                  <a:outerShdw blurRad="38100" dist="19050" dir="2700000" algn="tl" rotWithShape="0">
                    <a:schemeClr val="dk1">
                      <a:alpha val="40000"/>
                    </a:schemeClr>
                  </a:outerShdw>
                </a:effectLst>
                <a:latin typeface="Britannic Bold" panose="020B0903060703020204" pitchFamily="34" charset="0"/>
              </a:rPr>
              <a:t>Thank you</a:t>
            </a:r>
          </a:p>
        </p:txBody>
      </p:sp>
    </p:spTree>
    <p:extLst>
      <p:ext uri="{BB962C8B-B14F-4D97-AF65-F5344CB8AC3E}">
        <p14:creationId xmlns:p14="http://schemas.microsoft.com/office/powerpoint/2010/main" val="357401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Office Theme">
  <a:themeElements>
    <a:clrScheme name="Retro 1">
      <a:dk1>
        <a:sysClr val="windowText" lastClr="000000"/>
      </a:dk1>
      <a:lt1>
        <a:sysClr val="window" lastClr="FFFFFF"/>
      </a:lt1>
      <a:dk2>
        <a:srgbClr val="446777"/>
      </a:dk2>
      <a:lt2>
        <a:srgbClr val="E7E6E6"/>
      </a:lt2>
      <a:accent1>
        <a:srgbClr val="7B2C3F"/>
      </a:accent1>
      <a:accent2>
        <a:srgbClr val="93623F"/>
      </a:accent2>
      <a:accent3>
        <a:srgbClr val="DC9427"/>
      </a:accent3>
      <a:accent4>
        <a:srgbClr val="696371"/>
      </a:accent4>
      <a:accent5>
        <a:srgbClr val="EEC7B9"/>
      </a:accent5>
      <a:accent6>
        <a:srgbClr val="C5E0CF"/>
      </a:accent6>
      <a:hlink>
        <a:srgbClr val="FFC000"/>
      </a:hlink>
      <a:folHlink>
        <a:srgbClr val="FFC000"/>
      </a:folHlink>
    </a:clrScheme>
    <a:fontScheme name="Custom 4">
      <a:majorFont>
        <a:latin typeface="Rockwell Extra Bold"/>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adTrip_PhotoAlbum_TM11292542_JC_v2" id="{A946F57E-0919-4F41-8C42-2BD4B3787906}" vid="{21389078-3AD9-44EB-82ED-227F2F1D42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EE192775-1CC4-446D-8250-C68454EE9F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A1CFF7-F9B4-4855-9EE3-1E10774C3BAC}">
  <ds:schemaRefs>
    <ds:schemaRef ds:uri="http://schemas.microsoft.com/sharepoint/v3/contenttype/forms"/>
  </ds:schemaRefs>
</ds:datastoreItem>
</file>

<file path=customXml/itemProps3.xml><?xml version="1.0" encoding="utf-8"?>
<ds:datastoreItem xmlns:ds="http://schemas.openxmlformats.org/officeDocument/2006/customXml" ds:itemID="{11B719DD-3F20-428C-A7FA-1F40D79AA670}">
  <ds:schemaRefs>
    <ds:schemaRef ds:uri="http://www.w3.org/XML/1998/namespace"/>
    <ds:schemaRef ds:uri="16c05727-aa75-4e4a-9b5f-8a80a1165891"/>
    <ds:schemaRef ds:uri="http://schemas.microsoft.com/office/infopath/2007/PartnerControls"/>
    <ds:schemaRef ds:uri="http://schemas.microsoft.com/office/2006/documentManagement/types"/>
    <ds:schemaRef ds:uri="http://purl.org/dc/dcmitype/"/>
    <ds:schemaRef ds:uri="71af3243-3dd4-4a8d-8c0d-dd76da1f02a5"/>
    <ds:schemaRef ds:uri="http://schemas.openxmlformats.org/package/2006/metadata/core-properties"/>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Road trip photo album</Template>
  <TotalTime>4098</TotalTime>
  <Words>1328</Words>
  <Application>Microsoft Office PowerPoint</Application>
  <PresentationFormat>Widescreen</PresentationFormat>
  <Paragraphs>114</Paragraphs>
  <Slides>20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Algerian</vt:lpstr>
      <vt:lpstr>Arial</vt:lpstr>
      <vt:lpstr>Britannic Bold</vt:lpstr>
      <vt:lpstr>Calibri</vt:lpstr>
      <vt:lpstr>Castellar</vt:lpstr>
      <vt:lpstr>Cavolini</vt:lpstr>
      <vt:lpstr>Franklin Gothic Book</vt:lpstr>
      <vt:lpstr>Rockwell Extra Bold</vt:lpstr>
      <vt:lpstr>Office Theme</vt:lpstr>
      <vt:lpstr>CAR MOBILE  RENT APPLICATION</vt:lpstr>
      <vt:lpstr>JOURNEY</vt:lpstr>
      <vt:lpstr>A Problem to find the car you want? With the RENT NOW mobile application you can find   your next car in minutes ! </vt:lpstr>
      <vt:lpstr>PowerPoint Presentation</vt:lpstr>
      <vt:lpstr>PowerPoint Presentation</vt:lpstr>
      <vt:lpstr>PowerPoint Presentation</vt:lpstr>
      <vt:lpstr>PowerPoint Presentation</vt:lpstr>
      <vt:lpstr>PowerPoint Presentation</vt:lpstr>
      <vt:lpstr>Road</vt:lpstr>
      <vt:lpstr>Slide title 7</vt:lpstr>
      <vt:lpstr>PowerPoint Presentation</vt:lpstr>
      <vt:lpstr>PowerPoint Presentation</vt:lpstr>
      <vt:lpstr>PowerPoint Presentation</vt:lpstr>
      <vt:lpstr>PowerPoint Presentation</vt:lpstr>
      <vt:lpstr>PowerPoint Presentation</vt:lpstr>
      <vt:lpstr>PowerPoint Presentation</vt:lpstr>
      <vt:lpstr>JOURNEY</vt:lpstr>
      <vt:lpstr>JOURNEY</vt:lpstr>
      <vt:lpstr>JOURNEY</vt:lpstr>
      <vt:lpstr>JOURNEY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 RENT &amp; SHARE APPLICATION</dc:title>
  <dc:creator>Marin Zaharidov</dc:creator>
  <cp:lastModifiedBy>Marin Zaharidov</cp:lastModifiedBy>
  <cp:revision>1</cp:revision>
  <dcterms:created xsi:type="dcterms:W3CDTF">2021-07-19T15:42:44Z</dcterms:created>
  <dcterms:modified xsi:type="dcterms:W3CDTF">2021-07-23T08:54:46Z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