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4"/>
  </p:sldMasterIdLst>
  <p:sldIdLst>
    <p:sldId id="256" r:id="rId5"/>
    <p:sldId id="257" r:id="rId6"/>
    <p:sldId id="258" r:id="rId7"/>
    <p:sldId id="259" r:id="rId8"/>
    <p:sldId id="260" r:id="rId9"/>
    <p:sldId id="261" r:id="rId10"/>
    <p:sldId id="262" r:id="rId11"/>
    <p:sldId id="265" r:id="rId12"/>
    <p:sldId id="266" r:id="rId13"/>
    <p:sldId id="267"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79F81B-88A0-4007-897D-D3CF54E181CE}" v="116" dt="2023-05-23T20:52:52.8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69" autoAdjust="0"/>
    <p:restoredTop sz="94660"/>
  </p:normalViewPr>
  <p:slideViewPr>
    <p:cSldViewPr snapToGrid="0">
      <p:cViewPr>
        <p:scale>
          <a:sx n="50" d="100"/>
          <a:sy n="50" d="100"/>
        </p:scale>
        <p:origin x="460"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userId="de9a3237-1c58-4f9d-932c-a7e76db9feba" providerId="ADAL" clId="{FC79F81B-88A0-4007-897D-D3CF54E181CE}"/>
    <pc:docChg chg="undo custSel addSld delSld modSld addMainMaster delMainMaster">
      <pc:chgData name="Mihaela" userId="de9a3237-1c58-4f9d-932c-a7e76db9feba" providerId="ADAL" clId="{FC79F81B-88A0-4007-897D-D3CF54E181CE}" dt="2023-05-23T21:04:42.110" v="3482" actId="1076"/>
      <pc:docMkLst>
        <pc:docMk/>
      </pc:docMkLst>
      <pc:sldChg chg="addSp delSp modSp mod setBg modClrScheme addAnim delAnim modAnim setClrOvrMap chgLayout">
        <pc:chgData name="Mihaela" userId="de9a3237-1c58-4f9d-932c-a7e76db9feba" providerId="ADAL" clId="{FC79F81B-88A0-4007-897D-D3CF54E181CE}" dt="2023-05-22T18:41:38.763" v="1695" actId="1076"/>
        <pc:sldMkLst>
          <pc:docMk/>
          <pc:sldMk cId="3192236421" sldId="256"/>
        </pc:sldMkLst>
        <pc:spChg chg="mod">
          <ac:chgData name="Mihaela" userId="de9a3237-1c58-4f9d-932c-a7e76db9feba" providerId="ADAL" clId="{FC79F81B-88A0-4007-897D-D3CF54E181CE}" dt="2023-05-22T10:55:44.262" v="582" actId="26606"/>
          <ac:spMkLst>
            <pc:docMk/>
            <pc:sldMk cId="3192236421" sldId="256"/>
            <ac:spMk id="2" creationId="{52F4E1B4-B1FB-4CA3-9A82-4C793C165303}"/>
          </ac:spMkLst>
        </pc:spChg>
        <pc:spChg chg="mod">
          <ac:chgData name="Mihaela" userId="de9a3237-1c58-4f9d-932c-a7e76db9feba" providerId="ADAL" clId="{FC79F81B-88A0-4007-897D-D3CF54E181CE}" dt="2023-05-22T10:55:44.262" v="582" actId="26606"/>
          <ac:spMkLst>
            <pc:docMk/>
            <pc:sldMk cId="3192236421" sldId="256"/>
            <ac:spMk id="3" creationId="{7D7FA437-670E-EA14-65ED-36DF0B13C343}"/>
          </ac:spMkLst>
        </pc:spChg>
        <pc:spChg chg="add mod ord">
          <ac:chgData name="Mihaela" userId="de9a3237-1c58-4f9d-932c-a7e76db9feba" providerId="ADAL" clId="{FC79F81B-88A0-4007-897D-D3CF54E181CE}" dt="2023-05-22T18:41:38.763" v="1695" actId="1076"/>
          <ac:spMkLst>
            <pc:docMk/>
            <pc:sldMk cId="3192236421" sldId="256"/>
            <ac:spMk id="5" creationId="{DCFAD48E-A899-9EEC-98E0-9C1F225B2BFA}"/>
          </ac:spMkLst>
        </pc:spChg>
        <pc:spChg chg="add del">
          <ac:chgData name="Mihaela" userId="de9a3237-1c58-4f9d-932c-a7e76db9feba" providerId="ADAL" clId="{FC79F81B-88A0-4007-897D-D3CF54E181CE}" dt="2023-05-16T08:27:56.276" v="8" actId="26606"/>
          <ac:spMkLst>
            <pc:docMk/>
            <pc:sldMk cId="3192236421" sldId="256"/>
            <ac:spMk id="9" creationId="{EA164D6B-6878-4B9F-A2D0-985D39B17B46}"/>
          </ac:spMkLst>
        </pc:spChg>
        <pc:spChg chg="add del">
          <ac:chgData name="Mihaela" userId="de9a3237-1c58-4f9d-932c-a7e76db9feba" providerId="ADAL" clId="{FC79F81B-88A0-4007-897D-D3CF54E181CE}" dt="2023-05-16T08:27:56.276" v="8" actId="26606"/>
          <ac:spMkLst>
            <pc:docMk/>
            <pc:sldMk cId="3192236421" sldId="256"/>
            <ac:spMk id="11" creationId="{362F176A-9349-4CD7-8042-59C0200C8CE9}"/>
          </ac:spMkLst>
        </pc:spChg>
        <pc:spChg chg="add del">
          <ac:chgData name="Mihaela" userId="de9a3237-1c58-4f9d-932c-a7e76db9feba" providerId="ADAL" clId="{FC79F81B-88A0-4007-897D-D3CF54E181CE}" dt="2023-05-16T08:27:56.276" v="8" actId="26606"/>
          <ac:spMkLst>
            <pc:docMk/>
            <pc:sldMk cId="3192236421" sldId="256"/>
            <ac:spMk id="13" creationId="{4E9A171F-91A7-42F8-B25C-E38B244E757C}"/>
          </ac:spMkLst>
        </pc:spChg>
        <pc:spChg chg="add del">
          <ac:chgData name="Mihaela" userId="de9a3237-1c58-4f9d-932c-a7e76db9feba" providerId="ADAL" clId="{FC79F81B-88A0-4007-897D-D3CF54E181CE}" dt="2023-05-16T08:27:56.276" v="8" actId="26606"/>
          <ac:spMkLst>
            <pc:docMk/>
            <pc:sldMk cId="3192236421" sldId="256"/>
            <ac:spMk id="15" creationId="{064738AB-B6BE-4867-889A-52CE4AC8DBD0}"/>
          </ac:spMkLst>
        </pc:spChg>
        <pc:spChg chg="add del">
          <ac:chgData name="Mihaela" userId="de9a3237-1c58-4f9d-932c-a7e76db9feba" providerId="ADAL" clId="{FC79F81B-88A0-4007-897D-D3CF54E181CE}" dt="2023-05-16T08:27:56.276" v="8" actId="26606"/>
          <ac:spMkLst>
            <pc:docMk/>
            <pc:sldMk cId="3192236421" sldId="256"/>
            <ac:spMk id="19" creationId="{985AAE23-FCB6-4663-907C-0110B0FDC58E}"/>
          </ac:spMkLst>
        </pc:spChg>
        <pc:spChg chg="add del">
          <ac:chgData name="Mihaela" userId="de9a3237-1c58-4f9d-932c-a7e76db9feba" providerId="ADAL" clId="{FC79F81B-88A0-4007-897D-D3CF54E181CE}" dt="2023-05-16T08:27:56.276" v="8" actId="26606"/>
          <ac:spMkLst>
            <pc:docMk/>
            <pc:sldMk cId="3192236421" sldId="256"/>
            <ac:spMk id="26" creationId="{57851D67-7085-40E2-B146-F91433A28E08}"/>
          </ac:spMkLst>
        </pc:spChg>
        <pc:spChg chg="add del">
          <ac:chgData name="Mihaela" userId="de9a3237-1c58-4f9d-932c-a7e76db9feba" providerId="ADAL" clId="{FC79F81B-88A0-4007-897D-D3CF54E181CE}" dt="2023-05-16T08:27:56.276" v="8" actId="26606"/>
          <ac:spMkLst>
            <pc:docMk/>
            <pc:sldMk cId="3192236421" sldId="256"/>
            <ac:spMk id="27" creationId="{9C969C2C-E7E3-4052-87D4-61E733EC1BBD}"/>
          </ac:spMkLst>
        </pc:spChg>
        <pc:spChg chg="add del">
          <ac:chgData name="Mihaela" userId="de9a3237-1c58-4f9d-932c-a7e76db9feba" providerId="ADAL" clId="{FC79F81B-88A0-4007-897D-D3CF54E181CE}" dt="2023-05-16T08:27:56.276" v="8" actId="26606"/>
          <ac:spMkLst>
            <pc:docMk/>
            <pc:sldMk cId="3192236421" sldId="256"/>
            <ac:spMk id="28" creationId="{7C60369F-A41B-4D6E-8990-30E2715C5730}"/>
          </ac:spMkLst>
        </pc:spChg>
        <pc:spChg chg="add del">
          <ac:chgData name="Mihaela" userId="de9a3237-1c58-4f9d-932c-a7e76db9feba" providerId="ADAL" clId="{FC79F81B-88A0-4007-897D-D3CF54E181CE}" dt="2023-05-16T08:27:45.431" v="3" actId="26606"/>
          <ac:spMkLst>
            <pc:docMk/>
            <pc:sldMk cId="3192236421" sldId="256"/>
            <ac:spMk id="33" creationId="{68CA250C-CF5A-4736-9249-D6111F7C5545}"/>
          </ac:spMkLst>
        </pc:spChg>
        <pc:spChg chg="add del">
          <ac:chgData name="Mihaela" userId="de9a3237-1c58-4f9d-932c-a7e76db9feba" providerId="ADAL" clId="{FC79F81B-88A0-4007-897D-D3CF54E181CE}" dt="2023-05-16T08:27:45.431" v="3" actId="26606"/>
          <ac:spMkLst>
            <pc:docMk/>
            <pc:sldMk cId="3192236421" sldId="256"/>
            <ac:spMk id="35" creationId="{0447CD69-BCF9-4A64-B6B4-5FDB3B94C4E2}"/>
          </ac:spMkLst>
        </pc:spChg>
        <pc:spChg chg="add del">
          <ac:chgData name="Mihaela" userId="de9a3237-1c58-4f9d-932c-a7e76db9feba" providerId="ADAL" clId="{FC79F81B-88A0-4007-897D-D3CF54E181CE}" dt="2023-05-16T08:27:56.219" v="7" actId="26606"/>
          <ac:spMkLst>
            <pc:docMk/>
            <pc:sldMk cId="3192236421" sldId="256"/>
            <ac:spMk id="37" creationId="{9FBFB9D3-7D34-4948-B4D0-73E7B6E5272A}"/>
          </ac:spMkLst>
        </pc:spChg>
        <pc:spChg chg="add del">
          <ac:chgData name="Mihaela" userId="de9a3237-1c58-4f9d-932c-a7e76db9feba" providerId="ADAL" clId="{FC79F81B-88A0-4007-897D-D3CF54E181CE}" dt="2023-05-16T08:27:56.219" v="7" actId="26606"/>
          <ac:spMkLst>
            <pc:docMk/>
            <pc:sldMk cId="3192236421" sldId="256"/>
            <ac:spMk id="38" creationId="{2C729A30-F429-4967-81E8-45F6757C8847}"/>
          </ac:spMkLst>
        </pc:spChg>
        <pc:spChg chg="add del">
          <ac:chgData name="Mihaela" userId="de9a3237-1c58-4f9d-932c-a7e76db9feba" providerId="ADAL" clId="{FC79F81B-88A0-4007-897D-D3CF54E181CE}" dt="2023-05-16T08:27:56.219" v="7" actId="26606"/>
          <ac:spMkLst>
            <pc:docMk/>
            <pc:sldMk cId="3192236421" sldId="256"/>
            <ac:spMk id="39" creationId="{19FC137C-7F97-41FA-86A1-2E01C3837498}"/>
          </ac:spMkLst>
        </pc:spChg>
        <pc:spChg chg="add del">
          <ac:chgData name="Mihaela" userId="de9a3237-1c58-4f9d-932c-a7e76db9feba" providerId="ADAL" clId="{FC79F81B-88A0-4007-897D-D3CF54E181CE}" dt="2023-05-19T11:46:09.260" v="97" actId="26606"/>
          <ac:spMkLst>
            <pc:docMk/>
            <pc:sldMk cId="3192236421" sldId="256"/>
            <ac:spMk id="41" creationId="{68CA250C-CF5A-4736-9249-D6111F7C5545}"/>
          </ac:spMkLst>
        </pc:spChg>
        <pc:spChg chg="add del">
          <ac:chgData name="Mihaela" userId="de9a3237-1c58-4f9d-932c-a7e76db9feba" providerId="ADAL" clId="{FC79F81B-88A0-4007-897D-D3CF54E181CE}" dt="2023-05-19T11:46:09.260" v="97" actId="26606"/>
          <ac:spMkLst>
            <pc:docMk/>
            <pc:sldMk cId="3192236421" sldId="256"/>
            <ac:spMk id="42" creationId="{0447CD69-BCF9-4A64-B6B4-5FDB3B94C4E2}"/>
          </ac:spMkLst>
        </pc:spChg>
        <pc:spChg chg="add del">
          <ac:chgData name="Mihaela" userId="de9a3237-1c58-4f9d-932c-a7e76db9feba" providerId="ADAL" clId="{FC79F81B-88A0-4007-897D-D3CF54E181CE}" dt="2023-05-19T12:03:32.850" v="128" actId="26606"/>
          <ac:spMkLst>
            <pc:docMk/>
            <pc:sldMk cId="3192236421" sldId="256"/>
            <ac:spMk id="47" creationId="{6DA65B90-7B06-4499-91BA-CDDD36132481}"/>
          </ac:spMkLst>
        </pc:spChg>
        <pc:spChg chg="add del">
          <ac:chgData name="Mihaela" userId="de9a3237-1c58-4f9d-932c-a7e76db9feba" providerId="ADAL" clId="{FC79F81B-88A0-4007-897D-D3CF54E181CE}" dt="2023-05-19T12:03:32.850" v="128" actId="26606"/>
          <ac:spMkLst>
            <pc:docMk/>
            <pc:sldMk cId="3192236421" sldId="256"/>
            <ac:spMk id="49" creationId="{F4EC6B62-8D18-47C6-815A-17919789F1E7}"/>
          </ac:spMkLst>
        </pc:spChg>
        <pc:spChg chg="add del">
          <ac:chgData name="Mihaela" userId="de9a3237-1c58-4f9d-932c-a7e76db9feba" providerId="ADAL" clId="{FC79F81B-88A0-4007-897D-D3CF54E181CE}" dt="2023-05-19T12:03:32.850" v="128" actId="26606"/>
          <ac:spMkLst>
            <pc:docMk/>
            <pc:sldMk cId="3192236421" sldId="256"/>
            <ac:spMk id="51" creationId="{0EE1950E-A750-4EB6-943D-2FE814B8FAC6}"/>
          </ac:spMkLst>
        </pc:spChg>
        <pc:spChg chg="add del">
          <ac:chgData name="Mihaela" userId="de9a3237-1c58-4f9d-932c-a7e76db9feba" providerId="ADAL" clId="{FC79F81B-88A0-4007-897D-D3CF54E181CE}" dt="2023-05-19T12:03:32.830" v="127" actId="26606"/>
          <ac:spMkLst>
            <pc:docMk/>
            <pc:sldMk cId="3192236421" sldId="256"/>
            <ac:spMk id="56" creationId="{68CA250C-CF5A-4736-9249-D6111F7C5545}"/>
          </ac:spMkLst>
        </pc:spChg>
        <pc:spChg chg="add del">
          <ac:chgData name="Mihaela" userId="de9a3237-1c58-4f9d-932c-a7e76db9feba" providerId="ADAL" clId="{FC79F81B-88A0-4007-897D-D3CF54E181CE}" dt="2023-05-19T12:03:32.830" v="127" actId="26606"/>
          <ac:spMkLst>
            <pc:docMk/>
            <pc:sldMk cId="3192236421" sldId="256"/>
            <ac:spMk id="58" creationId="{1A85303E-1D59-4477-A849-22C7FEACDCE7}"/>
          </ac:spMkLst>
        </pc:spChg>
        <pc:spChg chg="add del">
          <ac:chgData name="Mihaela" userId="de9a3237-1c58-4f9d-932c-a7e76db9feba" providerId="ADAL" clId="{FC79F81B-88A0-4007-897D-D3CF54E181CE}" dt="2023-05-19T12:04:53.878" v="130" actId="26606"/>
          <ac:spMkLst>
            <pc:docMk/>
            <pc:sldMk cId="3192236421" sldId="256"/>
            <ac:spMk id="60" creationId="{0EE1950E-A750-4EB6-943D-2FE814B8FAC6}"/>
          </ac:spMkLst>
        </pc:spChg>
        <pc:spChg chg="add del">
          <ac:chgData name="Mihaela" userId="de9a3237-1c58-4f9d-932c-a7e76db9feba" providerId="ADAL" clId="{FC79F81B-88A0-4007-897D-D3CF54E181CE}" dt="2023-05-19T12:04:53.878" v="130" actId="26606"/>
          <ac:spMkLst>
            <pc:docMk/>
            <pc:sldMk cId="3192236421" sldId="256"/>
            <ac:spMk id="61" creationId="{6DA65B90-7B06-4499-91BA-CDDD36132481}"/>
          </ac:spMkLst>
        </pc:spChg>
        <pc:spChg chg="add del">
          <ac:chgData name="Mihaela" userId="de9a3237-1c58-4f9d-932c-a7e76db9feba" providerId="ADAL" clId="{FC79F81B-88A0-4007-897D-D3CF54E181CE}" dt="2023-05-19T12:04:53.878" v="130" actId="26606"/>
          <ac:spMkLst>
            <pc:docMk/>
            <pc:sldMk cId="3192236421" sldId="256"/>
            <ac:spMk id="62" creationId="{F4EC6B62-8D18-47C6-815A-17919789F1E7}"/>
          </ac:spMkLst>
        </pc:spChg>
        <pc:spChg chg="add del">
          <ac:chgData name="Mihaela" userId="de9a3237-1c58-4f9d-932c-a7e76db9feba" providerId="ADAL" clId="{FC79F81B-88A0-4007-897D-D3CF54E181CE}" dt="2023-05-19T12:10:54.898" v="180" actId="26606"/>
          <ac:spMkLst>
            <pc:docMk/>
            <pc:sldMk cId="3192236421" sldId="256"/>
            <ac:spMk id="67" creationId="{68CA250C-CF5A-4736-9249-D6111F7C5545}"/>
          </ac:spMkLst>
        </pc:spChg>
        <pc:spChg chg="add del">
          <ac:chgData name="Mihaela" userId="de9a3237-1c58-4f9d-932c-a7e76db9feba" providerId="ADAL" clId="{FC79F81B-88A0-4007-897D-D3CF54E181CE}" dt="2023-05-19T12:10:54.898" v="180" actId="26606"/>
          <ac:spMkLst>
            <pc:docMk/>
            <pc:sldMk cId="3192236421" sldId="256"/>
            <ac:spMk id="69" creationId="{CE3A6CF1-CE88-42A3-8C77-AE98091E7CCE}"/>
          </ac:spMkLst>
        </pc:spChg>
        <pc:spChg chg="add del">
          <ac:chgData name="Mihaela" userId="de9a3237-1c58-4f9d-932c-a7e76db9feba" providerId="ADAL" clId="{FC79F81B-88A0-4007-897D-D3CF54E181CE}" dt="2023-05-19T12:11:16.944" v="182" actId="26606"/>
          <ac:spMkLst>
            <pc:docMk/>
            <pc:sldMk cId="3192236421" sldId="256"/>
            <ac:spMk id="74" creationId="{68CA250C-CF5A-4736-9249-D6111F7C5545}"/>
          </ac:spMkLst>
        </pc:spChg>
        <pc:spChg chg="add del">
          <ac:chgData name="Mihaela" userId="de9a3237-1c58-4f9d-932c-a7e76db9feba" providerId="ADAL" clId="{FC79F81B-88A0-4007-897D-D3CF54E181CE}" dt="2023-05-19T12:11:16.944" v="182" actId="26606"/>
          <ac:spMkLst>
            <pc:docMk/>
            <pc:sldMk cId="3192236421" sldId="256"/>
            <ac:spMk id="76" creationId="{CE3A6CF1-CE88-42A3-8C77-AE98091E7CCE}"/>
          </ac:spMkLst>
        </pc:spChg>
        <pc:spChg chg="add del">
          <ac:chgData name="Mihaela" userId="de9a3237-1c58-4f9d-932c-a7e76db9feba" providerId="ADAL" clId="{FC79F81B-88A0-4007-897D-D3CF54E181CE}" dt="2023-05-19T12:11:41.666" v="185" actId="26606"/>
          <ac:spMkLst>
            <pc:docMk/>
            <pc:sldMk cId="3192236421" sldId="256"/>
            <ac:spMk id="81" creationId="{68CA250C-CF5A-4736-9249-D6111F7C5545}"/>
          </ac:spMkLst>
        </pc:spChg>
        <pc:spChg chg="add del">
          <ac:chgData name="Mihaela" userId="de9a3237-1c58-4f9d-932c-a7e76db9feba" providerId="ADAL" clId="{FC79F81B-88A0-4007-897D-D3CF54E181CE}" dt="2023-05-19T12:11:41.666" v="185" actId="26606"/>
          <ac:spMkLst>
            <pc:docMk/>
            <pc:sldMk cId="3192236421" sldId="256"/>
            <ac:spMk id="83" creationId="{CE3A6CF1-CE88-42A3-8C77-AE98091E7CCE}"/>
          </ac:spMkLst>
        </pc:spChg>
        <pc:spChg chg="add del">
          <ac:chgData name="Mihaela" userId="de9a3237-1c58-4f9d-932c-a7e76db9feba" providerId="ADAL" clId="{FC79F81B-88A0-4007-897D-D3CF54E181CE}" dt="2023-05-19T12:13:42.646" v="194" actId="26606"/>
          <ac:spMkLst>
            <pc:docMk/>
            <pc:sldMk cId="3192236421" sldId="256"/>
            <ac:spMk id="88" creationId="{6DA65B90-7B06-4499-91BA-CDDD36132481}"/>
          </ac:spMkLst>
        </pc:spChg>
        <pc:spChg chg="add del">
          <ac:chgData name="Mihaela" userId="de9a3237-1c58-4f9d-932c-a7e76db9feba" providerId="ADAL" clId="{FC79F81B-88A0-4007-897D-D3CF54E181CE}" dt="2023-05-19T12:13:42.646" v="194" actId="26606"/>
          <ac:spMkLst>
            <pc:docMk/>
            <pc:sldMk cId="3192236421" sldId="256"/>
            <ac:spMk id="90" creationId="{F4EC6B62-8D18-47C6-815A-17919789F1E7}"/>
          </ac:spMkLst>
        </pc:spChg>
        <pc:spChg chg="add del">
          <ac:chgData name="Mihaela" userId="de9a3237-1c58-4f9d-932c-a7e76db9feba" providerId="ADAL" clId="{FC79F81B-88A0-4007-897D-D3CF54E181CE}" dt="2023-05-19T12:13:42.646" v="194" actId="26606"/>
          <ac:spMkLst>
            <pc:docMk/>
            <pc:sldMk cId="3192236421" sldId="256"/>
            <ac:spMk id="92" creationId="{0EE1950E-A750-4EB6-943D-2FE814B8FAC6}"/>
          </ac:spMkLst>
        </pc:spChg>
        <pc:spChg chg="add del">
          <ac:chgData name="Mihaela" userId="de9a3237-1c58-4f9d-932c-a7e76db9feba" providerId="ADAL" clId="{FC79F81B-88A0-4007-897D-D3CF54E181CE}" dt="2023-05-19T12:13:42.614" v="193" actId="26606"/>
          <ac:spMkLst>
            <pc:docMk/>
            <pc:sldMk cId="3192236421" sldId="256"/>
            <ac:spMk id="97" creationId="{6DA65B90-7B06-4499-91BA-CDDD36132481}"/>
          </ac:spMkLst>
        </pc:spChg>
        <pc:spChg chg="add del">
          <ac:chgData name="Mihaela" userId="de9a3237-1c58-4f9d-932c-a7e76db9feba" providerId="ADAL" clId="{FC79F81B-88A0-4007-897D-D3CF54E181CE}" dt="2023-05-19T12:13:42.614" v="193" actId="26606"/>
          <ac:spMkLst>
            <pc:docMk/>
            <pc:sldMk cId="3192236421" sldId="256"/>
            <ac:spMk id="99" creationId="{F4EC6B62-8D18-47C6-815A-17919789F1E7}"/>
          </ac:spMkLst>
        </pc:spChg>
        <pc:spChg chg="add del">
          <ac:chgData name="Mihaela" userId="de9a3237-1c58-4f9d-932c-a7e76db9feba" providerId="ADAL" clId="{FC79F81B-88A0-4007-897D-D3CF54E181CE}" dt="2023-05-19T12:13:42.614" v="193" actId="26606"/>
          <ac:spMkLst>
            <pc:docMk/>
            <pc:sldMk cId="3192236421" sldId="256"/>
            <ac:spMk id="101" creationId="{0EE1950E-A750-4EB6-943D-2FE814B8FAC6}"/>
          </ac:spMkLst>
        </pc:spChg>
        <pc:spChg chg="add del">
          <ac:chgData name="Mihaela" userId="de9a3237-1c58-4f9d-932c-a7e76db9feba" providerId="ADAL" clId="{FC79F81B-88A0-4007-897D-D3CF54E181CE}" dt="2023-05-22T10:55:44.262" v="582" actId="26606"/>
          <ac:spMkLst>
            <pc:docMk/>
            <pc:sldMk cId="3192236421" sldId="256"/>
            <ac:spMk id="103" creationId="{68CA250C-CF5A-4736-9249-D6111F7C5545}"/>
          </ac:spMkLst>
        </pc:spChg>
        <pc:spChg chg="add del">
          <ac:chgData name="Mihaela" userId="de9a3237-1c58-4f9d-932c-a7e76db9feba" providerId="ADAL" clId="{FC79F81B-88A0-4007-897D-D3CF54E181CE}" dt="2023-05-22T10:55:44.262" v="582" actId="26606"/>
          <ac:spMkLst>
            <pc:docMk/>
            <pc:sldMk cId="3192236421" sldId="256"/>
            <ac:spMk id="104" creationId="{3BBB887A-DB02-4431-8FDF-F517505C9E46}"/>
          </ac:spMkLst>
        </pc:spChg>
        <pc:spChg chg="add">
          <ac:chgData name="Mihaela" userId="de9a3237-1c58-4f9d-932c-a7e76db9feba" providerId="ADAL" clId="{FC79F81B-88A0-4007-897D-D3CF54E181CE}" dt="2023-05-22T10:55:44.262" v="582" actId="26606"/>
          <ac:spMkLst>
            <pc:docMk/>
            <pc:sldMk cId="3192236421" sldId="256"/>
            <ac:spMk id="106" creationId="{06E15305-164C-44CD-9E0F-420C2DC1B32A}"/>
          </ac:spMkLst>
        </pc:spChg>
        <pc:spChg chg="add">
          <ac:chgData name="Mihaela" userId="de9a3237-1c58-4f9d-932c-a7e76db9feba" providerId="ADAL" clId="{FC79F81B-88A0-4007-897D-D3CF54E181CE}" dt="2023-05-22T10:55:44.262" v="582" actId="26606"/>
          <ac:spMkLst>
            <pc:docMk/>
            <pc:sldMk cId="3192236421" sldId="256"/>
            <ac:spMk id="107" creationId="{43DC501F-F729-47F2-9B50-962D2CC08355}"/>
          </ac:spMkLst>
        </pc:spChg>
        <pc:spChg chg="add del">
          <ac:chgData name="Mihaela" userId="de9a3237-1c58-4f9d-932c-a7e76db9feba" providerId="ADAL" clId="{FC79F81B-88A0-4007-897D-D3CF54E181CE}" dt="2023-05-22T10:10:35.458" v="220" actId="26606"/>
          <ac:spMkLst>
            <pc:docMk/>
            <pc:sldMk cId="3192236421" sldId="256"/>
            <ac:spMk id="109" creationId="{087C4FDF-D217-4821-A221-1C752E3F3090}"/>
          </ac:spMkLst>
        </pc:spChg>
        <pc:spChg chg="add del">
          <ac:chgData name="Mihaela" userId="de9a3237-1c58-4f9d-932c-a7e76db9feba" providerId="ADAL" clId="{FC79F81B-88A0-4007-897D-D3CF54E181CE}" dt="2023-05-22T10:10:35.458" v="220" actId="26606"/>
          <ac:spMkLst>
            <pc:docMk/>
            <pc:sldMk cId="3192236421" sldId="256"/>
            <ac:spMk id="111" creationId="{E125163A-3A1B-492C-9DC6-9256719AB2AF}"/>
          </ac:spMkLst>
        </pc:spChg>
        <pc:picChg chg="mod ord">
          <ac:chgData name="Mihaela" userId="de9a3237-1c58-4f9d-932c-a7e76db9feba" providerId="ADAL" clId="{FC79F81B-88A0-4007-897D-D3CF54E181CE}" dt="2023-05-22T18:40:28.032" v="1694" actId="1076"/>
          <ac:picMkLst>
            <pc:docMk/>
            <pc:sldMk cId="3192236421" sldId="256"/>
            <ac:picMk id="4" creationId="{91977864-5BC5-2D85-02D6-DDEB79C7D6C3}"/>
          </ac:picMkLst>
        </pc:picChg>
        <pc:picChg chg="add del mod">
          <ac:chgData name="Mihaela" userId="de9a3237-1c58-4f9d-932c-a7e76db9feba" providerId="ADAL" clId="{FC79F81B-88A0-4007-897D-D3CF54E181CE}" dt="2023-05-22T10:10:37.294" v="222" actId="931"/>
          <ac:picMkLst>
            <pc:docMk/>
            <pc:sldMk cId="3192236421" sldId="256"/>
            <ac:picMk id="7" creationId="{8D8BB189-CE23-6DFE-9533-58064B2D37C1}"/>
          </ac:picMkLst>
        </pc:picChg>
        <pc:picChg chg="add mod ord">
          <ac:chgData name="Mihaela" userId="de9a3237-1c58-4f9d-932c-a7e76db9feba" providerId="ADAL" clId="{FC79F81B-88A0-4007-897D-D3CF54E181CE}" dt="2023-05-22T10:55:44.262" v="582" actId="26606"/>
          <ac:picMkLst>
            <pc:docMk/>
            <pc:sldMk cId="3192236421" sldId="256"/>
            <ac:picMk id="10" creationId="{3E11D475-94A6-D5CD-9358-6C9C0DC0924C}"/>
          </ac:picMkLst>
        </pc:picChg>
      </pc:sldChg>
      <pc:sldChg chg="addSp modSp new mod setBg">
        <pc:chgData name="Mihaela" userId="de9a3237-1c58-4f9d-932c-a7e76db9feba" providerId="ADAL" clId="{FC79F81B-88A0-4007-897D-D3CF54E181CE}" dt="2023-05-23T20:59:18.711" v="3468" actId="113"/>
        <pc:sldMkLst>
          <pc:docMk/>
          <pc:sldMk cId="3292798839" sldId="257"/>
        </pc:sldMkLst>
        <pc:spChg chg="add mod">
          <ac:chgData name="Mihaela" userId="de9a3237-1c58-4f9d-932c-a7e76db9feba" providerId="ADAL" clId="{FC79F81B-88A0-4007-897D-D3CF54E181CE}" dt="2023-05-23T20:59:18.711" v="3468" actId="113"/>
          <ac:spMkLst>
            <pc:docMk/>
            <pc:sldMk cId="3292798839" sldId="257"/>
            <ac:spMk id="2" creationId="{B3423AEB-8B14-FAB5-4673-4E3079067E6B}"/>
          </ac:spMkLst>
        </pc:spChg>
        <pc:spChg chg="add">
          <ac:chgData name="Mihaela" userId="de9a3237-1c58-4f9d-932c-a7e76db9feba" providerId="ADAL" clId="{FC79F81B-88A0-4007-897D-D3CF54E181CE}" dt="2023-05-22T11:06:32.162" v="586" actId="26606"/>
          <ac:spMkLst>
            <pc:docMk/>
            <pc:sldMk cId="3292798839" sldId="257"/>
            <ac:spMk id="9" creationId="{042E603F-28B7-4831-BF23-65FBAB13D5FB}"/>
          </ac:spMkLst>
        </pc:spChg>
        <pc:spChg chg="add">
          <ac:chgData name="Mihaela" userId="de9a3237-1c58-4f9d-932c-a7e76db9feba" providerId="ADAL" clId="{FC79F81B-88A0-4007-897D-D3CF54E181CE}" dt="2023-05-22T11:06:32.162" v="586" actId="26606"/>
          <ac:spMkLst>
            <pc:docMk/>
            <pc:sldMk cId="3292798839" sldId="257"/>
            <ac:spMk id="11" creationId="{4D39700F-2B10-4402-A7DD-06EE2245880D}"/>
          </ac:spMkLst>
        </pc:spChg>
        <pc:spChg chg="add">
          <ac:chgData name="Mihaela" userId="de9a3237-1c58-4f9d-932c-a7e76db9feba" providerId="ADAL" clId="{FC79F81B-88A0-4007-897D-D3CF54E181CE}" dt="2023-05-22T11:06:32.162" v="586" actId="26606"/>
          <ac:spMkLst>
            <pc:docMk/>
            <pc:sldMk cId="3292798839" sldId="257"/>
            <ac:spMk id="13" creationId="{B937640E-EF7A-4A6C-A950-D12B7D5C923E}"/>
          </ac:spMkLst>
        </pc:spChg>
        <pc:spChg chg="add">
          <ac:chgData name="Mihaela" userId="de9a3237-1c58-4f9d-932c-a7e76db9feba" providerId="ADAL" clId="{FC79F81B-88A0-4007-897D-D3CF54E181CE}" dt="2023-05-22T11:06:32.162" v="586" actId="26606"/>
          <ac:spMkLst>
            <pc:docMk/>
            <pc:sldMk cId="3292798839" sldId="257"/>
            <ac:spMk id="15" creationId="{76ADA084-C86B-4F3C-8077-6A8999CC4632}"/>
          </ac:spMkLst>
        </pc:spChg>
        <pc:picChg chg="add mod">
          <ac:chgData name="Mihaela" userId="de9a3237-1c58-4f9d-932c-a7e76db9feba" providerId="ADAL" clId="{FC79F81B-88A0-4007-897D-D3CF54E181CE}" dt="2023-05-22T11:06:32.162" v="586" actId="26606"/>
          <ac:picMkLst>
            <pc:docMk/>
            <pc:sldMk cId="3292798839" sldId="257"/>
            <ac:picMk id="4" creationId="{C7F643D4-6389-F964-45B2-AE01099E0EA9}"/>
          </ac:picMkLst>
        </pc:picChg>
      </pc:sldChg>
      <pc:sldChg chg="addSp delSp modSp new mod setBg">
        <pc:chgData name="Mihaela" userId="de9a3237-1c58-4f9d-932c-a7e76db9feba" providerId="ADAL" clId="{FC79F81B-88A0-4007-897D-D3CF54E181CE}" dt="2023-05-23T20:59:32.154" v="3469" actId="113"/>
        <pc:sldMkLst>
          <pc:docMk/>
          <pc:sldMk cId="1349221573" sldId="258"/>
        </pc:sldMkLst>
        <pc:spChg chg="add mod">
          <ac:chgData name="Mihaela" userId="de9a3237-1c58-4f9d-932c-a7e76db9feba" providerId="ADAL" clId="{FC79F81B-88A0-4007-897D-D3CF54E181CE}" dt="2023-05-23T20:59:32.154" v="3469" actId="113"/>
          <ac:spMkLst>
            <pc:docMk/>
            <pc:sldMk cId="1349221573" sldId="258"/>
            <ac:spMk id="2" creationId="{B969FC57-3FB3-6BC9-9719-2756F6CA1458}"/>
          </ac:spMkLst>
        </pc:spChg>
        <pc:spChg chg="add mod">
          <ac:chgData name="Mihaela" userId="de9a3237-1c58-4f9d-932c-a7e76db9feba" providerId="ADAL" clId="{FC79F81B-88A0-4007-897D-D3CF54E181CE}" dt="2023-05-22T12:42:01.649" v="830" actId="1076"/>
          <ac:spMkLst>
            <pc:docMk/>
            <pc:sldMk cId="1349221573" sldId="258"/>
            <ac:spMk id="3" creationId="{E1214119-9FA5-B9CC-B26C-7B2867E50310}"/>
          </ac:spMkLst>
        </pc:spChg>
        <pc:spChg chg="add">
          <ac:chgData name="Mihaela" userId="de9a3237-1c58-4f9d-932c-a7e76db9feba" providerId="ADAL" clId="{FC79F81B-88A0-4007-897D-D3CF54E181CE}" dt="2023-05-22T12:41:50.835" v="829" actId="26606"/>
          <ac:spMkLst>
            <pc:docMk/>
            <pc:sldMk cId="1349221573" sldId="258"/>
            <ac:spMk id="12" creationId="{042E603F-28B7-4831-BF23-65FBAB13D5FB}"/>
          </ac:spMkLst>
        </pc:spChg>
        <pc:spChg chg="add">
          <ac:chgData name="Mihaela" userId="de9a3237-1c58-4f9d-932c-a7e76db9feba" providerId="ADAL" clId="{FC79F81B-88A0-4007-897D-D3CF54E181CE}" dt="2023-05-22T12:41:50.835" v="829" actId="26606"/>
          <ac:spMkLst>
            <pc:docMk/>
            <pc:sldMk cId="1349221573" sldId="258"/>
            <ac:spMk id="14" creationId="{4D39700F-2B10-4402-A7DD-06EE2245880D}"/>
          </ac:spMkLst>
        </pc:spChg>
        <pc:spChg chg="add">
          <ac:chgData name="Mihaela" userId="de9a3237-1c58-4f9d-932c-a7e76db9feba" providerId="ADAL" clId="{FC79F81B-88A0-4007-897D-D3CF54E181CE}" dt="2023-05-22T12:41:50.835" v="829" actId="26606"/>
          <ac:spMkLst>
            <pc:docMk/>
            <pc:sldMk cId="1349221573" sldId="258"/>
            <ac:spMk id="16" creationId="{B937640E-EF7A-4A6C-A950-D12B7D5C923E}"/>
          </ac:spMkLst>
        </pc:spChg>
        <pc:spChg chg="add">
          <ac:chgData name="Mihaela" userId="de9a3237-1c58-4f9d-932c-a7e76db9feba" providerId="ADAL" clId="{FC79F81B-88A0-4007-897D-D3CF54E181CE}" dt="2023-05-22T12:41:50.835" v="829" actId="26606"/>
          <ac:spMkLst>
            <pc:docMk/>
            <pc:sldMk cId="1349221573" sldId="258"/>
            <ac:spMk id="18" creationId="{76ADA084-C86B-4F3C-8077-6A8999CC4632}"/>
          </ac:spMkLst>
        </pc:spChg>
        <pc:picChg chg="add del mod">
          <ac:chgData name="Mihaela" userId="de9a3237-1c58-4f9d-932c-a7e76db9feba" providerId="ADAL" clId="{FC79F81B-88A0-4007-897D-D3CF54E181CE}" dt="2023-05-22T12:38:47.221" v="818" actId="931"/>
          <ac:picMkLst>
            <pc:docMk/>
            <pc:sldMk cId="1349221573" sldId="258"/>
            <ac:picMk id="5" creationId="{D7DF41D5-A11F-BB36-7774-E53B24F3679F}"/>
          </ac:picMkLst>
        </pc:picChg>
        <pc:picChg chg="add mod ord">
          <ac:chgData name="Mihaela" userId="de9a3237-1c58-4f9d-932c-a7e76db9feba" providerId="ADAL" clId="{FC79F81B-88A0-4007-897D-D3CF54E181CE}" dt="2023-05-22T12:41:50.835" v="829" actId="26606"/>
          <ac:picMkLst>
            <pc:docMk/>
            <pc:sldMk cId="1349221573" sldId="258"/>
            <ac:picMk id="7" creationId="{75BBBEA6-7921-CEE7-6FBB-80A6BD56EA2E}"/>
          </ac:picMkLst>
        </pc:picChg>
      </pc:sldChg>
      <pc:sldChg chg="addSp modSp new mod setBg">
        <pc:chgData name="Mihaela" userId="de9a3237-1c58-4f9d-932c-a7e76db9feba" providerId="ADAL" clId="{FC79F81B-88A0-4007-897D-D3CF54E181CE}" dt="2023-05-23T20:59:55.512" v="3470" actId="113"/>
        <pc:sldMkLst>
          <pc:docMk/>
          <pc:sldMk cId="2264743641" sldId="259"/>
        </pc:sldMkLst>
        <pc:spChg chg="add mod">
          <ac:chgData name="Mihaela" userId="de9a3237-1c58-4f9d-932c-a7e76db9feba" providerId="ADAL" clId="{FC79F81B-88A0-4007-897D-D3CF54E181CE}" dt="2023-05-23T20:59:55.512" v="3470" actId="113"/>
          <ac:spMkLst>
            <pc:docMk/>
            <pc:sldMk cId="2264743641" sldId="259"/>
            <ac:spMk id="2" creationId="{15B7F11E-BB27-DE92-1FB1-D0660A7D81C4}"/>
          </ac:spMkLst>
        </pc:spChg>
        <pc:spChg chg="add">
          <ac:chgData name="Mihaela" userId="de9a3237-1c58-4f9d-932c-a7e76db9feba" providerId="ADAL" clId="{FC79F81B-88A0-4007-897D-D3CF54E181CE}" dt="2023-05-22T12:54:43.176" v="1100" actId="26606"/>
          <ac:spMkLst>
            <pc:docMk/>
            <pc:sldMk cId="2264743641" sldId="259"/>
            <ac:spMk id="9" creationId="{042E603F-28B7-4831-BF23-65FBAB13D5FB}"/>
          </ac:spMkLst>
        </pc:spChg>
        <pc:spChg chg="add">
          <ac:chgData name="Mihaela" userId="de9a3237-1c58-4f9d-932c-a7e76db9feba" providerId="ADAL" clId="{FC79F81B-88A0-4007-897D-D3CF54E181CE}" dt="2023-05-22T12:54:43.176" v="1100" actId="26606"/>
          <ac:spMkLst>
            <pc:docMk/>
            <pc:sldMk cId="2264743641" sldId="259"/>
            <ac:spMk id="11" creationId="{4D39700F-2B10-4402-A7DD-06EE2245880D}"/>
          </ac:spMkLst>
        </pc:spChg>
        <pc:spChg chg="add">
          <ac:chgData name="Mihaela" userId="de9a3237-1c58-4f9d-932c-a7e76db9feba" providerId="ADAL" clId="{FC79F81B-88A0-4007-897D-D3CF54E181CE}" dt="2023-05-22T12:54:43.176" v="1100" actId="26606"/>
          <ac:spMkLst>
            <pc:docMk/>
            <pc:sldMk cId="2264743641" sldId="259"/>
            <ac:spMk id="13" creationId="{B937640E-EF7A-4A6C-A950-D12B7D5C923E}"/>
          </ac:spMkLst>
        </pc:spChg>
        <pc:spChg chg="add">
          <ac:chgData name="Mihaela" userId="de9a3237-1c58-4f9d-932c-a7e76db9feba" providerId="ADAL" clId="{FC79F81B-88A0-4007-897D-D3CF54E181CE}" dt="2023-05-22T12:54:43.176" v="1100" actId="26606"/>
          <ac:spMkLst>
            <pc:docMk/>
            <pc:sldMk cId="2264743641" sldId="259"/>
            <ac:spMk id="15" creationId="{76ADA084-C86B-4F3C-8077-6A8999CC4632}"/>
          </ac:spMkLst>
        </pc:spChg>
        <pc:picChg chg="add mod">
          <ac:chgData name="Mihaela" userId="de9a3237-1c58-4f9d-932c-a7e76db9feba" providerId="ADAL" clId="{FC79F81B-88A0-4007-897D-D3CF54E181CE}" dt="2023-05-22T12:54:43.176" v="1100" actId="26606"/>
          <ac:picMkLst>
            <pc:docMk/>
            <pc:sldMk cId="2264743641" sldId="259"/>
            <ac:picMk id="4" creationId="{CAF84D4B-3F2E-330B-9098-3C8A80417AF5}"/>
          </ac:picMkLst>
        </pc:picChg>
      </pc:sldChg>
      <pc:sldChg chg="addSp delSp modSp new mod setBg">
        <pc:chgData name="Mihaela" userId="de9a3237-1c58-4f9d-932c-a7e76db9feba" providerId="ADAL" clId="{FC79F81B-88A0-4007-897D-D3CF54E181CE}" dt="2023-05-23T21:00:15.327" v="3471" actId="113"/>
        <pc:sldMkLst>
          <pc:docMk/>
          <pc:sldMk cId="2454943578" sldId="260"/>
        </pc:sldMkLst>
        <pc:spChg chg="add del mod ord">
          <ac:chgData name="Mihaela" userId="de9a3237-1c58-4f9d-932c-a7e76db9feba" providerId="ADAL" clId="{FC79F81B-88A0-4007-897D-D3CF54E181CE}" dt="2023-05-22T18:15:20.144" v="1530" actId="26606"/>
          <ac:spMkLst>
            <pc:docMk/>
            <pc:sldMk cId="2454943578" sldId="260"/>
            <ac:spMk id="2" creationId="{BFCB54AD-4A8A-803C-5A3D-D2CEF6529CB7}"/>
          </ac:spMkLst>
        </pc:spChg>
        <pc:spChg chg="add mod ord">
          <ac:chgData name="Mihaela" userId="de9a3237-1c58-4f9d-932c-a7e76db9feba" providerId="ADAL" clId="{FC79F81B-88A0-4007-897D-D3CF54E181CE}" dt="2023-05-23T21:00:15.327" v="3471" actId="113"/>
          <ac:spMkLst>
            <pc:docMk/>
            <pc:sldMk cId="2454943578" sldId="260"/>
            <ac:spMk id="3" creationId="{5BA00CD5-AA36-6E97-3215-6B97BC7E6292}"/>
          </ac:spMkLst>
        </pc:spChg>
        <pc:spChg chg="add del mod">
          <ac:chgData name="Mihaela" userId="de9a3237-1c58-4f9d-932c-a7e76db9feba" providerId="ADAL" clId="{FC79F81B-88A0-4007-897D-D3CF54E181CE}" dt="2023-05-23T09:55:46.979" v="1956" actId="767"/>
          <ac:spMkLst>
            <pc:docMk/>
            <pc:sldMk cId="2454943578" sldId="260"/>
            <ac:spMk id="8" creationId="{85FA3A2D-7F9A-D4A5-2EB2-BC826DD93D1F}"/>
          </ac:spMkLst>
        </pc:spChg>
        <pc:spChg chg="add del mod">
          <ac:chgData name="Mihaela" userId="de9a3237-1c58-4f9d-932c-a7e76db9feba" providerId="ADAL" clId="{FC79F81B-88A0-4007-897D-D3CF54E181CE}" dt="2023-05-23T09:58:28.661" v="1966"/>
          <ac:spMkLst>
            <pc:docMk/>
            <pc:sldMk cId="2454943578" sldId="260"/>
            <ac:spMk id="9" creationId="{84FB2375-A51D-C3FA-FCE3-0C666DB3E61F}"/>
          </ac:spMkLst>
        </pc:spChg>
        <pc:spChg chg="add mod">
          <ac:chgData name="Mihaela" userId="de9a3237-1c58-4f9d-932c-a7e76db9feba" providerId="ADAL" clId="{FC79F81B-88A0-4007-897D-D3CF54E181CE}" dt="2023-05-23T10:01:08.538" v="1980" actId="20577"/>
          <ac:spMkLst>
            <pc:docMk/>
            <pc:sldMk cId="2454943578" sldId="260"/>
            <ac:spMk id="10" creationId="{E23C1AC7-29B3-CF05-7069-6015A1AB57F3}"/>
          </ac:spMkLst>
        </pc:spChg>
        <pc:spChg chg="add del">
          <ac:chgData name="Mihaela" userId="de9a3237-1c58-4f9d-932c-a7e76db9feba" providerId="ADAL" clId="{FC79F81B-88A0-4007-897D-D3CF54E181CE}" dt="2023-05-22T18:17:02.630" v="1545" actId="26606"/>
          <ac:spMkLst>
            <pc:docMk/>
            <pc:sldMk cId="2454943578" sldId="260"/>
            <ac:spMk id="12" creationId="{042E603F-28B7-4831-BF23-65FBAB13D5FB}"/>
          </ac:spMkLst>
        </pc:spChg>
        <pc:spChg chg="add del">
          <ac:chgData name="Mihaela" userId="de9a3237-1c58-4f9d-932c-a7e76db9feba" providerId="ADAL" clId="{FC79F81B-88A0-4007-897D-D3CF54E181CE}" dt="2023-05-22T18:17:02.630" v="1545" actId="26606"/>
          <ac:spMkLst>
            <pc:docMk/>
            <pc:sldMk cId="2454943578" sldId="260"/>
            <ac:spMk id="14" creationId="{4D39700F-2B10-4402-A7DD-06EE2245880D}"/>
          </ac:spMkLst>
        </pc:spChg>
        <pc:spChg chg="add del">
          <ac:chgData name="Mihaela" userId="de9a3237-1c58-4f9d-932c-a7e76db9feba" providerId="ADAL" clId="{FC79F81B-88A0-4007-897D-D3CF54E181CE}" dt="2023-05-22T18:17:02.630" v="1545" actId="26606"/>
          <ac:spMkLst>
            <pc:docMk/>
            <pc:sldMk cId="2454943578" sldId="260"/>
            <ac:spMk id="16" creationId="{B937640E-EF7A-4A6C-A950-D12B7D5C923E}"/>
          </ac:spMkLst>
        </pc:spChg>
        <pc:spChg chg="add del">
          <ac:chgData name="Mihaela" userId="de9a3237-1c58-4f9d-932c-a7e76db9feba" providerId="ADAL" clId="{FC79F81B-88A0-4007-897D-D3CF54E181CE}" dt="2023-05-22T18:17:02.630" v="1545" actId="26606"/>
          <ac:spMkLst>
            <pc:docMk/>
            <pc:sldMk cId="2454943578" sldId="260"/>
            <ac:spMk id="18" creationId="{60E20617-5A38-4FAF-8FE0-B4C6A95F1D41}"/>
          </ac:spMkLst>
        </pc:spChg>
        <pc:spChg chg="add del">
          <ac:chgData name="Mihaela" userId="de9a3237-1c58-4f9d-932c-a7e76db9feba" providerId="ADAL" clId="{FC79F81B-88A0-4007-897D-D3CF54E181CE}" dt="2023-05-22T18:17:02.630" v="1545" actId="26606"/>
          <ac:spMkLst>
            <pc:docMk/>
            <pc:sldMk cId="2454943578" sldId="260"/>
            <ac:spMk id="20" creationId="{91E23747-C918-4EC5-811F-876AFAD747D1}"/>
          </ac:spMkLst>
        </pc:spChg>
        <pc:spChg chg="add del">
          <ac:chgData name="Mihaela" userId="de9a3237-1c58-4f9d-932c-a7e76db9feba" providerId="ADAL" clId="{FC79F81B-88A0-4007-897D-D3CF54E181CE}" dt="2023-05-22T18:16:22.962" v="1534" actId="26606"/>
          <ac:spMkLst>
            <pc:docMk/>
            <pc:sldMk cId="2454943578" sldId="260"/>
            <ac:spMk id="25" creationId="{042E603F-28B7-4831-BF23-65FBAB13D5FB}"/>
          </ac:spMkLst>
        </pc:spChg>
        <pc:spChg chg="add del">
          <ac:chgData name="Mihaela" userId="de9a3237-1c58-4f9d-932c-a7e76db9feba" providerId="ADAL" clId="{FC79F81B-88A0-4007-897D-D3CF54E181CE}" dt="2023-05-22T18:16:22.962" v="1534" actId="26606"/>
          <ac:spMkLst>
            <pc:docMk/>
            <pc:sldMk cId="2454943578" sldId="260"/>
            <ac:spMk id="27" creationId="{4D39700F-2B10-4402-A7DD-06EE2245880D}"/>
          </ac:spMkLst>
        </pc:spChg>
        <pc:spChg chg="add del">
          <ac:chgData name="Mihaela" userId="de9a3237-1c58-4f9d-932c-a7e76db9feba" providerId="ADAL" clId="{FC79F81B-88A0-4007-897D-D3CF54E181CE}" dt="2023-05-22T18:16:22.962" v="1534" actId="26606"/>
          <ac:spMkLst>
            <pc:docMk/>
            <pc:sldMk cId="2454943578" sldId="260"/>
            <ac:spMk id="29" creationId="{B937640E-EF7A-4A6C-A950-D12B7D5C923E}"/>
          </ac:spMkLst>
        </pc:spChg>
        <pc:spChg chg="add del">
          <ac:chgData name="Mihaela" userId="de9a3237-1c58-4f9d-932c-a7e76db9feba" providerId="ADAL" clId="{FC79F81B-88A0-4007-897D-D3CF54E181CE}" dt="2023-05-22T18:16:22.962" v="1534" actId="26606"/>
          <ac:spMkLst>
            <pc:docMk/>
            <pc:sldMk cId="2454943578" sldId="260"/>
            <ac:spMk id="31" creationId="{3553AC74-FA8F-4A83-A1AF-876D9EBE667A}"/>
          </ac:spMkLst>
        </pc:spChg>
        <pc:spChg chg="add del">
          <ac:chgData name="Mihaela" userId="de9a3237-1c58-4f9d-932c-a7e76db9feba" providerId="ADAL" clId="{FC79F81B-88A0-4007-897D-D3CF54E181CE}" dt="2023-05-22T18:16:25.089" v="1536" actId="26606"/>
          <ac:spMkLst>
            <pc:docMk/>
            <pc:sldMk cId="2454943578" sldId="260"/>
            <ac:spMk id="33" creationId="{91E23747-C918-4EC5-811F-876AFAD747D1}"/>
          </ac:spMkLst>
        </pc:spChg>
        <pc:spChg chg="add del">
          <ac:chgData name="Mihaela" userId="de9a3237-1c58-4f9d-932c-a7e76db9feba" providerId="ADAL" clId="{FC79F81B-88A0-4007-897D-D3CF54E181CE}" dt="2023-05-22T18:16:25.089" v="1536" actId="26606"/>
          <ac:spMkLst>
            <pc:docMk/>
            <pc:sldMk cId="2454943578" sldId="260"/>
            <ac:spMk id="34" creationId="{042E603F-28B7-4831-BF23-65FBAB13D5FB}"/>
          </ac:spMkLst>
        </pc:spChg>
        <pc:spChg chg="add del">
          <ac:chgData name="Mihaela" userId="de9a3237-1c58-4f9d-932c-a7e76db9feba" providerId="ADAL" clId="{FC79F81B-88A0-4007-897D-D3CF54E181CE}" dt="2023-05-22T18:16:25.089" v="1536" actId="26606"/>
          <ac:spMkLst>
            <pc:docMk/>
            <pc:sldMk cId="2454943578" sldId="260"/>
            <ac:spMk id="35" creationId="{4D39700F-2B10-4402-A7DD-06EE2245880D}"/>
          </ac:spMkLst>
        </pc:spChg>
        <pc:spChg chg="add del">
          <ac:chgData name="Mihaela" userId="de9a3237-1c58-4f9d-932c-a7e76db9feba" providerId="ADAL" clId="{FC79F81B-88A0-4007-897D-D3CF54E181CE}" dt="2023-05-22T18:16:25.089" v="1536" actId="26606"/>
          <ac:spMkLst>
            <pc:docMk/>
            <pc:sldMk cId="2454943578" sldId="260"/>
            <ac:spMk id="36" creationId="{B937640E-EF7A-4A6C-A950-D12B7D5C923E}"/>
          </ac:spMkLst>
        </pc:spChg>
        <pc:spChg chg="add del">
          <ac:chgData name="Mihaela" userId="de9a3237-1c58-4f9d-932c-a7e76db9feba" providerId="ADAL" clId="{FC79F81B-88A0-4007-897D-D3CF54E181CE}" dt="2023-05-22T18:16:25.089" v="1536" actId="26606"/>
          <ac:spMkLst>
            <pc:docMk/>
            <pc:sldMk cId="2454943578" sldId="260"/>
            <ac:spMk id="37" creationId="{60E20617-5A38-4FAF-8FE0-B4C6A95F1D41}"/>
          </ac:spMkLst>
        </pc:spChg>
        <pc:spChg chg="add del">
          <ac:chgData name="Mihaela" userId="de9a3237-1c58-4f9d-932c-a7e76db9feba" providerId="ADAL" clId="{FC79F81B-88A0-4007-897D-D3CF54E181CE}" dt="2023-05-22T18:16:29.545" v="1538" actId="26606"/>
          <ac:spMkLst>
            <pc:docMk/>
            <pc:sldMk cId="2454943578" sldId="260"/>
            <ac:spMk id="39" creationId="{042E603F-28B7-4831-BF23-65FBAB13D5FB}"/>
          </ac:spMkLst>
        </pc:spChg>
        <pc:spChg chg="add del">
          <ac:chgData name="Mihaela" userId="de9a3237-1c58-4f9d-932c-a7e76db9feba" providerId="ADAL" clId="{FC79F81B-88A0-4007-897D-D3CF54E181CE}" dt="2023-05-22T18:16:29.545" v="1538" actId="26606"/>
          <ac:spMkLst>
            <pc:docMk/>
            <pc:sldMk cId="2454943578" sldId="260"/>
            <ac:spMk id="40" creationId="{4D39700F-2B10-4402-A7DD-06EE2245880D}"/>
          </ac:spMkLst>
        </pc:spChg>
        <pc:spChg chg="add del">
          <ac:chgData name="Mihaela" userId="de9a3237-1c58-4f9d-932c-a7e76db9feba" providerId="ADAL" clId="{FC79F81B-88A0-4007-897D-D3CF54E181CE}" dt="2023-05-22T18:16:29.545" v="1538" actId="26606"/>
          <ac:spMkLst>
            <pc:docMk/>
            <pc:sldMk cId="2454943578" sldId="260"/>
            <ac:spMk id="41" creationId="{B937640E-EF7A-4A6C-A950-D12B7D5C923E}"/>
          </ac:spMkLst>
        </pc:spChg>
        <pc:spChg chg="add del">
          <ac:chgData name="Mihaela" userId="de9a3237-1c58-4f9d-932c-a7e76db9feba" providerId="ADAL" clId="{FC79F81B-88A0-4007-897D-D3CF54E181CE}" dt="2023-05-22T18:16:29.545" v="1538" actId="26606"/>
          <ac:spMkLst>
            <pc:docMk/>
            <pc:sldMk cId="2454943578" sldId="260"/>
            <ac:spMk id="42" creationId="{3553AC74-FA8F-4A83-A1AF-876D9EBE667A}"/>
          </ac:spMkLst>
        </pc:spChg>
        <pc:spChg chg="add del">
          <ac:chgData name="Mihaela" userId="de9a3237-1c58-4f9d-932c-a7e76db9feba" providerId="ADAL" clId="{FC79F81B-88A0-4007-897D-D3CF54E181CE}" dt="2023-05-22T18:16:33.850" v="1540" actId="26606"/>
          <ac:spMkLst>
            <pc:docMk/>
            <pc:sldMk cId="2454943578" sldId="260"/>
            <ac:spMk id="44" creationId="{042E603F-28B7-4831-BF23-65FBAB13D5FB}"/>
          </ac:spMkLst>
        </pc:spChg>
        <pc:spChg chg="add del">
          <ac:chgData name="Mihaela" userId="de9a3237-1c58-4f9d-932c-a7e76db9feba" providerId="ADAL" clId="{FC79F81B-88A0-4007-897D-D3CF54E181CE}" dt="2023-05-22T18:16:33.850" v="1540" actId="26606"/>
          <ac:spMkLst>
            <pc:docMk/>
            <pc:sldMk cId="2454943578" sldId="260"/>
            <ac:spMk id="45" creationId="{4D39700F-2B10-4402-A7DD-06EE2245880D}"/>
          </ac:spMkLst>
        </pc:spChg>
        <pc:spChg chg="add del">
          <ac:chgData name="Mihaela" userId="de9a3237-1c58-4f9d-932c-a7e76db9feba" providerId="ADAL" clId="{FC79F81B-88A0-4007-897D-D3CF54E181CE}" dt="2023-05-22T18:16:33.850" v="1540" actId="26606"/>
          <ac:spMkLst>
            <pc:docMk/>
            <pc:sldMk cId="2454943578" sldId="260"/>
            <ac:spMk id="46" creationId="{B937640E-EF7A-4A6C-A950-D12B7D5C923E}"/>
          </ac:spMkLst>
        </pc:spChg>
        <pc:spChg chg="add del">
          <ac:chgData name="Mihaela" userId="de9a3237-1c58-4f9d-932c-a7e76db9feba" providerId="ADAL" clId="{FC79F81B-88A0-4007-897D-D3CF54E181CE}" dt="2023-05-22T18:16:33.850" v="1540" actId="26606"/>
          <ac:spMkLst>
            <pc:docMk/>
            <pc:sldMk cId="2454943578" sldId="260"/>
            <ac:spMk id="47" creationId="{60E20617-5A38-4FAF-8FE0-B4C6A95F1D41}"/>
          </ac:spMkLst>
        </pc:spChg>
        <pc:spChg chg="add del">
          <ac:chgData name="Mihaela" userId="de9a3237-1c58-4f9d-932c-a7e76db9feba" providerId="ADAL" clId="{FC79F81B-88A0-4007-897D-D3CF54E181CE}" dt="2023-05-22T18:16:33.850" v="1540" actId="26606"/>
          <ac:spMkLst>
            <pc:docMk/>
            <pc:sldMk cId="2454943578" sldId="260"/>
            <ac:spMk id="48" creationId="{91E23747-C918-4EC5-811F-876AFAD747D1}"/>
          </ac:spMkLst>
        </pc:spChg>
        <pc:spChg chg="add del">
          <ac:chgData name="Mihaela" userId="de9a3237-1c58-4f9d-932c-a7e76db9feba" providerId="ADAL" clId="{FC79F81B-88A0-4007-897D-D3CF54E181CE}" dt="2023-05-22T18:16:48.295" v="1542" actId="26606"/>
          <ac:spMkLst>
            <pc:docMk/>
            <pc:sldMk cId="2454943578" sldId="260"/>
            <ac:spMk id="50" creationId="{042E603F-28B7-4831-BF23-65FBAB13D5FB}"/>
          </ac:spMkLst>
        </pc:spChg>
        <pc:spChg chg="add del">
          <ac:chgData name="Mihaela" userId="de9a3237-1c58-4f9d-932c-a7e76db9feba" providerId="ADAL" clId="{FC79F81B-88A0-4007-897D-D3CF54E181CE}" dt="2023-05-22T18:16:48.295" v="1542" actId="26606"/>
          <ac:spMkLst>
            <pc:docMk/>
            <pc:sldMk cId="2454943578" sldId="260"/>
            <ac:spMk id="51" creationId="{4D39700F-2B10-4402-A7DD-06EE2245880D}"/>
          </ac:spMkLst>
        </pc:spChg>
        <pc:spChg chg="add del">
          <ac:chgData name="Mihaela" userId="de9a3237-1c58-4f9d-932c-a7e76db9feba" providerId="ADAL" clId="{FC79F81B-88A0-4007-897D-D3CF54E181CE}" dt="2023-05-22T18:16:48.295" v="1542" actId="26606"/>
          <ac:spMkLst>
            <pc:docMk/>
            <pc:sldMk cId="2454943578" sldId="260"/>
            <ac:spMk id="52" creationId="{B937640E-EF7A-4A6C-A950-D12B7D5C923E}"/>
          </ac:spMkLst>
        </pc:spChg>
        <pc:spChg chg="add del">
          <ac:chgData name="Mihaela" userId="de9a3237-1c58-4f9d-932c-a7e76db9feba" providerId="ADAL" clId="{FC79F81B-88A0-4007-897D-D3CF54E181CE}" dt="2023-05-22T18:16:48.295" v="1542" actId="26606"/>
          <ac:spMkLst>
            <pc:docMk/>
            <pc:sldMk cId="2454943578" sldId="260"/>
            <ac:spMk id="53" creationId="{3553AC74-FA8F-4A83-A1AF-876D9EBE667A}"/>
          </ac:spMkLst>
        </pc:spChg>
        <pc:spChg chg="add del">
          <ac:chgData name="Mihaela" userId="de9a3237-1c58-4f9d-932c-a7e76db9feba" providerId="ADAL" clId="{FC79F81B-88A0-4007-897D-D3CF54E181CE}" dt="2023-05-22T18:17:02.601" v="1544" actId="26606"/>
          <ac:spMkLst>
            <pc:docMk/>
            <pc:sldMk cId="2454943578" sldId="260"/>
            <ac:spMk id="55" creationId="{042E603F-28B7-4831-BF23-65FBAB13D5FB}"/>
          </ac:spMkLst>
        </pc:spChg>
        <pc:spChg chg="add del">
          <ac:chgData name="Mihaela" userId="de9a3237-1c58-4f9d-932c-a7e76db9feba" providerId="ADAL" clId="{FC79F81B-88A0-4007-897D-D3CF54E181CE}" dt="2023-05-22T18:17:02.601" v="1544" actId="26606"/>
          <ac:spMkLst>
            <pc:docMk/>
            <pc:sldMk cId="2454943578" sldId="260"/>
            <ac:spMk id="56" creationId="{4D39700F-2B10-4402-A7DD-06EE2245880D}"/>
          </ac:spMkLst>
        </pc:spChg>
        <pc:spChg chg="add del">
          <ac:chgData name="Mihaela" userId="de9a3237-1c58-4f9d-932c-a7e76db9feba" providerId="ADAL" clId="{FC79F81B-88A0-4007-897D-D3CF54E181CE}" dt="2023-05-22T18:17:02.601" v="1544" actId="26606"/>
          <ac:spMkLst>
            <pc:docMk/>
            <pc:sldMk cId="2454943578" sldId="260"/>
            <ac:spMk id="57" creationId="{B937640E-EF7A-4A6C-A950-D12B7D5C923E}"/>
          </ac:spMkLst>
        </pc:spChg>
        <pc:spChg chg="add del">
          <ac:chgData name="Mihaela" userId="de9a3237-1c58-4f9d-932c-a7e76db9feba" providerId="ADAL" clId="{FC79F81B-88A0-4007-897D-D3CF54E181CE}" dt="2023-05-22T18:17:02.601" v="1544" actId="26606"/>
          <ac:spMkLst>
            <pc:docMk/>
            <pc:sldMk cId="2454943578" sldId="260"/>
            <ac:spMk id="58" creationId="{9F7289D1-60A6-4A7B-BB04-440EA6BEF453}"/>
          </ac:spMkLst>
        </pc:spChg>
        <pc:spChg chg="add">
          <ac:chgData name="Mihaela" userId="de9a3237-1c58-4f9d-932c-a7e76db9feba" providerId="ADAL" clId="{FC79F81B-88A0-4007-897D-D3CF54E181CE}" dt="2023-05-22T18:17:02.630" v="1545" actId="26606"/>
          <ac:spMkLst>
            <pc:docMk/>
            <pc:sldMk cId="2454943578" sldId="260"/>
            <ac:spMk id="60" creationId="{042E603F-28B7-4831-BF23-65FBAB13D5FB}"/>
          </ac:spMkLst>
        </pc:spChg>
        <pc:spChg chg="add">
          <ac:chgData name="Mihaela" userId="de9a3237-1c58-4f9d-932c-a7e76db9feba" providerId="ADAL" clId="{FC79F81B-88A0-4007-897D-D3CF54E181CE}" dt="2023-05-22T18:17:02.630" v="1545" actId="26606"/>
          <ac:spMkLst>
            <pc:docMk/>
            <pc:sldMk cId="2454943578" sldId="260"/>
            <ac:spMk id="61" creationId="{4D39700F-2B10-4402-A7DD-06EE2245880D}"/>
          </ac:spMkLst>
        </pc:spChg>
        <pc:spChg chg="add">
          <ac:chgData name="Mihaela" userId="de9a3237-1c58-4f9d-932c-a7e76db9feba" providerId="ADAL" clId="{FC79F81B-88A0-4007-897D-D3CF54E181CE}" dt="2023-05-22T18:17:02.630" v="1545" actId="26606"/>
          <ac:spMkLst>
            <pc:docMk/>
            <pc:sldMk cId="2454943578" sldId="260"/>
            <ac:spMk id="62" creationId="{B937640E-EF7A-4A6C-A950-D12B7D5C923E}"/>
          </ac:spMkLst>
        </pc:spChg>
        <pc:spChg chg="add">
          <ac:chgData name="Mihaela" userId="de9a3237-1c58-4f9d-932c-a7e76db9feba" providerId="ADAL" clId="{FC79F81B-88A0-4007-897D-D3CF54E181CE}" dt="2023-05-22T18:17:02.630" v="1545" actId="26606"/>
          <ac:spMkLst>
            <pc:docMk/>
            <pc:sldMk cId="2454943578" sldId="260"/>
            <ac:spMk id="63" creationId="{2D7B8C8D-303A-4A32-9B89-7D0C614A99E1}"/>
          </ac:spMkLst>
        </pc:spChg>
        <pc:picChg chg="add mod ord">
          <ac:chgData name="Mihaela" userId="de9a3237-1c58-4f9d-932c-a7e76db9feba" providerId="ADAL" clId="{FC79F81B-88A0-4007-897D-D3CF54E181CE}" dt="2023-05-23T12:12:55.054" v="2253" actId="14826"/>
          <ac:picMkLst>
            <pc:docMk/>
            <pc:sldMk cId="2454943578" sldId="260"/>
            <ac:picMk id="5" creationId="{1ED5F9B6-2185-A19A-4192-572AD1BFD223}"/>
          </ac:picMkLst>
        </pc:picChg>
        <pc:picChg chg="add mod">
          <ac:chgData name="Mihaela" userId="de9a3237-1c58-4f9d-932c-a7e76db9feba" providerId="ADAL" clId="{FC79F81B-88A0-4007-897D-D3CF54E181CE}" dt="2023-05-23T12:11:45.873" v="2252" actId="14826"/>
          <ac:picMkLst>
            <pc:docMk/>
            <pc:sldMk cId="2454943578" sldId="260"/>
            <ac:picMk id="7" creationId="{375F1FFD-C172-EB5E-3CE8-536190FD33C9}"/>
          </ac:picMkLst>
        </pc:picChg>
      </pc:sldChg>
      <pc:sldChg chg="addSp delSp modSp new mod setBg">
        <pc:chgData name="Mihaela" userId="de9a3237-1c58-4f9d-932c-a7e76db9feba" providerId="ADAL" clId="{FC79F81B-88A0-4007-897D-D3CF54E181CE}" dt="2023-05-23T21:01:54.055" v="3475" actId="255"/>
        <pc:sldMkLst>
          <pc:docMk/>
          <pc:sldMk cId="2621145086" sldId="261"/>
        </pc:sldMkLst>
        <pc:spChg chg="add del mod">
          <ac:chgData name="Mihaela" userId="de9a3237-1c58-4f9d-932c-a7e76db9feba" providerId="ADAL" clId="{FC79F81B-88A0-4007-897D-D3CF54E181CE}" dt="2023-05-22T19:33:32.464" v="1726" actId="478"/>
          <ac:spMkLst>
            <pc:docMk/>
            <pc:sldMk cId="2621145086" sldId="261"/>
            <ac:spMk id="2" creationId="{B4B04916-B77C-8403-C6AF-B1E30EB01299}"/>
          </ac:spMkLst>
        </pc:spChg>
        <pc:spChg chg="add mod">
          <ac:chgData name="Mihaela" userId="de9a3237-1c58-4f9d-932c-a7e76db9feba" providerId="ADAL" clId="{FC79F81B-88A0-4007-897D-D3CF54E181CE}" dt="2023-05-23T10:08:27.089" v="2134" actId="26606"/>
          <ac:spMkLst>
            <pc:docMk/>
            <pc:sldMk cId="2621145086" sldId="261"/>
            <ac:spMk id="3" creationId="{08EE31FB-26FA-9A08-146B-F6E781BEDD97}"/>
          </ac:spMkLst>
        </pc:spChg>
        <pc:spChg chg="add del mod">
          <ac:chgData name="Mihaela" userId="de9a3237-1c58-4f9d-932c-a7e76db9feba" providerId="ADAL" clId="{FC79F81B-88A0-4007-897D-D3CF54E181CE}" dt="2023-05-23T09:53:22.677" v="1951" actId="767"/>
          <ac:spMkLst>
            <pc:docMk/>
            <pc:sldMk cId="2621145086" sldId="261"/>
            <ac:spMk id="4" creationId="{F884ED22-6075-CD23-9490-FAF6A754C1A8}"/>
          </ac:spMkLst>
        </pc:spChg>
        <pc:spChg chg="add del mod">
          <ac:chgData name="Mihaela" userId="de9a3237-1c58-4f9d-932c-a7e76db9feba" providerId="ADAL" clId="{FC79F81B-88A0-4007-897D-D3CF54E181CE}" dt="2023-05-23T09:53:21.644" v="1950" actId="767"/>
          <ac:spMkLst>
            <pc:docMk/>
            <pc:sldMk cId="2621145086" sldId="261"/>
            <ac:spMk id="5" creationId="{0192205C-FCF6-1E5F-851E-DA7135B4B573}"/>
          </ac:spMkLst>
        </pc:spChg>
        <pc:spChg chg="add del mod">
          <ac:chgData name="Mihaela" userId="de9a3237-1c58-4f9d-932c-a7e76db9feba" providerId="ADAL" clId="{FC79F81B-88A0-4007-897D-D3CF54E181CE}" dt="2023-05-23T09:53:55.938" v="1954"/>
          <ac:spMkLst>
            <pc:docMk/>
            <pc:sldMk cId="2621145086" sldId="261"/>
            <ac:spMk id="6" creationId="{B206B8A4-4F32-2CC4-C16A-B768EB83280F}"/>
          </ac:spMkLst>
        </pc:spChg>
        <pc:spChg chg="add mod">
          <ac:chgData name="Mihaela" userId="de9a3237-1c58-4f9d-932c-a7e76db9feba" providerId="ADAL" clId="{FC79F81B-88A0-4007-897D-D3CF54E181CE}" dt="2023-05-23T21:01:54.055" v="3475" actId="255"/>
          <ac:spMkLst>
            <pc:docMk/>
            <pc:sldMk cId="2621145086" sldId="261"/>
            <ac:spMk id="7" creationId="{DFA14F1C-0DFF-8B10-606F-F958A381D608}"/>
          </ac:spMkLst>
        </pc:spChg>
        <pc:spChg chg="add">
          <ac:chgData name="Mihaela" userId="de9a3237-1c58-4f9d-932c-a7e76db9feba" providerId="ADAL" clId="{FC79F81B-88A0-4007-897D-D3CF54E181CE}" dt="2023-05-23T10:08:27.089" v="2134" actId="26606"/>
          <ac:spMkLst>
            <pc:docMk/>
            <pc:sldMk cId="2621145086" sldId="261"/>
            <ac:spMk id="14" creationId="{042E603F-28B7-4831-BF23-65FBAB13D5FB}"/>
          </ac:spMkLst>
        </pc:spChg>
        <pc:spChg chg="add">
          <ac:chgData name="Mihaela" userId="de9a3237-1c58-4f9d-932c-a7e76db9feba" providerId="ADAL" clId="{FC79F81B-88A0-4007-897D-D3CF54E181CE}" dt="2023-05-23T10:08:27.089" v="2134" actId="26606"/>
          <ac:spMkLst>
            <pc:docMk/>
            <pc:sldMk cId="2621145086" sldId="261"/>
            <ac:spMk id="16" creationId="{4D39700F-2B10-4402-A7DD-06EE2245880D}"/>
          </ac:spMkLst>
        </pc:spChg>
        <pc:spChg chg="add">
          <ac:chgData name="Mihaela" userId="de9a3237-1c58-4f9d-932c-a7e76db9feba" providerId="ADAL" clId="{FC79F81B-88A0-4007-897D-D3CF54E181CE}" dt="2023-05-23T10:08:27.089" v="2134" actId="26606"/>
          <ac:spMkLst>
            <pc:docMk/>
            <pc:sldMk cId="2621145086" sldId="261"/>
            <ac:spMk id="18" creationId="{B937640E-EF7A-4A6C-A950-D12B7D5C923E}"/>
          </ac:spMkLst>
        </pc:spChg>
        <pc:spChg chg="add">
          <ac:chgData name="Mihaela" userId="de9a3237-1c58-4f9d-932c-a7e76db9feba" providerId="ADAL" clId="{FC79F81B-88A0-4007-897D-D3CF54E181CE}" dt="2023-05-23T10:08:27.089" v="2134" actId="26606"/>
          <ac:spMkLst>
            <pc:docMk/>
            <pc:sldMk cId="2621145086" sldId="261"/>
            <ac:spMk id="20" creationId="{76ADA084-C86B-4F3C-8077-6A8999CC4632}"/>
          </ac:spMkLst>
        </pc:spChg>
        <pc:picChg chg="add mod">
          <ac:chgData name="Mihaela" userId="de9a3237-1c58-4f9d-932c-a7e76db9feba" providerId="ADAL" clId="{FC79F81B-88A0-4007-897D-D3CF54E181CE}" dt="2023-05-23T10:08:27.089" v="2134" actId="26606"/>
          <ac:picMkLst>
            <pc:docMk/>
            <pc:sldMk cId="2621145086" sldId="261"/>
            <ac:picMk id="9" creationId="{851D088B-D354-32A9-59CA-BC82DA2BC247}"/>
          </ac:picMkLst>
        </pc:picChg>
      </pc:sldChg>
      <pc:sldChg chg="addSp delSp modSp new mod setBg">
        <pc:chgData name="Mihaela" userId="de9a3237-1c58-4f9d-932c-a7e76db9feba" providerId="ADAL" clId="{FC79F81B-88A0-4007-897D-D3CF54E181CE}" dt="2023-05-23T21:04:15.473" v="3481" actId="1076"/>
        <pc:sldMkLst>
          <pc:docMk/>
          <pc:sldMk cId="884258723" sldId="262"/>
        </pc:sldMkLst>
        <pc:spChg chg="add mod ord">
          <ac:chgData name="Mihaela" userId="de9a3237-1c58-4f9d-932c-a7e76db9feba" providerId="ADAL" clId="{FC79F81B-88A0-4007-897D-D3CF54E181CE}" dt="2023-05-23T21:02:44.476" v="3477" actId="255"/>
          <ac:spMkLst>
            <pc:docMk/>
            <pc:sldMk cId="884258723" sldId="262"/>
            <ac:spMk id="2" creationId="{80846623-104E-BA75-CCFD-A004EB482E70}"/>
          </ac:spMkLst>
        </pc:spChg>
        <pc:spChg chg="add del">
          <ac:chgData name="Mihaela" userId="de9a3237-1c58-4f9d-932c-a7e76db9feba" providerId="ADAL" clId="{FC79F81B-88A0-4007-897D-D3CF54E181CE}" dt="2023-05-23T12:14:29.743" v="2258" actId="26606"/>
          <ac:spMkLst>
            <pc:docMk/>
            <pc:sldMk cId="884258723" sldId="262"/>
            <ac:spMk id="9" creationId="{042E603F-28B7-4831-BF23-65FBAB13D5FB}"/>
          </ac:spMkLst>
        </pc:spChg>
        <pc:spChg chg="add del">
          <ac:chgData name="Mihaela" userId="de9a3237-1c58-4f9d-932c-a7e76db9feba" providerId="ADAL" clId="{FC79F81B-88A0-4007-897D-D3CF54E181CE}" dt="2023-05-23T12:14:29.743" v="2258" actId="26606"/>
          <ac:spMkLst>
            <pc:docMk/>
            <pc:sldMk cId="884258723" sldId="262"/>
            <ac:spMk id="11" creationId="{4D39700F-2B10-4402-A7DD-06EE2245880D}"/>
          </ac:spMkLst>
        </pc:spChg>
        <pc:spChg chg="add del">
          <ac:chgData name="Mihaela" userId="de9a3237-1c58-4f9d-932c-a7e76db9feba" providerId="ADAL" clId="{FC79F81B-88A0-4007-897D-D3CF54E181CE}" dt="2023-05-23T12:14:29.743" v="2258" actId="26606"/>
          <ac:spMkLst>
            <pc:docMk/>
            <pc:sldMk cId="884258723" sldId="262"/>
            <ac:spMk id="13" creationId="{6DA65B90-7B06-4499-91BA-CDDD36132481}"/>
          </ac:spMkLst>
        </pc:spChg>
        <pc:spChg chg="add del">
          <ac:chgData name="Mihaela" userId="de9a3237-1c58-4f9d-932c-a7e76db9feba" providerId="ADAL" clId="{FC79F81B-88A0-4007-897D-D3CF54E181CE}" dt="2023-05-23T12:14:29.743" v="2258" actId="26606"/>
          <ac:spMkLst>
            <pc:docMk/>
            <pc:sldMk cId="884258723" sldId="262"/>
            <ac:spMk id="15" creationId="{F4EC6B62-8D18-47C6-815A-17919789F1E7}"/>
          </ac:spMkLst>
        </pc:spChg>
        <pc:spChg chg="add del">
          <ac:chgData name="Mihaela" userId="de9a3237-1c58-4f9d-932c-a7e76db9feba" providerId="ADAL" clId="{FC79F81B-88A0-4007-897D-D3CF54E181CE}" dt="2023-05-23T12:14:29.743" v="2258" actId="26606"/>
          <ac:spMkLst>
            <pc:docMk/>
            <pc:sldMk cId="884258723" sldId="262"/>
            <ac:spMk id="17" creationId="{0EE1950E-A750-4EB6-943D-2FE814B8FAC6}"/>
          </ac:spMkLst>
        </pc:spChg>
        <pc:spChg chg="add">
          <ac:chgData name="Mihaela" userId="de9a3237-1c58-4f9d-932c-a7e76db9feba" providerId="ADAL" clId="{FC79F81B-88A0-4007-897D-D3CF54E181CE}" dt="2023-05-23T12:14:29.805" v="2259" actId="26606"/>
          <ac:spMkLst>
            <pc:docMk/>
            <pc:sldMk cId="884258723" sldId="262"/>
            <ac:spMk id="19" creationId="{042E603F-28B7-4831-BF23-65FBAB13D5FB}"/>
          </ac:spMkLst>
        </pc:spChg>
        <pc:spChg chg="add">
          <ac:chgData name="Mihaela" userId="de9a3237-1c58-4f9d-932c-a7e76db9feba" providerId="ADAL" clId="{FC79F81B-88A0-4007-897D-D3CF54E181CE}" dt="2023-05-23T12:14:29.805" v="2259" actId="26606"/>
          <ac:spMkLst>
            <pc:docMk/>
            <pc:sldMk cId="884258723" sldId="262"/>
            <ac:spMk id="20" creationId="{4D39700F-2B10-4402-A7DD-06EE2245880D}"/>
          </ac:spMkLst>
        </pc:spChg>
        <pc:spChg chg="add">
          <ac:chgData name="Mihaela" userId="de9a3237-1c58-4f9d-932c-a7e76db9feba" providerId="ADAL" clId="{FC79F81B-88A0-4007-897D-D3CF54E181CE}" dt="2023-05-23T12:14:29.805" v="2259" actId="26606"/>
          <ac:spMkLst>
            <pc:docMk/>
            <pc:sldMk cId="884258723" sldId="262"/>
            <ac:spMk id="21" creationId="{6DA65B90-7B06-4499-91BA-CDDD36132481}"/>
          </ac:spMkLst>
        </pc:spChg>
        <pc:spChg chg="add">
          <ac:chgData name="Mihaela" userId="de9a3237-1c58-4f9d-932c-a7e76db9feba" providerId="ADAL" clId="{FC79F81B-88A0-4007-897D-D3CF54E181CE}" dt="2023-05-23T12:14:29.805" v="2259" actId="26606"/>
          <ac:spMkLst>
            <pc:docMk/>
            <pc:sldMk cId="884258723" sldId="262"/>
            <ac:spMk id="22" creationId="{56BD7DD2-1738-4D5D-955B-0F7C68C99E0D}"/>
          </ac:spMkLst>
        </pc:spChg>
        <pc:spChg chg="add">
          <ac:chgData name="Mihaela" userId="de9a3237-1c58-4f9d-932c-a7e76db9feba" providerId="ADAL" clId="{FC79F81B-88A0-4007-897D-D3CF54E181CE}" dt="2023-05-23T12:14:29.805" v="2259" actId="26606"/>
          <ac:spMkLst>
            <pc:docMk/>
            <pc:sldMk cId="884258723" sldId="262"/>
            <ac:spMk id="23" creationId="{8509A13B-4750-4C28-974C-8E9C13C5B043}"/>
          </ac:spMkLst>
        </pc:spChg>
        <pc:picChg chg="add mod">
          <ac:chgData name="Mihaela" userId="de9a3237-1c58-4f9d-932c-a7e76db9feba" providerId="ADAL" clId="{FC79F81B-88A0-4007-897D-D3CF54E181CE}" dt="2023-05-23T21:04:15.473" v="3481" actId="1076"/>
          <ac:picMkLst>
            <pc:docMk/>
            <pc:sldMk cId="884258723" sldId="262"/>
            <ac:picMk id="4" creationId="{03524EB9-F525-3B9D-9A97-07C30BE0716A}"/>
          </ac:picMkLst>
        </pc:picChg>
      </pc:sldChg>
      <pc:sldChg chg="new del">
        <pc:chgData name="Mihaela" userId="de9a3237-1c58-4f9d-932c-a7e76db9feba" providerId="ADAL" clId="{FC79F81B-88A0-4007-897D-D3CF54E181CE}" dt="2023-05-23T12:27:34.780" v="2260" actId="2696"/>
        <pc:sldMkLst>
          <pc:docMk/>
          <pc:sldMk cId="2207387586" sldId="263"/>
        </pc:sldMkLst>
      </pc:sldChg>
      <pc:sldChg chg="addSp delSp modSp new mod setBg">
        <pc:chgData name="Mihaela" userId="de9a3237-1c58-4f9d-932c-a7e76db9feba" providerId="ADAL" clId="{FC79F81B-88A0-4007-897D-D3CF54E181CE}" dt="2023-05-23T20:57:44.645" v="3467" actId="26606"/>
        <pc:sldMkLst>
          <pc:docMk/>
          <pc:sldMk cId="115117242" sldId="264"/>
        </pc:sldMkLst>
        <pc:spChg chg="add del mod">
          <ac:chgData name="Mihaela" userId="de9a3237-1c58-4f9d-932c-a7e76db9feba" providerId="ADAL" clId="{FC79F81B-88A0-4007-897D-D3CF54E181CE}" dt="2023-05-23T20:57:44.645" v="3467" actId="26606"/>
          <ac:spMkLst>
            <pc:docMk/>
            <pc:sldMk cId="115117242" sldId="264"/>
            <ac:spMk id="3" creationId="{4661BF48-E2F3-C3A8-545A-403704D30375}"/>
          </ac:spMkLst>
        </pc:spChg>
        <pc:spChg chg="add mod">
          <ac:chgData name="Mihaela" userId="de9a3237-1c58-4f9d-932c-a7e76db9feba" providerId="ADAL" clId="{FC79F81B-88A0-4007-897D-D3CF54E181CE}" dt="2023-05-23T12:51:50.662" v="2335" actId="26606"/>
          <ac:spMkLst>
            <pc:docMk/>
            <pc:sldMk cId="115117242" sldId="264"/>
            <ac:spMk id="4" creationId="{72580B58-BA9B-4A65-017B-6D892BBCD8E1}"/>
          </ac:spMkLst>
        </pc:spChg>
        <pc:spChg chg="add del">
          <ac:chgData name="Mihaela" userId="de9a3237-1c58-4f9d-932c-a7e76db9feba" providerId="ADAL" clId="{FC79F81B-88A0-4007-897D-D3CF54E181CE}" dt="2023-05-23T12:51:10.190" v="2329" actId="26606"/>
          <ac:spMkLst>
            <pc:docMk/>
            <pc:sldMk cId="115117242" sldId="264"/>
            <ac:spMk id="7" creationId="{042E603F-28B7-4831-BF23-65FBAB13D5FB}"/>
          </ac:spMkLst>
        </pc:spChg>
        <pc:spChg chg="add del">
          <ac:chgData name="Mihaela" userId="de9a3237-1c58-4f9d-932c-a7e76db9feba" providerId="ADAL" clId="{FC79F81B-88A0-4007-897D-D3CF54E181CE}" dt="2023-05-23T12:51:10.190" v="2329" actId="26606"/>
          <ac:spMkLst>
            <pc:docMk/>
            <pc:sldMk cId="115117242" sldId="264"/>
            <ac:spMk id="12" creationId="{4D39700F-2B10-4402-A7DD-06EE2245880D}"/>
          </ac:spMkLst>
        </pc:spChg>
        <pc:spChg chg="add del">
          <ac:chgData name="Mihaela" userId="de9a3237-1c58-4f9d-932c-a7e76db9feba" providerId="ADAL" clId="{FC79F81B-88A0-4007-897D-D3CF54E181CE}" dt="2023-05-23T12:51:10.190" v="2329" actId="26606"/>
          <ac:spMkLst>
            <pc:docMk/>
            <pc:sldMk cId="115117242" sldId="264"/>
            <ac:spMk id="14" creationId="{B937640E-EF7A-4A6C-A950-D12B7D5C923E}"/>
          </ac:spMkLst>
        </pc:spChg>
        <pc:spChg chg="add del">
          <ac:chgData name="Mihaela" userId="de9a3237-1c58-4f9d-932c-a7e76db9feba" providerId="ADAL" clId="{FC79F81B-88A0-4007-897D-D3CF54E181CE}" dt="2023-05-23T12:51:10.190" v="2329" actId="26606"/>
          <ac:spMkLst>
            <pc:docMk/>
            <pc:sldMk cId="115117242" sldId="264"/>
            <ac:spMk id="16" creationId="{FFF975DA-2F73-4697-B7A9-A2E834712394}"/>
          </ac:spMkLst>
        </pc:spChg>
        <pc:spChg chg="add del">
          <ac:chgData name="Mihaela" userId="de9a3237-1c58-4f9d-932c-a7e76db9feba" providerId="ADAL" clId="{FC79F81B-88A0-4007-897D-D3CF54E181CE}" dt="2023-05-23T12:51:32.321" v="2331" actId="26606"/>
          <ac:spMkLst>
            <pc:docMk/>
            <pc:sldMk cId="115117242" sldId="264"/>
            <ac:spMk id="18" creationId="{06B84358-2894-45F1-8753-B1EC1E593DD8}"/>
          </ac:spMkLst>
        </pc:spChg>
        <pc:spChg chg="add del">
          <ac:chgData name="Mihaela" userId="de9a3237-1c58-4f9d-932c-a7e76db9feba" providerId="ADAL" clId="{FC79F81B-88A0-4007-897D-D3CF54E181CE}" dt="2023-05-23T12:51:32.321" v="2331" actId="26606"/>
          <ac:spMkLst>
            <pc:docMk/>
            <pc:sldMk cId="115117242" sldId="264"/>
            <ac:spMk id="19" creationId="{042E603F-28B7-4831-BF23-65FBAB13D5FB}"/>
          </ac:spMkLst>
        </pc:spChg>
        <pc:spChg chg="add del">
          <ac:chgData name="Mihaela" userId="de9a3237-1c58-4f9d-932c-a7e76db9feba" providerId="ADAL" clId="{FC79F81B-88A0-4007-897D-D3CF54E181CE}" dt="2023-05-23T12:51:32.321" v="2331" actId="26606"/>
          <ac:spMkLst>
            <pc:docMk/>
            <pc:sldMk cId="115117242" sldId="264"/>
            <ac:spMk id="20" creationId="{4D39700F-2B10-4402-A7DD-06EE2245880D}"/>
          </ac:spMkLst>
        </pc:spChg>
        <pc:spChg chg="add del">
          <ac:chgData name="Mihaela" userId="de9a3237-1c58-4f9d-932c-a7e76db9feba" providerId="ADAL" clId="{FC79F81B-88A0-4007-897D-D3CF54E181CE}" dt="2023-05-23T12:51:32.321" v="2331" actId="26606"/>
          <ac:spMkLst>
            <pc:docMk/>
            <pc:sldMk cId="115117242" sldId="264"/>
            <ac:spMk id="21" creationId="{B937640E-EF7A-4A6C-A950-D12B7D5C923E}"/>
          </ac:spMkLst>
        </pc:spChg>
        <pc:spChg chg="add del">
          <ac:chgData name="Mihaela" userId="de9a3237-1c58-4f9d-932c-a7e76db9feba" providerId="ADAL" clId="{FC79F81B-88A0-4007-897D-D3CF54E181CE}" dt="2023-05-23T12:51:32.321" v="2331" actId="26606"/>
          <ac:spMkLst>
            <pc:docMk/>
            <pc:sldMk cId="115117242" sldId="264"/>
            <ac:spMk id="22" creationId="{1D9E6557-0E93-4B4F-8AD1-1A7E3870CD3F}"/>
          </ac:spMkLst>
        </pc:spChg>
        <pc:spChg chg="add del">
          <ac:chgData name="Mihaela" userId="de9a3237-1c58-4f9d-932c-a7e76db9feba" providerId="ADAL" clId="{FC79F81B-88A0-4007-897D-D3CF54E181CE}" dt="2023-05-23T12:51:39.080" v="2333" actId="26606"/>
          <ac:spMkLst>
            <pc:docMk/>
            <pc:sldMk cId="115117242" sldId="264"/>
            <ac:spMk id="25" creationId="{042E603F-28B7-4831-BF23-65FBAB13D5FB}"/>
          </ac:spMkLst>
        </pc:spChg>
        <pc:spChg chg="add del">
          <ac:chgData name="Mihaela" userId="de9a3237-1c58-4f9d-932c-a7e76db9feba" providerId="ADAL" clId="{FC79F81B-88A0-4007-897D-D3CF54E181CE}" dt="2023-05-23T12:51:39.080" v="2333" actId="26606"/>
          <ac:spMkLst>
            <pc:docMk/>
            <pc:sldMk cId="115117242" sldId="264"/>
            <ac:spMk id="26" creationId="{4D39700F-2B10-4402-A7DD-06EE2245880D}"/>
          </ac:spMkLst>
        </pc:spChg>
        <pc:spChg chg="add del">
          <ac:chgData name="Mihaela" userId="de9a3237-1c58-4f9d-932c-a7e76db9feba" providerId="ADAL" clId="{FC79F81B-88A0-4007-897D-D3CF54E181CE}" dt="2023-05-23T12:51:39.080" v="2333" actId="26606"/>
          <ac:spMkLst>
            <pc:docMk/>
            <pc:sldMk cId="115117242" sldId="264"/>
            <ac:spMk id="27" creationId="{B937640E-EF7A-4A6C-A950-D12B7D5C923E}"/>
          </ac:spMkLst>
        </pc:spChg>
        <pc:spChg chg="add del">
          <ac:chgData name="Mihaela" userId="de9a3237-1c58-4f9d-932c-a7e76db9feba" providerId="ADAL" clId="{FC79F81B-88A0-4007-897D-D3CF54E181CE}" dt="2023-05-23T12:51:39.080" v="2333" actId="26606"/>
          <ac:spMkLst>
            <pc:docMk/>
            <pc:sldMk cId="115117242" sldId="264"/>
            <ac:spMk id="28" creationId="{76ADA084-C86B-4F3C-8077-6A8999CC4632}"/>
          </ac:spMkLst>
        </pc:spChg>
        <pc:spChg chg="add del">
          <ac:chgData name="Mihaela" userId="de9a3237-1c58-4f9d-932c-a7e76db9feba" providerId="ADAL" clId="{FC79F81B-88A0-4007-897D-D3CF54E181CE}" dt="2023-05-23T12:51:39.080" v="2333" actId="26606"/>
          <ac:spMkLst>
            <pc:docMk/>
            <pc:sldMk cId="115117242" sldId="264"/>
            <ac:spMk id="30" creationId="{4661BF48-E2F3-C3A8-545A-403704D30375}"/>
          </ac:spMkLst>
        </pc:spChg>
        <pc:spChg chg="add del">
          <ac:chgData name="Mihaela" userId="de9a3237-1c58-4f9d-932c-a7e76db9feba" providerId="ADAL" clId="{FC79F81B-88A0-4007-897D-D3CF54E181CE}" dt="2023-05-23T12:51:50.662" v="2335" actId="26606"/>
          <ac:spMkLst>
            <pc:docMk/>
            <pc:sldMk cId="115117242" sldId="264"/>
            <ac:spMk id="32" creationId="{042E603F-28B7-4831-BF23-65FBAB13D5FB}"/>
          </ac:spMkLst>
        </pc:spChg>
        <pc:spChg chg="add del">
          <ac:chgData name="Mihaela" userId="de9a3237-1c58-4f9d-932c-a7e76db9feba" providerId="ADAL" clId="{FC79F81B-88A0-4007-897D-D3CF54E181CE}" dt="2023-05-23T12:51:50.662" v="2335" actId="26606"/>
          <ac:spMkLst>
            <pc:docMk/>
            <pc:sldMk cId="115117242" sldId="264"/>
            <ac:spMk id="33" creationId="{4D39700F-2B10-4402-A7DD-06EE2245880D}"/>
          </ac:spMkLst>
        </pc:spChg>
        <pc:spChg chg="add del">
          <ac:chgData name="Mihaela" userId="de9a3237-1c58-4f9d-932c-a7e76db9feba" providerId="ADAL" clId="{FC79F81B-88A0-4007-897D-D3CF54E181CE}" dt="2023-05-23T12:51:50.662" v="2335" actId="26606"/>
          <ac:spMkLst>
            <pc:docMk/>
            <pc:sldMk cId="115117242" sldId="264"/>
            <ac:spMk id="34" creationId="{B937640E-EF7A-4A6C-A950-D12B7D5C923E}"/>
          </ac:spMkLst>
        </pc:spChg>
        <pc:spChg chg="add del">
          <ac:chgData name="Mihaela" userId="de9a3237-1c58-4f9d-932c-a7e76db9feba" providerId="ADAL" clId="{FC79F81B-88A0-4007-897D-D3CF54E181CE}" dt="2023-05-23T12:51:50.662" v="2335" actId="26606"/>
          <ac:spMkLst>
            <pc:docMk/>
            <pc:sldMk cId="115117242" sldId="264"/>
            <ac:spMk id="35" creationId="{FFF975DA-2F73-4697-B7A9-A2E834712394}"/>
          </ac:spMkLst>
        </pc:spChg>
        <pc:graphicFrameChg chg="add del">
          <ac:chgData name="Mihaela" userId="de9a3237-1c58-4f9d-932c-a7e76db9feba" providerId="ADAL" clId="{FC79F81B-88A0-4007-897D-D3CF54E181CE}" dt="2023-05-23T12:06:03.459" v="2247" actId="26606"/>
          <ac:graphicFrameMkLst>
            <pc:docMk/>
            <pc:sldMk cId="115117242" sldId="264"/>
            <ac:graphicFrameMk id="6" creationId="{78956E4B-4D01-F6B9-B0DF-4DED2DBCB58D}"/>
          </ac:graphicFrameMkLst>
        </pc:graphicFrameChg>
        <pc:graphicFrameChg chg="add del">
          <ac:chgData name="Mihaela" userId="de9a3237-1c58-4f9d-932c-a7e76db9feba" providerId="ADAL" clId="{FC79F81B-88A0-4007-897D-D3CF54E181CE}" dt="2023-05-23T12:06:06.705" v="2249" actId="26606"/>
          <ac:graphicFrameMkLst>
            <pc:docMk/>
            <pc:sldMk cId="115117242" sldId="264"/>
            <ac:graphicFrameMk id="8" creationId="{1AC2BA14-70B9-0EC3-F434-4C921A629611}"/>
          </ac:graphicFrameMkLst>
        </pc:graphicFrameChg>
        <pc:graphicFrameChg chg="add del">
          <ac:chgData name="Mihaela" userId="de9a3237-1c58-4f9d-932c-a7e76db9feba" providerId="ADAL" clId="{FC79F81B-88A0-4007-897D-D3CF54E181CE}" dt="2023-05-23T12:51:10.190" v="2329" actId="26606"/>
          <ac:graphicFrameMkLst>
            <pc:docMk/>
            <pc:sldMk cId="115117242" sldId="264"/>
            <ac:graphicFrameMk id="9" creationId="{914FBE11-E91E-9447-D763-89B089204508}"/>
          </ac:graphicFrameMkLst>
        </pc:graphicFrameChg>
        <pc:graphicFrameChg chg="add del">
          <ac:chgData name="Mihaela" userId="de9a3237-1c58-4f9d-932c-a7e76db9feba" providerId="ADAL" clId="{FC79F81B-88A0-4007-897D-D3CF54E181CE}" dt="2023-05-23T12:06:21.105" v="2251" actId="26606"/>
          <ac:graphicFrameMkLst>
            <pc:docMk/>
            <pc:sldMk cId="115117242" sldId="264"/>
            <ac:graphicFrameMk id="10" creationId="{3EFBE5C3-9A1C-4DAF-A151-C44DAB990A94}"/>
          </ac:graphicFrameMkLst>
        </pc:graphicFrameChg>
        <pc:graphicFrameChg chg="add del">
          <ac:chgData name="Mihaela" userId="de9a3237-1c58-4f9d-932c-a7e76db9feba" providerId="ADAL" clId="{FC79F81B-88A0-4007-897D-D3CF54E181CE}" dt="2023-05-23T20:56:59.394" v="3463" actId="26606"/>
          <ac:graphicFrameMkLst>
            <pc:docMk/>
            <pc:sldMk cId="115117242" sldId="264"/>
            <ac:graphicFrameMk id="11" creationId="{51CC346F-56BF-C5F1-8A62-1FFA62D41398}"/>
          </ac:graphicFrameMkLst>
        </pc:graphicFrameChg>
        <pc:graphicFrameChg chg="add del">
          <ac:chgData name="Mihaela" userId="de9a3237-1c58-4f9d-932c-a7e76db9feba" providerId="ADAL" clId="{FC79F81B-88A0-4007-897D-D3CF54E181CE}" dt="2023-05-23T20:57:10.431" v="3465" actId="26606"/>
          <ac:graphicFrameMkLst>
            <pc:docMk/>
            <pc:sldMk cId="115117242" sldId="264"/>
            <ac:graphicFrameMk id="13" creationId="{6AC0718C-DF45-7B5B-D25F-0FF84753424E}"/>
          </ac:graphicFrameMkLst>
        </pc:graphicFrameChg>
        <pc:graphicFrameChg chg="add del">
          <ac:chgData name="Mihaela" userId="de9a3237-1c58-4f9d-932c-a7e76db9feba" providerId="ADAL" clId="{FC79F81B-88A0-4007-897D-D3CF54E181CE}" dt="2023-05-23T20:57:44.645" v="3467" actId="26606"/>
          <ac:graphicFrameMkLst>
            <pc:docMk/>
            <pc:sldMk cId="115117242" sldId="264"/>
            <ac:graphicFrameMk id="15" creationId="{90983072-5FE7-F2F2-7D8C-1666CAD41F0F}"/>
          </ac:graphicFrameMkLst>
        </pc:graphicFrameChg>
        <pc:graphicFrameChg chg="add del">
          <ac:chgData name="Mihaela" userId="de9a3237-1c58-4f9d-932c-a7e76db9feba" providerId="ADAL" clId="{FC79F81B-88A0-4007-897D-D3CF54E181CE}" dt="2023-05-23T12:51:32.321" v="2331" actId="26606"/>
          <ac:graphicFrameMkLst>
            <pc:docMk/>
            <pc:sldMk cId="115117242" sldId="264"/>
            <ac:graphicFrameMk id="23" creationId="{8E27565A-3511-4B0C-1258-E3C30BCCC37F}"/>
          </ac:graphicFrameMkLst>
        </pc:graphicFrameChg>
        <pc:graphicFrameChg chg="add del">
          <ac:chgData name="Mihaela" userId="de9a3237-1c58-4f9d-932c-a7e76db9feba" providerId="ADAL" clId="{FC79F81B-88A0-4007-897D-D3CF54E181CE}" dt="2023-05-23T12:51:50.662" v="2335" actId="26606"/>
          <ac:graphicFrameMkLst>
            <pc:docMk/>
            <pc:sldMk cId="115117242" sldId="264"/>
            <ac:graphicFrameMk id="36" creationId="{914FBE11-E91E-9447-D763-89B089204508}"/>
          </ac:graphicFrameMkLst>
        </pc:graphicFrameChg>
        <pc:picChg chg="add del">
          <ac:chgData name="Mihaela" userId="de9a3237-1c58-4f9d-932c-a7e76db9feba" providerId="ADAL" clId="{FC79F81B-88A0-4007-897D-D3CF54E181CE}" dt="2023-05-23T12:51:39.080" v="2333" actId="26606"/>
          <ac:picMkLst>
            <pc:docMk/>
            <pc:sldMk cId="115117242" sldId="264"/>
            <ac:picMk id="29" creationId="{C3BCEA73-1588-6AC5-5560-0D59DDC69408}"/>
          </ac:picMkLst>
        </pc:picChg>
      </pc:sldChg>
      <pc:sldChg chg="addSp delSp modSp new mod setBg">
        <pc:chgData name="Mihaela" userId="de9a3237-1c58-4f9d-932c-a7e76db9feba" providerId="ADAL" clId="{FC79F81B-88A0-4007-897D-D3CF54E181CE}" dt="2023-05-23T12:53:19.102" v="2381" actId="20577"/>
        <pc:sldMkLst>
          <pc:docMk/>
          <pc:sldMk cId="562541390" sldId="265"/>
        </pc:sldMkLst>
        <pc:spChg chg="add mod">
          <ac:chgData name="Mihaela" userId="de9a3237-1c58-4f9d-932c-a7e76db9feba" providerId="ADAL" clId="{FC79F81B-88A0-4007-897D-D3CF54E181CE}" dt="2023-05-23T12:32:34.953" v="2321" actId="26606"/>
          <ac:spMkLst>
            <pc:docMk/>
            <pc:sldMk cId="562541390" sldId="265"/>
            <ac:spMk id="2" creationId="{EBD48932-B97A-208A-9478-179896AEFA53}"/>
          </ac:spMkLst>
        </pc:spChg>
        <pc:spChg chg="add mod">
          <ac:chgData name="Mihaela" userId="de9a3237-1c58-4f9d-932c-a7e76db9feba" providerId="ADAL" clId="{FC79F81B-88A0-4007-897D-D3CF54E181CE}" dt="2023-05-23T12:53:19.102" v="2381" actId="20577"/>
          <ac:spMkLst>
            <pc:docMk/>
            <pc:sldMk cId="562541390" sldId="265"/>
            <ac:spMk id="7" creationId="{45180440-05AD-F782-5F77-3474325DA432}"/>
          </ac:spMkLst>
        </pc:spChg>
        <pc:spChg chg="add del">
          <ac:chgData name="Mihaela" userId="de9a3237-1c58-4f9d-932c-a7e76db9feba" providerId="ADAL" clId="{FC79F81B-88A0-4007-897D-D3CF54E181CE}" dt="2023-05-23T12:32:34.938" v="2320" actId="26606"/>
          <ac:spMkLst>
            <pc:docMk/>
            <pc:sldMk cId="562541390" sldId="265"/>
            <ac:spMk id="11" creationId="{042E603F-28B7-4831-BF23-65FBAB13D5FB}"/>
          </ac:spMkLst>
        </pc:spChg>
        <pc:spChg chg="add del">
          <ac:chgData name="Mihaela" userId="de9a3237-1c58-4f9d-932c-a7e76db9feba" providerId="ADAL" clId="{FC79F81B-88A0-4007-897D-D3CF54E181CE}" dt="2023-05-23T12:32:34.938" v="2320" actId="26606"/>
          <ac:spMkLst>
            <pc:docMk/>
            <pc:sldMk cId="562541390" sldId="265"/>
            <ac:spMk id="13" creationId="{4D39700F-2B10-4402-A7DD-06EE2245880D}"/>
          </ac:spMkLst>
        </pc:spChg>
        <pc:spChg chg="add del">
          <ac:chgData name="Mihaela" userId="de9a3237-1c58-4f9d-932c-a7e76db9feba" providerId="ADAL" clId="{FC79F81B-88A0-4007-897D-D3CF54E181CE}" dt="2023-05-23T12:32:34.938" v="2320" actId="26606"/>
          <ac:spMkLst>
            <pc:docMk/>
            <pc:sldMk cId="562541390" sldId="265"/>
            <ac:spMk id="15" creationId="{68CA250C-CF5A-4736-9249-D6111F7C5545}"/>
          </ac:spMkLst>
        </pc:spChg>
        <pc:spChg chg="add del">
          <ac:chgData name="Mihaela" userId="de9a3237-1c58-4f9d-932c-a7e76db9feba" providerId="ADAL" clId="{FC79F81B-88A0-4007-897D-D3CF54E181CE}" dt="2023-05-23T12:32:34.938" v="2320" actId="26606"/>
          <ac:spMkLst>
            <pc:docMk/>
            <pc:sldMk cId="562541390" sldId="265"/>
            <ac:spMk id="17" creationId="{D3DBA943-9ED2-49A6-9D2C-D02ADD31B5EB}"/>
          </ac:spMkLst>
        </pc:spChg>
        <pc:spChg chg="add">
          <ac:chgData name="Mihaela" userId="de9a3237-1c58-4f9d-932c-a7e76db9feba" providerId="ADAL" clId="{FC79F81B-88A0-4007-897D-D3CF54E181CE}" dt="2023-05-23T12:32:34.953" v="2321" actId="26606"/>
          <ac:spMkLst>
            <pc:docMk/>
            <pc:sldMk cId="562541390" sldId="265"/>
            <ac:spMk id="19" creationId="{042E603F-28B7-4831-BF23-65FBAB13D5FB}"/>
          </ac:spMkLst>
        </pc:spChg>
        <pc:spChg chg="add">
          <ac:chgData name="Mihaela" userId="de9a3237-1c58-4f9d-932c-a7e76db9feba" providerId="ADAL" clId="{FC79F81B-88A0-4007-897D-D3CF54E181CE}" dt="2023-05-23T12:32:34.953" v="2321" actId="26606"/>
          <ac:spMkLst>
            <pc:docMk/>
            <pc:sldMk cId="562541390" sldId="265"/>
            <ac:spMk id="20" creationId="{4D39700F-2B10-4402-A7DD-06EE2245880D}"/>
          </ac:spMkLst>
        </pc:spChg>
        <pc:spChg chg="add">
          <ac:chgData name="Mihaela" userId="de9a3237-1c58-4f9d-932c-a7e76db9feba" providerId="ADAL" clId="{FC79F81B-88A0-4007-897D-D3CF54E181CE}" dt="2023-05-23T12:32:34.953" v="2321" actId="26606"/>
          <ac:spMkLst>
            <pc:docMk/>
            <pc:sldMk cId="562541390" sldId="265"/>
            <ac:spMk id="21" creationId="{06E15305-164C-44CD-9E0F-420C2DC1B32A}"/>
          </ac:spMkLst>
        </pc:spChg>
        <pc:spChg chg="add">
          <ac:chgData name="Mihaela" userId="de9a3237-1c58-4f9d-932c-a7e76db9feba" providerId="ADAL" clId="{FC79F81B-88A0-4007-897D-D3CF54E181CE}" dt="2023-05-23T12:32:34.953" v="2321" actId="26606"/>
          <ac:spMkLst>
            <pc:docMk/>
            <pc:sldMk cId="562541390" sldId="265"/>
            <ac:spMk id="22" creationId="{43DC501F-F729-47F2-9B50-962D2CC08355}"/>
          </ac:spMkLst>
        </pc:spChg>
        <pc:picChg chg="add mod ord">
          <ac:chgData name="Mihaela" userId="de9a3237-1c58-4f9d-932c-a7e76db9feba" providerId="ADAL" clId="{FC79F81B-88A0-4007-897D-D3CF54E181CE}" dt="2023-05-23T12:32:34.953" v="2321" actId="26606"/>
          <ac:picMkLst>
            <pc:docMk/>
            <pc:sldMk cId="562541390" sldId="265"/>
            <ac:picMk id="4" creationId="{864AB69D-57B4-C033-D08D-CA36C52DA72E}"/>
          </ac:picMkLst>
        </pc:picChg>
        <pc:picChg chg="add mod">
          <ac:chgData name="Mihaela" userId="de9a3237-1c58-4f9d-932c-a7e76db9feba" providerId="ADAL" clId="{FC79F81B-88A0-4007-897D-D3CF54E181CE}" dt="2023-05-23T12:32:34.953" v="2321" actId="26606"/>
          <ac:picMkLst>
            <pc:docMk/>
            <pc:sldMk cId="562541390" sldId="265"/>
            <ac:picMk id="6" creationId="{8F3C854A-CABC-5BE2-1E66-C4589CEE5D14}"/>
          </ac:picMkLst>
        </pc:picChg>
      </pc:sldChg>
      <pc:sldChg chg="addSp modSp new mod setBg">
        <pc:chgData name="Mihaela" userId="de9a3237-1c58-4f9d-932c-a7e76db9feba" providerId="ADAL" clId="{FC79F81B-88A0-4007-897D-D3CF54E181CE}" dt="2023-05-23T21:04:42.110" v="3482" actId="1076"/>
        <pc:sldMkLst>
          <pc:docMk/>
          <pc:sldMk cId="4036633952" sldId="266"/>
        </pc:sldMkLst>
        <pc:spChg chg="add mod ord">
          <ac:chgData name="Mihaela" userId="de9a3237-1c58-4f9d-932c-a7e76db9feba" providerId="ADAL" clId="{FC79F81B-88A0-4007-897D-D3CF54E181CE}" dt="2023-05-23T21:04:42.110" v="3482" actId="1076"/>
          <ac:spMkLst>
            <pc:docMk/>
            <pc:sldMk cId="4036633952" sldId="266"/>
            <ac:spMk id="2" creationId="{81A5ABF4-8058-555E-A084-6F3D8E06578C}"/>
          </ac:spMkLst>
        </pc:spChg>
        <pc:spChg chg="add">
          <ac:chgData name="Mihaela" userId="de9a3237-1c58-4f9d-932c-a7e76db9feba" providerId="ADAL" clId="{FC79F81B-88A0-4007-897D-D3CF54E181CE}" dt="2023-05-23T13:43:17.818" v="2659" actId="26606"/>
          <ac:spMkLst>
            <pc:docMk/>
            <pc:sldMk cId="4036633952" sldId="266"/>
            <ac:spMk id="11" creationId="{042E603F-28B7-4831-BF23-65FBAB13D5FB}"/>
          </ac:spMkLst>
        </pc:spChg>
        <pc:spChg chg="add">
          <ac:chgData name="Mihaela" userId="de9a3237-1c58-4f9d-932c-a7e76db9feba" providerId="ADAL" clId="{FC79F81B-88A0-4007-897D-D3CF54E181CE}" dt="2023-05-23T13:43:17.818" v="2659" actId="26606"/>
          <ac:spMkLst>
            <pc:docMk/>
            <pc:sldMk cId="4036633952" sldId="266"/>
            <ac:spMk id="13" creationId="{4D39700F-2B10-4402-A7DD-06EE2245880D}"/>
          </ac:spMkLst>
        </pc:spChg>
        <pc:spChg chg="add">
          <ac:chgData name="Mihaela" userId="de9a3237-1c58-4f9d-932c-a7e76db9feba" providerId="ADAL" clId="{FC79F81B-88A0-4007-897D-D3CF54E181CE}" dt="2023-05-23T13:43:17.818" v="2659" actId="26606"/>
          <ac:spMkLst>
            <pc:docMk/>
            <pc:sldMk cId="4036633952" sldId="266"/>
            <ac:spMk id="15" creationId="{B937640E-EF7A-4A6C-A950-D12B7D5C923E}"/>
          </ac:spMkLst>
        </pc:spChg>
        <pc:spChg chg="add">
          <ac:chgData name="Mihaela" userId="de9a3237-1c58-4f9d-932c-a7e76db9feba" providerId="ADAL" clId="{FC79F81B-88A0-4007-897D-D3CF54E181CE}" dt="2023-05-23T13:43:17.818" v="2659" actId="26606"/>
          <ac:spMkLst>
            <pc:docMk/>
            <pc:sldMk cId="4036633952" sldId="266"/>
            <ac:spMk id="17" creationId="{6F2126F9-C90C-462B-A49E-061FF299D845}"/>
          </ac:spMkLst>
        </pc:spChg>
        <pc:picChg chg="add mod">
          <ac:chgData name="Mihaela" userId="de9a3237-1c58-4f9d-932c-a7e76db9feba" providerId="ADAL" clId="{FC79F81B-88A0-4007-897D-D3CF54E181CE}" dt="2023-05-23T13:43:17.818" v="2659" actId="26606"/>
          <ac:picMkLst>
            <pc:docMk/>
            <pc:sldMk cId="4036633952" sldId="266"/>
            <ac:picMk id="4" creationId="{3DC50C96-1A24-9770-4DC0-C3A00B52DC85}"/>
          </ac:picMkLst>
        </pc:picChg>
        <pc:picChg chg="add mod">
          <ac:chgData name="Mihaela" userId="de9a3237-1c58-4f9d-932c-a7e76db9feba" providerId="ADAL" clId="{FC79F81B-88A0-4007-897D-D3CF54E181CE}" dt="2023-05-23T13:43:17.818" v="2659" actId="26606"/>
          <ac:picMkLst>
            <pc:docMk/>
            <pc:sldMk cId="4036633952" sldId="266"/>
            <ac:picMk id="6" creationId="{6778DEC8-4E33-1C82-39BE-525D2F1E0D32}"/>
          </ac:picMkLst>
        </pc:picChg>
      </pc:sldChg>
      <pc:sldChg chg="addSp delSp modSp new mod setBg">
        <pc:chgData name="Mihaela" userId="de9a3237-1c58-4f9d-932c-a7e76db9feba" providerId="ADAL" clId="{FC79F81B-88A0-4007-897D-D3CF54E181CE}" dt="2023-05-23T20:55:41.461" v="3461" actId="33524"/>
        <pc:sldMkLst>
          <pc:docMk/>
          <pc:sldMk cId="2739236724" sldId="267"/>
        </pc:sldMkLst>
        <pc:spChg chg="add del mod">
          <ac:chgData name="Mihaela" userId="de9a3237-1c58-4f9d-932c-a7e76db9feba" providerId="ADAL" clId="{FC79F81B-88A0-4007-897D-D3CF54E181CE}" dt="2023-05-23T20:55:41.461" v="3461" actId="33524"/>
          <ac:spMkLst>
            <pc:docMk/>
            <pc:sldMk cId="2739236724" sldId="267"/>
            <ac:spMk id="2" creationId="{28E5377A-88F1-C130-4187-AEE686DAA2CE}"/>
          </ac:spMkLst>
        </pc:spChg>
        <pc:spChg chg="add del">
          <ac:chgData name="Mihaela" userId="de9a3237-1c58-4f9d-932c-a7e76db9feba" providerId="ADAL" clId="{FC79F81B-88A0-4007-897D-D3CF54E181CE}" dt="2023-05-23T20:53:57.244" v="3452" actId="26606"/>
          <ac:spMkLst>
            <pc:docMk/>
            <pc:sldMk cId="2739236724" sldId="267"/>
            <ac:spMk id="9" creationId="{042E603F-28B7-4831-BF23-65FBAB13D5FB}"/>
          </ac:spMkLst>
        </pc:spChg>
        <pc:spChg chg="add del">
          <ac:chgData name="Mihaela" userId="de9a3237-1c58-4f9d-932c-a7e76db9feba" providerId="ADAL" clId="{FC79F81B-88A0-4007-897D-D3CF54E181CE}" dt="2023-05-23T20:53:57.244" v="3452" actId="26606"/>
          <ac:spMkLst>
            <pc:docMk/>
            <pc:sldMk cId="2739236724" sldId="267"/>
            <ac:spMk id="11" creationId="{4D39700F-2B10-4402-A7DD-06EE2245880D}"/>
          </ac:spMkLst>
        </pc:spChg>
        <pc:spChg chg="add del">
          <ac:chgData name="Mihaela" userId="de9a3237-1c58-4f9d-932c-a7e76db9feba" providerId="ADAL" clId="{FC79F81B-88A0-4007-897D-D3CF54E181CE}" dt="2023-05-23T20:53:57.244" v="3452" actId="26606"/>
          <ac:spMkLst>
            <pc:docMk/>
            <pc:sldMk cId="2739236724" sldId="267"/>
            <ac:spMk id="13" creationId="{B937640E-EF7A-4A6C-A950-D12B7D5C923E}"/>
          </ac:spMkLst>
        </pc:spChg>
        <pc:spChg chg="add del">
          <ac:chgData name="Mihaela" userId="de9a3237-1c58-4f9d-932c-a7e76db9feba" providerId="ADAL" clId="{FC79F81B-88A0-4007-897D-D3CF54E181CE}" dt="2023-05-23T20:53:57.244" v="3452" actId="26606"/>
          <ac:spMkLst>
            <pc:docMk/>
            <pc:sldMk cId="2739236724" sldId="267"/>
            <ac:spMk id="15" creationId="{76ADA084-C86B-4F3C-8077-6A8999CC4632}"/>
          </ac:spMkLst>
        </pc:spChg>
        <pc:spChg chg="add">
          <ac:chgData name="Mihaela" userId="de9a3237-1c58-4f9d-932c-a7e76db9feba" providerId="ADAL" clId="{FC79F81B-88A0-4007-897D-D3CF54E181CE}" dt="2023-05-23T20:53:57.274" v="3453" actId="26606"/>
          <ac:spMkLst>
            <pc:docMk/>
            <pc:sldMk cId="2739236724" sldId="267"/>
            <ac:spMk id="17" creationId="{042E603F-28B7-4831-BF23-65FBAB13D5FB}"/>
          </ac:spMkLst>
        </pc:spChg>
        <pc:spChg chg="add">
          <ac:chgData name="Mihaela" userId="de9a3237-1c58-4f9d-932c-a7e76db9feba" providerId="ADAL" clId="{FC79F81B-88A0-4007-897D-D3CF54E181CE}" dt="2023-05-23T20:53:57.274" v="3453" actId="26606"/>
          <ac:spMkLst>
            <pc:docMk/>
            <pc:sldMk cId="2739236724" sldId="267"/>
            <ac:spMk id="18" creationId="{4D39700F-2B10-4402-A7DD-06EE2245880D}"/>
          </ac:spMkLst>
        </pc:spChg>
        <pc:spChg chg="add">
          <ac:chgData name="Mihaela" userId="de9a3237-1c58-4f9d-932c-a7e76db9feba" providerId="ADAL" clId="{FC79F81B-88A0-4007-897D-D3CF54E181CE}" dt="2023-05-23T20:53:57.274" v="3453" actId="26606"/>
          <ac:spMkLst>
            <pc:docMk/>
            <pc:sldMk cId="2739236724" sldId="267"/>
            <ac:spMk id="19" creationId="{B937640E-EF7A-4A6C-A950-D12B7D5C923E}"/>
          </ac:spMkLst>
        </pc:spChg>
        <pc:spChg chg="add">
          <ac:chgData name="Mihaela" userId="de9a3237-1c58-4f9d-932c-a7e76db9feba" providerId="ADAL" clId="{FC79F81B-88A0-4007-897D-D3CF54E181CE}" dt="2023-05-23T20:53:57.274" v="3453" actId="26606"/>
          <ac:spMkLst>
            <pc:docMk/>
            <pc:sldMk cId="2739236724" sldId="267"/>
            <ac:spMk id="20" creationId="{76ADA084-C86B-4F3C-8077-6A8999CC4632}"/>
          </ac:spMkLst>
        </pc:spChg>
        <pc:picChg chg="add mod">
          <ac:chgData name="Mihaela" userId="de9a3237-1c58-4f9d-932c-a7e76db9feba" providerId="ADAL" clId="{FC79F81B-88A0-4007-897D-D3CF54E181CE}" dt="2023-05-23T20:53:57.274" v="3453" actId="26606"/>
          <ac:picMkLst>
            <pc:docMk/>
            <pc:sldMk cId="2739236724" sldId="267"/>
            <ac:picMk id="4" creationId="{4EE50753-158A-2750-1E77-4C054E78DF15}"/>
          </ac:picMkLst>
        </pc:picChg>
      </pc:sldChg>
      <pc:sldMasterChg chg="add del addSldLayout delSldLayout">
        <pc:chgData name="Mihaela" userId="de9a3237-1c58-4f9d-932c-a7e76db9feba" providerId="ADAL" clId="{FC79F81B-88A0-4007-897D-D3CF54E181CE}" dt="2023-05-16T08:27:56.276" v="8" actId="26606"/>
        <pc:sldMasterMkLst>
          <pc:docMk/>
          <pc:sldMasterMk cId="434346410" sldId="2147483725"/>
        </pc:sldMasterMkLst>
        <pc:sldLayoutChg chg="add del">
          <pc:chgData name="Mihaela" userId="de9a3237-1c58-4f9d-932c-a7e76db9feba" providerId="ADAL" clId="{FC79F81B-88A0-4007-897D-D3CF54E181CE}" dt="2023-05-16T08:27:56.276" v="8" actId="26606"/>
          <pc:sldLayoutMkLst>
            <pc:docMk/>
            <pc:sldMasterMk cId="434346410" sldId="2147483725"/>
            <pc:sldLayoutMk cId="2429063457" sldId="2147483714"/>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3914268990" sldId="2147483715"/>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4121047743" sldId="2147483716"/>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3985847106" sldId="2147483717"/>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4199435800" sldId="2147483718"/>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400295736" sldId="2147483719"/>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639820738" sldId="2147483720"/>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4114636123" sldId="2147483721"/>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3264235745" sldId="2147483722"/>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1345529625" sldId="2147483723"/>
          </pc:sldLayoutMkLst>
        </pc:sldLayoutChg>
        <pc:sldLayoutChg chg="add del">
          <pc:chgData name="Mihaela" userId="de9a3237-1c58-4f9d-932c-a7e76db9feba" providerId="ADAL" clId="{FC79F81B-88A0-4007-897D-D3CF54E181CE}" dt="2023-05-16T08:27:56.276" v="8" actId="26606"/>
          <pc:sldLayoutMkLst>
            <pc:docMk/>
            <pc:sldMasterMk cId="434346410" sldId="2147483725"/>
            <pc:sldLayoutMk cId="2421057205" sldId="2147483724"/>
          </pc:sldLayoutMkLst>
        </pc:sldLayoutChg>
      </pc:sldMasterChg>
      <pc:sldMasterChg chg="add del addSldLayout delSldLayout">
        <pc:chgData name="Mihaela" userId="de9a3237-1c58-4f9d-932c-a7e76db9feba" providerId="ADAL" clId="{FC79F81B-88A0-4007-897D-D3CF54E181CE}" dt="2023-05-16T08:27:56.276" v="8" actId="26606"/>
        <pc:sldMasterMkLst>
          <pc:docMk/>
          <pc:sldMasterMk cId="40241772" sldId="2147483726"/>
        </pc:sldMasterMkLst>
        <pc:sldLayoutChg chg="add del">
          <pc:chgData name="Mihaela" userId="de9a3237-1c58-4f9d-932c-a7e76db9feba" providerId="ADAL" clId="{FC79F81B-88A0-4007-897D-D3CF54E181CE}" dt="2023-05-16T08:27:56.276" v="8" actId="26606"/>
          <pc:sldLayoutMkLst>
            <pc:docMk/>
            <pc:sldMasterMk cId="40241772" sldId="2147483726"/>
            <pc:sldLayoutMk cId="2770567911" sldId="2147483727"/>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4217847136" sldId="2147483728"/>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926560937" sldId="2147483729"/>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4286392665" sldId="2147483730"/>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91042836" sldId="2147483731"/>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645860949" sldId="2147483732"/>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545416169" sldId="2147483733"/>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992136645" sldId="2147483734"/>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205139309" sldId="2147483735"/>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3159694627" sldId="2147483736"/>
          </pc:sldLayoutMkLst>
        </pc:sldLayoutChg>
        <pc:sldLayoutChg chg="add del">
          <pc:chgData name="Mihaela" userId="de9a3237-1c58-4f9d-932c-a7e76db9feba" providerId="ADAL" clId="{FC79F81B-88A0-4007-897D-D3CF54E181CE}" dt="2023-05-16T08:27:56.276" v="8" actId="26606"/>
          <pc:sldLayoutMkLst>
            <pc:docMk/>
            <pc:sldMasterMk cId="40241772" sldId="2147483726"/>
            <pc:sldLayoutMk cId="4095390024" sldId="2147483737"/>
          </pc:sldLayoutMkLst>
        </pc:sldLayoutChg>
      </pc:sldMasterChg>
      <pc:sldMasterChg chg="add del addSldLayout delSldLayout">
        <pc:chgData name="Mihaela" userId="de9a3237-1c58-4f9d-932c-a7e76db9feba" providerId="ADAL" clId="{FC79F81B-88A0-4007-897D-D3CF54E181CE}" dt="2023-05-16T08:27:56.219" v="7" actId="26606"/>
        <pc:sldMasterMkLst>
          <pc:docMk/>
          <pc:sldMasterMk cId="1624751648" sldId="2147483749"/>
        </pc:sldMasterMkLst>
        <pc:sldLayoutChg chg="add del">
          <pc:chgData name="Mihaela" userId="de9a3237-1c58-4f9d-932c-a7e76db9feba" providerId="ADAL" clId="{FC79F81B-88A0-4007-897D-D3CF54E181CE}" dt="2023-05-16T08:27:56.219" v="7" actId="26606"/>
          <pc:sldLayoutMkLst>
            <pc:docMk/>
            <pc:sldMasterMk cId="1624751648" sldId="2147483749"/>
            <pc:sldLayoutMk cId="42186220" sldId="2147483738"/>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3400442689" sldId="2147483739"/>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3845397330" sldId="2147483740"/>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596918068" sldId="2147483741"/>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236562484" sldId="2147483742"/>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509803146" sldId="2147483743"/>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4117986265" sldId="2147483744"/>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218713418" sldId="2147483745"/>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2624904747" sldId="2147483746"/>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1433801554" sldId="2147483747"/>
          </pc:sldLayoutMkLst>
        </pc:sldLayoutChg>
        <pc:sldLayoutChg chg="add del">
          <pc:chgData name="Mihaela" userId="de9a3237-1c58-4f9d-932c-a7e76db9feba" providerId="ADAL" clId="{FC79F81B-88A0-4007-897D-D3CF54E181CE}" dt="2023-05-16T08:27:56.219" v="7" actId="26606"/>
          <pc:sldLayoutMkLst>
            <pc:docMk/>
            <pc:sldMasterMk cId="1624751648" sldId="2147483749"/>
            <pc:sldLayoutMk cId="1783883922" sldId="2147483748"/>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5/16/2023</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770567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5/16/2023</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17847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5/16/2023</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26560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5/16/2023</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86392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5/16/2023</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1042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5/16/2023</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458609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5/16/2023</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45416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5/16/2023</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92136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5/16/2023</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5139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5/16/2023</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59694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5/16/2023</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953900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5/16/2023</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40241772"/>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hyperlink" Target="https://www.ritzcarlton.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 name="Rectangle 108">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07" name="Rectangle 110">
            <a:extLst>
              <a:ext uri="{FF2B5EF4-FFF2-40B4-BE49-F238E27FC236}">
                <a16:creationId xmlns:a16="http://schemas.microsoft.com/office/drawing/2014/main" id="{43DC501F-F729-47F2-9B50-962D2CC08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F4E1B4-B1FB-4CA3-9A82-4C793C165303}"/>
              </a:ext>
            </a:extLst>
          </p:cNvPr>
          <p:cNvSpPr>
            <a:spLocks noGrp="1"/>
          </p:cNvSpPr>
          <p:nvPr>
            <p:ph type="ctrTitle"/>
          </p:nvPr>
        </p:nvSpPr>
        <p:spPr>
          <a:xfrm>
            <a:off x="609600" y="634701"/>
            <a:ext cx="6146202" cy="2368866"/>
          </a:xfrm>
        </p:spPr>
        <p:txBody>
          <a:bodyPr vert="horz" lIns="91440" tIns="45720" rIns="91440" bIns="45720" rtlCol="0" anchor="ctr">
            <a:normAutofit/>
          </a:bodyPr>
          <a:lstStyle/>
          <a:p>
            <a:pPr>
              <a:lnSpc>
                <a:spcPct val="90000"/>
              </a:lnSpc>
            </a:pPr>
            <a:r>
              <a:rPr lang="en-US"/>
              <a:t>THE RITZ-CARLTON</a:t>
            </a:r>
            <a:br>
              <a:rPr lang="en-US"/>
            </a:br>
            <a:endParaRPr lang="en-US"/>
          </a:p>
        </p:txBody>
      </p:sp>
      <p:sp>
        <p:nvSpPr>
          <p:cNvPr id="3" name="Subtitle 2">
            <a:extLst>
              <a:ext uri="{FF2B5EF4-FFF2-40B4-BE49-F238E27FC236}">
                <a16:creationId xmlns:a16="http://schemas.microsoft.com/office/drawing/2014/main" id="{7D7FA437-670E-EA14-65ED-36DF0B13C343}"/>
              </a:ext>
            </a:extLst>
          </p:cNvPr>
          <p:cNvSpPr>
            <a:spLocks noGrp="1"/>
          </p:cNvSpPr>
          <p:nvPr>
            <p:ph type="subTitle" idx="1"/>
          </p:nvPr>
        </p:nvSpPr>
        <p:spPr>
          <a:xfrm>
            <a:off x="6298284" y="4907756"/>
            <a:ext cx="5284115" cy="1247784"/>
          </a:xfrm>
        </p:spPr>
        <p:txBody>
          <a:bodyPr vert="horz" lIns="91440" tIns="45720" rIns="91440" bIns="45720" rtlCol="0" anchor="ctr">
            <a:normAutofit/>
          </a:bodyPr>
          <a:lstStyle/>
          <a:p>
            <a:r>
              <a:rPr lang="en-US" dirty="0"/>
              <a:t>Presentation by Mihaela Tocila</a:t>
            </a:r>
          </a:p>
        </p:txBody>
      </p:sp>
      <p:pic>
        <p:nvPicPr>
          <p:cNvPr id="10" name="Picture 9" descr="A building with a fountain in front of it&#10;&#10;Description automatically generated with low confidence">
            <a:extLst>
              <a:ext uri="{FF2B5EF4-FFF2-40B4-BE49-F238E27FC236}">
                <a16:creationId xmlns:a16="http://schemas.microsoft.com/office/drawing/2014/main" id="{3E11D475-94A6-D5CD-9358-6C9C0DC0924C}"/>
              </a:ext>
            </a:extLst>
          </p:cNvPr>
          <p:cNvPicPr>
            <a:picLocks noChangeAspect="1"/>
          </p:cNvPicPr>
          <p:nvPr/>
        </p:nvPicPr>
        <p:blipFill rotWithShape="1">
          <a:blip r:embed="rId2">
            <a:extLst>
              <a:ext uri="{28A0092B-C50C-407E-A947-70E740481C1C}">
                <a14:useLocalDpi xmlns:a14="http://schemas.microsoft.com/office/drawing/2010/main" val="0"/>
              </a:ext>
            </a:extLst>
          </a:blip>
          <a:srcRect l="5989" r="3271" b="-2"/>
          <a:stretch/>
        </p:blipFill>
        <p:spPr>
          <a:xfrm>
            <a:off x="-8" y="3204376"/>
            <a:ext cx="5893716" cy="3653620"/>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p:spPr>
      </p:pic>
      <p:pic>
        <p:nvPicPr>
          <p:cNvPr id="4" name="Picture 3" descr="Neon laser lights aligned to form a triangle">
            <a:extLst>
              <a:ext uri="{FF2B5EF4-FFF2-40B4-BE49-F238E27FC236}">
                <a16:creationId xmlns:a16="http://schemas.microsoft.com/office/drawing/2014/main" id="{91977864-5BC5-2D85-02D6-DDEB79C7D6C3}"/>
              </a:ext>
            </a:extLst>
          </p:cNvPr>
          <p:cNvPicPr>
            <a:picLocks noChangeAspect="1"/>
          </p:cNvPicPr>
          <p:nvPr/>
        </p:nvPicPr>
        <p:blipFill rotWithShape="1">
          <a:blip r:embed="rId3"/>
          <a:srcRect l="15833" r="16382"/>
          <a:stretch/>
        </p:blipFill>
        <p:spPr>
          <a:xfrm>
            <a:off x="7319889" y="0"/>
            <a:ext cx="4872111" cy="4492230"/>
          </a:xfrm>
          <a:custGeom>
            <a:avLst/>
            <a:gdLst/>
            <a:ahLst/>
            <a:cxnLst/>
            <a:rect l="l" t="t" r="r" b="b"/>
            <a:pathLst>
              <a:path w="4872111" h="4492230">
                <a:moveTo>
                  <a:pt x="249784" y="1633930"/>
                </a:moveTo>
                <a:cubicBezTo>
                  <a:pt x="348051" y="1621843"/>
                  <a:pt x="445504" y="1661679"/>
                  <a:pt x="507093" y="1739124"/>
                </a:cubicBezTo>
                <a:cubicBezTo>
                  <a:pt x="539787" y="1780174"/>
                  <a:pt x="560458" y="1829472"/>
                  <a:pt x="566853" y="1881555"/>
                </a:cubicBezTo>
                <a:cubicBezTo>
                  <a:pt x="586057" y="2037483"/>
                  <a:pt x="475174" y="2179439"/>
                  <a:pt x="319216" y="2198610"/>
                </a:cubicBezTo>
                <a:cubicBezTo>
                  <a:pt x="163262" y="2217789"/>
                  <a:pt x="21347" y="2106915"/>
                  <a:pt x="2144" y="1950986"/>
                </a:cubicBezTo>
                <a:cubicBezTo>
                  <a:pt x="-16966" y="1795033"/>
                  <a:pt x="93828" y="1653109"/>
                  <a:pt x="249784" y="1633930"/>
                </a:cubicBezTo>
                <a:close/>
                <a:moveTo>
                  <a:pt x="782288" y="0"/>
                </a:moveTo>
                <a:lnTo>
                  <a:pt x="4872111" y="0"/>
                </a:lnTo>
                <a:lnTo>
                  <a:pt x="4872111" y="3768124"/>
                </a:lnTo>
                <a:lnTo>
                  <a:pt x="4839197" y="3749345"/>
                </a:lnTo>
                <a:cubicBezTo>
                  <a:pt x="4725254" y="3689192"/>
                  <a:pt x="4608345" y="3649501"/>
                  <a:pt x="4466265" y="3685841"/>
                </a:cubicBezTo>
                <a:cubicBezTo>
                  <a:pt x="4151697" y="3766300"/>
                  <a:pt x="4083702" y="4189954"/>
                  <a:pt x="3675877" y="4405252"/>
                </a:cubicBezTo>
                <a:cubicBezTo>
                  <a:pt x="3370897" y="4566192"/>
                  <a:pt x="3106449" y="4475762"/>
                  <a:pt x="2813666" y="4359447"/>
                </a:cubicBezTo>
                <a:cubicBezTo>
                  <a:pt x="2418138" y="4202240"/>
                  <a:pt x="2478051" y="3936741"/>
                  <a:pt x="2145547" y="3790526"/>
                </a:cubicBezTo>
                <a:cubicBezTo>
                  <a:pt x="1576798" y="3540433"/>
                  <a:pt x="1095145" y="4179966"/>
                  <a:pt x="615507" y="3934169"/>
                </a:cubicBezTo>
                <a:cubicBezTo>
                  <a:pt x="319595" y="3782371"/>
                  <a:pt x="164284" y="3358081"/>
                  <a:pt x="195945" y="3027803"/>
                </a:cubicBezTo>
                <a:cubicBezTo>
                  <a:pt x="257554" y="2387241"/>
                  <a:pt x="1008063" y="2231595"/>
                  <a:pt x="965756" y="1764852"/>
                </a:cubicBezTo>
                <a:cubicBezTo>
                  <a:pt x="926668" y="1333570"/>
                  <a:pt x="266199" y="1256286"/>
                  <a:pt x="260015" y="831305"/>
                </a:cubicBezTo>
                <a:cubicBezTo>
                  <a:pt x="254843" y="474758"/>
                  <a:pt x="714748" y="289273"/>
                  <a:pt x="782185" y="803"/>
                </a:cubicBezTo>
                <a:close/>
              </a:path>
            </a:pathLst>
          </a:custGeom>
        </p:spPr>
      </p:pic>
      <p:sp>
        <p:nvSpPr>
          <p:cNvPr id="5" name="TextBox 4">
            <a:extLst>
              <a:ext uri="{FF2B5EF4-FFF2-40B4-BE49-F238E27FC236}">
                <a16:creationId xmlns:a16="http://schemas.microsoft.com/office/drawing/2014/main" id="{DCFAD48E-A899-9EEC-98E0-9C1F225B2BFA}"/>
              </a:ext>
            </a:extLst>
          </p:cNvPr>
          <p:cNvSpPr txBox="1"/>
          <p:nvPr/>
        </p:nvSpPr>
        <p:spPr>
          <a:xfrm rot="10800000" flipH="1" flipV="1">
            <a:off x="8181983" y="117685"/>
            <a:ext cx="3744923" cy="584775"/>
          </a:xfrm>
          <a:prstGeom prst="rect">
            <a:avLst/>
          </a:prstGeom>
          <a:noFill/>
        </p:spPr>
        <p:txBody>
          <a:bodyPr wrap="square" rtlCol="0">
            <a:spAutoFit/>
          </a:bodyPr>
          <a:lstStyle/>
          <a:p>
            <a:pPr>
              <a:spcAft>
                <a:spcPts val="600"/>
              </a:spcAft>
            </a:pPr>
            <a:r>
              <a:rPr lang="en-GB" sz="3200" dirty="0">
                <a:solidFill>
                  <a:schemeClr val="bg1"/>
                </a:solidFill>
                <a:latin typeface="Arial" panose="020B0604020202020204" pitchFamily="34" charset="0"/>
                <a:cs typeface="Arial" panose="020B0604020202020204" pitchFamily="34" charset="0"/>
              </a:rPr>
              <a:t>Luxury Hotel Brand</a:t>
            </a:r>
          </a:p>
        </p:txBody>
      </p:sp>
    </p:spTree>
    <p:extLst>
      <p:ext uri="{BB962C8B-B14F-4D97-AF65-F5344CB8AC3E}">
        <p14:creationId xmlns:p14="http://schemas.microsoft.com/office/powerpoint/2010/main" val="319223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extBox 1">
            <a:extLst>
              <a:ext uri="{FF2B5EF4-FFF2-40B4-BE49-F238E27FC236}">
                <a16:creationId xmlns:a16="http://schemas.microsoft.com/office/drawing/2014/main" id="{B3423AEB-8B14-FAB5-4673-4E3079067E6B}"/>
              </a:ext>
            </a:extLst>
          </p:cNvPr>
          <p:cNvSpPr txBox="1"/>
          <p:nvPr/>
        </p:nvSpPr>
        <p:spPr>
          <a:xfrm>
            <a:off x="642331" y="1617295"/>
            <a:ext cx="4594537" cy="3174788"/>
          </a:xfrm>
          <a:prstGeom prst="rect">
            <a:avLst/>
          </a:prstGeom>
        </p:spPr>
        <p:txBody>
          <a:bodyPr vert="horz" lIns="91440" tIns="45720" rIns="91440" bIns="45720" rtlCol="0" anchor="t">
            <a:normAutofit fontScale="85000" lnSpcReduction="20000"/>
          </a:bodyPr>
          <a:lstStyle/>
          <a:p>
            <a:pPr marL="457200" indent="-285750" algn="just">
              <a:lnSpc>
                <a:spcPct val="110000"/>
              </a:lnSpc>
              <a:spcAft>
                <a:spcPts val="600"/>
              </a:spcAft>
              <a:buClr>
                <a:schemeClr val="accent5"/>
              </a:buClr>
              <a:buFont typeface="Arial" panose="020B0604020202020204" pitchFamily="34" charset="0"/>
              <a:buChar char="•"/>
            </a:pPr>
            <a:r>
              <a:rPr lang="en-US" sz="2000" b="1" dirty="0">
                <a:latin typeface="Arial" panose="020B0604020202020204" pitchFamily="34" charset="0"/>
                <a:cs typeface="Arial" panose="020B0604020202020204" pitchFamily="34" charset="0"/>
              </a:rPr>
              <a:t>The Ritz-Carlton concept </a:t>
            </a:r>
            <a:r>
              <a:rPr lang="en-US" sz="2000" dirty="0">
                <a:latin typeface="Arial" panose="020B0604020202020204" pitchFamily="34" charset="0"/>
                <a:cs typeface="Arial" panose="020B0604020202020204" pitchFamily="34" charset="0"/>
              </a:rPr>
              <a:t>is a luxury hotel brand of Marriot since 1998.</a:t>
            </a:r>
          </a:p>
          <a:p>
            <a:pPr marL="4572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The Ritz-Carlton ‘’is a place where the genuine care and comfort of our guest is our highest mission’’(ritzcarlton.com)</a:t>
            </a:r>
          </a:p>
          <a:p>
            <a:pPr marL="4572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They has grown added a hotel in Europe every year since 2000(Kissling, G., </a:t>
            </a:r>
            <a:r>
              <a:rPr lang="en-US" sz="2000" dirty="0" err="1">
                <a:latin typeface="Arial" panose="020B0604020202020204" pitchFamily="34" charset="0"/>
                <a:cs typeface="Arial" panose="020B0604020202020204" pitchFamily="34" charset="0"/>
              </a:rPr>
              <a:t>Balekjian</a:t>
            </a:r>
            <a:r>
              <a:rPr lang="en-US" sz="2000" dirty="0">
                <a:latin typeface="Arial" panose="020B0604020202020204" pitchFamily="34" charset="0"/>
                <a:cs typeface="Arial" panose="020B0604020202020204" pitchFamily="34" charset="0"/>
              </a:rPr>
              <a:t>, C. and </a:t>
            </a:r>
            <a:r>
              <a:rPr lang="en-US" sz="2000" dirty="0" err="1">
                <a:latin typeface="Arial" panose="020B0604020202020204" pitchFamily="34" charset="0"/>
                <a:cs typeface="Arial" panose="020B0604020202020204" pitchFamily="34" charset="0"/>
              </a:rPr>
              <a:t>Ohmichen</a:t>
            </a:r>
            <a:r>
              <a:rPr lang="en-US" sz="2000" dirty="0">
                <a:latin typeface="Arial" panose="020B0604020202020204" pitchFamily="34" charset="0"/>
                <a:cs typeface="Arial" panose="020B0604020202020204" pitchFamily="34" charset="0"/>
              </a:rPr>
              <a:t>, A. 2019).</a:t>
            </a:r>
          </a:p>
          <a:p>
            <a:pPr marL="4572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‘’The Ritz-Carlton sets the standard for luxury experiences the world over’’(ritzcarlton.com)</a:t>
            </a:r>
          </a:p>
          <a:p>
            <a:pPr marL="171450" algn="just">
              <a:lnSpc>
                <a:spcPct val="110000"/>
              </a:lnSpc>
              <a:spcAft>
                <a:spcPts val="600"/>
              </a:spcAft>
              <a:buClr>
                <a:schemeClr val="accent5"/>
              </a:buClr>
            </a:pPr>
            <a:endParaRPr lang="en-US" sz="2000" dirty="0">
              <a:latin typeface="Arial" panose="020B0604020202020204" pitchFamily="34" charset="0"/>
              <a:cs typeface="Arial" panose="020B0604020202020204" pitchFamily="34" charset="0"/>
            </a:endParaRPr>
          </a:p>
          <a:p>
            <a:pPr marL="171450">
              <a:lnSpc>
                <a:spcPct val="110000"/>
              </a:lnSpc>
              <a:spcAft>
                <a:spcPts val="600"/>
              </a:spcAft>
              <a:buClr>
                <a:schemeClr val="accent5"/>
              </a:buClr>
            </a:pPr>
            <a:endParaRPr lang="en-US" dirty="0"/>
          </a:p>
          <a:p>
            <a:pPr marL="171450">
              <a:lnSpc>
                <a:spcPct val="110000"/>
              </a:lnSpc>
              <a:spcAft>
                <a:spcPts val="600"/>
              </a:spcAft>
              <a:buClr>
                <a:schemeClr val="accent5"/>
              </a:buClr>
            </a:pPr>
            <a:endParaRPr lang="en-US" dirty="0"/>
          </a:p>
        </p:txBody>
      </p:sp>
      <p:pic>
        <p:nvPicPr>
          <p:cNvPr id="4" name="Picture 3" descr="A picture containing sky, outdoor, commercial building, mixed-use&#10;&#10;Description automatically generated">
            <a:extLst>
              <a:ext uri="{FF2B5EF4-FFF2-40B4-BE49-F238E27FC236}">
                <a16:creationId xmlns:a16="http://schemas.microsoft.com/office/drawing/2014/main" id="{C7F643D4-6389-F964-45B2-AE01099E0EA9}"/>
              </a:ext>
            </a:extLst>
          </p:cNvPr>
          <p:cNvPicPr>
            <a:picLocks noChangeAspect="1"/>
          </p:cNvPicPr>
          <p:nvPr/>
        </p:nvPicPr>
        <p:blipFill rotWithShape="1">
          <a:blip r:embed="rId2">
            <a:extLst>
              <a:ext uri="{28A0092B-C50C-407E-A947-70E740481C1C}">
                <a14:useLocalDpi xmlns:a14="http://schemas.microsoft.com/office/drawing/2010/main" val="0"/>
              </a:ext>
            </a:extLst>
          </a:blip>
          <a:srcRect l="14188" r="19637"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3292798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7" name="Picture 6" descr="A large cruise ship in the water">
            <a:extLst>
              <a:ext uri="{FF2B5EF4-FFF2-40B4-BE49-F238E27FC236}">
                <a16:creationId xmlns:a16="http://schemas.microsoft.com/office/drawing/2014/main" id="{75BBBEA6-7921-CEE7-6FBB-80A6BD56EA2E}"/>
              </a:ext>
            </a:extLst>
          </p:cNvPr>
          <p:cNvPicPr>
            <a:picLocks noChangeAspect="1"/>
          </p:cNvPicPr>
          <p:nvPr/>
        </p:nvPicPr>
        <p:blipFill rotWithShape="1">
          <a:blip r:embed="rId2">
            <a:extLst>
              <a:ext uri="{28A0092B-C50C-407E-A947-70E740481C1C}">
                <a14:useLocalDpi xmlns:a14="http://schemas.microsoft.com/office/drawing/2010/main" val="0"/>
              </a:ext>
            </a:extLst>
          </a:blip>
          <a:srcRect r="2570" b="-1"/>
          <a:stretch/>
        </p:blipFill>
        <p:spPr>
          <a:xfrm>
            <a:off x="20" y="1"/>
            <a:ext cx="12191980" cy="4160803"/>
          </a:xfrm>
          <a:custGeom>
            <a:avLst/>
            <a:gdLst/>
            <a:ahLst/>
            <a:cxnLst/>
            <a:rect l="l" t="t" r="r" b="b"/>
            <a:pathLst>
              <a:path w="12192000" h="4717301">
                <a:moveTo>
                  <a:pt x="8930642" y="4273734"/>
                </a:moveTo>
                <a:cubicBezTo>
                  <a:pt x="9016941" y="4268381"/>
                  <a:pt x="9102130" y="4314070"/>
                  <a:pt x="9143134" y="4396362"/>
                </a:cubicBezTo>
                <a:cubicBezTo>
                  <a:pt x="9197806" y="4506087"/>
                  <a:pt x="9153221" y="4639333"/>
                  <a:pt x="9043549" y="4693978"/>
                </a:cubicBezTo>
                <a:cubicBezTo>
                  <a:pt x="8933879" y="4748622"/>
                  <a:pt x="8800655" y="4703973"/>
                  <a:pt x="8745984" y="4594249"/>
                </a:cubicBezTo>
                <a:cubicBezTo>
                  <a:pt x="8691311" y="4484525"/>
                  <a:pt x="8735897" y="4351279"/>
                  <a:pt x="8845568" y="4296634"/>
                </a:cubicBezTo>
                <a:cubicBezTo>
                  <a:pt x="8872986" y="4282973"/>
                  <a:pt x="8901875" y="4275517"/>
                  <a:pt x="8930642" y="4273734"/>
                </a:cubicBezTo>
                <a:close/>
                <a:moveTo>
                  <a:pt x="9842642" y="3718743"/>
                </a:moveTo>
                <a:cubicBezTo>
                  <a:pt x="10017101" y="3707923"/>
                  <a:pt x="10189318" y="3800286"/>
                  <a:pt x="10272210" y="3966645"/>
                </a:cubicBezTo>
                <a:cubicBezTo>
                  <a:pt x="10382732" y="4188458"/>
                  <a:pt x="10292600" y="4457825"/>
                  <a:pt x="10070896" y="4568292"/>
                </a:cubicBezTo>
                <a:cubicBezTo>
                  <a:pt x="9849191" y="4678760"/>
                  <a:pt x="9579867" y="4588498"/>
                  <a:pt x="9469346" y="4366686"/>
                </a:cubicBezTo>
                <a:cubicBezTo>
                  <a:pt x="9358824" y="4144873"/>
                  <a:pt x="9448956" y="3875506"/>
                  <a:pt x="9670660" y="3765038"/>
                </a:cubicBezTo>
                <a:cubicBezTo>
                  <a:pt x="9726087" y="3737421"/>
                  <a:pt x="9784490" y="3722349"/>
                  <a:pt x="9842642" y="3718743"/>
                </a:cubicBezTo>
                <a:close/>
                <a:moveTo>
                  <a:pt x="0" y="0"/>
                </a:moveTo>
                <a:lnTo>
                  <a:pt x="12192000" y="0"/>
                </a:lnTo>
                <a:lnTo>
                  <a:pt x="12192000" y="3369891"/>
                </a:lnTo>
                <a:lnTo>
                  <a:pt x="12124015" y="3410713"/>
                </a:lnTo>
                <a:cubicBezTo>
                  <a:pt x="11792041" y="3581538"/>
                  <a:pt x="11443617" y="3577252"/>
                  <a:pt x="11077457" y="3501725"/>
                </a:cubicBezTo>
                <a:cubicBezTo>
                  <a:pt x="10679189" y="3419860"/>
                  <a:pt x="10271734" y="3358281"/>
                  <a:pt x="9867246" y="3351592"/>
                </a:cubicBezTo>
                <a:cubicBezTo>
                  <a:pt x="9492336" y="3345611"/>
                  <a:pt x="9239136" y="3626329"/>
                  <a:pt x="8994802" y="3878378"/>
                </a:cubicBezTo>
                <a:cubicBezTo>
                  <a:pt x="8385954" y="4506678"/>
                  <a:pt x="7695268" y="4690742"/>
                  <a:pt x="6994655" y="4335637"/>
                </a:cubicBezTo>
                <a:cubicBezTo>
                  <a:pt x="6722938" y="4197922"/>
                  <a:pt x="6494843" y="3948626"/>
                  <a:pt x="6287534" y="3714199"/>
                </a:cubicBezTo>
                <a:cubicBezTo>
                  <a:pt x="5731733" y="3085491"/>
                  <a:pt x="5043559" y="3067499"/>
                  <a:pt x="4392596" y="3392344"/>
                </a:cubicBezTo>
                <a:cubicBezTo>
                  <a:pt x="3930423" y="3623867"/>
                  <a:pt x="3492022" y="3908604"/>
                  <a:pt x="3014500" y="4100222"/>
                </a:cubicBezTo>
                <a:cubicBezTo>
                  <a:pt x="1977820" y="4518409"/>
                  <a:pt x="973242" y="4499486"/>
                  <a:pt x="86414" y="3903305"/>
                </a:cubicBezTo>
                <a:lnTo>
                  <a:pt x="0" y="3840566"/>
                </a:lnTo>
                <a:close/>
              </a:path>
            </a:pathLst>
          </a:custGeom>
        </p:spPr>
      </p:pic>
      <p:sp>
        <p:nvSpPr>
          <p:cNvPr id="2" name="TextBox 1">
            <a:extLst>
              <a:ext uri="{FF2B5EF4-FFF2-40B4-BE49-F238E27FC236}">
                <a16:creationId xmlns:a16="http://schemas.microsoft.com/office/drawing/2014/main" id="{B969FC57-3FB3-6BC9-9719-2756F6CA1458}"/>
              </a:ext>
            </a:extLst>
          </p:cNvPr>
          <p:cNvSpPr txBox="1"/>
          <p:nvPr/>
        </p:nvSpPr>
        <p:spPr>
          <a:xfrm>
            <a:off x="6912404" y="4297329"/>
            <a:ext cx="4669996" cy="1922496"/>
          </a:xfrm>
          <a:prstGeom prst="rect">
            <a:avLst/>
          </a:prstGeom>
        </p:spPr>
        <p:txBody>
          <a:bodyPr vert="horz" lIns="91440" tIns="45720" rIns="91440" bIns="45720" rtlCol="0" anchor="ctr">
            <a:normAutofit/>
          </a:bodyPr>
          <a:lstStyle/>
          <a:p>
            <a:pPr>
              <a:spcAft>
                <a:spcPts val="600"/>
              </a:spcAft>
              <a:buClr>
                <a:schemeClr val="accent5"/>
              </a:buClr>
            </a:pPr>
            <a:r>
              <a:rPr lang="en-US" sz="1500" b="1" dirty="0"/>
              <a:t>What is Luxury?</a:t>
            </a:r>
          </a:p>
          <a:p>
            <a:pPr>
              <a:spcAft>
                <a:spcPts val="600"/>
              </a:spcAft>
              <a:buClr>
                <a:schemeClr val="accent5"/>
              </a:buClr>
            </a:pPr>
            <a:endParaRPr lang="en-US" sz="1500" dirty="0"/>
          </a:p>
          <a:p>
            <a:pPr marL="285750">
              <a:spcAft>
                <a:spcPts val="600"/>
              </a:spcAft>
              <a:buClr>
                <a:schemeClr val="accent5"/>
              </a:buClr>
            </a:pPr>
            <a:r>
              <a:rPr lang="en-US" sz="1500" dirty="0"/>
              <a:t>Luxury is pleasure</a:t>
            </a:r>
          </a:p>
          <a:p>
            <a:pPr marL="285750">
              <a:spcAft>
                <a:spcPts val="600"/>
              </a:spcAft>
              <a:buClr>
                <a:schemeClr val="accent5"/>
              </a:buClr>
            </a:pPr>
            <a:r>
              <a:rPr lang="en-US" sz="1500" dirty="0"/>
              <a:t>Luxury can be interpreted</a:t>
            </a:r>
          </a:p>
          <a:p>
            <a:pPr marL="285750">
              <a:spcAft>
                <a:spcPts val="600"/>
              </a:spcAft>
              <a:buClr>
                <a:schemeClr val="accent5"/>
              </a:buClr>
            </a:pPr>
            <a:r>
              <a:rPr lang="en-US" sz="1500" dirty="0"/>
              <a:t>Luxury is The Ritz-Carlton</a:t>
            </a:r>
          </a:p>
          <a:p>
            <a:pPr marL="285750">
              <a:spcAft>
                <a:spcPts val="600"/>
              </a:spcAft>
              <a:buClr>
                <a:schemeClr val="accent5"/>
              </a:buClr>
            </a:pPr>
            <a:r>
              <a:rPr lang="en-US" sz="1500" dirty="0"/>
              <a:t>Expression of social position</a:t>
            </a:r>
          </a:p>
        </p:txBody>
      </p:sp>
      <p:sp>
        <p:nvSpPr>
          <p:cNvPr id="3" name="TextBox 2">
            <a:extLst>
              <a:ext uri="{FF2B5EF4-FFF2-40B4-BE49-F238E27FC236}">
                <a16:creationId xmlns:a16="http://schemas.microsoft.com/office/drawing/2014/main" id="{E1214119-9FA5-B9CC-B26C-7B2867E50310}"/>
              </a:ext>
            </a:extLst>
          </p:cNvPr>
          <p:cNvSpPr txBox="1"/>
          <p:nvPr/>
        </p:nvSpPr>
        <p:spPr>
          <a:xfrm>
            <a:off x="228620" y="6330872"/>
            <a:ext cx="12191980" cy="416080"/>
          </a:xfrm>
          <a:prstGeom prst="rect">
            <a:avLst/>
          </a:prstGeom>
          <a:solidFill>
            <a:srgbClr val="000000">
              <a:alpha val="50000"/>
            </a:srgbClr>
          </a:solidFill>
          <a:ln>
            <a:noFill/>
          </a:ln>
        </p:spPr>
        <p:txBody>
          <a:bodyPr wrap="square" rtlCol="0">
            <a:noAutofit/>
          </a:bodyPr>
          <a:lstStyle/>
          <a:p>
            <a:pPr algn="ctr">
              <a:spcAft>
                <a:spcPts val="600"/>
              </a:spcAft>
            </a:pPr>
            <a:r>
              <a:rPr lang="en-GB" sz="1300" err="1">
                <a:solidFill>
                  <a:srgbClr val="FFFFFF"/>
                </a:solidFill>
              </a:rPr>
              <a:t>Kiessling</a:t>
            </a:r>
            <a:r>
              <a:rPr lang="en-GB" sz="1300">
                <a:solidFill>
                  <a:srgbClr val="FFFFFF"/>
                </a:solidFill>
              </a:rPr>
              <a:t>, G., </a:t>
            </a:r>
            <a:r>
              <a:rPr lang="en-GB" sz="1300" err="1">
                <a:solidFill>
                  <a:srgbClr val="FFFFFF"/>
                </a:solidFill>
              </a:rPr>
              <a:t>Balekjian</a:t>
            </a:r>
            <a:r>
              <a:rPr lang="en-GB" sz="1300">
                <a:solidFill>
                  <a:srgbClr val="FFFFFF"/>
                </a:solidFill>
              </a:rPr>
              <a:t>, </a:t>
            </a:r>
            <a:r>
              <a:rPr lang="en-GB" sz="1300" err="1">
                <a:solidFill>
                  <a:srgbClr val="FFFFFF"/>
                </a:solidFill>
              </a:rPr>
              <a:t>C.,and</a:t>
            </a:r>
            <a:r>
              <a:rPr lang="en-GB" sz="1300">
                <a:solidFill>
                  <a:srgbClr val="FFFFFF"/>
                </a:solidFill>
              </a:rPr>
              <a:t> </a:t>
            </a:r>
            <a:r>
              <a:rPr lang="en-GB" sz="1300" err="1">
                <a:solidFill>
                  <a:srgbClr val="FFFFFF"/>
                </a:solidFill>
              </a:rPr>
              <a:t>Oehmichen,A</a:t>
            </a:r>
            <a:r>
              <a:rPr lang="en-GB" sz="1300">
                <a:solidFill>
                  <a:srgbClr val="FFFFFF"/>
                </a:solidFill>
              </a:rPr>
              <a:t>. 2009</a:t>
            </a:r>
          </a:p>
        </p:txBody>
      </p:sp>
    </p:spTree>
    <p:extLst>
      <p:ext uri="{BB962C8B-B14F-4D97-AF65-F5344CB8AC3E}">
        <p14:creationId xmlns:p14="http://schemas.microsoft.com/office/powerpoint/2010/main" val="1349221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extBox 1">
            <a:extLst>
              <a:ext uri="{FF2B5EF4-FFF2-40B4-BE49-F238E27FC236}">
                <a16:creationId xmlns:a16="http://schemas.microsoft.com/office/drawing/2014/main" id="{15B7F11E-BB27-DE92-1FB1-D0660A7D81C4}"/>
              </a:ext>
            </a:extLst>
          </p:cNvPr>
          <p:cNvSpPr txBox="1"/>
          <p:nvPr/>
        </p:nvSpPr>
        <p:spPr>
          <a:xfrm>
            <a:off x="504586" y="1841606"/>
            <a:ext cx="5355276" cy="3174788"/>
          </a:xfrm>
          <a:prstGeom prst="rect">
            <a:avLst/>
          </a:prstGeom>
        </p:spPr>
        <p:txBody>
          <a:bodyPr vert="horz" lIns="91440" tIns="45720" rIns="91440" bIns="45720" rtlCol="0" anchor="t">
            <a:noAutofit/>
          </a:bodyPr>
          <a:lstStyle/>
          <a:p>
            <a:pPr algn="just">
              <a:lnSpc>
                <a:spcPct val="110000"/>
              </a:lnSpc>
              <a:spcAft>
                <a:spcPts val="600"/>
              </a:spcAft>
              <a:buClr>
                <a:schemeClr val="accent5"/>
              </a:buClr>
            </a:pPr>
            <a:r>
              <a:rPr lang="en-US" sz="2000" b="1" dirty="0">
                <a:latin typeface="Arial" panose="020B0604020202020204" pitchFamily="34" charset="0"/>
                <a:cs typeface="Arial" panose="020B0604020202020204" pitchFamily="34" charset="0"/>
              </a:rPr>
              <a:t>Main consumers </a:t>
            </a:r>
            <a:r>
              <a:rPr lang="en-US" sz="2000" dirty="0">
                <a:latin typeface="Arial" panose="020B0604020202020204" pitchFamily="34" charset="0"/>
                <a:cs typeface="Arial" panose="020B0604020202020204" pitchFamily="34" charset="0"/>
              </a:rPr>
              <a:t>of  The Ritz-Carlton are luxury travelers(Lee, J. W., and </a:t>
            </a:r>
            <a:r>
              <a:rPr lang="en-US" sz="2000" dirty="0" err="1">
                <a:latin typeface="Arial" panose="020B0604020202020204" pitchFamily="34" charset="0"/>
                <a:cs typeface="Arial" panose="020B0604020202020204" pitchFamily="34" charset="0"/>
              </a:rPr>
              <a:t>Kwog</a:t>
            </a:r>
            <a:r>
              <a:rPr lang="en-US" sz="2000" dirty="0">
                <a:latin typeface="Arial" panose="020B0604020202020204" pitchFamily="34" charset="0"/>
                <a:cs typeface="Arial" panose="020B0604020202020204" pitchFamily="34" charset="0"/>
              </a:rPr>
              <a:t>, M 2017)</a:t>
            </a:r>
          </a:p>
          <a:p>
            <a:pPr marL="5715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Luxury tourism is addressed to a specific group</a:t>
            </a:r>
          </a:p>
          <a:p>
            <a:pPr marL="5715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High income</a:t>
            </a:r>
          </a:p>
          <a:p>
            <a:pPr marL="5715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Expensive holiday</a:t>
            </a:r>
          </a:p>
          <a:p>
            <a:pPr marL="571500" indent="-285750" algn="just">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High quality of live</a:t>
            </a:r>
          </a:p>
          <a:p>
            <a:pPr marL="285750" algn="just">
              <a:lnSpc>
                <a:spcPct val="110000"/>
              </a:lnSpc>
              <a:spcAft>
                <a:spcPts val="600"/>
              </a:spcAft>
              <a:buClr>
                <a:schemeClr val="accent5"/>
              </a:buClr>
            </a:pPr>
            <a:r>
              <a:rPr lang="en-US" sz="2000" dirty="0">
                <a:latin typeface="Arial" panose="020B0604020202020204" pitchFamily="34" charset="0"/>
                <a:cs typeface="Arial" panose="020B0604020202020204" pitchFamily="34" charset="0"/>
              </a:rPr>
              <a:t>(Popescu, I. V. and </a:t>
            </a:r>
            <a:r>
              <a:rPr lang="en-US" sz="2000" dirty="0" err="1">
                <a:latin typeface="Arial" panose="020B0604020202020204" pitchFamily="34" charset="0"/>
                <a:cs typeface="Arial" panose="020B0604020202020204" pitchFamily="34" charset="0"/>
              </a:rPr>
              <a:t>Olteanu</a:t>
            </a:r>
            <a:r>
              <a:rPr lang="en-US" sz="2000" dirty="0">
                <a:latin typeface="Arial" panose="020B0604020202020204" pitchFamily="34" charset="0"/>
                <a:cs typeface="Arial" panose="020B0604020202020204" pitchFamily="34" charset="0"/>
              </a:rPr>
              <a:t>, V. 2014) </a:t>
            </a:r>
          </a:p>
        </p:txBody>
      </p:sp>
      <p:pic>
        <p:nvPicPr>
          <p:cNvPr id="4" name="Picture 3" descr="A picture containing indoor, interior design, lobby, table&#10;&#10;Description automatically generated">
            <a:extLst>
              <a:ext uri="{FF2B5EF4-FFF2-40B4-BE49-F238E27FC236}">
                <a16:creationId xmlns:a16="http://schemas.microsoft.com/office/drawing/2014/main" id="{CAF84D4B-3F2E-330B-9098-3C8A80417AF5}"/>
              </a:ext>
            </a:extLst>
          </p:cNvPr>
          <p:cNvPicPr>
            <a:picLocks noChangeAspect="1"/>
          </p:cNvPicPr>
          <p:nvPr/>
        </p:nvPicPr>
        <p:blipFill rotWithShape="1">
          <a:blip r:embed="rId2">
            <a:extLst>
              <a:ext uri="{28A0092B-C50C-407E-A947-70E740481C1C}">
                <a14:useLocalDpi xmlns:a14="http://schemas.microsoft.com/office/drawing/2010/main" val="0"/>
              </a:ext>
            </a:extLst>
          </a:blip>
          <a:srcRect l="23615" r="24552" b="2"/>
          <a:stretch/>
        </p:blipFill>
        <p:spPr>
          <a:xfrm>
            <a:off x="6364448" y="10"/>
            <a:ext cx="5827552" cy="6857990"/>
          </a:xfrm>
          <a:custGeom>
            <a:avLst/>
            <a:gdLst/>
            <a:ahLst/>
            <a:cxnLst/>
            <a:rect l="l" t="t" r="r" b="b"/>
            <a:pathLst>
              <a:path w="5827552" h="6858000">
                <a:moveTo>
                  <a:pt x="391440" y="4232571"/>
                </a:moveTo>
                <a:cubicBezTo>
                  <a:pt x="581049" y="4232571"/>
                  <a:pt x="734757" y="4386279"/>
                  <a:pt x="734757" y="4575888"/>
                </a:cubicBezTo>
                <a:cubicBezTo>
                  <a:pt x="734757" y="4765497"/>
                  <a:pt x="581049" y="4919205"/>
                  <a:pt x="391440" y="4919205"/>
                </a:cubicBezTo>
                <a:cubicBezTo>
                  <a:pt x="201831" y="4919205"/>
                  <a:pt x="48123" y="4765497"/>
                  <a:pt x="48123" y="4575888"/>
                </a:cubicBezTo>
                <a:cubicBezTo>
                  <a:pt x="48123" y="4386279"/>
                  <a:pt x="201831" y="4232571"/>
                  <a:pt x="391440" y="4232571"/>
                </a:cubicBezTo>
                <a:close/>
                <a:moveTo>
                  <a:pt x="247368" y="1806694"/>
                </a:moveTo>
                <a:cubicBezTo>
                  <a:pt x="383986" y="1806694"/>
                  <a:pt x="494736" y="1917444"/>
                  <a:pt x="494736" y="2054062"/>
                </a:cubicBezTo>
                <a:cubicBezTo>
                  <a:pt x="494736" y="2190680"/>
                  <a:pt x="383986" y="2301430"/>
                  <a:pt x="247368" y="2301430"/>
                </a:cubicBezTo>
                <a:cubicBezTo>
                  <a:pt x="110750" y="2301430"/>
                  <a:pt x="0" y="2190680"/>
                  <a:pt x="0" y="2054062"/>
                </a:cubicBezTo>
                <a:cubicBezTo>
                  <a:pt x="0" y="1917444"/>
                  <a:pt x="110750" y="1806694"/>
                  <a:pt x="247368" y="1806694"/>
                </a:cubicBezTo>
                <a:close/>
                <a:moveTo>
                  <a:pt x="247369" y="1294715"/>
                </a:moveTo>
                <a:cubicBezTo>
                  <a:pt x="326938" y="1294715"/>
                  <a:pt x="391441" y="1359218"/>
                  <a:pt x="391441" y="1438787"/>
                </a:cubicBezTo>
                <a:cubicBezTo>
                  <a:pt x="391441" y="1518356"/>
                  <a:pt x="326938" y="1582859"/>
                  <a:pt x="247369" y="1582859"/>
                </a:cubicBezTo>
                <a:cubicBezTo>
                  <a:pt x="167800" y="1582859"/>
                  <a:pt x="103297" y="1518356"/>
                  <a:pt x="103297" y="1438787"/>
                </a:cubicBezTo>
                <a:cubicBezTo>
                  <a:pt x="103297" y="1359218"/>
                  <a:pt x="167800" y="1294715"/>
                  <a:pt x="247369" y="1294715"/>
                </a:cubicBezTo>
                <a:close/>
                <a:moveTo>
                  <a:pt x="480671" y="0"/>
                </a:moveTo>
                <a:lnTo>
                  <a:pt x="5827552" y="0"/>
                </a:lnTo>
                <a:lnTo>
                  <a:pt x="5827552" y="6858000"/>
                </a:lnTo>
                <a:lnTo>
                  <a:pt x="5825818" y="6858000"/>
                </a:lnTo>
                <a:lnTo>
                  <a:pt x="236731" y="6858000"/>
                </a:lnTo>
                <a:lnTo>
                  <a:pt x="225831" y="6841105"/>
                </a:lnTo>
                <a:cubicBezTo>
                  <a:pt x="35993" y="6490332"/>
                  <a:pt x="58970" y="6027176"/>
                  <a:pt x="314550" y="5720066"/>
                </a:cubicBezTo>
                <a:cubicBezTo>
                  <a:pt x="1530043" y="4259025"/>
                  <a:pt x="615593" y="4079388"/>
                  <a:pt x="503588" y="3464278"/>
                </a:cubicBezTo>
                <a:cubicBezTo>
                  <a:pt x="330606" y="2514465"/>
                  <a:pt x="722867" y="2276432"/>
                  <a:pt x="675681" y="1809180"/>
                </a:cubicBezTo>
                <a:cubicBezTo>
                  <a:pt x="624359" y="1301070"/>
                  <a:pt x="219491" y="1102027"/>
                  <a:pt x="245003" y="646882"/>
                </a:cubicBezTo>
                <a:cubicBezTo>
                  <a:pt x="249830" y="424885"/>
                  <a:pt x="318025" y="228632"/>
                  <a:pt x="431196" y="64140"/>
                </a:cubicBezTo>
                <a:close/>
              </a:path>
            </a:pathLst>
          </a:custGeom>
        </p:spPr>
      </p:pic>
    </p:spTree>
    <p:extLst>
      <p:ext uri="{BB962C8B-B14F-4D97-AF65-F5344CB8AC3E}">
        <p14:creationId xmlns:p14="http://schemas.microsoft.com/office/powerpoint/2010/main" val="22647436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0" name="Rectangle 24">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 name="Freeform: Shape 26">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62"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30">
            <a:extLst>
              <a:ext uri="{FF2B5EF4-FFF2-40B4-BE49-F238E27FC236}">
                <a16:creationId xmlns:a16="http://schemas.microsoft.com/office/drawing/2014/main" id="{2D7B8C8D-303A-4A32-9B89-7D0C614A9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5BA00CD5-AA36-6E97-3215-6B97BC7E6292}"/>
              </a:ext>
            </a:extLst>
          </p:cNvPr>
          <p:cNvSpPr txBox="1"/>
          <p:nvPr/>
        </p:nvSpPr>
        <p:spPr>
          <a:xfrm>
            <a:off x="885126" y="1194832"/>
            <a:ext cx="6110177" cy="4036534"/>
          </a:xfrm>
          <a:prstGeom prst="rect">
            <a:avLst/>
          </a:prstGeom>
        </p:spPr>
        <p:txBody>
          <a:bodyPr vert="horz" lIns="91440" tIns="45720" rIns="91440" bIns="45720" rtlCol="0">
            <a:normAutofit/>
          </a:bodyPr>
          <a:lstStyle/>
          <a:p>
            <a:pPr>
              <a:lnSpc>
                <a:spcPct val="110000"/>
              </a:lnSpc>
              <a:spcAft>
                <a:spcPts val="600"/>
              </a:spcAft>
              <a:buClr>
                <a:schemeClr val="accent5"/>
              </a:buClr>
            </a:pPr>
            <a:r>
              <a:rPr lang="en-US" sz="2000" b="1" dirty="0">
                <a:latin typeface="Arial" panose="020B0604020202020204" pitchFamily="34" charset="0"/>
                <a:cs typeface="Arial" panose="020B0604020202020204" pitchFamily="34" charset="0"/>
              </a:rPr>
              <a:t>The expectation </a:t>
            </a:r>
            <a:r>
              <a:rPr lang="en-US" sz="2000" dirty="0">
                <a:latin typeface="Arial" panose="020B0604020202020204" pitchFamily="34" charset="0"/>
                <a:cs typeface="Arial" panose="020B0604020202020204" pitchFamily="34" charset="0"/>
              </a:rPr>
              <a:t>of this specific groups of consumers are extravagant. However, The Ritz-Carlton provided excellent service and facilities. </a:t>
            </a:r>
          </a:p>
          <a:p>
            <a:pPr marL="28575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 Gourmet cuisine using  Auguste Escoffier cooking      methods</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 SPA personalized treatments</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Personal exploration guides</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Yacht collection</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Intimate, smaller lobbies for a more personalized guest experience</a:t>
            </a:r>
          </a:p>
          <a:p>
            <a:pPr>
              <a:lnSpc>
                <a:spcPct val="110000"/>
              </a:lnSpc>
              <a:spcAft>
                <a:spcPts val="600"/>
              </a:spcAft>
              <a:buClr>
                <a:schemeClr val="accent5"/>
              </a:buClr>
            </a:pPr>
            <a:endParaRPr lang="en-US" dirty="0"/>
          </a:p>
          <a:p>
            <a:pPr marL="285750">
              <a:lnSpc>
                <a:spcPct val="110000"/>
              </a:lnSpc>
              <a:spcAft>
                <a:spcPts val="600"/>
              </a:spcAft>
              <a:buClr>
                <a:schemeClr val="accent5"/>
              </a:buClr>
            </a:pPr>
            <a:endParaRPr lang="en-US" dirty="0"/>
          </a:p>
          <a:p>
            <a:pPr marL="285750">
              <a:lnSpc>
                <a:spcPct val="110000"/>
              </a:lnSpc>
              <a:spcAft>
                <a:spcPts val="600"/>
              </a:spcAft>
              <a:buClr>
                <a:schemeClr val="accent5"/>
              </a:buClr>
            </a:pPr>
            <a:endParaRPr lang="en-US" dirty="0"/>
          </a:p>
        </p:txBody>
      </p:sp>
      <p:pic>
        <p:nvPicPr>
          <p:cNvPr id="7" name="Picture 6">
            <a:extLst>
              <a:ext uri="{FF2B5EF4-FFF2-40B4-BE49-F238E27FC236}">
                <a16:creationId xmlns:a16="http://schemas.microsoft.com/office/drawing/2014/main" id="{375F1FFD-C172-EB5E-3CE8-536190FD33C9}"/>
              </a:ext>
            </a:extLst>
          </p:cNvPr>
          <p:cNvPicPr>
            <a:picLocks noChangeAspect="1"/>
          </p:cNvPicPr>
          <p:nvPr/>
        </p:nvPicPr>
        <p:blipFill>
          <a:blip r:embed="rId2">
            <a:extLst>
              <a:ext uri="{28A0092B-C50C-407E-A947-70E740481C1C}">
                <a14:useLocalDpi xmlns:a14="http://schemas.microsoft.com/office/drawing/2010/main" val="0"/>
              </a:ext>
            </a:extLst>
          </a:blip>
          <a:srcRect l="10125" r="10125"/>
          <a:stretch/>
        </p:blipFill>
        <p:spPr>
          <a:xfrm>
            <a:off x="7331853" y="10"/>
            <a:ext cx="4860147" cy="3428990"/>
          </a:xfrm>
          <a:custGeom>
            <a:avLst/>
            <a:gdLst/>
            <a:ahLst/>
            <a:cxnLst/>
            <a:rect l="l" t="t" r="r" b="b"/>
            <a:pathLst>
              <a:path w="4860147" h="3429000">
                <a:moveTo>
                  <a:pt x="268805" y="1822824"/>
                </a:moveTo>
                <a:cubicBezTo>
                  <a:pt x="412387" y="1822824"/>
                  <a:pt x="528781" y="1939219"/>
                  <a:pt x="528781" y="2082800"/>
                </a:cubicBezTo>
                <a:cubicBezTo>
                  <a:pt x="528781" y="2226381"/>
                  <a:pt x="412387" y="2342776"/>
                  <a:pt x="268805" y="2342776"/>
                </a:cubicBezTo>
                <a:cubicBezTo>
                  <a:pt x="125225" y="2342776"/>
                  <a:pt x="8829" y="2226381"/>
                  <a:pt x="8829" y="2082800"/>
                </a:cubicBezTo>
                <a:cubicBezTo>
                  <a:pt x="8829" y="1939219"/>
                  <a:pt x="125225" y="1822824"/>
                  <a:pt x="268805" y="1822824"/>
                </a:cubicBezTo>
                <a:close/>
                <a:moveTo>
                  <a:pt x="311623" y="1354515"/>
                </a:moveTo>
                <a:cubicBezTo>
                  <a:pt x="403243" y="1354515"/>
                  <a:pt x="477514" y="1428787"/>
                  <a:pt x="477514" y="1520407"/>
                </a:cubicBezTo>
                <a:cubicBezTo>
                  <a:pt x="477514" y="1612027"/>
                  <a:pt x="403243" y="1686299"/>
                  <a:pt x="311623" y="1686299"/>
                </a:cubicBezTo>
                <a:cubicBezTo>
                  <a:pt x="220002" y="1686299"/>
                  <a:pt x="145730" y="1612027"/>
                  <a:pt x="145730" y="1520407"/>
                </a:cubicBezTo>
                <a:cubicBezTo>
                  <a:pt x="145730" y="1428787"/>
                  <a:pt x="220002" y="1354515"/>
                  <a:pt x="311623" y="1354515"/>
                </a:cubicBezTo>
                <a:close/>
                <a:moveTo>
                  <a:pt x="541218" y="0"/>
                </a:moveTo>
                <a:lnTo>
                  <a:pt x="833582" y="0"/>
                </a:lnTo>
                <a:lnTo>
                  <a:pt x="2382626" y="0"/>
                </a:lnTo>
                <a:lnTo>
                  <a:pt x="2747580" y="0"/>
                </a:lnTo>
                <a:lnTo>
                  <a:pt x="3950670" y="0"/>
                </a:lnTo>
                <a:lnTo>
                  <a:pt x="4706476" y="0"/>
                </a:lnTo>
                <a:lnTo>
                  <a:pt x="4860147" y="0"/>
                </a:lnTo>
                <a:lnTo>
                  <a:pt x="4860147" y="3429000"/>
                </a:lnTo>
                <a:lnTo>
                  <a:pt x="0" y="3429000"/>
                </a:lnTo>
                <a:lnTo>
                  <a:pt x="10355" y="3365199"/>
                </a:lnTo>
                <a:cubicBezTo>
                  <a:pt x="48015" y="3197951"/>
                  <a:pt x="123724" y="3038692"/>
                  <a:pt x="207457" y="2872062"/>
                </a:cubicBezTo>
                <a:cubicBezTo>
                  <a:pt x="262517" y="2763073"/>
                  <a:pt x="320349" y="2687655"/>
                  <a:pt x="379893" y="2630331"/>
                </a:cubicBezTo>
                <a:cubicBezTo>
                  <a:pt x="382617" y="2627394"/>
                  <a:pt x="385645" y="2624417"/>
                  <a:pt x="389084" y="2621388"/>
                </a:cubicBezTo>
                <a:cubicBezTo>
                  <a:pt x="945661" y="2128752"/>
                  <a:pt x="557531" y="1213511"/>
                  <a:pt x="465879" y="1018429"/>
                </a:cubicBezTo>
                <a:cubicBezTo>
                  <a:pt x="458750" y="1006625"/>
                  <a:pt x="452689" y="994267"/>
                  <a:pt x="447771" y="981453"/>
                </a:cubicBezTo>
                <a:cubicBezTo>
                  <a:pt x="313042" y="605203"/>
                  <a:pt x="284127" y="265828"/>
                  <a:pt x="512399" y="26006"/>
                </a:cubicBezTo>
                <a:close/>
              </a:path>
            </a:pathLst>
          </a:custGeom>
        </p:spPr>
      </p:pic>
      <p:pic>
        <p:nvPicPr>
          <p:cNvPr id="5" name="Picture 4">
            <a:extLst>
              <a:ext uri="{FF2B5EF4-FFF2-40B4-BE49-F238E27FC236}">
                <a16:creationId xmlns:a16="http://schemas.microsoft.com/office/drawing/2014/main" id="{1ED5F9B6-2185-A19A-4192-572AD1BFD223}"/>
              </a:ext>
            </a:extLst>
          </p:cNvPr>
          <p:cNvPicPr>
            <a:picLocks noChangeAspect="1"/>
          </p:cNvPicPr>
          <p:nvPr/>
        </p:nvPicPr>
        <p:blipFill>
          <a:blip r:embed="rId3">
            <a:extLst>
              <a:ext uri="{28A0092B-C50C-407E-A947-70E740481C1C}">
                <a14:useLocalDpi xmlns:a14="http://schemas.microsoft.com/office/drawing/2010/main" val="0"/>
              </a:ext>
            </a:extLst>
          </a:blip>
          <a:srcRect l="2552" r="2552"/>
          <a:stretch/>
        </p:blipFill>
        <p:spPr>
          <a:xfrm>
            <a:off x="7317115" y="3429000"/>
            <a:ext cx="4874885" cy="3429000"/>
          </a:xfrm>
          <a:custGeom>
            <a:avLst/>
            <a:gdLst/>
            <a:ahLst/>
            <a:cxnLst/>
            <a:rect l="l" t="t" r="r" b="b"/>
            <a:pathLst>
              <a:path w="4874885" h="3429000">
                <a:moveTo>
                  <a:pt x="342131" y="1329720"/>
                </a:moveTo>
                <a:cubicBezTo>
                  <a:pt x="518068" y="1329720"/>
                  <a:pt x="660693" y="1472346"/>
                  <a:pt x="660693" y="1648283"/>
                </a:cubicBezTo>
                <a:cubicBezTo>
                  <a:pt x="660693" y="1824220"/>
                  <a:pt x="518068" y="1966846"/>
                  <a:pt x="342131" y="1966846"/>
                </a:cubicBezTo>
                <a:cubicBezTo>
                  <a:pt x="166194" y="1966846"/>
                  <a:pt x="23567" y="1824220"/>
                  <a:pt x="23567" y="1648283"/>
                </a:cubicBezTo>
                <a:cubicBezTo>
                  <a:pt x="23567" y="1472346"/>
                  <a:pt x="166194" y="1329720"/>
                  <a:pt x="342131" y="1329720"/>
                </a:cubicBezTo>
                <a:close/>
                <a:moveTo>
                  <a:pt x="14738" y="0"/>
                </a:moveTo>
                <a:lnTo>
                  <a:pt x="4874885" y="0"/>
                </a:lnTo>
                <a:lnTo>
                  <a:pt x="4874885" y="3429000"/>
                </a:lnTo>
                <a:lnTo>
                  <a:pt x="580539" y="3429000"/>
                </a:lnTo>
                <a:lnTo>
                  <a:pt x="548777" y="3393217"/>
                </a:lnTo>
                <a:cubicBezTo>
                  <a:pt x="402964" y="3206564"/>
                  <a:pt x="308389" y="2967571"/>
                  <a:pt x="301088" y="2744809"/>
                </a:cubicBezTo>
                <a:cubicBezTo>
                  <a:pt x="283493" y="2198815"/>
                  <a:pt x="800250" y="2035406"/>
                  <a:pt x="744084" y="1560172"/>
                </a:cubicBezTo>
                <a:cubicBezTo>
                  <a:pt x="697796" y="1165597"/>
                  <a:pt x="239340" y="1008363"/>
                  <a:pt x="56290" y="477274"/>
                </a:cubicBezTo>
                <a:cubicBezTo>
                  <a:pt x="4940" y="328333"/>
                  <a:pt x="-8117" y="192526"/>
                  <a:pt x="4452" y="63374"/>
                </a:cubicBezTo>
                <a:close/>
              </a:path>
            </a:pathLst>
          </a:custGeom>
        </p:spPr>
      </p:pic>
      <p:sp>
        <p:nvSpPr>
          <p:cNvPr id="2" name="TextBox 1">
            <a:extLst>
              <a:ext uri="{FF2B5EF4-FFF2-40B4-BE49-F238E27FC236}">
                <a16:creationId xmlns:a16="http://schemas.microsoft.com/office/drawing/2014/main" id="{BFCB54AD-4A8A-803C-5A3D-D2CEF6529CB7}"/>
              </a:ext>
            </a:extLst>
          </p:cNvPr>
          <p:cNvSpPr txBox="1"/>
          <p:nvPr/>
        </p:nvSpPr>
        <p:spPr>
          <a:xfrm>
            <a:off x="673100" y="825500"/>
            <a:ext cx="7251700" cy="369332"/>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23C1AC7-29B3-CF05-7069-6015A1AB57F3}"/>
              </a:ext>
            </a:extLst>
          </p:cNvPr>
          <p:cNvSpPr txBox="1"/>
          <p:nvPr/>
        </p:nvSpPr>
        <p:spPr>
          <a:xfrm>
            <a:off x="1447800" y="5490684"/>
            <a:ext cx="4648200" cy="369332"/>
          </a:xfrm>
          <a:prstGeom prst="rect">
            <a:avLst/>
          </a:prstGeom>
          <a:noFill/>
        </p:spPr>
        <p:txBody>
          <a:bodyPr wrap="square" rtlCol="0">
            <a:spAutoFit/>
          </a:bodyPr>
          <a:lstStyle/>
          <a:p>
            <a:r>
              <a:rPr lang="en-GB" dirty="0"/>
              <a:t>(Ritzcarlton.com)</a:t>
            </a:r>
          </a:p>
        </p:txBody>
      </p:sp>
    </p:spTree>
    <p:extLst>
      <p:ext uri="{BB962C8B-B14F-4D97-AF65-F5344CB8AC3E}">
        <p14:creationId xmlns:p14="http://schemas.microsoft.com/office/powerpoint/2010/main" val="2454943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8"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extBox 2">
            <a:extLst>
              <a:ext uri="{FF2B5EF4-FFF2-40B4-BE49-F238E27FC236}">
                <a16:creationId xmlns:a16="http://schemas.microsoft.com/office/drawing/2014/main" id="{08EE31FB-26FA-9A08-146B-F6E781BEDD97}"/>
              </a:ext>
            </a:extLst>
          </p:cNvPr>
          <p:cNvSpPr txBox="1"/>
          <p:nvPr/>
        </p:nvSpPr>
        <p:spPr>
          <a:xfrm>
            <a:off x="609601" y="552782"/>
            <a:ext cx="4606456" cy="1154711"/>
          </a:xfrm>
          <a:prstGeom prst="rect">
            <a:avLst/>
          </a:prstGeom>
        </p:spPr>
        <p:txBody>
          <a:bodyPr vert="horz" lIns="91440" tIns="45720" rIns="91440" bIns="45720" rtlCol="0" anchor="b">
            <a:normAutofit/>
          </a:bodyPr>
          <a:lstStyle/>
          <a:p>
            <a:pPr>
              <a:spcBef>
                <a:spcPct val="0"/>
              </a:spcBef>
              <a:spcAft>
                <a:spcPts val="600"/>
              </a:spcAft>
            </a:pPr>
            <a:r>
              <a:rPr lang="en-US" sz="4400" kern="1200">
                <a:solidFill>
                  <a:schemeClr val="tx1"/>
                </a:solidFill>
                <a:latin typeface="+mj-lt"/>
                <a:ea typeface="+mj-ea"/>
                <a:cs typeface="+mj-cs"/>
              </a:rPr>
              <a:t>‘</a:t>
            </a:r>
          </a:p>
        </p:txBody>
      </p:sp>
      <p:sp>
        <p:nvSpPr>
          <p:cNvPr id="7" name="TextBox 6">
            <a:extLst>
              <a:ext uri="{FF2B5EF4-FFF2-40B4-BE49-F238E27FC236}">
                <a16:creationId xmlns:a16="http://schemas.microsoft.com/office/drawing/2014/main" id="{DFA14F1C-0DFF-8B10-606F-F958A381D608}"/>
              </a:ext>
            </a:extLst>
          </p:cNvPr>
          <p:cNvSpPr txBox="1"/>
          <p:nvPr/>
        </p:nvSpPr>
        <p:spPr>
          <a:xfrm>
            <a:off x="610198" y="2391995"/>
            <a:ext cx="4594537" cy="3174788"/>
          </a:xfrm>
          <a:prstGeom prst="rect">
            <a:avLst/>
          </a:prstGeom>
        </p:spPr>
        <p:txBody>
          <a:bodyPr vert="horz" lIns="91440" tIns="45720" rIns="91440" bIns="45720" rtlCol="0" anchor="t">
            <a:normAutofit/>
          </a:bodyPr>
          <a:lstStyle/>
          <a:p>
            <a:pPr>
              <a:lnSpc>
                <a:spcPct val="110000"/>
              </a:lnSpc>
              <a:spcAft>
                <a:spcPts val="600"/>
              </a:spcAft>
              <a:buClr>
                <a:schemeClr val="accent5"/>
              </a:buClr>
            </a:pPr>
            <a:r>
              <a:rPr lang="en-US" b="1" dirty="0"/>
              <a:t>Role and function of guest service </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Taking care of the customers</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Understanding their need</a:t>
            </a:r>
          </a:p>
          <a:p>
            <a:pPr marL="571500" indent="-285750">
              <a:lnSpc>
                <a:spcPct val="110000"/>
              </a:lnSpc>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Anticipating what they want </a:t>
            </a:r>
          </a:p>
          <a:p>
            <a:pPr>
              <a:lnSpc>
                <a:spcPct val="110000"/>
              </a:lnSpc>
              <a:spcAft>
                <a:spcPts val="600"/>
              </a:spcAft>
              <a:buClr>
                <a:schemeClr val="accent5"/>
              </a:buClr>
            </a:pPr>
            <a:r>
              <a:rPr lang="en-US" sz="2000" dirty="0">
                <a:latin typeface="Arial" panose="020B0604020202020204" pitchFamily="34" charset="0"/>
                <a:cs typeface="Arial" panose="020B0604020202020204" pitchFamily="34" charset="0"/>
              </a:rPr>
              <a:t>(</a:t>
            </a:r>
            <a:r>
              <a:rPr lang="en-US" sz="2000" dirty="0" err="1">
                <a:latin typeface="Arial" panose="020B0604020202020204" pitchFamily="34" charset="0"/>
                <a:cs typeface="Arial" panose="020B0604020202020204" pitchFamily="34" charset="0"/>
              </a:rPr>
              <a:t>Bagdan</a:t>
            </a:r>
            <a:r>
              <a:rPr lang="en-US" sz="2000" dirty="0">
                <a:latin typeface="Arial" panose="020B0604020202020204" pitchFamily="34" charset="0"/>
                <a:cs typeface="Arial" panose="020B0604020202020204" pitchFamily="34" charset="0"/>
              </a:rPr>
              <a:t>, P. 2013)</a:t>
            </a:r>
          </a:p>
        </p:txBody>
      </p:sp>
      <p:pic>
        <p:nvPicPr>
          <p:cNvPr id="9" name="Picture 8">
            <a:extLst>
              <a:ext uri="{FF2B5EF4-FFF2-40B4-BE49-F238E27FC236}">
                <a16:creationId xmlns:a16="http://schemas.microsoft.com/office/drawing/2014/main" id="{851D088B-D354-32A9-59CA-BC82DA2BC247}"/>
              </a:ext>
            </a:extLst>
          </p:cNvPr>
          <p:cNvPicPr>
            <a:picLocks noChangeAspect="1"/>
          </p:cNvPicPr>
          <p:nvPr/>
        </p:nvPicPr>
        <p:blipFill rotWithShape="1">
          <a:blip r:embed="rId2">
            <a:extLst>
              <a:ext uri="{28A0092B-C50C-407E-A947-70E740481C1C}">
                <a14:useLocalDpi xmlns:a14="http://schemas.microsoft.com/office/drawing/2010/main" val="0"/>
              </a:ext>
            </a:extLst>
          </a:blip>
          <a:srcRect l="17764" r="22753"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2621145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Background Fill">
            <a:extLst>
              <a:ext uri="{FF2B5EF4-FFF2-40B4-BE49-F238E27FC236}">
                <a16:creationId xmlns:a16="http://schemas.microsoft.com/office/drawing/2014/main" id="{6DA65B90-7B06-4499-91BA-CDDD36132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indoor, wall, candle, interior design&#10;&#10;Description automatically generated">
            <a:extLst>
              <a:ext uri="{FF2B5EF4-FFF2-40B4-BE49-F238E27FC236}">
                <a16:creationId xmlns:a16="http://schemas.microsoft.com/office/drawing/2014/main" id="{03524EB9-F525-3B9D-9A97-07C30BE0716A}"/>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12063" b="3668"/>
          <a:stretch/>
        </p:blipFill>
        <p:spPr>
          <a:xfrm>
            <a:off x="-3049" y="-5543"/>
            <a:ext cx="12191980" cy="6857990"/>
          </a:xfrm>
          <a:prstGeom prst="rect">
            <a:avLst/>
          </a:prstGeom>
        </p:spPr>
      </p:pic>
      <p:sp useBgFill="1">
        <p:nvSpPr>
          <p:cNvPr id="22" name="Freeform: Shape 14">
            <a:extLst>
              <a:ext uri="{FF2B5EF4-FFF2-40B4-BE49-F238E27FC236}">
                <a16:creationId xmlns:a16="http://schemas.microsoft.com/office/drawing/2014/main" id="{56BD7DD2-1738-4D5D-955B-0F7C68C99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534478" y="3308697"/>
            <a:ext cx="2657521" cy="3554844"/>
          </a:xfrm>
          <a:custGeom>
            <a:avLst/>
            <a:gdLst>
              <a:gd name="connsiteX0" fmla="*/ 1231997 w 3761741"/>
              <a:gd name="connsiteY0" fmla="*/ 3753085 h 5031909"/>
              <a:gd name="connsiteX1" fmla="*/ 1491504 w 3761741"/>
              <a:gd name="connsiteY1" fmla="*/ 3915246 h 5031909"/>
              <a:gd name="connsiteX2" fmla="*/ 1372239 w 3761741"/>
              <a:gd name="connsiteY2" fmla="*/ 4360348 h 5031909"/>
              <a:gd name="connsiteX3" fmla="*/ 927138 w 3761741"/>
              <a:gd name="connsiteY3" fmla="*/ 4241084 h 5031909"/>
              <a:gd name="connsiteX4" fmla="*/ 1046403 w 3761741"/>
              <a:gd name="connsiteY4" fmla="*/ 3795982 h 5031909"/>
              <a:gd name="connsiteX5" fmla="*/ 1231997 w 3761741"/>
              <a:gd name="connsiteY5" fmla="*/ 3753085 h 5031909"/>
              <a:gd name="connsiteX6" fmla="*/ 1759997 w 3761741"/>
              <a:gd name="connsiteY6" fmla="*/ 3489191 h 5031909"/>
              <a:gd name="connsiteX7" fmla="*/ 1919508 w 3761741"/>
              <a:gd name="connsiteY7" fmla="*/ 3568587 h 5031909"/>
              <a:gd name="connsiteX8" fmla="*/ 1860512 w 3761741"/>
              <a:gd name="connsiteY8" fmla="*/ 3788765 h 5031909"/>
              <a:gd name="connsiteX9" fmla="*/ 1640334 w 3761741"/>
              <a:gd name="connsiteY9" fmla="*/ 3729768 h 5031909"/>
              <a:gd name="connsiteX10" fmla="*/ 1699331 w 3761741"/>
              <a:gd name="connsiteY10" fmla="*/ 3509591 h 5031909"/>
              <a:gd name="connsiteX11" fmla="*/ 1759997 w 3761741"/>
              <a:gd name="connsiteY11" fmla="*/ 3489191 h 5031909"/>
              <a:gd name="connsiteX12" fmla="*/ 0 w 3761741"/>
              <a:gd name="connsiteY12" fmla="*/ 0 h 5031909"/>
              <a:gd name="connsiteX13" fmla="*/ 3761741 w 3761741"/>
              <a:gd name="connsiteY13" fmla="*/ 0 h 5031909"/>
              <a:gd name="connsiteX14" fmla="*/ 3681829 w 3761741"/>
              <a:gd name="connsiteY14" fmla="*/ 50256 h 5031909"/>
              <a:gd name="connsiteX15" fmla="*/ 2937684 w 3761741"/>
              <a:gd name="connsiteY15" fmla="*/ 451413 h 5031909"/>
              <a:gd name="connsiteX16" fmla="*/ 2372686 w 3761741"/>
              <a:gd name="connsiteY16" fmla="*/ 1727662 h 5031909"/>
              <a:gd name="connsiteX17" fmla="*/ 2465529 w 3761741"/>
              <a:gd name="connsiteY17" fmla="*/ 2404960 h 5031909"/>
              <a:gd name="connsiteX18" fmla="*/ 1386395 w 3761741"/>
              <a:gd name="connsiteY18" fmla="*/ 3432457 h 5031909"/>
              <a:gd name="connsiteX19" fmla="*/ 717407 w 3761741"/>
              <a:gd name="connsiteY19" fmla="*/ 3749372 h 5031909"/>
              <a:gd name="connsiteX20" fmla="*/ 322998 w 3761741"/>
              <a:gd name="connsiteY20" fmla="*/ 4542230 h 5031909"/>
              <a:gd name="connsiteX21" fmla="*/ 7948 w 3761741"/>
              <a:gd name="connsiteY21" fmla="*/ 5025561 h 5031909"/>
              <a:gd name="connsiteX22" fmla="*/ 0 w 3761741"/>
              <a:gd name="connsiteY22" fmla="*/ 5031909 h 503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61741" h="5031909">
                <a:moveTo>
                  <a:pt x="1231997" y="3753085"/>
                </a:moveTo>
                <a:cubicBezTo>
                  <a:pt x="1336336" y="3760459"/>
                  <a:pt x="1435268" y="3817843"/>
                  <a:pt x="1491504" y="3915246"/>
                </a:cubicBezTo>
                <a:cubicBezTo>
                  <a:pt x="1581482" y="4071092"/>
                  <a:pt x="1528085" y="4270371"/>
                  <a:pt x="1372239" y="4360348"/>
                </a:cubicBezTo>
                <a:cubicBezTo>
                  <a:pt x="1216394" y="4450325"/>
                  <a:pt x="1017115" y="4396929"/>
                  <a:pt x="927138" y="4241084"/>
                </a:cubicBezTo>
                <a:cubicBezTo>
                  <a:pt x="837160" y="4085238"/>
                  <a:pt x="890557" y="3885959"/>
                  <a:pt x="1046403" y="3795982"/>
                </a:cubicBezTo>
                <a:cubicBezTo>
                  <a:pt x="1104845" y="3762240"/>
                  <a:pt x="1169394" y="3748660"/>
                  <a:pt x="1231997" y="3753085"/>
                </a:cubicBezTo>
                <a:close/>
                <a:moveTo>
                  <a:pt x="1759997" y="3489191"/>
                </a:moveTo>
                <a:cubicBezTo>
                  <a:pt x="1822331" y="3481456"/>
                  <a:pt x="1886126" y="3510769"/>
                  <a:pt x="1919508" y="3568587"/>
                </a:cubicBezTo>
                <a:cubicBezTo>
                  <a:pt x="1964017" y="3645679"/>
                  <a:pt x="1937603" y="3744256"/>
                  <a:pt x="1860512" y="3788765"/>
                </a:cubicBezTo>
                <a:cubicBezTo>
                  <a:pt x="1783420" y="3833274"/>
                  <a:pt x="1684844" y="3806860"/>
                  <a:pt x="1640334" y="3729768"/>
                </a:cubicBezTo>
                <a:cubicBezTo>
                  <a:pt x="1595825" y="3652677"/>
                  <a:pt x="1622238" y="3554100"/>
                  <a:pt x="1699331" y="3509591"/>
                </a:cubicBezTo>
                <a:cubicBezTo>
                  <a:pt x="1718604" y="3498464"/>
                  <a:pt x="1739219" y="3491769"/>
                  <a:pt x="1759997" y="3489191"/>
                </a:cubicBezTo>
                <a:close/>
                <a:moveTo>
                  <a:pt x="0" y="0"/>
                </a:moveTo>
                <a:lnTo>
                  <a:pt x="3761741" y="0"/>
                </a:lnTo>
                <a:lnTo>
                  <a:pt x="3681829" y="50256"/>
                </a:lnTo>
                <a:cubicBezTo>
                  <a:pt x="3438848" y="191089"/>
                  <a:pt x="3181881" y="311202"/>
                  <a:pt x="2937684" y="451413"/>
                </a:cubicBezTo>
                <a:cubicBezTo>
                  <a:pt x="2479845" y="715229"/>
                  <a:pt x="2214753" y="1139058"/>
                  <a:pt x="2372686" y="1727662"/>
                </a:cubicBezTo>
                <a:cubicBezTo>
                  <a:pt x="2431549" y="1947175"/>
                  <a:pt x="2491082" y="2185236"/>
                  <a:pt x="2465529" y="2404960"/>
                </a:cubicBezTo>
                <a:cubicBezTo>
                  <a:pt x="2399653" y="2971510"/>
                  <a:pt x="2011160" y="3315831"/>
                  <a:pt x="1386395" y="3432457"/>
                </a:cubicBezTo>
                <a:cubicBezTo>
                  <a:pt x="1135728" y="3479297"/>
                  <a:pt x="864140" y="3520006"/>
                  <a:pt x="717407" y="3749372"/>
                </a:cubicBezTo>
                <a:cubicBezTo>
                  <a:pt x="559240" y="3996927"/>
                  <a:pt x="433133" y="4268292"/>
                  <a:pt x="322998" y="4542230"/>
                </a:cubicBezTo>
                <a:cubicBezTo>
                  <a:pt x="247175" y="4731198"/>
                  <a:pt x="151079" y="4898056"/>
                  <a:pt x="7948" y="5025561"/>
                </a:cubicBezTo>
                <a:lnTo>
                  <a:pt x="0" y="503190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16">
            <a:extLst>
              <a:ext uri="{FF2B5EF4-FFF2-40B4-BE49-F238E27FC236}">
                <a16:creationId xmlns:a16="http://schemas.microsoft.com/office/drawing/2014/main" id="{8509A13B-4750-4C28-974C-8E9C13C5B0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55816" y="-1555812"/>
            <a:ext cx="6858000" cy="9969624"/>
          </a:xfrm>
          <a:prstGeom prst="rect">
            <a:avLst/>
          </a:prstGeom>
          <a:gradFill>
            <a:gsLst>
              <a:gs pos="41000">
                <a:srgbClr val="000000">
                  <a:alpha val="50000"/>
                </a:srgbClr>
              </a:gs>
              <a:gs pos="100000">
                <a:srgbClr val="000000">
                  <a:alpha val="0"/>
                </a:srgbClr>
              </a:gs>
              <a:gs pos="0">
                <a:schemeClr val="tx1"/>
              </a:gs>
              <a:gs pos="0">
                <a:srgbClr val="000000">
                  <a:alpha val="56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0846623-104E-BA75-CCFD-A004EB482E70}"/>
              </a:ext>
            </a:extLst>
          </p:cNvPr>
          <p:cNvSpPr txBox="1"/>
          <p:nvPr/>
        </p:nvSpPr>
        <p:spPr>
          <a:xfrm>
            <a:off x="609600" y="663960"/>
            <a:ext cx="5048250" cy="322810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dirty="0">
                <a:solidFill>
                  <a:srgbClr val="FFFFFF"/>
                </a:solidFill>
                <a:latin typeface="Arial" panose="020B0604020202020204" pitchFamily="34" charset="0"/>
                <a:ea typeface="+mj-ea"/>
                <a:cs typeface="Arial" panose="020B0604020202020204" pitchFamily="34" charset="0"/>
              </a:rPr>
              <a:t>‘’Costumer experience incorporates company-customer interaction that includes both function and emotional clues developed through different touch point’’</a:t>
            </a:r>
          </a:p>
        </p:txBody>
      </p:sp>
    </p:spTree>
    <p:extLst>
      <p:ext uri="{BB962C8B-B14F-4D97-AF65-F5344CB8AC3E}">
        <p14:creationId xmlns:p14="http://schemas.microsoft.com/office/powerpoint/2010/main" val="884258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2">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Rectangle 14">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2" name="Rectangle 16">
            <a:extLst>
              <a:ext uri="{FF2B5EF4-FFF2-40B4-BE49-F238E27FC236}">
                <a16:creationId xmlns:a16="http://schemas.microsoft.com/office/drawing/2014/main" id="{43DC501F-F729-47F2-9B50-962D2CC083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EBD48932-B97A-208A-9478-179896AEFA53}"/>
              </a:ext>
            </a:extLst>
          </p:cNvPr>
          <p:cNvSpPr txBox="1"/>
          <p:nvPr/>
        </p:nvSpPr>
        <p:spPr>
          <a:xfrm>
            <a:off x="609600" y="634701"/>
            <a:ext cx="6146202" cy="236886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400">
                <a:latin typeface="+mj-lt"/>
                <a:ea typeface="+mj-ea"/>
                <a:cs typeface="+mj-cs"/>
              </a:rPr>
              <a:t>Guest satisfaction equal brand loyalty.</a:t>
            </a:r>
          </a:p>
        </p:txBody>
      </p:sp>
      <p:pic>
        <p:nvPicPr>
          <p:cNvPr id="4" name="Picture 3" descr="A person in a pool">
            <a:extLst>
              <a:ext uri="{FF2B5EF4-FFF2-40B4-BE49-F238E27FC236}">
                <a16:creationId xmlns:a16="http://schemas.microsoft.com/office/drawing/2014/main" id="{864AB69D-57B4-C033-D08D-CA36C52DA72E}"/>
              </a:ext>
            </a:extLst>
          </p:cNvPr>
          <p:cNvPicPr>
            <a:picLocks noChangeAspect="1"/>
          </p:cNvPicPr>
          <p:nvPr/>
        </p:nvPicPr>
        <p:blipFill rotWithShape="1">
          <a:blip r:embed="rId2">
            <a:extLst>
              <a:ext uri="{28A0092B-C50C-407E-A947-70E740481C1C}">
                <a14:useLocalDpi xmlns:a14="http://schemas.microsoft.com/office/drawing/2010/main" val="0"/>
              </a:ext>
            </a:extLst>
          </a:blip>
          <a:srcRect t="8499" r="-2" b="-2"/>
          <a:stretch/>
        </p:blipFill>
        <p:spPr>
          <a:xfrm>
            <a:off x="-8" y="3204376"/>
            <a:ext cx="5893716" cy="3653620"/>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p:spPr>
      </p:pic>
      <p:pic>
        <p:nvPicPr>
          <p:cNvPr id="6" name="Picture 5" descr="A picture containing indoor, interior design, wall, ceiling&#10;&#10;Description automatically generated">
            <a:extLst>
              <a:ext uri="{FF2B5EF4-FFF2-40B4-BE49-F238E27FC236}">
                <a16:creationId xmlns:a16="http://schemas.microsoft.com/office/drawing/2014/main" id="{8F3C854A-CABC-5BE2-1E66-C4589CEE5D14}"/>
              </a:ext>
            </a:extLst>
          </p:cNvPr>
          <p:cNvPicPr>
            <a:picLocks noChangeAspect="1"/>
          </p:cNvPicPr>
          <p:nvPr/>
        </p:nvPicPr>
        <p:blipFill rotWithShape="1">
          <a:blip r:embed="rId3">
            <a:extLst>
              <a:ext uri="{28A0092B-C50C-407E-A947-70E740481C1C}">
                <a14:useLocalDpi xmlns:a14="http://schemas.microsoft.com/office/drawing/2010/main" val="0"/>
              </a:ext>
            </a:extLst>
          </a:blip>
          <a:srcRect l="19002" r="5621" b="-1"/>
          <a:stretch/>
        </p:blipFill>
        <p:spPr>
          <a:xfrm>
            <a:off x="7317068" y="-4"/>
            <a:ext cx="4872111" cy="4492230"/>
          </a:xfrm>
          <a:custGeom>
            <a:avLst/>
            <a:gdLst/>
            <a:ahLst/>
            <a:cxnLst/>
            <a:rect l="l" t="t" r="r" b="b"/>
            <a:pathLst>
              <a:path w="4872111" h="4492230">
                <a:moveTo>
                  <a:pt x="249784" y="1633930"/>
                </a:moveTo>
                <a:cubicBezTo>
                  <a:pt x="348051" y="1621843"/>
                  <a:pt x="445504" y="1661679"/>
                  <a:pt x="507093" y="1739124"/>
                </a:cubicBezTo>
                <a:cubicBezTo>
                  <a:pt x="539787" y="1780174"/>
                  <a:pt x="560458" y="1829472"/>
                  <a:pt x="566853" y="1881555"/>
                </a:cubicBezTo>
                <a:cubicBezTo>
                  <a:pt x="586057" y="2037483"/>
                  <a:pt x="475174" y="2179439"/>
                  <a:pt x="319216" y="2198610"/>
                </a:cubicBezTo>
                <a:cubicBezTo>
                  <a:pt x="163262" y="2217789"/>
                  <a:pt x="21347" y="2106915"/>
                  <a:pt x="2144" y="1950986"/>
                </a:cubicBezTo>
                <a:cubicBezTo>
                  <a:pt x="-16966" y="1795033"/>
                  <a:pt x="93828" y="1653109"/>
                  <a:pt x="249784" y="1633930"/>
                </a:cubicBezTo>
                <a:close/>
                <a:moveTo>
                  <a:pt x="782288" y="0"/>
                </a:moveTo>
                <a:lnTo>
                  <a:pt x="4872111" y="0"/>
                </a:lnTo>
                <a:lnTo>
                  <a:pt x="4872111" y="3768124"/>
                </a:lnTo>
                <a:lnTo>
                  <a:pt x="4839197" y="3749345"/>
                </a:lnTo>
                <a:cubicBezTo>
                  <a:pt x="4725254" y="3689192"/>
                  <a:pt x="4608345" y="3649501"/>
                  <a:pt x="4466265" y="3685841"/>
                </a:cubicBezTo>
                <a:cubicBezTo>
                  <a:pt x="4151697" y="3766300"/>
                  <a:pt x="4083702" y="4189954"/>
                  <a:pt x="3675877" y="4405252"/>
                </a:cubicBezTo>
                <a:cubicBezTo>
                  <a:pt x="3370897" y="4566192"/>
                  <a:pt x="3106449" y="4475762"/>
                  <a:pt x="2813666" y="4359447"/>
                </a:cubicBezTo>
                <a:cubicBezTo>
                  <a:pt x="2418138" y="4202240"/>
                  <a:pt x="2478051" y="3936741"/>
                  <a:pt x="2145547" y="3790526"/>
                </a:cubicBezTo>
                <a:cubicBezTo>
                  <a:pt x="1576798" y="3540433"/>
                  <a:pt x="1095145" y="4179966"/>
                  <a:pt x="615507" y="3934169"/>
                </a:cubicBezTo>
                <a:cubicBezTo>
                  <a:pt x="319595" y="3782371"/>
                  <a:pt x="164284" y="3358081"/>
                  <a:pt x="195945" y="3027803"/>
                </a:cubicBezTo>
                <a:cubicBezTo>
                  <a:pt x="257554" y="2387241"/>
                  <a:pt x="1008063" y="2231595"/>
                  <a:pt x="965756" y="1764852"/>
                </a:cubicBezTo>
                <a:cubicBezTo>
                  <a:pt x="926668" y="1333570"/>
                  <a:pt x="266199" y="1256286"/>
                  <a:pt x="260015" y="831305"/>
                </a:cubicBezTo>
                <a:cubicBezTo>
                  <a:pt x="254843" y="474758"/>
                  <a:pt x="714748" y="289273"/>
                  <a:pt x="782185" y="803"/>
                </a:cubicBezTo>
                <a:close/>
              </a:path>
            </a:pathLst>
          </a:custGeom>
        </p:spPr>
      </p:pic>
      <p:sp>
        <p:nvSpPr>
          <p:cNvPr id="7" name="TextBox 6">
            <a:extLst>
              <a:ext uri="{FF2B5EF4-FFF2-40B4-BE49-F238E27FC236}">
                <a16:creationId xmlns:a16="http://schemas.microsoft.com/office/drawing/2014/main" id="{45180440-05AD-F782-5F77-3474325DA432}"/>
              </a:ext>
            </a:extLst>
          </p:cNvPr>
          <p:cNvSpPr txBox="1"/>
          <p:nvPr/>
        </p:nvSpPr>
        <p:spPr>
          <a:xfrm>
            <a:off x="6248400" y="5778500"/>
            <a:ext cx="5397500" cy="369332"/>
          </a:xfrm>
          <a:prstGeom prst="rect">
            <a:avLst/>
          </a:prstGeom>
          <a:noFill/>
        </p:spPr>
        <p:txBody>
          <a:bodyPr wrap="square" rtlCol="0">
            <a:spAutoFit/>
          </a:bodyPr>
          <a:lstStyle/>
          <a:p>
            <a:r>
              <a:rPr lang="en-GB" dirty="0"/>
              <a:t>(Khan, I., Garg, R.J., and Rahman, Z. 2015)</a:t>
            </a:r>
          </a:p>
        </p:txBody>
      </p:sp>
    </p:spTree>
    <p:extLst>
      <p:ext uri="{BB962C8B-B14F-4D97-AF65-F5344CB8AC3E}">
        <p14:creationId xmlns:p14="http://schemas.microsoft.com/office/powerpoint/2010/main" val="562541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F2126F9-C90C-462B-A49E-061FF299D8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outdoor, sky, cloud, clothing&#10;&#10;Description automatically generated">
            <a:extLst>
              <a:ext uri="{FF2B5EF4-FFF2-40B4-BE49-F238E27FC236}">
                <a16:creationId xmlns:a16="http://schemas.microsoft.com/office/drawing/2014/main" id="{3DC50C96-1A24-9770-4DC0-C3A00B52DC85}"/>
              </a:ext>
            </a:extLst>
          </p:cNvPr>
          <p:cNvPicPr>
            <a:picLocks noChangeAspect="1"/>
          </p:cNvPicPr>
          <p:nvPr/>
        </p:nvPicPr>
        <p:blipFill rotWithShape="1">
          <a:blip r:embed="rId2">
            <a:extLst>
              <a:ext uri="{28A0092B-C50C-407E-A947-70E740481C1C}">
                <a14:useLocalDpi xmlns:a14="http://schemas.microsoft.com/office/drawing/2010/main" val="0"/>
              </a:ext>
            </a:extLst>
          </a:blip>
          <a:srcRect t="16336" r="-3" b="229"/>
          <a:stretch/>
        </p:blipFill>
        <p:spPr>
          <a:xfrm>
            <a:off x="3140764" y="1"/>
            <a:ext cx="5622589" cy="2638738"/>
          </a:xfrm>
          <a:custGeom>
            <a:avLst/>
            <a:gdLst/>
            <a:ahLst/>
            <a:cxnLst/>
            <a:rect l="l" t="t" r="r" b="b"/>
            <a:pathLst>
              <a:path w="6128560" h="2876195">
                <a:moveTo>
                  <a:pt x="1787800" y="2026573"/>
                </a:moveTo>
                <a:cubicBezTo>
                  <a:pt x="1914960" y="2026573"/>
                  <a:pt x="2018044" y="2129657"/>
                  <a:pt x="2018044" y="2256817"/>
                </a:cubicBezTo>
                <a:cubicBezTo>
                  <a:pt x="2018044" y="2383977"/>
                  <a:pt x="1914960" y="2487061"/>
                  <a:pt x="1787800" y="2487061"/>
                </a:cubicBezTo>
                <a:cubicBezTo>
                  <a:pt x="1660640" y="2487061"/>
                  <a:pt x="1557556" y="2383977"/>
                  <a:pt x="1557556" y="2256817"/>
                </a:cubicBezTo>
                <a:cubicBezTo>
                  <a:pt x="1557556" y="2129657"/>
                  <a:pt x="1660640" y="2026573"/>
                  <a:pt x="1787800" y="2026573"/>
                </a:cubicBezTo>
                <a:close/>
                <a:moveTo>
                  <a:pt x="4492424" y="1971922"/>
                </a:moveTo>
                <a:cubicBezTo>
                  <a:pt x="4723594" y="1971922"/>
                  <a:pt x="4910994" y="2159322"/>
                  <a:pt x="4910994" y="2390492"/>
                </a:cubicBezTo>
                <a:cubicBezTo>
                  <a:pt x="4910994" y="2621662"/>
                  <a:pt x="4723594" y="2809062"/>
                  <a:pt x="4492424" y="2809062"/>
                </a:cubicBezTo>
                <a:cubicBezTo>
                  <a:pt x="4261254" y="2809062"/>
                  <a:pt x="4073854" y="2621662"/>
                  <a:pt x="4073854" y="2390492"/>
                </a:cubicBezTo>
                <a:cubicBezTo>
                  <a:pt x="4073854" y="2159322"/>
                  <a:pt x="4261254" y="1971922"/>
                  <a:pt x="4492424" y="1971922"/>
                </a:cubicBezTo>
                <a:close/>
                <a:moveTo>
                  <a:pt x="183242" y="0"/>
                </a:moveTo>
                <a:lnTo>
                  <a:pt x="5706666" y="0"/>
                </a:lnTo>
                <a:lnTo>
                  <a:pt x="5693588" y="65459"/>
                </a:lnTo>
                <a:cubicBezTo>
                  <a:pt x="5691144" y="139844"/>
                  <a:pt x="5712962" y="215633"/>
                  <a:pt x="5758052" y="289009"/>
                </a:cubicBezTo>
                <a:cubicBezTo>
                  <a:pt x="5857302" y="450071"/>
                  <a:pt x="5972939" y="603229"/>
                  <a:pt x="6054386" y="772776"/>
                </a:cubicBezTo>
                <a:cubicBezTo>
                  <a:pt x="6200306" y="1075183"/>
                  <a:pt x="6141322" y="1372931"/>
                  <a:pt x="5784342" y="1581079"/>
                </a:cubicBezTo>
                <a:cubicBezTo>
                  <a:pt x="5491252" y="1751792"/>
                  <a:pt x="5179778" y="1758447"/>
                  <a:pt x="4855158" y="1725836"/>
                </a:cubicBezTo>
                <a:cubicBezTo>
                  <a:pt x="4574465" y="1697716"/>
                  <a:pt x="4272225" y="1675919"/>
                  <a:pt x="4038120" y="1845134"/>
                </a:cubicBezTo>
                <a:cubicBezTo>
                  <a:pt x="3848689" y="1982236"/>
                  <a:pt x="3717078" y="2199702"/>
                  <a:pt x="3561590" y="2383144"/>
                </a:cubicBezTo>
                <a:cubicBezTo>
                  <a:pt x="3463506" y="2498781"/>
                  <a:pt x="3377151" y="2625568"/>
                  <a:pt x="3270914" y="2732554"/>
                </a:cubicBezTo>
                <a:cubicBezTo>
                  <a:pt x="2999288" y="3007174"/>
                  <a:pt x="2535737" y="2842535"/>
                  <a:pt x="2390067" y="2617914"/>
                </a:cubicBezTo>
                <a:cubicBezTo>
                  <a:pt x="2325508" y="2518082"/>
                  <a:pt x="2298554" y="2387885"/>
                  <a:pt x="2278088" y="2267505"/>
                </a:cubicBezTo>
                <a:cubicBezTo>
                  <a:pt x="2217857" y="1914933"/>
                  <a:pt x="1848646" y="1807115"/>
                  <a:pt x="1580182" y="1884817"/>
                </a:cubicBezTo>
                <a:cubicBezTo>
                  <a:pt x="799167" y="2111435"/>
                  <a:pt x="250009" y="1713273"/>
                  <a:pt x="43025" y="1034086"/>
                </a:cubicBezTo>
                <a:cubicBezTo>
                  <a:pt x="7502" y="918197"/>
                  <a:pt x="13990" y="789083"/>
                  <a:pt x="1012" y="665790"/>
                </a:cubicBezTo>
                <a:cubicBezTo>
                  <a:pt x="-6267" y="431976"/>
                  <a:pt x="23588" y="210965"/>
                  <a:pt x="161580" y="25384"/>
                </a:cubicBezTo>
                <a:close/>
              </a:path>
            </a:pathLst>
          </a:custGeom>
        </p:spPr>
      </p:pic>
      <p:sp>
        <p:nvSpPr>
          <p:cNvPr id="2" name="TextBox 1">
            <a:extLst>
              <a:ext uri="{FF2B5EF4-FFF2-40B4-BE49-F238E27FC236}">
                <a16:creationId xmlns:a16="http://schemas.microsoft.com/office/drawing/2014/main" id="{81A5ABF4-8058-555E-A084-6F3D8E06578C}"/>
              </a:ext>
            </a:extLst>
          </p:cNvPr>
          <p:cNvSpPr txBox="1"/>
          <p:nvPr/>
        </p:nvSpPr>
        <p:spPr>
          <a:xfrm>
            <a:off x="648298" y="3101761"/>
            <a:ext cx="6429270" cy="1902892"/>
          </a:xfrm>
          <a:prstGeom prst="rect">
            <a:avLst/>
          </a:prstGeom>
        </p:spPr>
        <p:txBody>
          <a:bodyPr vert="horz" lIns="91440" tIns="45720" rIns="91440" bIns="45720" rtlCol="0" anchor="t">
            <a:noAutofit/>
          </a:bodyPr>
          <a:lstStyle/>
          <a:p>
            <a:pPr>
              <a:spcAft>
                <a:spcPts val="600"/>
              </a:spcAft>
              <a:buClr>
                <a:schemeClr val="accent5"/>
              </a:buClr>
            </a:pPr>
            <a:r>
              <a:rPr lang="en-US" sz="2000" dirty="0">
                <a:latin typeface="Arial" panose="020B0604020202020204" pitchFamily="34" charset="0"/>
                <a:cs typeface="Arial" panose="020B0604020202020204" pitchFamily="34" charset="0"/>
              </a:rPr>
              <a:t>Understanding the importance in hospitality is to have managers and staff well trained, educated for success competency in industry leaders (Suh, E., West, J. J., and Shin, J. 2012)</a:t>
            </a:r>
          </a:p>
          <a:p>
            <a:pPr marL="571500" indent="-285750">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Ritz Carlton has a community footprints</a:t>
            </a:r>
          </a:p>
          <a:p>
            <a:pPr marL="571500" indent="-285750">
              <a:spcAft>
                <a:spcPts val="600"/>
              </a:spcAft>
              <a:buClr>
                <a:schemeClr val="accent5"/>
              </a:buClr>
              <a:buFont typeface="Arial" panose="020B0604020202020204" pitchFamily="34" charset="0"/>
              <a:buChar char="•"/>
            </a:pPr>
            <a:r>
              <a:rPr lang="en-US" sz="2000" dirty="0">
                <a:latin typeface="Arial" panose="020B0604020202020204" pitchFamily="34" charset="0"/>
                <a:cs typeface="Arial" panose="020B0604020202020204" pitchFamily="34" charset="0"/>
              </a:rPr>
              <a:t> Increases Economically </a:t>
            </a:r>
          </a:p>
          <a:p>
            <a:pPr marL="285750">
              <a:spcAft>
                <a:spcPts val="600"/>
              </a:spcAft>
              <a:buClr>
                <a:schemeClr val="accent5"/>
              </a:buClr>
            </a:pPr>
            <a:r>
              <a:rPr lang="en-US" sz="2000" dirty="0">
                <a:latin typeface="Arial" panose="020B0604020202020204" pitchFamily="34" charset="0"/>
                <a:cs typeface="Arial" panose="020B0604020202020204" pitchFamily="34" charset="0"/>
              </a:rPr>
              <a:t>( bbc.com)</a:t>
            </a:r>
          </a:p>
        </p:txBody>
      </p:sp>
      <p:pic>
        <p:nvPicPr>
          <p:cNvPr id="6" name="Picture 5" descr="A person feeding chickens in a yard&#10;&#10;Description automatically generated with low confidence">
            <a:extLst>
              <a:ext uri="{FF2B5EF4-FFF2-40B4-BE49-F238E27FC236}">
                <a16:creationId xmlns:a16="http://schemas.microsoft.com/office/drawing/2014/main" id="{6778DEC8-4E33-1C82-39BE-525D2F1E0D32}"/>
              </a:ext>
            </a:extLst>
          </p:cNvPr>
          <p:cNvPicPr>
            <a:picLocks noChangeAspect="1"/>
          </p:cNvPicPr>
          <p:nvPr/>
        </p:nvPicPr>
        <p:blipFill rotWithShape="1">
          <a:blip r:embed="rId3">
            <a:extLst>
              <a:ext uri="{28A0092B-C50C-407E-A947-70E740481C1C}">
                <a14:useLocalDpi xmlns:a14="http://schemas.microsoft.com/office/drawing/2010/main" val="0"/>
              </a:ext>
            </a:extLst>
          </a:blip>
          <a:srcRect l="630" r="23296" b="-3"/>
          <a:stretch/>
        </p:blipFill>
        <p:spPr>
          <a:xfrm>
            <a:off x="7532292" y="23510"/>
            <a:ext cx="4659708" cy="6125379"/>
          </a:xfrm>
          <a:custGeom>
            <a:avLst/>
            <a:gdLst/>
            <a:ahLst/>
            <a:cxnLst/>
            <a:rect l="l" t="t" r="r" b="b"/>
            <a:pathLst>
              <a:path w="4659708" h="6125379">
                <a:moveTo>
                  <a:pt x="3991035" y="0"/>
                </a:moveTo>
                <a:lnTo>
                  <a:pt x="4659708" y="0"/>
                </a:lnTo>
                <a:lnTo>
                  <a:pt x="4659708" y="6125379"/>
                </a:lnTo>
                <a:lnTo>
                  <a:pt x="4584741" y="6125379"/>
                </a:lnTo>
                <a:lnTo>
                  <a:pt x="4583792" y="6125228"/>
                </a:lnTo>
                <a:cubicBezTo>
                  <a:pt x="4547382" y="6117064"/>
                  <a:pt x="4512224" y="6106724"/>
                  <a:pt x="4478929" y="6094292"/>
                </a:cubicBezTo>
                <a:cubicBezTo>
                  <a:pt x="3962303" y="5901227"/>
                  <a:pt x="4000007" y="5245492"/>
                  <a:pt x="3604289" y="5176992"/>
                </a:cubicBezTo>
                <a:cubicBezTo>
                  <a:pt x="3238637" y="5113695"/>
                  <a:pt x="3028104" y="5643239"/>
                  <a:pt x="2675047" y="5554101"/>
                </a:cubicBezTo>
                <a:cubicBezTo>
                  <a:pt x="2336372" y="5468539"/>
                  <a:pt x="2317521" y="4929894"/>
                  <a:pt x="1995747" y="4906735"/>
                </a:cubicBezTo>
                <a:cubicBezTo>
                  <a:pt x="1852737" y="4896498"/>
                  <a:pt x="1737028" y="4992867"/>
                  <a:pt x="1588817" y="5116783"/>
                </a:cubicBezTo>
                <a:cubicBezTo>
                  <a:pt x="1264931" y="5387608"/>
                  <a:pt x="1247949" y="5655103"/>
                  <a:pt x="1033108" y="5796976"/>
                </a:cubicBezTo>
                <a:cubicBezTo>
                  <a:pt x="734818" y="5993940"/>
                  <a:pt x="199422" y="5860680"/>
                  <a:pt x="53974" y="5531269"/>
                </a:cubicBezTo>
                <a:cubicBezTo>
                  <a:pt x="-71973" y="5246141"/>
                  <a:pt x="28541" y="4875370"/>
                  <a:pt x="292541" y="4705627"/>
                </a:cubicBezTo>
                <a:cubicBezTo>
                  <a:pt x="480242" y="4584881"/>
                  <a:pt x="703777" y="4632496"/>
                  <a:pt x="1024982" y="4512401"/>
                </a:cubicBezTo>
                <a:cubicBezTo>
                  <a:pt x="1066180" y="4497043"/>
                  <a:pt x="1740847" y="4238325"/>
                  <a:pt x="1726709" y="3951735"/>
                </a:cubicBezTo>
                <a:cubicBezTo>
                  <a:pt x="1718583" y="3779553"/>
                  <a:pt x="1476928" y="3653525"/>
                  <a:pt x="1311166" y="3566907"/>
                </a:cubicBezTo>
                <a:cubicBezTo>
                  <a:pt x="868078" y="3335409"/>
                  <a:pt x="743187" y="3269185"/>
                  <a:pt x="693620" y="3106916"/>
                </a:cubicBezTo>
                <a:cubicBezTo>
                  <a:pt x="644055" y="2944648"/>
                  <a:pt x="726123" y="2719163"/>
                  <a:pt x="876365" y="2616213"/>
                </a:cubicBezTo>
                <a:cubicBezTo>
                  <a:pt x="1112007" y="2454432"/>
                  <a:pt x="1346431" y="2708275"/>
                  <a:pt x="1716227" y="2567459"/>
                </a:cubicBezTo>
                <a:cubicBezTo>
                  <a:pt x="1764981" y="2548851"/>
                  <a:pt x="2073753" y="2430136"/>
                  <a:pt x="2119175" y="2191650"/>
                </a:cubicBezTo>
                <a:cubicBezTo>
                  <a:pt x="2177598" y="1886127"/>
                  <a:pt x="1795289" y="1751161"/>
                  <a:pt x="1796345" y="1381284"/>
                </a:cubicBezTo>
                <a:cubicBezTo>
                  <a:pt x="1797158" y="1119072"/>
                  <a:pt x="1992578" y="831589"/>
                  <a:pt x="2238297" y="724086"/>
                </a:cubicBezTo>
                <a:cubicBezTo>
                  <a:pt x="2627025" y="554018"/>
                  <a:pt x="2895251" y="942422"/>
                  <a:pt x="3366778" y="782754"/>
                </a:cubicBezTo>
                <a:cubicBezTo>
                  <a:pt x="3696434" y="671190"/>
                  <a:pt x="3874384" y="376474"/>
                  <a:pt x="3888522" y="352097"/>
                </a:cubicBezTo>
                <a:cubicBezTo>
                  <a:pt x="3939084" y="265641"/>
                  <a:pt x="3964725" y="183151"/>
                  <a:pt x="3978625" y="104448"/>
                </a:cubicBezTo>
                <a:close/>
              </a:path>
            </a:pathLst>
          </a:custGeom>
        </p:spPr>
      </p:pic>
    </p:spTree>
    <p:extLst>
      <p:ext uri="{BB962C8B-B14F-4D97-AF65-F5344CB8AC3E}">
        <p14:creationId xmlns:p14="http://schemas.microsoft.com/office/powerpoint/2010/main" val="40366339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042E603F-28B7-4831-BF23-65FBAB13D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0">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4">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extBox 1">
            <a:extLst>
              <a:ext uri="{FF2B5EF4-FFF2-40B4-BE49-F238E27FC236}">
                <a16:creationId xmlns:a16="http://schemas.microsoft.com/office/drawing/2014/main" id="{28E5377A-88F1-C130-4187-AEE686DAA2CE}"/>
              </a:ext>
            </a:extLst>
          </p:cNvPr>
          <p:cNvSpPr txBox="1"/>
          <p:nvPr/>
        </p:nvSpPr>
        <p:spPr>
          <a:xfrm>
            <a:off x="695755" y="1337895"/>
            <a:ext cx="4594537" cy="3174788"/>
          </a:xfrm>
          <a:prstGeom prst="rect">
            <a:avLst/>
          </a:prstGeom>
        </p:spPr>
        <p:txBody>
          <a:bodyPr vert="horz" lIns="91440" tIns="45720" rIns="91440" bIns="45720" rtlCol="0" anchor="t">
            <a:noAutofit/>
          </a:bodyPr>
          <a:lstStyle/>
          <a:p>
            <a:pPr>
              <a:spcAft>
                <a:spcPts val="600"/>
              </a:spcAft>
              <a:buClr>
                <a:schemeClr val="accent5"/>
              </a:buClr>
            </a:pPr>
            <a:r>
              <a:rPr lang="en-US" dirty="0">
                <a:latin typeface="Arial" panose="020B0604020202020204" pitchFamily="34" charset="0"/>
                <a:cs typeface="Arial" panose="020B0604020202020204" pitchFamily="34" charset="0"/>
              </a:rPr>
              <a:t>In conclusion Ritz Carlton it is one of the most Luxury hotel  addressed to a specific group of consumers with high expectation. However, The Ritz Carlton provided excellent service and facility to achieve their  expectation. Making them feel comfortable and relax Ritz Carlton taking care of the customers anticipating their wants.</a:t>
            </a:r>
          </a:p>
          <a:p>
            <a:pPr>
              <a:spcAft>
                <a:spcPts val="600"/>
              </a:spcAft>
              <a:buClr>
                <a:schemeClr val="accent5"/>
              </a:buClr>
            </a:pPr>
            <a:r>
              <a:rPr lang="en-US" dirty="0">
                <a:latin typeface="Arial" panose="020B0604020202020204" pitchFamily="34" charset="0"/>
                <a:cs typeface="Arial" panose="020B0604020202020204" pitchFamily="34" charset="0"/>
              </a:rPr>
              <a:t> Ritz Carlton Motto ‘’ We are Lady’s and Gentleman serving  Lady’s and Gentleman’’</a:t>
            </a:r>
          </a:p>
          <a:p>
            <a:pPr>
              <a:spcAft>
                <a:spcPts val="600"/>
              </a:spcAft>
              <a:buClr>
                <a:schemeClr val="accent5"/>
              </a:buClr>
            </a:pPr>
            <a:r>
              <a:rPr lang="en-US" dirty="0">
                <a:latin typeface="Arial" panose="020B0604020202020204" pitchFamily="34" charset="0"/>
                <a:cs typeface="Arial" panose="020B0604020202020204" pitchFamily="34" charset="0"/>
              </a:rPr>
              <a:t>‘’Taking care of the customers is the heart of the hospitality business’’(</a:t>
            </a:r>
            <a:r>
              <a:rPr lang="en-US" dirty="0" err="1">
                <a:latin typeface="Arial" panose="020B0604020202020204" pitchFamily="34" charset="0"/>
                <a:cs typeface="Arial" panose="020B0604020202020204" pitchFamily="34" charset="0"/>
              </a:rPr>
              <a:t>Bagdan</a:t>
            </a:r>
            <a:r>
              <a:rPr lang="en-US" dirty="0">
                <a:latin typeface="Arial" panose="020B0604020202020204" pitchFamily="34" charset="0"/>
                <a:cs typeface="Arial" panose="020B0604020202020204" pitchFamily="34" charset="0"/>
              </a:rPr>
              <a:t>, P. 2013)</a:t>
            </a:r>
          </a:p>
          <a:p>
            <a:pPr>
              <a:spcAft>
                <a:spcPts val="600"/>
              </a:spcAft>
              <a:buClr>
                <a:schemeClr val="accent5"/>
              </a:buClr>
            </a:pPr>
            <a:r>
              <a:rPr lang="en-US" dirty="0">
                <a:latin typeface="Arial" panose="020B0604020202020204" pitchFamily="34" charset="0"/>
                <a:cs typeface="Arial" panose="020B0604020202020204" pitchFamily="34" charset="0"/>
              </a:rPr>
              <a:t>How important is hospitality industry world ways, increases country’s economy special in countries with low economy.</a:t>
            </a:r>
          </a:p>
          <a:p>
            <a:pPr>
              <a:spcAft>
                <a:spcPts val="600"/>
              </a:spcAft>
              <a:buClr>
                <a:schemeClr val="accent5"/>
              </a:buClr>
            </a:pPr>
            <a:endParaRPr lang="en-US" dirty="0"/>
          </a:p>
        </p:txBody>
      </p:sp>
      <p:pic>
        <p:nvPicPr>
          <p:cNvPr id="4" name="Picture 3" descr="A fountain in front of a building&#10;&#10;Description automatically generated with medium confidence">
            <a:extLst>
              <a:ext uri="{FF2B5EF4-FFF2-40B4-BE49-F238E27FC236}">
                <a16:creationId xmlns:a16="http://schemas.microsoft.com/office/drawing/2014/main" id="{4EE50753-158A-2750-1E77-4C054E78DF15}"/>
              </a:ext>
            </a:extLst>
          </p:cNvPr>
          <p:cNvPicPr>
            <a:picLocks noChangeAspect="1"/>
          </p:cNvPicPr>
          <p:nvPr/>
        </p:nvPicPr>
        <p:blipFill rotWithShape="1">
          <a:blip r:embed="rId2">
            <a:extLst>
              <a:ext uri="{28A0092B-C50C-407E-A947-70E740481C1C}">
                <a14:useLocalDpi xmlns:a14="http://schemas.microsoft.com/office/drawing/2010/main" val="0"/>
              </a:ext>
            </a:extLst>
          </a:blip>
          <a:srcRect l="22973" r="10853" b="-1"/>
          <a:stretch/>
        </p:blipFill>
        <p:spPr>
          <a:xfrm>
            <a:off x="5879198" y="490264"/>
            <a:ext cx="6312802" cy="6367736"/>
          </a:xfrm>
          <a:custGeom>
            <a:avLst/>
            <a:gdLst/>
            <a:ahLst/>
            <a:cxnLst/>
            <a:rect l="l" t="t" r="r" b="b"/>
            <a:pathLst>
              <a:path w="6312802" h="6367736">
                <a:moveTo>
                  <a:pt x="789715" y="708127"/>
                </a:moveTo>
                <a:cubicBezTo>
                  <a:pt x="845978" y="711650"/>
                  <a:pt x="901296" y="724302"/>
                  <a:pt x="953475" y="745602"/>
                </a:cubicBezTo>
                <a:cubicBezTo>
                  <a:pt x="1173612" y="834890"/>
                  <a:pt x="1309905" y="1073925"/>
                  <a:pt x="1278834" y="1315681"/>
                </a:cubicBezTo>
                <a:cubicBezTo>
                  <a:pt x="1233750" y="1669869"/>
                  <a:pt x="880524" y="1881517"/>
                  <a:pt x="560369" y="1747304"/>
                </a:cubicBezTo>
                <a:cubicBezTo>
                  <a:pt x="338151" y="1654256"/>
                  <a:pt x="204742" y="1408974"/>
                  <a:pt x="242538" y="1164574"/>
                </a:cubicBezTo>
                <a:cubicBezTo>
                  <a:pt x="286421" y="880774"/>
                  <a:pt x="529219" y="692590"/>
                  <a:pt x="789715" y="708127"/>
                </a:cubicBezTo>
                <a:close/>
                <a:moveTo>
                  <a:pt x="2877121" y="364348"/>
                </a:moveTo>
                <a:cubicBezTo>
                  <a:pt x="2901561" y="365790"/>
                  <a:pt x="2925601" y="371235"/>
                  <a:pt x="2948310" y="380363"/>
                </a:cubicBezTo>
                <a:cubicBezTo>
                  <a:pt x="3044405" y="419202"/>
                  <a:pt x="3103503" y="523063"/>
                  <a:pt x="3089970" y="628607"/>
                </a:cubicBezTo>
                <a:cubicBezTo>
                  <a:pt x="3070190" y="782758"/>
                  <a:pt x="2916600" y="874848"/>
                  <a:pt x="2777343" y="816472"/>
                </a:cubicBezTo>
                <a:cubicBezTo>
                  <a:pt x="2680608" y="775952"/>
                  <a:pt x="2622552" y="669287"/>
                  <a:pt x="2639048" y="562863"/>
                </a:cubicBezTo>
                <a:cubicBezTo>
                  <a:pt x="2658106" y="439382"/>
                  <a:pt x="2763810" y="357542"/>
                  <a:pt x="2877121" y="364348"/>
                </a:cubicBezTo>
                <a:close/>
                <a:moveTo>
                  <a:pt x="5725514" y="29060"/>
                </a:moveTo>
                <a:lnTo>
                  <a:pt x="5748657" y="29701"/>
                </a:lnTo>
                <a:cubicBezTo>
                  <a:pt x="5935681" y="36387"/>
                  <a:pt x="6081789" y="65616"/>
                  <a:pt x="6194082" y="113315"/>
                </a:cubicBezTo>
                <a:lnTo>
                  <a:pt x="6312802" y="183322"/>
                </a:lnTo>
                <a:lnTo>
                  <a:pt x="6312802" y="6367736"/>
                </a:lnTo>
                <a:lnTo>
                  <a:pt x="3171877" y="6367736"/>
                </a:lnTo>
                <a:lnTo>
                  <a:pt x="3171635" y="6367591"/>
                </a:lnTo>
                <a:lnTo>
                  <a:pt x="2683232" y="6367591"/>
                </a:lnTo>
                <a:lnTo>
                  <a:pt x="2683031" y="6367736"/>
                </a:lnTo>
                <a:lnTo>
                  <a:pt x="1006759" y="6367736"/>
                </a:lnTo>
                <a:lnTo>
                  <a:pt x="1017798" y="6253705"/>
                </a:lnTo>
                <a:cubicBezTo>
                  <a:pt x="1043303" y="6019815"/>
                  <a:pt x="1065826" y="5776617"/>
                  <a:pt x="897420" y="5565130"/>
                </a:cubicBezTo>
                <a:cubicBezTo>
                  <a:pt x="700507" y="5318087"/>
                  <a:pt x="491822" y="5428997"/>
                  <a:pt x="271526" y="5130943"/>
                </a:cubicBezTo>
                <a:cubicBezTo>
                  <a:pt x="108646" y="4910648"/>
                  <a:pt x="-26366" y="4708290"/>
                  <a:pt x="39940" y="4415201"/>
                </a:cubicBezTo>
                <a:cubicBezTo>
                  <a:pt x="128666" y="4023216"/>
                  <a:pt x="467878" y="3870268"/>
                  <a:pt x="464356" y="3587268"/>
                </a:cubicBezTo>
                <a:cubicBezTo>
                  <a:pt x="460351" y="3247094"/>
                  <a:pt x="43943" y="3178950"/>
                  <a:pt x="3183" y="2791128"/>
                </a:cubicBezTo>
                <a:cubicBezTo>
                  <a:pt x="-23403" y="2538162"/>
                  <a:pt x="118896" y="2235225"/>
                  <a:pt x="343758" y="2095087"/>
                </a:cubicBezTo>
                <a:cubicBezTo>
                  <a:pt x="758163" y="1836512"/>
                  <a:pt x="1225342" y="2272862"/>
                  <a:pt x="1543093" y="2013487"/>
                </a:cubicBezTo>
                <a:cubicBezTo>
                  <a:pt x="1732879" y="1858534"/>
                  <a:pt x="1763790" y="1542064"/>
                  <a:pt x="1726873" y="1342749"/>
                </a:cubicBezTo>
                <a:cubicBezTo>
                  <a:pt x="1656484" y="963255"/>
                  <a:pt x="1345299" y="901114"/>
                  <a:pt x="1356831" y="612032"/>
                </a:cubicBezTo>
                <a:cubicBezTo>
                  <a:pt x="1365319" y="397180"/>
                  <a:pt x="1547578" y="171600"/>
                  <a:pt x="1773239" y="121551"/>
                </a:cubicBezTo>
                <a:cubicBezTo>
                  <a:pt x="1804789" y="114503"/>
                  <a:pt x="1837013" y="110980"/>
                  <a:pt x="1869333" y="110980"/>
                </a:cubicBezTo>
                <a:cubicBezTo>
                  <a:pt x="2087466" y="110980"/>
                  <a:pt x="2259155" y="271137"/>
                  <a:pt x="2312167" y="320866"/>
                </a:cubicBezTo>
                <a:cubicBezTo>
                  <a:pt x="2563133" y="555255"/>
                  <a:pt x="2364538" y="842498"/>
                  <a:pt x="2568899" y="1194363"/>
                </a:cubicBezTo>
                <a:cubicBezTo>
                  <a:pt x="2600650" y="1246494"/>
                  <a:pt x="2637078" y="1295662"/>
                  <a:pt x="2677726" y="1341226"/>
                </a:cubicBezTo>
                <a:cubicBezTo>
                  <a:pt x="2757804" y="1432276"/>
                  <a:pt x="2906990" y="1416261"/>
                  <a:pt x="2964327" y="1310316"/>
                </a:cubicBezTo>
                <a:cubicBezTo>
                  <a:pt x="3059059" y="1135183"/>
                  <a:pt x="3149628" y="938831"/>
                  <a:pt x="3333248" y="887741"/>
                </a:cubicBezTo>
                <a:cubicBezTo>
                  <a:pt x="3690239" y="788365"/>
                  <a:pt x="3902767" y="1378543"/>
                  <a:pt x="4272730" y="1307994"/>
                </a:cubicBezTo>
                <a:cubicBezTo>
                  <a:pt x="4426320" y="1278686"/>
                  <a:pt x="4515368" y="1152802"/>
                  <a:pt x="4596327" y="996810"/>
                </a:cubicBezTo>
                <a:cubicBezTo>
                  <a:pt x="4618829" y="953326"/>
                  <a:pt x="4640770" y="907521"/>
                  <a:pt x="4663272" y="860676"/>
                </a:cubicBezTo>
                <a:cubicBezTo>
                  <a:pt x="4732781" y="613153"/>
                  <a:pt x="4835282" y="115946"/>
                  <a:pt x="5572324" y="40189"/>
                </a:cubicBezTo>
                <a:cubicBezTo>
                  <a:pt x="5622910" y="31543"/>
                  <a:pt x="5674208" y="27859"/>
                  <a:pt x="5725514" y="29060"/>
                </a:cubicBezTo>
                <a:close/>
                <a:moveTo>
                  <a:pt x="4169348" y="793"/>
                </a:moveTo>
                <a:cubicBezTo>
                  <a:pt x="4219966" y="3995"/>
                  <a:pt x="4269734" y="15368"/>
                  <a:pt x="4316693" y="34505"/>
                </a:cubicBezTo>
                <a:cubicBezTo>
                  <a:pt x="4514808" y="114584"/>
                  <a:pt x="4637488" y="329676"/>
                  <a:pt x="4609540" y="547569"/>
                </a:cubicBezTo>
                <a:cubicBezTo>
                  <a:pt x="4568620" y="865801"/>
                  <a:pt x="4251108" y="1055907"/>
                  <a:pt x="3962986" y="935790"/>
                </a:cubicBezTo>
                <a:cubicBezTo>
                  <a:pt x="3762790" y="852028"/>
                  <a:pt x="3642672" y="631491"/>
                  <a:pt x="3676946" y="411355"/>
                </a:cubicBezTo>
                <a:cubicBezTo>
                  <a:pt x="3716424" y="155985"/>
                  <a:pt x="3934959" y="-13061"/>
                  <a:pt x="4169348" y="793"/>
                </a:cubicBezTo>
                <a:close/>
              </a:path>
            </a:pathLst>
          </a:custGeom>
        </p:spPr>
      </p:pic>
    </p:spTree>
    <p:extLst>
      <p:ext uri="{BB962C8B-B14F-4D97-AF65-F5344CB8AC3E}">
        <p14:creationId xmlns:p14="http://schemas.microsoft.com/office/powerpoint/2010/main" val="27392367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61BF48-E2F3-C3A8-545A-403704D30375}"/>
              </a:ext>
            </a:extLst>
          </p:cNvPr>
          <p:cNvSpPr txBox="1"/>
          <p:nvPr/>
        </p:nvSpPr>
        <p:spPr>
          <a:xfrm>
            <a:off x="477520" y="1280161"/>
            <a:ext cx="8666480" cy="7294305"/>
          </a:xfrm>
          <a:prstGeom prst="rect">
            <a:avLst/>
          </a:prstGeom>
          <a:noFill/>
        </p:spPr>
        <p:txBody>
          <a:bodyPr wrap="square">
            <a:spAutoFit/>
          </a:bodyPr>
          <a:lstStyle/>
          <a:p>
            <a:pPr marL="285750" indent="-285750">
              <a:buFont typeface="Arial" panose="020B0604020202020204" pitchFamily="34" charset="0"/>
              <a:buChar char="•"/>
            </a:pPr>
            <a:r>
              <a:rPr lang="en-GB" dirty="0"/>
              <a:t>/</a:t>
            </a:r>
            <a:r>
              <a:rPr lang="en-GB" dirty="0" err="1"/>
              <a:t>Bagdan</a:t>
            </a:r>
            <a:r>
              <a:rPr lang="en-GB" dirty="0"/>
              <a:t>, P., 2013. Guest service in the hospitality industry. John Wiley &amp; Sons, Inc. </a:t>
            </a:r>
          </a:p>
          <a:p>
            <a:pPr marL="285750" indent="-285750">
              <a:buFont typeface="Arial" panose="020B0604020202020204" pitchFamily="34" charset="0"/>
              <a:buChar char="•"/>
            </a:pPr>
            <a:r>
              <a:rPr lang="en-GB" dirty="0"/>
              <a:t>https://www.bbc.com/travel/article/20130320-how-tourism-can-alleviate-poverty</a:t>
            </a:r>
          </a:p>
          <a:p>
            <a:pPr marL="285750" indent="-285750">
              <a:buFont typeface="Arial" panose="020B0604020202020204" pitchFamily="34" charset="0"/>
              <a:buChar char="•"/>
            </a:pPr>
            <a:r>
              <a:rPr lang="en-GB" dirty="0"/>
              <a:t>Khan, I., Garg, R.J. and Rahman, Z., 2015. Customer service experience in hotel operations: An empirical analysis. Procedia-Social and </a:t>
            </a:r>
            <a:r>
              <a:rPr lang="en-GB" dirty="0" err="1"/>
              <a:t>Behavioral</a:t>
            </a:r>
            <a:r>
              <a:rPr lang="en-GB" dirty="0"/>
              <a:t> Sciences, 189, pp.266-274.</a:t>
            </a:r>
          </a:p>
          <a:p>
            <a:pPr marL="285750" indent="-285750">
              <a:buFont typeface="Arial" panose="020B0604020202020204" pitchFamily="34" charset="0"/>
              <a:buChar char="•"/>
            </a:pPr>
            <a:r>
              <a:rPr lang="en-GB" dirty="0" err="1"/>
              <a:t>Kiessling</a:t>
            </a:r>
            <a:r>
              <a:rPr lang="en-GB" dirty="0"/>
              <a:t>, G., </a:t>
            </a:r>
            <a:r>
              <a:rPr lang="en-GB" dirty="0" err="1"/>
              <a:t>Balekjian</a:t>
            </a:r>
            <a:r>
              <a:rPr lang="en-GB" dirty="0"/>
              <a:t>, C. and </a:t>
            </a:r>
            <a:r>
              <a:rPr lang="en-GB" dirty="0" err="1"/>
              <a:t>Oehmichen</a:t>
            </a:r>
            <a:r>
              <a:rPr lang="en-GB" dirty="0"/>
              <a:t>, A., 2009. What credit crunch? More luxury for new money: European rising stars &amp; established markets. Journal of Retail &amp; Leisure Property, 8, pp.3-23.</a:t>
            </a:r>
          </a:p>
          <a:p>
            <a:pPr marL="285750" indent="-285750">
              <a:buFont typeface="Arial" panose="020B0604020202020204" pitchFamily="34" charset="0"/>
              <a:buChar char="•"/>
            </a:pPr>
            <a:r>
              <a:rPr lang="en-GB" dirty="0"/>
              <a:t> Lee, J.W. and </a:t>
            </a:r>
            <a:r>
              <a:rPr lang="en-GB" dirty="0" err="1"/>
              <a:t>Kwag</a:t>
            </a:r>
            <a:r>
              <a:rPr lang="en-GB" dirty="0"/>
              <a:t>, M., 2017. Corporate marketing strategy using social media: a case study of the Ritz-Carlton Seoul. Journal of Asian Finance, Economics and Business, 4(1), pp.79-86. </a:t>
            </a:r>
          </a:p>
          <a:p>
            <a:pPr marL="285750" indent="-285750">
              <a:buFont typeface="Arial" panose="020B0604020202020204" pitchFamily="34" charset="0"/>
              <a:buChar char="•"/>
            </a:pPr>
            <a:r>
              <a:rPr lang="en-GB" dirty="0"/>
              <a:t> POPESCU, I.V. and </a:t>
            </a:r>
            <a:r>
              <a:rPr lang="en-GB" dirty="0" err="1"/>
              <a:t>Olteanu</a:t>
            </a:r>
            <a:r>
              <a:rPr lang="en-GB" dirty="0"/>
              <a:t>, V., 2014. LUXURY TOURISM: CHARACTERISTICS AND TRENDS OF THE BEHAVIOR OF PURCHASE. Sea: Practical Application of Science, 2(2).</a:t>
            </a:r>
          </a:p>
          <a:p>
            <a:pPr marL="285750" indent="-285750">
              <a:buFont typeface="Arial" panose="020B0604020202020204" pitchFamily="34" charset="0"/>
              <a:buChar char="•"/>
            </a:pPr>
            <a:r>
              <a:rPr lang="en-GB" dirty="0">
                <a:hlinkClick r:id="rId2"/>
              </a:rPr>
              <a:t>https://www.ritzcarlton.com</a:t>
            </a:r>
          </a:p>
          <a:p>
            <a:pPr marL="285750" indent="-285750">
              <a:buFont typeface="Arial" panose="020B0604020202020204" pitchFamily="34" charset="0"/>
              <a:buChar char="•"/>
            </a:pPr>
            <a:r>
              <a:rPr lang="en-GB" dirty="0">
                <a:hlinkClick r:id="rId2"/>
              </a:rPr>
              <a:t>Suh, E., West, J.J. and Shin, J., 2012. Important competency requirements for managers in the hospitality industry. Journal of hospitality, leisure, sport &amp; tourism education, 11(2), pp.101-112.</a:t>
            </a:r>
          </a:p>
          <a:p>
            <a:pPr marL="285750" indent="-285750">
              <a:buFont typeface="Arial" panose="020B0604020202020204" pitchFamily="34" charset="0"/>
              <a:buChar char="•"/>
            </a:pPr>
            <a:endParaRPr lang="en-GB" dirty="0">
              <a:hlinkClick r:id="rId2"/>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72580B58-BA9B-4A65-017B-6D892BBCD8E1}"/>
              </a:ext>
            </a:extLst>
          </p:cNvPr>
          <p:cNvSpPr txBox="1"/>
          <p:nvPr/>
        </p:nvSpPr>
        <p:spPr>
          <a:xfrm>
            <a:off x="558800" y="579120"/>
            <a:ext cx="3495040" cy="369332"/>
          </a:xfrm>
          <a:prstGeom prst="rect">
            <a:avLst/>
          </a:prstGeom>
          <a:noFill/>
        </p:spPr>
        <p:txBody>
          <a:bodyPr wrap="square" rtlCol="0">
            <a:spAutoFit/>
          </a:bodyPr>
          <a:lstStyle/>
          <a:p>
            <a:r>
              <a:rPr lang="en-GB" b="1"/>
              <a:t>References:</a:t>
            </a:r>
            <a:endParaRPr lang="en-GB" b="1" dirty="0"/>
          </a:p>
        </p:txBody>
      </p:sp>
    </p:spTree>
    <p:extLst>
      <p:ext uri="{BB962C8B-B14F-4D97-AF65-F5344CB8AC3E}">
        <p14:creationId xmlns:p14="http://schemas.microsoft.com/office/powerpoint/2010/main" val="115117242"/>
      </p:ext>
    </p:extLst>
  </p:cSld>
  <p:clrMapOvr>
    <a:masterClrMapping/>
  </p:clrMapOvr>
</p:sld>
</file>

<file path=ppt/theme/theme1.xml><?xml version="1.0" encoding="utf-8"?>
<a:theme xmlns:a="http://schemas.openxmlformats.org/drawingml/2006/main" name="SplashVTI">
  <a:themeElements>
    <a:clrScheme name="Custom 11">
      <a:dk1>
        <a:srgbClr val="262626"/>
      </a:dk1>
      <a:lt1>
        <a:sysClr val="window" lastClr="FFFFFF"/>
      </a:lt1>
      <a:dk2>
        <a:srgbClr val="2F333D"/>
      </a:dk2>
      <a:lt2>
        <a:srgbClr val="E9F3F3"/>
      </a:lt2>
      <a:accent1>
        <a:srgbClr val="1EBE9B"/>
      </a:accent1>
      <a:accent2>
        <a:srgbClr val="FD8686"/>
      </a:accent2>
      <a:accent3>
        <a:srgbClr val="0AC8AD"/>
      </a:accent3>
      <a:accent4>
        <a:srgbClr val="E69500"/>
      </a:accent4>
      <a:accent5>
        <a:srgbClr val="EC4E70"/>
      </a:accent5>
      <a:accent6>
        <a:srgbClr val="794DFF"/>
      </a:accent6>
      <a:hlink>
        <a:srgbClr val="3E8FF1"/>
      </a:hlink>
      <a:folHlink>
        <a:srgbClr val="939393"/>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1" ma:contentTypeDescription="Create a new document." ma:contentTypeScope="" ma:versionID="3d197c0547e123fe24f43b5fd920d384">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85770d499201402cbece85a391426d9" ns3:_="" ns4:_="">
    <xsd:import namespace="d8e79d84-78fb-44a9-92e9-d04bdd8f0359"/>
    <xsd:import namespace="04c7059f-bde8-4ce9-bb0f-e52888740953"/>
    <xsd:element name="properties">
      <xsd:complexType>
        <xsd:sequence>
          <xsd:element name="documentManagement">
            <xsd:complexType>
              <xsd:all>
                <xsd:element ref="ns3:_activity"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F3F43644-D1E4-46E7-99BA-03216EFD0D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75E614-D2A0-4DD8-BDA0-73465DB93C61}">
  <ds:schemaRefs>
    <ds:schemaRef ds:uri="http://schemas.microsoft.com/sharepoint/v3/contenttype/forms"/>
  </ds:schemaRefs>
</ds:datastoreItem>
</file>

<file path=customXml/itemProps3.xml><?xml version="1.0" encoding="utf-8"?>
<ds:datastoreItem xmlns:ds="http://schemas.openxmlformats.org/officeDocument/2006/customXml" ds:itemID="{92A5466D-7879-4E70-944B-82D77EAB613D}">
  <ds:schemaRefs>
    <ds:schemaRef ds:uri="http://www.w3.org/XML/1998/namespace"/>
    <ds:schemaRef ds:uri="http://schemas.microsoft.com/office/2006/metadata/properties"/>
    <ds:schemaRef ds:uri="d8e79d84-78fb-44a9-92e9-d04bdd8f0359"/>
    <ds:schemaRef ds:uri="04c7059f-bde8-4ce9-bb0f-e52888740953"/>
    <ds:schemaRef ds:uri="http://purl.org/dc/elements/1.1/"/>
    <ds:schemaRef ds:uri="http://purl.org/dc/dcmitype/"/>
    <ds:schemaRef ds:uri="http://schemas.microsoft.com/office/2006/documentManagement/types"/>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16590</TotalTime>
  <Words>709</Words>
  <Application>Microsoft Office PowerPoint</Application>
  <PresentationFormat>Widescreen</PresentationFormat>
  <Paragraphs>59</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Avenir Next LT Pro</vt:lpstr>
      <vt:lpstr>Posterama</vt:lpstr>
      <vt:lpstr>SplashVTI</vt:lpstr>
      <vt:lpstr>THE RITZ-CARLTON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SIX SENSIS HOTEL AND RESORT</dc:title>
  <dc:creator>Mihaela</dc:creator>
  <cp:lastModifiedBy>Mihaela Tocila (2235564)</cp:lastModifiedBy>
  <cp:revision>2</cp:revision>
  <dcterms:created xsi:type="dcterms:W3CDTF">2023-05-12T08:34:47Z</dcterms:created>
  <dcterms:modified xsi:type="dcterms:W3CDTF">2023-05-23T21:04:51Z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