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_rels/presentation.xml.rels" ContentType="application/vnd.openxmlformats-package.relationships+xml"/>
  <Override PartName="/ppt/media/image20.png" ContentType="image/png"/>
  <Override PartName="/ppt/media/image19.png" ContentType="image/png"/>
  <Override PartName="/ppt/media/image18.png" ContentType="image/png"/>
  <Override PartName="/ppt/media/image17.png" ContentType="image/png"/>
  <Override PartName="/ppt/media/image16.png" ContentType="image/png"/>
  <Override PartName="/ppt/media/image15.png" ContentType="image/png"/>
  <Override PartName="/ppt/media/image14.png" ContentType="image/png"/>
  <Override PartName="/ppt/media/image13.png" ContentType="image/png"/>
  <Override PartName="/ppt/media/image12.png" ContentType="image/png"/>
  <Override PartName="/ppt/media/image10.png" ContentType="image/png"/>
  <Override PartName="/ppt/media/image9.png" ContentType="image/png"/>
  <Override PartName="/ppt/media/image8.png" ContentType="image/png"/>
  <Override PartName="/ppt/media/image7.png" ContentType="image/png"/>
  <Override PartName="/ppt/media/image11.png" ContentType="image/png"/>
  <Override PartName="/ppt/media/image6.png" ContentType="image/png"/>
  <Override PartName="/ppt/media/image5.png" ContentType="image/png"/>
  <Override PartName="/ppt/media/image4.png" ContentType="image/png"/>
  <Override PartName="/ppt/media/image3.png" ContentType="image/png"/>
  <Override PartName="/ppt/media/image2.png" ContentType="image/png"/>
  <Override PartName="/ppt/media/image21.png" ContentType="image/png"/>
  <Override PartName="/ppt/media/image1.png" ContentType="image/png"/>
  <Override PartName="/ppt/slides/slide3.xml" ContentType="application/vnd.openxmlformats-officedocument.presentationml.slide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_rels/slide1.xml.rels" ContentType="application/vnd.openxmlformats-package.relationships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Layouts/slideLayout2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_rels/slideLayout24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1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3.xml.rels" ContentType="application/vnd.openxmlformats-package.relationships+xml"/>
  <Override PartName="/ppt/slideLayouts/slideLayout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1.xml" ContentType="application/vnd.openxmlformats-officedocument.theme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presentation.xml" ContentType="application/vnd.openxmlformats-officedocument.presentationml.presentation.main+xml"/>
  <Override PartName="/docProps/app.xml" ContentType="application/vnd.openxmlformats-officedocument.extended-properties+xml"/>
  <Override PartName="/docProps/core.xml" ContentType="application/vnd.openxmlformats-package.core-properties+xml"/>
</Types>
</file>

<file path=_rels/.rels><?xml version="1.0" encoding="UTF-8"?>
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3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sldMasterIdLst>
    <p:sldMasterId id="2147483648" r:id="rId2"/>
    <p:sldMasterId id="2147483661" r:id="rId3"/>
  </p:sldMasterIdLst>
  <p:sldIdLst>
    <p:sldId id="256" r:id="rId4"/>
    <p:sldId id="257" r:id="rId5"/>
    <p:sldId id="258" r:id="rId6"/>
  </p:sldIdLst>
  <p:sldSz cx="10080625" cy="7559675"/>
  <p:notesSz cx="7559675" cy="10691812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" Target="slides/slide1.xml"/><Relationship Id="rId5" Type="http://schemas.openxmlformats.org/officeDocument/2006/relationships/slide" Target="slides/slide2.xml"/><Relationship Id="rId6" Type="http://schemas.openxmlformats.org/officeDocument/2006/relationships/slide" Target="slides/slide3.xml"/>
</Relationship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504000" y="301320"/>
            <a:ext cx="9072000" cy="585036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504000" y="4058640"/>
            <a:ext cx="907200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5152680" y="176868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50400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5152680" y="4058640"/>
            <a:ext cx="442692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endParaRPr b="0" lang="en-GB" sz="4400" spc="-1" strike="noStrike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57156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639120" y="176868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50400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57156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639120" y="4058640"/>
            <a:ext cx="2921040" cy="20908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endParaRPr b="0" lang="en-GB" sz="3200" spc="-1" strike="noStrike">
              <a:latin typeface="Arial"/>
            </a:endParaRPr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1280" cy="1261440"/>
          </a:xfrm>
          <a:prstGeom prst="rect">
            <a:avLst/>
          </a:prstGeom>
        </p:spPr>
        <p:txBody>
          <a:bodyPr lIns="0" rIns="0" tIns="0" bIns="0" anchor="ctr"/>
          <a:p>
            <a:r>
              <a:rPr b="0" lang="en-GB" sz="1800" spc="-1" strike="noStrike">
                <a:latin typeface="Arial"/>
              </a:rPr>
              <a:t>Click to edit the title text format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504000" y="301320"/>
            <a:ext cx="9072000" cy="1261800"/>
          </a:xfrm>
          <a:prstGeom prst="rect">
            <a:avLst/>
          </a:prstGeom>
        </p:spPr>
        <p:txBody>
          <a:bodyPr lIns="0" rIns="0" tIns="0" bIns="0" anchor="ctr"/>
          <a:p>
            <a:pPr algn="ctr"/>
            <a:r>
              <a:rPr b="0" lang="en-GB" sz="4400" spc="-1" strike="noStrike">
                <a:latin typeface="Arial"/>
              </a:rPr>
              <a:t>Click to edit the title text format</a:t>
            </a:r>
            <a:endParaRPr b="0" lang="en-GB" sz="4400" spc="-1" strike="noStrike">
              <a:latin typeface="Arial"/>
            </a:endParaRP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504000" y="1768680"/>
            <a:ext cx="9072000" cy="4384080"/>
          </a:xfrm>
          <a:prstGeom prst="rect">
            <a:avLst/>
          </a:prstGeom>
        </p:spPr>
        <p:txBody>
          <a:bodyPr lIns="0" rIns="0" tIns="0" bIns="0">
            <a:normAutofit/>
          </a:bodyPr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3200" spc="-1" strike="noStrike">
                <a:latin typeface="Arial"/>
              </a:rPr>
              <a:t>Click to edit the outline text format</a:t>
            </a:r>
            <a:endParaRPr b="0" lang="en-GB" sz="3200" spc="-1" strike="noStrike">
              <a:latin typeface="Arial"/>
            </a:endParaRPr>
          </a:p>
          <a:p>
            <a:pPr lvl="1" marL="864000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800" spc="-1" strike="noStrike">
                <a:latin typeface="Arial"/>
              </a:rPr>
              <a:t>Second Outline Level</a:t>
            </a:r>
            <a:endParaRPr b="0" lang="en-GB" sz="2800" spc="-1" strike="noStrike">
              <a:latin typeface="Arial"/>
            </a:endParaRPr>
          </a:p>
          <a:p>
            <a:pPr lvl="2" marL="1296000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400" spc="-1" strike="noStrike">
                <a:latin typeface="Arial"/>
              </a:rPr>
              <a:t>Third Outline Level</a:t>
            </a:r>
            <a:endParaRPr b="0" lang="en-GB" sz="2400" spc="-1" strike="noStrike">
              <a:latin typeface="Arial"/>
            </a:endParaRPr>
          </a:p>
          <a:p>
            <a:pPr lvl="3" marL="1728000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b="0" lang="en-GB" sz="2000" spc="-1" strike="noStrike">
                <a:latin typeface="Arial"/>
              </a:rPr>
              <a:t>Fourth Outline Level</a:t>
            </a:r>
            <a:endParaRPr b="0" lang="en-GB" sz="2000" spc="-1" strike="noStrike">
              <a:latin typeface="Arial"/>
            </a:endParaRPr>
          </a:p>
          <a:p>
            <a:pPr lvl="4" marL="2160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Fifth Outline Level</a:t>
            </a:r>
            <a:endParaRPr b="0" lang="en-GB" sz="2000" spc="-1" strike="noStrike">
              <a:latin typeface="Arial"/>
            </a:endParaRPr>
          </a:p>
          <a:p>
            <a:pPr lvl="5" marL="2592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Sixth Outline Level</a:t>
            </a:r>
            <a:endParaRPr b="0" lang="en-GB" sz="2000" spc="-1" strike="noStrike">
              <a:latin typeface="Arial"/>
            </a:endParaRPr>
          </a:p>
          <a:p>
            <a:pPr lvl="6" marL="3024000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b="0" lang="en-GB" sz="2000" spc="-1" strike="noStrike">
                <a:latin typeface="Arial"/>
              </a:rPr>
              <a:t>Seventh Outline Level</a:t>
            </a:r>
            <a:endParaRPr b="0" lang="en-GB" sz="2000" spc="-1" strike="noStrike">
              <a:latin typeface="Arial"/>
            </a:endParaRPr>
          </a:p>
        </p:txBody>
      </p:sp>
    </p:spTree>
  </p:cSld>
  <p:clrMap bg1="lt1" bg2="lt2" tx1="dk1" tx2="dk2" accent1="accent1" accent2="accent2" accent3="accent3" accent4="accent4" accent5="accent5" accent6="accent6" hlink="hlink" folHlink="folHlink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png"/><Relationship Id="rId2" Type="http://schemas.openxmlformats.org/officeDocument/2006/relationships/image" Target="../media/image2.png"/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6" Type="http://schemas.openxmlformats.org/officeDocument/2006/relationships/image" Target="../media/image6.png"/><Relationship Id="rId7" Type="http://schemas.openxmlformats.org/officeDocument/2006/relationships/image" Target="../media/image7.png"/><Relationship Id="rId8" Type="http://schemas.openxmlformats.org/officeDocument/2006/relationships/image" Target="../media/image8.png"/><Relationship Id="rId9" Type="http://schemas.openxmlformats.org/officeDocument/2006/relationships/image" Target="../media/image9.png"/><Relationship Id="rId10" Type="http://schemas.openxmlformats.org/officeDocument/2006/relationships/image" Target="../media/image10.png"/><Relationship Id="rId11" Type="http://schemas.openxmlformats.org/officeDocument/2006/relationships/image" Target="../media/image11.png"/><Relationship Id="rId12" Type="http://schemas.openxmlformats.org/officeDocument/2006/relationships/image" Target="../media/image12.png"/><Relationship Id="rId13" Type="http://schemas.openxmlformats.org/officeDocument/2006/relationships/image" Target="../media/image13.png"/><Relationship Id="rId14" Type="http://schemas.openxmlformats.org/officeDocument/2006/relationships/image" Target="../media/image14.png"/><Relationship Id="rId15" Type="http://schemas.openxmlformats.org/officeDocument/2006/relationships/image" Target="../media/image15.png"/><Relationship Id="rId16" Type="http://schemas.openxmlformats.org/officeDocument/2006/relationships/slideLayout" Target="../slideLayouts/slideLayout5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image" Target="../media/image16.png"/><Relationship Id="rId2" Type="http://schemas.openxmlformats.org/officeDocument/2006/relationships/image" Target="../media/image17.png"/><Relationship Id="rId3" Type="http://schemas.openxmlformats.org/officeDocument/2006/relationships/image" Target="../media/image18.png"/><Relationship Id="rId4" Type="http://schemas.openxmlformats.org/officeDocument/2006/relationships/image" Target="../media/image19.png"/><Relationship Id="rId5" Type="http://schemas.openxmlformats.org/officeDocument/2006/relationships/image" Target="../media/image20.png"/><Relationship Id="rId6" Type="http://schemas.openxmlformats.org/officeDocument/2006/relationships/slideLayout" Target="../slideLayouts/slideLayout13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image" Target="../media/image21.png"/><Relationship Id="rId2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CustomShape 1"/>
          <p:cNvSpPr/>
          <p:nvPr/>
        </p:nvSpPr>
        <p:spPr>
          <a:xfrm>
            <a:off x="504000" y="180000"/>
            <a:ext cx="9071280" cy="105876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0" rIns="0" tIns="0" bIns="0" anchor="ctr"/>
          <a:p>
            <a:pPr algn="ctr">
              <a:lnSpc>
                <a:spcPct val="100000"/>
              </a:lnSpc>
            </a:pPr>
            <a:r>
              <a:rPr b="1" lang="en-GB" sz="5870" spc="-1" strike="noStrike">
                <a:latin typeface="Gill Sans"/>
              </a:rPr>
              <a:t>Church hierarchy</a:t>
            </a:r>
            <a:endParaRPr b="0" lang="en-GB" sz="5870" spc="-1" strike="noStrike">
              <a:latin typeface="Arial"/>
            </a:endParaRPr>
          </a:p>
        </p:txBody>
      </p:sp>
      <p:pic>
        <p:nvPicPr>
          <p:cNvPr id="77" name="" descr=""/>
          <p:cNvPicPr/>
          <p:nvPr/>
        </p:nvPicPr>
        <p:blipFill>
          <a:blip r:embed="rId1"/>
          <a:stretch/>
        </p:blipFill>
        <p:spPr>
          <a:xfrm>
            <a:off x="2916000" y="4770000"/>
            <a:ext cx="1439640" cy="1540440"/>
          </a:xfrm>
          <a:prstGeom prst="rect">
            <a:avLst/>
          </a:prstGeom>
          <a:ln>
            <a:noFill/>
          </a:ln>
        </p:spPr>
      </p:pic>
      <p:pic>
        <p:nvPicPr>
          <p:cNvPr id="78" name="" descr=""/>
          <p:cNvPicPr/>
          <p:nvPr/>
        </p:nvPicPr>
        <p:blipFill>
          <a:blip r:embed="rId2"/>
          <a:stretch/>
        </p:blipFill>
        <p:spPr>
          <a:xfrm>
            <a:off x="5292000" y="4752000"/>
            <a:ext cx="1439640" cy="1557720"/>
          </a:xfrm>
          <a:prstGeom prst="rect">
            <a:avLst/>
          </a:prstGeom>
          <a:ln>
            <a:noFill/>
          </a:ln>
        </p:spPr>
      </p:pic>
      <p:pic>
        <p:nvPicPr>
          <p:cNvPr id="79" name="" descr=""/>
          <p:cNvPicPr/>
          <p:nvPr/>
        </p:nvPicPr>
        <p:blipFill>
          <a:blip r:embed="rId3"/>
          <a:stretch/>
        </p:blipFill>
        <p:spPr>
          <a:xfrm>
            <a:off x="196560" y="6204960"/>
            <a:ext cx="1079640" cy="1209240"/>
          </a:xfrm>
          <a:prstGeom prst="rect">
            <a:avLst/>
          </a:prstGeom>
          <a:ln>
            <a:noFill/>
          </a:ln>
        </p:spPr>
      </p:pic>
      <p:pic>
        <p:nvPicPr>
          <p:cNvPr id="80" name="" descr=""/>
          <p:cNvPicPr/>
          <p:nvPr/>
        </p:nvPicPr>
        <p:blipFill>
          <a:blip r:embed="rId4"/>
          <a:stretch/>
        </p:blipFill>
        <p:spPr>
          <a:xfrm>
            <a:off x="1260000" y="6228000"/>
            <a:ext cx="863640" cy="1104840"/>
          </a:xfrm>
          <a:prstGeom prst="rect">
            <a:avLst/>
          </a:prstGeom>
          <a:ln>
            <a:noFill/>
          </a:ln>
        </p:spPr>
      </p:pic>
      <p:pic>
        <p:nvPicPr>
          <p:cNvPr id="81" name="" descr=""/>
          <p:cNvPicPr/>
          <p:nvPr/>
        </p:nvPicPr>
        <p:blipFill>
          <a:blip r:embed="rId5"/>
          <a:stretch/>
        </p:blipFill>
        <p:spPr>
          <a:xfrm>
            <a:off x="2104560" y="6204960"/>
            <a:ext cx="1079640" cy="1209240"/>
          </a:xfrm>
          <a:prstGeom prst="rect">
            <a:avLst/>
          </a:prstGeom>
          <a:ln>
            <a:noFill/>
          </a:ln>
        </p:spPr>
      </p:pic>
      <p:pic>
        <p:nvPicPr>
          <p:cNvPr id="82" name="" descr=""/>
          <p:cNvPicPr/>
          <p:nvPr/>
        </p:nvPicPr>
        <p:blipFill>
          <a:blip r:embed="rId6"/>
          <a:stretch/>
        </p:blipFill>
        <p:spPr>
          <a:xfrm>
            <a:off x="3204000" y="6228000"/>
            <a:ext cx="863640" cy="1104840"/>
          </a:xfrm>
          <a:prstGeom prst="rect">
            <a:avLst/>
          </a:prstGeom>
          <a:ln>
            <a:noFill/>
          </a:ln>
        </p:spPr>
      </p:pic>
      <p:pic>
        <p:nvPicPr>
          <p:cNvPr id="83" name="" descr=""/>
          <p:cNvPicPr/>
          <p:nvPr/>
        </p:nvPicPr>
        <p:blipFill>
          <a:blip r:embed="rId7"/>
          <a:stretch/>
        </p:blipFill>
        <p:spPr>
          <a:xfrm>
            <a:off x="4084560" y="6204960"/>
            <a:ext cx="1079640" cy="1209240"/>
          </a:xfrm>
          <a:prstGeom prst="rect">
            <a:avLst/>
          </a:prstGeom>
          <a:ln>
            <a:noFill/>
          </a:ln>
        </p:spPr>
      </p:pic>
      <p:pic>
        <p:nvPicPr>
          <p:cNvPr id="84" name="" descr=""/>
          <p:cNvPicPr/>
          <p:nvPr/>
        </p:nvPicPr>
        <p:blipFill>
          <a:blip r:embed="rId8"/>
          <a:stretch/>
        </p:blipFill>
        <p:spPr>
          <a:xfrm>
            <a:off x="5148000" y="6228000"/>
            <a:ext cx="863640" cy="1104840"/>
          </a:xfrm>
          <a:prstGeom prst="rect">
            <a:avLst/>
          </a:prstGeom>
          <a:ln>
            <a:noFill/>
          </a:ln>
        </p:spPr>
      </p:pic>
      <p:pic>
        <p:nvPicPr>
          <p:cNvPr id="85" name="" descr=""/>
          <p:cNvPicPr/>
          <p:nvPr/>
        </p:nvPicPr>
        <p:blipFill>
          <a:blip r:embed="rId9"/>
          <a:stretch/>
        </p:blipFill>
        <p:spPr>
          <a:xfrm>
            <a:off x="5992560" y="6204960"/>
            <a:ext cx="1079640" cy="1209240"/>
          </a:xfrm>
          <a:prstGeom prst="rect">
            <a:avLst/>
          </a:prstGeom>
          <a:ln>
            <a:noFill/>
          </a:ln>
        </p:spPr>
      </p:pic>
      <p:pic>
        <p:nvPicPr>
          <p:cNvPr id="86" name="" descr=""/>
          <p:cNvPicPr/>
          <p:nvPr/>
        </p:nvPicPr>
        <p:blipFill>
          <a:blip r:embed="rId10"/>
          <a:stretch/>
        </p:blipFill>
        <p:spPr>
          <a:xfrm>
            <a:off x="7092000" y="6228000"/>
            <a:ext cx="863640" cy="1104840"/>
          </a:xfrm>
          <a:prstGeom prst="rect">
            <a:avLst/>
          </a:prstGeom>
          <a:ln>
            <a:noFill/>
          </a:ln>
        </p:spPr>
      </p:pic>
      <p:pic>
        <p:nvPicPr>
          <p:cNvPr id="87" name="" descr=""/>
          <p:cNvPicPr/>
          <p:nvPr/>
        </p:nvPicPr>
        <p:blipFill>
          <a:blip r:embed="rId11"/>
          <a:stretch/>
        </p:blipFill>
        <p:spPr>
          <a:xfrm>
            <a:off x="7972560" y="6204960"/>
            <a:ext cx="1079640" cy="1209240"/>
          </a:xfrm>
          <a:prstGeom prst="rect">
            <a:avLst/>
          </a:prstGeom>
          <a:ln>
            <a:noFill/>
          </a:ln>
        </p:spPr>
      </p:pic>
      <p:pic>
        <p:nvPicPr>
          <p:cNvPr id="88" name="" descr=""/>
          <p:cNvPicPr/>
          <p:nvPr/>
        </p:nvPicPr>
        <p:blipFill>
          <a:blip r:embed="rId12"/>
          <a:stretch/>
        </p:blipFill>
        <p:spPr>
          <a:xfrm>
            <a:off x="9072000" y="6228000"/>
            <a:ext cx="863640" cy="1104840"/>
          </a:xfrm>
          <a:prstGeom prst="rect">
            <a:avLst/>
          </a:prstGeom>
          <a:ln>
            <a:noFill/>
          </a:ln>
        </p:spPr>
      </p:pic>
      <p:pic>
        <p:nvPicPr>
          <p:cNvPr id="89" name="" descr=""/>
          <p:cNvPicPr/>
          <p:nvPr/>
        </p:nvPicPr>
        <p:blipFill>
          <a:blip r:embed="rId13"/>
          <a:stretch/>
        </p:blipFill>
        <p:spPr>
          <a:xfrm>
            <a:off x="903960" y="982080"/>
            <a:ext cx="8311320" cy="3772080"/>
          </a:xfrm>
          <a:prstGeom prst="rect">
            <a:avLst/>
          </a:prstGeom>
          <a:ln>
            <a:noFill/>
          </a:ln>
        </p:spPr>
      </p:pic>
      <p:pic>
        <p:nvPicPr>
          <p:cNvPr id="90" name="" descr=""/>
          <p:cNvPicPr/>
          <p:nvPr/>
        </p:nvPicPr>
        <p:blipFill>
          <a:blip r:embed="rId14"/>
          <a:stretch/>
        </p:blipFill>
        <p:spPr>
          <a:xfrm rot="20772600">
            <a:off x="1619640" y="5096160"/>
            <a:ext cx="1501560" cy="1002600"/>
          </a:xfrm>
          <a:prstGeom prst="rect">
            <a:avLst/>
          </a:prstGeom>
          <a:ln>
            <a:noFill/>
          </a:ln>
        </p:spPr>
      </p:pic>
      <p:pic>
        <p:nvPicPr>
          <p:cNvPr id="91" name="" descr=""/>
          <p:cNvPicPr/>
          <p:nvPr/>
        </p:nvPicPr>
        <p:blipFill>
          <a:blip r:embed="rId15"/>
          <a:stretch/>
        </p:blipFill>
        <p:spPr>
          <a:xfrm rot="568200">
            <a:off x="6744600" y="4996800"/>
            <a:ext cx="1640520" cy="1084320"/>
          </a:xfrm>
          <a:prstGeom prst="rect">
            <a:avLst/>
          </a:prstGeom>
          <a:ln>
            <a:noFill/>
          </a:ln>
        </p:spPr>
      </p:pic>
    </p:spTree>
  </p:cSld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" name="" descr=""/>
          <p:cNvPicPr/>
          <p:nvPr/>
        </p:nvPicPr>
        <p:blipFill>
          <a:blip r:embed="rId1"/>
          <a:stretch/>
        </p:blipFill>
        <p:spPr>
          <a:xfrm>
            <a:off x="4032000" y="144000"/>
            <a:ext cx="2056680" cy="2303640"/>
          </a:xfrm>
          <a:prstGeom prst="rect">
            <a:avLst/>
          </a:prstGeom>
          <a:ln>
            <a:noFill/>
          </a:ln>
        </p:spPr>
      </p:pic>
      <p:sp>
        <p:nvSpPr>
          <p:cNvPr id="93" name="CustomShape 1"/>
          <p:cNvSpPr/>
          <p:nvPr/>
        </p:nvSpPr>
        <p:spPr>
          <a:xfrm>
            <a:off x="4824000" y="5256000"/>
            <a:ext cx="762480" cy="3535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Gill Sans"/>
              </a:rPr>
              <a:t>Deans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94" name="" descr=""/>
          <p:cNvPicPr/>
          <p:nvPr/>
        </p:nvPicPr>
        <p:blipFill>
          <a:blip r:embed="rId2"/>
          <a:stretch/>
        </p:blipFill>
        <p:spPr>
          <a:xfrm>
            <a:off x="1236600" y="1728000"/>
            <a:ext cx="2759040" cy="2857680"/>
          </a:xfrm>
          <a:prstGeom prst="rect">
            <a:avLst/>
          </a:prstGeom>
          <a:ln>
            <a:noFill/>
          </a:ln>
        </p:spPr>
      </p:pic>
      <p:sp>
        <p:nvSpPr>
          <p:cNvPr id="95" name="CustomShape 2"/>
          <p:cNvSpPr/>
          <p:nvPr/>
        </p:nvSpPr>
        <p:spPr>
          <a:xfrm>
            <a:off x="1224000" y="4514040"/>
            <a:ext cx="2745360" cy="6170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ctr">
              <a:lnSpc>
                <a:spcPct val="100000"/>
              </a:lnSpc>
            </a:pPr>
            <a:r>
              <a:rPr b="0" lang="en-GB" sz="1800" spc="-1" strike="noStrike">
                <a:latin typeface="Gill Sans"/>
              </a:rPr>
              <a:t>Dean Chancellor Precentor</a:t>
            </a:r>
            <a:endParaRPr b="0" lang="en-GB" sz="1800" spc="-1" strike="noStrike">
              <a:latin typeface="Arial"/>
            </a:endParaRPr>
          </a:p>
          <a:p>
            <a:pPr algn="ctr">
              <a:lnSpc>
                <a:spcPct val="100000"/>
              </a:lnSpc>
            </a:pPr>
            <a:r>
              <a:rPr b="0" lang="en-GB" sz="1800" spc="-1" strike="noStrike">
                <a:latin typeface="Gill Sans"/>
              </a:rPr>
              <a:t>Treasurer Canons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6" name="CustomShape 3"/>
          <p:cNvSpPr/>
          <p:nvPr/>
        </p:nvSpPr>
        <p:spPr>
          <a:xfrm>
            <a:off x="900000" y="1986120"/>
            <a:ext cx="1093320" cy="6170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Gill Sans"/>
              </a:rPr>
              <a:t>Secular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Gill Sans"/>
              </a:rPr>
              <a:t>Cathedral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97" name="" descr=""/>
          <p:cNvPicPr/>
          <p:nvPr/>
        </p:nvPicPr>
        <p:blipFill>
          <a:blip r:embed="rId3"/>
          <a:stretch/>
        </p:blipFill>
        <p:spPr>
          <a:xfrm>
            <a:off x="6026040" y="1703880"/>
            <a:ext cx="3153600" cy="2579760"/>
          </a:xfrm>
          <a:prstGeom prst="rect">
            <a:avLst/>
          </a:prstGeom>
          <a:ln>
            <a:noFill/>
          </a:ln>
        </p:spPr>
      </p:pic>
      <p:sp>
        <p:nvSpPr>
          <p:cNvPr id="98" name="CustomShape 4"/>
          <p:cNvSpPr/>
          <p:nvPr/>
        </p:nvSpPr>
        <p:spPr>
          <a:xfrm>
            <a:off x="7474320" y="2334600"/>
            <a:ext cx="1093320" cy="6170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Gill Sans"/>
              </a:rPr>
              <a:t>Regular</a:t>
            </a:r>
            <a:endParaRPr b="0" lang="en-GB" sz="1800" spc="-1" strike="noStrike">
              <a:latin typeface="Arial"/>
            </a:endParaRPr>
          </a:p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Gill Sans"/>
              </a:rPr>
              <a:t>Cathedral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99" name="CustomShape 5"/>
          <p:cNvSpPr/>
          <p:nvPr/>
        </p:nvSpPr>
        <p:spPr>
          <a:xfrm>
            <a:off x="6861600" y="4350600"/>
            <a:ext cx="1706040" cy="3535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ctr">
              <a:lnSpc>
                <a:spcPct val="100000"/>
              </a:lnSpc>
            </a:pPr>
            <a:r>
              <a:rPr b="0" lang="en-GB" sz="1800" spc="-1" strike="noStrike">
                <a:latin typeface="Gill Sans"/>
              </a:rPr>
              <a:t>Abbot Prior etc.</a:t>
            </a:r>
            <a:endParaRPr b="0" lang="en-GB" sz="1800" spc="-1" strike="noStrike">
              <a:latin typeface="Arial"/>
            </a:endParaRPr>
          </a:p>
        </p:txBody>
      </p:sp>
      <p:pic>
        <p:nvPicPr>
          <p:cNvPr id="100" name="" descr=""/>
          <p:cNvPicPr/>
          <p:nvPr/>
        </p:nvPicPr>
        <p:blipFill>
          <a:blip r:embed="rId4"/>
          <a:stretch/>
        </p:blipFill>
        <p:spPr>
          <a:xfrm>
            <a:off x="5976000" y="5328000"/>
            <a:ext cx="2112480" cy="1943640"/>
          </a:xfrm>
          <a:prstGeom prst="rect">
            <a:avLst/>
          </a:prstGeom>
          <a:ln>
            <a:noFill/>
          </a:ln>
        </p:spPr>
      </p:pic>
      <p:pic>
        <p:nvPicPr>
          <p:cNvPr id="101" name="" descr=""/>
          <p:cNvPicPr/>
          <p:nvPr/>
        </p:nvPicPr>
        <p:blipFill>
          <a:blip r:embed="rId5"/>
          <a:stretch/>
        </p:blipFill>
        <p:spPr>
          <a:xfrm>
            <a:off x="4464000" y="2952000"/>
            <a:ext cx="883080" cy="2087640"/>
          </a:xfrm>
          <a:prstGeom prst="rect">
            <a:avLst/>
          </a:prstGeom>
          <a:ln>
            <a:noFill/>
          </a:ln>
        </p:spPr>
      </p:pic>
      <p:sp>
        <p:nvSpPr>
          <p:cNvPr id="102" name="CustomShape 6"/>
          <p:cNvSpPr/>
          <p:nvPr/>
        </p:nvSpPr>
        <p:spPr>
          <a:xfrm>
            <a:off x="4320000" y="2628000"/>
            <a:ext cx="1297440" cy="3535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Gill Sans"/>
              </a:rPr>
              <a:t>Archdeacon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3" name="CustomShape 7"/>
          <p:cNvSpPr/>
          <p:nvPr/>
        </p:nvSpPr>
        <p:spPr>
          <a:xfrm>
            <a:off x="5104440" y="6120000"/>
            <a:ext cx="799200" cy="35352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>
              <a:lnSpc>
                <a:spcPct val="100000"/>
              </a:lnSpc>
            </a:pPr>
            <a:r>
              <a:rPr b="0" lang="en-GB" sz="1800" spc="-1" strike="noStrike">
                <a:latin typeface="Gill Sans"/>
              </a:rPr>
              <a:t>Priests</a:t>
            </a:r>
            <a:endParaRPr b="0" lang="en-GB" sz="1800" spc="-1" strike="noStrike">
              <a:latin typeface="Arial"/>
            </a:endParaRPr>
          </a:p>
        </p:txBody>
      </p:sp>
      <p:sp>
        <p:nvSpPr>
          <p:cNvPr id="104" name="CustomShape 8"/>
          <p:cNvSpPr/>
          <p:nvPr/>
        </p:nvSpPr>
        <p:spPr>
          <a:xfrm rot="21279000">
            <a:off x="3095280" y="1079280"/>
            <a:ext cx="1007640" cy="647640"/>
          </a:xfrm>
          <a:custGeom>
            <a:avLst/>
            <a:gdLst/>
            <a:ahLst/>
            <a:rect l="l" t="t" r="r" b="b"/>
            <a:pathLst>
              <a:path w="3152" h="1346">
                <a:moveTo>
                  <a:pt x="1038" y="899"/>
                </a:moveTo>
                <a:lnTo>
                  <a:pt x="1039" y="876"/>
                </a:lnTo>
                <a:lnTo>
                  <a:pt x="1042" y="853"/>
                </a:lnTo>
                <a:lnTo>
                  <a:pt x="1046" y="829"/>
                </a:lnTo>
                <a:lnTo>
                  <a:pt x="1052" y="807"/>
                </a:lnTo>
                <a:lnTo>
                  <a:pt x="1060" y="784"/>
                </a:lnTo>
                <a:lnTo>
                  <a:pt x="1071" y="762"/>
                </a:lnTo>
                <a:lnTo>
                  <a:pt x="1082" y="740"/>
                </a:lnTo>
                <a:lnTo>
                  <a:pt x="1096" y="718"/>
                </a:lnTo>
                <a:lnTo>
                  <a:pt x="1111" y="698"/>
                </a:lnTo>
                <a:lnTo>
                  <a:pt x="1128" y="676"/>
                </a:lnTo>
                <a:lnTo>
                  <a:pt x="1146" y="656"/>
                </a:lnTo>
                <a:lnTo>
                  <a:pt x="1166" y="638"/>
                </a:lnTo>
                <a:lnTo>
                  <a:pt x="1187" y="618"/>
                </a:lnTo>
                <a:lnTo>
                  <a:pt x="1209" y="601"/>
                </a:lnTo>
                <a:lnTo>
                  <a:pt x="1234" y="584"/>
                </a:lnTo>
                <a:lnTo>
                  <a:pt x="1260" y="566"/>
                </a:lnTo>
                <a:lnTo>
                  <a:pt x="1287" y="552"/>
                </a:lnTo>
                <a:lnTo>
                  <a:pt x="1315" y="536"/>
                </a:lnTo>
                <a:lnTo>
                  <a:pt x="1344" y="523"/>
                </a:lnTo>
                <a:lnTo>
                  <a:pt x="1374" y="510"/>
                </a:lnTo>
                <a:lnTo>
                  <a:pt x="1405" y="498"/>
                </a:lnTo>
                <a:lnTo>
                  <a:pt x="1437" y="487"/>
                </a:lnTo>
                <a:lnTo>
                  <a:pt x="1470" y="478"/>
                </a:lnTo>
                <a:lnTo>
                  <a:pt x="1503" y="470"/>
                </a:lnTo>
                <a:lnTo>
                  <a:pt x="1538" y="462"/>
                </a:lnTo>
                <a:lnTo>
                  <a:pt x="1572" y="456"/>
                </a:lnTo>
                <a:lnTo>
                  <a:pt x="1607" y="449"/>
                </a:lnTo>
                <a:lnTo>
                  <a:pt x="1643" y="446"/>
                </a:lnTo>
                <a:lnTo>
                  <a:pt x="1679" y="443"/>
                </a:lnTo>
                <a:lnTo>
                  <a:pt x="1715" y="441"/>
                </a:lnTo>
                <a:lnTo>
                  <a:pt x="1751" y="441"/>
                </a:lnTo>
                <a:lnTo>
                  <a:pt x="1787" y="442"/>
                </a:lnTo>
                <a:lnTo>
                  <a:pt x="1823" y="443"/>
                </a:lnTo>
                <a:lnTo>
                  <a:pt x="1859" y="446"/>
                </a:lnTo>
                <a:lnTo>
                  <a:pt x="1895" y="450"/>
                </a:lnTo>
                <a:lnTo>
                  <a:pt x="1930" y="456"/>
                </a:lnTo>
                <a:lnTo>
                  <a:pt x="1964" y="462"/>
                </a:lnTo>
                <a:lnTo>
                  <a:pt x="1999" y="470"/>
                </a:lnTo>
                <a:lnTo>
                  <a:pt x="2032" y="478"/>
                </a:lnTo>
                <a:lnTo>
                  <a:pt x="2065" y="489"/>
                </a:lnTo>
                <a:lnTo>
                  <a:pt x="2097" y="499"/>
                </a:lnTo>
                <a:lnTo>
                  <a:pt x="2128" y="511"/>
                </a:lnTo>
                <a:lnTo>
                  <a:pt x="2158" y="523"/>
                </a:lnTo>
                <a:lnTo>
                  <a:pt x="2187" y="537"/>
                </a:lnTo>
                <a:lnTo>
                  <a:pt x="2215" y="552"/>
                </a:lnTo>
                <a:lnTo>
                  <a:pt x="2242" y="568"/>
                </a:lnTo>
                <a:lnTo>
                  <a:pt x="2268" y="584"/>
                </a:lnTo>
                <a:lnTo>
                  <a:pt x="2292" y="601"/>
                </a:lnTo>
                <a:lnTo>
                  <a:pt x="2315" y="620"/>
                </a:lnTo>
                <a:lnTo>
                  <a:pt x="2336" y="639"/>
                </a:lnTo>
                <a:lnTo>
                  <a:pt x="2356" y="658"/>
                </a:lnTo>
                <a:lnTo>
                  <a:pt x="2373" y="677"/>
                </a:lnTo>
                <a:lnTo>
                  <a:pt x="2391" y="698"/>
                </a:lnTo>
                <a:lnTo>
                  <a:pt x="2406" y="720"/>
                </a:lnTo>
                <a:lnTo>
                  <a:pt x="2420" y="741"/>
                </a:lnTo>
                <a:lnTo>
                  <a:pt x="2431" y="763"/>
                </a:lnTo>
                <a:lnTo>
                  <a:pt x="2441" y="785"/>
                </a:lnTo>
                <a:lnTo>
                  <a:pt x="2448" y="808"/>
                </a:lnTo>
                <a:lnTo>
                  <a:pt x="2455" y="831"/>
                </a:lnTo>
                <a:lnTo>
                  <a:pt x="2460" y="854"/>
                </a:lnTo>
                <a:lnTo>
                  <a:pt x="2463" y="878"/>
                </a:lnTo>
                <a:lnTo>
                  <a:pt x="2464" y="901"/>
                </a:lnTo>
                <a:lnTo>
                  <a:pt x="3151" y="901"/>
                </a:lnTo>
                <a:lnTo>
                  <a:pt x="3149" y="855"/>
                </a:lnTo>
                <a:lnTo>
                  <a:pt x="3143" y="810"/>
                </a:lnTo>
                <a:lnTo>
                  <a:pt x="3134" y="765"/>
                </a:lnTo>
                <a:lnTo>
                  <a:pt x="3122" y="720"/>
                </a:lnTo>
                <a:lnTo>
                  <a:pt x="3106" y="675"/>
                </a:lnTo>
                <a:lnTo>
                  <a:pt x="3087" y="632"/>
                </a:lnTo>
                <a:lnTo>
                  <a:pt x="3064" y="588"/>
                </a:lnTo>
                <a:lnTo>
                  <a:pt x="3038" y="546"/>
                </a:lnTo>
                <a:lnTo>
                  <a:pt x="3008" y="505"/>
                </a:lnTo>
                <a:lnTo>
                  <a:pt x="2975" y="464"/>
                </a:lnTo>
                <a:lnTo>
                  <a:pt x="2939" y="424"/>
                </a:lnTo>
                <a:lnTo>
                  <a:pt x="2900" y="387"/>
                </a:lnTo>
                <a:lnTo>
                  <a:pt x="2858" y="350"/>
                </a:lnTo>
                <a:lnTo>
                  <a:pt x="2813" y="315"/>
                </a:lnTo>
                <a:lnTo>
                  <a:pt x="2766" y="281"/>
                </a:lnTo>
                <a:lnTo>
                  <a:pt x="2716" y="249"/>
                </a:lnTo>
                <a:lnTo>
                  <a:pt x="2663" y="218"/>
                </a:lnTo>
                <a:lnTo>
                  <a:pt x="2608" y="188"/>
                </a:lnTo>
                <a:lnTo>
                  <a:pt x="2552" y="162"/>
                </a:lnTo>
                <a:lnTo>
                  <a:pt x="2493" y="136"/>
                </a:lnTo>
                <a:lnTo>
                  <a:pt x="2431" y="113"/>
                </a:lnTo>
                <a:lnTo>
                  <a:pt x="2368" y="92"/>
                </a:lnTo>
                <a:lnTo>
                  <a:pt x="2303" y="73"/>
                </a:lnTo>
                <a:lnTo>
                  <a:pt x="2237" y="56"/>
                </a:lnTo>
                <a:lnTo>
                  <a:pt x="2170" y="41"/>
                </a:lnTo>
                <a:lnTo>
                  <a:pt x="2102" y="29"/>
                </a:lnTo>
                <a:lnTo>
                  <a:pt x="2034" y="19"/>
                </a:lnTo>
                <a:lnTo>
                  <a:pt x="1963" y="10"/>
                </a:lnTo>
                <a:lnTo>
                  <a:pt x="1894" y="5"/>
                </a:lnTo>
                <a:lnTo>
                  <a:pt x="1823" y="1"/>
                </a:lnTo>
                <a:lnTo>
                  <a:pt x="1751" y="0"/>
                </a:lnTo>
                <a:lnTo>
                  <a:pt x="1680" y="1"/>
                </a:lnTo>
                <a:lnTo>
                  <a:pt x="1609" y="5"/>
                </a:lnTo>
                <a:lnTo>
                  <a:pt x="1539" y="10"/>
                </a:lnTo>
                <a:lnTo>
                  <a:pt x="1469" y="17"/>
                </a:lnTo>
                <a:lnTo>
                  <a:pt x="1400" y="29"/>
                </a:lnTo>
                <a:lnTo>
                  <a:pt x="1333" y="41"/>
                </a:lnTo>
                <a:lnTo>
                  <a:pt x="1265" y="55"/>
                </a:lnTo>
                <a:lnTo>
                  <a:pt x="1199" y="72"/>
                </a:lnTo>
                <a:lnTo>
                  <a:pt x="1134" y="91"/>
                </a:lnTo>
                <a:lnTo>
                  <a:pt x="1073" y="112"/>
                </a:lnTo>
                <a:lnTo>
                  <a:pt x="1010" y="135"/>
                </a:lnTo>
                <a:lnTo>
                  <a:pt x="952" y="160"/>
                </a:lnTo>
                <a:lnTo>
                  <a:pt x="894" y="187"/>
                </a:lnTo>
                <a:lnTo>
                  <a:pt x="839" y="216"/>
                </a:lnTo>
                <a:lnTo>
                  <a:pt x="786" y="247"/>
                </a:lnTo>
                <a:lnTo>
                  <a:pt x="737" y="279"/>
                </a:lnTo>
                <a:lnTo>
                  <a:pt x="689" y="313"/>
                </a:lnTo>
                <a:lnTo>
                  <a:pt x="644" y="348"/>
                </a:lnTo>
                <a:lnTo>
                  <a:pt x="602" y="384"/>
                </a:lnTo>
                <a:lnTo>
                  <a:pt x="563" y="423"/>
                </a:lnTo>
                <a:lnTo>
                  <a:pt x="527" y="462"/>
                </a:lnTo>
                <a:lnTo>
                  <a:pt x="494" y="503"/>
                </a:lnTo>
                <a:lnTo>
                  <a:pt x="464" y="544"/>
                </a:lnTo>
                <a:lnTo>
                  <a:pt x="438" y="586"/>
                </a:lnTo>
                <a:lnTo>
                  <a:pt x="415" y="630"/>
                </a:lnTo>
                <a:lnTo>
                  <a:pt x="396" y="672"/>
                </a:lnTo>
                <a:lnTo>
                  <a:pt x="380" y="718"/>
                </a:lnTo>
                <a:lnTo>
                  <a:pt x="366" y="763"/>
                </a:lnTo>
                <a:lnTo>
                  <a:pt x="358" y="807"/>
                </a:lnTo>
                <a:lnTo>
                  <a:pt x="353" y="853"/>
                </a:lnTo>
                <a:lnTo>
                  <a:pt x="351" y="899"/>
                </a:lnTo>
                <a:lnTo>
                  <a:pt x="0" y="898"/>
                </a:lnTo>
                <a:lnTo>
                  <a:pt x="693" y="1345"/>
                </a:lnTo>
                <a:lnTo>
                  <a:pt x="1388" y="900"/>
                </a:lnTo>
                <a:lnTo>
                  <a:pt x="1038" y="899"/>
                </a:lnTo>
              </a:path>
            </a:pathLst>
          </a:custGeom>
          <a:solidFill>
            <a:srgbClr val="000000"/>
          </a:solidFill>
          <a:ln>
            <a:solidFill>
              <a:srgbClr val="3465a4"/>
            </a:solidFill>
          </a:ln>
        </p:spPr>
        <p:style>
          <a:lnRef idx="0"/>
          <a:fillRef idx="0"/>
          <a:effectRef idx="0"/>
          <a:fontRef idx="minor"/>
        </p:style>
      </p:sp>
      <p:sp>
        <p:nvSpPr>
          <p:cNvPr id="105" name="CustomShape 9"/>
          <p:cNvSpPr/>
          <p:nvPr/>
        </p:nvSpPr>
        <p:spPr>
          <a:xfrm rot="70200">
            <a:off x="6192000" y="1151640"/>
            <a:ext cx="1079640" cy="551520"/>
          </a:xfrm>
          <a:custGeom>
            <a:avLst/>
            <a:gdLst/>
            <a:ahLst/>
            <a:rect l="l" t="t" r="r" b="b"/>
            <a:pathLst>
              <a:path w="3377" h="1147">
                <a:moveTo>
                  <a:pt x="2264" y="767"/>
                </a:moveTo>
                <a:lnTo>
                  <a:pt x="2263" y="748"/>
                </a:lnTo>
                <a:lnTo>
                  <a:pt x="2260" y="728"/>
                </a:lnTo>
                <a:lnTo>
                  <a:pt x="2256" y="708"/>
                </a:lnTo>
                <a:lnTo>
                  <a:pt x="2248" y="689"/>
                </a:lnTo>
                <a:lnTo>
                  <a:pt x="2241" y="670"/>
                </a:lnTo>
                <a:lnTo>
                  <a:pt x="2230" y="651"/>
                </a:lnTo>
                <a:lnTo>
                  <a:pt x="2218" y="633"/>
                </a:lnTo>
                <a:lnTo>
                  <a:pt x="2204" y="615"/>
                </a:lnTo>
                <a:lnTo>
                  <a:pt x="2189" y="597"/>
                </a:lnTo>
                <a:lnTo>
                  <a:pt x="2171" y="580"/>
                </a:lnTo>
                <a:lnTo>
                  <a:pt x="2152" y="563"/>
                </a:lnTo>
                <a:lnTo>
                  <a:pt x="2130" y="546"/>
                </a:lnTo>
                <a:lnTo>
                  <a:pt x="2109" y="531"/>
                </a:lnTo>
                <a:lnTo>
                  <a:pt x="2085" y="515"/>
                </a:lnTo>
                <a:lnTo>
                  <a:pt x="2059" y="501"/>
                </a:lnTo>
                <a:lnTo>
                  <a:pt x="2034" y="487"/>
                </a:lnTo>
                <a:lnTo>
                  <a:pt x="2006" y="474"/>
                </a:lnTo>
                <a:lnTo>
                  <a:pt x="1977" y="461"/>
                </a:lnTo>
                <a:lnTo>
                  <a:pt x="1945" y="449"/>
                </a:lnTo>
                <a:lnTo>
                  <a:pt x="1915" y="439"/>
                </a:lnTo>
                <a:lnTo>
                  <a:pt x="1882" y="428"/>
                </a:lnTo>
                <a:lnTo>
                  <a:pt x="1849" y="419"/>
                </a:lnTo>
                <a:lnTo>
                  <a:pt x="1814" y="411"/>
                </a:lnTo>
                <a:lnTo>
                  <a:pt x="1778" y="404"/>
                </a:lnTo>
                <a:lnTo>
                  <a:pt x="1743" y="396"/>
                </a:lnTo>
                <a:lnTo>
                  <a:pt x="1707" y="391"/>
                </a:lnTo>
                <a:lnTo>
                  <a:pt x="1670" y="387"/>
                </a:lnTo>
                <a:lnTo>
                  <a:pt x="1633" y="383"/>
                </a:lnTo>
                <a:lnTo>
                  <a:pt x="1595" y="379"/>
                </a:lnTo>
                <a:lnTo>
                  <a:pt x="1557" y="377"/>
                </a:lnTo>
                <a:lnTo>
                  <a:pt x="1519" y="376"/>
                </a:lnTo>
                <a:lnTo>
                  <a:pt x="1481" y="377"/>
                </a:lnTo>
                <a:lnTo>
                  <a:pt x="1443" y="378"/>
                </a:lnTo>
                <a:lnTo>
                  <a:pt x="1405" y="379"/>
                </a:lnTo>
                <a:lnTo>
                  <a:pt x="1367" y="382"/>
                </a:lnTo>
                <a:lnTo>
                  <a:pt x="1330" y="387"/>
                </a:lnTo>
                <a:lnTo>
                  <a:pt x="1293" y="392"/>
                </a:lnTo>
                <a:lnTo>
                  <a:pt x="1257" y="397"/>
                </a:lnTo>
                <a:lnTo>
                  <a:pt x="1220" y="403"/>
                </a:lnTo>
                <a:lnTo>
                  <a:pt x="1185" y="412"/>
                </a:lnTo>
                <a:lnTo>
                  <a:pt x="1151" y="420"/>
                </a:lnTo>
                <a:lnTo>
                  <a:pt x="1118" y="428"/>
                </a:lnTo>
                <a:lnTo>
                  <a:pt x="1085" y="439"/>
                </a:lnTo>
                <a:lnTo>
                  <a:pt x="1054" y="450"/>
                </a:lnTo>
                <a:lnTo>
                  <a:pt x="1022" y="461"/>
                </a:lnTo>
                <a:lnTo>
                  <a:pt x="994" y="475"/>
                </a:lnTo>
                <a:lnTo>
                  <a:pt x="966" y="488"/>
                </a:lnTo>
                <a:lnTo>
                  <a:pt x="940" y="502"/>
                </a:lnTo>
                <a:lnTo>
                  <a:pt x="915" y="516"/>
                </a:lnTo>
                <a:lnTo>
                  <a:pt x="891" y="532"/>
                </a:lnTo>
                <a:lnTo>
                  <a:pt x="869" y="547"/>
                </a:lnTo>
                <a:lnTo>
                  <a:pt x="848" y="564"/>
                </a:lnTo>
                <a:lnTo>
                  <a:pt x="829" y="581"/>
                </a:lnTo>
                <a:lnTo>
                  <a:pt x="811" y="598"/>
                </a:lnTo>
                <a:lnTo>
                  <a:pt x="796" y="616"/>
                </a:lnTo>
                <a:lnTo>
                  <a:pt x="782" y="634"/>
                </a:lnTo>
                <a:lnTo>
                  <a:pt x="770" y="652"/>
                </a:lnTo>
                <a:lnTo>
                  <a:pt x="759" y="671"/>
                </a:lnTo>
                <a:lnTo>
                  <a:pt x="751" y="690"/>
                </a:lnTo>
                <a:lnTo>
                  <a:pt x="744" y="709"/>
                </a:lnTo>
                <a:lnTo>
                  <a:pt x="740" y="727"/>
                </a:lnTo>
                <a:lnTo>
                  <a:pt x="737" y="747"/>
                </a:lnTo>
                <a:lnTo>
                  <a:pt x="736" y="767"/>
                </a:lnTo>
                <a:lnTo>
                  <a:pt x="0" y="768"/>
                </a:lnTo>
                <a:lnTo>
                  <a:pt x="2" y="729"/>
                </a:lnTo>
                <a:lnTo>
                  <a:pt x="8" y="691"/>
                </a:lnTo>
                <a:lnTo>
                  <a:pt x="17" y="653"/>
                </a:lnTo>
                <a:lnTo>
                  <a:pt x="30" y="614"/>
                </a:lnTo>
                <a:lnTo>
                  <a:pt x="48" y="576"/>
                </a:lnTo>
                <a:lnTo>
                  <a:pt x="69" y="538"/>
                </a:lnTo>
                <a:lnTo>
                  <a:pt x="93" y="502"/>
                </a:lnTo>
                <a:lnTo>
                  <a:pt x="121" y="466"/>
                </a:lnTo>
                <a:lnTo>
                  <a:pt x="153" y="431"/>
                </a:lnTo>
                <a:lnTo>
                  <a:pt x="188" y="396"/>
                </a:lnTo>
                <a:lnTo>
                  <a:pt x="227" y="362"/>
                </a:lnTo>
                <a:lnTo>
                  <a:pt x="269" y="330"/>
                </a:lnTo>
                <a:lnTo>
                  <a:pt x="314" y="299"/>
                </a:lnTo>
                <a:lnTo>
                  <a:pt x="361" y="268"/>
                </a:lnTo>
                <a:lnTo>
                  <a:pt x="413" y="240"/>
                </a:lnTo>
                <a:lnTo>
                  <a:pt x="467" y="212"/>
                </a:lnTo>
                <a:lnTo>
                  <a:pt x="523" y="186"/>
                </a:lnTo>
                <a:lnTo>
                  <a:pt x="582" y="161"/>
                </a:lnTo>
                <a:lnTo>
                  <a:pt x="643" y="138"/>
                </a:lnTo>
                <a:lnTo>
                  <a:pt x="706" y="117"/>
                </a:lnTo>
                <a:lnTo>
                  <a:pt x="772" y="97"/>
                </a:lnTo>
                <a:lnTo>
                  <a:pt x="838" y="79"/>
                </a:lnTo>
                <a:lnTo>
                  <a:pt x="908" y="63"/>
                </a:lnTo>
                <a:lnTo>
                  <a:pt x="979" y="49"/>
                </a:lnTo>
                <a:lnTo>
                  <a:pt x="1051" y="36"/>
                </a:lnTo>
                <a:lnTo>
                  <a:pt x="1123" y="24"/>
                </a:lnTo>
                <a:lnTo>
                  <a:pt x="1197" y="17"/>
                </a:lnTo>
                <a:lnTo>
                  <a:pt x="1273" y="10"/>
                </a:lnTo>
                <a:lnTo>
                  <a:pt x="1348" y="5"/>
                </a:lnTo>
                <a:lnTo>
                  <a:pt x="1424" y="2"/>
                </a:lnTo>
                <a:lnTo>
                  <a:pt x="1500" y="0"/>
                </a:lnTo>
                <a:lnTo>
                  <a:pt x="1576" y="2"/>
                </a:lnTo>
                <a:lnTo>
                  <a:pt x="1652" y="4"/>
                </a:lnTo>
                <a:lnTo>
                  <a:pt x="1726" y="10"/>
                </a:lnTo>
                <a:lnTo>
                  <a:pt x="1801" y="16"/>
                </a:lnTo>
                <a:lnTo>
                  <a:pt x="1875" y="24"/>
                </a:lnTo>
                <a:lnTo>
                  <a:pt x="1949" y="35"/>
                </a:lnTo>
                <a:lnTo>
                  <a:pt x="2021" y="48"/>
                </a:lnTo>
                <a:lnTo>
                  <a:pt x="2091" y="62"/>
                </a:lnTo>
                <a:lnTo>
                  <a:pt x="2161" y="79"/>
                </a:lnTo>
                <a:lnTo>
                  <a:pt x="2228" y="96"/>
                </a:lnTo>
                <a:lnTo>
                  <a:pt x="2292" y="116"/>
                </a:lnTo>
                <a:lnTo>
                  <a:pt x="2357" y="137"/>
                </a:lnTo>
                <a:lnTo>
                  <a:pt x="2417" y="160"/>
                </a:lnTo>
                <a:lnTo>
                  <a:pt x="2477" y="185"/>
                </a:lnTo>
                <a:lnTo>
                  <a:pt x="2533" y="211"/>
                </a:lnTo>
                <a:lnTo>
                  <a:pt x="2587" y="239"/>
                </a:lnTo>
                <a:lnTo>
                  <a:pt x="2638" y="267"/>
                </a:lnTo>
                <a:lnTo>
                  <a:pt x="2685" y="298"/>
                </a:lnTo>
                <a:lnTo>
                  <a:pt x="2731" y="329"/>
                </a:lnTo>
                <a:lnTo>
                  <a:pt x="2773" y="361"/>
                </a:lnTo>
                <a:lnTo>
                  <a:pt x="2811" y="395"/>
                </a:lnTo>
                <a:lnTo>
                  <a:pt x="2847" y="429"/>
                </a:lnTo>
                <a:lnTo>
                  <a:pt x="2878" y="465"/>
                </a:lnTo>
                <a:lnTo>
                  <a:pt x="2907" y="501"/>
                </a:lnTo>
                <a:lnTo>
                  <a:pt x="2930" y="536"/>
                </a:lnTo>
                <a:lnTo>
                  <a:pt x="2952" y="575"/>
                </a:lnTo>
                <a:lnTo>
                  <a:pt x="2969" y="613"/>
                </a:lnTo>
                <a:lnTo>
                  <a:pt x="2983" y="650"/>
                </a:lnTo>
                <a:lnTo>
                  <a:pt x="2992" y="688"/>
                </a:lnTo>
                <a:lnTo>
                  <a:pt x="2997" y="728"/>
                </a:lnTo>
                <a:lnTo>
                  <a:pt x="3000" y="767"/>
                </a:lnTo>
                <a:lnTo>
                  <a:pt x="3376" y="766"/>
                </a:lnTo>
                <a:lnTo>
                  <a:pt x="2632" y="1146"/>
                </a:lnTo>
                <a:lnTo>
                  <a:pt x="1889" y="767"/>
                </a:lnTo>
                <a:lnTo>
                  <a:pt x="2264" y="767"/>
                </a:lnTo>
              </a:path>
            </a:pathLst>
          </a:custGeom>
          <a:solidFill>
            <a:srgbClr val="000000"/>
          </a:solidFill>
          <a:ln>
            <a:solidFill>
              <a:srgbClr val="3465a4"/>
            </a:solidFill>
          </a:ln>
        </p:spPr>
        <p:style>
          <a:lnRef idx="0"/>
          <a:fillRef idx="0"/>
          <a:effectRef idx="0"/>
          <a:fontRef idx="minor"/>
        </p:style>
      </p:sp>
      <p:sp>
        <p:nvSpPr>
          <p:cNvPr id="106" name="Line 10"/>
          <p:cNvSpPr/>
          <p:nvPr/>
        </p:nvSpPr>
        <p:spPr>
          <a:xfrm>
            <a:off x="4651920" y="4988160"/>
            <a:ext cx="272160" cy="319680"/>
          </a:xfrm>
          <a:prstGeom prst="line">
            <a:avLst/>
          </a:prstGeom>
          <a:ln>
            <a:solidFill>
              <a:srgbClr val="000000"/>
            </a:solidFill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107" name="Line 11"/>
          <p:cNvSpPr/>
          <p:nvPr/>
        </p:nvSpPr>
        <p:spPr>
          <a:xfrm>
            <a:off x="5400000" y="5609880"/>
            <a:ext cx="504000" cy="366120"/>
          </a:xfrm>
          <a:prstGeom prst="line">
            <a:avLst/>
          </a:prstGeom>
          <a:ln>
            <a:solidFill>
              <a:srgbClr val="000000"/>
            </a:solidFill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  <p:sp>
        <p:nvSpPr>
          <p:cNvPr id="108" name="Line 12"/>
          <p:cNvSpPr/>
          <p:nvPr/>
        </p:nvSpPr>
        <p:spPr>
          <a:xfrm>
            <a:off x="4896000" y="2304000"/>
            <a:ext cx="360" cy="360000"/>
          </a:xfrm>
          <a:prstGeom prst="line">
            <a:avLst/>
          </a:prstGeom>
          <a:ln>
            <a:solidFill>
              <a:srgbClr val="000000"/>
            </a:solidFill>
            <a:tailEnd len="med" type="triangle" w="med"/>
          </a:ln>
        </p:spPr>
        <p:style>
          <a:lnRef idx="0"/>
          <a:fillRef idx="0"/>
          <a:effectRef idx="0"/>
          <a:fontRef idx="minor"/>
        </p:style>
      </p:sp>
    </p:spTree>
  </p:cSld>
  <p:timing>
    <p:tnLst>
      <p:par>
        <p:cTn id="3" dur="indefinite" restart="never" nodeType="tmRoot">
          <p:childTnLst>
            <p:seq>
              <p:cTn id="4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 xmlns:p14="http://schemas.microsoft.com/office/powerpoint/2010/main" xmlns:p15="http://schemas.microsoft.com/office/powerpoint/2012/main" xmlns:mc="http://schemas.openxmlformats.org/markup-compatibility/2006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9" name="" descr=""/>
          <p:cNvPicPr/>
          <p:nvPr/>
        </p:nvPicPr>
        <p:blipFill>
          <a:blip r:embed="rId1"/>
          <a:stretch/>
        </p:blipFill>
        <p:spPr>
          <a:xfrm>
            <a:off x="3788280" y="252000"/>
            <a:ext cx="2691360" cy="2879640"/>
          </a:xfrm>
          <a:prstGeom prst="rect">
            <a:avLst/>
          </a:prstGeom>
          <a:ln>
            <a:noFill/>
          </a:ln>
        </p:spPr>
      </p:pic>
      <p:sp>
        <p:nvSpPr>
          <p:cNvPr id="110" name="CustomShape 1"/>
          <p:cNvSpPr/>
          <p:nvPr/>
        </p:nvSpPr>
        <p:spPr>
          <a:xfrm>
            <a:off x="4096440" y="3132000"/>
            <a:ext cx="2239200" cy="4820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ctr">
              <a:lnSpc>
                <a:spcPct val="100000"/>
              </a:lnSpc>
            </a:pPr>
            <a:r>
              <a:rPr b="0" lang="en-GB" sz="2200" spc="-1" strike="noStrike">
                <a:latin typeface="Gill Sans"/>
              </a:rPr>
              <a:t>Prerogative Court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111" name="CustomShape 2"/>
          <p:cNvSpPr/>
          <p:nvPr/>
        </p:nvSpPr>
        <p:spPr>
          <a:xfrm>
            <a:off x="4096800" y="3924000"/>
            <a:ext cx="2239200" cy="4820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ctr">
              <a:lnSpc>
                <a:spcPct val="100000"/>
              </a:lnSpc>
            </a:pPr>
            <a:r>
              <a:rPr b="0" lang="en-GB" sz="2200" spc="-1" strike="noStrike">
                <a:latin typeface="Gill Sans"/>
              </a:rPr>
              <a:t>Consistory Court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112" name="CustomShape 3"/>
          <p:cNvSpPr/>
          <p:nvPr/>
        </p:nvSpPr>
        <p:spPr>
          <a:xfrm>
            <a:off x="3924000" y="4644000"/>
            <a:ext cx="2807640" cy="73008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ctr">
              <a:lnSpc>
                <a:spcPct val="100000"/>
              </a:lnSpc>
            </a:pPr>
            <a:r>
              <a:rPr b="0" lang="en-GB" sz="2200" spc="-1" strike="noStrike">
                <a:latin typeface="Gill Sans"/>
              </a:rPr>
              <a:t>Archdeaconry Court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113" name="CustomShape 4"/>
          <p:cNvSpPr/>
          <p:nvPr/>
        </p:nvSpPr>
        <p:spPr>
          <a:xfrm>
            <a:off x="4204800" y="5472000"/>
            <a:ext cx="1950840" cy="482040"/>
          </a:xfrm>
          <a:prstGeom prst="rect">
            <a:avLst/>
          </a:prstGeom>
          <a:noFill/>
          <a:ln>
            <a:noFill/>
          </a:ln>
        </p:spPr>
        <p:style>
          <a:lnRef idx="0"/>
          <a:fillRef idx="0"/>
          <a:effectRef idx="0"/>
          <a:fontRef idx="minor"/>
        </p:style>
        <p:txBody>
          <a:bodyPr lIns="90000" rIns="90000" tIns="45000" bIns="45000"/>
          <a:p>
            <a:pPr algn="ctr">
              <a:lnSpc>
                <a:spcPct val="100000"/>
              </a:lnSpc>
            </a:pPr>
            <a:r>
              <a:rPr b="0" lang="en-GB" sz="2200" spc="-1" strike="noStrike">
                <a:latin typeface="Gill Sans"/>
              </a:rPr>
              <a:t>Peculiar Court</a:t>
            </a:r>
            <a:endParaRPr b="0" lang="en-GB" sz="2200" spc="-1" strike="noStrike">
              <a:latin typeface="Arial"/>
            </a:endParaRPr>
          </a:p>
        </p:txBody>
      </p:sp>
      <p:sp>
        <p:nvSpPr>
          <p:cNvPr id="114" name="Line 5"/>
          <p:cNvSpPr/>
          <p:nvPr/>
        </p:nvSpPr>
        <p:spPr>
          <a:xfrm>
            <a:off x="5112000" y="3614400"/>
            <a:ext cx="360" cy="34560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0"/>
          <a:fillRef idx="0"/>
          <a:effectRef idx="0"/>
          <a:fontRef idx="minor"/>
        </p:style>
      </p:sp>
      <p:sp>
        <p:nvSpPr>
          <p:cNvPr id="115" name="Line 6"/>
          <p:cNvSpPr/>
          <p:nvPr/>
        </p:nvSpPr>
        <p:spPr>
          <a:xfrm>
            <a:off x="5112000" y="4334400"/>
            <a:ext cx="360" cy="34560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0"/>
          <a:fillRef idx="0"/>
          <a:effectRef idx="0"/>
          <a:fontRef idx="minor"/>
        </p:style>
      </p:sp>
      <p:sp>
        <p:nvSpPr>
          <p:cNvPr id="116" name="Line 7"/>
          <p:cNvSpPr/>
          <p:nvPr/>
        </p:nvSpPr>
        <p:spPr>
          <a:xfrm>
            <a:off x="5112000" y="5090400"/>
            <a:ext cx="360" cy="345600"/>
          </a:xfrm>
          <a:prstGeom prst="line">
            <a:avLst/>
          </a:prstGeom>
          <a:ln>
            <a:solidFill>
              <a:srgbClr val="000000"/>
            </a:solidFill>
          </a:ln>
        </p:spPr>
        <p:style>
          <a:lnRef idx="0"/>
          <a:fillRef idx="0"/>
          <a:effectRef idx="0"/>
          <a:fontRef idx="minor"/>
        </p:style>
      </p:sp>
    </p:spTree>
  </p:cSld>
  <p:timing>
    <p:tnLst>
      <p:par>
        <p:cTn id="5" dur="indefinite" restart="never" nodeType="tmRoot">
          <p:childTnLst>
            <p:seq>
              <p:cTn id="6" dur="indefinite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</TotalTime>
  <Application>LibreOffice/6.0.7.3$MacOSX_X86_64 LibreOffice_project/dc89aa7a9eabfd848af146d5086077aeed2ae4a5</Applicat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2023-09-24T21:15:12Z</dcterms:created>
  <dc:creator>KRH </dc:creator>
  <dc:description/>
  <dc:language>en-GB</dc:language>
  <cp:lastModifiedBy>KRH </cp:lastModifiedBy>
  <dcterms:modified xsi:type="dcterms:W3CDTF">2023-09-26T08:34:42Z</dcterms:modified>
  <cp:revision>5</cp:revision>
  <dc:subject/>
  <dc:title/>
</cp:coreProperties>
</file>