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73" r:id="rId3"/>
    <p:sldId id="271" r:id="rId4"/>
    <p:sldId id="257" r:id="rId5"/>
    <p:sldId id="272" r:id="rId6"/>
    <p:sldId id="258" r:id="rId7"/>
    <p:sldId id="259" r:id="rId8"/>
    <p:sldId id="260" r:id="rId9"/>
    <p:sldId id="261" r:id="rId10"/>
    <p:sldId id="274" r:id="rId11"/>
    <p:sldId id="263" r:id="rId12"/>
    <p:sldId id="264" r:id="rId13"/>
    <p:sldId id="265" r:id="rId14"/>
    <p:sldId id="269" r:id="rId15"/>
    <p:sldId id="277" r:id="rId16"/>
    <p:sldId id="266" r:id="rId17"/>
    <p:sldId id="267" r:id="rId18"/>
    <p:sldId id="268" r:id="rId19"/>
    <p:sldId id="275"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31F92F-9697-D0A9-7FBB-ECA767E772B5}" v="839" dt="2026-02-14T10:56:25.773"/>
    <p1510:client id="{657DE15B-1AAE-70BB-2DC1-AA87B5F32CDA}" v="1310" dt="2026-02-15T14:48:37.475"/>
    <p1510:client id="{B036B81E-A3A0-D959-F12E-D57E54DD71D1}" v="210" dt="2026-02-14T13:04:48.323"/>
    <p1510:client id="{F7C7B0DB-8E2D-530D-3816-3BDB86EBD7D3}" v="192" dt="2026-02-15T20:44:17.5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10.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F6A727-97A9-4C9E-B46C-27CA10E3FCB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53D9418-DFC0-4681-86EC-17D22C3AE108}">
      <dgm:prSet/>
      <dgm:spPr/>
      <dgm:t>
        <a:bodyPr/>
        <a:lstStyle/>
        <a:p>
          <a:r>
            <a:rPr lang="en-GB"/>
            <a:t>Bowlby's Attachment Theory and lifespan Development</a:t>
          </a:r>
          <a:endParaRPr lang="en-US"/>
        </a:p>
      </dgm:t>
    </dgm:pt>
    <dgm:pt modelId="{B500D44E-95B0-4B0F-97E6-307153C25D09}" type="parTrans" cxnId="{3F887298-B8E2-4B09-93E5-06284E8A393A}">
      <dgm:prSet/>
      <dgm:spPr/>
      <dgm:t>
        <a:bodyPr/>
        <a:lstStyle/>
        <a:p>
          <a:endParaRPr lang="en-US"/>
        </a:p>
      </dgm:t>
    </dgm:pt>
    <dgm:pt modelId="{38E6B862-60F9-4751-B9EA-5218324990E5}" type="sibTrans" cxnId="{3F887298-B8E2-4B09-93E5-06284E8A393A}">
      <dgm:prSet/>
      <dgm:spPr/>
      <dgm:t>
        <a:bodyPr/>
        <a:lstStyle/>
        <a:p>
          <a:endParaRPr lang="en-US"/>
        </a:p>
      </dgm:t>
    </dgm:pt>
    <dgm:pt modelId="{D02BF912-A7DF-4F22-94BF-53D70740D195}">
      <dgm:prSet/>
      <dgm:spPr/>
      <dgm:t>
        <a:bodyPr/>
        <a:lstStyle/>
        <a:p>
          <a:r>
            <a:rPr lang="en-GB"/>
            <a:t>Application to Jenny (Age 16)</a:t>
          </a:r>
          <a:endParaRPr lang="en-US"/>
        </a:p>
      </dgm:t>
    </dgm:pt>
    <dgm:pt modelId="{89A8136B-DE30-4D7D-ADA3-582D6A100C52}" type="parTrans" cxnId="{9BFDD770-40C2-4BEE-96E9-C92AB4C750AD}">
      <dgm:prSet/>
      <dgm:spPr/>
      <dgm:t>
        <a:bodyPr/>
        <a:lstStyle/>
        <a:p>
          <a:endParaRPr lang="en-US"/>
        </a:p>
      </dgm:t>
    </dgm:pt>
    <dgm:pt modelId="{0A809050-D2FD-4C09-A6C0-B447A9018AB2}" type="sibTrans" cxnId="{9BFDD770-40C2-4BEE-96E9-C92AB4C750AD}">
      <dgm:prSet/>
      <dgm:spPr/>
      <dgm:t>
        <a:bodyPr/>
        <a:lstStyle/>
        <a:p>
          <a:endParaRPr lang="en-US"/>
        </a:p>
      </dgm:t>
    </dgm:pt>
    <dgm:pt modelId="{9AEFE64A-00B7-45E7-A213-019FEAFCBB02}" type="pres">
      <dgm:prSet presAssocID="{8DF6A727-97A9-4C9E-B46C-27CA10E3FCB9}" presName="vert0" presStyleCnt="0">
        <dgm:presLayoutVars>
          <dgm:dir/>
          <dgm:animOne val="branch"/>
          <dgm:animLvl val="lvl"/>
        </dgm:presLayoutVars>
      </dgm:prSet>
      <dgm:spPr/>
    </dgm:pt>
    <dgm:pt modelId="{B463468C-6068-4DE3-AEDE-C60DA54DA42F}" type="pres">
      <dgm:prSet presAssocID="{E53D9418-DFC0-4681-86EC-17D22C3AE108}" presName="thickLine" presStyleLbl="alignNode1" presStyleIdx="0" presStyleCnt="2"/>
      <dgm:spPr/>
    </dgm:pt>
    <dgm:pt modelId="{B95C1A5F-1DA8-415B-AF4C-4D9A308C61DA}" type="pres">
      <dgm:prSet presAssocID="{E53D9418-DFC0-4681-86EC-17D22C3AE108}" presName="horz1" presStyleCnt="0"/>
      <dgm:spPr/>
    </dgm:pt>
    <dgm:pt modelId="{FB958B66-7B71-405B-BFD0-BE97AEF90792}" type="pres">
      <dgm:prSet presAssocID="{E53D9418-DFC0-4681-86EC-17D22C3AE108}" presName="tx1" presStyleLbl="revTx" presStyleIdx="0" presStyleCnt="2"/>
      <dgm:spPr/>
    </dgm:pt>
    <dgm:pt modelId="{B1B3E054-C846-48DB-8D1E-53E9EC67D653}" type="pres">
      <dgm:prSet presAssocID="{E53D9418-DFC0-4681-86EC-17D22C3AE108}" presName="vert1" presStyleCnt="0"/>
      <dgm:spPr/>
    </dgm:pt>
    <dgm:pt modelId="{CB95E2E7-EC2B-4540-904B-FFCCA8D5446D}" type="pres">
      <dgm:prSet presAssocID="{D02BF912-A7DF-4F22-94BF-53D70740D195}" presName="thickLine" presStyleLbl="alignNode1" presStyleIdx="1" presStyleCnt="2"/>
      <dgm:spPr/>
    </dgm:pt>
    <dgm:pt modelId="{D099A5D4-8D2B-40FC-9D82-284E7A9B904B}" type="pres">
      <dgm:prSet presAssocID="{D02BF912-A7DF-4F22-94BF-53D70740D195}" presName="horz1" presStyleCnt="0"/>
      <dgm:spPr/>
    </dgm:pt>
    <dgm:pt modelId="{0E75C51D-5D00-4E73-AFBE-E129104277DE}" type="pres">
      <dgm:prSet presAssocID="{D02BF912-A7DF-4F22-94BF-53D70740D195}" presName="tx1" presStyleLbl="revTx" presStyleIdx="1" presStyleCnt="2"/>
      <dgm:spPr/>
    </dgm:pt>
    <dgm:pt modelId="{C002897B-F8FD-48D7-978F-D3738B0EF846}" type="pres">
      <dgm:prSet presAssocID="{D02BF912-A7DF-4F22-94BF-53D70740D195}" presName="vert1" presStyleCnt="0"/>
      <dgm:spPr/>
    </dgm:pt>
  </dgm:ptLst>
  <dgm:cxnLst>
    <dgm:cxn modelId="{5C62392E-AF13-42E6-A501-1534088D415A}" type="presOf" srcId="{E53D9418-DFC0-4681-86EC-17D22C3AE108}" destId="{FB958B66-7B71-405B-BFD0-BE97AEF90792}" srcOrd="0" destOrd="0" presId="urn:microsoft.com/office/officeart/2008/layout/LinedList"/>
    <dgm:cxn modelId="{6191F060-2B0E-4035-B412-C68C8C3BA8B2}" type="presOf" srcId="{8DF6A727-97A9-4C9E-B46C-27CA10E3FCB9}" destId="{9AEFE64A-00B7-45E7-A213-019FEAFCBB02}" srcOrd="0" destOrd="0" presId="urn:microsoft.com/office/officeart/2008/layout/LinedList"/>
    <dgm:cxn modelId="{9BFDD770-40C2-4BEE-96E9-C92AB4C750AD}" srcId="{8DF6A727-97A9-4C9E-B46C-27CA10E3FCB9}" destId="{D02BF912-A7DF-4F22-94BF-53D70740D195}" srcOrd="1" destOrd="0" parTransId="{89A8136B-DE30-4D7D-ADA3-582D6A100C52}" sibTransId="{0A809050-D2FD-4C09-A6C0-B447A9018AB2}"/>
    <dgm:cxn modelId="{3EFBD87F-EAED-4FD1-AEAE-88A403E5C063}" type="presOf" srcId="{D02BF912-A7DF-4F22-94BF-53D70740D195}" destId="{0E75C51D-5D00-4E73-AFBE-E129104277DE}" srcOrd="0" destOrd="0" presId="urn:microsoft.com/office/officeart/2008/layout/LinedList"/>
    <dgm:cxn modelId="{3F887298-B8E2-4B09-93E5-06284E8A393A}" srcId="{8DF6A727-97A9-4C9E-B46C-27CA10E3FCB9}" destId="{E53D9418-DFC0-4681-86EC-17D22C3AE108}" srcOrd="0" destOrd="0" parTransId="{B500D44E-95B0-4B0F-97E6-307153C25D09}" sibTransId="{38E6B862-60F9-4751-B9EA-5218324990E5}"/>
    <dgm:cxn modelId="{CFD5D124-EB9C-4732-86D8-CC2B63ACDFE8}" type="presParOf" srcId="{9AEFE64A-00B7-45E7-A213-019FEAFCBB02}" destId="{B463468C-6068-4DE3-AEDE-C60DA54DA42F}" srcOrd="0" destOrd="0" presId="urn:microsoft.com/office/officeart/2008/layout/LinedList"/>
    <dgm:cxn modelId="{C71208DD-BDE9-4A4E-9FE6-4A9DF7A90F49}" type="presParOf" srcId="{9AEFE64A-00B7-45E7-A213-019FEAFCBB02}" destId="{B95C1A5F-1DA8-415B-AF4C-4D9A308C61DA}" srcOrd="1" destOrd="0" presId="urn:microsoft.com/office/officeart/2008/layout/LinedList"/>
    <dgm:cxn modelId="{A1588660-03D9-4E1B-A49E-FFCC71A95C58}" type="presParOf" srcId="{B95C1A5F-1DA8-415B-AF4C-4D9A308C61DA}" destId="{FB958B66-7B71-405B-BFD0-BE97AEF90792}" srcOrd="0" destOrd="0" presId="urn:microsoft.com/office/officeart/2008/layout/LinedList"/>
    <dgm:cxn modelId="{6E1AD645-1CC5-4D90-8657-DE0BCBF529E5}" type="presParOf" srcId="{B95C1A5F-1DA8-415B-AF4C-4D9A308C61DA}" destId="{B1B3E054-C846-48DB-8D1E-53E9EC67D653}" srcOrd="1" destOrd="0" presId="urn:microsoft.com/office/officeart/2008/layout/LinedList"/>
    <dgm:cxn modelId="{109A5321-7E32-4228-9D50-1B9EF2C0F99E}" type="presParOf" srcId="{9AEFE64A-00B7-45E7-A213-019FEAFCBB02}" destId="{CB95E2E7-EC2B-4540-904B-FFCCA8D5446D}" srcOrd="2" destOrd="0" presId="urn:microsoft.com/office/officeart/2008/layout/LinedList"/>
    <dgm:cxn modelId="{B65084B6-9705-455A-9B48-60B4DF16284C}" type="presParOf" srcId="{9AEFE64A-00B7-45E7-A213-019FEAFCBB02}" destId="{D099A5D4-8D2B-40FC-9D82-284E7A9B904B}" srcOrd="3" destOrd="0" presId="urn:microsoft.com/office/officeart/2008/layout/LinedList"/>
    <dgm:cxn modelId="{46EAD6FE-47F7-4A07-BA19-0D9DB8D89EFB}" type="presParOf" srcId="{D099A5D4-8D2B-40FC-9D82-284E7A9B904B}" destId="{0E75C51D-5D00-4E73-AFBE-E129104277DE}" srcOrd="0" destOrd="0" presId="urn:microsoft.com/office/officeart/2008/layout/LinedList"/>
    <dgm:cxn modelId="{3E2CC010-0412-4887-AF12-368A6FB6C5A1}" type="presParOf" srcId="{D099A5D4-8D2B-40FC-9D82-284E7A9B904B}" destId="{C002897B-F8FD-48D7-978F-D3738B0EF84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C85E28-FC6D-4A4C-95C8-B2AC52DFA4BA}"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9D13EAE6-888C-4E5C-B1FD-77C54EA7FBEB}">
      <dgm:prSet/>
      <dgm:spPr/>
      <dgm:t>
        <a:bodyPr/>
        <a:lstStyle/>
        <a:p>
          <a:r>
            <a:rPr lang="en-GB">
              <a:ea typeface="+mn-ea"/>
              <a:cs typeface="+mn-cs"/>
            </a:rPr>
            <a:t>Bowlby's Core Concepts</a:t>
          </a:r>
          <a:endParaRPr lang="en-US">
            <a:ea typeface="+mn-ea"/>
            <a:cs typeface="+mn-cs"/>
          </a:endParaRPr>
        </a:p>
      </dgm:t>
    </dgm:pt>
    <dgm:pt modelId="{0452D9BA-7B57-4DBB-8EB0-1F59579CEC2A}" type="parTrans" cxnId="{5E9A889A-60D4-4B72-9C79-FED52CE14875}">
      <dgm:prSet/>
      <dgm:spPr/>
      <dgm:t>
        <a:bodyPr/>
        <a:lstStyle/>
        <a:p>
          <a:endParaRPr lang="en-US"/>
        </a:p>
      </dgm:t>
    </dgm:pt>
    <dgm:pt modelId="{E580B078-2049-4625-8D4F-17FD58C610C2}" type="sibTrans" cxnId="{5E9A889A-60D4-4B72-9C79-FED52CE14875}">
      <dgm:prSet/>
      <dgm:spPr/>
      <dgm:t>
        <a:bodyPr/>
        <a:lstStyle/>
        <a:p>
          <a:endParaRPr lang="en-US"/>
        </a:p>
      </dgm:t>
    </dgm:pt>
    <dgm:pt modelId="{033A04A8-921E-4E6F-93FC-DB5A002AE8BC}">
      <dgm:prSet/>
      <dgm:spPr/>
      <dgm:t>
        <a:bodyPr/>
        <a:lstStyle/>
        <a:p>
          <a:r>
            <a:rPr lang="en-GB">
              <a:ea typeface="+mn-ea"/>
              <a:cs typeface="+mn-cs"/>
            </a:rPr>
            <a:t>Attachment = enduring emotional bond (Bowlby, 1969)</a:t>
          </a:r>
          <a:endParaRPr lang="en-US">
            <a:ea typeface="+mn-ea"/>
            <a:cs typeface="+mn-cs"/>
          </a:endParaRPr>
        </a:p>
      </dgm:t>
    </dgm:pt>
    <dgm:pt modelId="{4B92444D-B3F5-477C-838D-6C26CE3DF7E2}" type="parTrans" cxnId="{D7DCBCDE-B385-4110-9661-DF06B8B67FAC}">
      <dgm:prSet/>
      <dgm:spPr/>
      <dgm:t>
        <a:bodyPr/>
        <a:lstStyle/>
        <a:p>
          <a:endParaRPr lang="en-US"/>
        </a:p>
      </dgm:t>
    </dgm:pt>
    <dgm:pt modelId="{C4BCE80B-B073-43C4-9FCB-B56B815E734F}" type="sibTrans" cxnId="{D7DCBCDE-B385-4110-9661-DF06B8B67FAC}">
      <dgm:prSet/>
      <dgm:spPr/>
      <dgm:t>
        <a:bodyPr/>
        <a:lstStyle/>
        <a:p>
          <a:endParaRPr lang="en-US"/>
        </a:p>
      </dgm:t>
    </dgm:pt>
    <dgm:pt modelId="{86A2ED0F-A8B9-4A68-9B34-AA1EEE6C4D7F}">
      <dgm:prSet/>
      <dgm:spPr/>
      <dgm:t>
        <a:bodyPr/>
        <a:lstStyle/>
        <a:p>
          <a:r>
            <a:rPr lang="en-GB">
              <a:ea typeface="+mn-ea"/>
              <a:cs typeface="+mn-cs"/>
            </a:rPr>
            <a:t>Secure base concept</a:t>
          </a:r>
          <a:endParaRPr lang="en-US">
            <a:ea typeface="+mn-ea"/>
            <a:cs typeface="+mn-cs"/>
          </a:endParaRPr>
        </a:p>
      </dgm:t>
    </dgm:pt>
    <dgm:pt modelId="{3C86A29A-B146-49D4-B7F1-5ADB9937937C}" type="parTrans" cxnId="{948AF506-552F-43D9-A7D8-3D038728EA9A}">
      <dgm:prSet/>
      <dgm:spPr/>
      <dgm:t>
        <a:bodyPr/>
        <a:lstStyle/>
        <a:p>
          <a:endParaRPr lang="en-US"/>
        </a:p>
      </dgm:t>
    </dgm:pt>
    <dgm:pt modelId="{C5E72E01-CFAB-4FF1-8E0C-3F8DFD52DF7C}" type="sibTrans" cxnId="{948AF506-552F-43D9-A7D8-3D038728EA9A}">
      <dgm:prSet/>
      <dgm:spPr/>
      <dgm:t>
        <a:bodyPr/>
        <a:lstStyle/>
        <a:p>
          <a:endParaRPr lang="en-US"/>
        </a:p>
      </dgm:t>
    </dgm:pt>
    <dgm:pt modelId="{D62D29E1-E4A0-4A85-9387-F6C8C52EC0C1}">
      <dgm:prSet/>
      <dgm:spPr/>
      <dgm:t>
        <a:bodyPr/>
        <a:lstStyle/>
        <a:p>
          <a:r>
            <a:rPr lang="en-GB">
              <a:ea typeface="+mn-ea"/>
              <a:cs typeface="+mn-cs"/>
            </a:rPr>
            <a:t>Internal Working Model (IWM)</a:t>
          </a:r>
          <a:endParaRPr lang="en-US">
            <a:ea typeface="+mn-ea"/>
            <a:cs typeface="+mn-cs"/>
          </a:endParaRPr>
        </a:p>
      </dgm:t>
    </dgm:pt>
    <dgm:pt modelId="{F607C638-644F-4FF3-81D3-523927EA4773}" type="parTrans" cxnId="{AD437319-5C37-4F16-8E83-F92902BA6DF0}">
      <dgm:prSet/>
      <dgm:spPr/>
      <dgm:t>
        <a:bodyPr/>
        <a:lstStyle/>
        <a:p>
          <a:endParaRPr lang="en-US"/>
        </a:p>
      </dgm:t>
    </dgm:pt>
    <dgm:pt modelId="{24991692-4571-4067-B313-A3ACED620358}" type="sibTrans" cxnId="{AD437319-5C37-4F16-8E83-F92902BA6DF0}">
      <dgm:prSet/>
      <dgm:spPr/>
      <dgm:t>
        <a:bodyPr/>
        <a:lstStyle/>
        <a:p>
          <a:endParaRPr lang="en-US"/>
        </a:p>
      </dgm:t>
    </dgm:pt>
    <dgm:pt modelId="{C429874C-73A7-4A10-969D-60B01D38A138}">
      <dgm:prSet/>
      <dgm:spPr/>
      <dgm:t>
        <a:bodyPr/>
        <a:lstStyle/>
        <a:p>
          <a:r>
            <a:rPr lang="en-GB">
              <a:latin typeface="Neue Haas Grotesk Text Pro"/>
              <a:ea typeface="+mn-ea"/>
              <a:cs typeface="+mn-cs"/>
            </a:rPr>
            <a:t>Monotropy</a:t>
          </a:r>
          <a:r>
            <a:rPr lang="en-GB">
              <a:ea typeface="+mn-ea"/>
              <a:cs typeface="+mn-cs"/>
            </a:rPr>
            <a:t> hypothesis</a:t>
          </a:r>
          <a:endParaRPr lang="en-US">
            <a:ea typeface="+mn-ea"/>
            <a:cs typeface="+mn-cs"/>
          </a:endParaRPr>
        </a:p>
      </dgm:t>
    </dgm:pt>
    <dgm:pt modelId="{B1E9C63E-E123-4086-B6F7-81F7A3F2019E}" type="parTrans" cxnId="{6395F60D-0978-486B-B403-9716AB5E0478}">
      <dgm:prSet/>
      <dgm:spPr/>
      <dgm:t>
        <a:bodyPr/>
        <a:lstStyle/>
        <a:p>
          <a:endParaRPr lang="en-US"/>
        </a:p>
      </dgm:t>
    </dgm:pt>
    <dgm:pt modelId="{02BCC446-D7E7-47DF-8187-F9FBFE3969E4}" type="sibTrans" cxnId="{6395F60D-0978-486B-B403-9716AB5E0478}">
      <dgm:prSet/>
      <dgm:spPr/>
      <dgm:t>
        <a:bodyPr/>
        <a:lstStyle/>
        <a:p>
          <a:endParaRPr lang="en-US"/>
        </a:p>
      </dgm:t>
    </dgm:pt>
    <dgm:pt modelId="{3399ADD5-C97E-46FF-93B1-F17189317349}">
      <dgm:prSet/>
      <dgm:spPr/>
      <dgm:t>
        <a:bodyPr/>
        <a:lstStyle/>
        <a:p>
          <a:r>
            <a:rPr lang="en-GB">
              <a:ea typeface="+mn-ea"/>
              <a:cs typeface="+mn-cs"/>
            </a:rPr>
            <a:t>Maternal deprivation hypothesis</a:t>
          </a:r>
          <a:endParaRPr lang="en-US">
            <a:ea typeface="+mn-ea"/>
            <a:cs typeface="+mn-cs"/>
          </a:endParaRPr>
        </a:p>
      </dgm:t>
    </dgm:pt>
    <dgm:pt modelId="{8E647458-7341-4991-9FC2-EBC5F00854EA}" type="parTrans" cxnId="{D3C4D350-AEAB-48EF-9B1B-0ACD142EEC1A}">
      <dgm:prSet/>
      <dgm:spPr/>
      <dgm:t>
        <a:bodyPr/>
        <a:lstStyle/>
        <a:p>
          <a:endParaRPr lang="en-US"/>
        </a:p>
      </dgm:t>
    </dgm:pt>
    <dgm:pt modelId="{CF1FC995-DD6F-446E-AC66-390648DB7E23}" type="sibTrans" cxnId="{D3C4D350-AEAB-48EF-9B1B-0ACD142EEC1A}">
      <dgm:prSet/>
      <dgm:spPr/>
      <dgm:t>
        <a:bodyPr/>
        <a:lstStyle/>
        <a:p>
          <a:endParaRPr lang="en-US"/>
        </a:p>
      </dgm:t>
    </dgm:pt>
    <dgm:pt modelId="{BACB02BB-56A4-4542-B859-84A350A199C4}" type="pres">
      <dgm:prSet presAssocID="{C3C85E28-FC6D-4A4C-95C8-B2AC52DFA4BA}" presName="diagram" presStyleCnt="0">
        <dgm:presLayoutVars>
          <dgm:dir/>
          <dgm:resizeHandles val="exact"/>
        </dgm:presLayoutVars>
      </dgm:prSet>
      <dgm:spPr/>
    </dgm:pt>
    <dgm:pt modelId="{22B63658-39EC-4D57-9B9A-7D3248DEC7B8}" type="pres">
      <dgm:prSet presAssocID="{9D13EAE6-888C-4E5C-B1FD-77C54EA7FBEB}" presName="node" presStyleLbl="node1" presStyleIdx="0" presStyleCnt="6">
        <dgm:presLayoutVars>
          <dgm:bulletEnabled val="1"/>
        </dgm:presLayoutVars>
      </dgm:prSet>
      <dgm:spPr/>
    </dgm:pt>
    <dgm:pt modelId="{8FFF5820-F041-4B7A-9BBA-39DE23212FA9}" type="pres">
      <dgm:prSet presAssocID="{E580B078-2049-4625-8D4F-17FD58C610C2}" presName="sibTrans" presStyleCnt="0"/>
      <dgm:spPr/>
    </dgm:pt>
    <dgm:pt modelId="{23AA50CE-3E40-47A1-BC87-6CC8E3A77961}" type="pres">
      <dgm:prSet presAssocID="{033A04A8-921E-4E6F-93FC-DB5A002AE8BC}" presName="node" presStyleLbl="node1" presStyleIdx="1" presStyleCnt="6">
        <dgm:presLayoutVars>
          <dgm:bulletEnabled val="1"/>
        </dgm:presLayoutVars>
      </dgm:prSet>
      <dgm:spPr/>
    </dgm:pt>
    <dgm:pt modelId="{5E7E5B05-1A37-4BD7-9845-FE784842F766}" type="pres">
      <dgm:prSet presAssocID="{C4BCE80B-B073-43C4-9FCB-B56B815E734F}" presName="sibTrans" presStyleCnt="0"/>
      <dgm:spPr/>
    </dgm:pt>
    <dgm:pt modelId="{87B9EE42-7726-4135-8F84-EC857C014E0B}" type="pres">
      <dgm:prSet presAssocID="{86A2ED0F-A8B9-4A68-9B34-AA1EEE6C4D7F}" presName="node" presStyleLbl="node1" presStyleIdx="2" presStyleCnt="6">
        <dgm:presLayoutVars>
          <dgm:bulletEnabled val="1"/>
        </dgm:presLayoutVars>
      </dgm:prSet>
      <dgm:spPr/>
    </dgm:pt>
    <dgm:pt modelId="{CD2306B8-3CCB-4F64-820A-8CE535188DBC}" type="pres">
      <dgm:prSet presAssocID="{C5E72E01-CFAB-4FF1-8E0C-3F8DFD52DF7C}" presName="sibTrans" presStyleCnt="0"/>
      <dgm:spPr/>
    </dgm:pt>
    <dgm:pt modelId="{9606024F-96FA-4A81-9F2D-8E409ED82D70}" type="pres">
      <dgm:prSet presAssocID="{D62D29E1-E4A0-4A85-9387-F6C8C52EC0C1}" presName="node" presStyleLbl="node1" presStyleIdx="3" presStyleCnt="6">
        <dgm:presLayoutVars>
          <dgm:bulletEnabled val="1"/>
        </dgm:presLayoutVars>
      </dgm:prSet>
      <dgm:spPr/>
    </dgm:pt>
    <dgm:pt modelId="{9BDABB1B-F972-4CA1-88C1-519B90D9CD22}" type="pres">
      <dgm:prSet presAssocID="{24991692-4571-4067-B313-A3ACED620358}" presName="sibTrans" presStyleCnt="0"/>
      <dgm:spPr/>
    </dgm:pt>
    <dgm:pt modelId="{29F8A5E9-2F59-4327-8E5B-B0F6346A29B4}" type="pres">
      <dgm:prSet presAssocID="{C429874C-73A7-4A10-969D-60B01D38A138}" presName="node" presStyleLbl="node1" presStyleIdx="4" presStyleCnt="6">
        <dgm:presLayoutVars>
          <dgm:bulletEnabled val="1"/>
        </dgm:presLayoutVars>
      </dgm:prSet>
      <dgm:spPr/>
    </dgm:pt>
    <dgm:pt modelId="{23B5E939-0FE0-483B-A40C-2372C40278CE}" type="pres">
      <dgm:prSet presAssocID="{02BCC446-D7E7-47DF-8187-F9FBFE3969E4}" presName="sibTrans" presStyleCnt="0"/>
      <dgm:spPr/>
    </dgm:pt>
    <dgm:pt modelId="{6F08290E-CCB0-4E5C-AD3A-A339B65A6987}" type="pres">
      <dgm:prSet presAssocID="{3399ADD5-C97E-46FF-93B1-F17189317349}" presName="node" presStyleLbl="node1" presStyleIdx="5" presStyleCnt="6">
        <dgm:presLayoutVars>
          <dgm:bulletEnabled val="1"/>
        </dgm:presLayoutVars>
      </dgm:prSet>
      <dgm:spPr/>
    </dgm:pt>
  </dgm:ptLst>
  <dgm:cxnLst>
    <dgm:cxn modelId="{948AF506-552F-43D9-A7D8-3D038728EA9A}" srcId="{C3C85E28-FC6D-4A4C-95C8-B2AC52DFA4BA}" destId="{86A2ED0F-A8B9-4A68-9B34-AA1EEE6C4D7F}" srcOrd="2" destOrd="0" parTransId="{3C86A29A-B146-49D4-B7F1-5ADB9937937C}" sibTransId="{C5E72E01-CFAB-4FF1-8E0C-3F8DFD52DF7C}"/>
    <dgm:cxn modelId="{6395F60D-0978-486B-B403-9716AB5E0478}" srcId="{C3C85E28-FC6D-4A4C-95C8-B2AC52DFA4BA}" destId="{C429874C-73A7-4A10-969D-60B01D38A138}" srcOrd="4" destOrd="0" parTransId="{B1E9C63E-E123-4086-B6F7-81F7A3F2019E}" sibTransId="{02BCC446-D7E7-47DF-8187-F9FBFE3969E4}"/>
    <dgm:cxn modelId="{AD437319-5C37-4F16-8E83-F92902BA6DF0}" srcId="{C3C85E28-FC6D-4A4C-95C8-B2AC52DFA4BA}" destId="{D62D29E1-E4A0-4A85-9387-F6C8C52EC0C1}" srcOrd="3" destOrd="0" parTransId="{F607C638-644F-4FF3-81D3-523927EA4773}" sibTransId="{24991692-4571-4067-B313-A3ACED620358}"/>
    <dgm:cxn modelId="{8239B132-D5F6-40F0-BB8F-66478567146E}" type="presOf" srcId="{033A04A8-921E-4E6F-93FC-DB5A002AE8BC}" destId="{23AA50CE-3E40-47A1-BC87-6CC8E3A77961}" srcOrd="0" destOrd="0" presId="urn:microsoft.com/office/officeart/2005/8/layout/default"/>
    <dgm:cxn modelId="{DDD5C248-D1F4-4AE9-BE9B-D80088485AB7}" type="presOf" srcId="{9D13EAE6-888C-4E5C-B1FD-77C54EA7FBEB}" destId="{22B63658-39EC-4D57-9B9A-7D3248DEC7B8}" srcOrd="0" destOrd="0" presId="urn:microsoft.com/office/officeart/2005/8/layout/default"/>
    <dgm:cxn modelId="{D3C4D350-AEAB-48EF-9B1B-0ACD142EEC1A}" srcId="{C3C85E28-FC6D-4A4C-95C8-B2AC52DFA4BA}" destId="{3399ADD5-C97E-46FF-93B1-F17189317349}" srcOrd="5" destOrd="0" parTransId="{8E647458-7341-4991-9FC2-EBC5F00854EA}" sibTransId="{CF1FC995-DD6F-446E-AC66-390648DB7E23}"/>
    <dgm:cxn modelId="{8A2DF056-394A-4A7A-B9C0-A43791597352}" type="presOf" srcId="{3399ADD5-C97E-46FF-93B1-F17189317349}" destId="{6F08290E-CCB0-4E5C-AD3A-A339B65A6987}" srcOrd="0" destOrd="0" presId="urn:microsoft.com/office/officeart/2005/8/layout/default"/>
    <dgm:cxn modelId="{8793BA59-3AD0-4193-B3B2-7417E7250CD4}" type="presOf" srcId="{86A2ED0F-A8B9-4A68-9B34-AA1EEE6C4D7F}" destId="{87B9EE42-7726-4135-8F84-EC857C014E0B}" srcOrd="0" destOrd="0" presId="urn:microsoft.com/office/officeart/2005/8/layout/default"/>
    <dgm:cxn modelId="{5E9A889A-60D4-4B72-9C79-FED52CE14875}" srcId="{C3C85E28-FC6D-4A4C-95C8-B2AC52DFA4BA}" destId="{9D13EAE6-888C-4E5C-B1FD-77C54EA7FBEB}" srcOrd="0" destOrd="0" parTransId="{0452D9BA-7B57-4DBB-8EB0-1F59579CEC2A}" sibTransId="{E580B078-2049-4625-8D4F-17FD58C610C2}"/>
    <dgm:cxn modelId="{325AADAF-F1D5-4EA3-AAE2-E549F3A4673B}" type="presOf" srcId="{C429874C-73A7-4A10-969D-60B01D38A138}" destId="{29F8A5E9-2F59-4327-8E5B-B0F6346A29B4}" srcOrd="0" destOrd="0" presId="urn:microsoft.com/office/officeart/2005/8/layout/default"/>
    <dgm:cxn modelId="{5A2D26B4-F913-47CF-9CD4-7F275481EA6C}" type="presOf" srcId="{D62D29E1-E4A0-4A85-9387-F6C8C52EC0C1}" destId="{9606024F-96FA-4A81-9F2D-8E409ED82D70}" srcOrd="0" destOrd="0" presId="urn:microsoft.com/office/officeart/2005/8/layout/default"/>
    <dgm:cxn modelId="{CDE9CBB8-3E97-47D7-BB37-28D4B814B0E7}" type="presOf" srcId="{C3C85E28-FC6D-4A4C-95C8-B2AC52DFA4BA}" destId="{BACB02BB-56A4-4542-B859-84A350A199C4}" srcOrd="0" destOrd="0" presId="urn:microsoft.com/office/officeart/2005/8/layout/default"/>
    <dgm:cxn modelId="{D7DCBCDE-B385-4110-9661-DF06B8B67FAC}" srcId="{C3C85E28-FC6D-4A4C-95C8-B2AC52DFA4BA}" destId="{033A04A8-921E-4E6F-93FC-DB5A002AE8BC}" srcOrd="1" destOrd="0" parTransId="{4B92444D-B3F5-477C-838D-6C26CE3DF7E2}" sibTransId="{C4BCE80B-B073-43C4-9FCB-B56B815E734F}"/>
    <dgm:cxn modelId="{F43513FB-FF54-4036-B0F8-1E9F28C52F45}" type="presParOf" srcId="{BACB02BB-56A4-4542-B859-84A350A199C4}" destId="{22B63658-39EC-4D57-9B9A-7D3248DEC7B8}" srcOrd="0" destOrd="0" presId="urn:microsoft.com/office/officeart/2005/8/layout/default"/>
    <dgm:cxn modelId="{1438928D-924C-4B9D-AF9F-886550D25D3C}" type="presParOf" srcId="{BACB02BB-56A4-4542-B859-84A350A199C4}" destId="{8FFF5820-F041-4B7A-9BBA-39DE23212FA9}" srcOrd="1" destOrd="0" presId="urn:microsoft.com/office/officeart/2005/8/layout/default"/>
    <dgm:cxn modelId="{F0356DE7-E3CF-4D7D-BAA1-CB7272771C4F}" type="presParOf" srcId="{BACB02BB-56A4-4542-B859-84A350A199C4}" destId="{23AA50CE-3E40-47A1-BC87-6CC8E3A77961}" srcOrd="2" destOrd="0" presId="urn:microsoft.com/office/officeart/2005/8/layout/default"/>
    <dgm:cxn modelId="{5307DF2E-F913-45FE-98AE-3F4F532860CE}" type="presParOf" srcId="{BACB02BB-56A4-4542-B859-84A350A199C4}" destId="{5E7E5B05-1A37-4BD7-9845-FE784842F766}" srcOrd="3" destOrd="0" presId="urn:microsoft.com/office/officeart/2005/8/layout/default"/>
    <dgm:cxn modelId="{EAA38627-17B9-4EEE-B73C-18DDF0D6DA67}" type="presParOf" srcId="{BACB02BB-56A4-4542-B859-84A350A199C4}" destId="{87B9EE42-7726-4135-8F84-EC857C014E0B}" srcOrd="4" destOrd="0" presId="urn:microsoft.com/office/officeart/2005/8/layout/default"/>
    <dgm:cxn modelId="{F6AF78F5-F6A2-4F06-83B5-FF8185ED5E04}" type="presParOf" srcId="{BACB02BB-56A4-4542-B859-84A350A199C4}" destId="{CD2306B8-3CCB-4F64-820A-8CE535188DBC}" srcOrd="5" destOrd="0" presId="urn:microsoft.com/office/officeart/2005/8/layout/default"/>
    <dgm:cxn modelId="{521C2B11-666F-450B-9DDD-288BC5BD56EF}" type="presParOf" srcId="{BACB02BB-56A4-4542-B859-84A350A199C4}" destId="{9606024F-96FA-4A81-9F2D-8E409ED82D70}" srcOrd="6" destOrd="0" presId="urn:microsoft.com/office/officeart/2005/8/layout/default"/>
    <dgm:cxn modelId="{091BC9C1-04C7-4E43-86E3-F19C50B3BDF5}" type="presParOf" srcId="{BACB02BB-56A4-4542-B859-84A350A199C4}" destId="{9BDABB1B-F972-4CA1-88C1-519B90D9CD22}" srcOrd="7" destOrd="0" presId="urn:microsoft.com/office/officeart/2005/8/layout/default"/>
    <dgm:cxn modelId="{11B161AE-3C39-49DA-9B0D-6405B8C9D6D0}" type="presParOf" srcId="{BACB02BB-56A4-4542-B859-84A350A199C4}" destId="{29F8A5E9-2F59-4327-8E5B-B0F6346A29B4}" srcOrd="8" destOrd="0" presId="urn:microsoft.com/office/officeart/2005/8/layout/default"/>
    <dgm:cxn modelId="{0BC6FBFD-B95C-40B1-8D24-1B33A697135A}" type="presParOf" srcId="{BACB02BB-56A4-4542-B859-84A350A199C4}" destId="{23B5E939-0FE0-483B-A40C-2372C40278CE}" srcOrd="9" destOrd="0" presId="urn:microsoft.com/office/officeart/2005/8/layout/default"/>
    <dgm:cxn modelId="{7C5DF811-625E-44EC-851C-C9E9EAB790D4}" type="presParOf" srcId="{BACB02BB-56A4-4542-B859-84A350A199C4}" destId="{6F08290E-CCB0-4E5C-AD3A-A339B65A6987}"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C26434-894D-453F-968A-26CEE0629A8A}"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C578391C-1C91-403C-92D4-460EEDC3FC7D}">
      <dgm:prSet/>
      <dgm:spPr/>
      <dgm:t>
        <a:bodyPr/>
        <a:lstStyle/>
        <a:p>
          <a:r>
            <a:rPr lang="en-GB"/>
            <a:t>Jenny is a </a:t>
          </a:r>
          <a:r>
            <a:rPr lang="en-GB">
              <a:latin typeface="Neue Haas Grotesk Text Pro"/>
            </a:rPr>
            <a:t>16-year-old</a:t>
          </a:r>
          <a:r>
            <a:rPr lang="en-GB"/>
            <a:t> adolescent</a:t>
          </a:r>
          <a:endParaRPr lang="en-US"/>
        </a:p>
      </dgm:t>
    </dgm:pt>
    <dgm:pt modelId="{053B5AC4-0EC6-488C-8A80-13B528C38D32}" type="parTrans" cxnId="{1E121A2D-7DD2-4558-8B42-08DB5BF12F94}">
      <dgm:prSet/>
      <dgm:spPr/>
      <dgm:t>
        <a:bodyPr/>
        <a:lstStyle/>
        <a:p>
          <a:endParaRPr lang="en-US"/>
        </a:p>
      </dgm:t>
    </dgm:pt>
    <dgm:pt modelId="{E64B9148-9D79-485E-89A7-F5A350C8552B}" type="sibTrans" cxnId="{1E121A2D-7DD2-4558-8B42-08DB5BF12F94}">
      <dgm:prSet/>
      <dgm:spPr/>
      <dgm:t>
        <a:bodyPr/>
        <a:lstStyle/>
        <a:p>
          <a:endParaRPr lang="en-US"/>
        </a:p>
      </dgm:t>
    </dgm:pt>
    <dgm:pt modelId="{BB433160-4F03-4C7C-96FD-896A4ADCFBCE}">
      <dgm:prSet/>
      <dgm:spPr/>
      <dgm:t>
        <a:bodyPr/>
        <a:lstStyle/>
        <a:p>
          <a:r>
            <a:rPr lang="en-GB"/>
            <a:t>Became a young carer following her father death 5 years </a:t>
          </a:r>
          <a:r>
            <a:rPr lang="en-GB">
              <a:latin typeface="Neue Haas Grotesk Text Pro"/>
            </a:rPr>
            <a:t>ago</a:t>
          </a:r>
          <a:endParaRPr lang="en-US"/>
        </a:p>
      </dgm:t>
    </dgm:pt>
    <dgm:pt modelId="{9BC2CCCB-9CCB-47DF-8B9E-DEDF7171EEE3}" type="parTrans" cxnId="{3C2B3F17-2972-49F8-B24F-865C9BE22677}">
      <dgm:prSet/>
      <dgm:spPr/>
      <dgm:t>
        <a:bodyPr/>
        <a:lstStyle/>
        <a:p>
          <a:endParaRPr lang="en-US"/>
        </a:p>
      </dgm:t>
    </dgm:pt>
    <dgm:pt modelId="{535CC3FF-B707-4674-BC42-E17957AC981B}" type="sibTrans" cxnId="{3C2B3F17-2972-49F8-B24F-865C9BE22677}">
      <dgm:prSet/>
      <dgm:spPr/>
      <dgm:t>
        <a:bodyPr/>
        <a:lstStyle/>
        <a:p>
          <a:endParaRPr lang="en-US"/>
        </a:p>
      </dgm:t>
    </dgm:pt>
    <dgm:pt modelId="{F0072C15-0AAA-4B45-A01E-78F8CAE55BA5}">
      <dgm:prSet/>
      <dgm:spPr/>
      <dgm:t>
        <a:bodyPr/>
        <a:lstStyle/>
        <a:p>
          <a:r>
            <a:rPr lang="en-GB"/>
            <a:t>Caring for mother </a:t>
          </a:r>
          <a:endParaRPr lang="en-US"/>
        </a:p>
      </dgm:t>
    </dgm:pt>
    <dgm:pt modelId="{F216AA23-4143-4A9D-8403-CABFC5B75C49}" type="parTrans" cxnId="{E5295BF3-A2C4-45EA-80AB-EBC030F7842D}">
      <dgm:prSet/>
      <dgm:spPr/>
      <dgm:t>
        <a:bodyPr/>
        <a:lstStyle/>
        <a:p>
          <a:endParaRPr lang="en-US"/>
        </a:p>
      </dgm:t>
    </dgm:pt>
    <dgm:pt modelId="{A830DCC8-56A2-4351-810C-1A88D38C05FC}" type="sibTrans" cxnId="{E5295BF3-A2C4-45EA-80AB-EBC030F7842D}">
      <dgm:prSet/>
      <dgm:spPr/>
      <dgm:t>
        <a:bodyPr/>
        <a:lstStyle/>
        <a:p>
          <a:endParaRPr lang="en-US"/>
        </a:p>
      </dgm:t>
    </dgm:pt>
    <dgm:pt modelId="{E1317CAC-81CF-4B8B-92D1-1BC7F5399CEE}">
      <dgm:prSet/>
      <dgm:spPr/>
      <dgm:t>
        <a:bodyPr/>
        <a:lstStyle/>
        <a:p>
          <a:pPr rtl="0"/>
          <a:r>
            <a:rPr lang="en-GB"/>
            <a:t>Mother has: </a:t>
          </a:r>
          <a:r>
            <a:rPr lang="en-GB">
              <a:latin typeface="Neue Haas Grotesk Text Pro"/>
            </a:rPr>
            <a:t>Memory difficulties</a:t>
          </a:r>
          <a:endParaRPr lang="en-US"/>
        </a:p>
      </dgm:t>
    </dgm:pt>
    <dgm:pt modelId="{D9B8E798-C52D-44E4-8E91-9B3B51C59297}" type="parTrans" cxnId="{2D6C3AAB-5257-4496-B028-4B27E5722D6A}">
      <dgm:prSet/>
      <dgm:spPr/>
      <dgm:t>
        <a:bodyPr/>
        <a:lstStyle/>
        <a:p>
          <a:endParaRPr lang="en-US"/>
        </a:p>
      </dgm:t>
    </dgm:pt>
    <dgm:pt modelId="{61CDCF6B-0E0F-4E5D-98BC-DAEF3836B785}" type="sibTrans" cxnId="{2D6C3AAB-5257-4496-B028-4B27E5722D6A}">
      <dgm:prSet/>
      <dgm:spPr/>
      <dgm:t>
        <a:bodyPr/>
        <a:lstStyle/>
        <a:p>
          <a:endParaRPr lang="en-US"/>
        </a:p>
      </dgm:t>
    </dgm:pt>
    <dgm:pt modelId="{C03557A0-D4AD-476D-AD59-46D277F3D54F}">
      <dgm:prSet/>
      <dgm:spPr/>
      <dgm:t>
        <a:bodyPr/>
        <a:lstStyle/>
        <a:p>
          <a:pPr rtl="0"/>
          <a:r>
            <a:rPr lang="en-GB">
              <a:latin typeface="Neue Haas Grotesk Text Pro"/>
            </a:rPr>
            <a:t> Mother has: Mobility</a:t>
          </a:r>
          <a:r>
            <a:rPr lang="en-GB"/>
            <a:t> difficulties</a:t>
          </a:r>
          <a:endParaRPr lang="en-US"/>
        </a:p>
      </dgm:t>
    </dgm:pt>
    <dgm:pt modelId="{8C2E8625-8BA9-45D0-B0F7-E4AB1CD78E40}" type="parTrans" cxnId="{E6964BF9-67E6-4D4B-BF84-07A499BB89D1}">
      <dgm:prSet/>
      <dgm:spPr/>
      <dgm:t>
        <a:bodyPr/>
        <a:lstStyle/>
        <a:p>
          <a:endParaRPr lang="en-US"/>
        </a:p>
      </dgm:t>
    </dgm:pt>
    <dgm:pt modelId="{AB83032B-3A84-4E52-94C9-019E389A72C0}" type="sibTrans" cxnId="{E6964BF9-67E6-4D4B-BF84-07A499BB89D1}">
      <dgm:prSet/>
      <dgm:spPr/>
      <dgm:t>
        <a:bodyPr/>
        <a:lstStyle/>
        <a:p>
          <a:endParaRPr lang="en-US"/>
        </a:p>
      </dgm:t>
    </dgm:pt>
    <dgm:pt modelId="{87D2F53F-0CDE-453F-AE4D-2A7DC70F8011}">
      <dgm:prSet/>
      <dgm:spPr/>
      <dgm:t>
        <a:bodyPr/>
        <a:lstStyle/>
        <a:p>
          <a:r>
            <a:rPr lang="en-GB"/>
            <a:t>Jenny has experienced role reversal and increased responsibility during a </a:t>
          </a:r>
          <a:r>
            <a:rPr lang="en-GB">
              <a:latin typeface="Neue Haas Grotesk Text Pro"/>
            </a:rPr>
            <a:t>key</a:t>
          </a:r>
          <a:r>
            <a:rPr lang="en-GB"/>
            <a:t> developmental stage</a:t>
          </a:r>
          <a:endParaRPr lang="en-US"/>
        </a:p>
      </dgm:t>
    </dgm:pt>
    <dgm:pt modelId="{F3149D4E-E435-42E7-9666-B8611B9EF9E1}" type="parTrans" cxnId="{C0B3B81A-5470-460F-9967-6B8310032B06}">
      <dgm:prSet/>
      <dgm:spPr/>
      <dgm:t>
        <a:bodyPr/>
        <a:lstStyle/>
        <a:p>
          <a:endParaRPr lang="en-US"/>
        </a:p>
      </dgm:t>
    </dgm:pt>
    <dgm:pt modelId="{29F9D033-46EC-4DCF-AF1E-02C540D7BB41}" type="sibTrans" cxnId="{C0B3B81A-5470-460F-9967-6B8310032B06}">
      <dgm:prSet/>
      <dgm:spPr/>
      <dgm:t>
        <a:bodyPr/>
        <a:lstStyle/>
        <a:p>
          <a:endParaRPr lang="en-US"/>
        </a:p>
      </dgm:t>
    </dgm:pt>
    <dgm:pt modelId="{DB347E5D-8E51-4A18-850F-1A5667380735}">
      <dgm:prSet phldr="0"/>
      <dgm:spPr/>
      <dgm:t>
        <a:bodyPr/>
        <a:lstStyle/>
        <a:p>
          <a:pPr rtl="0"/>
          <a:r>
            <a:rPr lang="en-GB">
              <a:latin typeface="Neue Haas Grotesk Text Pro"/>
            </a:rPr>
            <a:t>Risk to adolescent development</a:t>
          </a:r>
        </a:p>
      </dgm:t>
    </dgm:pt>
    <dgm:pt modelId="{209395E2-8EC6-41C0-BA7B-412FBCE7B723}" type="parTrans" cxnId="{72C5976F-EE00-41C5-86BD-C0D27D815DD3}">
      <dgm:prSet/>
      <dgm:spPr/>
    </dgm:pt>
    <dgm:pt modelId="{17A781D1-DF58-40EC-8711-942D2652AA33}" type="sibTrans" cxnId="{72C5976F-EE00-41C5-86BD-C0D27D815DD3}">
      <dgm:prSet/>
      <dgm:spPr/>
    </dgm:pt>
    <dgm:pt modelId="{7F95EF6D-A5D6-4043-8760-F5F412DE4231}" type="pres">
      <dgm:prSet presAssocID="{53C26434-894D-453F-968A-26CEE0629A8A}" presName="linear" presStyleCnt="0">
        <dgm:presLayoutVars>
          <dgm:animLvl val="lvl"/>
          <dgm:resizeHandles val="exact"/>
        </dgm:presLayoutVars>
      </dgm:prSet>
      <dgm:spPr/>
    </dgm:pt>
    <dgm:pt modelId="{6FB11BF3-96BE-42E1-A130-A2EC52BA9BFC}" type="pres">
      <dgm:prSet presAssocID="{C578391C-1C91-403C-92D4-460EEDC3FC7D}" presName="parentText" presStyleLbl="node1" presStyleIdx="0" presStyleCnt="7">
        <dgm:presLayoutVars>
          <dgm:chMax val="0"/>
          <dgm:bulletEnabled val="1"/>
        </dgm:presLayoutVars>
      </dgm:prSet>
      <dgm:spPr/>
    </dgm:pt>
    <dgm:pt modelId="{16C86E07-F9CF-4EED-8B70-F0791EC8F66D}" type="pres">
      <dgm:prSet presAssocID="{E64B9148-9D79-485E-89A7-F5A350C8552B}" presName="spacer" presStyleCnt="0"/>
      <dgm:spPr/>
    </dgm:pt>
    <dgm:pt modelId="{F2AD8D82-A5FD-4775-A0EE-43A3FE8AD431}" type="pres">
      <dgm:prSet presAssocID="{BB433160-4F03-4C7C-96FD-896A4ADCFBCE}" presName="parentText" presStyleLbl="node1" presStyleIdx="1" presStyleCnt="7">
        <dgm:presLayoutVars>
          <dgm:chMax val="0"/>
          <dgm:bulletEnabled val="1"/>
        </dgm:presLayoutVars>
      </dgm:prSet>
      <dgm:spPr/>
    </dgm:pt>
    <dgm:pt modelId="{026D580D-853D-45D5-9099-078796B5D706}" type="pres">
      <dgm:prSet presAssocID="{535CC3FF-B707-4674-BC42-E17957AC981B}" presName="spacer" presStyleCnt="0"/>
      <dgm:spPr/>
    </dgm:pt>
    <dgm:pt modelId="{07D6FB28-F63B-46B6-A32C-23948AF0ECC0}" type="pres">
      <dgm:prSet presAssocID="{F0072C15-0AAA-4B45-A01E-78F8CAE55BA5}" presName="parentText" presStyleLbl="node1" presStyleIdx="2" presStyleCnt="7">
        <dgm:presLayoutVars>
          <dgm:chMax val="0"/>
          <dgm:bulletEnabled val="1"/>
        </dgm:presLayoutVars>
      </dgm:prSet>
      <dgm:spPr/>
    </dgm:pt>
    <dgm:pt modelId="{84FE5945-75FF-447A-B098-28EFF3792B68}" type="pres">
      <dgm:prSet presAssocID="{A830DCC8-56A2-4351-810C-1A88D38C05FC}" presName="spacer" presStyleCnt="0"/>
      <dgm:spPr/>
    </dgm:pt>
    <dgm:pt modelId="{A924E2E6-3142-42DB-A01C-A4AF125F4B69}" type="pres">
      <dgm:prSet presAssocID="{E1317CAC-81CF-4B8B-92D1-1BC7F5399CEE}" presName="parentText" presStyleLbl="node1" presStyleIdx="3" presStyleCnt="7">
        <dgm:presLayoutVars>
          <dgm:chMax val="0"/>
          <dgm:bulletEnabled val="1"/>
        </dgm:presLayoutVars>
      </dgm:prSet>
      <dgm:spPr/>
    </dgm:pt>
    <dgm:pt modelId="{E27ED7F9-0DA2-4062-BA95-D261C2D0E610}" type="pres">
      <dgm:prSet presAssocID="{61CDCF6B-0E0F-4E5D-98BC-DAEF3836B785}" presName="spacer" presStyleCnt="0"/>
      <dgm:spPr/>
    </dgm:pt>
    <dgm:pt modelId="{72AC1471-06EF-48CB-BDB5-72C0D3E266E7}" type="pres">
      <dgm:prSet presAssocID="{C03557A0-D4AD-476D-AD59-46D277F3D54F}" presName="parentText" presStyleLbl="node1" presStyleIdx="4" presStyleCnt="7">
        <dgm:presLayoutVars>
          <dgm:chMax val="0"/>
          <dgm:bulletEnabled val="1"/>
        </dgm:presLayoutVars>
      </dgm:prSet>
      <dgm:spPr/>
    </dgm:pt>
    <dgm:pt modelId="{CC6D5372-3555-4B2C-AC6D-64BB92B0F57F}" type="pres">
      <dgm:prSet presAssocID="{AB83032B-3A84-4E52-94C9-019E389A72C0}" presName="spacer" presStyleCnt="0"/>
      <dgm:spPr/>
    </dgm:pt>
    <dgm:pt modelId="{90923CCA-412C-47A2-ABBD-26B2B9921D8D}" type="pres">
      <dgm:prSet presAssocID="{87D2F53F-0CDE-453F-AE4D-2A7DC70F8011}" presName="parentText" presStyleLbl="node1" presStyleIdx="5" presStyleCnt="7">
        <dgm:presLayoutVars>
          <dgm:chMax val="0"/>
          <dgm:bulletEnabled val="1"/>
        </dgm:presLayoutVars>
      </dgm:prSet>
      <dgm:spPr/>
    </dgm:pt>
    <dgm:pt modelId="{B00F1313-FB3F-4DCC-9D78-751E008194D5}" type="pres">
      <dgm:prSet presAssocID="{29F9D033-46EC-4DCF-AF1E-02C540D7BB41}" presName="spacer" presStyleCnt="0"/>
      <dgm:spPr/>
    </dgm:pt>
    <dgm:pt modelId="{029BDF6B-B45B-4E98-8359-2A68F8659CEE}" type="pres">
      <dgm:prSet presAssocID="{DB347E5D-8E51-4A18-850F-1A5667380735}" presName="parentText" presStyleLbl="node1" presStyleIdx="6" presStyleCnt="7">
        <dgm:presLayoutVars>
          <dgm:chMax val="0"/>
          <dgm:bulletEnabled val="1"/>
        </dgm:presLayoutVars>
      </dgm:prSet>
      <dgm:spPr/>
    </dgm:pt>
  </dgm:ptLst>
  <dgm:cxnLst>
    <dgm:cxn modelId="{66F81F00-CD89-42B9-BCE9-3E1BDB12E2A0}" type="presOf" srcId="{F0072C15-0AAA-4B45-A01E-78F8CAE55BA5}" destId="{07D6FB28-F63B-46B6-A32C-23948AF0ECC0}" srcOrd="0" destOrd="0" presId="urn:microsoft.com/office/officeart/2005/8/layout/vList2"/>
    <dgm:cxn modelId="{3C2B3F17-2972-49F8-B24F-865C9BE22677}" srcId="{53C26434-894D-453F-968A-26CEE0629A8A}" destId="{BB433160-4F03-4C7C-96FD-896A4ADCFBCE}" srcOrd="1" destOrd="0" parTransId="{9BC2CCCB-9CCB-47DF-8B9E-DEDF7171EEE3}" sibTransId="{535CC3FF-B707-4674-BC42-E17957AC981B}"/>
    <dgm:cxn modelId="{C0B3B81A-5470-460F-9967-6B8310032B06}" srcId="{53C26434-894D-453F-968A-26CEE0629A8A}" destId="{87D2F53F-0CDE-453F-AE4D-2A7DC70F8011}" srcOrd="5" destOrd="0" parTransId="{F3149D4E-E435-42E7-9666-B8611B9EF9E1}" sibTransId="{29F9D033-46EC-4DCF-AF1E-02C540D7BB41}"/>
    <dgm:cxn modelId="{F25C9020-F9FB-4CCC-B2A5-0BD6EAEC47F8}" type="presOf" srcId="{C03557A0-D4AD-476D-AD59-46D277F3D54F}" destId="{72AC1471-06EF-48CB-BDB5-72C0D3E266E7}" srcOrd="0" destOrd="0" presId="urn:microsoft.com/office/officeart/2005/8/layout/vList2"/>
    <dgm:cxn modelId="{EB6B7B2C-CC9D-4565-A7BD-0B5A41647D69}" type="presOf" srcId="{53C26434-894D-453F-968A-26CEE0629A8A}" destId="{7F95EF6D-A5D6-4043-8760-F5F412DE4231}" srcOrd="0" destOrd="0" presId="urn:microsoft.com/office/officeart/2005/8/layout/vList2"/>
    <dgm:cxn modelId="{1E121A2D-7DD2-4558-8B42-08DB5BF12F94}" srcId="{53C26434-894D-453F-968A-26CEE0629A8A}" destId="{C578391C-1C91-403C-92D4-460EEDC3FC7D}" srcOrd="0" destOrd="0" parTransId="{053B5AC4-0EC6-488C-8A80-13B528C38D32}" sibTransId="{E64B9148-9D79-485E-89A7-F5A350C8552B}"/>
    <dgm:cxn modelId="{36F53967-3095-4FFF-95DB-5823EC782EF8}" type="presOf" srcId="{C578391C-1C91-403C-92D4-460EEDC3FC7D}" destId="{6FB11BF3-96BE-42E1-A130-A2EC52BA9BFC}" srcOrd="0" destOrd="0" presId="urn:microsoft.com/office/officeart/2005/8/layout/vList2"/>
    <dgm:cxn modelId="{72C5976F-EE00-41C5-86BD-C0D27D815DD3}" srcId="{53C26434-894D-453F-968A-26CEE0629A8A}" destId="{DB347E5D-8E51-4A18-850F-1A5667380735}" srcOrd="6" destOrd="0" parTransId="{209395E2-8EC6-41C0-BA7B-412FBCE7B723}" sibTransId="{17A781D1-DF58-40EC-8711-942D2652AA33}"/>
    <dgm:cxn modelId="{99D11A7E-FA44-42CB-A413-21657DA0F17A}" type="presOf" srcId="{BB433160-4F03-4C7C-96FD-896A4ADCFBCE}" destId="{F2AD8D82-A5FD-4775-A0EE-43A3FE8AD431}" srcOrd="0" destOrd="0" presId="urn:microsoft.com/office/officeart/2005/8/layout/vList2"/>
    <dgm:cxn modelId="{2D6C3AAB-5257-4496-B028-4B27E5722D6A}" srcId="{53C26434-894D-453F-968A-26CEE0629A8A}" destId="{E1317CAC-81CF-4B8B-92D1-1BC7F5399CEE}" srcOrd="3" destOrd="0" parTransId="{D9B8E798-C52D-44E4-8E91-9B3B51C59297}" sibTransId="{61CDCF6B-0E0F-4E5D-98BC-DAEF3836B785}"/>
    <dgm:cxn modelId="{11A604B5-5710-4C75-A683-775B39907DBD}" type="presOf" srcId="{87D2F53F-0CDE-453F-AE4D-2A7DC70F8011}" destId="{90923CCA-412C-47A2-ABBD-26B2B9921D8D}" srcOrd="0" destOrd="0" presId="urn:microsoft.com/office/officeart/2005/8/layout/vList2"/>
    <dgm:cxn modelId="{60BC94D6-0F34-42B2-88BC-F50ADB71F158}" type="presOf" srcId="{DB347E5D-8E51-4A18-850F-1A5667380735}" destId="{029BDF6B-B45B-4E98-8359-2A68F8659CEE}" srcOrd="0" destOrd="0" presId="urn:microsoft.com/office/officeart/2005/8/layout/vList2"/>
    <dgm:cxn modelId="{E5295BF3-A2C4-45EA-80AB-EBC030F7842D}" srcId="{53C26434-894D-453F-968A-26CEE0629A8A}" destId="{F0072C15-0AAA-4B45-A01E-78F8CAE55BA5}" srcOrd="2" destOrd="0" parTransId="{F216AA23-4143-4A9D-8403-CABFC5B75C49}" sibTransId="{A830DCC8-56A2-4351-810C-1A88D38C05FC}"/>
    <dgm:cxn modelId="{698EFDF7-47E3-4619-B33A-8822D4FCAA20}" type="presOf" srcId="{E1317CAC-81CF-4B8B-92D1-1BC7F5399CEE}" destId="{A924E2E6-3142-42DB-A01C-A4AF125F4B69}" srcOrd="0" destOrd="0" presId="urn:microsoft.com/office/officeart/2005/8/layout/vList2"/>
    <dgm:cxn modelId="{E6964BF9-67E6-4D4B-BF84-07A499BB89D1}" srcId="{53C26434-894D-453F-968A-26CEE0629A8A}" destId="{C03557A0-D4AD-476D-AD59-46D277F3D54F}" srcOrd="4" destOrd="0" parTransId="{8C2E8625-8BA9-45D0-B0F7-E4AB1CD78E40}" sibTransId="{AB83032B-3A84-4E52-94C9-019E389A72C0}"/>
    <dgm:cxn modelId="{6EAB3837-9C77-428F-A4F5-557ECA77414E}" type="presParOf" srcId="{7F95EF6D-A5D6-4043-8760-F5F412DE4231}" destId="{6FB11BF3-96BE-42E1-A130-A2EC52BA9BFC}" srcOrd="0" destOrd="0" presId="urn:microsoft.com/office/officeart/2005/8/layout/vList2"/>
    <dgm:cxn modelId="{67EC05C2-716B-45F5-A295-3119C973DA13}" type="presParOf" srcId="{7F95EF6D-A5D6-4043-8760-F5F412DE4231}" destId="{16C86E07-F9CF-4EED-8B70-F0791EC8F66D}" srcOrd="1" destOrd="0" presId="urn:microsoft.com/office/officeart/2005/8/layout/vList2"/>
    <dgm:cxn modelId="{D6A35DFE-E110-4902-AAC0-2440309F8654}" type="presParOf" srcId="{7F95EF6D-A5D6-4043-8760-F5F412DE4231}" destId="{F2AD8D82-A5FD-4775-A0EE-43A3FE8AD431}" srcOrd="2" destOrd="0" presId="urn:microsoft.com/office/officeart/2005/8/layout/vList2"/>
    <dgm:cxn modelId="{B0C0D644-B073-4311-A879-1D6A8E67EC75}" type="presParOf" srcId="{7F95EF6D-A5D6-4043-8760-F5F412DE4231}" destId="{026D580D-853D-45D5-9099-078796B5D706}" srcOrd="3" destOrd="0" presId="urn:microsoft.com/office/officeart/2005/8/layout/vList2"/>
    <dgm:cxn modelId="{0CC1FDD1-5203-4F09-9C7A-C91433F85311}" type="presParOf" srcId="{7F95EF6D-A5D6-4043-8760-F5F412DE4231}" destId="{07D6FB28-F63B-46B6-A32C-23948AF0ECC0}" srcOrd="4" destOrd="0" presId="urn:microsoft.com/office/officeart/2005/8/layout/vList2"/>
    <dgm:cxn modelId="{D9FA4B43-C813-4204-99B8-03E13E3E74A3}" type="presParOf" srcId="{7F95EF6D-A5D6-4043-8760-F5F412DE4231}" destId="{84FE5945-75FF-447A-B098-28EFF3792B68}" srcOrd="5" destOrd="0" presId="urn:microsoft.com/office/officeart/2005/8/layout/vList2"/>
    <dgm:cxn modelId="{831D207B-BA6C-48DB-8ED0-CB83CDB96690}" type="presParOf" srcId="{7F95EF6D-A5D6-4043-8760-F5F412DE4231}" destId="{A924E2E6-3142-42DB-A01C-A4AF125F4B69}" srcOrd="6" destOrd="0" presId="urn:microsoft.com/office/officeart/2005/8/layout/vList2"/>
    <dgm:cxn modelId="{B70E569E-4784-4AB9-833E-D74894EA43B5}" type="presParOf" srcId="{7F95EF6D-A5D6-4043-8760-F5F412DE4231}" destId="{E27ED7F9-0DA2-4062-BA95-D261C2D0E610}" srcOrd="7" destOrd="0" presId="urn:microsoft.com/office/officeart/2005/8/layout/vList2"/>
    <dgm:cxn modelId="{A14D5AFF-5CF9-4F02-A441-B166B96E23E1}" type="presParOf" srcId="{7F95EF6D-A5D6-4043-8760-F5F412DE4231}" destId="{72AC1471-06EF-48CB-BDB5-72C0D3E266E7}" srcOrd="8" destOrd="0" presId="urn:microsoft.com/office/officeart/2005/8/layout/vList2"/>
    <dgm:cxn modelId="{E21E37CF-1331-4A2D-A6BE-55DEF61F73BC}" type="presParOf" srcId="{7F95EF6D-A5D6-4043-8760-F5F412DE4231}" destId="{CC6D5372-3555-4B2C-AC6D-64BB92B0F57F}" srcOrd="9" destOrd="0" presId="urn:microsoft.com/office/officeart/2005/8/layout/vList2"/>
    <dgm:cxn modelId="{43AB1C6F-02D5-40E1-BD2A-32DF1DB3A126}" type="presParOf" srcId="{7F95EF6D-A5D6-4043-8760-F5F412DE4231}" destId="{90923CCA-412C-47A2-ABBD-26B2B9921D8D}" srcOrd="10" destOrd="0" presId="urn:microsoft.com/office/officeart/2005/8/layout/vList2"/>
    <dgm:cxn modelId="{FE775FEC-19E4-431B-B5FE-7FAF73522267}" type="presParOf" srcId="{7F95EF6D-A5D6-4043-8760-F5F412DE4231}" destId="{B00F1313-FB3F-4DCC-9D78-751E008194D5}" srcOrd="11" destOrd="0" presId="urn:microsoft.com/office/officeart/2005/8/layout/vList2"/>
    <dgm:cxn modelId="{9147554A-35DD-4F35-A97F-BBC0CA2FD2C4}" type="presParOf" srcId="{7F95EF6D-A5D6-4043-8760-F5F412DE4231}" destId="{029BDF6B-B45B-4E98-8359-2A68F8659CEE}"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AD6198F-86FA-4F88-8EC5-234DEDC1C2E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4BED3166-E6DD-4AEA-BC25-FF7E19AB7B03}">
      <dgm:prSet/>
      <dgm:spPr/>
      <dgm:t>
        <a:bodyPr/>
        <a:lstStyle/>
        <a:p>
          <a:r>
            <a:rPr lang="en-GB" b="1"/>
            <a:t>Secure</a:t>
          </a:r>
          <a:endParaRPr lang="en-US"/>
        </a:p>
      </dgm:t>
    </dgm:pt>
    <dgm:pt modelId="{3B3C8060-DDA4-4BA4-BB9D-8AA4B22C143D}" type="parTrans" cxnId="{1E0BAAFE-02EC-4536-91EA-5FDCAE334685}">
      <dgm:prSet/>
      <dgm:spPr/>
      <dgm:t>
        <a:bodyPr/>
        <a:lstStyle/>
        <a:p>
          <a:endParaRPr lang="en-US"/>
        </a:p>
      </dgm:t>
    </dgm:pt>
    <dgm:pt modelId="{9E95A49F-6243-4741-A7F8-FBE49EA5A677}" type="sibTrans" cxnId="{1E0BAAFE-02EC-4536-91EA-5FDCAE334685}">
      <dgm:prSet/>
      <dgm:spPr/>
      <dgm:t>
        <a:bodyPr/>
        <a:lstStyle/>
        <a:p>
          <a:endParaRPr lang="en-US"/>
        </a:p>
      </dgm:t>
    </dgm:pt>
    <dgm:pt modelId="{27A0F8D7-6146-4005-B458-2F01EEED204D}">
      <dgm:prSet/>
      <dgm:spPr/>
      <dgm:t>
        <a:bodyPr/>
        <a:lstStyle/>
        <a:p>
          <a:r>
            <a:rPr lang="en-GB" b="1"/>
            <a:t>Anxious</a:t>
          </a:r>
          <a:endParaRPr lang="en-US"/>
        </a:p>
      </dgm:t>
    </dgm:pt>
    <dgm:pt modelId="{3761F9AE-AC63-47BE-8FA4-062C64F0D40F}" type="parTrans" cxnId="{CC5F6067-D5B0-4C17-81B1-B28F89E05522}">
      <dgm:prSet/>
      <dgm:spPr/>
      <dgm:t>
        <a:bodyPr/>
        <a:lstStyle/>
        <a:p>
          <a:endParaRPr lang="en-US"/>
        </a:p>
      </dgm:t>
    </dgm:pt>
    <dgm:pt modelId="{7F48F753-90F0-4955-A789-03E34524C573}" type="sibTrans" cxnId="{CC5F6067-D5B0-4C17-81B1-B28F89E05522}">
      <dgm:prSet/>
      <dgm:spPr/>
      <dgm:t>
        <a:bodyPr/>
        <a:lstStyle/>
        <a:p>
          <a:endParaRPr lang="en-US"/>
        </a:p>
      </dgm:t>
    </dgm:pt>
    <dgm:pt modelId="{194F8815-D693-487D-80F7-DB59D2DE936D}">
      <dgm:prSet/>
      <dgm:spPr/>
      <dgm:t>
        <a:bodyPr/>
        <a:lstStyle/>
        <a:p>
          <a:r>
            <a:rPr lang="en-GB" b="1"/>
            <a:t>Avoidant</a:t>
          </a:r>
          <a:endParaRPr lang="en-US"/>
        </a:p>
      </dgm:t>
    </dgm:pt>
    <dgm:pt modelId="{37FA0569-10A0-468E-AA6B-20D0F86FF327}" type="parTrans" cxnId="{66B6F453-FA8D-46C8-B50A-BF968753EE0E}">
      <dgm:prSet/>
      <dgm:spPr/>
      <dgm:t>
        <a:bodyPr/>
        <a:lstStyle/>
        <a:p>
          <a:endParaRPr lang="en-US"/>
        </a:p>
      </dgm:t>
    </dgm:pt>
    <dgm:pt modelId="{B83CB45D-9D8C-4A07-9D12-4DBC8C8B16FA}" type="sibTrans" cxnId="{66B6F453-FA8D-46C8-B50A-BF968753EE0E}">
      <dgm:prSet/>
      <dgm:spPr/>
      <dgm:t>
        <a:bodyPr/>
        <a:lstStyle/>
        <a:p>
          <a:endParaRPr lang="en-US"/>
        </a:p>
      </dgm:t>
    </dgm:pt>
    <dgm:pt modelId="{2242AA14-5F3C-4682-BFB6-3B0D449D2C31}">
      <dgm:prSet/>
      <dgm:spPr/>
      <dgm:t>
        <a:bodyPr/>
        <a:lstStyle/>
        <a:p>
          <a:r>
            <a:rPr lang="en-GB" b="1"/>
            <a:t>Disorganised </a:t>
          </a:r>
          <a:endParaRPr lang="en-US"/>
        </a:p>
      </dgm:t>
    </dgm:pt>
    <dgm:pt modelId="{32BBE59A-CE18-4DE2-B7E9-16CA5916FBD4}" type="parTrans" cxnId="{42FE42FA-24DA-44A3-AFFC-62048E1033D2}">
      <dgm:prSet/>
      <dgm:spPr/>
      <dgm:t>
        <a:bodyPr/>
        <a:lstStyle/>
        <a:p>
          <a:endParaRPr lang="en-US"/>
        </a:p>
      </dgm:t>
    </dgm:pt>
    <dgm:pt modelId="{91DC96CF-4793-4B99-B703-311F88AF5490}" type="sibTrans" cxnId="{42FE42FA-24DA-44A3-AFFC-62048E1033D2}">
      <dgm:prSet/>
      <dgm:spPr/>
      <dgm:t>
        <a:bodyPr/>
        <a:lstStyle/>
        <a:p>
          <a:endParaRPr lang="en-US"/>
        </a:p>
      </dgm:t>
    </dgm:pt>
    <dgm:pt modelId="{A31C8CC3-97E5-468A-8227-EDC7D5BD8E15}" type="pres">
      <dgm:prSet presAssocID="{3AD6198F-86FA-4F88-8EC5-234DEDC1C2E4}" presName="hierChild1" presStyleCnt="0">
        <dgm:presLayoutVars>
          <dgm:chPref val="1"/>
          <dgm:dir/>
          <dgm:animOne val="branch"/>
          <dgm:animLvl val="lvl"/>
          <dgm:resizeHandles/>
        </dgm:presLayoutVars>
      </dgm:prSet>
      <dgm:spPr/>
    </dgm:pt>
    <dgm:pt modelId="{6904AD24-B5FC-4117-AA7A-5D023D817647}" type="pres">
      <dgm:prSet presAssocID="{4BED3166-E6DD-4AEA-BC25-FF7E19AB7B03}" presName="hierRoot1" presStyleCnt="0"/>
      <dgm:spPr/>
    </dgm:pt>
    <dgm:pt modelId="{AB8911D2-E476-4C0D-BC50-D4562EDDE3C7}" type="pres">
      <dgm:prSet presAssocID="{4BED3166-E6DD-4AEA-BC25-FF7E19AB7B03}" presName="composite" presStyleCnt="0"/>
      <dgm:spPr/>
    </dgm:pt>
    <dgm:pt modelId="{EE1C4B8E-71D8-4966-9D09-7ED3D4A75C31}" type="pres">
      <dgm:prSet presAssocID="{4BED3166-E6DD-4AEA-BC25-FF7E19AB7B03}" presName="background" presStyleLbl="node0" presStyleIdx="0" presStyleCnt="4"/>
      <dgm:spPr/>
    </dgm:pt>
    <dgm:pt modelId="{A9ED099B-2FE3-4540-914E-5F9124A79E93}" type="pres">
      <dgm:prSet presAssocID="{4BED3166-E6DD-4AEA-BC25-FF7E19AB7B03}" presName="text" presStyleLbl="fgAcc0" presStyleIdx="0" presStyleCnt="4">
        <dgm:presLayoutVars>
          <dgm:chPref val="3"/>
        </dgm:presLayoutVars>
      </dgm:prSet>
      <dgm:spPr/>
    </dgm:pt>
    <dgm:pt modelId="{19207630-104A-4D19-8C1A-FF0D0938F7E6}" type="pres">
      <dgm:prSet presAssocID="{4BED3166-E6DD-4AEA-BC25-FF7E19AB7B03}" presName="hierChild2" presStyleCnt="0"/>
      <dgm:spPr/>
    </dgm:pt>
    <dgm:pt modelId="{10C187F2-9B1B-4B77-9609-91BF6D63695B}" type="pres">
      <dgm:prSet presAssocID="{27A0F8D7-6146-4005-B458-2F01EEED204D}" presName="hierRoot1" presStyleCnt="0"/>
      <dgm:spPr/>
    </dgm:pt>
    <dgm:pt modelId="{56898602-00F4-4A5D-880C-5EDE0AD88309}" type="pres">
      <dgm:prSet presAssocID="{27A0F8D7-6146-4005-B458-2F01EEED204D}" presName="composite" presStyleCnt="0"/>
      <dgm:spPr/>
    </dgm:pt>
    <dgm:pt modelId="{2E7C6FAE-E125-4A6D-92CA-20C69F891C7C}" type="pres">
      <dgm:prSet presAssocID="{27A0F8D7-6146-4005-B458-2F01EEED204D}" presName="background" presStyleLbl="node0" presStyleIdx="1" presStyleCnt="4"/>
      <dgm:spPr/>
    </dgm:pt>
    <dgm:pt modelId="{99CC5F69-E54F-4FBC-B82E-9D7C39D57F7A}" type="pres">
      <dgm:prSet presAssocID="{27A0F8D7-6146-4005-B458-2F01EEED204D}" presName="text" presStyleLbl="fgAcc0" presStyleIdx="1" presStyleCnt="4">
        <dgm:presLayoutVars>
          <dgm:chPref val="3"/>
        </dgm:presLayoutVars>
      </dgm:prSet>
      <dgm:spPr/>
    </dgm:pt>
    <dgm:pt modelId="{2F425A36-6889-4EAD-8B0B-8521E83547BD}" type="pres">
      <dgm:prSet presAssocID="{27A0F8D7-6146-4005-B458-2F01EEED204D}" presName="hierChild2" presStyleCnt="0"/>
      <dgm:spPr/>
    </dgm:pt>
    <dgm:pt modelId="{0C8DB01B-0F03-4CDD-B7A1-2A8DC84623FF}" type="pres">
      <dgm:prSet presAssocID="{194F8815-D693-487D-80F7-DB59D2DE936D}" presName="hierRoot1" presStyleCnt="0"/>
      <dgm:spPr/>
    </dgm:pt>
    <dgm:pt modelId="{4B624320-DB43-4A72-BC2D-65C7F8FF20CF}" type="pres">
      <dgm:prSet presAssocID="{194F8815-D693-487D-80F7-DB59D2DE936D}" presName="composite" presStyleCnt="0"/>
      <dgm:spPr/>
    </dgm:pt>
    <dgm:pt modelId="{2BEFC27A-9375-469E-8A7B-4615561F42ED}" type="pres">
      <dgm:prSet presAssocID="{194F8815-D693-487D-80F7-DB59D2DE936D}" presName="background" presStyleLbl="node0" presStyleIdx="2" presStyleCnt="4"/>
      <dgm:spPr/>
    </dgm:pt>
    <dgm:pt modelId="{85ADA0CC-206C-4407-9CF1-E8ACD75FAD7A}" type="pres">
      <dgm:prSet presAssocID="{194F8815-D693-487D-80F7-DB59D2DE936D}" presName="text" presStyleLbl="fgAcc0" presStyleIdx="2" presStyleCnt="4">
        <dgm:presLayoutVars>
          <dgm:chPref val="3"/>
        </dgm:presLayoutVars>
      </dgm:prSet>
      <dgm:spPr/>
    </dgm:pt>
    <dgm:pt modelId="{DACFD5BB-9F4D-4979-B4E3-DF0FC2B54BD8}" type="pres">
      <dgm:prSet presAssocID="{194F8815-D693-487D-80F7-DB59D2DE936D}" presName="hierChild2" presStyleCnt="0"/>
      <dgm:spPr/>
    </dgm:pt>
    <dgm:pt modelId="{50F5BFAE-1C27-42F9-8264-25FDF105DB74}" type="pres">
      <dgm:prSet presAssocID="{2242AA14-5F3C-4682-BFB6-3B0D449D2C31}" presName="hierRoot1" presStyleCnt="0"/>
      <dgm:spPr/>
    </dgm:pt>
    <dgm:pt modelId="{5CCF76A7-E761-4AF5-BC61-7293ADAB6483}" type="pres">
      <dgm:prSet presAssocID="{2242AA14-5F3C-4682-BFB6-3B0D449D2C31}" presName="composite" presStyleCnt="0"/>
      <dgm:spPr/>
    </dgm:pt>
    <dgm:pt modelId="{3BC042C0-D49E-4E6C-A3DA-352B9FB71015}" type="pres">
      <dgm:prSet presAssocID="{2242AA14-5F3C-4682-BFB6-3B0D449D2C31}" presName="background" presStyleLbl="node0" presStyleIdx="3" presStyleCnt="4"/>
      <dgm:spPr/>
    </dgm:pt>
    <dgm:pt modelId="{00788ED0-0397-4921-9FCE-1894E205B16C}" type="pres">
      <dgm:prSet presAssocID="{2242AA14-5F3C-4682-BFB6-3B0D449D2C31}" presName="text" presStyleLbl="fgAcc0" presStyleIdx="3" presStyleCnt="4">
        <dgm:presLayoutVars>
          <dgm:chPref val="3"/>
        </dgm:presLayoutVars>
      </dgm:prSet>
      <dgm:spPr/>
    </dgm:pt>
    <dgm:pt modelId="{FFB443D0-ECBC-4E3B-B5DB-4F79F9E62605}" type="pres">
      <dgm:prSet presAssocID="{2242AA14-5F3C-4682-BFB6-3B0D449D2C31}" presName="hierChild2" presStyleCnt="0"/>
      <dgm:spPr/>
    </dgm:pt>
  </dgm:ptLst>
  <dgm:cxnLst>
    <dgm:cxn modelId="{CF5F5A09-C710-4020-AA0D-B55BB94E211A}" type="presOf" srcId="{4BED3166-E6DD-4AEA-BC25-FF7E19AB7B03}" destId="{A9ED099B-2FE3-4540-914E-5F9124A79E93}" srcOrd="0" destOrd="0" presId="urn:microsoft.com/office/officeart/2005/8/layout/hierarchy1"/>
    <dgm:cxn modelId="{CC5F6067-D5B0-4C17-81B1-B28F89E05522}" srcId="{3AD6198F-86FA-4F88-8EC5-234DEDC1C2E4}" destId="{27A0F8D7-6146-4005-B458-2F01EEED204D}" srcOrd="1" destOrd="0" parTransId="{3761F9AE-AC63-47BE-8FA4-062C64F0D40F}" sibTransId="{7F48F753-90F0-4955-A789-03E34524C573}"/>
    <dgm:cxn modelId="{120B456E-908D-40E2-A0BC-EF2A08A44D3A}" type="presOf" srcId="{2242AA14-5F3C-4682-BFB6-3B0D449D2C31}" destId="{00788ED0-0397-4921-9FCE-1894E205B16C}" srcOrd="0" destOrd="0" presId="urn:microsoft.com/office/officeart/2005/8/layout/hierarchy1"/>
    <dgm:cxn modelId="{66B6F453-FA8D-46C8-B50A-BF968753EE0E}" srcId="{3AD6198F-86FA-4F88-8EC5-234DEDC1C2E4}" destId="{194F8815-D693-487D-80F7-DB59D2DE936D}" srcOrd="2" destOrd="0" parTransId="{37FA0569-10A0-468E-AA6B-20D0F86FF327}" sibTransId="{B83CB45D-9D8C-4A07-9D12-4DBC8C8B16FA}"/>
    <dgm:cxn modelId="{C6860DC3-9613-4344-BCD2-23FB6F04D8D1}" type="presOf" srcId="{194F8815-D693-487D-80F7-DB59D2DE936D}" destId="{85ADA0CC-206C-4407-9CF1-E8ACD75FAD7A}" srcOrd="0" destOrd="0" presId="urn:microsoft.com/office/officeart/2005/8/layout/hierarchy1"/>
    <dgm:cxn modelId="{F01630E5-1948-49B6-8178-4D92F0BB3249}" type="presOf" srcId="{3AD6198F-86FA-4F88-8EC5-234DEDC1C2E4}" destId="{A31C8CC3-97E5-468A-8227-EDC7D5BD8E15}" srcOrd="0" destOrd="0" presId="urn:microsoft.com/office/officeart/2005/8/layout/hierarchy1"/>
    <dgm:cxn modelId="{42FE42FA-24DA-44A3-AFFC-62048E1033D2}" srcId="{3AD6198F-86FA-4F88-8EC5-234DEDC1C2E4}" destId="{2242AA14-5F3C-4682-BFB6-3B0D449D2C31}" srcOrd="3" destOrd="0" parTransId="{32BBE59A-CE18-4DE2-B7E9-16CA5916FBD4}" sibTransId="{91DC96CF-4793-4B99-B703-311F88AF5490}"/>
    <dgm:cxn modelId="{89343EFD-E16B-4982-8D32-6C8168687007}" type="presOf" srcId="{27A0F8D7-6146-4005-B458-2F01EEED204D}" destId="{99CC5F69-E54F-4FBC-B82E-9D7C39D57F7A}" srcOrd="0" destOrd="0" presId="urn:microsoft.com/office/officeart/2005/8/layout/hierarchy1"/>
    <dgm:cxn modelId="{1E0BAAFE-02EC-4536-91EA-5FDCAE334685}" srcId="{3AD6198F-86FA-4F88-8EC5-234DEDC1C2E4}" destId="{4BED3166-E6DD-4AEA-BC25-FF7E19AB7B03}" srcOrd="0" destOrd="0" parTransId="{3B3C8060-DDA4-4BA4-BB9D-8AA4B22C143D}" sibTransId="{9E95A49F-6243-4741-A7F8-FBE49EA5A677}"/>
    <dgm:cxn modelId="{F5BD77F5-1674-4CC3-B139-802AD48D747D}" type="presParOf" srcId="{A31C8CC3-97E5-468A-8227-EDC7D5BD8E15}" destId="{6904AD24-B5FC-4117-AA7A-5D023D817647}" srcOrd="0" destOrd="0" presId="urn:microsoft.com/office/officeart/2005/8/layout/hierarchy1"/>
    <dgm:cxn modelId="{1545C821-25BD-4D92-B2B1-D285A2EDAD79}" type="presParOf" srcId="{6904AD24-B5FC-4117-AA7A-5D023D817647}" destId="{AB8911D2-E476-4C0D-BC50-D4562EDDE3C7}" srcOrd="0" destOrd="0" presId="urn:microsoft.com/office/officeart/2005/8/layout/hierarchy1"/>
    <dgm:cxn modelId="{EC05B3AF-AE01-4F2C-816E-91418A0BA327}" type="presParOf" srcId="{AB8911D2-E476-4C0D-BC50-D4562EDDE3C7}" destId="{EE1C4B8E-71D8-4966-9D09-7ED3D4A75C31}" srcOrd="0" destOrd="0" presId="urn:microsoft.com/office/officeart/2005/8/layout/hierarchy1"/>
    <dgm:cxn modelId="{9E7816F9-C92B-41FE-A70B-ADAA4ECA7826}" type="presParOf" srcId="{AB8911D2-E476-4C0D-BC50-D4562EDDE3C7}" destId="{A9ED099B-2FE3-4540-914E-5F9124A79E93}" srcOrd="1" destOrd="0" presId="urn:microsoft.com/office/officeart/2005/8/layout/hierarchy1"/>
    <dgm:cxn modelId="{532BC8F5-6A1B-45FC-8161-FBE5EB5DF06A}" type="presParOf" srcId="{6904AD24-B5FC-4117-AA7A-5D023D817647}" destId="{19207630-104A-4D19-8C1A-FF0D0938F7E6}" srcOrd="1" destOrd="0" presId="urn:microsoft.com/office/officeart/2005/8/layout/hierarchy1"/>
    <dgm:cxn modelId="{8A9E2A05-A007-4AF7-84CF-AEEA746D9158}" type="presParOf" srcId="{A31C8CC3-97E5-468A-8227-EDC7D5BD8E15}" destId="{10C187F2-9B1B-4B77-9609-91BF6D63695B}" srcOrd="1" destOrd="0" presId="urn:microsoft.com/office/officeart/2005/8/layout/hierarchy1"/>
    <dgm:cxn modelId="{A8F78AD9-93DA-4C00-A07A-56A362DA24F9}" type="presParOf" srcId="{10C187F2-9B1B-4B77-9609-91BF6D63695B}" destId="{56898602-00F4-4A5D-880C-5EDE0AD88309}" srcOrd="0" destOrd="0" presId="urn:microsoft.com/office/officeart/2005/8/layout/hierarchy1"/>
    <dgm:cxn modelId="{10F7FFB8-5DA3-4815-B609-87CF67EC4657}" type="presParOf" srcId="{56898602-00F4-4A5D-880C-5EDE0AD88309}" destId="{2E7C6FAE-E125-4A6D-92CA-20C69F891C7C}" srcOrd="0" destOrd="0" presId="urn:microsoft.com/office/officeart/2005/8/layout/hierarchy1"/>
    <dgm:cxn modelId="{6BE2AD61-5C19-4D26-A752-67399349C78E}" type="presParOf" srcId="{56898602-00F4-4A5D-880C-5EDE0AD88309}" destId="{99CC5F69-E54F-4FBC-B82E-9D7C39D57F7A}" srcOrd="1" destOrd="0" presId="urn:microsoft.com/office/officeart/2005/8/layout/hierarchy1"/>
    <dgm:cxn modelId="{5E01ED77-96AE-4E63-8454-13BF55A69A43}" type="presParOf" srcId="{10C187F2-9B1B-4B77-9609-91BF6D63695B}" destId="{2F425A36-6889-4EAD-8B0B-8521E83547BD}" srcOrd="1" destOrd="0" presId="urn:microsoft.com/office/officeart/2005/8/layout/hierarchy1"/>
    <dgm:cxn modelId="{3A188D9C-30C2-4286-8A8C-F5CD5DF059F0}" type="presParOf" srcId="{A31C8CC3-97E5-468A-8227-EDC7D5BD8E15}" destId="{0C8DB01B-0F03-4CDD-B7A1-2A8DC84623FF}" srcOrd="2" destOrd="0" presId="urn:microsoft.com/office/officeart/2005/8/layout/hierarchy1"/>
    <dgm:cxn modelId="{ECCC2E74-5297-4CA4-91D1-6D3FDD73D3ED}" type="presParOf" srcId="{0C8DB01B-0F03-4CDD-B7A1-2A8DC84623FF}" destId="{4B624320-DB43-4A72-BC2D-65C7F8FF20CF}" srcOrd="0" destOrd="0" presId="urn:microsoft.com/office/officeart/2005/8/layout/hierarchy1"/>
    <dgm:cxn modelId="{BDCDB0D8-962A-4BE3-AA2D-416C210B6D6B}" type="presParOf" srcId="{4B624320-DB43-4A72-BC2D-65C7F8FF20CF}" destId="{2BEFC27A-9375-469E-8A7B-4615561F42ED}" srcOrd="0" destOrd="0" presId="urn:microsoft.com/office/officeart/2005/8/layout/hierarchy1"/>
    <dgm:cxn modelId="{CB97D361-CED5-4CD6-ADE2-AE033E8257B6}" type="presParOf" srcId="{4B624320-DB43-4A72-BC2D-65C7F8FF20CF}" destId="{85ADA0CC-206C-4407-9CF1-E8ACD75FAD7A}" srcOrd="1" destOrd="0" presId="urn:microsoft.com/office/officeart/2005/8/layout/hierarchy1"/>
    <dgm:cxn modelId="{C4FC3D93-EEAE-42B3-97F2-1794C7A22D2D}" type="presParOf" srcId="{0C8DB01B-0F03-4CDD-B7A1-2A8DC84623FF}" destId="{DACFD5BB-9F4D-4979-B4E3-DF0FC2B54BD8}" srcOrd="1" destOrd="0" presId="urn:microsoft.com/office/officeart/2005/8/layout/hierarchy1"/>
    <dgm:cxn modelId="{13353F28-E89F-42A4-9350-05AC9999EDFD}" type="presParOf" srcId="{A31C8CC3-97E5-468A-8227-EDC7D5BD8E15}" destId="{50F5BFAE-1C27-42F9-8264-25FDF105DB74}" srcOrd="3" destOrd="0" presId="urn:microsoft.com/office/officeart/2005/8/layout/hierarchy1"/>
    <dgm:cxn modelId="{A517EDB7-007E-4BC3-9218-C7F372AADF7D}" type="presParOf" srcId="{50F5BFAE-1C27-42F9-8264-25FDF105DB74}" destId="{5CCF76A7-E761-4AF5-BC61-7293ADAB6483}" srcOrd="0" destOrd="0" presId="urn:microsoft.com/office/officeart/2005/8/layout/hierarchy1"/>
    <dgm:cxn modelId="{D2133DCB-6018-4DF7-8C07-069E80509609}" type="presParOf" srcId="{5CCF76A7-E761-4AF5-BC61-7293ADAB6483}" destId="{3BC042C0-D49E-4E6C-A3DA-352B9FB71015}" srcOrd="0" destOrd="0" presId="urn:microsoft.com/office/officeart/2005/8/layout/hierarchy1"/>
    <dgm:cxn modelId="{10FD73C0-702A-436C-AAC7-424360899653}" type="presParOf" srcId="{5CCF76A7-E761-4AF5-BC61-7293ADAB6483}" destId="{00788ED0-0397-4921-9FCE-1894E205B16C}" srcOrd="1" destOrd="0" presId="urn:microsoft.com/office/officeart/2005/8/layout/hierarchy1"/>
    <dgm:cxn modelId="{39195DC1-53C0-4FB0-B46B-FA971F7E939D}" type="presParOf" srcId="{50F5BFAE-1C27-42F9-8264-25FDF105DB74}" destId="{FFB443D0-ECBC-4E3B-B5DB-4F79F9E6260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FB00129-42C4-4A74-9558-2826FDD09B5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45869E3-5EE5-4AFD-8A76-3B9E2787A923}">
      <dgm:prSet/>
      <dgm:spPr/>
      <dgm:t>
        <a:bodyPr/>
        <a:lstStyle/>
        <a:p>
          <a:pPr>
            <a:lnSpc>
              <a:spcPct val="100000"/>
            </a:lnSpc>
          </a:pPr>
          <a:r>
            <a:rPr lang="en-GB">
              <a:latin typeface="Neue Haas Grotesk Text Pro"/>
            </a:rPr>
            <a:t>Attachment</a:t>
          </a:r>
          <a:r>
            <a:rPr lang="en-GB"/>
            <a:t> theory focuses on early emotional bonds with caregivers</a:t>
          </a:r>
          <a:endParaRPr lang="en-US"/>
        </a:p>
      </dgm:t>
    </dgm:pt>
    <dgm:pt modelId="{EFD06508-FF74-4909-8209-AEDAA86C3008}" type="parTrans" cxnId="{5DF21C34-65E3-49BA-BD47-DE6F4402828F}">
      <dgm:prSet/>
      <dgm:spPr/>
      <dgm:t>
        <a:bodyPr/>
        <a:lstStyle/>
        <a:p>
          <a:endParaRPr lang="en-US"/>
        </a:p>
      </dgm:t>
    </dgm:pt>
    <dgm:pt modelId="{86653571-93D9-470A-BDAF-F23684D3A073}" type="sibTrans" cxnId="{5DF21C34-65E3-49BA-BD47-DE6F4402828F}">
      <dgm:prSet/>
      <dgm:spPr/>
      <dgm:t>
        <a:bodyPr/>
        <a:lstStyle/>
        <a:p>
          <a:endParaRPr lang="en-US"/>
        </a:p>
      </dgm:t>
    </dgm:pt>
    <dgm:pt modelId="{CECAF2BA-C918-4199-A608-68305E0A529E}">
      <dgm:prSet/>
      <dgm:spPr/>
      <dgm:t>
        <a:bodyPr/>
        <a:lstStyle/>
        <a:p>
          <a:pPr>
            <a:lnSpc>
              <a:spcPct val="100000"/>
            </a:lnSpc>
          </a:pPr>
          <a:r>
            <a:rPr lang="en-GB"/>
            <a:t>Secure </a:t>
          </a:r>
          <a:r>
            <a:rPr lang="en-GB">
              <a:latin typeface="Neue Haas Grotesk Text Pro"/>
            </a:rPr>
            <a:t>attachments</a:t>
          </a:r>
          <a:r>
            <a:rPr lang="en-GB"/>
            <a:t> supports: </a:t>
          </a:r>
          <a:endParaRPr lang="en-US"/>
        </a:p>
      </dgm:t>
    </dgm:pt>
    <dgm:pt modelId="{A8262CC6-D02D-41E7-9858-2D34FFD40831}" type="parTrans" cxnId="{64AA7965-7432-458D-A83B-A8CDC298D850}">
      <dgm:prSet/>
      <dgm:spPr/>
      <dgm:t>
        <a:bodyPr/>
        <a:lstStyle/>
        <a:p>
          <a:endParaRPr lang="en-US"/>
        </a:p>
      </dgm:t>
    </dgm:pt>
    <dgm:pt modelId="{D29F9031-556D-4382-B360-CB43F34E26FD}" type="sibTrans" cxnId="{64AA7965-7432-458D-A83B-A8CDC298D850}">
      <dgm:prSet/>
      <dgm:spPr/>
      <dgm:t>
        <a:bodyPr/>
        <a:lstStyle/>
        <a:p>
          <a:endParaRPr lang="en-US"/>
        </a:p>
      </dgm:t>
    </dgm:pt>
    <dgm:pt modelId="{814C4DEE-E973-433D-8F7A-DA51D0188B16}">
      <dgm:prSet/>
      <dgm:spPr/>
      <dgm:t>
        <a:bodyPr/>
        <a:lstStyle/>
        <a:p>
          <a:pPr>
            <a:lnSpc>
              <a:spcPct val="100000"/>
            </a:lnSpc>
          </a:pPr>
          <a:r>
            <a:rPr lang="en-GB"/>
            <a:t>Emotional regulation</a:t>
          </a:r>
          <a:endParaRPr lang="en-US"/>
        </a:p>
      </dgm:t>
    </dgm:pt>
    <dgm:pt modelId="{2CA0A7FD-AE77-4094-88DC-3ECE2BAA36BC}" type="parTrans" cxnId="{803D7A7B-2E44-4138-BE54-40B03B0C5D92}">
      <dgm:prSet/>
      <dgm:spPr/>
      <dgm:t>
        <a:bodyPr/>
        <a:lstStyle/>
        <a:p>
          <a:endParaRPr lang="en-US"/>
        </a:p>
      </dgm:t>
    </dgm:pt>
    <dgm:pt modelId="{18FD0A10-AD81-4126-BAC5-93F1F9358264}" type="sibTrans" cxnId="{803D7A7B-2E44-4138-BE54-40B03B0C5D92}">
      <dgm:prSet/>
      <dgm:spPr/>
      <dgm:t>
        <a:bodyPr/>
        <a:lstStyle/>
        <a:p>
          <a:endParaRPr lang="en-US"/>
        </a:p>
      </dgm:t>
    </dgm:pt>
    <dgm:pt modelId="{CFF46BA1-14E9-4689-A868-E0FE146F26A6}">
      <dgm:prSet/>
      <dgm:spPr/>
      <dgm:t>
        <a:bodyPr/>
        <a:lstStyle/>
        <a:p>
          <a:pPr>
            <a:lnSpc>
              <a:spcPct val="100000"/>
            </a:lnSpc>
          </a:pPr>
          <a:r>
            <a:rPr lang="en-GB"/>
            <a:t>Self esteem </a:t>
          </a:r>
          <a:endParaRPr lang="en-US"/>
        </a:p>
      </dgm:t>
    </dgm:pt>
    <dgm:pt modelId="{5BD0584E-77C4-43E2-B1F3-FDBE8A994E93}" type="parTrans" cxnId="{B0D0BAC3-E56B-41AF-B88B-DCE5A480FE96}">
      <dgm:prSet/>
      <dgm:spPr/>
      <dgm:t>
        <a:bodyPr/>
        <a:lstStyle/>
        <a:p>
          <a:endParaRPr lang="en-US"/>
        </a:p>
      </dgm:t>
    </dgm:pt>
    <dgm:pt modelId="{C9B2314E-F567-42E0-9E84-7AD95C1F0FD7}" type="sibTrans" cxnId="{B0D0BAC3-E56B-41AF-B88B-DCE5A480FE96}">
      <dgm:prSet/>
      <dgm:spPr/>
      <dgm:t>
        <a:bodyPr/>
        <a:lstStyle/>
        <a:p>
          <a:endParaRPr lang="en-US"/>
        </a:p>
      </dgm:t>
    </dgm:pt>
    <dgm:pt modelId="{A97D6727-E79C-4647-A935-B21D5D68E465}">
      <dgm:prSet/>
      <dgm:spPr/>
      <dgm:t>
        <a:bodyPr/>
        <a:lstStyle/>
        <a:p>
          <a:pPr>
            <a:lnSpc>
              <a:spcPct val="100000"/>
            </a:lnSpc>
          </a:pPr>
          <a:r>
            <a:rPr lang="en-GB"/>
            <a:t>Healthy </a:t>
          </a:r>
          <a:r>
            <a:rPr lang="en-GB">
              <a:latin typeface="Neue Haas Grotesk Text Pro"/>
            </a:rPr>
            <a:t>relationships</a:t>
          </a:r>
          <a:endParaRPr lang="en-US"/>
        </a:p>
      </dgm:t>
    </dgm:pt>
    <dgm:pt modelId="{F02C983B-6E0D-4BFA-9DB1-AAA804C0600E}" type="parTrans" cxnId="{CE5A30DF-DC78-436F-A0BE-55F0D05B7011}">
      <dgm:prSet/>
      <dgm:spPr/>
      <dgm:t>
        <a:bodyPr/>
        <a:lstStyle/>
        <a:p>
          <a:endParaRPr lang="en-US"/>
        </a:p>
      </dgm:t>
    </dgm:pt>
    <dgm:pt modelId="{6160A01F-8970-4D20-B760-43E8AE4DC49E}" type="sibTrans" cxnId="{CE5A30DF-DC78-436F-A0BE-55F0D05B7011}">
      <dgm:prSet/>
      <dgm:spPr/>
      <dgm:t>
        <a:bodyPr/>
        <a:lstStyle/>
        <a:p>
          <a:endParaRPr lang="en-US"/>
        </a:p>
      </dgm:t>
    </dgm:pt>
    <dgm:pt modelId="{4775B278-1054-460C-A410-11FC70CF0E30}">
      <dgm:prSet/>
      <dgm:spPr/>
      <dgm:t>
        <a:bodyPr/>
        <a:lstStyle/>
        <a:p>
          <a:pPr>
            <a:lnSpc>
              <a:spcPct val="100000"/>
            </a:lnSpc>
          </a:pPr>
          <a:r>
            <a:rPr lang="en-GB"/>
            <a:t>Insecure </a:t>
          </a:r>
          <a:r>
            <a:rPr lang="en-GB">
              <a:latin typeface="Neue Haas Grotesk Text Pro"/>
            </a:rPr>
            <a:t>attachment</a:t>
          </a:r>
          <a:r>
            <a:rPr lang="en-GB"/>
            <a:t> may develop when caregiving is inconsistent </a:t>
          </a:r>
          <a:endParaRPr lang="en-US"/>
        </a:p>
      </dgm:t>
    </dgm:pt>
    <dgm:pt modelId="{E2C6E641-B64B-458A-B196-DC1B5FC7239F}" type="parTrans" cxnId="{BBE66E88-9C50-4A61-9772-71FE0B58B7E5}">
      <dgm:prSet/>
      <dgm:spPr/>
      <dgm:t>
        <a:bodyPr/>
        <a:lstStyle/>
        <a:p>
          <a:endParaRPr lang="en-US"/>
        </a:p>
      </dgm:t>
    </dgm:pt>
    <dgm:pt modelId="{4AE2691A-81AC-436A-98C0-E040C70E320F}" type="sibTrans" cxnId="{BBE66E88-9C50-4A61-9772-71FE0B58B7E5}">
      <dgm:prSet/>
      <dgm:spPr/>
      <dgm:t>
        <a:bodyPr/>
        <a:lstStyle/>
        <a:p>
          <a:endParaRPr lang="en-US"/>
        </a:p>
      </dgm:t>
    </dgm:pt>
    <dgm:pt modelId="{42BED1F9-6FBE-4AF9-B1BB-135641647233}" type="pres">
      <dgm:prSet presAssocID="{FFB00129-42C4-4A74-9558-2826FDD09B54}" presName="root" presStyleCnt="0">
        <dgm:presLayoutVars>
          <dgm:dir/>
          <dgm:resizeHandles val="exact"/>
        </dgm:presLayoutVars>
      </dgm:prSet>
      <dgm:spPr/>
    </dgm:pt>
    <dgm:pt modelId="{F394EC48-C8C5-4F4A-B78C-7AA0F5E9A4F0}" type="pres">
      <dgm:prSet presAssocID="{D45869E3-5EE5-4AFD-8A76-3B9E2787A923}" presName="compNode" presStyleCnt="0"/>
      <dgm:spPr/>
    </dgm:pt>
    <dgm:pt modelId="{754658B8-7129-4562-8429-555295FDC048}" type="pres">
      <dgm:prSet presAssocID="{D45869E3-5EE5-4AFD-8A76-3B9E2787A923}" presName="bgRect" presStyleLbl="bgShp" presStyleIdx="0" presStyleCnt="6"/>
      <dgm:spPr/>
    </dgm:pt>
    <dgm:pt modelId="{F347C8F1-E682-4B60-8E34-80E7AFC4FCFD}" type="pres">
      <dgm:prSet presAssocID="{D45869E3-5EE5-4AFD-8A76-3B9E2787A92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305291C1-2FE1-4AA9-9211-F2EB3E75C522}" type="pres">
      <dgm:prSet presAssocID="{D45869E3-5EE5-4AFD-8A76-3B9E2787A923}" presName="spaceRect" presStyleCnt="0"/>
      <dgm:spPr/>
    </dgm:pt>
    <dgm:pt modelId="{A09593FA-025B-4C6A-A561-74DD8F100EC6}" type="pres">
      <dgm:prSet presAssocID="{D45869E3-5EE5-4AFD-8A76-3B9E2787A923}" presName="parTx" presStyleLbl="revTx" presStyleIdx="0" presStyleCnt="6">
        <dgm:presLayoutVars>
          <dgm:chMax val="0"/>
          <dgm:chPref val="0"/>
        </dgm:presLayoutVars>
      </dgm:prSet>
      <dgm:spPr/>
    </dgm:pt>
    <dgm:pt modelId="{95C388C7-EE03-43D3-890F-F85381DD1F93}" type="pres">
      <dgm:prSet presAssocID="{86653571-93D9-470A-BDAF-F23684D3A073}" presName="sibTrans" presStyleCnt="0"/>
      <dgm:spPr/>
    </dgm:pt>
    <dgm:pt modelId="{12276651-6FFB-40DA-8BF3-AC8B959788F6}" type="pres">
      <dgm:prSet presAssocID="{CECAF2BA-C918-4199-A608-68305E0A529E}" presName="compNode" presStyleCnt="0"/>
      <dgm:spPr/>
    </dgm:pt>
    <dgm:pt modelId="{958F43C2-387D-4398-BA1B-B4F0457D63BA}" type="pres">
      <dgm:prSet presAssocID="{CECAF2BA-C918-4199-A608-68305E0A529E}" presName="bgRect" presStyleLbl="bgShp" presStyleIdx="1" presStyleCnt="6"/>
      <dgm:spPr/>
    </dgm:pt>
    <dgm:pt modelId="{7E33C5D2-5DA6-4AE7-AC80-15E5F4ECA180}" type="pres">
      <dgm:prSet presAssocID="{CECAF2BA-C918-4199-A608-68305E0A529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3DA498BD-0BE9-425D-A326-364E59F0CD81}" type="pres">
      <dgm:prSet presAssocID="{CECAF2BA-C918-4199-A608-68305E0A529E}" presName="spaceRect" presStyleCnt="0"/>
      <dgm:spPr/>
    </dgm:pt>
    <dgm:pt modelId="{CA58CD26-0C77-47C0-8A7A-457AB2935B3D}" type="pres">
      <dgm:prSet presAssocID="{CECAF2BA-C918-4199-A608-68305E0A529E}" presName="parTx" presStyleLbl="revTx" presStyleIdx="1" presStyleCnt="6">
        <dgm:presLayoutVars>
          <dgm:chMax val="0"/>
          <dgm:chPref val="0"/>
        </dgm:presLayoutVars>
      </dgm:prSet>
      <dgm:spPr/>
    </dgm:pt>
    <dgm:pt modelId="{204DCFDE-7ED9-4B8B-BAED-E5A30ED6AF14}" type="pres">
      <dgm:prSet presAssocID="{D29F9031-556D-4382-B360-CB43F34E26FD}" presName="sibTrans" presStyleCnt="0"/>
      <dgm:spPr/>
    </dgm:pt>
    <dgm:pt modelId="{61809233-D1EB-48E0-8982-F8A5079DE493}" type="pres">
      <dgm:prSet presAssocID="{814C4DEE-E973-433D-8F7A-DA51D0188B16}" presName="compNode" presStyleCnt="0"/>
      <dgm:spPr/>
    </dgm:pt>
    <dgm:pt modelId="{D2328382-98F5-4A10-8828-EB3D8A6B1832}" type="pres">
      <dgm:prSet presAssocID="{814C4DEE-E973-433D-8F7A-DA51D0188B16}" presName="bgRect" presStyleLbl="bgShp" presStyleIdx="2" presStyleCnt="6"/>
      <dgm:spPr/>
    </dgm:pt>
    <dgm:pt modelId="{1C65AAF4-ADC3-4833-9BBC-3207DCC81D0C}" type="pres">
      <dgm:prSet presAssocID="{814C4DEE-E973-433D-8F7A-DA51D0188B1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61A4B65D-D982-47A8-B7AA-BE778F7ECE15}" type="pres">
      <dgm:prSet presAssocID="{814C4DEE-E973-433D-8F7A-DA51D0188B16}" presName="spaceRect" presStyleCnt="0"/>
      <dgm:spPr/>
    </dgm:pt>
    <dgm:pt modelId="{6153C3D7-3BB6-4D53-878C-506B0FF6E40E}" type="pres">
      <dgm:prSet presAssocID="{814C4DEE-E973-433D-8F7A-DA51D0188B16}" presName="parTx" presStyleLbl="revTx" presStyleIdx="2" presStyleCnt="6">
        <dgm:presLayoutVars>
          <dgm:chMax val="0"/>
          <dgm:chPref val="0"/>
        </dgm:presLayoutVars>
      </dgm:prSet>
      <dgm:spPr/>
    </dgm:pt>
    <dgm:pt modelId="{171CA5BB-5B1E-4D72-9B90-324F838BB01E}" type="pres">
      <dgm:prSet presAssocID="{18FD0A10-AD81-4126-BAC5-93F1F9358264}" presName="sibTrans" presStyleCnt="0"/>
      <dgm:spPr/>
    </dgm:pt>
    <dgm:pt modelId="{109A99EB-B012-494C-AB3F-3769418EEE36}" type="pres">
      <dgm:prSet presAssocID="{CFF46BA1-14E9-4689-A868-E0FE146F26A6}" presName="compNode" presStyleCnt="0"/>
      <dgm:spPr/>
    </dgm:pt>
    <dgm:pt modelId="{E98EB3EB-04FC-4B06-9CA1-33E08CBF477D}" type="pres">
      <dgm:prSet presAssocID="{CFF46BA1-14E9-4689-A868-E0FE146F26A6}" presName="bgRect" presStyleLbl="bgShp" presStyleIdx="3" presStyleCnt="6"/>
      <dgm:spPr/>
    </dgm:pt>
    <dgm:pt modelId="{BC657194-B6A6-4FEC-9A30-A1EA02A210BC}" type="pres">
      <dgm:prSet presAssocID="{CFF46BA1-14E9-4689-A868-E0FE146F26A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a:ext>
      </dgm:extLst>
    </dgm:pt>
    <dgm:pt modelId="{4980EF90-BD49-4381-A733-56B5E940BBC2}" type="pres">
      <dgm:prSet presAssocID="{CFF46BA1-14E9-4689-A868-E0FE146F26A6}" presName="spaceRect" presStyleCnt="0"/>
      <dgm:spPr/>
    </dgm:pt>
    <dgm:pt modelId="{F8D74A85-5F67-4395-AAAB-DA90D032299B}" type="pres">
      <dgm:prSet presAssocID="{CFF46BA1-14E9-4689-A868-E0FE146F26A6}" presName="parTx" presStyleLbl="revTx" presStyleIdx="3" presStyleCnt="6">
        <dgm:presLayoutVars>
          <dgm:chMax val="0"/>
          <dgm:chPref val="0"/>
        </dgm:presLayoutVars>
      </dgm:prSet>
      <dgm:spPr/>
    </dgm:pt>
    <dgm:pt modelId="{8764359B-93AA-4E08-B9BF-C9D52ED8A38B}" type="pres">
      <dgm:prSet presAssocID="{C9B2314E-F567-42E0-9E84-7AD95C1F0FD7}" presName="sibTrans" presStyleCnt="0"/>
      <dgm:spPr/>
    </dgm:pt>
    <dgm:pt modelId="{624D67D9-E03A-491B-9F70-C2A78A4F66F5}" type="pres">
      <dgm:prSet presAssocID="{A97D6727-E79C-4647-A935-B21D5D68E465}" presName="compNode" presStyleCnt="0"/>
      <dgm:spPr/>
    </dgm:pt>
    <dgm:pt modelId="{10F9F2A8-B013-4D9E-AD88-597AB6D2E036}" type="pres">
      <dgm:prSet presAssocID="{A97D6727-E79C-4647-A935-B21D5D68E465}" presName="bgRect" presStyleLbl="bgShp" presStyleIdx="4" presStyleCnt="6"/>
      <dgm:spPr/>
    </dgm:pt>
    <dgm:pt modelId="{CA4ADA16-E7CC-46B4-8396-63C38902688C}" type="pres">
      <dgm:prSet presAssocID="{A97D6727-E79C-4647-A935-B21D5D68E46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Apple"/>
        </a:ext>
      </dgm:extLst>
    </dgm:pt>
    <dgm:pt modelId="{36401B61-6570-4430-9309-A5B8B0E417D7}" type="pres">
      <dgm:prSet presAssocID="{A97D6727-E79C-4647-A935-B21D5D68E465}" presName="spaceRect" presStyleCnt="0"/>
      <dgm:spPr/>
    </dgm:pt>
    <dgm:pt modelId="{0964F228-DB77-4D2A-9EA8-C53294999881}" type="pres">
      <dgm:prSet presAssocID="{A97D6727-E79C-4647-A935-B21D5D68E465}" presName="parTx" presStyleLbl="revTx" presStyleIdx="4" presStyleCnt="6">
        <dgm:presLayoutVars>
          <dgm:chMax val="0"/>
          <dgm:chPref val="0"/>
        </dgm:presLayoutVars>
      </dgm:prSet>
      <dgm:spPr/>
    </dgm:pt>
    <dgm:pt modelId="{21989D4A-19C1-49F6-9DCA-C965AEEE6E15}" type="pres">
      <dgm:prSet presAssocID="{6160A01F-8970-4D20-B760-43E8AE4DC49E}" presName="sibTrans" presStyleCnt="0"/>
      <dgm:spPr/>
    </dgm:pt>
    <dgm:pt modelId="{EBB398B2-E68A-444C-985E-A03EE9DF6A2D}" type="pres">
      <dgm:prSet presAssocID="{4775B278-1054-460C-A410-11FC70CF0E30}" presName="compNode" presStyleCnt="0"/>
      <dgm:spPr/>
    </dgm:pt>
    <dgm:pt modelId="{EB297EA2-561A-4D2D-AAA7-9D8F8CFAAD0F}" type="pres">
      <dgm:prSet presAssocID="{4775B278-1054-460C-A410-11FC70CF0E30}" presName="bgRect" presStyleLbl="bgShp" presStyleIdx="5" presStyleCnt="6"/>
      <dgm:spPr/>
    </dgm:pt>
    <dgm:pt modelId="{8339704F-AC5A-460E-96C3-309BC102F0C1}" type="pres">
      <dgm:prSet presAssocID="{4775B278-1054-460C-A410-11FC70CF0E3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Unlock"/>
        </a:ext>
      </dgm:extLst>
    </dgm:pt>
    <dgm:pt modelId="{B14C0E91-FD22-499B-A6E4-45CF1DD21181}" type="pres">
      <dgm:prSet presAssocID="{4775B278-1054-460C-A410-11FC70CF0E30}" presName="spaceRect" presStyleCnt="0"/>
      <dgm:spPr/>
    </dgm:pt>
    <dgm:pt modelId="{256253DB-D215-416D-A297-93AB63556451}" type="pres">
      <dgm:prSet presAssocID="{4775B278-1054-460C-A410-11FC70CF0E30}" presName="parTx" presStyleLbl="revTx" presStyleIdx="5" presStyleCnt="6">
        <dgm:presLayoutVars>
          <dgm:chMax val="0"/>
          <dgm:chPref val="0"/>
        </dgm:presLayoutVars>
      </dgm:prSet>
      <dgm:spPr/>
    </dgm:pt>
  </dgm:ptLst>
  <dgm:cxnLst>
    <dgm:cxn modelId="{5DF21C34-65E3-49BA-BD47-DE6F4402828F}" srcId="{FFB00129-42C4-4A74-9558-2826FDD09B54}" destId="{D45869E3-5EE5-4AFD-8A76-3B9E2787A923}" srcOrd="0" destOrd="0" parTransId="{EFD06508-FF74-4909-8209-AEDAA86C3008}" sibTransId="{86653571-93D9-470A-BDAF-F23684D3A073}"/>
    <dgm:cxn modelId="{64AA7965-7432-458D-A83B-A8CDC298D850}" srcId="{FFB00129-42C4-4A74-9558-2826FDD09B54}" destId="{CECAF2BA-C918-4199-A608-68305E0A529E}" srcOrd="1" destOrd="0" parTransId="{A8262CC6-D02D-41E7-9858-2D34FFD40831}" sibTransId="{D29F9031-556D-4382-B360-CB43F34E26FD}"/>
    <dgm:cxn modelId="{803D7A7B-2E44-4138-BE54-40B03B0C5D92}" srcId="{FFB00129-42C4-4A74-9558-2826FDD09B54}" destId="{814C4DEE-E973-433D-8F7A-DA51D0188B16}" srcOrd="2" destOrd="0" parTransId="{2CA0A7FD-AE77-4094-88DC-3ECE2BAA36BC}" sibTransId="{18FD0A10-AD81-4126-BAC5-93F1F9358264}"/>
    <dgm:cxn modelId="{0CE92D85-8078-4791-B8F3-6895A865E704}" type="presOf" srcId="{814C4DEE-E973-433D-8F7A-DA51D0188B16}" destId="{6153C3D7-3BB6-4D53-878C-506B0FF6E40E}" srcOrd="0" destOrd="0" presId="urn:microsoft.com/office/officeart/2018/2/layout/IconVerticalSolidList"/>
    <dgm:cxn modelId="{BBE66E88-9C50-4A61-9772-71FE0B58B7E5}" srcId="{FFB00129-42C4-4A74-9558-2826FDD09B54}" destId="{4775B278-1054-460C-A410-11FC70CF0E30}" srcOrd="5" destOrd="0" parTransId="{E2C6E641-B64B-458A-B196-DC1B5FC7239F}" sibTransId="{4AE2691A-81AC-436A-98C0-E040C70E320F}"/>
    <dgm:cxn modelId="{240CCF8C-155F-41A6-965D-03384381E485}" type="presOf" srcId="{CFF46BA1-14E9-4689-A868-E0FE146F26A6}" destId="{F8D74A85-5F67-4395-AAAB-DA90D032299B}" srcOrd="0" destOrd="0" presId="urn:microsoft.com/office/officeart/2018/2/layout/IconVerticalSolidList"/>
    <dgm:cxn modelId="{0FB09D90-E8D6-4267-8E02-18AB014B5F89}" type="presOf" srcId="{D45869E3-5EE5-4AFD-8A76-3B9E2787A923}" destId="{A09593FA-025B-4C6A-A561-74DD8F100EC6}" srcOrd="0" destOrd="0" presId="urn:microsoft.com/office/officeart/2018/2/layout/IconVerticalSolidList"/>
    <dgm:cxn modelId="{2F0454AE-1025-4447-966F-EF1E2ED98621}" type="presOf" srcId="{CECAF2BA-C918-4199-A608-68305E0A529E}" destId="{CA58CD26-0C77-47C0-8A7A-457AB2935B3D}" srcOrd="0" destOrd="0" presId="urn:microsoft.com/office/officeart/2018/2/layout/IconVerticalSolidList"/>
    <dgm:cxn modelId="{A36ED9B1-A93F-4981-A827-FB2337D2594A}" type="presOf" srcId="{FFB00129-42C4-4A74-9558-2826FDD09B54}" destId="{42BED1F9-6FBE-4AF9-B1BB-135641647233}" srcOrd="0" destOrd="0" presId="urn:microsoft.com/office/officeart/2018/2/layout/IconVerticalSolidList"/>
    <dgm:cxn modelId="{2D4936BA-65B0-4A44-9C38-9998E0320E1C}" type="presOf" srcId="{4775B278-1054-460C-A410-11FC70CF0E30}" destId="{256253DB-D215-416D-A297-93AB63556451}" srcOrd="0" destOrd="0" presId="urn:microsoft.com/office/officeart/2018/2/layout/IconVerticalSolidList"/>
    <dgm:cxn modelId="{B0D0BAC3-E56B-41AF-B88B-DCE5A480FE96}" srcId="{FFB00129-42C4-4A74-9558-2826FDD09B54}" destId="{CFF46BA1-14E9-4689-A868-E0FE146F26A6}" srcOrd="3" destOrd="0" parTransId="{5BD0584E-77C4-43E2-B1F3-FDBE8A994E93}" sibTransId="{C9B2314E-F567-42E0-9E84-7AD95C1F0FD7}"/>
    <dgm:cxn modelId="{B6FDF3DD-D319-4BA0-94A0-97426655EB79}" type="presOf" srcId="{A97D6727-E79C-4647-A935-B21D5D68E465}" destId="{0964F228-DB77-4D2A-9EA8-C53294999881}" srcOrd="0" destOrd="0" presId="urn:microsoft.com/office/officeart/2018/2/layout/IconVerticalSolidList"/>
    <dgm:cxn modelId="{CE5A30DF-DC78-436F-A0BE-55F0D05B7011}" srcId="{FFB00129-42C4-4A74-9558-2826FDD09B54}" destId="{A97D6727-E79C-4647-A935-B21D5D68E465}" srcOrd="4" destOrd="0" parTransId="{F02C983B-6E0D-4BFA-9DB1-AAA804C0600E}" sibTransId="{6160A01F-8970-4D20-B760-43E8AE4DC49E}"/>
    <dgm:cxn modelId="{27F5F7D6-E48C-4E27-9995-A69DC1E16168}" type="presParOf" srcId="{42BED1F9-6FBE-4AF9-B1BB-135641647233}" destId="{F394EC48-C8C5-4F4A-B78C-7AA0F5E9A4F0}" srcOrd="0" destOrd="0" presId="urn:microsoft.com/office/officeart/2018/2/layout/IconVerticalSolidList"/>
    <dgm:cxn modelId="{CD10EB45-7C1B-40B8-813D-0E611D6F87BE}" type="presParOf" srcId="{F394EC48-C8C5-4F4A-B78C-7AA0F5E9A4F0}" destId="{754658B8-7129-4562-8429-555295FDC048}" srcOrd="0" destOrd="0" presId="urn:microsoft.com/office/officeart/2018/2/layout/IconVerticalSolidList"/>
    <dgm:cxn modelId="{AB76B2D1-1B74-4918-89CD-523944221FA9}" type="presParOf" srcId="{F394EC48-C8C5-4F4A-B78C-7AA0F5E9A4F0}" destId="{F347C8F1-E682-4B60-8E34-80E7AFC4FCFD}" srcOrd="1" destOrd="0" presId="urn:microsoft.com/office/officeart/2018/2/layout/IconVerticalSolidList"/>
    <dgm:cxn modelId="{6333BA7B-41AE-4325-A1B9-9E73DCCCEC7E}" type="presParOf" srcId="{F394EC48-C8C5-4F4A-B78C-7AA0F5E9A4F0}" destId="{305291C1-2FE1-4AA9-9211-F2EB3E75C522}" srcOrd="2" destOrd="0" presId="urn:microsoft.com/office/officeart/2018/2/layout/IconVerticalSolidList"/>
    <dgm:cxn modelId="{178C48CE-8F1B-4B75-9C1C-3B8904C83B25}" type="presParOf" srcId="{F394EC48-C8C5-4F4A-B78C-7AA0F5E9A4F0}" destId="{A09593FA-025B-4C6A-A561-74DD8F100EC6}" srcOrd="3" destOrd="0" presId="urn:microsoft.com/office/officeart/2018/2/layout/IconVerticalSolidList"/>
    <dgm:cxn modelId="{B8E8266E-1BC9-4ED9-82C4-7320899D152A}" type="presParOf" srcId="{42BED1F9-6FBE-4AF9-B1BB-135641647233}" destId="{95C388C7-EE03-43D3-890F-F85381DD1F93}" srcOrd="1" destOrd="0" presId="urn:microsoft.com/office/officeart/2018/2/layout/IconVerticalSolidList"/>
    <dgm:cxn modelId="{50EB4555-3B65-447E-8F4A-8CBA647A5DA9}" type="presParOf" srcId="{42BED1F9-6FBE-4AF9-B1BB-135641647233}" destId="{12276651-6FFB-40DA-8BF3-AC8B959788F6}" srcOrd="2" destOrd="0" presId="urn:microsoft.com/office/officeart/2018/2/layout/IconVerticalSolidList"/>
    <dgm:cxn modelId="{1FE60D87-F76C-4D3A-A0A7-55071C7BDE24}" type="presParOf" srcId="{12276651-6FFB-40DA-8BF3-AC8B959788F6}" destId="{958F43C2-387D-4398-BA1B-B4F0457D63BA}" srcOrd="0" destOrd="0" presId="urn:microsoft.com/office/officeart/2018/2/layout/IconVerticalSolidList"/>
    <dgm:cxn modelId="{2F96BEF3-52BA-441D-B62B-D1F7ADDDAD11}" type="presParOf" srcId="{12276651-6FFB-40DA-8BF3-AC8B959788F6}" destId="{7E33C5D2-5DA6-4AE7-AC80-15E5F4ECA180}" srcOrd="1" destOrd="0" presId="urn:microsoft.com/office/officeart/2018/2/layout/IconVerticalSolidList"/>
    <dgm:cxn modelId="{DB36C2EE-2506-40FA-951B-C39F41F46174}" type="presParOf" srcId="{12276651-6FFB-40DA-8BF3-AC8B959788F6}" destId="{3DA498BD-0BE9-425D-A326-364E59F0CD81}" srcOrd="2" destOrd="0" presId="urn:microsoft.com/office/officeart/2018/2/layout/IconVerticalSolidList"/>
    <dgm:cxn modelId="{358A2F65-DA5F-4548-9F3C-887697C44A45}" type="presParOf" srcId="{12276651-6FFB-40DA-8BF3-AC8B959788F6}" destId="{CA58CD26-0C77-47C0-8A7A-457AB2935B3D}" srcOrd="3" destOrd="0" presId="urn:microsoft.com/office/officeart/2018/2/layout/IconVerticalSolidList"/>
    <dgm:cxn modelId="{56F45D33-C77D-4D5B-8C68-A8A282314FA3}" type="presParOf" srcId="{42BED1F9-6FBE-4AF9-B1BB-135641647233}" destId="{204DCFDE-7ED9-4B8B-BAED-E5A30ED6AF14}" srcOrd="3" destOrd="0" presId="urn:microsoft.com/office/officeart/2018/2/layout/IconVerticalSolidList"/>
    <dgm:cxn modelId="{6D9B6FD3-71A4-4661-A6D6-B3A7380ABF0E}" type="presParOf" srcId="{42BED1F9-6FBE-4AF9-B1BB-135641647233}" destId="{61809233-D1EB-48E0-8982-F8A5079DE493}" srcOrd="4" destOrd="0" presId="urn:microsoft.com/office/officeart/2018/2/layout/IconVerticalSolidList"/>
    <dgm:cxn modelId="{F0DE71E1-BF5B-4C08-84F6-85AE6B905AF6}" type="presParOf" srcId="{61809233-D1EB-48E0-8982-F8A5079DE493}" destId="{D2328382-98F5-4A10-8828-EB3D8A6B1832}" srcOrd="0" destOrd="0" presId="urn:microsoft.com/office/officeart/2018/2/layout/IconVerticalSolidList"/>
    <dgm:cxn modelId="{05A9F882-2CA1-4125-8898-66ECC00B77B6}" type="presParOf" srcId="{61809233-D1EB-48E0-8982-F8A5079DE493}" destId="{1C65AAF4-ADC3-4833-9BBC-3207DCC81D0C}" srcOrd="1" destOrd="0" presId="urn:microsoft.com/office/officeart/2018/2/layout/IconVerticalSolidList"/>
    <dgm:cxn modelId="{95349141-308A-4E9F-A84E-F6F2CEBCFA61}" type="presParOf" srcId="{61809233-D1EB-48E0-8982-F8A5079DE493}" destId="{61A4B65D-D982-47A8-B7AA-BE778F7ECE15}" srcOrd="2" destOrd="0" presId="urn:microsoft.com/office/officeart/2018/2/layout/IconVerticalSolidList"/>
    <dgm:cxn modelId="{99318620-E7A4-40BD-9647-5932F7E8CD3C}" type="presParOf" srcId="{61809233-D1EB-48E0-8982-F8A5079DE493}" destId="{6153C3D7-3BB6-4D53-878C-506B0FF6E40E}" srcOrd="3" destOrd="0" presId="urn:microsoft.com/office/officeart/2018/2/layout/IconVerticalSolidList"/>
    <dgm:cxn modelId="{843FCF8B-B0A2-43D4-842A-E93995EC86BD}" type="presParOf" srcId="{42BED1F9-6FBE-4AF9-B1BB-135641647233}" destId="{171CA5BB-5B1E-4D72-9B90-324F838BB01E}" srcOrd="5" destOrd="0" presId="urn:microsoft.com/office/officeart/2018/2/layout/IconVerticalSolidList"/>
    <dgm:cxn modelId="{A7551527-14B7-4BEF-9C8D-00DE849CD0E4}" type="presParOf" srcId="{42BED1F9-6FBE-4AF9-B1BB-135641647233}" destId="{109A99EB-B012-494C-AB3F-3769418EEE36}" srcOrd="6" destOrd="0" presId="urn:microsoft.com/office/officeart/2018/2/layout/IconVerticalSolidList"/>
    <dgm:cxn modelId="{3617D535-EE33-45DD-B09E-BFC2C5687443}" type="presParOf" srcId="{109A99EB-B012-494C-AB3F-3769418EEE36}" destId="{E98EB3EB-04FC-4B06-9CA1-33E08CBF477D}" srcOrd="0" destOrd="0" presId="urn:microsoft.com/office/officeart/2018/2/layout/IconVerticalSolidList"/>
    <dgm:cxn modelId="{CF5450ED-48C8-4FA7-AF33-6ED93F96B8C5}" type="presParOf" srcId="{109A99EB-B012-494C-AB3F-3769418EEE36}" destId="{BC657194-B6A6-4FEC-9A30-A1EA02A210BC}" srcOrd="1" destOrd="0" presId="urn:microsoft.com/office/officeart/2018/2/layout/IconVerticalSolidList"/>
    <dgm:cxn modelId="{5487C0DA-524F-4EBF-857A-949A9B4E225B}" type="presParOf" srcId="{109A99EB-B012-494C-AB3F-3769418EEE36}" destId="{4980EF90-BD49-4381-A733-56B5E940BBC2}" srcOrd="2" destOrd="0" presId="urn:microsoft.com/office/officeart/2018/2/layout/IconVerticalSolidList"/>
    <dgm:cxn modelId="{4CEF73AC-713D-43C9-A2FA-D0767AA69239}" type="presParOf" srcId="{109A99EB-B012-494C-AB3F-3769418EEE36}" destId="{F8D74A85-5F67-4395-AAAB-DA90D032299B}" srcOrd="3" destOrd="0" presId="urn:microsoft.com/office/officeart/2018/2/layout/IconVerticalSolidList"/>
    <dgm:cxn modelId="{EE12A52F-FD92-449A-8517-178DBE2E9526}" type="presParOf" srcId="{42BED1F9-6FBE-4AF9-B1BB-135641647233}" destId="{8764359B-93AA-4E08-B9BF-C9D52ED8A38B}" srcOrd="7" destOrd="0" presId="urn:microsoft.com/office/officeart/2018/2/layout/IconVerticalSolidList"/>
    <dgm:cxn modelId="{21AA40DD-7DB8-40A6-A6FC-9D12E8267898}" type="presParOf" srcId="{42BED1F9-6FBE-4AF9-B1BB-135641647233}" destId="{624D67D9-E03A-491B-9F70-C2A78A4F66F5}" srcOrd="8" destOrd="0" presId="urn:microsoft.com/office/officeart/2018/2/layout/IconVerticalSolidList"/>
    <dgm:cxn modelId="{70F6374F-0156-4556-87F9-341CA7DA3354}" type="presParOf" srcId="{624D67D9-E03A-491B-9F70-C2A78A4F66F5}" destId="{10F9F2A8-B013-4D9E-AD88-597AB6D2E036}" srcOrd="0" destOrd="0" presId="urn:microsoft.com/office/officeart/2018/2/layout/IconVerticalSolidList"/>
    <dgm:cxn modelId="{E39F373B-D724-489D-A1B9-5FFDDAC3F459}" type="presParOf" srcId="{624D67D9-E03A-491B-9F70-C2A78A4F66F5}" destId="{CA4ADA16-E7CC-46B4-8396-63C38902688C}" srcOrd="1" destOrd="0" presId="urn:microsoft.com/office/officeart/2018/2/layout/IconVerticalSolidList"/>
    <dgm:cxn modelId="{4E4209B5-3BB1-45F6-B389-48A77C2B6BE1}" type="presParOf" srcId="{624D67D9-E03A-491B-9F70-C2A78A4F66F5}" destId="{36401B61-6570-4430-9309-A5B8B0E417D7}" srcOrd="2" destOrd="0" presId="urn:microsoft.com/office/officeart/2018/2/layout/IconVerticalSolidList"/>
    <dgm:cxn modelId="{C403EE4C-2B14-44A2-A047-E524FC64719A}" type="presParOf" srcId="{624D67D9-E03A-491B-9F70-C2A78A4F66F5}" destId="{0964F228-DB77-4D2A-9EA8-C53294999881}" srcOrd="3" destOrd="0" presId="urn:microsoft.com/office/officeart/2018/2/layout/IconVerticalSolidList"/>
    <dgm:cxn modelId="{ABADF08D-CE01-4E69-9F8A-C7BA2B45AAEB}" type="presParOf" srcId="{42BED1F9-6FBE-4AF9-B1BB-135641647233}" destId="{21989D4A-19C1-49F6-9DCA-C965AEEE6E15}" srcOrd="9" destOrd="0" presId="urn:microsoft.com/office/officeart/2018/2/layout/IconVerticalSolidList"/>
    <dgm:cxn modelId="{313429F9-826A-4C20-AF89-AD26EA5B4251}" type="presParOf" srcId="{42BED1F9-6FBE-4AF9-B1BB-135641647233}" destId="{EBB398B2-E68A-444C-985E-A03EE9DF6A2D}" srcOrd="10" destOrd="0" presId="urn:microsoft.com/office/officeart/2018/2/layout/IconVerticalSolidList"/>
    <dgm:cxn modelId="{0249CF35-9B80-419C-A9C7-C7847756908E}" type="presParOf" srcId="{EBB398B2-E68A-444C-985E-A03EE9DF6A2D}" destId="{EB297EA2-561A-4D2D-AAA7-9D8F8CFAAD0F}" srcOrd="0" destOrd="0" presId="urn:microsoft.com/office/officeart/2018/2/layout/IconVerticalSolidList"/>
    <dgm:cxn modelId="{3ACEFB66-AEAC-4D82-A218-45B3CA921A20}" type="presParOf" srcId="{EBB398B2-E68A-444C-985E-A03EE9DF6A2D}" destId="{8339704F-AC5A-460E-96C3-309BC102F0C1}" srcOrd="1" destOrd="0" presId="urn:microsoft.com/office/officeart/2018/2/layout/IconVerticalSolidList"/>
    <dgm:cxn modelId="{C8FA00A1-8FD8-474D-BECC-95E588FDEC55}" type="presParOf" srcId="{EBB398B2-E68A-444C-985E-A03EE9DF6A2D}" destId="{B14C0E91-FD22-499B-A6E4-45CF1DD21181}" srcOrd="2" destOrd="0" presId="urn:microsoft.com/office/officeart/2018/2/layout/IconVerticalSolidList"/>
    <dgm:cxn modelId="{26EC1FD6-14CB-4C70-8B46-0760990FC97D}" type="presParOf" srcId="{EBB398B2-E68A-444C-985E-A03EE9DF6A2D}" destId="{256253DB-D215-416D-A297-93AB6355645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BD8B491-2665-4DE6-BBF7-D53C77A0E3C5}"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1E95B1A0-F0B2-46F6-AA95-B9045404B4C0}">
      <dgm:prSet/>
      <dgm:spPr/>
      <dgm:t>
        <a:bodyPr/>
        <a:lstStyle/>
        <a:p>
          <a:r>
            <a:rPr lang="en-GB"/>
            <a:t>Death of father at age 11</a:t>
          </a:r>
          <a:endParaRPr lang="en-US"/>
        </a:p>
      </dgm:t>
    </dgm:pt>
    <dgm:pt modelId="{0E91BBAD-E943-4250-8AC4-A289F64287E1}" type="parTrans" cxnId="{F21067BC-09E1-403B-8F8F-2D34CB79F354}">
      <dgm:prSet/>
      <dgm:spPr/>
      <dgm:t>
        <a:bodyPr/>
        <a:lstStyle/>
        <a:p>
          <a:endParaRPr lang="en-US"/>
        </a:p>
      </dgm:t>
    </dgm:pt>
    <dgm:pt modelId="{129F5142-2B00-4A5B-9E14-71840E287AC1}" type="sibTrans" cxnId="{F21067BC-09E1-403B-8F8F-2D34CB79F354}">
      <dgm:prSet/>
      <dgm:spPr/>
      <dgm:t>
        <a:bodyPr/>
        <a:lstStyle/>
        <a:p>
          <a:endParaRPr lang="en-US"/>
        </a:p>
      </dgm:t>
    </dgm:pt>
    <dgm:pt modelId="{C7C1684D-DB1C-4B6F-B871-DF33BDEDF0B5}">
      <dgm:prSet/>
      <dgm:spPr/>
      <dgm:t>
        <a:bodyPr/>
        <a:lstStyle/>
        <a:p>
          <a:r>
            <a:rPr lang="en-GB"/>
            <a:t>Disruption of attachment figure</a:t>
          </a:r>
          <a:endParaRPr lang="en-US"/>
        </a:p>
      </dgm:t>
    </dgm:pt>
    <dgm:pt modelId="{5971BEB6-690F-4DA0-95BF-9976AA236090}" type="parTrans" cxnId="{DD7911A4-E0F0-436B-8F48-77B4BE48E696}">
      <dgm:prSet/>
      <dgm:spPr/>
      <dgm:t>
        <a:bodyPr/>
        <a:lstStyle/>
        <a:p>
          <a:endParaRPr lang="en-US"/>
        </a:p>
      </dgm:t>
    </dgm:pt>
    <dgm:pt modelId="{CC53A925-AC3D-46D7-8BFB-B28652A098C7}" type="sibTrans" cxnId="{DD7911A4-E0F0-436B-8F48-77B4BE48E696}">
      <dgm:prSet/>
      <dgm:spPr/>
      <dgm:t>
        <a:bodyPr/>
        <a:lstStyle/>
        <a:p>
          <a:endParaRPr lang="en-US"/>
        </a:p>
      </dgm:t>
    </dgm:pt>
    <dgm:pt modelId="{5665B7DC-EF70-410A-A820-757DCF2846FD}">
      <dgm:prSet/>
      <dgm:spPr/>
      <dgm:t>
        <a:bodyPr/>
        <a:lstStyle/>
        <a:p>
          <a:r>
            <a:rPr lang="en-GB"/>
            <a:t>Possible grief and insecurity</a:t>
          </a:r>
          <a:endParaRPr lang="en-US"/>
        </a:p>
      </dgm:t>
    </dgm:pt>
    <dgm:pt modelId="{6922A111-FBE7-4EAA-A41A-651C115737E7}" type="parTrans" cxnId="{4B011F2F-00A7-4FCD-B762-FC9899AEDAE6}">
      <dgm:prSet/>
      <dgm:spPr/>
      <dgm:t>
        <a:bodyPr/>
        <a:lstStyle/>
        <a:p>
          <a:endParaRPr lang="en-US"/>
        </a:p>
      </dgm:t>
    </dgm:pt>
    <dgm:pt modelId="{622F4866-F15A-4807-B81F-D8769BD7F72D}" type="sibTrans" cxnId="{4B011F2F-00A7-4FCD-B762-FC9899AEDAE6}">
      <dgm:prSet/>
      <dgm:spPr/>
      <dgm:t>
        <a:bodyPr/>
        <a:lstStyle/>
        <a:p>
          <a:endParaRPr lang="en-US"/>
        </a:p>
      </dgm:t>
    </dgm:pt>
    <dgm:pt modelId="{5FA962B2-DF4D-4658-9452-EAC56F92729C}">
      <dgm:prSet/>
      <dgm:spPr/>
      <dgm:t>
        <a:bodyPr/>
        <a:lstStyle/>
        <a:p>
          <a:r>
            <a:rPr lang="en-GB"/>
            <a:t>Risk of anxious attachment</a:t>
          </a:r>
          <a:endParaRPr lang="en-US"/>
        </a:p>
      </dgm:t>
    </dgm:pt>
    <dgm:pt modelId="{5A5629E9-7E2B-4935-A414-8A62299AF04E}" type="parTrans" cxnId="{74A1DF66-7113-4F32-AE13-91E0019BC73A}">
      <dgm:prSet/>
      <dgm:spPr/>
      <dgm:t>
        <a:bodyPr/>
        <a:lstStyle/>
        <a:p>
          <a:endParaRPr lang="en-US"/>
        </a:p>
      </dgm:t>
    </dgm:pt>
    <dgm:pt modelId="{1982EA4E-5571-459A-804C-E6B314496ABB}" type="sibTrans" cxnId="{74A1DF66-7113-4F32-AE13-91E0019BC73A}">
      <dgm:prSet/>
      <dgm:spPr/>
      <dgm:t>
        <a:bodyPr/>
        <a:lstStyle/>
        <a:p>
          <a:endParaRPr lang="en-US"/>
        </a:p>
      </dgm:t>
    </dgm:pt>
    <dgm:pt modelId="{120FC6FF-C93E-4520-9E3D-31488D3F23EF}" type="pres">
      <dgm:prSet presAssocID="{3BD8B491-2665-4DE6-BBF7-D53C77A0E3C5}" presName="matrix" presStyleCnt="0">
        <dgm:presLayoutVars>
          <dgm:chMax val="1"/>
          <dgm:dir/>
          <dgm:resizeHandles val="exact"/>
        </dgm:presLayoutVars>
      </dgm:prSet>
      <dgm:spPr/>
    </dgm:pt>
    <dgm:pt modelId="{3784F1A4-9BD0-4A4F-BAC8-AF03FDB2DE5E}" type="pres">
      <dgm:prSet presAssocID="{3BD8B491-2665-4DE6-BBF7-D53C77A0E3C5}" presName="diamond" presStyleLbl="bgShp" presStyleIdx="0" presStyleCnt="1"/>
      <dgm:spPr/>
    </dgm:pt>
    <dgm:pt modelId="{F7101F10-328D-49FE-8551-D44A408CFBDF}" type="pres">
      <dgm:prSet presAssocID="{3BD8B491-2665-4DE6-BBF7-D53C77A0E3C5}" presName="quad1" presStyleLbl="node1" presStyleIdx="0" presStyleCnt="4">
        <dgm:presLayoutVars>
          <dgm:chMax val="0"/>
          <dgm:chPref val="0"/>
          <dgm:bulletEnabled val="1"/>
        </dgm:presLayoutVars>
      </dgm:prSet>
      <dgm:spPr/>
    </dgm:pt>
    <dgm:pt modelId="{C9DAD212-9F12-46AC-8971-AA707B4CC682}" type="pres">
      <dgm:prSet presAssocID="{3BD8B491-2665-4DE6-BBF7-D53C77A0E3C5}" presName="quad2" presStyleLbl="node1" presStyleIdx="1" presStyleCnt="4">
        <dgm:presLayoutVars>
          <dgm:chMax val="0"/>
          <dgm:chPref val="0"/>
          <dgm:bulletEnabled val="1"/>
        </dgm:presLayoutVars>
      </dgm:prSet>
      <dgm:spPr/>
    </dgm:pt>
    <dgm:pt modelId="{C4263E97-5C45-46EB-8F58-8B101532BA6B}" type="pres">
      <dgm:prSet presAssocID="{3BD8B491-2665-4DE6-BBF7-D53C77A0E3C5}" presName="quad3" presStyleLbl="node1" presStyleIdx="2" presStyleCnt="4">
        <dgm:presLayoutVars>
          <dgm:chMax val="0"/>
          <dgm:chPref val="0"/>
          <dgm:bulletEnabled val="1"/>
        </dgm:presLayoutVars>
      </dgm:prSet>
      <dgm:spPr/>
    </dgm:pt>
    <dgm:pt modelId="{5D726FE6-6FAB-4248-A464-2220F0A65DBD}" type="pres">
      <dgm:prSet presAssocID="{3BD8B491-2665-4DE6-BBF7-D53C77A0E3C5}" presName="quad4" presStyleLbl="node1" presStyleIdx="3" presStyleCnt="4">
        <dgm:presLayoutVars>
          <dgm:chMax val="0"/>
          <dgm:chPref val="0"/>
          <dgm:bulletEnabled val="1"/>
        </dgm:presLayoutVars>
      </dgm:prSet>
      <dgm:spPr/>
    </dgm:pt>
  </dgm:ptLst>
  <dgm:cxnLst>
    <dgm:cxn modelId="{4B011F2F-00A7-4FCD-B762-FC9899AEDAE6}" srcId="{3BD8B491-2665-4DE6-BBF7-D53C77A0E3C5}" destId="{5665B7DC-EF70-410A-A820-757DCF2846FD}" srcOrd="2" destOrd="0" parTransId="{6922A111-FBE7-4EAA-A41A-651C115737E7}" sibTransId="{622F4866-F15A-4807-B81F-D8769BD7F72D}"/>
    <dgm:cxn modelId="{74A1DF66-7113-4F32-AE13-91E0019BC73A}" srcId="{3BD8B491-2665-4DE6-BBF7-D53C77A0E3C5}" destId="{5FA962B2-DF4D-4658-9452-EAC56F92729C}" srcOrd="3" destOrd="0" parTransId="{5A5629E9-7E2B-4935-A414-8A62299AF04E}" sibTransId="{1982EA4E-5571-459A-804C-E6B314496ABB}"/>
    <dgm:cxn modelId="{3CDF224F-38E8-468C-825F-B5118F0518C6}" type="presOf" srcId="{5665B7DC-EF70-410A-A820-757DCF2846FD}" destId="{C4263E97-5C45-46EB-8F58-8B101532BA6B}" srcOrd="0" destOrd="0" presId="urn:microsoft.com/office/officeart/2005/8/layout/matrix3"/>
    <dgm:cxn modelId="{24B4948D-B378-46C7-899E-EEBFD403B15B}" type="presOf" srcId="{C7C1684D-DB1C-4B6F-B871-DF33BDEDF0B5}" destId="{C9DAD212-9F12-46AC-8971-AA707B4CC682}" srcOrd="0" destOrd="0" presId="urn:microsoft.com/office/officeart/2005/8/layout/matrix3"/>
    <dgm:cxn modelId="{DD7911A4-E0F0-436B-8F48-77B4BE48E696}" srcId="{3BD8B491-2665-4DE6-BBF7-D53C77A0E3C5}" destId="{C7C1684D-DB1C-4B6F-B871-DF33BDEDF0B5}" srcOrd="1" destOrd="0" parTransId="{5971BEB6-690F-4DA0-95BF-9976AA236090}" sibTransId="{CC53A925-AC3D-46D7-8BFB-B28652A098C7}"/>
    <dgm:cxn modelId="{F21067BC-09E1-403B-8F8F-2D34CB79F354}" srcId="{3BD8B491-2665-4DE6-BBF7-D53C77A0E3C5}" destId="{1E95B1A0-F0B2-46F6-AA95-B9045404B4C0}" srcOrd="0" destOrd="0" parTransId="{0E91BBAD-E943-4250-8AC4-A289F64287E1}" sibTransId="{129F5142-2B00-4A5B-9E14-71840E287AC1}"/>
    <dgm:cxn modelId="{36DC56BF-80DC-4028-B651-8DE50252229D}" type="presOf" srcId="{1E95B1A0-F0B2-46F6-AA95-B9045404B4C0}" destId="{F7101F10-328D-49FE-8551-D44A408CFBDF}" srcOrd="0" destOrd="0" presId="urn:microsoft.com/office/officeart/2005/8/layout/matrix3"/>
    <dgm:cxn modelId="{358A4CC4-DF9E-4B54-A20F-070CD1E772A8}" type="presOf" srcId="{5FA962B2-DF4D-4658-9452-EAC56F92729C}" destId="{5D726FE6-6FAB-4248-A464-2220F0A65DBD}" srcOrd="0" destOrd="0" presId="urn:microsoft.com/office/officeart/2005/8/layout/matrix3"/>
    <dgm:cxn modelId="{B1FB7CE6-2D0F-411C-BFD3-B15ADFA779CC}" type="presOf" srcId="{3BD8B491-2665-4DE6-BBF7-D53C77A0E3C5}" destId="{120FC6FF-C93E-4520-9E3D-31488D3F23EF}" srcOrd="0" destOrd="0" presId="urn:microsoft.com/office/officeart/2005/8/layout/matrix3"/>
    <dgm:cxn modelId="{8E220971-F1D2-41C6-8967-450A5EBEEC44}" type="presParOf" srcId="{120FC6FF-C93E-4520-9E3D-31488D3F23EF}" destId="{3784F1A4-9BD0-4A4F-BAC8-AF03FDB2DE5E}" srcOrd="0" destOrd="0" presId="urn:microsoft.com/office/officeart/2005/8/layout/matrix3"/>
    <dgm:cxn modelId="{4F994DE9-72EE-4C67-BF2B-75515AE5180F}" type="presParOf" srcId="{120FC6FF-C93E-4520-9E3D-31488D3F23EF}" destId="{F7101F10-328D-49FE-8551-D44A408CFBDF}" srcOrd="1" destOrd="0" presId="urn:microsoft.com/office/officeart/2005/8/layout/matrix3"/>
    <dgm:cxn modelId="{36B2766E-4F3B-4C59-B2C6-186EE5B29C99}" type="presParOf" srcId="{120FC6FF-C93E-4520-9E3D-31488D3F23EF}" destId="{C9DAD212-9F12-46AC-8971-AA707B4CC682}" srcOrd="2" destOrd="0" presId="urn:microsoft.com/office/officeart/2005/8/layout/matrix3"/>
    <dgm:cxn modelId="{28CB387F-993A-4399-B3FE-CFB6D7050463}" type="presParOf" srcId="{120FC6FF-C93E-4520-9E3D-31488D3F23EF}" destId="{C4263E97-5C45-46EB-8F58-8B101532BA6B}" srcOrd="3" destOrd="0" presId="urn:microsoft.com/office/officeart/2005/8/layout/matrix3"/>
    <dgm:cxn modelId="{5A6B3187-562B-4120-B9F0-893445F85DD2}" type="presParOf" srcId="{120FC6FF-C93E-4520-9E3D-31488D3F23EF}" destId="{5D726FE6-6FAB-4248-A464-2220F0A65DBD}"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15CD3CF-2DC3-49F4-904E-785540AEEF7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1884521-BB79-477B-BB36-C92EC876303F}">
      <dgm:prSet/>
      <dgm:spPr/>
      <dgm:t>
        <a:bodyPr/>
        <a:lstStyle/>
        <a:p>
          <a:r>
            <a:rPr lang="en-GB"/>
            <a:t>Jenny as a young carer</a:t>
          </a:r>
          <a:endParaRPr lang="en-US"/>
        </a:p>
      </dgm:t>
    </dgm:pt>
    <dgm:pt modelId="{D35AEA14-C0F0-40BE-9F16-C5AC53B19749}" type="parTrans" cxnId="{8568DE31-C526-40F0-863C-2079C31AD33D}">
      <dgm:prSet/>
      <dgm:spPr/>
      <dgm:t>
        <a:bodyPr/>
        <a:lstStyle/>
        <a:p>
          <a:endParaRPr lang="en-US"/>
        </a:p>
      </dgm:t>
    </dgm:pt>
    <dgm:pt modelId="{E70C51F8-06B2-4BDB-9ED8-D8895448FB5E}" type="sibTrans" cxnId="{8568DE31-C526-40F0-863C-2079C31AD33D}">
      <dgm:prSet/>
      <dgm:spPr/>
      <dgm:t>
        <a:bodyPr/>
        <a:lstStyle/>
        <a:p>
          <a:endParaRPr lang="en-US"/>
        </a:p>
      </dgm:t>
    </dgm:pt>
    <dgm:pt modelId="{8C4BE257-878B-41E1-BCB3-09929679060E}">
      <dgm:prSet/>
      <dgm:spPr/>
      <dgm:t>
        <a:bodyPr/>
        <a:lstStyle/>
        <a:p>
          <a:r>
            <a:rPr lang="en-GB"/>
            <a:t>Emotional role reversal</a:t>
          </a:r>
          <a:endParaRPr lang="en-US"/>
        </a:p>
      </dgm:t>
    </dgm:pt>
    <dgm:pt modelId="{4EFEBC56-6685-4260-ABE9-C8303A385CF6}" type="parTrans" cxnId="{856E6423-D74A-4546-A1C2-E88687DF3729}">
      <dgm:prSet/>
      <dgm:spPr/>
      <dgm:t>
        <a:bodyPr/>
        <a:lstStyle/>
        <a:p>
          <a:endParaRPr lang="en-US"/>
        </a:p>
      </dgm:t>
    </dgm:pt>
    <dgm:pt modelId="{02DECDE7-EA4D-4706-B52D-6E1B66E0F43D}" type="sibTrans" cxnId="{856E6423-D74A-4546-A1C2-E88687DF3729}">
      <dgm:prSet/>
      <dgm:spPr/>
      <dgm:t>
        <a:bodyPr/>
        <a:lstStyle/>
        <a:p>
          <a:endParaRPr lang="en-US"/>
        </a:p>
      </dgm:t>
    </dgm:pt>
    <dgm:pt modelId="{FF4143EE-9F1B-4A69-8644-5B6978723020}">
      <dgm:prSet/>
      <dgm:spPr/>
      <dgm:t>
        <a:bodyPr/>
        <a:lstStyle/>
        <a:p>
          <a:r>
            <a:rPr lang="en-GB"/>
            <a:t>Reduced opportunity for </a:t>
          </a:r>
          <a:r>
            <a:rPr lang="en-GB">
              <a:latin typeface="Neue Haas Grotesk Text Pro"/>
            </a:rPr>
            <a:t>adolescent</a:t>
          </a:r>
          <a:r>
            <a:rPr lang="en-GB"/>
            <a:t> independence</a:t>
          </a:r>
          <a:endParaRPr lang="en-US"/>
        </a:p>
      </dgm:t>
    </dgm:pt>
    <dgm:pt modelId="{A421B53B-3376-44A7-9D63-BB5CCF1C48D1}" type="parTrans" cxnId="{74998B95-2485-4551-8138-830C2BBB6299}">
      <dgm:prSet/>
      <dgm:spPr/>
      <dgm:t>
        <a:bodyPr/>
        <a:lstStyle/>
        <a:p>
          <a:endParaRPr lang="en-US"/>
        </a:p>
      </dgm:t>
    </dgm:pt>
    <dgm:pt modelId="{38A8E197-8354-4066-8A27-5362F472D681}" type="sibTrans" cxnId="{74998B95-2485-4551-8138-830C2BBB6299}">
      <dgm:prSet/>
      <dgm:spPr/>
      <dgm:t>
        <a:bodyPr/>
        <a:lstStyle/>
        <a:p>
          <a:endParaRPr lang="en-US"/>
        </a:p>
      </dgm:t>
    </dgm:pt>
    <dgm:pt modelId="{AB54C693-F815-4B5D-A849-64BC4CA106F4}" type="pres">
      <dgm:prSet presAssocID="{815CD3CF-2DC3-49F4-904E-785540AEEF75}" presName="linear" presStyleCnt="0">
        <dgm:presLayoutVars>
          <dgm:animLvl val="lvl"/>
          <dgm:resizeHandles val="exact"/>
        </dgm:presLayoutVars>
      </dgm:prSet>
      <dgm:spPr/>
    </dgm:pt>
    <dgm:pt modelId="{EDBAA341-D1B6-4D53-9148-DF54AE0309E6}" type="pres">
      <dgm:prSet presAssocID="{91884521-BB79-477B-BB36-C92EC876303F}" presName="parentText" presStyleLbl="node1" presStyleIdx="0" presStyleCnt="3">
        <dgm:presLayoutVars>
          <dgm:chMax val="0"/>
          <dgm:bulletEnabled val="1"/>
        </dgm:presLayoutVars>
      </dgm:prSet>
      <dgm:spPr/>
    </dgm:pt>
    <dgm:pt modelId="{467AD105-446D-4458-B3CE-2C48C7AB6A73}" type="pres">
      <dgm:prSet presAssocID="{E70C51F8-06B2-4BDB-9ED8-D8895448FB5E}" presName="spacer" presStyleCnt="0"/>
      <dgm:spPr/>
    </dgm:pt>
    <dgm:pt modelId="{4F408A8C-764C-4375-999A-D9C8A49ED150}" type="pres">
      <dgm:prSet presAssocID="{8C4BE257-878B-41E1-BCB3-09929679060E}" presName="parentText" presStyleLbl="node1" presStyleIdx="1" presStyleCnt="3">
        <dgm:presLayoutVars>
          <dgm:chMax val="0"/>
          <dgm:bulletEnabled val="1"/>
        </dgm:presLayoutVars>
      </dgm:prSet>
      <dgm:spPr/>
    </dgm:pt>
    <dgm:pt modelId="{A5A8D99F-7BB8-4EDA-B8C2-1FECD945C343}" type="pres">
      <dgm:prSet presAssocID="{02DECDE7-EA4D-4706-B52D-6E1B66E0F43D}" presName="spacer" presStyleCnt="0"/>
      <dgm:spPr/>
    </dgm:pt>
    <dgm:pt modelId="{FEF8E711-0D67-4484-B130-436EC28DF0D0}" type="pres">
      <dgm:prSet presAssocID="{FF4143EE-9F1B-4A69-8644-5B6978723020}" presName="parentText" presStyleLbl="node1" presStyleIdx="2" presStyleCnt="3">
        <dgm:presLayoutVars>
          <dgm:chMax val="0"/>
          <dgm:bulletEnabled val="1"/>
        </dgm:presLayoutVars>
      </dgm:prSet>
      <dgm:spPr/>
    </dgm:pt>
  </dgm:ptLst>
  <dgm:cxnLst>
    <dgm:cxn modelId="{856E6423-D74A-4546-A1C2-E88687DF3729}" srcId="{815CD3CF-2DC3-49F4-904E-785540AEEF75}" destId="{8C4BE257-878B-41E1-BCB3-09929679060E}" srcOrd="1" destOrd="0" parTransId="{4EFEBC56-6685-4260-ABE9-C8303A385CF6}" sibTransId="{02DECDE7-EA4D-4706-B52D-6E1B66E0F43D}"/>
    <dgm:cxn modelId="{8568DE31-C526-40F0-863C-2079C31AD33D}" srcId="{815CD3CF-2DC3-49F4-904E-785540AEEF75}" destId="{91884521-BB79-477B-BB36-C92EC876303F}" srcOrd="0" destOrd="0" parTransId="{D35AEA14-C0F0-40BE-9F16-C5AC53B19749}" sibTransId="{E70C51F8-06B2-4BDB-9ED8-D8895448FB5E}"/>
    <dgm:cxn modelId="{0EF66E75-99D0-44FB-A3A5-ACB2C4AEC464}" type="presOf" srcId="{91884521-BB79-477B-BB36-C92EC876303F}" destId="{EDBAA341-D1B6-4D53-9148-DF54AE0309E6}" srcOrd="0" destOrd="0" presId="urn:microsoft.com/office/officeart/2005/8/layout/vList2"/>
    <dgm:cxn modelId="{74998B95-2485-4551-8138-830C2BBB6299}" srcId="{815CD3CF-2DC3-49F4-904E-785540AEEF75}" destId="{FF4143EE-9F1B-4A69-8644-5B6978723020}" srcOrd="2" destOrd="0" parTransId="{A421B53B-3376-44A7-9D63-BB5CCF1C48D1}" sibTransId="{38A8E197-8354-4066-8A27-5362F472D681}"/>
    <dgm:cxn modelId="{3E33D4A8-6896-46FE-AF9E-0B67EC63D9DA}" type="presOf" srcId="{815CD3CF-2DC3-49F4-904E-785540AEEF75}" destId="{AB54C693-F815-4B5D-A849-64BC4CA106F4}" srcOrd="0" destOrd="0" presId="urn:microsoft.com/office/officeart/2005/8/layout/vList2"/>
    <dgm:cxn modelId="{585DC2AD-75B6-4D06-8B15-DE43BCDA4E3E}" type="presOf" srcId="{8C4BE257-878B-41E1-BCB3-09929679060E}" destId="{4F408A8C-764C-4375-999A-D9C8A49ED150}" srcOrd="0" destOrd="0" presId="urn:microsoft.com/office/officeart/2005/8/layout/vList2"/>
    <dgm:cxn modelId="{7FD198DE-798B-444B-85E8-5058E2BE70B3}" type="presOf" srcId="{FF4143EE-9F1B-4A69-8644-5B6978723020}" destId="{FEF8E711-0D67-4484-B130-436EC28DF0D0}" srcOrd="0" destOrd="0" presId="urn:microsoft.com/office/officeart/2005/8/layout/vList2"/>
    <dgm:cxn modelId="{06F348E6-1934-4B4E-8CB8-4A46C8040170}" type="presParOf" srcId="{AB54C693-F815-4B5D-A849-64BC4CA106F4}" destId="{EDBAA341-D1B6-4D53-9148-DF54AE0309E6}" srcOrd="0" destOrd="0" presId="urn:microsoft.com/office/officeart/2005/8/layout/vList2"/>
    <dgm:cxn modelId="{1444C06B-3D4E-4A44-8FC4-C0419C6D0EE5}" type="presParOf" srcId="{AB54C693-F815-4B5D-A849-64BC4CA106F4}" destId="{467AD105-446D-4458-B3CE-2C48C7AB6A73}" srcOrd="1" destOrd="0" presId="urn:microsoft.com/office/officeart/2005/8/layout/vList2"/>
    <dgm:cxn modelId="{2AE4EB1F-E612-4B87-A983-C8FD72F99A7D}" type="presParOf" srcId="{AB54C693-F815-4B5D-A849-64BC4CA106F4}" destId="{4F408A8C-764C-4375-999A-D9C8A49ED150}" srcOrd="2" destOrd="0" presId="urn:microsoft.com/office/officeart/2005/8/layout/vList2"/>
    <dgm:cxn modelId="{22D34C1C-18E8-4258-93C3-D9DE561E33A9}" type="presParOf" srcId="{AB54C693-F815-4B5D-A849-64BC4CA106F4}" destId="{A5A8D99F-7BB8-4EDA-B8C2-1FECD945C343}" srcOrd="3" destOrd="0" presId="urn:microsoft.com/office/officeart/2005/8/layout/vList2"/>
    <dgm:cxn modelId="{9AD2F308-516D-44EB-8092-15B308AF6ACE}" type="presParOf" srcId="{AB54C693-F815-4B5D-A849-64BC4CA106F4}" destId="{FEF8E711-0D67-4484-B130-436EC28DF0D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3DC55D3-5FCF-4C15-AFB8-E0769138545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2250D5F-39AC-4A9C-BFAA-A2FB744E8366}">
      <dgm:prSet/>
      <dgm:spPr/>
      <dgm:t>
        <a:bodyPr/>
        <a:lstStyle/>
        <a:p>
          <a:pPr rtl="0"/>
          <a:r>
            <a:rPr lang="en-GB"/>
            <a:t>Young carers support services</a:t>
          </a:r>
          <a:r>
            <a:rPr lang="en-GB">
              <a:latin typeface="Neue Haas Grotesk Text Pro"/>
            </a:rPr>
            <a:t> – increase relational security</a:t>
          </a:r>
          <a:endParaRPr lang="en-US"/>
        </a:p>
      </dgm:t>
    </dgm:pt>
    <dgm:pt modelId="{AD912620-C143-421E-972F-796576D0E447}" type="parTrans" cxnId="{116DD486-4103-4E6A-9806-CCC3CAAF5740}">
      <dgm:prSet/>
      <dgm:spPr/>
      <dgm:t>
        <a:bodyPr/>
        <a:lstStyle/>
        <a:p>
          <a:endParaRPr lang="en-US"/>
        </a:p>
      </dgm:t>
    </dgm:pt>
    <dgm:pt modelId="{50109754-AD36-4268-A84B-F67D89FCB6D5}" type="sibTrans" cxnId="{116DD486-4103-4E6A-9806-CCC3CAAF5740}">
      <dgm:prSet/>
      <dgm:spPr/>
      <dgm:t>
        <a:bodyPr/>
        <a:lstStyle/>
        <a:p>
          <a:endParaRPr lang="en-US"/>
        </a:p>
      </dgm:t>
    </dgm:pt>
    <dgm:pt modelId="{D076970D-AF8A-440B-B775-BBE168F75DAB}">
      <dgm:prSet/>
      <dgm:spPr/>
      <dgm:t>
        <a:bodyPr/>
        <a:lstStyle/>
        <a:p>
          <a:pPr rtl="0"/>
          <a:r>
            <a:rPr lang="en-GB"/>
            <a:t>School pastoral support</a:t>
          </a:r>
          <a:r>
            <a:rPr lang="en-GB">
              <a:latin typeface="Neue Haas Grotesk Text Pro"/>
            </a:rPr>
            <a:t> – provides a secondary attachment figure</a:t>
          </a:r>
          <a:endParaRPr lang="en-GB"/>
        </a:p>
      </dgm:t>
    </dgm:pt>
    <dgm:pt modelId="{3F48B806-023E-4275-B756-8467FC1B72A2}" type="parTrans" cxnId="{0646AB00-B719-4193-898B-8269A8BECB8E}">
      <dgm:prSet/>
      <dgm:spPr/>
      <dgm:t>
        <a:bodyPr/>
        <a:lstStyle/>
        <a:p>
          <a:endParaRPr lang="en-US"/>
        </a:p>
      </dgm:t>
    </dgm:pt>
    <dgm:pt modelId="{44472030-0168-4E62-B4DF-268236F9629E}" type="sibTrans" cxnId="{0646AB00-B719-4193-898B-8269A8BECB8E}">
      <dgm:prSet/>
      <dgm:spPr/>
      <dgm:t>
        <a:bodyPr/>
        <a:lstStyle/>
        <a:p>
          <a:endParaRPr lang="en-US"/>
        </a:p>
      </dgm:t>
    </dgm:pt>
    <dgm:pt modelId="{4B6AA70C-37D8-4FCA-A8AE-21BD41338390}">
      <dgm:prSet/>
      <dgm:spPr/>
      <dgm:t>
        <a:bodyPr/>
        <a:lstStyle/>
        <a:p>
          <a:pPr rtl="0"/>
          <a:r>
            <a:rPr lang="en-GB"/>
            <a:t>Counselling/therapy</a:t>
          </a:r>
          <a:r>
            <a:rPr lang="en-GB">
              <a:latin typeface="Neue Haas Grotesk Text Pro"/>
            </a:rPr>
            <a:t> - rebuild secure internal working model</a:t>
          </a:r>
          <a:endParaRPr lang="en-GB"/>
        </a:p>
      </dgm:t>
    </dgm:pt>
    <dgm:pt modelId="{C8F0033F-E535-48E0-8353-B9CDEBEA9B8A}" type="parTrans" cxnId="{87DDBF45-F743-410F-9A5D-16C0BA37A425}">
      <dgm:prSet/>
      <dgm:spPr/>
      <dgm:t>
        <a:bodyPr/>
        <a:lstStyle/>
        <a:p>
          <a:endParaRPr lang="en-US"/>
        </a:p>
      </dgm:t>
    </dgm:pt>
    <dgm:pt modelId="{D33F3D6E-B8DA-4504-AEB1-96E397F94AA7}" type="sibTrans" cxnId="{87DDBF45-F743-410F-9A5D-16C0BA37A425}">
      <dgm:prSet/>
      <dgm:spPr/>
      <dgm:t>
        <a:bodyPr/>
        <a:lstStyle/>
        <a:p>
          <a:endParaRPr lang="en-US"/>
        </a:p>
      </dgm:t>
    </dgm:pt>
    <dgm:pt modelId="{0389FC30-5B57-4737-89E6-326665E50878}">
      <dgm:prSet/>
      <dgm:spPr/>
      <dgm:t>
        <a:bodyPr/>
        <a:lstStyle/>
        <a:p>
          <a:pPr rtl="0"/>
          <a:r>
            <a:rPr lang="en-GB">
              <a:latin typeface="Neue Haas Grotesk Text Pro"/>
            </a:rPr>
            <a:t>Respite</a:t>
          </a:r>
          <a:r>
            <a:rPr lang="en-GB"/>
            <a:t> care for mother</a:t>
          </a:r>
          <a:r>
            <a:rPr lang="en-GB">
              <a:latin typeface="Neue Haas Grotesk Text Pro"/>
            </a:rPr>
            <a:t> – reduce stress affecting attachment security</a:t>
          </a:r>
          <a:endParaRPr lang="en-US"/>
        </a:p>
      </dgm:t>
    </dgm:pt>
    <dgm:pt modelId="{4499C81E-9DC5-4509-BF0E-51D9B8A28D21}" type="parTrans" cxnId="{B4E966CC-14BF-4C14-AABD-4901900B9F33}">
      <dgm:prSet/>
      <dgm:spPr/>
      <dgm:t>
        <a:bodyPr/>
        <a:lstStyle/>
        <a:p>
          <a:endParaRPr lang="en-US"/>
        </a:p>
      </dgm:t>
    </dgm:pt>
    <dgm:pt modelId="{8AB25424-9D8B-4338-AB86-9FF3409F27C6}" type="sibTrans" cxnId="{B4E966CC-14BF-4C14-AABD-4901900B9F33}">
      <dgm:prSet/>
      <dgm:spPr/>
      <dgm:t>
        <a:bodyPr/>
        <a:lstStyle/>
        <a:p>
          <a:endParaRPr lang="en-US"/>
        </a:p>
      </dgm:t>
    </dgm:pt>
    <dgm:pt modelId="{CE64BD1F-CAF7-4197-9FFB-DCF699CF7C6E}">
      <dgm:prSet/>
      <dgm:spPr/>
      <dgm:t>
        <a:bodyPr/>
        <a:lstStyle/>
        <a:p>
          <a:r>
            <a:rPr lang="en-GB"/>
            <a:t>Strengthening secure relationships (NICE, 2022)</a:t>
          </a:r>
          <a:endParaRPr lang="en-US"/>
        </a:p>
      </dgm:t>
    </dgm:pt>
    <dgm:pt modelId="{2D8220CD-77A2-4B95-BF89-8C3B95878B94}" type="parTrans" cxnId="{FA18CC2B-178E-496A-82BA-3D22B5154B8A}">
      <dgm:prSet/>
      <dgm:spPr/>
      <dgm:t>
        <a:bodyPr/>
        <a:lstStyle/>
        <a:p>
          <a:endParaRPr lang="en-US"/>
        </a:p>
      </dgm:t>
    </dgm:pt>
    <dgm:pt modelId="{687D1C7E-EBE4-4BDB-BD01-E87D6B5B4852}" type="sibTrans" cxnId="{FA18CC2B-178E-496A-82BA-3D22B5154B8A}">
      <dgm:prSet/>
      <dgm:spPr/>
      <dgm:t>
        <a:bodyPr/>
        <a:lstStyle/>
        <a:p>
          <a:endParaRPr lang="en-US"/>
        </a:p>
      </dgm:t>
    </dgm:pt>
    <dgm:pt modelId="{BE6616E8-E352-40C8-ABF3-D796C4CD8F7D}" type="pres">
      <dgm:prSet presAssocID="{13DC55D3-5FCF-4C15-AFB8-E0769138545C}" presName="linear" presStyleCnt="0">
        <dgm:presLayoutVars>
          <dgm:animLvl val="lvl"/>
          <dgm:resizeHandles val="exact"/>
        </dgm:presLayoutVars>
      </dgm:prSet>
      <dgm:spPr/>
    </dgm:pt>
    <dgm:pt modelId="{D8429EC4-BFF6-4902-BDA0-43B7CB3E6957}" type="pres">
      <dgm:prSet presAssocID="{D2250D5F-39AC-4A9C-BFAA-A2FB744E8366}" presName="parentText" presStyleLbl="node1" presStyleIdx="0" presStyleCnt="5">
        <dgm:presLayoutVars>
          <dgm:chMax val="0"/>
          <dgm:bulletEnabled val="1"/>
        </dgm:presLayoutVars>
      </dgm:prSet>
      <dgm:spPr/>
    </dgm:pt>
    <dgm:pt modelId="{16FDD0B3-5AB6-422D-999E-DEA40CC04F3B}" type="pres">
      <dgm:prSet presAssocID="{50109754-AD36-4268-A84B-F67D89FCB6D5}" presName="spacer" presStyleCnt="0"/>
      <dgm:spPr/>
    </dgm:pt>
    <dgm:pt modelId="{4CB17041-FCC3-43E3-94E0-13F662C8A301}" type="pres">
      <dgm:prSet presAssocID="{D076970D-AF8A-440B-B775-BBE168F75DAB}" presName="parentText" presStyleLbl="node1" presStyleIdx="1" presStyleCnt="5">
        <dgm:presLayoutVars>
          <dgm:chMax val="0"/>
          <dgm:bulletEnabled val="1"/>
        </dgm:presLayoutVars>
      </dgm:prSet>
      <dgm:spPr/>
    </dgm:pt>
    <dgm:pt modelId="{EE31E75D-8E83-4E8D-A2D0-D47A614ADFDD}" type="pres">
      <dgm:prSet presAssocID="{44472030-0168-4E62-B4DF-268236F9629E}" presName="spacer" presStyleCnt="0"/>
      <dgm:spPr/>
    </dgm:pt>
    <dgm:pt modelId="{919C1BE8-3918-484A-B46B-B089C2941F72}" type="pres">
      <dgm:prSet presAssocID="{4B6AA70C-37D8-4FCA-A8AE-21BD41338390}" presName="parentText" presStyleLbl="node1" presStyleIdx="2" presStyleCnt="5">
        <dgm:presLayoutVars>
          <dgm:chMax val="0"/>
          <dgm:bulletEnabled val="1"/>
        </dgm:presLayoutVars>
      </dgm:prSet>
      <dgm:spPr/>
    </dgm:pt>
    <dgm:pt modelId="{6EF27758-C9E2-4563-BA15-4317B8B697EF}" type="pres">
      <dgm:prSet presAssocID="{D33F3D6E-B8DA-4504-AEB1-96E397F94AA7}" presName="spacer" presStyleCnt="0"/>
      <dgm:spPr/>
    </dgm:pt>
    <dgm:pt modelId="{3F5974F6-7A88-4E0F-B42C-C1D23E1697BB}" type="pres">
      <dgm:prSet presAssocID="{0389FC30-5B57-4737-89E6-326665E50878}" presName="parentText" presStyleLbl="node1" presStyleIdx="3" presStyleCnt="5">
        <dgm:presLayoutVars>
          <dgm:chMax val="0"/>
          <dgm:bulletEnabled val="1"/>
        </dgm:presLayoutVars>
      </dgm:prSet>
      <dgm:spPr/>
    </dgm:pt>
    <dgm:pt modelId="{14935691-0EB6-4339-A4AB-363A520D562D}" type="pres">
      <dgm:prSet presAssocID="{8AB25424-9D8B-4338-AB86-9FF3409F27C6}" presName="spacer" presStyleCnt="0"/>
      <dgm:spPr/>
    </dgm:pt>
    <dgm:pt modelId="{AC8476E8-578F-42D7-A3B2-C00E88F6B241}" type="pres">
      <dgm:prSet presAssocID="{CE64BD1F-CAF7-4197-9FFB-DCF699CF7C6E}" presName="parentText" presStyleLbl="node1" presStyleIdx="4" presStyleCnt="5">
        <dgm:presLayoutVars>
          <dgm:chMax val="0"/>
          <dgm:bulletEnabled val="1"/>
        </dgm:presLayoutVars>
      </dgm:prSet>
      <dgm:spPr/>
    </dgm:pt>
  </dgm:ptLst>
  <dgm:cxnLst>
    <dgm:cxn modelId="{0646AB00-B719-4193-898B-8269A8BECB8E}" srcId="{13DC55D3-5FCF-4C15-AFB8-E0769138545C}" destId="{D076970D-AF8A-440B-B775-BBE168F75DAB}" srcOrd="1" destOrd="0" parTransId="{3F48B806-023E-4275-B756-8467FC1B72A2}" sibTransId="{44472030-0168-4E62-B4DF-268236F9629E}"/>
    <dgm:cxn modelId="{AC85AF23-2030-49D8-AE99-27B652A54381}" type="presOf" srcId="{13DC55D3-5FCF-4C15-AFB8-E0769138545C}" destId="{BE6616E8-E352-40C8-ABF3-D796C4CD8F7D}" srcOrd="0" destOrd="0" presId="urn:microsoft.com/office/officeart/2005/8/layout/vList2"/>
    <dgm:cxn modelId="{FA18CC2B-178E-496A-82BA-3D22B5154B8A}" srcId="{13DC55D3-5FCF-4C15-AFB8-E0769138545C}" destId="{CE64BD1F-CAF7-4197-9FFB-DCF699CF7C6E}" srcOrd="4" destOrd="0" parTransId="{2D8220CD-77A2-4B95-BF89-8C3B95878B94}" sibTransId="{687D1C7E-EBE4-4BDB-BD01-E87D6B5B4852}"/>
    <dgm:cxn modelId="{A4D61D5D-BADB-4305-A45A-7B7F4FCE6CDC}" type="presOf" srcId="{D2250D5F-39AC-4A9C-BFAA-A2FB744E8366}" destId="{D8429EC4-BFF6-4902-BDA0-43B7CB3E6957}" srcOrd="0" destOrd="0" presId="urn:microsoft.com/office/officeart/2005/8/layout/vList2"/>
    <dgm:cxn modelId="{87DDBF45-F743-410F-9A5D-16C0BA37A425}" srcId="{13DC55D3-5FCF-4C15-AFB8-E0769138545C}" destId="{4B6AA70C-37D8-4FCA-A8AE-21BD41338390}" srcOrd="2" destOrd="0" parTransId="{C8F0033F-E535-48E0-8353-B9CDEBEA9B8A}" sibTransId="{D33F3D6E-B8DA-4504-AEB1-96E397F94AA7}"/>
    <dgm:cxn modelId="{116DD486-4103-4E6A-9806-CCC3CAAF5740}" srcId="{13DC55D3-5FCF-4C15-AFB8-E0769138545C}" destId="{D2250D5F-39AC-4A9C-BFAA-A2FB744E8366}" srcOrd="0" destOrd="0" parTransId="{AD912620-C143-421E-972F-796576D0E447}" sibTransId="{50109754-AD36-4268-A84B-F67D89FCB6D5}"/>
    <dgm:cxn modelId="{7C070587-C2B5-4256-B2C3-DA1B568BE830}" type="presOf" srcId="{4B6AA70C-37D8-4FCA-A8AE-21BD41338390}" destId="{919C1BE8-3918-484A-B46B-B089C2941F72}" srcOrd="0" destOrd="0" presId="urn:microsoft.com/office/officeart/2005/8/layout/vList2"/>
    <dgm:cxn modelId="{25BB4B9B-D448-40C5-9837-60D0A1FA66D3}" type="presOf" srcId="{D076970D-AF8A-440B-B775-BBE168F75DAB}" destId="{4CB17041-FCC3-43E3-94E0-13F662C8A301}" srcOrd="0" destOrd="0" presId="urn:microsoft.com/office/officeart/2005/8/layout/vList2"/>
    <dgm:cxn modelId="{B59EB0C3-D7EA-4006-8092-204E8AA11824}" type="presOf" srcId="{CE64BD1F-CAF7-4197-9FFB-DCF699CF7C6E}" destId="{AC8476E8-578F-42D7-A3B2-C00E88F6B241}" srcOrd="0" destOrd="0" presId="urn:microsoft.com/office/officeart/2005/8/layout/vList2"/>
    <dgm:cxn modelId="{B4E966CC-14BF-4C14-AABD-4901900B9F33}" srcId="{13DC55D3-5FCF-4C15-AFB8-E0769138545C}" destId="{0389FC30-5B57-4737-89E6-326665E50878}" srcOrd="3" destOrd="0" parTransId="{4499C81E-9DC5-4509-BF0E-51D9B8A28D21}" sibTransId="{8AB25424-9D8B-4338-AB86-9FF3409F27C6}"/>
    <dgm:cxn modelId="{7E7BFDD3-4F0B-4579-BC43-A2E2EE4BC12E}" type="presOf" srcId="{0389FC30-5B57-4737-89E6-326665E50878}" destId="{3F5974F6-7A88-4E0F-B42C-C1D23E1697BB}" srcOrd="0" destOrd="0" presId="urn:microsoft.com/office/officeart/2005/8/layout/vList2"/>
    <dgm:cxn modelId="{A2AC14F5-6165-4315-AFE5-FD3B803C6127}" type="presParOf" srcId="{BE6616E8-E352-40C8-ABF3-D796C4CD8F7D}" destId="{D8429EC4-BFF6-4902-BDA0-43B7CB3E6957}" srcOrd="0" destOrd="0" presId="urn:microsoft.com/office/officeart/2005/8/layout/vList2"/>
    <dgm:cxn modelId="{00FAFB28-0E0B-416D-B1FE-9E706F9F721A}" type="presParOf" srcId="{BE6616E8-E352-40C8-ABF3-D796C4CD8F7D}" destId="{16FDD0B3-5AB6-422D-999E-DEA40CC04F3B}" srcOrd="1" destOrd="0" presId="urn:microsoft.com/office/officeart/2005/8/layout/vList2"/>
    <dgm:cxn modelId="{8F7B8B4D-D9A1-4E7F-A2BD-E5FD49395F13}" type="presParOf" srcId="{BE6616E8-E352-40C8-ABF3-D796C4CD8F7D}" destId="{4CB17041-FCC3-43E3-94E0-13F662C8A301}" srcOrd="2" destOrd="0" presId="urn:microsoft.com/office/officeart/2005/8/layout/vList2"/>
    <dgm:cxn modelId="{AFB01C87-64F9-4803-A6BF-46CEB9E60F77}" type="presParOf" srcId="{BE6616E8-E352-40C8-ABF3-D796C4CD8F7D}" destId="{EE31E75D-8E83-4E8D-A2D0-D47A614ADFDD}" srcOrd="3" destOrd="0" presId="urn:microsoft.com/office/officeart/2005/8/layout/vList2"/>
    <dgm:cxn modelId="{3434D306-D36F-46A9-A67D-1A3C901F2AF9}" type="presParOf" srcId="{BE6616E8-E352-40C8-ABF3-D796C4CD8F7D}" destId="{919C1BE8-3918-484A-B46B-B089C2941F72}" srcOrd="4" destOrd="0" presId="urn:microsoft.com/office/officeart/2005/8/layout/vList2"/>
    <dgm:cxn modelId="{24D0EBE0-9AD5-49AC-BA02-B299A6073687}" type="presParOf" srcId="{BE6616E8-E352-40C8-ABF3-D796C4CD8F7D}" destId="{6EF27758-C9E2-4563-BA15-4317B8B697EF}" srcOrd="5" destOrd="0" presId="urn:microsoft.com/office/officeart/2005/8/layout/vList2"/>
    <dgm:cxn modelId="{E27A8419-C119-4F38-811F-7063DF68DCEF}" type="presParOf" srcId="{BE6616E8-E352-40C8-ABF3-D796C4CD8F7D}" destId="{3F5974F6-7A88-4E0F-B42C-C1D23E1697BB}" srcOrd="6" destOrd="0" presId="urn:microsoft.com/office/officeart/2005/8/layout/vList2"/>
    <dgm:cxn modelId="{6901568C-9E43-4B27-9098-8538431099C6}" type="presParOf" srcId="{BE6616E8-E352-40C8-ABF3-D796C4CD8F7D}" destId="{14935691-0EB6-4339-A4AB-363A520D562D}" srcOrd="7" destOrd="0" presId="urn:microsoft.com/office/officeart/2005/8/layout/vList2"/>
    <dgm:cxn modelId="{C7229A6C-9239-4DF8-AC4E-49D6C5149566}" type="presParOf" srcId="{BE6616E8-E352-40C8-ABF3-D796C4CD8F7D}" destId="{AC8476E8-578F-42D7-A3B2-C00E88F6B24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56331C9-001E-4540-8259-452FD2613C09}"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4CD25AF3-C3AE-4E0E-AEE2-18F27619F008}">
      <dgm:prSet/>
      <dgm:spPr/>
      <dgm:t>
        <a:bodyPr/>
        <a:lstStyle/>
        <a:p>
          <a:r>
            <a:rPr lang="en-GB"/>
            <a:t>Overemphasis on mother (monotropy critique)</a:t>
          </a:r>
          <a:endParaRPr lang="en-US"/>
        </a:p>
      </dgm:t>
    </dgm:pt>
    <dgm:pt modelId="{CEA2913E-A0F7-4D86-9545-054881181854}" type="parTrans" cxnId="{9C6EC703-FB80-4337-93F9-0110ACC122AF}">
      <dgm:prSet/>
      <dgm:spPr/>
      <dgm:t>
        <a:bodyPr/>
        <a:lstStyle/>
        <a:p>
          <a:endParaRPr lang="en-US"/>
        </a:p>
      </dgm:t>
    </dgm:pt>
    <dgm:pt modelId="{568B5630-945C-4001-AA9A-46090744A0B2}" type="sibTrans" cxnId="{9C6EC703-FB80-4337-93F9-0110ACC122AF}">
      <dgm:prSet/>
      <dgm:spPr/>
      <dgm:t>
        <a:bodyPr/>
        <a:lstStyle/>
        <a:p>
          <a:endParaRPr lang="en-US"/>
        </a:p>
      </dgm:t>
    </dgm:pt>
    <dgm:pt modelId="{1D80A9A7-5384-4AA0-9216-88A7ED42CA20}">
      <dgm:prSet/>
      <dgm:spPr/>
      <dgm:t>
        <a:bodyPr/>
        <a:lstStyle/>
        <a:p>
          <a:r>
            <a:rPr lang="en-GB"/>
            <a:t>Cultural bias</a:t>
          </a:r>
          <a:endParaRPr lang="en-US"/>
        </a:p>
      </dgm:t>
    </dgm:pt>
    <dgm:pt modelId="{4BC0DAA7-6BBE-4E7A-AC53-66E7CD57157C}" type="parTrans" cxnId="{4C2C0FC8-B795-44E1-AE52-BFAE6D81C4D6}">
      <dgm:prSet/>
      <dgm:spPr/>
      <dgm:t>
        <a:bodyPr/>
        <a:lstStyle/>
        <a:p>
          <a:endParaRPr lang="en-US"/>
        </a:p>
      </dgm:t>
    </dgm:pt>
    <dgm:pt modelId="{853A3F66-D390-4FDF-93FF-A309D0882A13}" type="sibTrans" cxnId="{4C2C0FC8-B795-44E1-AE52-BFAE6D81C4D6}">
      <dgm:prSet/>
      <dgm:spPr/>
      <dgm:t>
        <a:bodyPr/>
        <a:lstStyle/>
        <a:p>
          <a:endParaRPr lang="en-US"/>
        </a:p>
      </dgm:t>
    </dgm:pt>
    <dgm:pt modelId="{5493A12D-A624-409F-ADDD-5A90DF5F96D6}">
      <dgm:prSet/>
      <dgm:spPr/>
      <dgm:t>
        <a:bodyPr/>
        <a:lstStyle/>
        <a:p>
          <a:r>
            <a:rPr lang="en-GB"/>
            <a:t>Deterministic assumptions</a:t>
          </a:r>
          <a:endParaRPr lang="en-US"/>
        </a:p>
      </dgm:t>
    </dgm:pt>
    <dgm:pt modelId="{C78B6382-6BDF-43C3-9ADC-26DABAAD5C76}" type="parTrans" cxnId="{D496583E-7ECF-4015-A342-9BBEFBEC372A}">
      <dgm:prSet/>
      <dgm:spPr/>
      <dgm:t>
        <a:bodyPr/>
        <a:lstStyle/>
        <a:p>
          <a:endParaRPr lang="en-US"/>
        </a:p>
      </dgm:t>
    </dgm:pt>
    <dgm:pt modelId="{53854119-AFEC-414B-9F01-B070A0B5D5CE}" type="sibTrans" cxnId="{D496583E-7ECF-4015-A342-9BBEFBEC372A}">
      <dgm:prSet/>
      <dgm:spPr/>
      <dgm:t>
        <a:bodyPr/>
        <a:lstStyle/>
        <a:p>
          <a:endParaRPr lang="en-US"/>
        </a:p>
      </dgm:t>
    </dgm:pt>
    <dgm:pt modelId="{6D514DFF-F51F-4D87-87E0-532B30B08042}">
      <dgm:prSet/>
      <dgm:spPr/>
      <dgm:t>
        <a:bodyPr/>
        <a:lstStyle/>
        <a:p>
          <a:r>
            <a:rPr lang="en-GB"/>
            <a:t>Underestimates resilience</a:t>
          </a:r>
          <a:endParaRPr lang="en-US"/>
        </a:p>
      </dgm:t>
    </dgm:pt>
    <dgm:pt modelId="{F6C99332-CCFA-4B58-8333-1CE31D83D976}" type="parTrans" cxnId="{120FB33C-8FD6-4B39-BE87-8499B9657BB1}">
      <dgm:prSet/>
      <dgm:spPr/>
      <dgm:t>
        <a:bodyPr/>
        <a:lstStyle/>
        <a:p>
          <a:endParaRPr lang="en-US"/>
        </a:p>
      </dgm:t>
    </dgm:pt>
    <dgm:pt modelId="{411BE078-AA5C-4337-B453-EC369F602D31}" type="sibTrans" cxnId="{120FB33C-8FD6-4B39-BE87-8499B9657BB1}">
      <dgm:prSet/>
      <dgm:spPr/>
      <dgm:t>
        <a:bodyPr/>
        <a:lstStyle/>
        <a:p>
          <a:endParaRPr lang="en-US"/>
        </a:p>
      </dgm:t>
    </dgm:pt>
    <dgm:pt modelId="{C46998E4-DD33-44D7-A418-812D9CF988E7}">
      <dgm:prSet/>
      <dgm:spPr/>
      <dgm:t>
        <a:bodyPr/>
        <a:lstStyle/>
        <a:p>
          <a:pPr rtl="0"/>
          <a:r>
            <a:rPr lang="en-GB"/>
            <a:t>(Rutter, 1981; </a:t>
          </a:r>
          <a:r>
            <a:rPr lang="en-GB">
              <a:latin typeface="Neue Haas Grotesk Text Pro"/>
            </a:rPr>
            <a:t>Gillibrand</a:t>
          </a:r>
          <a:r>
            <a:rPr lang="en-GB"/>
            <a:t> et al.</a:t>
          </a:r>
          <a:r>
            <a:rPr lang="en-GB">
              <a:latin typeface="Neue Haas Grotesk Text Pro"/>
            </a:rPr>
            <a:t> 2016</a:t>
          </a:r>
          <a:r>
            <a:rPr lang="en-GB"/>
            <a:t>)</a:t>
          </a:r>
          <a:endParaRPr lang="en-US"/>
        </a:p>
      </dgm:t>
    </dgm:pt>
    <dgm:pt modelId="{C6492761-E5F7-471C-A18B-209F3996B3E5}" type="parTrans" cxnId="{EC44DA6A-3C36-44EF-8DBE-9A7D3F32759A}">
      <dgm:prSet/>
      <dgm:spPr/>
      <dgm:t>
        <a:bodyPr/>
        <a:lstStyle/>
        <a:p>
          <a:endParaRPr lang="en-US"/>
        </a:p>
      </dgm:t>
    </dgm:pt>
    <dgm:pt modelId="{5A37EA3C-F4E6-45A6-8820-B0B96D35B5A4}" type="sibTrans" cxnId="{EC44DA6A-3C36-44EF-8DBE-9A7D3F32759A}">
      <dgm:prSet/>
      <dgm:spPr/>
      <dgm:t>
        <a:bodyPr/>
        <a:lstStyle/>
        <a:p>
          <a:endParaRPr lang="en-US"/>
        </a:p>
      </dgm:t>
    </dgm:pt>
    <dgm:pt modelId="{BEF1946A-7A0C-49F0-AE8E-079583152A40}" type="pres">
      <dgm:prSet presAssocID="{A56331C9-001E-4540-8259-452FD2613C09}" presName="Name0" presStyleCnt="0">
        <dgm:presLayoutVars>
          <dgm:dir/>
          <dgm:animLvl val="lvl"/>
          <dgm:resizeHandles val="exact"/>
        </dgm:presLayoutVars>
      </dgm:prSet>
      <dgm:spPr/>
    </dgm:pt>
    <dgm:pt modelId="{0E1755EB-C3B2-4A6A-B339-1F9869E2327A}" type="pres">
      <dgm:prSet presAssocID="{C46998E4-DD33-44D7-A418-812D9CF988E7}" presName="boxAndChildren" presStyleCnt="0"/>
      <dgm:spPr/>
    </dgm:pt>
    <dgm:pt modelId="{2158A353-DEE7-43D2-88FD-B3BCFF37C686}" type="pres">
      <dgm:prSet presAssocID="{C46998E4-DD33-44D7-A418-812D9CF988E7}" presName="parentTextBox" presStyleLbl="node1" presStyleIdx="0" presStyleCnt="5"/>
      <dgm:spPr/>
    </dgm:pt>
    <dgm:pt modelId="{C157581A-EF8A-4C77-BC20-837901208D7B}" type="pres">
      <dgm:prSet presAssocID="{411BE078-AA5C-4337-B453-EC369F602D31}" presName="sp" presStyleCnt="0"/>
      <dgm:spPr/>
    </dgm:pt>
    <dgm:pt modelId="{58F60789-ABD7-4042-B16A-2BD76D74DCCB}" type="pres">
      <dgm:prSet presAssocID="{6D514DFF-F51F-4D87-87E0-532B30B08042}" presName="arrowAndChildren" presStyleCnt="0"/>
      <dgm:spPr/>
    </dgm:pt>
    <dgm:pt modelId="{D8C2DCBF-512D-48C3-B8F0-716CCDAF1374}" type="pres">
      <dgm:prSet presAssocID="{6D514DFF-F51F-4D87-87E0-532B30B08042}" presName="parentTextArrow" presStyleLbl="node1" presStyleIdx="1" presStyleCnt="5"/>
      <dgm:spPr/>
    </dgm:pt>
    <dgm:pt modelId="{EE331598-2701-4701-8D8B-577AA7E0B8C4}" type="pres">
      <dgm:prSet presAssocID="{53854119-AFEC-414B-9F01-B070A0B5D5CE}" presName="sp" presStyleCnt="0"/>
      <dgm:spPr/>
    </dgm:pt>
    <dgm:pt modelId="{4634E4A9-C539-4CD1-956F-16CE92AB3A79}" type="pres">
      <dgm:prSet presAssocID="{5493A12D-A624-409F-ADDD-5A90DF5F96D6}" presName="arrowAndChildren" presStyleCnt="0"/>
      <dgm:spPr/>
    </dgm:pt>
    <dgm:pt modelId="{2BC85B77-2AF6-4A22-96BB-201E29DC843B}" type="pres">
      <dgm:prSet presAssocID="{5493A12D-A624-409F-ADDD-5A90DF5F96D6}" presName="parentTextArrow" presStyleLbl="node1" presStyleIdx="2" presStyleCnt="5"/>
      <dgm:spPr/>
    </dgm:pt>
    <dgm:pt modelId="{E385D3D7-D47F-471A-95A7-9F05AB7CBF38}" type="pres">
      <dgm:prSet presAssocID="{853A3F66-D390-4FDF-93FF-A309D0882A13}" presName="sp" presStyleCnt="0"/>
      <dgm:spPr/>
    </dgm:pt>
    <dgm:pt modelId="{A04DA1E3-62A4-4933-8B83-83B1919676D6}" type="pres">
      <dgm:prSet presAssocID="{1D80A9A7-5384-4AA0-9216-88A7ED42CA20}" presName="arrowAndChildren" presStyleCnt="0"/>
      <dgm:spPr/>
    </dgm:pt>
    <dgm:pt modelId="{09181213-E763-40D2-985C-FED4F173C2BB}" type="pres">
      <dgm:prSet presAssocID="{1D80A9A7-5384-4AA0-9216-88A7ED42CA20}" presName="parentTextArrow" presStyleLbl="node1" presStyleIdx="3" presStyleCnt="5"/>
      <dgm:spPr/>
    </dgm:pt>
    <dgm:pt modelId="{0960A5D3-1B78-4BFF-95E7-5261224E5EDB}" type="pres">
      <dgm:prSet presAssocID="{568B5630-945C-4001-AA9A-46090744A0B2}" presName="sp" presStyleCnt="0"/>
      <dgm:spPr/>
    </dgm:pt>
    <dgm:pt modelId="{BCE0B01F-02F1-4144-884E-72EC81882A73}" type="pres">
      <dgm:prSet presAssocID="{4CD25AF3-C3AE-4E0E-AEE2-18F27619F008}" presName="arrowAndChildren" presStyleCnt="0"/>
      <dgm:spPr/>
    </dgm:pt>
    <dgm:pt modelId="{BF2EFA67-FBA9-40D6-9A09-971ED7F97754}" type="pres">
      <dgm:prSet presAssocID="{4CD25AF3-C3AE-4E0E-AEE2-18F27619F008}" presName="parentTextArrow" presStyleLbl="node1" presStyleIdx="4" presStyleCnt="5"/>
      <dgm:spPr/>
    </dgm:pt>
  </dgm:ptLst>
  <dgm:cxnLst>
    <dgm:cxn modelId="{9C6EC703-FB80-4337-93F9-0110ACC122AF}" srcId="{A56331C9-001E-4540-8259-452FD2613C09}" destId="{4CD25AF3-C3AE-4E0E-AEE2-18F27619F008}" srcOrd="0" destOrd="0" parTransId="{CEA2913E-A0F7-4D86-9545-054881181854}" sibTransId="{568B5630-945C-4001-AA9A-46090744A0B2}"/>
    <dgm:cxn modelId="{0F049305-DEED-4F7F-955D-8570439DA807}" type="presOf" srcId="{4CD25AF3-C3AE-4E0E-AEE2-18F27619F008}" destId="{BF2EFA67-FBA9-40D6-9A09-971ED7F97754}" srcOrd="0" destOrd="0" presId="urn:microsoft.com/office/officeart/2005/8/layout/process4"/>
    <dgm:cxn modelId="{3C9D351E-A8C9-4589-B2D9-9933C24A6176}" type="presOf" srcId="{6D514DFF-F51F-4D87-87E0-532B30B08042}" destId="{D8C2DCBF-512D-48C3-B8F0-716CCDAF1374}" srcOrd="0" destOrd="0" presId="urn:microsoft.com/office/officeart/2005/8/layout/process4"/>
    <dgm:cxn modelId="{120FB33C-8FD6-4B39-BE87-8499B9657BB1}" srcId="{A56331C9-001E-4540-8259-452FD2613C09}" destId="{6D514DFF-F51F-4D87-87E0-532B30B08042}" srcOrd="3" destOrd="0" parTransId="{F6C99332-CCFA-4B58-8333-1CE31D83D976}" sibTransId="{411BE078-AA5C-4337-B453-EC369F602D31}"/>
    <dgm:cxn modelId="{D496583E-7ECF-4015-A342-9BBEFBEC372A}" srcId="{A56331C9-001E-4540-8259-452FD2613C09}" destId="{5493A12D-A624-409F-ADDD-5A90DF5F96D6}" srcOrd="2" destOrd="0" parTransId="{C78B6382-6BDF-43C3-9ADC-26DABAAD5C76}" sibTransId="{53854119-AFEC-414B-9F01-B070A0B5D5CE}"/>
    <dgm:cxn modelId="{0BA51243-330C-431B-8F6D-BABEB0502F50}" type="presOf" srcId="{1D80A9A7-5384-4AA0-9216-88A7ED42CA20}" destId="{09181213-E763-40D2-985C-FED4F173C2BB}" srcOrd="0" destOrd="0" presId="urn:microsoft.com/office/officeart/2005/8/layout/process4"/>
    <dgm:cxn modelId="{EC44DA6A-3C36-44EF-8DBE-9A7D3F32759A}" srcId="{A56331C9-001E-4540-8259-452FD2613C09}" destId="{C46998E4-DD33-44D7-A418-812D9CF988E7}" srcOrd="4" destOrd="0" parTransId="{C6492761-E5F7-471C-A18B-209F3996B3E5}" sibTransId="{5A37EA3C-F4E6-45A6-8820-B0B96D35B5A4}"/>
    <dgm:cxn modelId="{ADE57DA8-6C46-49CA-BC59-89F7D200264E}" type="presOf" srcId="{C46998E4-DD33-44D7-A418-812D9CF988E7}" destId="{2158A353-DEE7-43D2-88FD-B3BCFF37C686}" srcOrd="0" destOrd="0" presId="urn:microsoft.com/office/officeart/2005/8/layout/process4"/>
    <dgm:cxn modelId="{4C2C0FC8-B795-44E1-AE52-BFAE6D81C4D6}" srcId="{A56331C9-001E-4540-8259-452FD2613C09}" destId="{1D80A9A7-5384-4AA0-9216-88A7ED42CA20}" srcOrd="1" destOrd="0" parTransId="{4BC0DAA7-6BBE-4E7A-AC53-66E7CD57157C}" sibTransId="{853A3F66-D390-4FDF-93FF-A309D0882A13}"/>
    <dgm:cxn modelId="{851D84CD-E706-4D06-9795-E6CBA6D6A130}" type="presOf" srcId="{A56331C9-001E-4540-8259-452FD2613C09}" destId="{BEF1946A-7A0C-49F0-AE8E-079583152A40}" srcOrd="0" destOrd="0" presId="urn:microsoft.com/office/officeart/2005/8/layout/process4"/>
    <dgm:cxn modelId="{6B5D31D3-F41F-451D-BF6B-E902276A0776}" type="presOf" srcId="{5493A12D-A624-409F-ADDD-5A90DF5F96D6}" destId="{2BC85B77-2AF6-4A22-96BB-201E29DC843B}" srcOrd="0" destOrd="0" presId="urn:microsoft.com/office/officeart/2005/8/layout/process4"/>
    <dgm:cxn modelId="{BE91409C-F2CF-472C-9FA4-ACCAD0801337}" type="presParOf" srcId="{BEF1946A-7A0C-49F0-AE8E-079583152A40}" destId="{0E1755EB-C3B2-4A6A-B339-1F9869E2327A}" srcOrd="0" destOrd="0" presId="urn:microsoft.com/office/officeart/2005/8/layout/process4"/>
    <dgm:cxn modelId="{18ECAE76-3017-4301-A5AF-B084F7F36781}" type="presParOf" srcId="{0E1755EB-C3B2-4A6A-B339-1F9869E2327A}" destId="{2158A353-DEE7-43D2-88FD-B3BCFF37C686}" srcOrd="0" destOrd="0" presId="urn:microsoft.com/office/officeart/2005/8/layout/process4"/>
    <dgm:cxn modelId="{65AE4D03-5173-494A-8F7B-E8E3069D2B84}" type="presParOf" srcId="{BEF1946A-7A0C-49F0-AE8E-079583152A40}" destId="{C157581A-EF8A-4C77-BC20-837901208D7B}" srcOrd="1" destOrd="0" presId="urn:microsoft.com/office/officeart/2005/8/layout/process4"/>
    <dgm:cxn modelId="{2035AFA4-F98F-407F-8E2E-00EF08FE9444}" type="presParOf" srcId="{BEF1946A-7A0C-49F0-AE8E-079583152A40}" destId="{58F60789-ABD7-4042-B16A-2BD76D74DCCB}" srcOrd="2" destOrd="0" presId="urn:microsoft.com/office/officeart/2005/8/layout/process4"/>
    <dgm:cxn modelId="{59AB5630-1087-4F04-8C9B-E9BF8367CDE3}" type="presParOf" srcId="{58F60789-ABD7-4042-B16A-2BD76D74DCCB}" destId="{D8C2DCBF-512D-48C3-B8F0-716CCDAF1374}" srcOrd="0" destOrd="0" presId="urn:microsoft.com/office/officeart/2005/8/layout/process4"/>
    <dgm:cxn modelId="{71A3303A-BD92-4696-92E1-402B48253881}" type="presParOf" srcId="{BEF1946A-7A0C-49F0-AE8E-079583152A40}" destId="{EE331598-2701-4701-8D8B-577AA7E0B8C4}" srcOrd="3" destOrd="0" presId="urn:microsoft.com/office/officeart/2005/8/layout/process4"/>
    <dgm:cxn modelId="{EB6D9044-2216-4F12-8A14-DB12B0A35A31}" type="presParOf" srcId="{BEF1946A-7A0C-49F0-AE8E-079583152A40}" destId="{4634E4A9-C539-4CD1-956F-16CE92AB3A79}" srcOrd="4" destOrd="0" presId="urn:microsoft.com/office/officeart/2005/8/layout/process4"/>
    <dgm:cxn modelId="{0A861A62-5511-4E73-8700-54A2513A3194}" type="presParOf" srcId="{4634E4A9-C539-4CD1-956F-16CE92AB3A79}" destId="{2BC85B77-2AF6-4A22-96BB-201E29DC843B}" srcOrd="0" destOrd="0" presId="urn:microsoft.com/office/officeart/2005/8/layout/process4"/>
    <dgm:cxn modelId="{1059A310-09A0-41E7-8B69-E1DCCC849817}" type="presParOf" srcId="{BEF1946A-7A0C-49F0-AE8E-079583152A40}" destId="{E385D3D7-D47F-471A-95A7-9F05AB7CBF38}" srcOrd="5" destOrd="0" presId="urn:microsoft.com/office/officeart/2005/8/layout/process4"/>
    <dgm:cxn modelId="{0ED93266-5999-4D25-8AA1-8F933C0F4462}" type="presParOf" srcId="{BEF1946A-7A0C-49F0-AE8E-079583152A40}" destId="{A04DA1E3-62A4-4933-8B83-83B1919676D6}" srcOrd="6" destOrd="0" presId="urn:microsoft.com/office/officeart/2005/8/layout/process4"/>
    <dgm:cxn modelId="{5F211342-E148-479F-B58B-B28289737CAB}" type="presParOf" srcId="{A04DA1E3-62A4-4933-8B83-83B1919676D6}" destId="{09181213-E763-40D2-985C-FED4F173C2BB}" srcOrd="0" destOrd="0" presId="urn:microsoft.com/office/officeart/2005/8/layout/process4"/>
    <dgm:cxn modelId="{A3DE301A-8F65-45F1-A0F6-4F836566FBF1}" type="presParOf" srcId="{BEF1946A-7A0C-49F0-AE8E-079583152A40}" destId="{0960A5D3-1B78-4BFF-95E7-5261224E5EDB}" srcOrd="7" destOrd="0" presId="urn:microsoft.com/office/officeart/2005/8/layout/process4"/>
    <dgm:cxn modelId="{13C55846-D7C4-44A3-91E1-A7BD3B4A9664}" type="presParOf" srcId="{BEF1946A-7A0C-49F0-AE8E-079583152A40}" destId="{BCE0B01F-02F1-4144-884E-72EC81882A73}" srcOrd="8" destOrd="0" presId="urn:microsoft.com/office/officeart/2005/8/layout/process4"/>
    <dgm:cxn modelId="{3B6040F4-3A76-420D-A389-85816F04FBCC}" type="presParOf" srcId="{BCE0B01F-02F1-4144-884E-72EC81882A73}" destId="{BF2EFA67-FBA9-40D6-9A09-971ED7F9775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8F71570-39A0-4375-AF9A-844B667B815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56A25D3-9C72-491D-818C-84230AC5A4FF}">
      <dgm:prSet/>
      <dgm:spPr/>
      <dgm:t>
        <a:bodyPr/>
        <a:lstStyle/>
        <a:p>
          <a:pPr>
            <a:lnSpc>
              <a:spcPct val="100000"/>
            </a:lnSpc>
          </a:pPr>
          <a:r>
            <a:rPr lang="en-GB"/>
            <a:t>Useful framework for understanding </a:t>
          </a:r>
          <a:r>
            <a:rPr lang="en-GB">
              <a:latin typeface="Neue Haas Grotesk Text Pro"/>
            </a:rPr>
            <a:t>Jenny</a:t>
          </a:r>
          <a:endParaRPr lang="en-US"/>
        </a:p>
      </dgm:t>
    </dgm:pt>
    <dgm:pt modelId="{36366393-6574-4889-A67C-04A1B9E988FF}" type="parTrans" cxnId="{E2EB4EF9-8685-473D-BDF8-84ACBBD8A5FC}">
      <dgm:prSet/>
      <dgm:spPr/>
      <dgm:t>
        <a:bodyPr/>
        <a:lstStyle/>
        <a:p>
          <a:endParaRPr lang="en-US"/>
        </a:p>
      </dgm:t>
    </dgm:pt>
    <dgm:pt modelId="{CFDEEE4D-E785-43F2-BEF5-869D4E214FE7}" type="sibTrans" cxnId="{E2EB4EF9-8685-473D-BDF8-84ACBBD8A5FC}">
      <dgm:prSet/>
      <dgm:spPr/>
      <dgm:t>
        <a:bodyPr/>
        <a:lstStyle/>
        <a:p>
          <a:endParaRPr lang="en-US"/>
        </a:p>
      </dgm:t>
    </dgm:pt>
    <dgm:pt modelId="{5ADE2DB8-4CAD-48DA-ADB8-C4CAE2EC43F2}">
      <dgm:prSet/>
      <dgm:spPr/>
      <dgm:t>
        <a:bodyPr/>
        <a:lstStyle/>
        <a:p>
          <a:pPr>
            <a:lnSpc>
              <a:spcPct val="100000"/>
            </a:lnSpc>
          </a:pPr>
          <a:r>
            <a:rPr lang="en-GB"/>
            <a:t>Explains emotional impact of loss</a:t>
          </a:r>
          <a:endParaRPr lang="en-US"/>
        </a:p>
      </dgm:t>
    </dgm:pt>
    <dgm:pt modelId="{7CEAD2B3-EC9B-4C0E-B819-1518F8880392}" type="parTrans" cxnId="{A9C65258-A6F1-4698-925D-EAEBB29FC27B}">
      <dgm:prSet/>
      <dgm:spPr/>
      <dgm:t>
        <a:bodyPr/>
        <a:lstStyle/>
        <a:p>
          <a:endParaRPr lang="en-US"/>
        </a:p>
      </dgm:t>
    </dgm:pt>
    <dgm:pt modelId="{0C25D54A-C8D9-4D9B-AA89-E9F42425A656}" type="sibTrans" cxnId="{A9C65258-A6F1-4698-925D-EAEBB29FC27B}">
      <dgm:prSet/>
      <dgm:spPr/>
      <dgm:t>
        <a:bodyPr/>
        <a:lstStyle/>
        <a:p>
          <a:endParaRPr lang="en-US"/>
        </a:p>
      </dgm:t>
    </dgm:pt>
    <dgm:pt modelId="{EEE0DD67-18F1-4C41-B346-06044C5E74DB}">
      <dgm:prSet/>
      <dgm:spPr/>
      <dgm:t>
        <a:bodyPr/>
        <a:lstStyle/>
        <a:p>
          <a:pPr>
            <a:lnSpc>
              <a:spcPct val="100000"/>
            </a:lnSpc>
          </a:pPr>
          <a:r>
            <a:rPr lang="en-GB"/>
            <a:t>Supports targeted interventions</a:t>
          </a:r>
          <a:endParaRPr lang="en-US"/>
        </a:p>
      </dgm:t>
    </dgm:pt>
    <dgm:pt modelId="{45311FEF-5F58-4110-8F28-DA8BE3AD7CD0}" type="parTrans" cxnId="{00B75A04-DAF6-47FC-B915-6ADDBFC78ADF}">
      <dgm:prSet/>
      <dgm:spPr/>
      <dgm:t>
        <a:bodyPr/>
        <a:lstStyle/>
        <a:p>
          <a:endParaRPr lang="en-US"/>
        </a:p>
      </dgm:t>
    </dgm:pt>
    <dgm:pt modelId="{63DA5FC9-B099-4B2F-8C5E-78FF46F5DF68}" type="sibTrans" cxnId="{00B75A04-DAF6-47FC-B915-6ADDBFC78ADF}">
      <dgm:prSet/>
      <dgm:spPr/>
      <dgm:t>
        <a:bodyPr/>
        <a:lstStyle/>
        <a:p>
          <a:endParaRPr lang="en-US"/>
        </a:p>
      </dgm:t>
    </dgm:pt>
    <dgm:pt modelId="{B0A1AABA-599B-409C-BBC0-F0511E63C370}">
      <dgm:prSet/>
      <dgm:spPr/>
      <dgm:t>
        <a:bodyPr/>
        <a:lstStyle/>
        <a:p>
          <a:pPr>
            <a:lnSpc>
              <a:spcPct val="100000"/>
            </a:lnSpc>
          </a:pPr>
          <a:r>
            <a:rPr lang="en-GB"/>
            <a:t>Should be use alongside broader </a:t>
          </a:r>
          <a:r>
            <a:rPr lang="en-GB">
              <a:latin typeface="Neue Haas Grotesk Text Pro"/>
            </a:rPr>
            <a:t>social</a:t>
          </a:r>
          <a:r>
            <a:rPr lang="en-GB"/>
            <a:t> factors</a:t>
          </a:r>
          <a:endParaRPr lang="en-US"/>
        </a:p>
      </dgm:t>
    </dgm:pt>
    <dgm:pt modelId="{639353EE-79D6-4A87-9DF2-8E3A1A2FC0FE}" type="parTrans" cxnId="{E798FD4E-6D12-42A6-94F5-667AAF623F1F}">
      <dgm:prSet/>
      <dgm:spPr/>
      <dgm:t>
        <a:bodyPr/>
        <a:lstStyle/>
        <a:p>
          <a:endParaRPr lang="en-US"/>
        </a:p>
      </dgm:t>
    </dgm:pt>
    <dgm:pt modelId="{A88E79D9-E6C3-47AE-B4B2-A278FBDF0DE5}" type="sibTrans" cxnId="{E798FD4E-6D12-42A6-94F5-667AAF623F1F}">
      <dgm:prSet/>
      <dgm:spPr/>
      <dgm:t>
        <a:bodyPr/>
        <a:lstStyle/>
        <a:p>
          <a:endParaRPr lang="en-US"/>
        </a:p>
      </dgm:t>
    </dgm:pt>
    <dgm:pt modelId="{0EFC2FEF-A97F-4FD5-83DE-546E19D7CE87}" type="pres">
      <dgm:prSet presAssocID="{08F71570-39A0-4375-AF9A-844B667B8158}" presName="root" presStyleCnt="0">
        <dgm:presLayoutVars>
          <dgm:dir/>
          <dgm:resizeHandles val="exact"/>
        </dgm:presLayoutVars>
      </dgm:prSet>
      <dgm:spPr/>
    </dgm:pt>
    <dgm:pt modelId="{99253944-D200-415A-B792-FAE4EDB3210C}" type="pres">
      <dgm:prSet presAssocID="{156A25D3-9C72-491D-818C-84230AC5A4FF}" presName="compNode" presStyleCnt="0"/>
      <dgm:spPr/>
    </dgm:pt>
    <dgm:pt modelId="{C69D0B9E-49CD-4A06-8106-2264F9FF6CDA}" type="pres">
      <dgm:prSet presAssocID="{156A25D3-9C72-491D-818C-84230AC5A4FF}" presName="bgRect" presStyleLbl="bgShp" presStyleIdx="0" presStyleCnt="4"/>
      <dgm:spPr/>
    </dgm:pt>
    <dgm:pt modelId="{6D0258F8-399C-4D5F-BB59-34F7C98CF77C}" type="pres">
      <dgm:prSet presAssocID="{156A25D3-9C72-491D-818C-84230AC5A4F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ducation"/>
        </a:ext>
      </dgm:extLst>
    </dgm:pt>
    <dgm:pt modelId="{88F0C66A-0AEA-4787-ABAA-1B9C87F54E0C}" type="pres">
      <dgm:prSet presAssocID="{156A25D3-9C72-491D-818C-84230AC5A4FF}" presName="spaceRect" presStyleCnt="0"/>
      <dgm:spPr/>
    </dgm:pt>
    <dgm:pt modelId="{155997F4-BDA1-404E-9224-C759624E84AF}" type="pres">
      <dgm:prSet presAssocID="{156A25D3-9C72-491D-818C-84230AC5A4FF}" presName="parTx" presStyleLbl="revTx" presStyleIdx="0" presStyleCnt="4">
        <dgm:presLayoutVars>
          <dgm:chMax val="0"/>
          <dgm:chPref val="0"/>
        </dgm:presLayoutVars>
      </dgm:prSet>
      <dgm:spPr/>
    </dgm:pt>
    <dgm:pt modelId="{85177CE1-BC7B-41FF-B08A-2F205BE09BBD}" type="pres">
      <dgm:prSet presAssocID="{CFDEEE4D-E785-43F2-BEF5-869D4E214FE7}" presName="sibTrans" presStyleCnt="0"/>
      <dgm:spPr/>
    </dgm:pt>
    <dgm:pt modelId="{C04AFC58-364F-4E54-8A47-CD06FCACEAD9}" type="pres">
      <dgm:prSet presAssocID="{5ADE2DB8-4CAD-48DA-ADB8-C4CAE2EC43F2}" presName="compNode" presStyleCnt="0"/>
      <dgm:spPr/>
    </dgm:pt>
    <dgm:pt modelId="{4626458A-CF86-434C-A3E0-F1FE07D8F54D}" type="pres">
      <dgm:prSet presAssocID="{5ADE2DB8-4CAD-48DA-ADB8-C4CAE2EC43F2}" presName="bgRect" presStyleLbl="bgShp" presStyleIdx="1" presStyleCnt="4"/>
      <dgm:spPr/>
    </dgm:pt>
    <dgm:pt modelId="{6F27C58D-8EE3-4F9D-9653-BB4BC6346BD8}" type="pres">
      <dgm:prSet presAssocID="{5ADE2DB8-4CAD-48DA-ADB8-C4CAE2EC43F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lth"/>
        </a:ext>
      </dgm:extLst>
    </dgm:pt>
    <dgm:pt modelId="{E1D94831-F0FF-4D61-9A2A-174CEAE11D7C}" type="pres">
      <dgm:prSet presAssocID="{5ADE2DB8-4CAD-48DA-ADB8-C4CAE2EC43F2}" presName="spaceRect" presStyleCnt="0"/>
      <dgm:spPr/>
    </dgm:pt>
    <dgm:pt modelId="{9BAA34C8-E961-44E9-A895-3BB982B8CB8C}" type="pres">
      <dgm:prSet presAssocID="{5ADE2DB8-4CAD-48DA-ADB8-C4CAE2EC43F2}" presName="parTx" presStyleLbl="revTx" presStyleIdx="1" presStyleCnt="4">
        <dgm:presLayoutVars>
          <dgm:chMax val="0"/>
          <dgm:chPref val="0"/>
        </dgm:presLayoutVars>
      </dgm:prSet>
      <dgm:spPr/>
    </dgm:pt>
    <dgm:pt modelId="{509424CF-ED53-4892-9254-A9A221EEF7D0}" type="pres">
      <dgm:prSet presAssocID="{0C25D54A-C8D9-4D9B-AA89-E9F42425A656}" presName="sibTrans" presStyleCnt="0"/>
      <dgm:spPr/>
    </dgm:pt>
    <dgm:pt modelId="{6B06CFD4-EE05-452D-A465-F8DDFF06746B}" type="pres">
      <dgm:prSet presAssocID="{EEE0DD67-18F1-4C41-B346-06044C5E74DB}" presName="compNode" presStyleCnt="0"/>
      <dgm:spPr/>
    </dgm:pt>
    <dgm:pt modelId="{57F75837-BCD2-4BF4-BBDC-ACE248D096F5}" type="pres">
      <dgm:prSet presAssocID="{EEE0DD67-18F1-4C41-B346-06044C5E74DB}" presName="bgRect" presStyleLbl="bgShp" presStyleIdx="2" presStyleCnt="4"/>
      <dgm:spPr/>
    </dgm:pt>
    <dgm:pt modelId="{D035E6A5-59DF-4A58-BCDB-C4FE5D09238C}" type="pres">
      <dgm:prSet presAssocID="{EEE0DD67-18F1-4C41-B346-06044C5E74D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ptop Secure"/>
        </a:ext>
      </dgm:extLst>
    </dgm:pt>
    <dgm:pt modelId="{15571FD5-9C58-427C-A532-908E54302A04}" type="pres">
      <dgm:prSet presAssocID="{EEE0DD67-18F1-4C41-B346-06044C5E74DB}" presName="spaceRect" presStyleCnt="0"/>
      <dgm:spPr/>
    </dgm:pt>
    <dgm:pt modelId="{57F14CAD-34B2-45F5-B8E2-CE25261D5AA3}" type="pres">
      <dgm:prSet presAssocID="{EEE0DD67-18F1-4C41-B346-06044C5E74DB}" presName="parTx" presStyleLbl="revTx" presStyleIdx="2" presStyleCnt="4">
        <dgm:presLayoutVars>
          <dgm:chMax val="0"/>
          <dgm:chPref val="0"/>
        </dgm:presLayoutVars>
      </dgm:prSet>
      <dgm:spPr/>
    </dgm:pt>
    <dgm:pt modelId="{53632F9E-B04E-460A-BCED-AFEA24A19E6E}" type="pres">
      <dgm:prSet presAssocID="{63DA5FC9-B099-4B2F-8C5E-78FF46F5DF68}" presName="sibTrans" presStyleCnt="0"/>
      <dgm:spPr/>
    </dgm:pt>
    <dgm:pt modelId="{7C603BD0-74E8-4089-96EC-B865D1D86F8E}" type="pres">
      <dgm:prSet presAssocID="{B0A1AABA-599B-409C-BBC0-F0511E63C370}" presName="compNode" presStyleCnt="0"/>
      <dgm:spPr/>
    </dgm:pt>
    <dgm:pt modelId="{7D53FE94-EED0-4924-8E67-CD3F4F73CA3C}" type="pres">
      <dgm:prSet presAssocID="{B0A1AABA-599B-409C-BBC0-F0511E63C370}" presName="bgRect" presStyleLbl="bgShp" presStyleIdx="3" presStyleCnt="4"/>
      <dgm:spPr/>
    </dgm:pt>
    <dgm:pt modelId="{FB3F727F-70C3-4A35-8CC0-05FC5657BD60}" type="pres">
      <dgm:prSet presAssocID="{B0A1AABA-599B-409C-BBC0-F0511E63C37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a"/>
        </a:ext>
      </dgm:extLst>
    </dgm:pt>
    <dgm:pt modelId="{4F8AEDEE-1569-41E5-A76C-97E9D7EBC853}" type="pres">
      <dgm:prSet presAssocID="{B0A1AABA-599B-409C-BBC0-F0511E63C370}" presName="spaceRect" presStyleCnt="0"/>
      <dgm:spPr/>
    </dgm:pt>
    <dgm:pt modelId="{C0337471-86EE-4A5F-9BCB-53623F1EB892}" type="pres">
      <dgm:prSet presAssocID="{B0A1AABA-599B-409C-BBC0-F0511E63C370}" presName="parTx" presStyleLbl="revTx" presStyleIdx="3" presStyleCnt="4">
        <dgm:presLayoutVars>
          <dgm:chMax val="0"/>
          <dgm:chPref val="0"/>
        </dgm:presLayoutVars>
      </dgm:prSet>
      <dgm:spPr/>
    </dgm:pt>
  </dgm:ptLst>
  <dgm:cxnLst>
    <dgm:cxn modelId="{00B75A04-DAF6-47FC-B915-6ADDBFC78ADF}" srcId="{08F71570-39A0-4375-AF9A-844B667B8158}" destId="{EEE0DD67-18F1-4C41-B346-06044C5E74DB}" srcOrd="2" destOrd="0" parTransId="{45311FEF-5F58-4110-8F28-DA8BE3AD7CD0}" sibTransId="{63DA5FC9-B099-4B2F-8C5E-78FF46F5DF68}"/>
    <dgm:cxn modelId="{17607B09-0313-45DE-AED0-67B8C3757B98}" type="presOf" srcId="{B0A1AABA-599B-409C-BBC0-F0511E63C370}" destId="{C0337471-86EE-4A5F-9BCB-53623F1EB892}" srcOrd="0" destOrd="0" presId="urn:microsoft.com/office/officeart/2018/2/layout/IconVerticalSolidList"/>
    <dgm:cxn modelId="{A1B9E811-DA54-45D4-825C-851CCCE31519}" type="presOf" srcId="{5ADE2DB8-4CAD-48DA-ADB8-C4CAE2EC43F2}" destId="{9BAA34C8-E961-44E9-A895-3BB982B8CB8C}" srcOrd="0" destOrd="0" presId="urn:microsoft.com/office/officeart/2018/2/layout/IconVerticalSolidList"/>
    <dgm:cxn modelId="{31FB0143-5468-46CF-A293-9131B8566BD1}" type="presOf" srcId="{EEE0DD67-18F1-4C41-B346-06044C5E74DB}" destId="{57F14CAD-34B2-45F5-B8E2-CE25261D5AA3}" srcOrd="0" destOrd="0" presId="urn:microsoft.com/office/officeart/2018/2/layout/IconVerticalSolidList"/>
    <dgm:cxn modelId="{8A32BB4B-CFCD-4B78-9708-A0617A7F1F4E}" type="presOf" srcId="{08F71570-39A0-4375-AF9A-844B667B8158}" destId="{0EFC2FEF-A97F-4FD5-83DE-546E19D7CE87}" srcOrd="0" destOrd="0" presId="urn:microsoft.com/office/officeart/2018/2/layout/IconVerticalSolidList"/>
    <dgm:cxn modelId="{E798FD4E-6D12-42A6-94F5-667AAF623F1F}" srcId="{08F71570-39A0-4375-AF9A-844B667B8158}" destId="{B0A1AABA-599B-409C-BBC0-F0511E63C370}" srcOrd="3" destOrd="0" parTransId="{639353EE-79D6-4A87-9DF2-8E3A1A2FC0FE}" sibTransId="{A88E79D9-E6C3-47AE-B4B2-A278FBDF0DE5}"/>
    <dgm:cxn modelId="{A9C65258-A6F1-4698-925D-EAEBB29FC27B}" srcId="{08F71570-39A0-4375-AF9A-844B667B8158}" destId="{5ADE2DB8-4CAD-48DA-ADB8-C4CAE2EC43F2}" srcOrd="1" destOrd="0" parTransId="{7CEAD2B3-EC9B-4C0E-B819-1518F8880392}" sibTransId="{0C25D54A-C8D9-4D9B-AA89-E9F42425A656}"/>
    <dgm:cxn modelId="{777E64BE-9CA5-4DB0-B483-409E06B9B15B}" type="presOf" srcId="{156A25D3-9C72-491D-818C-84230AC5A4FF}" destId="{155997F4-BDA1-404E-9224-C759624E84AF}" srcOrd="0" destOrd="0" presId="urn:microsoft.com/office/officeart/2018/2/layout/IconVerticalSolidList"/>
    <dgm:cxn modelId="{E2EB4EF9-8685-473D-BDF8-84ACBBD8A5FC}" srcId="{08F71570-39A0-4375-AF9A-844B667B8158}" destId="{156A25D3-9C72-491D-818C-84230AC5A4FF}" srcOrd="0" destOrd="0" parTransId="{36366393-6574-4889-A67C-04A1B9E988FF}" sibTransId="{CFDEEE4D-E785-43F2-BEF5-869D4E214FE7}"/>
    <dgm:cxn modelId="{68D3C037-D9E5-4065-AA7C-157CC9FE7695}" type="presParOf" srcId="{0EFC2FEF-A97F-4FD5-83DE-546E19D7CE87}" destId="{99253944-D200-415A-B792-FAE4EDB3210C}" srcOrd="0" destOrd="0" presId="urn:microsoft.com/office/officeart/2018/2/layout/IconVerticalSolidList"/>
    <dgm:cxn modelId="{EDAF12BB-7E2F-40D5-8082-BF07A9D40DC5}" type="presParOf" srcId="{99253944-D200-415A-B792-FAE4EDB3210C}" destId="{C69D0B9E-49CD-4A06-8106-2264F9FF6CDA}" srcOrd="0" destOrd="0" presId="urn:microsoft.com/office/officeart/2018/2/layout/IconVerticalSolidList"/>
    <dgm:cxn modelId="{549B3BE3-161E-435C-90A4-094FAD730386}" type="presParOf" srcId="{99253944-D200-415A-B792-FAE4EDB3210C}" destId="{6D0258F8-399C-4D5F-BB59-34F7C98CF77C}" srcOrd="1" destOrd="0" presId="urn:microsoft.com/office/officeart/2018/2/layout/IconVerticalSolidList"/>
    <dgm:cxn modelId="{E69B4702-0FB4-4E3F-BE52-9D164C796641}" type="presParOf" srcId="{99253944-D200-415A-B792-FAE4EDB3210C}" destId="{88F0C66A-0AEA-4787-ABAA-1B9C87F54E0C}" srcOrd="2" destOrd="0" presId="urn:microsoft.com/office/officeart/2018/2/layout/IconVerticalSolidList"/>
    <dgm:cxn modelId="{9EA63715-60E4-4CEC-B6C6-3D93A5F66DD3}" type="presParOf" srcId="{99253944-D200-415A-B792-FAE4EDB3210C}" destId="{155997F4-BDA1-404E-9224-C759624E84AF}" srcOrd="3" destOrd="0" presId="urn:microsoft.com/office/officeart/2018/2/layout/IconVerticalSolidList"/>
    <dgm:cxn modelId="{A17E0C66-E082-4705-AB08-0800DAEC9075}" type="presParOf" srcId="{0EFC2FEF-A97F-4FD5-83DE-546E19D7CE87}" destId="{85177CE1-BC7B-41FF-B08A-2F205BE09BBD}" srcOrd="1" destOrd="0" presId="urn:microsoft.com/office/officeart/2018/2/layout/IconVerticalSolidList"/>
    <dgm:cxn modelId="{B0453B66-4C59-4449-8965-392E780552E7}" type="presParOf" srcId="{0EFC2FEF-A97F-4FD5-83DE-546E19D7CE87}" destId="{C04AFC58-364F-4E54-8A47-CD06FCACEAD9}" srcOrd="2" destOrd="0" presId="urn:microsoft.com/office/officeart/2018/2/layout/IconVerticalSolidList"/>
    <dgm:cxn modelId="{48E46D97-D955-48B6-9D0A-B326F6D1BEAA}" type="presParOf" srcId="{C04AFC58-364F-4E54-8A47-CD06FCACEAD9}" destId="{4626458A-CF86-434C-A3E0-F1FE07D8F54D}" srcOrd="0" destOrd="0" presId="urn:microsoft.com/office/officeart/2018/2/layout/IconVerticalSolidList"/>
    <dgm:cxn modelId="{21EE1814-F83F-415C-9295-6DF131B7B2FC}" type="presParOf" srcId="{C04AFC58-364F-4E54-8A47-CD06FCACEAD9}" destId="{6F27C58D-8EE3-4F9D-9653-BB4BC6346BD8}" srcOrd="1" destOrd="0" presId="urn:microsoft.com/office/officeart/2018/2/layout/IconVerticalSolidList"/>
    <dgm:cxn modelId="{DAE38FB1-D3E4-48CF-B5FA-5B9143982572}" type="presParOf" srcId="{C04AFC58-364F-4E54-8A47-CD06FCACEAD9}" destId="{E1D94831-F0FF-4D61-9A2A-174CEAE11D7C}" srcOrd="2" destOrd="0" presId="urn:microsoft.com/office/officeart/2018/2/layout/IconVerticalSolidList"/>
    <dgm:cxn modelId="{CC03B94B-8213-48F9-A065-82991669993F}" type="presParOf" srcId="{C04AFC58-364F-4E54-8A47-CD06FCACEAD9}" destId="{9BAA34C8-E961-44E9-A895-3BB982B8CB8C}" srcOrd="3" destOrd="0" presId="urn:microsoft.com/office/officeart/2018/2/layout/IconVerticalSolidList"/>
    <dgm:cxn modelId="{EE514020-C486-42B6-B060-7035D4F5FFD5}" type="presParOf" srcId="{0EFC2FEF-A97F-4FD5-83DE-546E19D7CE87}" destId="{509424CF-ED53-4892-9254-A9A221EEF7D0}" srcOrd="3" destOrd="0" presId="urn:microsoft.com/office/officeart/2018/2/layout/IconVerticalSolidList"/>
    <dgm:cxn modelId="{803A5D6E-C56F-4510-B4A0-E58A563D2BEB}" type="presParOf" srcId="{0EFC2FEF-A97F-4FD5-83DE-546E19D7CE87}" destId="{6B06CFD4-EE05-452D-A465-F8DDFF06746B}" srcOrd="4" destOrd="0" presId="urn:microsoft.com/office/officeart/2018/2/layout/IconVerticalSolidList"/>
    <dgm:cxn modelId="{B8C97F15-C433-4E4F-9BD3-B08D343C21B8}" type="presParOf" srcId="{6B06CFD4-EE05-452D-A465-F8DDFF06746B}" destId="{57F75837-BCD2-4BF4-BBDC-ACE248D096F5}" srcOrd="0" destOrd="0" presId="urn:microsoft.com/office/officeart/2018/2/layout/IconVerticalSolidList"/>
    <dgm:cxn modelId="{82F75B36-092F-481F-9AC1-8B917B985126}" type="presParOf" srcId="{6B06CFD4-EE05-452D-A465-F8DDFF06746B}" destId="{D035E6A5-59DF-4A58-BCDB-C4FE5D09238C}" srcOrd="1" destOrd="0" presId="urn:microsoft.com/office/officeart/2018/2/layout/IconVerticalSolidList"/>
    <dgm:cxn modelId="{8C95B1E4-0DFA-4F92-8C4B-0B3FDF37BA6C}" type="presParOf" srcId="{6B06CFD4-EE05-452D-A465-F8DDFF06746B}" destId="{15571FD5-9C58-427C-A532-908E54302A04}" srcOrd="2" destOrd="0" presId="urn:microsoft.com/office/officeart/2018/2/layout/IconVerticalSolidList"/>
    <dgm:cxn modelId="{DEEEC1B0-2F44-4126-ABD3-614F96352728}" type="presParOf" srcId="{6B06CFD4-EE05-452D-A465-F8DDFF06746B}" destId="{57F14CAD-34B2-45F5-B8E2-CE25261D5AA3}" srcOrd="3" destOrd="0" presId="urn:microsoft.com/office/officeart/2018/2/layout/IconVerticalSolidList"/>
    <dgm:cxn modelId="{9148E852-8A9E-40BD-A669-CAA75858696C}" type="presParOf" srcId="{0EFC2FEF-A97F-4FD5-83DE-546E19D7CE87}" destId="{53632F9E-B04E-460A-BCED-AFEA24A19E6E}" srcOrd="5" destOrd="0" presId="urn:microsoft.com/office/officeart/2018/2/layout/IconVerticalSolidList"/>
    <dgm:cxn modelId="{284778EA-86B5-4060-B465-A03E57AC6843}" type="presParOf" srcId="{0EFC2FEF-A97F-4FD5-83DE-546E19D7CE87}" destId="{7C603BD0-74E8-4089-96EC-B865D1D86F8E}" srcOrd="6" destOrd="0" presId="urn:microsoft.com/office/officeart/2018/2/layout/IconVerticalSolidList"/>
    <dgm:cxn modelId="{D2CF34C7-2B19-41ED-9D68-B17D6920AFF6}" type="presParOf" srcId="{7C603BD0-74E8-4089-96EC-B865D1D86F8E}" destId="{7D53FE94-EED0-4924-8E67-CD3F4F73CA3C}" srcOrd="0" destOrd="0" presId="urn:microsoft.com/office/officeart/2018/2/layout/IconVerticalSolidList"/>
    <dgm:cxn modelId="{7C956975-966B-4A9A-A5E3-459A408E74D9}" type="presParOf" srcId="{7C603BD0-74E8-4089-96EC-B865D1D86F8E}" destId="{FB3F727F-70C3-4A35-8CC0-05FC5657BD60}" srcOrd="1" destOrd="0" presId="urn:microsoft.com/office/officeart/2018/2/layout/IconVerticalSolidList"/>
    <dgm:cxn modelId="{7B32470E-DAE5-4587-84EF-BD02500F47ED}" type="presParOf" srcId="{7C603BD0-74E8-4089-96EC-B865D1D86F8E}" destId="{4F8AEDEE-1569-41E5-A76C-97E9D7EBC853}" srcOrd="2" destOrd="0" presId="urn:microsoft.com/office/officeart/2018/2/layout/IconVerticalSolidList"/>
    <dgm:cxn modelId="{E713150C-6390-4BFB-814A-743071957116}" type="presParOf" srcId="{7C603BD0-74E8-4089-96EC-B865D1D86F8E}" destId="{C0337471-86EE-4A5F-9BCB-53623F1EB89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63468C-6068-4DE3-AEDE-C60DA54DA42F}">
      <dsp:nvSpPr>
        <dsp:cNvPr id="0" name=""/>
        <dsp:cNvSpPr/>
      </dsp:nvSpPr>
      <dsp:spPr>
        <a:xfrm>
          <a:off x="0" y="0"/>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958B66-7B71-405B-BFD0-BE97AEF90792}">
      <dsp:nvSpPr>
        <dsp:cNvPr id="0" name=""/>
        <dsp:cNvSpPr/>
      </dsp:nvSpPr>
      <dsp:spPr>
        <a:xfrm>
          <a:off x="0" y="0"/>
          <a:ext cx="6949440" cy="2893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GB" sz="5200" kern="1200"/>
            <a:t>Bowlby's Attachment Theory and lifespan Development</a:t>
          </a:r>
          <a:endParaRPr lang="en-US" sz="5200" kern="1200"/>
        </a:p>
      </dsp:txBody>
      <dsp:txXfrm>
        <a:off x="0" y="0"/>
        <a:ext cx="6949440" cy="2893318"/>
      </dsp:txXfrm>
    </dsp:sp>
    <dsp:sp modelId="{CB95E2E7-EC2B-4540-904B-FFCCA8D5446D}">
      <dsp:nvSpPr>
        <dsp:cNvPr id="0" name=""/>
        <dsp:cNvSpPr/>
      </dsp:nvSpPr>
      <dsp:spPr>
        <a:xfrm>
          <a:off x="0" y="2893318"/>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75C51D-5D00-4E73-AFBE-E129104277DE}">
      <dsp:nvSpPr>
        <dsp:cNvPr id="0" name=""/>
        <dsp:cNvSpPr/>
      </dsp:nvSpPr>
      <dsp:spPr>
        <a:xfrm>
          <a:off x="0" y="2893318"/>
          <a:ext cx="6949440" cy="2893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GB" sz="5200" kern="1200"/>
            <a:t>Application to Jenny (Age 16)</a:t>
          </a:r>
          <a:endParaRPr lang="en-US" sz="5200" kern="1200"/>
        </a:p>
      </dsp:txBody>
      <dsp:txXfrm>
        <a:off x="0" y="2893318"/>
        <a:ext cx="6949440" cy="28933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B63658-39EC-4D57-9B9A-7D3248DEC7B8}">
      <dsp:nvSpPr>
        <dsp:cNvPr id="0" name=""/>
        <dsp:cNvSpPr/>
      </dsp:nvSpPr>
      <dsp:spPr>
        <a:xfrm>
          <a:off x="723" y="58302"/>
          <a:ext cx="2822058" cy="169323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ea typeface="+mn-ea"/>
              <a:cs typeface="+mn-cs"/>
            </a:rPr>
            <a:t>Bowlby's Core Concepts</a:t>
          </a:r>
          <a:endParaRPr lang="en-US" sz="2600" kern="1200">
            <a:ea typeface="+mn-ea"/>
            <a:cs typeface="+mn-cs"/>
          </a:endParaRPr>
        </a:p>
      </dsp:txBody>
      <dsp:txXfrm>
        <a:off x="723" y="58302"/>
        <a:ext cx="2822058" cy="1693235"/>
      </dsp:txXfrm>
    </dsp:sp>
    <dsp:sp modelId="{23AA50CE-3E40-47A1-BC87-6CC8E3A77961}">
      <dsp:nvSpPr>
        <dsp:cNvPr id="0" name=""/>
        <dsp:cNvSpPr/>
      </dsp:nvSpPr>
      <dsp:spPr>
        <a:xfrm>
          <a:off x="3104987" y="58302"/>
          <a:ext cx="2822058" cy="169323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ea typeface="+mn-ea"/>
              <a:cs typeface="+mn-cs"/>
            </a:rPr>
            <a:t>Attachment = enduring emotional bond (Bowlby, 1969)</a:t>
          </a:r>
          <a:endParaRPr lang="en-US" sz="2600" kern="1200">
            <a:ea typeface="+mn-ea"/>
            <a:cs typeface="+mn-cs"/>
          </a:endParaRPr>
        </a:p>
      </dsp:txBody>
      <dsp:txXfrm>
        <a:off x="3104987" y="58302"/>
        <a:ext cx="2822058" cy="1693235"/>
      </dsp:txXfrm>
    </dsp:sp>
    <dsp:sp modelId="{87B9EE42-7726-4135-8F84-EC857C014E0B}">
      <dsp:nvSpPr>
        <dsp:cNvPr id="0" name=""/>
        <dsp:cNvSpPr/>
      </dsp:nvSpPr>
      <dsp:spPr>
        <a:xfrm>
          <a:off x="723" y="2033742"/>
          <a:ext cx="2822058" cy="1693235"/>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ea typeface="+mn-ea"/>
              <a:cs typeface="+mn-cs"/>
            </a:rPr>
            <a:t>Secure base concept</a:t>
          </a:r>
          <a:endParaRPr lang="en-US" sz="2600" kern="1200">
            <a:ea typeface="+mn-ea"/>
            <a:cs typeface="+mn-cs"/>
          </a:endParaRPr>
        </a:p>
      </dsp:txBody>
      <dsp:txXfrm>
        <a:off x="723" y="2033742"/>
        <a:ext cx="2822058" cy="1693235"/>
      </dsp:txXfrm>
    </dsp:sp>
    <dsp:sp modelId="{9606024F-96FA-4A81-9F2D-8E409ED82D70}">
      <dsp:nvSpPr>
        <dsp:cNvPr id="0" name=""/>
        <dsp:cNvSpPr/>
      </dsp:nvSpPr>
      <dsp:spPr>
        <a:xfrm>
          <a:off x="3104987" y="2033742"/>
          <a:ext cx="2822058" cy="169323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ea typeface="+mn-ea"/>
              <a:cs typeface="+mn-cs"/>
            </a:rPr>
            <a:t>Internal Working Model (IWM)</a:t>
          </a:r>
          <a:endParaRPr lang="en-US" sz="2600" kern="1200">
            <a:ea typeface="+mn-ea"/>
            <a:cs typeface="+mn-cs"/>
          </a:endParaRPr>
        </a:p>
      </dsp:txBody>
      <dsp:txXfrm>
        <a:off x="3104987" y="2033742"/>
        <a:ext cx="2822058" cy="1693235"/>
      </dsp:txXfrm>
    </dsp:sp>
    <dsp:sp modelId="{29F8A5E9-2F59-4327-8E5B-B0F6346A29B4}">
      <dsp:nvSpPr>
        <dsp:cNvPr id="0" name=""/>
        <dsp:cNvSpPr/>
      </dsp:nvSpPr>
      <dsp:spPr>
        <a:xfrm>
          <a:off x="723" y="4009183"/>
          <a:ext cx="2822058" cy="1693235"/>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latin typeface="Neue Haas Grotesk Text Pro"/>
              <a:ea typeface="+mn-ea"/>
              <a:cs typeface="+mn-cs"/>
            </a:rPr>
            <a:t>Monotropy</a:t>
          </a:r>
          <a:r>
            <a:rPr lang="en-GB" sz="2600" kern="1200">
              <a:ea typeface="+mn-ea"/>
              <a:cs typeface="+mn-cs"/>
            </a:rPr>
            <a:t> hypothesis</a:t>
          </a:r>
          <a:endParaRPr lang="en-US" sz="2600" kern="1200">
            <a:ea typeface="+mn-ea"/>
            <a:cs typeface="+mn-cs"/>
          </a:endParaRPr>
        </a:p>
      </dsp:txBody>
      <dsp:txXfrm>
        <a:off x="723" y="4009183"/>
        <a:ext cx="2822058" cy="1693235"/>
      </dsp:txXfrm>
    </dsp:sp>
    <dsp:sp modelId="{6F08290E-CCB0-4E5C-AD3A-A339B65A6987}">
      <dsp:nvSpPr>
        <dsp:cNvPr id="0" name=""/>
        <dsp:cNvSpPr/>
      </dsp:nvSpPr>
      <dsp:spPr>
        <a:xfrm>
          <a:off x="3104987" y="4009183"/>
          <a:ext cx="2822058" cy="169323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ea typeface="+mn-ea"/>
              <a:cs typeface="+mn-cs"/>
            </a:rPr>
            <a:t>Maternal deprivation hypothesis</a:t>
          </a:r>
          <a:endParaRPr lang="en-US" sz="2600" kern="1200">
            <a:ea typeface="+mn-ea"/>
            <a:cs typeface="+mn-cs"/>
          </a:endParaRPr>
        </a:p>
      </dsp:txBody>
      <dsp:txXfrm>
        <a:off x="3104987" y="4009183"/>
        <a:ext cx="2822058" cy="16932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B11BF3-96BE-42E1-A130-A2EC52BA9BFC}">
      <dsp:nvSpPr>
        <dsp:cNvPr id="0" name=""/>
        <dsp:cNvSpPr/>
      </dsp:nvSpPr>
      <dsp:spPr>
        <a:xfrm>
          <a:off x="0" y="87436"/>
          <a:ext cx="6949440" cy="75477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Jenny is a </a:t>
          </a:r>
          <a:r>
            <a:rPr lang="en-GB" sz="1900" kern="1200">
              <a:latin typeface="Neue Haas Grotesk Text Pro"/>
            </a:rPr>
            <a:t>16-year-old</a:t>
          </a:r>
          <a:r>
            <a:rPr lang="en-GB" sz="1900" kern="1200"/>
            <a:t> adolescent</a:t>
          </a:r>
          <a:endParaRPr lang="en-US" sz="1900" kern="1200"/>
        </a:p>
      </dsp:txBody>
      <dsp:txXfrm>
        <a:off x="36845" y="124281"/>
        <a:ext cx="6875750" cy="681087"/>
      </dsp:txXfrm>
    </dsp:sp>
    <dsp:sp modelId="{F2AD8D82-A5FD-4775-A0EE-43A3FE8AD431}">
      <dsp:nvSpPr>
        <dsp:cNvPr id="0" name=""/>
        <dsp:cNvSpPr/>
      </dsp:nvSpPr>
      <dsp:spPr>
        <a:xfrm>
          <a:off x="0" y="896934"/>
          <a:ext cx="6949440" cy="75477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Became a young carer following her father death 5 years </a:t>
          </a:r>
          <a:r>
            <a:rPr lang="en-GB" sz="1900" kern="1200">
              <a:latin typeface="Neue Haas Grotesk Text Pro"/>
            </a:rPr>
            <a:t>ago</a:t>
          </a:r>
          <a:endParaRPr lang="en-US" sz="1900" kern="1200"/>
        </a:p>
      </dsp:txBody>
      <dsp:txXfrm>
        <a:off x="36845" y="933779"/>
        <a:ext cx="6875750" cy="681087"/>
      </dsp:txXfrm>
    </dsp:sp>
    <dsp:sp modelId="{07D6FB28-F63B-46B6-A32C-23948AF0ECC0}">
      <dsp:nvSpPr>
        <dsp:cNvPr id="0" name=""/>
        <dsp:cNvSpPr/>
      </dsp:nvSpPr>
      <dsp:spPr>
        <a:xfrm>
          <a:off x="0" y="1706432"/>
          <a:ext cx="6949440" cy="75477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Caring for mother </a:t>
          </a:r>
          <a:endParaRPr lang="en-US" sz="1900" kern="1200"/>
        </a:p>
      </dsp:txBody>
      <dsp:txXfrm>
        <a:off x="36845" y="1743277"/>
        <a:ext cx="6875750" cy="681087"/>
      </dsp:txXfrm>
    </dsp:sp>
    <dsp:sp modelId="{A924E2E6-3142-42DB-A01C-A4AF125F4B69}">
      <dsp:nvSpPr>
        <dsp:cNvPr id="0" name=""/>
        <dsp:cNvSpPr/>
      </dsp:nvSpPr>
      <dsp:spPr>
        <a:xfrm>
          <a:off x="0" y="2515930"/>
          <a:ext cx="6949440" cy="75477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a:t>Mother has: </a:t>
          </a:r>
          <a:r>
            <a:rPr lang="en-GB" sz="1900" kern="1200">
              <a:latin typeface="Neue Haas Grotesk Text Pro"/>
            </a:rPr>
            <a:t>Memory difficulties</a:t>
          </a:r>
          <a:endParaRPr lang="en-US" sz="1900" kern="1200"/>
        </a:p>
      </dsp:txBody>
      <dsp:txXfrm>
        <a:off x="36845" y="2552775"/>
        <a:ext cx="6875750" cy="681087"/>
      </dsp:txXfrm>
    </dsp:sp>
    <dsp:sp modelId="{72AC1471-06EF-48CB-BDB5-72C0D3E266E7}">
      <dsp:nvSpPr>
        <dsp:cNvPr id="0" name=""/>
        <dsp:cNvSpPr/>
      </dsp:nvSpPr>
      <dsp:spPr>
        <a:xfrm>
          <a:off x="0" y="3325427"/>
          <a:ext cx="6949440" cy="754777"/>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a:latin typeface="Neue Haas Grotesk Text Pro"/>
            </a:rPr>
            <a:t> Mother has: Mobility</a:t>
          </a:r>
          <a:r>
            <a:rPr lang="en-GB" sz="1900" kern="1200"/>
            <a:t> difficulties</a:t>
          </a:r>
          <a:endParaRPr lang="en-US" sz="1900" kern="1200"/>
        </a:p>
      </dsp:txBody>
      <dsp:txXfrm>
        <a:off x="36845" y="3362272"/>
        <a:ext cx="6875750" cy="681087"/>
      </dsp:txXfrm>
    </dsp:sp>
    <dsp:sp modelId="{90923CCA-412C-47A2-ABBD-26B2B9921D8D}">
      <dsp:nvSpPr>
        <dsp:cNvPr id="0" name=""/>
        <dsp:cNvSpPr/>
      </dsp:nvSpPr>
      <dsp:spPr>
        <a:xfrm>
          <a:off x="0" y="4134925"/>
          <a:ext cx="6949440" cy="75477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Jenny has experienced role reversal and increased responsibility during a </a:t>
          </a:r>
          <a:r>
            <a:rPr lang="en-GB" sz="1900" kern="1200">
              <a:latin typeface="Neue Haas Grotesk Text Pro"/>
            </a:rPr>
            <a:t>key</a:t>
          </a:r>
          <a:r>
            <a:rPr lang="en-GB" sz="1900" kern="1200"/>
            <a:t> developmental stage</a:t>
          </a:r>
          <a:endParaRPr lang="en-US" sz="1900" kern="1200"/>
        </a:p>
      </dsp:txBody>
      <dsp:txXfrm>
        <a:off x="36845" y="4171770"/>
        <a:ext cx="6875750" cy="681087"/>
      </dsp:txXfrm>
    </dsp:sp>
    <dsp:sp modelId="{029BDF6B-B45B-4E98-8359-2A68F8659CEE}">
      <dsp:nvSpPr>
        <dsp:cNvPr id="0" name=""/>
        <dsp:cNvSpPr/>
      </dsp:nvSpPr>
      <dsp:spPr>
        <a:xfrm>
          <a:off x="0" y="4944423"/>
          <a:ext cx="6949440" cy="75477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a:latin typeface="Neue Haas Grotesk Text Pro"/>
            </a:rPr>
            <a:t>Risk to adolescent development</a:t>
          </a:r>
        </a:p>
      </dsp:txBody>
      <dsp:txXfrm>
        <a:off x="36845" y="4981268"/>
        <a:ext cx="6875750" cy="6810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1C4B8E-71D8-4966-9D09-7ED3D4A75C31}">
      <dsp:nvSpPr>
        <dsp:cNvPr id="0" name=""/>
        <dsp:cNvSpPr/>
      </dsp:nvSpPr>
      <dsp:spPr>
        <a:xfrm>
          <a:off x="3027" y="1232695"/>
          <a:ext cx="2161945" cy="13728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ED099B-2FE3-4540-914E-5F9124A79E93}">
      <dsp:nvSpPr>
        <dsp:cNvPr id="0" name=""/>
        <dsp:cNvSpPr/>
      </dsp:nvSpPr>
      <dsp:spPr>
        <a:xfrm>
          <a:off x="243244" y="1460900"/>
          <a:ext cx="2161945" cy="137283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Secure</a:t>
          </a:r>
          <a:endParaRPr lang="en-US" sz="2300" kern="1200"/>
        </a:p>
      </dsp:txBody>
      <dsp:txXfrm>
        <a:off x="283453" y="1501109"/>
        <a:ext cx="2081527" cy="1292417"/>
      </dsp:txXfrm>
    </dsp:sp>
    <dsp:sp modelId="{2E7C6FAE-E125-4A6D-92CA-20C69F891C7C}">
      <dsp:nvSpPr>
        <dsp:cNvPr id="0" name=""/>
        <dsp:cNvSpPr/>
      </dsp:nvSpPr>
      <dsp:spPr>
        <a:xfrm>
          <a:off x="2645405" y="1232695"/>
          <a:ext cx="2161945" cy="13728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CC5F69-E54F-4FBC-B82E-9D7C39D57F7A}">
      <dsp:nvSpPr>
        <dsp:cNvPr id="0" name=""/>
        <dsp:cNvSpPr/>
      </dsp:nvSpPr>
      <dsp:spPr>
        <a:xfrm>
          <a:off x="2885621" y="1460900"/>
          <a:ext cx="2161945" cy="137283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Anxious</a:t>
          </a:r>
          <a:endParaRPr lang="en-US" sz="2300" kern="1200"/>
        </a:p>
      </dsp:txBody>
      <dsp:txXfrm>
        <a:off x="2925830" y="1501109"/>
        <a:ext cx="2081527" cy="1292417"/>
      </dsp:txXfrm>
    </dsp:sp>
    <dsp:sp modelId="{2BEFC27A-9375-469E-8A7B-4615561F42ED}">
      <dsp:nvSpPr>
        <dsp:cNvPr id="0" name=""/>
        <dsp:cNvSpPr/>
      </dsp:nvSpPr>
      <dsp:spPr>
        <a:xfrm>
          <a:off x="5287783" y="1232695"/>
          <a:ext cx="2161945" cy="13728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ADA0CC-206C-4407-9CF1-E8ACD75FAD7A}">
      <dsp:nvSpPr>
        <dsp:cNvPr id="0" name=""/>
        <dsp:cNvSpPr/>
      </dsp:nvSpPr>
      <dsp:spPr>
        <a:xfrm>
          <a:off x="5527999" y="1460900"/>
          <a:ext cx="2161945" cy="137283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Avoidant</a:t>
          </a:r>
          <a:endParaRPr lang="en-US" sz="2300" kern="1200"/>
        </a:p>
      </dsp:txBody>
      <dsp:txXfrm>
        <a:off x="5568208" y="1501109"/>
        <a:ext cx="2081527" cy="1292417"/>
      </dsp:txXfrm>
    </dsp:sp>
    <dsp:sp modelId="{3BC042C0-D49E-4E6C-A3DA-352B9FB71015}">
      <dsp:nvSpPr>
        <dsp:cNvPr id="0" name=""/>
        <dsp:cNvSpPr/>
      </dsp:nvSpPr>
      <dsp:spPr>
        <a:xfrm>
          <a:off x="7930160" y="1232695"/>
          <a:ext cx="2161945" cy="13728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788ED0-0397-4921-9FCE-1894E205B16C}">
      <dsp:nvSpPr>
        <dsp:cNvPr id="0" name=""/>
        <dsp:cNvSpPr/>
      </dsp:nvSpPr>
      <dsp:spPr>
        <a:xfrm>
          <a:off x="8170376" y="1460900"/>
          <a:ext cx="2161945" cy="137283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Disorganised </a:t>
          </a:r>
          <a:endParaRPr lang="en-US" sz="2300" kern="1200"/>
        </a:p>
      </dsp:txBody>
      <dsp:txXfrm>
        <a:off x="8210585" y="1501109"/>
        <a:ext cx="2081527" cy="12924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4658B8-7129-4562-8429-555295FDC048}">
      <dsp:nvSpPr>
        <dsp:cNvPr id="0" name=""/>
        <dsp:cNvSpPr/>
      </dsp:nvSpPr>
      <dsp:spPr>
        <a:xfrm>
          <a:off x="0" y="1871"/>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47C8F1-E682-4B60-8E34-80E7AFC4FCFD}">
      <dsp:nvSpPr>
        <dsp:cNvPr id="0" name=""/>
        <dsp:cNvSpPr/>
      </dsp:nvSpPr>
      <dsp:spPr>
        <a:xfrm>
          <a:off x="241286" y="181340"/>
          <a:ext cx="438702" cy="4387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9593FA-025B-4C6A-A561-74DD8F100EC6}">
      <dsp:nvSpPr>
        <dsp:cNvPr id="0" name=""/>
        <dsp:cNvSpPr/>
      </dsp:nvSpPr>
      <dsp:spPr>
        <a:xfrm>
          <a:off x="921274" y="1871"/>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Attachment</a:t>
          </a:r>
          <a:r>
            <a:rPr lang="en-GB" sz="1900" kern="1200"/>
            <a:t> theory focuses on early emotional bonds with caregivers</a:t>
          </a:r>
          <a:endParaRPr lang="en-US" sz="1900" kern="1200"/>
        </a:p>
      </dsp:txBody>
      <dsp:txXfrm>
        <a:off x="921274" y="1871"/>
        <a:ext cx="6028165" cy="797640"/>
      </dsp:txXfrm>
    </dsp:sp>
    <dsp:sp modelId="{958F43C2-387D-4398-BA1B-B4F0457D63BA}">
      <dsp:nvSpPr>
        <dsp:cNvPr id="0" name=""/>
        <dsp:cNvSpPr/>
      </dsp:nvSpPr>
      <dsp:spPr>
        <a:xfrm>
          <a:off x="0" y="998922"/>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33C5D2-5DA6-4AE7-AC80-15E5F4ECA180}">
      <dsp:nvSpPr>
        <dsp:cNvPr id="0" name=""/>
        <dsp:cNvSpPr/>
      </dsp:nvSpPr>
      <dsp:spPr>
        <a:xfrm>
          <a:off x="241286" y="1178391"/>
          <a:ext cx="438702" cy="4387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58CD26-0C77-47C0-8A7A-457AB2935B3D}">
      <dsp:nvSpPr>
        <dsp:cNvPr id="0" name=""/>
        <dsp:cNvSpPr/>
      </dsp:nvSpPr>
      <dsp:spPr>
        <a:xfrm>
          <a:off x="921274" y="998922"/>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44550">
            <a:lnSpc>
              <a:spcPct val="100000"/>
            </a:lnSpc>
            <a:spcBef>
              <a:spcPct val="0"/>
            </a:spcBef>
            <a:spcAft>
              <a:spcPct val="35000"/>
            </a:spcAft>
            <a:buNone/>
          </a:pPr>
          <a:r>
            <a:rPr lang="en-GB" sz="1900" kern="1200"/>
            <a:t>Secure </a:t>
          </a:r>
          <a:r>
            <a:rPr lang="en-GB" sz="1900" kern="1200">
              <a:latin typeface="Neue Haas Grotesk Text Pro"/>
            </a:rPr>
            <a:t>attachments</a:t>
          </a:r>
          <a:r>
            <a:rPr lang="en-GB" sz="1900" kern="1200"/>
            <a:t> supports: </a:t>
          </a:r>
          <a:endParaRPr lang="en-US" sz="1900" kern="1200"/>
        </a:p>
      </dsp:txBody>
      <dsp:txXfrm>
        <a:off x="921274" y="998922"/>
        <a:ext cx="6028165" cy="797640"/>
      </dsp:txXfrm>
    </dsp:sp>
    <dsp:sp modelId="{D2328382-98F5-4A10-8828-EB3D8A6B1832}">
      <dsp:nvSpPr>
        <dsp:cNvPr id="0" name=""/>
        <dsp:cNvSpPr/>
      </dsp:nvSpPr>
      <dsp:spPr>
        <a:xfrm>
          <a:off x="0" y="1995973"/>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65AAF4-ADC3-4833-9BBC-3207DCC81D0C}">
      <dsp:nvSpPr>
        <dsp:cNvPr id="0" name=""/>
        <dsp:cNvSpPr/>
      </dsp:nvSpPr>
      <dsp:spPr>
        <a:xfrm>
          <a:off x="241286" y="2175442"/>
          <a:ext cx="438702" cy="4387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53C3D7-3BB6-4D53-878C-506B0FF6E40E}">
      <dsp:nvSpPr>
        <dsp:cNvPr id="0" name=""/>
        <dsp:cNvSpPr/>
      </dsp:nvSpPr>
      <dsp:spPr>
        <a:xfrm>
          <a:off x="921274" y="1995973"/>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44550">
            <a:lnSpc>
              <a:spcPct val="100000"/>
            </a:lnSpc>
            <a:spcBef>
              <a:spcPct val="0"/>
            </a:spcBef>
            <a:spcAft>
              <a:spcPct val="35000"/>
            </a:spcAft>
            <a:buNone/>
          </a:pPr>
          <a:r>
            <a:rPr lang="en-GB" sz="1900" kern="1200"/>
            <a:t>Emotional regulation</a:t>
          </a:r>
          <a:endParaRPr lang="en-US" sz="1900" kern="1200"/>
        </a:p>
      </dsp:txBody>
      <dsp:txXfrm>
        <a:off x="921274" y="1995973"/>
        <a:ext cx="6028165" cy="797640"/>
      </dsp:txXfrm>
    </dsp:sp>
    <dsp:sp modelId="{E98EB3EB-04FC-4B06-9CA1-33E08CBF477D}">
      <dsp:nvSpPr>
        <dsp:cNvPr id="0" name=""/>
        <dsp:cNvSpPr/>
      </dsp:nvSpPr>
      <dsp:spPr>
        <a:xfrm>
          <a:off x="0" y="2993023"/>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657194-B6A6-4FEC-9A30-A1EA02A210BC}">
      <dsp:nvSpPr>
        <dsp:cNvPr id="0" name=""/>
        <dsp:cNvSpPr/>
      </dsp:nvSpPr>
      <dsp:spPr>
        <a:xfrm>
          <a:off x="241286" y="3172492"/>
          <a:ext cx="438702" cy="4387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D74A85-5F67-4395-AAAB-DA90D032299B}">
      <dsp:nvSpPr>
        <dsp:cNvPr id="0" name=""/>
        <dsp:cNvSpPr/>
      </dsp:nvSpPr>
      <dsp:spPr>
        <a:xfrm>
          <a:off x="921274" y="2993023"/>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44550">
            <a:lnSpc>
              <a:spcPct val="100000"/>
            </a:lnSpc>
            <a:spcBef>
              <a:spcPct val="0"/>
            </a:spcBef>
            <a:spcAft>
              <a:spcPct val="35000"/>
            </a:spcAft>
            <a:buNone/>
          </a:pPr>
          <a:r>
            <a:rPr lang="en-GB" sz="1900" kern="1200"/>
            <a:t>Self esteem </a:t>
          </a:r>
          <a:endParaRPr lang="en-US" sz="1900" kern="1200"/>
        </a:p>
      </dsp:txBody>
      <dsp:txXfrm>
        <a:off x="921274" y="2993023"/>
        <a:ext cx="6028165" cy="797640"/>
      </dsp:txXfrm>
    </dsp:sp>
    <dsp:sp modelId="{10F9F2A8-B013-4D9E-AD88-597AB6D2E036}">
      <dsp:nvSpPr>
        <dsp:cNvPr id="0" name=""/>
        <dsp:cNvSpPr/>
      </dsp:nvSpPr>
      <dsp:spPr>
        <a:xfrm>
          <a:off x="0" y="3990074"/>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4ADA16-E7CC-46B4-8396-63C38902688C}">
      <dsp:nvSpPr>
        <dsp:cNvPr id="0" name=""/>
        <dsp:cNvSpPr/>
      </dsp:nvSpPr>
      <dsp:spPr>
        <a:xfrm>
          <a:off x="241286" y="4169543"/>
          <a:ext cx="438702" cy="4387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64F228-DB77-4D2A-9EA8-C53294999881}">
      <dsp:nvSpPr>
        <dsp:cNvPr id="0" name=""/>
        <dsp:cNvSpPr/>
      </dsp:nvSpPr>
      <dsp:spPr>
        <a:xfrm>
          <a:off x="921274" y="3990074"/>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44550">
            <a:lnSpc>
              <a:spcPct val="100000"/>
            </a:lnSpc>
            <a:spcBef>
              <a:spcPct val="0"/>
            </a:spcBef>
            <a:spcAft>
              <a:spcPct val="35000"/>
            </a:spcAft>
            <a:buNone/>
          </a:pPr>
          <a:r>
            <a:rPr lang="en-GB" sz="1900" kern="1200"/>
            <a:t>Healthy </a:t>
          </a:r>
          <a:r>
            <a:rPr lang="en-GB" sz="1900" kern="1200">
              <a:latin typeface="Neue Haas Grotesk Text Pro"/>
            </a:rPr>
            <a:t>relationships</a:t>
          </a:r>
          <a:endParaRPr lang="en-US" sz="1900" kern="1200"/>
        </a:p>
      </dsp:txBody>
      <dsp:txXfrm>
        <a:off x="921274" y="3990074"/>
        <a:ext cx="6028165" cy="797640"/>
      </dsp:txXfrm>
    </dsp:sp>
    <dsp:sp modelId="{EB297EA2-561A-4D2D-AAA7-9D8F8CFAAD0F}">
      <dsp:nvSpPr>
        <dsp:cNvPr id="0" name=""/>
        <dsp:cNvSpPr/>
      </dsp:nvSpPr>
      <dsp:spPr>
        <a:xfrm>
          <a:off x="0" y="4987124"/>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39704F-AC5A-460E-96C3-309BC102F0C1}">
      <dsp:nvSpPr>
        <dsp:cNvPr id="0" name=""/>
        <dsp:cNvSpPr/>
      </dsp:nvSpPr>
      <dsp:spPr>
        <a:xfrm>
          <a:off x="241286" y="5166593"/>
          <a:ext cx="438702" cy="4387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6253DB-D215-416D-A297-93AB63556451}">
      <dsp:nvSpPr>
        <dsp:cNvPr id="0" name=""/>
        <dsp:cNvSpPr/>
      </dsp:nvSpPr>
      <dsp:spPr>
        <a:xfrm>
          <a:off x="921274" y="4987124"/>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44550">
            <a:lnSpc>
              <a:spcPct val="100000"/>
            </a:lnSpc>
            <a:spcBef>
              <a:spcPct val="0"/>
            </a:spcBef>
            <a:spcAft>
              <a:spcPct val="35000"/>
            </a:spcAft>
            <a:buNone/>
          </a:pPr>
          <a:r>
            <a:rPr lang="en-GB" sz="1900" kern="1200"/>
            <a:t>Insecure </a:t>
          </a:r>
          <a:r>
            <a:rPr lang="en-GB" sz="1900" kern="1200">
              <a:latin typeface="Neue Haas Grotesk Text Pro"/>
            </a:rPr>
            <a:t>attachment</a:t>
          </a:r>
          <a:r>
            <a:rPr lang="en-GB" sz="1900" kern="1200"/>
            <a:t> may develop when caregiving is inconsistent </a:t>
          </a:r>
          <a:endParaRPr lang="en-US" sz="1900" kern="1200"/>
        </a:p>
      </dsp:txBody>
      <dsp:txXfrm>
        <a:off x="921274" y="4987124"/>
        <a:ext cx="6028165" cy="7976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84F1A4-9BD0-4A4F-BAC8-AF03FDB2DE5E}">
      <dsp:nvSpPr>
        <dsp:cNvPr id="0" name=""/>
        <dsp:cNvSpPr/>
      </dsp:nvSpPr>
      <dsp:spPr>
        <a:xfrm>
          <a:off x="1383694" y="0"/>
          <a:ext cx="4768814" cy="4768814"/>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101F10-328D-49FE-8551-D44A408CFBDF}">
      <dsp:nvSpPr>
        <dsp:cNvPr id="0" name=""/>
        <dsp:cNvSpPr/>
      </dsp:nvSpPr>
      <dsp:spPr>
        <a:xfrm>
          <a:off x="1836731" y="453037"/>
          <a:ext cx="1859837" cy="185983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Death of father at age 11</a:t>
          </a:r>
          <a:endParaRPr lang="en-US" sz="2200" kern="1200"/>
        </a:p>
      </dsp:txBody>
      <dsp:txXfrm>
        <a:off x="1927521" y="543827"/>
        <a:ext cx="1678257" cy="1678257"/>
      </dsp:txXfrm>
    </dsp:sp>
    <dsp:sp modelId="{C9DAD212-9F12-46AC-8971-AA707B4CC682}">
      <dsp:nvSpPr>
        <dsp:cNvPr id="0" name=""/>
        <dsp:cNvSpPr/>
      </dsp:nvSpPr>
      <dsp:spPr>
        <a:xfrm>
          <a:off x="3839633" y="453037"/>
          <a:ext cx="1859837" cy="185983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Disruption of attachment figure</a:t>
          </a:r>
          <a:endParaRPr lang="en-US" sz="2200" kern="1200"/>
        </a:p>
      </dsp:txBody>
      <dsp:txXfrm>
        <a:off x="3930423" y="543827"/>
        <a:ext cx="1678257" cy="1678257"/>
      </dsp:txXfrm>
    </dsp:sp>
    <dsp:sp modelId="{C4263E97-5C45-46EB-8F58-8B101532BA6B}">
      <dsp:nvSpPr>
        <dsp:cNvPr id="0" name=""/>
        <dsp:cNvSpPr/>
      </dsp:nvSpPr>
      <dsp:spPr>
        <a:xfrm>
          <a:off x="1836731" y="2455939"/>
          <a:ext cx="1859837" cy="185983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Possible grief and insecurity</a:t>
          </a:r>
          <a:endParaRPr lang="en-US" sz="2200" kern="1200"/>
        </a:p>
      </dsp:txBody>
      <dsp:txXfrm>
        <a:off x="1927521" y="2546729"/>
        <a:ext cx="1678257" cy="1678257"/>
      </dsp:txXfrm>
    </dsp:sp>
    <dsp:sp modelId="{5D726FE6-6FAB-4248-A464-2220F0A65DBD}">
      <dsp:nvSpPr>
        <dsp:cNvPr id="0" name=""/>
        <dsp:cNvSpPr/>
      </dsp:nvSpPr>
      <dsp:spPr>
        <a:xfrm>
          <a:off x="3839633" y="2455939"/>
          <a:ext cx="1859837" cy="185983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Risk of anxious attachment</a:t>
          </a:r>
          <a:endParaRPr lang="en-US" sz="2200" kern="1200"/>
        </a:p>
      </dsp:txBody>
      <dsp:txXfrm>
        <a:off x="3930423" y="2546729"/>
        <a:ext cx="1678257" cy="16782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BAA341-D1B6-4D53-9148-DF54AE0309E6}">
      <dsp:nvSpPr>
        <dsp:cNvPr id="0" name=""/>
        <dsp:cNvSpPr/>
      </dsp:nvSpPr>
      <dsp:spPr>
        <a:xfrm>
          <a:off x="0" y="269674"/>
          <a:ext cx="6949440" cy="166845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Jenny as a young carer</a:t>
          </a:r>
          <a:endParaRPr lang="en-US" sz="4200" kern="1200"/>
        </a:p>
      </dsp:txBody>
      <dsp:txXfrm>
        <a:off x="81447" y="351121"/>
        <a:ext cx="6786546" cy="1505562"/>
      </dsp:txXfrm>
    </dsp:sp>
    <dsp:sp modelId="{4F408A8C-764C-4375-999A-D9C8A49ED150}">
      <dsp:nvSpPr>
        <dsp:cNvPr id="0" name=""/>
        <dsp:cNvSpPr/>
      </dsp:nvSpPr>
      <dsp:spPr>
        <a:xfrm>
          <a:off x="0" y="2059090"/>
          <a:ext cx="6949440" cy="1668456"/>
        </a:xfrm>
        <a:prstGeom prst="roundRect">
          <a:avLst/>
        </a:prstGeom>
        <a:solidFill>
          <a:schemeClr val="accent5">
            <a:hueOff val="4557164"/>
            <a:satOff val="-205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Emotional role reversal</a:t>
          </a:r>
          <a:endParaRPr lang="en-US" sz="4200" kern="1200"/>
        </a:p>
      </dsp:txBody>
      <dsp:txXfrm>
        <a:off x="81447" y="2140537"/>
        <a:ext cx="6786546" cy="1505562"/>
      </dsp:txXfrm>
    </dsp:sp>
    <dsp:sp modelId="{FEF8E711-0D67-4484-B130-436EC28DF0D0}">
      <dsp:nvSpPr>
        <dsp:cNvPr id="0" name=""/>
        <dsp:cNvSpPr/>
      </dsp:nvSpPr>
      <dsp:spPr>
        <a:xfrm>
          <a:off x="0" y="3848507"/>
          <a:ext cx="6949440" cy="1668456"/>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Reduced opportunity for </a:t>
          </a:r>
          <a:r>
            <a:rPr lang="en-GB" sz="4200" kern="1200">
              <a:latin typeface="Neue Haas Grotesk Text Pro"/>
            </a:rPr>
            <a:t>adolescent</a:t>
          </a:r>
          <a:r>
            <a:rPr lang="en-GB" sz="4200" kern="1200"/>
            <a:t> independence</a:t>
          </a:r>
          <a:endParaRPr lang="en-US" sz="4200" kern="1200"/>
        </a:p>
      </dsp:txBody>
      <dsp:txXfrm>
        <a:off x="81447" y="3929954"/>
        <a:ext cx="6786546" cy="150556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429EC4-BFF6-4902-BDA0-43B7CB3E6957}">
      <dsp:nvSpPr>
        <dsp:cNvPr id="0" name=""/>
        <dsp:cNvSpPr/>
      </dsp:nvSpPr>
      <dsp:spPr>
        <a:xfrm>
          <a:off x="0" y="89981"/>
          <a:ext cx="6189780"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Young carers support services</a:t>
          </a:r>
          <a:r>
            <a:rPr lang="en-GB" sz="2700" kern="1200">
              <a:latin typeface="Neue Haas Grotesk Text Pro"/>
            </a:rPr>
            <a:t> – increase relational security</a:t>
          </a:r>
          <a:endParaRPr lang="en-US" sz="2700" kern="1200"/>
        </a:p>
      </dsp:txBody>
      <dsp:txXfrm>
        <a:off x="52431" y="142412"/>
        <a:ext cx="6084918" cy="969198"/>
      </dsp:txXfrm>
    </dsp:sp>
    <dsp:sp modelId="{4CB17041-FCC3-43E3-94E0-13F662C8A301}">
      <dsp:nvSpPr>
        <dsp:cNvPr id="0" name=""/>
        <dsp:cNvSpPr/>
      </dsp:nvSpPr>
      <dsp:spPr>
        <a:xfrm>
          <a:off x="0" y="1241802"/>
          <a:ext cx="6189780"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School pastoral support</a:t>
          </a:r>
          <a:r>
            <a:rPr lang="en-GB" sz="2700" kern="1200">
              <a:latin typeface="Neue Haas Grotesk Text Pro"/>
            </a:rPr>
            <a:t> – provides a secondary attachment figure</a:t>
          </a:r>
          <a:endParaRPr lang="en-GB" sz="2700" kern="1200"/>
        </a:p>
      </dsp:txBody>
      <dsp:txXfrm>
        <a:off x="52431" y="1294233"/>
        <a:ext cx="6084918" cy="969198"/>
      </dsp:txXfrm>
    </dsp:sp>
    <dsp:sp modelId="{919C1BE8-3918-484A-B46B-B089C2941F72}">
      <dsp:nvSpPr>
        <dsp:cNvPr id="0" name=""/>
        <dsp:cNvSpPr/>
      </dsp:nvSpPr>
      <dsp:spPr>
        <a:xfrm>
          <a:off x="0" y="2393621"/>
          <a:ext cx="6189780"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Counselling/therapy</a:t>
          </a:r>
          <a:r>
            <a:rPr lang="en-GB" sz="2700" kern="1200">
              <a:latin typeface="Neue Haas Grotesk Text Pro"/>
            </a:rPr>
            <a:t> - rebuild secure internal working model</a:t>
          </a:r>
          <a:endParaRPr lang="en-GB" sz="2700" kern="1200"/>
        </a:p>
      </dsp:txBody>
      <dsp:txXfrm>
        <a:off x="52431" y="2446052"/>
        <a:ext cx="6084918" cy="969198"/>
      </dsp:txXfrm>
    </dsp:sp>
    <dsp:sp modelId="{3F5974F6-7A88-4E0F-B42C-C1D23E1697BB}">
      <dsp:nvSpPr>
        <dsp:cNvPr id="0" name=""/>
        <dsp:cNvSpPr/>
      </dsp:nvSpPr>
      <dsp:spPr>
        <a:xfrm>
          <a:off x="0" y="3545442"/>
          <a:ext cx="6189780"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latin typeface="Neue Haas Grotesk Text Pro"/>
            </a:rPr>
            <a:t>Respite</a:t>
          </a:r>
          <a:r>
            <a:rPr lang="en-GB" sz="2700" kern="1200"/>
            <a:t> care for mother</a:t>
          </a:r>
          <a:r>
            <a:rPr lang="en-GB" sz="2700" kern="1200">
              <a:latin typeface="Neue Haas Grotesk Text Pro"/>
            </a:rPr>
            <a:t> – reduce stress affecting attachment security</a:t>
          </a:r>
          <a:endParaRPr lang="en-US" sz="2700" kern="1200"/>
        </a:p>
      </dsp:txBody>
      <dsp:txXfrm>
        <a:off x="52431" y="3597873"/>
        <a:ext cx="6084918" cy="969198"/>
      </dsp:txXfrm>
    </dsp:sp>
    <dsp:sp modelId="{AC8476E8-578F-42D7-A3B2-C00E88F6B241}">
      <dsp:nvSpPr>
        <dsp:cNvPr id="0" name=""/>
        <dsp:cNvSpPr/>
      </dsp:nvSpPr>
      <dsp:spPr>
        <a:xfrm>
          <a:off x="0" y="4697261"/>
          <a:ext cx="6189780"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Strengthening secure relationships (NICE, 2022)</a:t>
          </a:r>
          <a:endParaRPr lang="en-US" sz="2700" kern="1200"/>
        </a:p>
      </dsp:txBody>
      <dsp:txXfrm>
        <a:off x="52431" y="4749692"/>
        <a:ext cx="6084918" cy="96919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58A353-DEE7-43D2-88FD-B3BCFF37C686}">
      <dsp:nvSpPr>
        <dsp:cNvPr id="0" name=""/>
        <dsp:cNvSpPr/>
      </dsp:nvSpPr>
      <dsp:spPr>
        <a:xfrm>
          <a:off x="0" y="4094755"/>
          <a:ext cx="7536203" cy="67177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rtl="0">
            <a:lnSpc>
              <a:spcPct val="90000"/>
            </a:lnSpc>
            <a:spcBef>
              <a:spcPct val="0"/>
            </a:spcBef>
            <a:spcAft>
              <a:spcPct val="35000"/>
            </a:spcAft>
            <a:buNone/>
          </a:pPr>
          <a:r>
            <a:rPr lang="en-GB" sz="2300" kern="1200"/>
            <a:t>(Rutter, 1981; </a:t>
          </a:r>
          <a:r>
            <a:rPr lang="en-GB" sz="2300" kern="1200">
              <a:latin typeface="Neue Haas Grotesk Text Pro"/>
            </a:rPr>
            <a:t>Gillibrand</a:t>
          </a:r>
          <a:r>
            <a:rPr lang="en-GB" sz="2300" kern="1200"/>
            <a:t> et al.</a:t>
          </a:r>
          <a:r>
            <a:rPr lang="en-GB" sz="2300" kern="1200">
              <a:latin typeface="Neue Haas Grotesk Text Pro"/>
            </a:rPr>
            <a:t> 2016</a:t>
          </a:r>
          <a:r>
            <a:rPr lang="en-GB" sz="2300" kern="1200"/>
            <a:t>)</a:t>
          </a:r>
          <a:endParaRPr lang="en-US" sz="2300" kern="1200"/>
        </a:p>
      </dsp:txBody>
      <dsp:txXfrm>
        <a:off x="0" y="4094755"/>
        <a:ext cx="7536203" cy="671778"/>
      </dsp:txXfrm>
    </dsp:sp>
    <dsp:sp modelId="{D8C2DCBF-512D-48C3-B8F0-716CCDAF1374}">
      <dsp:nvSpPr>
        <dsp:cNvPr id="0" name=""/>
        <dsp:cNvSpPr/>
      </dsp:nvSpPr>
      <dsp:spPr>
        <a:xfrm rot="10800000">
          <a:off x="0" y="3071636"/>
          <a:ext cx="7536203" cy="1033195"/>
        </a:xfrm>
        <a:prstGeom prst="upArrowCallout">
          <a:avLst/>
        </a:prstGeom>
        <a:solidFill>
          <a:schemeClr val="accent5">
            <a:hueOff val="2278582"/>
            <a:satOff val="-1026"/>
            <a:lumOff val="-1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Underestimates resilience</a:t>
          </a:r>
          <a:endParaRPr lang="en-US" sz="2300" kern="1200"/>
        </a:p>
      </dsp:txBody>
      <dsp:txXfrm rot="10800000">
        <a:off x="0" y="3071636"/>
        <a:ext cx="7536203" cy="671339"/>
      </dsp:txXfrm>
    </dsp:sp>
    <dsp:sp modelId="{2BC85B77-2AF6-4A22-96BB-201E29DC843B}">
      <dsp:nvSpPr>
        <dsp:cNvPr id="0" name=""/>
        <dsp:cNvSpPr/>
      </dsp:nvSpPr>
      <dsp:spPr>
        <a:xfrm rot="10800000">
          <a:off x="0" y="2048517"/>
          <a:ext cx="7536203" cy="1033195"/>
        </a:xfrm>
        <a:prstGeom prst="upArrowCallout">
          <a:avLst/>
        </a:prstGeom>
        <a:solidFill>
          <a:schemeClr val="accent5">
            <a:hueOff val="4557164"/>
            <a:satOff val="-205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Deterministic assumptions</a:t>
          </a:r>
          <a:endParaRPr lang="en-US" sz="2300" kern="1200"/>
        </a:p>
      </dsp:txBody>
      <dsp:txXfrm rot="10800000">
        <a:off x="0" y="2048517"/>
        <a:ext cx="7536203" cy="671339"/>
      </dsp:txXfrm>
    </dsp:sp>
    <dsp:sp modelId="{09181213-E763-40D2-985C-FED4F173C2BB}">
      <dsp:nvSpPr>
        <dsp:cNvPr id="0" name=""/>
        <dsp:cNvSpPr/>
      </dsp:nvSpPr>
      <dsp:spPr>
        <a:xfrm rot="10800000">
          <a:off x="0" y="1025398"/>
          <a:ext cx="7536203" cy="1033195"/>
        </a:xfrm>
        <a:prstGeom prst="upArrowCallout">
          <a:avLst/>
        </a:prstGeom>
        <a:solidFill>
          <a:schemeClr val="accent5">
            <a:hueOff val="6835746"/>
            <a:satOff val="-3078"/>
            <a:lumOff val="-3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Cultural bias</a:t>
          </a:r>
          <a:endParaRPr lang="en-US" sz="2300" kern="1200"/>
        </a:p>
      </dsp:txBody>
      <dsp:txXfrm rot="10800000">
        <a:off x="0" y="1025398"/>
        <a:ext cx="7536203" cy="671339"/>
      </dsp:txXfrm>
    </dsp:sp>
    <dsp:sp modelId="{BF2EFA67-FBA9-40D6-9A09-971ED7F97754}">
      <dsp:nvSpPr>
        <dsp:cNvPr id="0" name=""/>
        <dsp:cNvSpPr/>
      </dsp:nvSpPr>
      <dsp:spPr>
        <a:xfrm rot="10800000">
          <a:off x="0" y="2279"/>
          <a:ext cx="7536203" cy="1033195"/>
        </a:xfrm>
        <a:prstGeom prst="upArrowCallou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Overemphasis on mother (monotropy critique)</a:t>
          </a:r>
          <a:endParaRPr lang="en-US" sz="2300" kern="1200"/>
        </a:p>
      </dsp:txBody>
      <dsp:txXfrm rot="10800000">
        <a:off x="0" y="2279"/>
        <a:ext cx="7536203" cy="67133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9D0B9E-49CD-4A06-8106-2264F9FF6CDA}">
      <dsp:nvSpPr>
        <dsp:cNvPr id="0" name=""/>
        <dsp:cNvSpPr/>
      </dsp:nvSpPr>
      <dsp:spPr>
        <a:xfrm>
          <a:off x="0" y="1694"/>
          <a:ext cx="5894583" cy="8585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0258F8-399C-4D5F-BB59-34F7C98CF77C}">
      <dsp:nvSpPr>
        <dsp:cNvPr id="0" name=""/>
        <dsp:cNvSpPr/>
      </dsp:nvSpPr>
      <dsp:spPr>
        <a:xfrm>
          <a:off x="259724" y="194877"/>
          <a:ext cx="472226" cy="4722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5997F4-BDA1-404E-9224-C759624E84AF}">
      <dsp:nvSpPr>
        <dsp:cNvPr id="0" name=""/>
        <dsp:cNvSpPr/>
      </dsp:nvSpPr>
      <dsp:spPr>
        <a:xfrm>
          <a:off x="991675" y="1694"/>
          <a:ext cx="4902907" cy="858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68" tIns="90868" rIns="90868" bIns="90868" numCol="1" spcCol="1270" anchor="ctr" anchorCtr="0">
          <a:noAutofit/>
        </a:bodyPr>
        <a:lstStyle/>
        <a:p>
          <a:pPr marL="0" lvl="0" indent="0" algn="l" defTabSz="933450">
            <a:lnSpc>
              <a:spcPct val="100000"/>
            </a:lnSpc>
            <a:spcBef>
              <a:spcPct val="0"/>
            </a:spcBef>
            <a:spcAft>
              <a:spcPct val="35000"/>
            </a:spcAft>
            <a:buNone/>
          </a:pPr>
          <a:r>
            <a:rPr lang="en-GB" sz="2100" kern="1200"/>
            <a:t>Useful framework for understanding </a:t>
          </a:r>
          <a:r>
            <a:rPr lang="en-GB" sz="2100" kern="1200">
              <a:latin typeface="Neue Haas Grotesk Text Pro"/>
            </a:rPr>
            <a:t>Jenny</a:t>
          </a:r>
          <a:endParaRPr lang="en-US" sz="2100" kern="1200"/>
        </a:p>
      </dsp:txBody>
      <dsp:txXfrm>
        <a:off x="991675" y="1694"/>
        <a:ext cx="4902907" cy="858593"/>
      </dsp:txXfrm>
    </dsp:sp>
    <dsp:sp modelId="{4626458A-CF86-434C-A3E0-F1FE07D8F54D}">
      <dsp:nvSpPr>
        <dsp:cNvPr id="0" name=""/>
        <dsp:cNvSpPr/>
      </dsp:nvSpPr>
      <dsp:spPr>
        <a:xfrm>
          <a:off x="0" y="1074936"/>
          <a:ext cx="5894583" cy="8585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27C58D-8EE3-4F9D-9653-BB4BC6346BD8}">
      <dsp:nvSpPr>
        <dsp:cNvPr id="0" name=""/>
        <dsp:cNvSpPr/>
      </dsp:nvSpPr>
      <dsp:spPr>
        <a:xfrm>
          <a:off x="259724" y="1268119"/>
          <a:ext cx="472226" cy="4722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AA34C8-E961-44E9-A895-3BB982B8CB8C}">
      <dsp:nvSpPr>
        <dsp:cNvPr id="0" name=""/>
        <dsp:cNvSpPr/>
      </dsp:nvSpPr>
      <dsp:spPr>
        <a:xfrm>
          <a:off x="991675" y="1074936"/>
          <a:ext cx="4902907" cy="858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68" tIns="90868" rIns="90868" bIns="90868" numCol="1" spcCol="1270" anchor="ctr" anchorCtr="0">
          <a:noAutofit/>
        </a:bodyPr>
        <a:lstStyle/>
        <a:p>
          <a:pPr marL="0" lvl="0" indent="0" algn="l" defTabSz="933450">
            <a:lnSpc>
              <a:spcPct val="100000"/>
            </a:lnSpc>
            <a:spcBef>
              <a:spcPct val="0"/>
            </a:spcBef>
            <a:spcAft>
              <a:spcPct val="35000"/>
            </a:spcAft>
            <a:buNone/>
          </a:pPr>
          <a:r>
            <a:rPr lang="en-GB" sz="2100" kern="1200"/>
            <a:t>Explains emotional impact of loss</a:t>
          </a:r>
          <a:endParaRPr lang="en-US" sz="2100" kern="1200"/>
        </a:p>
      </dsp:txBody>
      <dsp:txXfrm>
        <a:off x="991675" y="1074936"/>
        <a:ext cx="4902907" cy="858593"/>
      </dsp:txXfrm>
    </dsp:sp>
    <dsp:sp modelId="{57F75837-BCD2-4BF4-BBDC-ACE248D096F5}">
      <dsp:nvSpPr>
        <dsp:cNvPr id="0" name=""/>
        <dsp:cNvSpPr/>
      </dsp:nvSpPr>
      <dsp:spPr>
        <a:xfrm>
          <a:off x="0" y="2148178"/>
          <a:ext cx="5894583" cy="8585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35E6A5-59DF-4A58-BCDB-C4FE5D09238C}">
      <dsp:nvSpPr>
        <dsp:cNvPr id="0" name=""/>
        <dsp:cNvSpPr/>
      </dsp:nvSpPr>
      <dsp:spPr>
        <a:xfrm>
          <a:off x="259724" y="2341361"/>
          <a:ext cx="472226" cy="4722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F14CAD-34B2-45F5-B8E2-CE25261D5AA3}">
      <dsp:nvSpPr>
        <dsp:cNvPr id="0" name=""/>
        <dsp:cNvSpPr/>
      </dsp:nvSpPr>
      <dsp:spPr>
        <a:xfrm>
          <a:off x="991675" y="2148178"/>
          <a:ext cx="4902907" cy="858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68" tIns="90868" rIns="90868" bIns="90868" numCol="1" spcCol="1270" anchor="ctr" anchorCtr="0">
          <a:noAutofit/>
        </a:bodyPr>
        <a:lstStyle/>
        <a:p>
          <a:pPr marL="0" lvl="0" indent="0" algn="l" defTabSz="933450">
            <a:lnSpc>
              <a:spcPct val="100000"/>
            </a:lnSpc>
            <a:spcBef>
              <a:spcPct val="0"/>
            </a:spcBef>
            <a:spcAft>
              <a:spcPct val="35000"/>
            </a:spcAft>
            <a:buNone/>
          </a:pPr>
          <a:r>
            <a:rPr lang="en-GB" sz="2100" kern="1200"/>
            <a:t>Supports targeted interventions</a:t>
          </a:r>
          <a:endParaRPr lang="en-US" sz="2100" kern="1200"/>
        </a:p>
      </dsp:txBody>
      <dsp:txXfrm>
        <a:off x="991675" y="2148178"/>
        <a:ext cx="4902907" cy="858593"/>
      </dsp:txXfrm>
    </dsp:sp>
    <dsp:sp modelId="{7D53FE94-EED0-4924-8E67-CD3F4F73CA3C}">
      <dsp:nvSpPr>
        <dsp:cNvPr id="0" name=""/>
        <dsp:cNvSpPr/>
      </dsp:nvSpPr>
      <dsp:spPr>
        <a:xfrm>
          <a:off x="0" y="3221420"/>
          <a:ext cx="5894583" cy="8585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3F727F-70C3-4A35-8CC0-05FC5657BD60}">
      <dsp:nvSpPr>
        <dsp:cNvPr id="0" name=""/>
        <dsp:cNvSpPr/>
      </dsp:nvSpPr>
      <dsp:spPr>
        <a:xfrm>
          <a:off x="259724" y="3414603"/>
          <a:ext cx="472226" cy="4722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337471-86EE-4A5F-9BCB-53623F1EB892}">
      <dsp:nvSpPr>
        <dsp:cNvPr id="0" name=""/>
        <dsp:cNvSpPr/>
      </dsp:nvSpPr>
      <dsp:spPr>
        <a:xfrm>
          <a:off x="991675" y="3221420"/>
          <a:ext cx="4902907" cy="858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68" tIns="90868" rIns="90868" bIns="90868" numCol="1" spcCol="1270" anchor="ctr" anchorCtr="0">
          <a:noAutofit/>
        </a:bodyPr>
        <a:lstStyle/>
        <a:p>
          <a:pPr marL="0" lvl="0" indent="0" algn="l" defTabSz="933450">
            <a:lnSpc>
              <a:spcPct val="100000"/>
            </a:lnSpc>
            <a:spcBef>
              <a:spcPct val="0"/>
            </a:spcBef>
            <a:spcAft>
              <a:spcPct val="35000"/>
            </a:spcAft>
            <a:buNone/>
          </a:pPr>
          <a:r>
            <a:rPr lang="en-GB" sz="2100" kern="1200"/>
            <a:t>Should be use alongside broader </a:t>
          </a:r>
          <a:r>
            <a:rPr lang="en-GB" sz="2100" kern="1200">
              <a:latin typeface="Neue Haas Grotesk Text Pro"/>
            </a:rPr>
            <a:t>social</a:t>
          </a:r>
          <a:r>
            <a:rPr lang="en-GB" sz="2100" kern="1200"/>
            <a:t> factors</a:t>
          </a:r>
          <a:endParaRPr lang="en-US" sz="2100" kern="1200"/>
        </a:p>
      </dsp:txBody>
      <dsp:txXfrm>
        <a:off x="991675" y="3221420"/>
        <a:ext cx="4902907" cy="85859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2/15/2026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964109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2/15/2026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964126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2/15/2026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702797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474394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2/15/2026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243841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2/15/2026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917215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2/15/2026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913906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2/15/2026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829088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2/15/2026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031292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2/15/2026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56362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2/15/2026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646292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2/15/2026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240725697"/>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nice.org.uk"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h(ttps:/www.nspcc.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p:cNvSpPr>
            <a:spLocks noGrp="1"/>
          </p:cNvSpPr>
          <p:nvPr>
            <p:ph type="ctrTitle"/>
          </p:nvPr>
        </p:nvSpPr>
        <p:spPr>
          <a:xfrm>
            <a:off x="8382180" y="1174567"/>
            <a:ext cx="3212502" cy="1942773"/>
          </a:xfrm>
        </p:spPr>
        <p:txBody>
          <a:bodyPr vert="horz" lIns="91440" tIns="45720" rIns="91440" bIns="45720" rtlCol="0" anchor="b">
            <a:noAutofit/>
          </a:bodyPr>
          <a:lstStyle/>
          <a:p>
            <a:pPr algn="l"/>
            <a:r>
              <a:rPr lang="en-US" sz="2400"/>
              <a:t>Understanding</a:t>
            </a:r>
            <a:r>
              <a:rPr lang="en-US" sz="2400" b="1" kern="1200">
                <a:latin typeface="+mj-lt"/>
                <a:ea typeface="+mj-ea"/>
                <a:cs typeface="+mj-cs"/>
              </a:rPr>
              <a:t> </a:t>
            </a:r>
            <a:r>
              <a:rPr lang="en-US" sz="2400"/>
              <a:t>The</a:t>
            </a:r>
            <a:r>
              <a:rPr lang="en-US" sz="2400" b="1" kern="1200">
                <a:latin typeface="+mj-lt"/>
                <a:ea typeface="+mj-ea"/>
                <a:cs typeface="+mj-cs"/>
              </a:rPr>
              <a:t> impact of </a:t>
            </a:r>
            <a:r>
              <a:rPr lang="en-US" sz="2400"/>
              <a:t>Caring</a:t>
            </a:r>
            <a:r>
              <a:rPr lang="en-US" sz="2400" b="1" kern="1200">
                <a:latin typeface="+mj-lt"/>
                <a:ea typeface="+mj-ea"/>
                <a:cs typeface="+mj-cs"/>
              </a:rPr>
              <a:t> on </a:t>
            </a:r>
            <a:r>
              <a:rPr lang="en-US" sz="2400"/>
              <a:t>Adolescent</a:t>
            </a:r>
            <a:r>
              <a:rPr lang="en-US" sz="2400" b="1" kern="1200">
                <a:latin typeface="+mj-lt"/>
                <a:ea typeface="+mj-ea"/>
                <a:cs typeface="+mj-cs"/>
              </a:rPr>
              <a:t> </a:t>
            </a:r>
            <a:r>
              <a:rPr lang="en-US" sz="2400"/>
              <a:t>Development</a:t>
            </a:r>
            <a:r>
              <a:rPr lang="en-US" sz="2400" b="1" kern="1200">
                <a:latin typeface="+mj-lt"/>
                <a:ea typeface="+mj-ea"/>
                <a:cs typeface="+mj-cs"/>
              </a:rPr>
              <a:t>:</a:t>
            </a:r>
            <a:br>
              <a:rPr lang="en-US" sz="2400" b="1" kern="1200"/>
            </a:br>
            <a:br>
              <a:rPr lang="en-US" sz="2400"/>
            </a:br>
            <a:r>
              <a:rPr lang="en-US" sz="2400"/>
              <a:t>A</a:t>
            </a:r>
            <a:r>
              <a:rPr lang="en-US" sz="2400" b="1" kern="1200">
                <a:latin typeface="+mj-lt"/>
                <a:ea typeface="+mj-ea"/>
                <a:cs typeface="+mj-cs"/>
              </a:rPr>
              <a:t> lifespan perspective using </a:t>
            </a:r>
            <a:r>
              <a:rPr lang="en-US" sz="2400"/>
              <a:t>attachment</a:t>
            </a:r>
            <a:r>
              <a:rPr lang="en-US" sz="2400" b="1" kern="1200">
                <a:latin typeface="+mj-lt"/>
                <a:ea typeface="+mj-ea"/>
                <a:cs typeface="+mj-cs"/>
              </a:rPr>
              <a:t> theory</a:t>
            </a:r>
            <a:endParaRPr lang="en-US" sz="2400" b="1" kern="1200">
              <a:latin typeface="+mj-lt"/>
            </a:endParaRPr>
          </a:p>
        </p:txBody>
      </p:sp>
      <p:pic>
        <p:nvPicPr>
          <p:cNvPr id="4" name="Picture 3" descr="Colourful carved figures of humans">
            <a:extLst>
              <a:ext uri="{FF2B5EF4-FFF2-40B4-BE49-F238E27FC236}">
                <a16:creationId xmlns:a16="http://schemas.microsoft.com/office/drawing/2014/main" id="{917F2C38-28A7-852D-1C72-F3058EBE758A}"/>
              </a:ext>
            </a:extLst>
          </p:cNvPr>
          <p:cNvPicPr>
            <a:picLocks noChangeAspect="1"/>
          </p:cNvPicPr>
          <p:nvPr/>
        </p:nvPicPr>
        <p:blipFill>
          <a:blip r:embed="rId2"/>
          <a:srcRect l="10287" r="9475" b="-10"/>
          <a:stretch>
            <a:fillRect/>
          </a:stretch>
        </p:blipFill>
        <p:spPr>
          <a:xfrm>
            <a:off x="20" y="10"/>
            <a:ext cx="7723393" cy="6857990"/>
          </a:xfrm>
          <a:prstGeom prst="rect">
            <a:avLst/>
          </a:prstGeom>
        </p:spPr>
      </p:pic>
      <p:sp>
        <p:nvSpPr>
          <p:cNvPr id="3" name="Subtitle 2"/>
          <p:cNvSpPr>
            <a:spLocks noGrp="1"/>
          </p:cNvSpPr>
          <p:nvPr>
            <p:ph type="subTitle" idx="1"/>
          </p:nvPr>
        </p:nvSpPr>
        <p:spPr>
          <a:xfrm>
            <a:off x="8219620" y="3433318"/>
            <a:ext cx="3679862" cy="2929926"/>
          </a:xfrm>
        </p:spPr>
        <p:txBody>
          <a:bodyPr vert="horz" lIns="91440" tIns="45720" rIns="91440" bIns="45720" rtlCol="0" anchor="t">
            <a:noAutofit/>
          </a:bodyPr>
          <a:lstStyle/>
          <a:p>
            <a:pPr indent="-228600" algn="l">
              <a:buFont typeface="Arial" panose="020B0604020202020204" pitchFamily="34" charset="0"/>
              <a:buChar char="•"/>
            </a:pPr>
            <a:r>
              <a:rPr lang="en-US" sz="2000"/>
              <a:t>Name: Onika Nembhard</a:t>
            </a:r>
          </a:p>
          <a:p>
            <a:pPr indent="-228600" algn="l">
              <a:buFont typeface="Arial" panose="020B0604020202020204" pitchFamily="34" charset="0"/>
              <a:buChar char="•"/>
            </a:pPr>
            <a:r>
              <a:rPr lang="en-US" sz="2000"/>
              <a:t>Student number: 2432998</a:t>
            </a:r>
          </a:p>
          <a:p>
            <a:pPr indent="-228600" algn="l">
              <a:buFont typeface="Arial" panose="020B0604020202020204" pitchFamily="34" charset="0"/>
              <a:buChar char="•"/>
            </a:pPr>
            <a:r>
              <a:rPr lang="en-US" sz="2000"/>
              <a:t>Module: LCHS4010</a:t>
            </a:r>
          </a:p>
          <a:p>
            <a:pPr indent="-228600" algn="l">
              <a:buFont typeface="Arial" panose="020B0604020202020204" pitchFamily="34" charset="0"/>
              <a:buChar char="•"/>
            </a:pPr>
            <a:r>
              <a:rPr lang="en-US" sz="2000"/>
              <a:t>Due Date 16/02/2026</a:t>
            </a:r>
          </a:p>
          <a:p>
            <a:pPr indent="-228600" algn="l">
              <a:buFont typeface="Arial" panose="020B0604020202020204" pitchFamily="34" charset="0"/>
              <a:buChar char="•"/>
            </a:pPr>
            <a:r>
              <a:rPr lang="en-US" sz="2000"/>
              <a:t>Lecturer Helen Parsons</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4EEBD4-2434-B7D1-403A-1D5B57A36F1B}"/>
              </a:ext>
            </a:extLst>
          </p:cNvPr>
          <p:cNvSpPr>
            <a:spLocks noGrp="1"/>
          </p:cNvSpPr>
          <p:nvPr>
            <p:ph type="title"/>
          </p:nvPr>
        </p:nvSpPr>
        <p:spPr>
          <a:xfrm>
            <a:off x="612649" y="548638"/>
            <a:ext cx="3493008" cy="5788152"/>
          </a:xfrm>
        </p:spPr>
        <p:txBody>
          <a:bodyPr anchor="ctr">
            <a:normAutofit/>
          </a:bodyPr>
          <a:lstStyle/>
          <a:p>
            <a:r>
              <a:rPr lang="en-GB" sz="4000"/>
              <a:t>Introduction</a:t>
            </a:r>
          </a:p>
        </p:txBody>
      </p:sp>
      <p:graphicFrame>
        <p:nvGraphicFramePr>
          <p:cNvPr id="5" name="Content Placeholder 2">
            <a:extLst>
              <a:ext uri="{FF2B5EF4-FFF2-40B4-BE49-F238E27FC236}">
                <a16:creationId xmlns:a16="http://schemas.microsoft.com/office/drawing/2014/main" id="{F3E5E73D-43F4-96F4-D963-9749D94252A3}"/>
              </a:ext>
            </a:extLst>
          </p:cNvPr>
          <p:cNvGraphicFramePr>
            <a:graphicFrameLocks noGrp="1"/>
          </p:cNvGraphicFramePr>
          <p:nvPr>
            <p:ph idx="1"/>
            <p:extLst>
              <p:ext uri="{D42A27DB-BD31-4B8C-83A1-F6EECF244321}">
                <p14:modId xmlns:p14="http://schemas.microsoft.com/office/powerpoint/2010/main" val="1790699229"/>
              </p:ext>
            </p:extLst>
          </p:nvPr>
        </p:nvGraphicFramePr>
        <p:xfrm>
          <a:off x="4720006" y="78232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98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0ED301-DD7D-7BEE-BF41-571E71B9D43B}"/>
              </a:ext>
            </a:extLst>
          </p:cNvPr>
          <p:cNvSpPr>
            <a:spLocks noGrp="1"/>
          </p:cNvSpPr>
          <p:nvPr>
            <p:ph type="title"/>
          </p:nvPr>
        </p:nvSpPr>
        <p:spPr>
          <a:xfrm>
            <a:off x="331650" y="178526"/>
            <a:ext cx="4779572" cy="1545191"/>
          </a:xfrm>
        </p:spPr>
        <p:txBody>
          <a:bodyPr anchor="t">
            <a:noAutofit/>
          </a:bodyPr>
          <a:lstStyle/>
          <a:p>
            <a:r>
              <a:rPr lang="en-GB" sz="4000"/>
              <a:t>What is Attachment Theory</a:t>
            </a:r>
          </a:p>
        </p:txBody>
      </p:sp>
      <p:graphicFrame>
        <p:nvGraphicFramePr>
          <p:cNvPr id="15" name="Content Placeholder 2">
            <a:extLst>
              <a:ext uri="{FF2B5EF4-FFF2-40B4-BE49-F238E27FC236}">
                <a16:creationId xmlns:a16="http://schemas.microsoft.com/office/drawing/2014/main" id="{741F753E-4A02-B5FC-F0DF-3CC1543A183F}"/>
              </a:ext>
            </a:extLst>
          </p:cNvPr>
          <p:cNvGraphicFramePr>
            <a:graphicFrameLocks noGrp="1"/>
          </p:cNvGraphicFramePr>
          <p:nvPr>
            <p:ph idx="1"/>
            <p:extLst>
              <p:ext uri="{D42A27DB-BD31-4B8C-83A1-F6EECF244321}">
                <p14:modId xmlns:p14="http://schemas.microsoft.com/office/powerpoint/2010/main" val="2657302659"/>
              </p:ext>
            </p:extLst>
          </p:nvPr>
        </p:nvGraphicFramePr>
        <p:xfrm>
          <a:off x="5649551" y="548638"/>
          <a:ext cx="5927770" cy="57607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3" name="Picture 42" descr="Attachment theory. Childhood attachment style in parents and kid ...">
            <a:extLst>
              <a:ext uri="{FF2B5EF4-FFF2-40B4-BE49-F238E27FC236}">
                <a16:creationId xmlns:a16="http://schemas.microsoft.com/office/drawing/2014/main" id="{14E323AB-C538-3EBB-4535-47330AFDB542}"/>
              </a:ext>
            </a:extLst>
          </p:cNvPr>
          <p:cNvPicPr>
            <a:picLocks noChangeAspect="1"/>
          </p:cNvPicPr>
          <p:nvPr/>
        </p:nvPicPr>
        <p:blipFill>
          <a:blip r:embed="rId7"/>
          <a:stretch>
            <a:fillRect/>
          </a:stretch>
        </p:blipFill>
        <p:spPr>
          <a:xfrm>
            <a:off x="408215" y="2204357"/>
            <a:ext cx="4626430" cy="4365172"/>
          </a:xfrm>
          <a:prstGeom prst="rect">
            <a:avLst/>
          </a:prstGeom>
        </p:spPr>
      </p:pic>
    </p:spTree>
    <p:extLst>
      <p:ext uri="{BB962C8B-B14F-4D97-AF65-F5344CB8AC3E}">
        <p14:creationId xmlns:p14="http://schemas.microsoft.com/office/powerpoint/2010/main" val="10253054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A5142E-2805-ABD7-C33A-2D1996F1A7EC}"/>
              </a:ext>
            </a:extLst>
          </p:cNvPr>
          <p:cNvSpPr>
            <a:spLocks noGrp="1"/>
          </p:cNvSpPr>
          <p:nvPr>
            <p:ph type="title"/>
          </p:nvPr>
        </p:nvSpPr>
        <p:spPr>
          <a:xfrm>
            <a:off x="612649" y="548638"/>
            <a:ext cx="3493008" cy="5788152"/>
          </a:xfrm>
        </p:spPr>
        <p:txBody>
          <a:bodyPr anchor="ctr">
            <a:normAutofit/>
          </a:bodyPr>
          <a:lstStyle/>
          <a:p>
            <a:r>
              <a:rPr lang="en-GB" sz="4000"/>
              <a:t>Overview of Jenny's situation</a:t>
            </a:r>
          </a:p>
        </p:txBody>
      </p:sp>
      <p:graphicFrame>
        <p:nvGraphicFramePr>
          <p:cNvPr id="10" name="Content Placeholder 2">
            <a:extLst>
              <a:ext uri="{FF2B5EF4-FFF2-40B4-BE49-F238E27FC236}">
                <a16:creationId xmlns:a16="http://schemas.microsoft.com/office/drawing/2014/main" id="{DBA47F39-F558-A408-4E17-7FE451E5D42F}"/>
              </a:ext>
            </a:extLst>
          </p:cNvPr>
          <p:cNvGraphicFramePr>
            <a:graphicFrameLocks noGrp="1"/>
          </p:cNvGraphicFramePr>
          <p:nvPr>
            <p:ph idx="1"/>
            <p:extLst>
              <p:ext uri="{D42A27DB-BD31-4B8C-83A1-F6EECF244321}">
                <p14:modId xmlns:p14="http://schemas.microsoft.com/office/powerpoint/2010/main" val="2423148818"/>
              </p:ext>
            </p:extLst>
          </p:nvPr>
        </p:nvGraphicFramePr>
        <p:xfrm>
          <a:off x="464888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03372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250">
        <p159:morph option="byObject"/>
      </p:transition>
    </mc:Choice>
    <mc:Fallback xmlns="">
      <p:transition>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E46B2F-B905-4972-19E3-18413C349350}"/>
              </a:ext>
            </a:extLst>
          </p:cNvPr>
          <p:cNvSpPr>
            <a:spLocks noGrp="1"/>
          </p:cNvSpPr>
          <p:nvPr>
            <p:ph type="title"/>
          </p:nvPr>
        </p:nvSpPr>
        <p:spPr>
          <a:xfrm>
            <a:off x="1524000" y="548640"/>
            <a:ext cx="9160475" cy="1132258"/>
          </a:xfrm>
        </p:spPr>
        <p:txBody>
          <a:bodyPr anchor="ctr">
            <a:normAutofit/>
          </a:bodyPr>
          <a:lstStyle/>
          <a:p>
            <a:pPr algn="ctr"/>
            <a:r>
              <a:rPr lang="en-GB"/>
              <a:t>Attachment Classifications (Ainsworth et al., 1978)</a:t>
            </a:r>
          </a:p>
        </p:txBody>
      </p:sp>
      <p:graphicFrame>
        <p:nvGraphicFramePr>
          <p:cNvPr id="12" name="Content Placeholder 2">
            <a:extLst>
              <a:ext uri="{FF2B5EF4-FFF2-40B4-BE49-F238E27FC236}">
                <a16:creationId xmlns:a16="http://schemas.microsoft.com/office/drawing/2014/main" id="{16AE4BD0-39B0-1B9F-96DA-A929F1CDB2AB}"/>
              </a:ext>
            </a:extLst>
          </p:cNvPr>
          <p:cNvGraphicFramePr>
            <a:graphicFrameLocks noGrp="1"/>
          </p:cNvGraphicFramePr>
          <p:nvPr>
            <p:ph idx="1"/>
            <p:extLst>
              <p:ext uri="{D42A27DB-BD31-4B8C-83A1-F6EECF244321}">
                <p14:modId xmlns:p14="http://schemas.microsoft.com/office/powerpoint/2010/main" val="291730532"/>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01562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8E7846-8CD7-4DE4-9035-CCC2B8C8A67C}"/>
              </a:ext>
            </a:extLst>
          </p:cNvPr>
          <p:cNvSpPr>
            <a:spLocks noGrp="1"/>
          </p:cNvSpPr>
          <p:nvPr>
            <p:ph type="title"/>
          </p:nvPr>
        </p:nvSpPr>
        <p:spPr>
          <a:xfrm>
            <a:off x="612649" y="548639"/>
            <a:ext cx="3494314" cy="5786638"/>
          </a:xfrm>
        </p:spPr>
        <p:txBody>
          <a:bodyPr anchor="t">
            <a:normAutofit/>
          </a:bodyPr>
          <a:lstStyle/>
          <a:p>
            <a:r>
              <a:rPr lang="en-GB" sz="4000"/>
              <a:t>Bowlby's Attachment</a:t>
            </a:r>
            <a:r>
              <a:rPr lang="en-GB" sz="4000">
                <a:latin typeface="Neue Haas Grotesk Text Pro"/>
              </a:rPr>
              <a:t> Theory- Key Concepts</a:t>
            </a:r>
            <a:endParaRPr lang="en-GB" sz="4000" err="1"/>
          </a:p>
        </p:txBody>
      </p:sp>
      <p:graphicFrame>
        <p:nvGraphicFramePr>
          <p:cNvPr id="5" name="Content Placeholder 2">
            <a:extLst>
              <a:ext uri="{FF2B5EF4-FFF2-40B4-BE49-F238E27FC236}">
                <a16:creationId xmlns:a16="http://schemas.microsoft.com/office/drawing/2014/main" id="{2993025E-B8EB-F34F-72BC-3501B9E120E7}"/>
              </a:ext>
            </a:extLst>
          </p:cNvPr>
          <p:cNvGraphicFramePr>
            <a:graphicFrameLocks noGrp="1"/>
          </p:cNvGraphicFramePr>
          <p:nvPr>
            <p:ph idx="1"/>
            <p:extLst>
              <p:ext uri="{D42A27DB-BD31-4B8C-83A1-F6EECF244321}">
                <p14:modId xmlns:p14="http://schemas.microsoft.com/office/powerpoint/2010/main" val="928353360"/>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7" name="TextBox 86">
            <a:extLst>
              <a:ext uri="{FF2B5EF4-FFF2-40B4-BE49-F238E27FC236}">
                <a16:creationId xmlns:a16="http://schemas.microsoft.com/office/drawing/2014/main" id="{69C59A77-5797-976D-3F2B-AD12ECD71DDB}"/>
              </a:ext>
            </a:extLst>
          </p:cNvPr>
          <p:cNvSpPr txBox="1"/>
          <p:nvPr/>
        </p:nvSpPr>
        <p:spPr>
          <a:xfrm>
            <a:off x="1088571" y="575582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Bowlby (1969-1988)</a:t>
            </a:r>
          </a:p>
        </p:txBody>
      </p:sp>
    </p:spTree>
    <p:extLst>
      <p:ext uri="{BB962C8B-B14F-4D97-AF65-F5344CB8AC3E}">
        <p14:creationId xmlns:p14="http://schemas.microsoft.com/office/powerpoint/2010/main" val="41905389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6B19E8-334E-3BAB-0479-DEE9C0693D31}"/>
              </a:ext>
            </a:extLst>
          </p:cNvPr>
          <p:cNvSpPr>
            <a:spLocks noGrp="1"/>
          </p:cNvSpPr>
          <p:nvPr>
            <p:ph type="title"/>
          </p:nvPr>
        </p:nvSpPr>
        <p:spPr>
          <a:xfrm>
            <a:off x="612648" y="708523"/>
            <a:ext cx="4621553" cy="1767128"/>
          </a:xfrm>
          <a:ln>
            <a:noFill/>
          </a:ln>
        </p:spPr>
        <p:txBody>
          <a:bodyPr vert="horz" lIns="91440" tIns="45720" rIns="91440" bIns="45720" rtlCol="0" anchor="b">
            <a:noAutofit/>
          </a:bodyPr>
          <a:lstStyle/>
          <a:p>
            <a:r>
              <a:rPr lang="en-GB" sz="4000"/>
              <a:t>Nature and Nurture in Attachment</a:t>
            </a:r>
          </a:p>
        </p:txBody>
      </p:sp>
      <p:sp>
        <p:nvSpPr>
          <p:cNvPr id="3" name="Content Placeholder 2">
            <a:extLst>
              <a:ext uri="{FF2B5EF4-FFF2-40B4-BE49-F238E27FC236}">
                <a16:creationId xmlns:a16="http://schemas.microsoft.com/office/drawing/2014/main" id="{E96237A9-44D9-037B-15FB-95DA83913CA8}"/>
              </a:ext>
            </a:extLst>
          </p:cNvPr>
          <p:cNvSpPr>
            <a:spLocks noGrp="1"/>
          </p:cNvSpPr>
          <p:nvPr>
            <p:ph idx="1"/>
          </p:nvPr>
        </p:nvSpPr>
        <p:spPr>
          <a:xfrm>
            <a:off x="612648" y="2584058"/>
            <a:ext cx="4621553" cy="3159018"/>
          </a:xfrm>
        </p:spPr>
        <p:txBody>
          <a:bodyPr vert="horz" lIns="91440" tIns="45720" rIns="91440" bIns="45720" rtlCol="0" anchor="t">
            <a:normAutofit/>
          </a:bodyPr>
          <a:lstStyle/>
          <a:p>
            <a:r>
              <a:rPr lang="en-GB"/>
              <a:t>Biological drive to attach (nature)</a:t>
            </a:r>
          </a:p>
          <a:p>
            <a:r>
              <a:rPr lang="en-GB"/>
              <a:t>quality of caregiving (nurture)</a:t>
            </a:r>
          </a:p>
          <a:p>
            <a:r>
              <a:rPr lang="en-GB"/>
              <a:t>Interactionist perspective</a:t>
            </a:r>
          </a:p>
          <a:p>
            <a:pPr marL="0" indent="0">
              <a:buNone/>
            </a:pPr>
            <a:r>
              <a:rPr lang="en-GB"/>
              <a:t>    (Gillibrand et al., 2016)</a:t>
            </a:r>
          </a:p>
        </p:txBody>
      </p:sp>
      <p:sp>
        <p:nvSpPr>
          <p:cNvPr id="4" name="TextBox 3">
            <a:extLst>
              <a:ext uri="{FF2B5EF4-FFF2-40B4-BE49-F238E27FC236}">
                <a16:creationId xmlns:a16="http://schemas.microsoft.com/office/drawing/2014/main" id="{01DE9F98-6B89-5132-D4AB-1A072BFECE7D}"/>
              </a:ext>
            </a:extLst>
          </p:cNvPr>
          <p:cNvSpPr txBox="1"/>
          <p:nvPr/>
        </p:nvSpPr>
        <p:spPr>
          <a:xfrm>
            <a:off x="323850" y="5578928"/>
            <a:ext cx="9067798"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Attachment theory recognises both innate biological predispositions to form attachments and the environmental quality of caregiving experiences (Gillibrand et al., 2016) </a:t>
            </a:r>
          </a:p>
        </p:txBody>
      </p:sp>
      <p:pic>
        <p:nvPicPr>
          <p:cNvPr id="5" name="Picture 4" descr="Five Positions on the Nature-Nurture Issue">
            <a:extLst>
              <a:ext uri="{FF2B5EF4-FFF2-40B4-BE49-F238E27FC236}">
                <a16:creationId xmlns:a16="http://schemas.microsoft.com/office/drawing/2014/main" id="{475E5A4B-6649-3DEE-1661-37BCA56E560A}"/>
              </a:ext>
            </a:extLst>
          </p:cNvPr>
          <p:cNvPicPr>
            <a:picLocks noChangeAspect="1"/>
          </p:cNvPicPr>
          <p:nvPr/>
        </p:nvPicPr>
        <p:blipFill>
          <a:blip r:embed="rId2"/>
          <a:stretch>
            <a:fillRect/>
          </a:stretch>
        </p:blipFill>
        <p:spPr>
          <a:xfrm>
            <a:off x="6321697" y="864730"/>
            <a:ext cx="5445759" cy="4234458"/>
          </a:xfrm>
          <a:prstGeom prst="rect">
            <a:avLst/>
          </a:prstGeom>
        </p:spPr>
      </p:pic>
    </p:spTree>
    <p:extLst>
      <p:ext uri="{BB962C8B-B14F-4D97-AF65-F5344CB8AC3E}">
        <p14:creationId xmlns:p14="http://schemas.microsoft.com/office/powerpoint/2010/main" val="11004145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00D545-2632-3EA3-D0D4-9CCF88B61B37}"/>
              </a:ext>
            </a:extLst>
          </p:cNvPr>
          <p:cNvSpPr>
            <a:spLocks noGrp="1"/>
          </p:cNvSpPr>
          <p:nvPr>
            <p:ph type="title"/>
          </p:nvPr>
        </p:nvSpPr>
        <p:spPr>
          <a:xfrm>
            <a:off x="492907" y="534271"/>
            <a:ext cx="11354377" cy="1851445"/>
          </a:xfrm>
        </p:spPr>
        <p:txBody>
          <a:bodyPr>
            <a:normAutofit/>
          </a:bodyPr>
          <a:lstStyle/>
          <a:p>
            <a:r>
              <a:rPr lang="en-GB" sz="4000"/>
              <a:t>        Application to Jenny – Early Loss</a:t>
            </a:r>
          </a:p>
        </p:txBody>
      </p:sp>
      <p:graphicFrame>
        <p:nvGraphicFramePr>
          <p:cNvPr id="34" name="Content Placeholder 2">
            <a:extLst>
              <a:ext uri="{FF2B5EF4-FFF2-40B4-BE49-F238E27FC236}">
                <a16:creationId xmlns:a16="http://schemas.microsoft.com/office/drawing/2014/main" id="{55AB77D3-5AC2-E2E5-8104-5EB681C72702}"/>
              </a:ext>
            </a:extLst>
          </p:cNvPr>
          <p:cNvGraphicFramePr>
            <a:graphicFrameLocks noGrp="1"/>
          </p:cNvGraphicFramePr>
          <p:nvPr>
            <p:ph idx="1"/>
            <p:extLst>
              <p:ext uri="{D42A27DB-BD31-4B8C-83A1-F6EECF244321}">
                <p14:modId xmlns:p14="http://schemas.microsoft.com/office/powerpoint/2010/main" val="2673944093"/>
              </p:ext>
            </p:extLst>
          </p:nvPr>
        </p:nvGraphicFramePr>
        <p:xfrm>
          <a:off x="2323312" y="1709928"/>
          <a:ext cx="7536203" cy="47688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69031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C6B241-BFC5-B2E4-FC68-7D005009D3BC}"/>
              </a:ext>
            </a:extLst>
          </p:cNvPr>
          <p:cNvSpPr>
            <a:spLocks noGrp="1"/>
          </p:cNvSpPr>
          <p:nvPr>
            <p:ph type="title"/>
          </p:nvPr>
        </p:nvSpPr>
        <p:spPr>
          <a:xfrm>
            <a:off x="612649" y="548638"/>
            <a:ext cx="3493008" cy="5788152"/>
          </a:xfrm>
        </p:spPr>
        <p:txBody>
          <a:bodyPr anchor="ctr">
            <a:normAutofit/>
          </a:bodyPr>
          <a:lstStyle/>
          <a:p>
            <a:r>
              <a:rPr lang="en-GB" sz="3400"/>
              <a:t>Role Reversal</a:t>
            </a:r>
            <a:r>
              <a:rPr lang="en-GB" sz="3400">
                <a:latin typeface="Neue Haas Grotesk Text Pro"/>
              </a:rPr>
              <a:t> and Parentification</a:t>
            </a:r>
            <a:endParaRPr lang="en-GB" sz="3400"/>
          </a:p>
        </p:txBody>
      </p:sp>
      <p:graphicFrame>
        <p:nvGraphicFramePr>
          <p:cNvPr id="5" name="Content Placeholder 2">
            <a:extLst>
              <a:ext uri="{FF2B5EF4-FFF2-40B4-BE49-F238E27FC236}">
                <a16:creationId xmlns:a16="http://schemas.microsoft.com/office/drawing/2014/main" id="{07976BDE-6785-8F4C-D5C2-D28D0FEF462A}"/>
              </a:ext>
            </a:extLst>
          </p:cNvPr>
          <p:cNvGraphicFramePr>
            <a:graphicFrameLocks noGrp="1"/>
          </p:cNvGraphicFramePr>
          <p:nvPr>
            <p:ph idx="1"/>
            <p:extLst>
              <p:ext uri="{D42A27DB-BD31-4B8C-83A1-F6EECF244321}">
                <p14:modId xmlns:p14="http://schemas.microsoft.com/office/powerpoint/2010/main" val="1862958690"/>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60841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1396AE-C262-0C55-6267-EC690DD19F83}"/>
              </a:ext>
            </a:extLst>
          </p:cNvPr>
          <p:cNvSpPr>
            <a:spLocks noGrp="1"/>
          </p:cNvSpPr>
          <p:nvPr>
            <p:ph type="title"/>
          </p:nvPr>
        </p:nvSpPr>
        <p:spPr>
          <a:xfrm>
            <a:off x="296962" y="429123"/>
            <a:ext cx="5046095" cy="1915899"/>
          </a:xfrm>
        </p:spPr>
        <p:txBody>
          <a:bodyPr anchor="b">
            <a:noAutofit/>
          </a:bodyPr>
          <a:lstStyle/>
          <a:p>
            <a:r>
              <a:rPr lang="en-GB" sz="4000"/>
              <a:t>Impact on Adolescent Development</a:t>
            </a:r>
          </a:p>
        </p:txBody>
      </p:sp>
      <p:sp>
        <p:nvSpPr>
          <p:cNvPr id="21" name="Content Placeholder 2">
            <a:extLst>
              <a:ext uri="{FF2B5EF4-FFF2-40B4-BE49-F238E27FC236}">
                <a16:creationId xmlns:a16="http://schemas.microsoft.com/office/drawing/2014/main" id="{EDB5E5C3-BF5D-F56A-248E-5B2588C357EB}"/>
              </a:ext>
            </a:extLst>
          </p:cNvPr>
          <p:cNvSpPr>
            <a:spLocks noGrp="1"/>
          </p:cNvSpPr>
          <p:nvPr>
            <p:ph idx="1"/>
          </p:nvPr>
        </p:nvSpPr>
        <p:spPr>
          <a:xfrm>
            <a:off x="296963" y="2562287"/>
            <a:ext cx="4937238" cy="3180789"/>
          </a:xfrm>
        </p:spPr>
        <p:txBody>
          <a:bodyPr vert="horz" lIns="91440" tIns="45720" rIns="91440" bIns="45720" rtlCol="0" anchor="t">
            <a:normAutofit/>
          </a:bodyPr>
          <a:lstStyle/>
          <a:p>
            <a:pPr marL="0" indent="0">
              <a:buNone/>
            </a:pPr>
            <a:r>
              <a:rPr lang="en-GB" sz="1800"/>
              <a:t>    </a:t>
            </a:r>
            <a:r>
              <a:rPr lang="en-GB"/>
              <a:t>Emotional regulation challenges</a:t>
            </a:r>
          </a:p>
          <a:p>
            <a:pPr marL="0" indent="0">
              <a:buNone/>
            </a:pPr>
            <a:r>
              <a:rPr lang="en-GB"/>
              <a:t>    Increased stress</a:t>
            </a:r>
          </a:p>
          <a:p>
            <a:pPr marL="0" indent="0">
              <a:buNone/>
            </a:pPr>
            <a:r>
              <a:rPr lang="en-GB"/>
              <a:t>    Potential impact on self-concept</a:t>
            </a:r>
          </a:p>
          <a:p>
            <a:pPr marL="0" indent="0">
              <a:buNone/>
            </a:pPr>
            <a:r>
              <a:rPr lang="en-GB"/>
              <a:t>    Social isolation</a:t>
            </a:r>
          </a:p>
          <a:p>
            <a:pPr marL="0" indent="0">
              <a:buNone/>
            </a:pPr>
            <a:r>
              <a:rPr lang="en-GB"/>
              <a:t>    (Gross, 2020)</a:t>
            </a:r>
          </a:p>
        </p:txBody>
      </p:sp>
      <p:pic>
        <p:nvPicPr>
          <p:cNvPr id="4" name="Picture 3" descr="Stages of Adolescent Growth: A Complete Guide to Development">
            <a:extLst>
              <a:ext uri="{FF2B5EF4-FFF2-40B4-BE49-F238E27FC236}">
                <a16:creationId xmlns:a16="http://schemas.microsoft.com/office/drawing/2014/main" id="{34EB7EBA-8A46-6AB2-763D-D8A6228EEE07}"/>
              </a:ext>
            </a:extLst>
          </p:cNvPr>
          <p:cNvPicPr>
            <a:picLocks noChangeAspect="1"/>
          </p:cNvPicPr>
          <p:nvPr/>
        </p:nvPicPr>
        <p:blipFill>
          <a:blip r:embed="rId2"/>
          <a:stretch>
            <a:fillRect/>
          </a:stretch>
        </p:blipFill>
        <p:spPr>
          <a:xfrm>
            <a:off x="5691261" y="1787124"/>
            <a:ext cx="5837780" cy="3283751"/>
          </a:xfrm>
          <a:prstGeom prst="rect">
            <a:avLst/>
          </a:prstGeom>
        </p:spPr>
      </p:pic>
    </p:spTree>
    <p:extLst>
      <p:ext uri="{BB962C8B-B14F-4D97-AF65-F5344CB8AC3E}">
        <p14:creationId xmlns:p14="http://schemas.microsoft.com/office/powerpoint/2010/main" val="36148112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DD1D22E-5996-E45B-92B2-659F701A4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C8D15AC9-1EFC-B878-8EC6-D96163A471E3}"/>
              </a:ext>
            </a:extLst>
          </p:cNvPr>
          <p:cNvSpPr>
            <a:spLocks noGrp="1"/>
          </p:cNvSpPr>
          <p:nvPr>
            <p:ph type="title"/>
          </p:nvPr>
        </p:nvSpPr>
        <p:spPr>
          <a:xfrm>
            <a:off x="614679" y="548639"/>
            <a:ext cx="3977640" cy="5719640"/>
          </a:xfrm>
        </p:spPr>
        <p:txBody>
          <a:bodyPr anchor="t">
            <a:normAutofit/>
          </a:bodyPr>
          <a:lstStyle/>
          <a:p>
            <a:r>
              <a:rPr lang="en-GB" sz="4000"/>
              <a:t>Practical suppo</a:t>
            </a:r>
            <a:r>
              <a:rPr lang="en-GB" sz="4000">
                <a:latin typeface="Neue Haas Grotesk Text Pro"/>
              </a:rPr>
              <a:t>rt</a:t>
            </a:r>
            <a:r>
              <a:rPr lang="en-GB" sz="4000"/>
              <a:t> strategies</a:t>
            </a:r>
          </a:p>
        </p:txBody>
      </p:sp>
      <p:graphicFrame>
        <p:nvGraphicFramePr>
          <p:cNvPr id="35" name="Content Placeholder 2">
            <a:extLst>
              <a:ext uri="{FF2B5EF4-FFF2-40B4-BE49-F238E27FC236}">
                <a16:creationId xmlns:a16="http://schemas.microsoft.com/office/drawing/2014/main" id="{0F974D26-0BD4-6FBE-CA2F-4CDBF6F6C3FF}"/>
              </a:ext>
            </a:extLst>
          </p:cNvPr>
          <p:cNvGraphicFramePr>
            <a:graphicFrameLocks noGrp="1"/>
          </p:cNvGraphicFramePr>
          <p:nvPr>
            <p:ph idx="1"/>
          </p:nvPr>
        </p:nvGraphicFramePr>
        <p:xfrm>
          <a:off x="5387542" y="548639"/>
          <a:ext cx="6189780" cy="58613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43" name="TextBox 742">
            <a:extLst>
              <a:ext uri="{FF2B5EF4-FFF2-40B4-BE49-F238E27FC236}">
                <a16:creationId xmlns:a16="http://schemas.microsoft.com/office/drawing/2014/main" id="{E04B19CD-9A20-AC42-A096-68EE353F5F3F}"/>
              </a:ext>
            </a:extLst>
          </p:cNvPr>
          <p:cNvSpPr txBox="1"/>
          <p:nvPr/>
        </p:nvSpPr>
        <p:spPr>
          <a:xfrm>
            <a:off x="214993" y="3211285"/>
            <a:ext cx="4931228"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These interventions aim to strengthen Jenny's sense of emotional security and promote corrective relational experiences.</a:t>
            </a:r>
          </a:p>
        </p:txBody>
      </p:sp>
    </p:spTree>
    <p:extLst>
      <p:ext uri="{BB962C8B-B14F-4D97-AF65-F5344CB8AC3E}">
        <p14:creationId xmlns:p14="http://schemas.microsoft.com/office/powerpoint/2010/main" val="15451103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207B083-EAC0-A5BB-C369-C9589EC7F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49FC55-F1D5-5C98-E6FA-A53A7E092704}"/>
              </a:ext>
            </a:extLst>
          </p:cNvPr>
          <p:cNvSpPr>
            <a:spLocks noGrp="1"/>
          </p:cNvSpPr>
          <p:nvPr>
            <p:ph type="title"/>
          </p:nvPr>
        </p:nvSpPr>
        <p:spPr>
          <a:xfrm>
            <a:off x="614677" y="4064"/>
            <a:ext cx="10872216" cy="1527048"/>
          </a:xfrm>
        </p:spPr>
        <p:txBody>
          <a:bodyPr anchor="b">
            <a:normAutofit/>
          </a:bodyPr>
          <a:lstStyle/>
          <a:p>
            <a:r>
              <a:rPr lang="en-GB" sz="4000"/>
              <a:t>Strengths of Attachment Theory</a:t>
            </a:r>
          </a:p>
        </p:txBody>
      </p:sp>
      <p:pic>
        <p:nvPicPr>
          <p:cNvPr id="13" name="Graphic 12" descr="Person with Idea">
            <a:extLst>
              <a:ext uri="{FF2B5EF4-FFF2-40B4-BE49-F238E27FC236}">
                <a16:creationId xmlns:a16="http://schemas.microsoft.com/office/drawing/2014/main" id="{4A1DFA52-712F-A2FC-8FC1-96103CA877A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4678" y="2441274"/>
            <a:ext cx="3817941" cy="3817941"/>
          </a:xfrm>
          <a:prstGeom prst="rect">
            <a:avLst/>
          </a:prstGeom>
        </p:spPr>
      </p:pic>
      <p:sp>
        <p:nvSpPr>
          <p:cNvPr id="17" name="Content Placeholder 2">
            <a:extLst>
              <a:ext uri="{FF2B5EF4-FFF2-40B4-BE49-F238E27FC236}">
                <a16:creationId xmlns:a16="http://schemas.microsoft.com/office/drawing/2014/main" id="{A83B29CD-23A7-2C7D-695E-F2E14C154C10}"/>
              </a:ext>
            </a:extLst>
          </p:cNvPr>
          <p:cNvSpPr>
            <a:spLocks noGrp="1"/>
          </p:cNvSpPr>
          <p:nvPr>
            <p:ph idx="1"/>
          </p:nvPr>
        </p:nvSpPr>
        <p:spPr>
          <a:xfrm>
            <a:off x="6096000" y="2441273"/>
            <a:ext cx="5385816" cy="3817942"/>
          </a:xfrm>
        </p:spPr>
        <p:txBody>
          <a:bodyPr vert="horz" lIns="91440" tIns="45720" rIns="91440" bIns="45720" rtlCol="0" anchor="t">
            <a:normAutofit/>
          </a:bodyPr>
          <a:lstStyle/>
          <a:p>
            <a:r>
              <a:rPr lang="en-GB"/>
              <a:t>Strong research evidence ( Ainsworth et al., 1978) </a:t>
            </a:r>
          </a:p>
          <a:p>
            <a:r>
              <a:rPr lang="en-GB"/>
              <a:t>Explains long-term relational patterns</a:t>
            </a:r>
          </a:p>
          <a:p>
            <a:r>
              <a:rPr lang="en-GB"/>
              <a:t>Influential in health and social care</a:t>
            </a:r>
          </a:p>
          <a:p>
            <a:r>
              <a:rPr lang="en-GB"/>
              <a:t>Highlights importance of early relationships</a:t>
            </a:r>
          </a:p>
          <a:p>
            <a:r>
              <a:rPr lang="en-GB"/>
              <a:t>Lifespan approach fits Jenny's ongoing development</a:t>
            </a:r>
          </a:p>
        </p:txBody>
      </p:sp>
    </p:spTree>
    <p:extLst>
      <p:ext uri="{BB962C8B-B14F-4D97-AF65-F5344CB8AC3E}">
        <p14:creationId xmlns:p14="http://schemas.microsoft.com/office/powerpoint/2010/main" val="39125387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EB2DE8-D431-9799-0B70-1E58BB2CA0B0}"/>
              </a:ext>
            </a:extLst>
          </p:cNvPr>
          <p:cNvSpPr>
            <a:spLocks noGrp="1"/>
          </p:cNvSpPr>
          <p:nvPr>
            <p:ph type="title"/>
          </p:nvPr>
        </p:nvSpPr>
        <p:spPr>
          <a:xfrm>
            <a:off x="124970" y="1252728"/>
            <a:ext cx="3880973" cy="4768815"/>
          </a:xfrm>
        </p:spPr>
        <p:txBody>
          <a:bodyPr>
            <a:normAutofit/>
          </a:bodyPr>
          <a:lstStyle/>
          <a:p>
            <a:r>
              <a:rPr lang="en-GB" sz="4000"/>
              <a:t>Limitations of Attachment Theory</a:t>
            </a:r>
          </a:p>
        </p:txBody>
      </p:sp>
      <p:graphicFrame>
        <p:nvGraphicFramePr>
          <p:cNvPr id="5" name="Content Placeholder 2">
            <a:extLst>
              <a:ext uri="{FF2B5EF4-FFF2-40B4-BE49-F238E27FC236}">
                <a16:creationId xmlns:a16="http://schemas.microsoft.com/office/drawing/2014/main" id="{7728F101-68D6-2B82-F6EA-0502DD84373B}"/>
              </a:ext>
            </a:extLst>
          </p:cNvPr>
          <p:cNvGraphicFramePr>
            <a:graphicFrameLocks noGrp="1"/>
          </p:cNvGraphicFramePr>
          <p:nvPr>
            <p:ph idx="1"/>
            <p:extLst>
              <p:ext uri="{D42A27DB-BD31-4B8C-83A1-F6EECF244321}">
                <p14:modId xmlns:p14="http://schemas.microsoft.com/office/powerpoint/2010/main" val="2106680799"/>
              </p:ext>
            </p:extLst>
          </p:nvPr>
        </p:nvGraphicFramePr>
        <p:xfrm>
          <a:off x="4021483" y="1252728"/>
          <a:ext cx="7536203" cy="47688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10684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3867147-1C83-BF71-39B0-B590EE7F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D4A22E-3950-D598-C64E-911334858B34}"/>
              </a:ext>
            </a:extLst>
          </p:cNvPr>
          <p:cNvSpPr>
            <a:spLocks noGrp="1"/>
          </p:cNvSpPr>
          <p:nvPr>
            <p:ph type="title"/>
          </p:nvPr>
        </p:nvSpPr>
        <p:spPr>
          <a:xfrm>
            <a:off x="309878" y="264160"/>
            <a:ext cx="10973816" cy="1611376"/>
          </a:xfrm>
        </p:spPr>
        <p:txBody>
          <a:bodyPr anchor="t">
            <a:noAutofit/>
          </a:bodyPr>
          <a:lstStyle/>
          <a:p>
            <a:r>
              <a:rPr lang="en-GB" sz="4000"/>
              <a:t>            Comparison to another Theory:     </a:t>
            </a:r>
            <a:br>
              <a:rPr lang="en-GB" sz="4000"/>
            </a:br>
            <a:r>
              <a:rPr lang="en-GB" sz="4000"/>
              <a:t>                       Bowlby vs Vygotsky</a:t>
            </a:r>
          </a:p>
        </p:txBody>
      </p:sp>
      <p:sp>
        <p:nvSpPr>
          <p:cNvPr id="3" name="Content Placeholder 2">
            <a:extLst>
              <a:ext uri="{FF2B5EF4-FFF2-40B4-BE49-F238E27FC236}">
                <a16:creationId xmlns:a16="http://schemas.microsoft.com/office/drawing/2014/main" id="{2FE5B650-2EFF-CCFF-0804-82BAC77080D1}"/>
              </a:ext>
            </a:extLst>
          </p:cNvPr>
          <p:cNvSpPr>
            <a:spLocks noGrp="1"/>
          </p:cNvSpPr>
          <p:nvPr>
            <p:ph idx="1"/>
          </p:nvPr>
        </p:nvSpPr>
        <p:spPr>
          <a:xfrm>
            <a:off x="311277" y="1592652"/>
            <a:ext cx="6590543" cy="4993931"/>
          </a:xfrm>
        </p:spPr>
        <p:txBody>
          <a:bodyPr vert="horz" lIns="91440" tIns="45720" rIns="91440" bIns="45720" rtlCol="0" anchor="t">
            <a:normAutofit lnSpcReduction="10000"/>
          </a:bodyPr>
          <a:lstStyle/>
          <a:p>
            <a:pPr marL="0" indent="0">
              <a:lnSpc>
                <a:spcPct val="110000"/>
              </a:lnSpc>
              <a:buNone/>
            </a:pPr>
            <a:r>
              <a:rPr lang="en-GB" sz="1700"/>
              <a:t>                          </a:t>
            </a:r>
            <a:endParaRPr lang="en-GB" b="1"/>
          </a:p>
          <a:p>
            <a:pPr>
              <a:lnSpc>
                <a:spcPct val="110000"/>
              </a:lnSpc>
            </a:pPr>
            <a:r>
              <a:rPr lang="en-GB" b="1"/>
              <a:t>Bowlby (1969)</a:t>
            </a:r>
            <a:r>
              <a:rPr lang="en-GB"/>
              <a:t> </a:t>
            </a:r>
          </a:p>
          <a:p>
            <a:pPr>
              <a:lnSpc>
                <a:spcPct val="110000"/>
              </a:lnSpc>
            </a:pPr>
            <a:r>
              <a:rPr lang="en-GB"/>
              <a:t>Emotional attachment to primary caregiver</a:t>
            </a:r>
          </a:p>
          <a:p>
            <a:pPr>
              <a:lnSpc>
                <a:spcPct val="110000"/>
              </a:lnSpc>
            </a:pPr>
            <a:r>
              <a:rPr lang="en-GB"/>
              <a:t>Early relationships shape internal working models</a:t>
            </a:r>
          </a:p>
          <a:p>
            <a:pPr>
              <a:lnSpc>
                <a:spcPct val="110000"/>
              </a:lnSpc>
            </a:pPr>
            <a:r>
              <a:rPr lang="en-GB"/>
              <a:t>Focus on emotional security</a:t>
            </a:r>
          </a:p>
          <a:p>
            <a:pPr>
              <a:lnSpc>
                <a:spcPct val="110000"/>
              </a:lnSpc>
            </a:pPr>
            <a:endParaRPr lang="en-GB"/>
          </a:p>
          <a:p>
            <a:pPr>
              <a:lnSpc>
                <a:spcPct val="110000"/>
              </a:lnSpc>
            </a:pPr>
            <a:r>
              <a:rPr lang="en-GB" b="1"/>
              <a:t>Vygotsky (1978)</a:t>
            </a:r>
          </a:p>
          <a:p>
            <a:pPr>
              <a:lnSpc>
                <a:spcPct val="110000"/>
              </a:lnSpc>
            </a:pPr>
            <a:r>
              <a:rPr lang="en-GB"/>
              <a:t>Learning through social interaction</a:t>
            </a:r>
          </a:p>
          <a:p>
            <a:pPr>
              <a:lnSpc>
                <a:spcPct val="110000"/>
              </a:lnSpc>
            </a:pPr>
            <a:r>
              <a:rPr lang="en-GB"/>
              <a:t>Zone of proximal development (ZPD)</a:t>
            </a:r>
          </a:p>
          <a:p>
            <a:pPr>
              <a:lnSpc>
                <a:spcPct val="110000"/>
              </a:lnSpc>
            </a:pPr>
            <a:r>
              <a:rPr lang="en-GB"/>
              <a:t>Scaffolding from more knowledgeable others</a:t>
            </a:r>
          </a:p>
          <a:p>
            <a:pPr>
              <a:lnSpc>
                <a:spcPct val="110000"/>
              </a:lnSpc>
            </a:pPr>
            <a:r>
              <a:rPr lang="en-GB"/>
              <a:t>Emphasis on cultural and environment</a:t>
            </a:r>
          </a:p>
          <a:p>
            <a:pPr>
              <a:lnSpc>
                <a:spcPct val="110000"/>
              </a:lnSpc>
            </a:pPr>
            <a:endParaRPr lang="en-GB"/>
          </a:p>
        </p:txBody>
      </p:sp>
      <p:sp>
        <p:nvSpPr>
          <p:cNvPr id="4" name="TextBox 3">
            <a:extLst>
              <a:ext uri="{FF2B5EF4-FFF2-40B4-BE49-F238E27FC236}">
                <a16:creationId xmlns:a16="http://schemas.microsoft.com/office/drawing/2014/main" id="{31010B08-553B-E94F-511D-D72272A05409}"/>
              </a:ext>
            </a:extLst>
          </p:cNvPr>
          <p:cNvSpPr txBox="1"/>
          <p:nvPr/>
        </p:nvSpPr>
        <p:spPr>
          <a:xfrm>
            <a:off x="7802335" y="2833006"/>
            <a:ext cx="3494314"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Key difference:</a:t>
            </a:r>
          </a:p>
          <a:p>
            <a:endParaRPr lang="en-GB" sz="2000" b="1"/>
          </a:p>
          <a:p>
            <a:r>
              <a:rPr lang="en-GB" sz="2000"/>
              <a:t>Bowlby = emotional bond</a:t>
            </a:r>
          </a:p>
          <a:p>
            <a:endParaRPr lang="en-GB" sz="2000"/>
          </a:p>
          <a:p>
            <a:r>
              <a:rPr lang="en-GB" sz="2000"/>
              <a:t>Vygotsky = social learning and cognitive development</a:t>
            </a:r>
          </a:p>
        </p:txBody>
      </p:sp>
      <p:pic>
        <p:nvPicPr>
          <p:cNvPr id="5" name="Picture 4" descr="SVG &gt; legal rights libra scales - Free SVG Image &amp; Icon. | SVG Silh">
            <a:extLst>
              <a:ext uri="{FF2B5EF4-FFF2-40B4-BE49-F238E27FC236}">
                <a16:creationId xmlns:a16="http://schemas.microsoft.com/office/drawing/2014/main" id="{CE91478A-141D-B528-84EF-0E5AA4494E20}"/>
              </a:ext>
            </a:extLst>
          </p:cNvPr>
          <p:cNvPicPr>
            <a:picLocks noChangeAspect="1"/>
          </p:cNvPicPr>
          <p:nvPr/>
        </p:nvPicPr>
        <p:blipFill>
          <a:blip r:embed="rId2"/>
          <a:stretch>
            <a:fillRect/>
          </a:stretch>
        </p:blipFill>
        <p:spPr>
          <a:xfrm>
            <a:off x="10403984" y="4925060"/>
            <a:ext cx="1564352" cy="1661160"/>
          </a:xfrm>
          <a:prstGeom prst="rect">
            <a:avLst/>
          </a:prstGeom>
        </p:spPr>
      </p:pic>
    </p:spTree>
    <p:extLst>
      <p:ext uri="{BB962C8B-B14F-4D97-AF65-F5344CB8AC3E}">
        <p14:creationId xmlns:p14="http://schemas.microsoft.com/office/powerpoint/2010/main" val="18268236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13130-F038-DFED-E6E8-A155A49A2FA0}"/>
              </a:ext>
            </a:extLst>
          </p:cNvPr>
          <p:cNvSpPr>
            <a:spLocks noGrp="1"/>
          </p:cNvSpPr>
          <p:nvPr>
            <p:ph type="title"/>
          </p:nvPr>
        </p:nvSpPr>
        <p:spPr>
          <a:xfrm>
            <a:off x="612648" y="172720"/>
            <a:ext cx="10653578" cy="786818"/>
          </a:xfrm>
        </p:spPr>
        <p:txBody>
          <a:bodyPr>
            <a:normAutofit/>
          </a:bodyPr>
          <a:lstStyle/>
          <a:p>
            <a:r>
              <a:rPr lang="en-GB" sz="4000"/>
              <a:t>                                Comparison</a:t>
            </a:r>
          </a:p>
        </p:txBody>
      </p:sp>
      <p:sp>
        <p:nvSpPr>
          <p:cNvPr id="3" name="Content Placeholder 2">
            <a:extLst>
              <a:ext uri="{FF2B5EF4-FFF2-40B4-BE49-F238E27FC236}">
                <a16:creationId xmlns:a16="http://schemas.microsoft.com/office/drawing/2014/main" id="{185B5DE3-32BB-0AC7-EC26-6CEDACAD114A}"/>
              </a:ext>
            </a:extLst>
          </p:cNvPr>
          <p:cNvSpPr>
            <a:spLocks noGrp="1"/>
          </p:cNvSpPr>
          <p:nvPr>
            <p:ph idx="1"/>
          </p:nvPr>
        </p:nvSpPr>
        <p:spPr>
          <a:xfrm>
            <a:off x="409447" y="963692"/>
            <a:ext cx="10856779" cy="5345668"/>
          </a:xfrm>
        </p:spPr>
        <p:txBody>
          <a:bodyPr vert="horz" lIns="91440" tIns="45720" rIns="91440" bIns="45720" rtlCol="0" anchor="t">
            <a:normAutofit fontScale="85000" lnSpcReduction="10000"/>
          </a:bodyPr>
          <a:lstStyle/>
          <a:p>
            <a:pPr marL="0" indent="0">
              <a:buNone/>
            </a:pPr>
            <a:endParaRPr lang="en-GB" b="1"/>
          </a:p>
          <a:p>
            <a:pPr marL="0" indent="0">
              <a:buNone/>
            </a:pPr>
            <a:r>
              <a:rPr lang="en-GB" b="1"/>
              <a:t>   Bowlby-Based Support</a:t>
            </a:r>
            <a:endParaRPr lang="en-GB"/>
          </a:p>
          <a:p>
            <a:r>
              <a:rPr lang="en-GB"/>
              <a:t>Emotional security</a:t>
            </a:r>
          </a:p>
          <a:p>
            <a:r>
              <a:rPr lang="en-GB"/>
              <a:t>Counselling </a:t>
            </a:r>
          </a:p>
          <a:p>
            <a:r>
              <a:rPr lang="en-GB"/>
              <a:t>Attachment-informed care</a:t>
            </a:r>
          </a:p>
          <a:p>
            <a:r>
              <a:rPr lang="en-GB"/>
              <a:t>Strengthening relationships</a:t>
            </a:r>
          </a:p>
          <a:p>
            <a:pPr marL="0" indent="0">
              <a:buNone/>
            </a:pPr>
            <a:endParaRPr lang="en-GB"/>
          </a:p>
          <a:p>
            <a:pPr marL="0" indent="0">
              <a:buNone/>
            </a:pPr>
            <a:r>
              <a:rPr lang="en-GB" b="1"/>
              <a:t>    Vygotsky- Based Support</a:t>
            </a:r>
          </a:p>
          <a:p>
            <a:r>
              <a:rPr lang="en-GB"/>
              <a:t>Educational mentoring</a:t>
            </a:r>
          </a:p>
          <a:p>
            <a:r>
              <a:rPr lang="en-GB"/>
              <a:t>Peer support groups</a:t>
            </a:r>
          </a:p>
          <a:p>
            <a:r>
              <a:rPr lang="en-GB"/>
              <a:t>Adult scaffolding</a:t>
            </a:r>
          </a:p>
          <a:p>
            <a:r>
              <a:rPr lang="en-GB"/>
              <a:t>Community involvement</a:t>
            </a:r>
          </a:p>
          <a:p>
            <a:pPr marL="0" indent="0">
              <a:buNone/>
            </a:pPr>
            <a:r>
              <a:rPr lang="en-GB"/>
              <a:t>    </a:t>
            </a:r>
          </a:p>
          <a:p>
            <a:endParaRPr lang="en-GB"/>
          </a:p>
        </p:txBody>
      </p:sp>
      <p:pic>
        <p:nvPicPr>
          <p:cNvPr id="5" name="Picture 4" descr="Comparison - Outline - Wired - Lordicon">
            <a:extLst>
              <a:ext uri="{FF2B5EF4-FFF2-40B4-BE49-F238E27FC236}">
                <a16:creationId xmlns:a16="http://schemas.microsoft.com/office/drawing/2014/main" id="{ADB357C7-E2E4-51F5-4164-9E971E937B21}"/>
              </a:ext>
            </a:extLst>
          </p:cNvPr>
          <p:cNvPicPr>
            <a:picLocks noChangeAspect="1"/>
          </p:cNvPicPr>
          <p:nvPr/>
        </p:nvPicPr>
        <p:blipFill>
          <a:blip r:embed="rId2"/>
          <a:stretch>
            <a:fillRect/>
          </a:stretch>
        </p:blipFill>
        <p:spPr>
          <a:xfrm>
            <a:off x="7081520" y="1554480"/>
            <a:ext cx="3703319" cy="2296886"/>
          </a:xfrm>
          <a:prstGeom prst="rect">
            <a:avLst/>
          </a:prstGeom>
        </p:spPr>
      </p:pic>
      <p:sp>
        <p:nvSpPr>
          <p:cNvPr id="6" name="TextBox 5">
            <a:extLst>
              <a:ext uri="{FF2B5EF4-FFF2-40B4-BE49-F238E27FC236}">
                <a16:creationId xmlns:a16="http://schemas.microsoft.com/office/drawing/2014/main" id="{D967B5E6-89D7-2AAD-672D-A3A1EB108125}"/>
              </a:ext>
            </a:extLst>
          </p:cNvPr>
          <p:cNvSpPr txBox="1"/>
          <p:nvPr/>
        </p:nvSpPr>
        <p:spPr>
          <a:xfrm>
            <a:off x="5673452" y="4795520"/>
            <a:ext cx="608801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Bowlby explains Jenny's emotional vulnerability, Vygotsky helps explain how reduced social support may affect her learning and development in an adverse way.</a:t>
            </a:r>
          </a:p>
        </p:txBody>
      </p:sp>
    </p:spTree>
    <p:extLst>
      <p:ext uri="{BB962C8B-B14F-4D97-AF65-F5344CB8AC3E}">
        <p14:creationId xmlns:p14="http://schemas.microsoft.com/office/powerpoint/2010/main" val="40643918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3867147-1C83-BF71-39B0-B590EE7F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88FC13-7F80-62A0-1EC4-B310AE081B4A}"/>
              </a:ext>
            </a:extLst>
          </p:cNvPr>
          <p:cNvSpPr>
            <a:spLocks noGrp="1"/>
          </p:cNvSpPr>
          <p:nvPr>
            <p:ph type="title"/>
          </p:nvPr>
        </p:nvSpPr>
        <p:spPr>
          <a:xfrm>
            <a:off x="157478" y="416560"/>
            <a:ext cx="10872216" cy="1133856"/>
          </a:xfrm>
        </p:spPr>
        <p:txBody>
          <a:bodyPr vert="horz" lIns="91440" tIns="45720" rIns="91440" bIns="45720" rtlCol="0" anchor="t">
            <a:normAutofit/>
          </a:bodyPr>
          <a:lstStyle/>
          <a:p>
            <a:r>
              <a:rPr lang="en-US" sz="4000"/>
              <a:t>                               Evaluation</a:t>
            </a:r>
            <a:endParaRPr lang="en-US" sz="4000" b="1" kern="1200">
              <a:latin typeface="+mj-lt"/>
            </a:endParaRPr>
          </a:p>
        </p:txBody>
      </p:sp>
      <p:sp>
        <p:nvSpPr>
          <p:cNvPr id="19" name="TextBox 18">
            <a:extLst>
              <a:ext uri="{FF2B5EF4-FFF2-40B4-BE49-F238E27FC236}">
                <a16:creationId xmlns:a16="http://schemas.microsoft.com/office/drawing/2014/main" id="{F8C1DAEA-A75C-0BAA-B309-D9891ED17472}"/>
              </a:ext>
            </a:extLst>
          </p:cNvPr>
          <p:cNvSpPr txBox="1"/>
          <p:nvPr/>
        </p:nvSpPr>
        <p:spPr>
          <a:xfrm>
            <a:off x="397147" y="1718491"/>
            <a:ext cx="4500880"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000"/>
              <a:t> Bowlby's attachment theory focuses on early emotional bonds as foundational for later development (Sroufe, 2005) Vygotsky's sociocultural theory positions development within socially mediated learning environments, emphasising scaffolding and cultural context (Tudge and Scrimsher, 2003).  </a:t>
            </a:r>
            <a:endParaRPr lang="en-GB"/>
          </a:p>
        </p:txBody>
      </p:sp>
      <p:graphicFrame>
        <p:nvGraphicFramePr>
          <p:cNvPr id="5" name="Content Placeholder 2">
            <a:extLst>
              <a:ext uri="{FF2B5EF4-FFF2-40B4-BE49-F238E27FC236}">
                <a16:creationId xmlns:a16="http://schemas.microsoft.com/office/drawing/2014/main" id="{B7CEBE64-2FE1-3CAC-DFE9-F8AAD21321A1}"/>
              </a:ext>
            </a:extLst>
          </p:cNvPr>
          <p:cNvGraphicFramePr>
            <a:graphicFrameLocks noGrp="1"/>
          </p:cNvGraphicFramePr>
          <p:nvPr>
            <p:ph idx="1"/>
            <p:extLst>
              <p:ext uri="{D42A27DB-BD31-4B8C-83A1-F6EECF244321}">
                <p14:modId xmlns:p14="http://schemas.microsoft.com/office/powerpoint/2010/main" val="1424316126"/>
              </p:ext>
            </p:extLst>
          </p:nvPr>
        </p:nvGraphicFramePr>
        <p:xfrm>
          <a:off x="5600282" y="1558543"/>
          <a:ext cx="5894583" cy="40817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48162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4117E0-8C2D-9960-E3E5-F502F7D6ED25}"/>
              </a:ext>
            </a:extLst>
          </p:cNvPr>
          <p:cNvSpPr>
            <a:spLocks noGrp="1"/>
          </p:cNvSpPr>
          <p:nvPr>
            <p:ph type="title"/>
          </p:nvPr>
        </p:nvSpPr>
        <p:spPr>
          <a:xfrm>
            <a:off x="5546763" y="-564170"/>
            <a:ext cx="5916169" cy="1527048"/>
          </a:xfrm>
        </p:spPr>
        <p:txBody>
          <a:bodyPr anchor="b">
            <a:normAutofit/>
          </a:bodyPr>
          <a:lstStyle/>
          <a:p>
            <a:r>
              <a:rPr lang="en-GB" sz="4000"/>
              <a:t>Conclusion</a:t>
            </a:r>
          </a:p>
        </p:txBody>
      </p:sp>
      <p:pic>
        <p:nvPicPr>
          <p:cNvPr id="5" name="Picture 4" descr="Red toy person in front of two lines of white figures">
            <a:extLst>
              <a:ext uri="{FF2B5EF4-FFF2-40B4-BE49-F238E27FC236}">
                <a16:creationId xmlns:a16="http://schemas.microsoft.com/office/drawing/2014/main" id="{916EDFF8-D312-8023-A8ED-93BF499A87E1}"/>
              </a:ext>
            </a:extLst>
          </p:cNvPr>
          <p:cNvPicPr>
            <a:picLocks noChangeAspect="1"/>
          </p:cNvPicPr>
          <p:nvPr/>
        </p:nvPicPr>
        <p:blipFill>
          <a:blip r:embed="rId2"/>
          <a:srcRect l="28415" r="24509"/>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B2A49A92-88A6-5DE7-4F2F-332606AC4491}"/>
              </a:ext>
            </a:extLst>
          </p:cNvPr>
          <p:cNvSpPr>
            <a:spLocks noGrp="1"/>
          </p:cNvSpPr>
          <p:nvPr>
            <p:ph idx="1"/>
          </p:nvPr>
        </p:nvSpPr>
        <p:spPr>
          <a:xfrm>
            <a:off x="4915392" y="1071282"/>
            <a:ext cx="7178910" cy="5608191"/>
          </a:xfrm>
        </p:spPr>
        <p:txBody>
          <a:bodyPr vert="horz" lIns="91440" tIns="45720" rIns="91440" bIns="45720" rtlCol="0" anchor="t">
            <a:noAutofit/>
          </a:bodyPr>
          <a:lstStyle/>
          <a:p>
            <a:pPr marL="0" indent="0">
              <a:buNone/>
            </a:pPr>
            <a:endParaRPr lang="en-GB"/>
          </a:p>
          <a:p>
            <a:pPr marL="0" indent="0">
              <a:buNone/>
            </a:pPr>
            <a:r>
              <a:rPr lang="en-GB"/>
              <a:t>Early attachment shapes development</a:t>
            </a:r>
          </a:p>
          <a:p>
            <a:pPr marL="0" indent="0">
              <a:buNone/>
            </a:pPr>
            <a:r>
              <a:rPr lang="en-GB"/>
              <a:t>Jenny's experiences may influence emotional security</a:t>
            </a:r>
          </a:p>
          <a:p>
            <a:pPr marL="0" indent="0">
              <a:buNone/>
            </a:pPr>
            <a:r>
              <a:rPr lang="en-GB"/>
              <a:t>Attachment-informed support can promote resilience</a:t>
            </a:r>
          </a:p>
          <a:p>
            <a:pPr marL="0" indent="0">
              <a:buNone/>
            </a:pPr>
            <a:endParaRPr lang="en-GB"/>
          </a:p>
          <a:p>
            <a:pPr marL="0" indent="0">
              <a:buNone/>
            </a:pPr>
            <a:r>
              <a:rPr lang="en-GB"/>
              <a:t>Bowlby's attachment theory provides a robust framework for understanding Jenny's emotional development following parental loss and caregiving role reversal. However, integrating sociocultural perspectives allows for a more holistic understanding of how environmental factors influence her development. Therefore, a combined relational and systemic approach offers the most effective support plan.</a:t>
            </a:r>
          </a:p>
          <a:p>
            <a:endParaRPr lang="en-GB"/>
          </a:p>
        </p:txBody>
      </p:sp>
    </p:spTree>
    <p:extLst>
      <p:ext uri="{BB962C8B-B14F-4D97-AF65-F5344CB8AC3E}">
        <p14:creationId xmlns:p14="http://schemas.microsoft.com/office/powerpoint/2010/main" val="33407415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3874F-451E-99CC-9694-A7BDD775735D}"/>
              </a:ext>
            </a:extLst>
          </p:cNvPr>
          <p:cNvSpPr>
            <a:spLocks noGrp="1"/>
          </p:cNvSpPr>
          <p:nvPr>
            <p:ph type="title"/>
          </p:nvPr>
        </p:nvSpPr>
        <p:spPr/>
        <p:txBody>
          <a:bodyPr>
            <a:normAutofit/>
          </a:bodyPr>
          <a:lstStyle/>
          <a:p>
            <a:r>
              <a:rPr lang="en-GB" sz="4000"/>
              <a:t>Reference list</a:t>
            </a:r>
          </a:p>
        </p:txBody>
      </p:sp>
      <p:sp>
        <p:nvSpPr>
          <p:cNvPr id="3" name="Content Placeholder 2">
            <a:extLst>
              <a:ext uri="{FF2B5EF4-FFF2-40B4-BE49-F238E27FC236}">
                <a16:creationId xmlns:a16="http://schemas.microsoft.com/office/drawing/2014/main" id="{C5E85518-CDE2-ABC8-5BA8-33EB8A6BBF8B}"/>
              </a:ext>
            </a:extLst>
          </p:cNvPr>
          <p:cNvSpPr>
            <a:spLocks noGrp="1"/>
          </p:cNvSpPr>
          <p:nvPr>
            <p:ph idx="1"/>
          </p:nvPr>
        </p:nvSpPr>
        <p:spPr>
          <a:xfrm>
            <a:off x="257047" y="1410732"/>
            <a:ext cx="11009179" cy="5244068"/>
          </a:xfrm>
        </p:spPr>
        <p:txBody>
          <a:bodyPr vert="horz" lIns="91440" tIns="45720" rIns="91440" bIns="45720" rtlCol="0" anchor="t">
            <a:noAutofit/>
          </a:bodyPr>
          <a:lstStyle/>
          <a:p>
            <a:pPr marL="0" indent="0">
              <a:buNone/>
            </a:pPr>
            <a:r>
              <a:rPr lang="en-GB"/>
              <a:t>Ainsworth, M.D.S., </a:t>
            </a:r>
            <a:r>
              <a:rPr lang="en-GB" err="1"/>
              <a:t>Blehar</a:t>
            </a:r>
            <a:r>
              <a:rPr lang="en-GB"/>
              <a:t>, M.C., Waters, E. and Wall, S. (1978)</a:t>
            </a:r>
            <a:r>
              <a:rPr lang="en-GB" i="1"/>
              <a:t> Patterns of attachment: A psychological study of the strange situation. </a:t>
            </a:r>
            <a:r>
              <a:rPr lang="en-GB"/>
              <a:t>Hillsdale, NJ: Erlbaum.</a:t>
            </a:r>
            <a:endParaRPr lang="en-US"/>
          </a:p>
          <a:p>
            <a:pPr marL="0" indent="0">
              <a:buNone/>
            </a:pPr>
            <a:r>
              <a:rPr lang="en-GB"/>
              <a:t>Bowlby, J. (1969) </a:t>
            </a:r>
            <a:r>
              <a:rPr lang="en-GB" i="1"/>
              <a:t>Attachment and loss. Vol: 1 Attachment</a:t>
            </a:r>
            <a:r>
              <a:rPr lang="en-GB"/>
              <a:t>. London: Hogarth Press.</a:t>
            </a:r>
          </a:p>
          <a:p>
            <a:pPr marL="0" indent="0">
              <a:buNone/>
            </a:pPr>
            <a:r>
              <a:rPr lang="en-GB"/>
              <a:t>Bowlby, J. (1988) </a:t>
            </a:r>
            <a:r>
              <a:rPr lang="en-GB" i="1"/>
              <a:t>A secure base: Clinical applications of attachment theory. </a:t>
            </a:r>
            <a:r>
              <a:rPr lang="en-GB"/>
              <a:t>London: Routledge.</a:t>
            </a:r>
          </a:p>
          <a:p>
            <a:pPr marL="0" indent="0">
              <a:buNone/>
            </a:pPr>
            <a:r>
              <a:rPr lang="en-GB"/>
              <a:t>Gillibrand, R., Lam, V. and O' Donnell. V.L. (2016)</a:t>
            </a:r>
            <a:r>
              <a:rPr lang="en-GB" i="1"/>
              <a:t> Developmental psychology. 2</a:t>
            </a:r>
            <a:r>
              <a:rPr lang="en-GB"/>
              <a:t>nd </a:t>
            </a:r>
            <a:r>
              <a:rPr lang="en-GB" err="1"/>
              <a:t>edn</a:t>
            </a:r>
            <a:r>
              <a:rPr lang="en-GB"/>
              <a:t>. Harlow: Pearson.</a:t>
            </a:r>
          </a:p>
          <a:p>
            <a:pPr marL="0" indent="0">
              <a:buNone/>
            </a:pPr>
            <a:r>
              <a:rPr lang="en-GB"/>
              <a:t>Gross, R. (2020)</a:t>
            </a:r>
            <a:r>
              <a:rPr lang="en-GB" i="1"/>
              <a:t> Psychology: The science of mind and behaviour. </a:t>
            </a:r>
            <a:r>
              <a:rPr lang="en-GB"/>
              <a:t>8th </a:t>
            </a:r>
            <a:r>
              <a:rPr lang="en-GB" err="1"/>
              <a:t>edn</a:t>
            </a:r>
            <a:r>
              <a:rPr lang="en-GB"/>
              <a:t>. London: Hodder Education.</a:t>
            </a:r>
          </a:p>
          <a:p>
            <a:pPr marL="0" indent="0">
              <a:buNone/>
            </a:pPr>
            <a:r>
              <a:rPr lang="en-GB"/>
              <a:t>NICE (2022) </a:t>
            </a:r>
            <a:r>
              <a:rPr lang="en-GB" i="1"/>
              <a:t>Social and emotional wellbeing for children and young people. </a:t>
            </a:r>
            <a:r>
              <a:rPr lang="en-GB"/>
              <a:t>London: National Institute for Health and Care Excellence. Available at: </a:t>
            </a:r>
            <a:r>
              <a:rPr lang="en-GB">
                <a:hlinkClick r:id="rId2"/>
              </a:rPr>
              <a:t>https://www.nice.org.uk</a:t>
            </a:r>
            <a:r>
              <a:rPr lang="en-GB"/>
              <a:t> (Accessed 09 February 2026).</a:t>
            </a:r>
          </a:p>
          <a:p>
            <a:pPr marL="0" indent="0">
              <a:buNone/>
            </a:pPr>
            <a:endParaRPr lang="en-GB"/>
          </a:p>
          <a:p>
            <a:pPr marL="0" indent="0">
              <a:buNone/>
            </a:pPr>
            <a:endParaRPr lang="en-GB"/>
          </a:p>
          <a:p>
            <a:pPr marL="0" indent="0">
              <a:buNone/>
            </a:pPr>
            <a:endParaRPr lang="en-GB" sz="1800" i="1"/>
          </a:p>
        </p:txBody>
      </p:sp>
    </p:spTree>
    <p:extLst>
      <p:ext uri="{BB962C8B-B14F-4D97-AF65-F5344CB8AC3E}">
        <p14:creationId xmlns:p14="http://schemas.microsoft.com/office/powerpoint/2010/main" val="6358588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C3985-954E-7CD2-4832-D28EBA2E6E3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7592902-7512-7AA8-38C0-4AED55F37FB5}"/>
              </a:ext>
            </a:extLst>
          </p:cNvPr>
          <p:cNvSpPr>
            <a:spLocks noGrp="1"/>
          </p:cNvSpPr>
          <p:nvPr>
            <p:ph idx="1"/>
          </p:nvPr>
        </p:nvSpPr>
        <p:spPr/>
        <p:txBody>
          <a:bodyPr vert="horz" lIns="91440" tIns="45720" rIns="91440" bIns="45720" rtlCol="0" anchor="t">
            <a:normAutofit/>
          </a:bodyPr>
          <a:lstStyle/>
          <a:p>
            <a:pPr marL="0" indent="0">
              <a:buNone/>
            </a:pPr>
            <a:r>
              <a:rPr lang="en-GB"/>
              <a:t>NSPCC (2023) Young carers: </a:t>
            </a:r>
            <a:r>
              <a:rPr lang="en-GB" i="1"/>
              <a:t>Statistics and impact. </a:t>
            </a:r>
            <a:r>
              <a:rPr lang="en-GB"/>
              <a:t>Available at: </a:t>
            </a:r>
            <a:r>
              <a:rPr lang="en-GB">
                <a:hlinkClick r:id="rId2"/>
              </a:rPr>
              <a:t>https://www.nspcc.org.uk</a:t>
            </a:r>
            <a:r>
              <a:rPr lang="en-GB"/>
              <a:t> (Accessed: 10 February 2026).</a:t>
            </a:r>
            <a:endParaRPr lang="en-US"/>
          </a:p>
          <a:p>
            <a:pPr marL="0" indent="0">
              <a:buNone/>
            </a:pPr>
            <a:r>
              <a:rPr lang="en-GB"/>
              <a:t>Rutter, M. (1981) </a:t>
            </a:r>
            <a:r>
              <a:rPr lang="en-GB" i="1"/>
              <a:t>Maternal deprivation reassessed. </a:t>
            </a:r>
            <a:r>
              <a:rPr lang="en-GB"/>
              <a:t>2nd </a:t>
            </a:r>
            <a:r>
              <a:rPr lang="en-GB" err="1"/>
              <a:t>edn</a:t>
            </a:r>
            <a:r>
              <a:rPr lang="en-GB"/>
              <a:t>. London: Penguin.</a:t>
            </a:r>
            <a:endParaRPr lang="en-US"/>
          </a:p>
          <a:p>
            <a:pPr marL="0" indent="0">
              <a:buNone/>
            </a:pPr>
            <a:r>
              <a:rPr lang="en-GB"/>
              <a:t>Sroufe, L.A. (2005) Attachment and development: A prospective, longitudinal study from birth to adulthood', </a:t>
            </a:r>
            <a:r>
              <a:rPr lang="en-GB" i="1"/>
              <a:t>Attachment &amp; Human Development,</a:t>
            </a:r>
            <a:r>
              <a:rPr lang="en-GB"/>
              <a:t> 7(4), pp. 349-367</a:t>
            </a:r>
          </a:p>
          <a:p>
            <a:pPr marL="0" indent="0">
              <a:buNone/>
            </a:pPr>
            <a:r>
              <a:rPr lang="en-GB"/>
              <a:t>Tudge, J.RH. and Scrimsher, S. (2003) 'Lev Vygotsky on education: A cultural-historical, interpersonal and individual approach to development',</a:t>
            </a:r>
            <a:r>
              <a:rPr lang="en-GB" i="1"/>
              <a:t> Early Education and Development</a:t>
            </a:r>
            <a:r>
              <a:rPr lang="en-GB"/>
              <a:t>, 14(3),pp. 297-312</a:t>
            </a:r>
          </a:p>
          <a:p>
            <a:pPr marL="0" indent="0">
              <a:buNone/>
            </a:pPr>
            <a:r>
              <a:rPr lang="en-GB"/>
              <a:t>Vygotsky, L.S. (1978) </a:t>
            </a:r>
            <a:r>
              <a:rPr lang="en-GB" i="1"/>
              <a:t>Mind in society: The development of higher psychological processes. </a:t>
            </a:r>
            <a:r>
              <a:rPr lang="en-GB"/>
              <a:t>Cambridge, MA: Harvard University Press.</a:t>
            </a:r>
          </a:p>
          <a:p>
            <a:endParaRPr lang="en-GB" sz="1800"/>
          </a:p>
        </p:txBody>
      </p:sp>
    </p:spTree>
    <p:extLst>
      <p:ext uri="{BB962C8B-B14F-4D97-AF65-F5344CB8AC3E}">
        <p14:creationId xmlns:p14="http://schemas.microsoft.com/office/powerpoint/2010/main" val="6830518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VanillaVTI</vt:lpstr>
      <vt:lpstr>Understanding The impact of Caring on Adolescent Development:  A lifespan perspective using attachment theory</vt:lpstr>
      <vt:lpstr>Introduction</vt:lpstr>
      <vt:lpstr>What is Attachment Theory</vt:lpstr>
      <vt:lpstr>Overview of Jenny's situation</vt:lpstr>
      <vt:lpstr>Attachment Classifications (Ainsworth et al., 1978)</vt:lpstr>
      <vt:lpstr>Bowlby's Attachment Theory- Key Concepts</vt:lpstr>
      <vt:lpstr>Nature and Nurture in Attachment</vt:lpstr>
      <vt:lpstr>        Application to Jenny – Early Loss</vt:lpstr>
      <vt:lpstr>Role Reversal and Parentification</vt:lpstr>
      <vt:lpstr>Impact on Adolescent Development</vt:lpstr>
      <vt:lpstr>Practical support strategies</vt:lpstr>
      <vt:lpstr>Strengths of Attachment Theory</vt:lpstr>
      <vt:lpstr>Limitations of Attachment Theory</vt:lpstr>
      <vt:lpstr>            Comparison to another Theory:                             Bowlby vs Vygotsky</vt:lpstr>
      <vt:lpstr>                                Comparison</vt:lpstr>
      <vt:lpstr>                               Evaluation</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2026-02-11T22:52:05Z</dcterms:created>
  <dcterms:modified xsi:type="dcterms:W3CDTF">2026-02-15T20:56:56Z</dcterms:modified>
</cp:coreProperties>
</file>