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12"/>
  </p:normalViewPr>
  <p:slideViewPr>
    <p:cSldViewPr snapToGrid="0" snapToObjects="1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742EB-596F-F348-8D33-D2FA8A76B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372E47-AF90-F348-83E8-3ED5396518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7052CF-FCDB-FA45-9852-0061FABEB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A7A36-3815-0E4A-BAA6-35358F2A9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319D97-C928-B24B-903F-87D372A4D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531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BDD45-01A0-4D43-A07D-763573570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55776-DFE2-5C44-B8F2-64E3A58E5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B7102-128F-4A4C-8B39-500039FF2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572C8B-0621-1D4E-B414-5ECA1AEB7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D6F40-FB08-5B48-BB58-3E66C11B0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096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3AB10-20A6-0949-936E-504D15B39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88396A-1C28-F94A-BA2D-F9A703525E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FC46C6-C561-314F-8384-094B9B0D7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8E0FE-6042-FC4D-BF5A-80D81A48F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E37BE-1DBE-8B45-9CA4-1806AFBC5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051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AB94B-3D0C-EA4B-86A3-CBBE17337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4C7E6-E738-B044-AD9C-BE110A9582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519C1E-94D0-F44E-93E8-854555E10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F319CD-40EF-3E48-9F67-10EEC5D0E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1AD248-72E6-904D-B013-861738C52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8710D-E410-EF49-872A-4064328C0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570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E698D-4342-0D45-8BCF-A2E795787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8D517-F684-0E49-9CCB-A023B3EC9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EF67DD-5C70-D54E-88FB-ABA49D05D2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5AF05A-46E6-DA43-8F46-F1E9023D5C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6E415E-C93B-0542-AE20-EF1867B278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97357C-5E04-2B4A-B944-F69314FD9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7328C4-D729-F047-8E0A-EF53B447C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85F0C1-4E82-8942-A99A-6CE85B2A6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064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6C7C4-73A2-824E-9959-3B34FB050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9371B3-7C88-DE43-83EB-447D85913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14185A-936B-0445-AA25-0AE9DE118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E139DD-C19A-BE46-995D-EACCCB0FF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212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0EA02F-D93A-2443-9ACB-DBE3911A5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BDD54E-FD9A-2641-B5DF-AE56D2B7F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EA4E22-6F91-D04B-B308-B8EE2BA2C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56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4E968-2302-C046-BDB7-A70C735EB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20762-D9B3-BF47-8797-5E08D84B5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ECCD97-1785-0149-990B-B157783857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731E99-FDA1-4642-A4F8-294D0C8D1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6E9288-E733-AC47-80E1-29C8FDDF0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77C9C3-CB9F-4845-9AB3-DD313B2CA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119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69A2F-6B53-0542-B9D6-868E74225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AA8EEE-80B3-6F43-8224-2B30691237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365A21-1D44-6E4D-A7A3-57839B60F4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CC1233-89DF-9044-AE3A-8EB6A0496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343D01-70EB-7C4D-9D6E-A0F17E9CC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08D35A-4F15-5545-B90A-56EEF56A4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032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81266-0332-2841-89D5-22715D0B7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FB29C6-EC7F-9040-AB5F-04BC18B5A6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6D078-C053-0241-A814-87EF6592E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9B85A-D68E-284C-B536-25137CE11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A06F2-0FE6-1F42-85F4-6CCF711D5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80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F61741-CB29-554D-BE7A-E8BD8CBB6F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6386C8-9001-C24E-A837-3B3C9B5669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33252-F80A-E640-83E0-E998C9212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6E58F-83A5-954E-B322-F5F832C62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8DC95-723C-924B-A4EE-3B6EFD948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199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95D308-F4FC-D146-BAF5-0FE4B96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0609D7-0879-BA41-BE9D-9B2711C670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069DBD-4F8B-2840-89F6-C5083825A1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8620F-1E4E-D04B-BF34-C8266DAFBA53}" type="datetimeFigureOut">
              <a:rPr lang="en-US" smtClean="0"/>
              <a:t>10/2/21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462465-A1B0-4343-998B-878D1F6645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10F3E-04DD-3343-8A14-E21642A034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23AAB9-9B51-764D-A827-763ECFEEF1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035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B87A6-315C-0947-9FDE-15329D6815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Visual Studies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619613-1E67-E149-AED7-D9354A4907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Day One</a:t>
            </a:r>
          </a:p>
        </p:txBody>
      </p:sp>
    </p:spTree>
    <p:extLst>
      <p:ext uri="{BB962C8B-B14F-4D97-AF65-F5344CB8AC3E}">
        <p14:creationId xmlns:p14="http://schemas.microsoft.com/office/powerpoint/2010/main" val="397153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9076E-92D9-3B4E-B731-178C91741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41360-17A7-9A4F-8F18-1FB0E1068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Visual Studies 1 is the time and space to experiment. To try and succeed or even fail in a piece of work. Briefs tend to be open ended.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Contract – Have a go</a:t>
            </a:r>
          </a:p>
          <a:p>
            <a:endParaRPr lang="en-GB" dirty="0"/>
          </a:p>
          <a:p>
            <a:r>
              <a:rPr lang="en-GB" dirty="0"/>
              <a:t>Learning Contract – </a:t>
            </a:r>
            <a:br>
              <a:rPr lang="en-GB" dirty="0"/>
            </a:br>
            <a:endParaRPr lang="en-GB" dirty="0"/>
          </a:p>
          <a:p>
            <a:r>
              <a:rPr lang="en-GB" dirty="0"/>
              <a:t>What do you expect?</a:t>
            </a:r>
          </a:p>
          <a:p>
            <a:r>
              <a:rPr lang="en-GB" dirty="0"/>
              <a:t>What do we expect?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5712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18353-38CB-F64B-9A51-8D5843D12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Hopes and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95D2E-7E16-374E-A93A-5C9669C36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Hopes?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Concerns?</a:t>
            </a:r>
          </a:p>
        </p:txBody>
      </p:sp>
    </p:spTree>
    <p:extLst>
      <p:ext uri="{BB962C8B-B14F-4D97-AF65-F5344CB8AC3E}">
        <p14:creationId xmlns:p14="http://schemas.microsoft.com/office/powerpoint/2010/main" val="1583358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01566-FCFF-9940-989A-E062303BA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What is in a Name?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4FA55-64D6-4F4E-8040-DB5ED99690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Create an image of your Name.  These are the letters that form your name.  Use pens, pencils, charcoals.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Try to reflect your personality in that name. </a:t>
            </a:r>
          </a:p>
        </p:txBody>
      </p:sp>
    </p:spTree>
    <p:extLst>
      <p:ext uri="{BB962C8B-B14F-4D97-AF65-F5344CB8AC3E}">
        <p14:creationId xmlns:p14="http://schemas.microsoft.com/office/powerpoint/2010/main" val="1176554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74D20-FE74-C044-A883-B9A5A099A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Tree of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AFEC-E5B7-6844-8A4A-990F9564A9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Create the Tree of Education. </a:t>
            </a:r>
          </a:p>
          <a:p>
            <a:r>
              <a:rPr lang="en-US" dirty="0"/>
              <a:t>Huge piece of paper.  </a:t>
            </a:r>
          </a:p>
          <a:p>
            <a:pPr fontAlgn="base"/>
            <a:r>
              <a:rPr lang="en-US" dirty="0"/>
              <a:t>The roots are your core beliefs about education, what you were brought up with </a:t>
            </a:r>
            <a:br>
              <a:rPr lang="en-US" dirty="0"/>
            </a:br>
            <a:r>
              <a:rPr lang="en-US" dirty="0"/>
              <a:t>including major influences earlier in your life </a:t>
            </a:r>
          </a:p>
          <a:p>
            <a:pPr fontAlgn="base"/>
            <a:r>
              <a:rPr lang="en-US" dirty="0"/>
              <a:t>The trunk is what you adhere to now.  </a:t>
            </a:r>
            <a:br>
              <a:rPr lang="en-US" dirty="0"/>
            </a:br>
            <a:r>
              <a:rPr lang="en-US" dirty="0"/>
              <a:t>Your core belief and values now.  What is your philosophy of education now? </a:t>
            </a:r>
          </a:p>
          <a:p>
            <a:pPr fontAlgn="base"/>
            <a:r>
              <a:rPr lang="en-US" dirty="0"/>
              <a:t>The branches are areas for growth. </a:t>
            </a:r>
          </a:p>
          <a:p>
            <a:pPr fontAlgn="base"/>
            <a:r>
              <a:rPr lang="en-US" dirty="0"/>
              <a:t>The fruit can be what you are able to do or be as a result of your core beliefs.  </a:t>
            </a:r>
          </a:p>
          <a:p>
            <a:pPr fontAlgn="base"/>
            <a:r>
              <a:rPr lang="en-US" dirty="0"/>
              <a:t>The thorns can be areas that cause you difficulties. </a:t>
            </a:r>
          </a:p>
          <a:p>
            <a:pPr marL="0" indent="0" fontAlgn="base">
              <a:buNone/>
            </a:pPr>
            <a:r>
              <a:rPr lang="en-US" dirty="0"/>
              <a:t> </a:t>
            </a:r>
          </a:p>
          <a:p>
            <a:pPr fontAlgn="base"/>
            <a:r>
              <a:rPr lang="en-US" dirty="0"/>
              <a:t>Ask if you don’t understand. 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146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5C112-F23D-EB4D-A96E-1B91DCCB8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merican Typewriter" panose="02090604020004020304" pitchFamily="18" charset="77"/>
              </a:rPr>
              <a:t>Share your tree of education </a:t>
            </a:r>
            <a:br>
              <a:rPr lang="en-US" dirty="0">
                <a:latin typeface="American Typewriter" panose="02090604020004020304" pitchFamily="18" charset="77"/>
              </a:rPr>
            </a:br>
            <a:r>
              <a:rPr lang="en-US" dirty="0">
                <a:latin typeface="American Typewriter" panose="02090604020004020304" pitchFamily="18" charset="77"/>
              </a:rPr>
              <a:t>with another student in the room /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7B0F0-2290-ED45-B77D-FF1441CF4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Share your tree with one other person in the room. Preferably someone you have not, as yet, spoken to. </a:t>
            </a:r>
          </a:p>
          <a:p>
            <a:endParaRPr lang="en-US" dirty="0"/>
          </a:p>
          <a:p>
            <a:r>
              <a:rPr lang="en-US" dirty="0"/>
              <a:t>What did you learn from your tree of education?</a:t>
            </a:r>
          </a:p>
        </p:txBody>
      </p:sp>
    </p:spTree>
    <p:extLst>
      <p:ext uri="{BB962C8B-B14F-4D97-AF65-F5344CB8AC3E}">
        <p14:creationId xmlns:p14="http://schemas.microsoft.com/office/powerpoint/2010/main" val="1638743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571C6-32E3-E049-86A9-538FFAFF9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Some small exercises in the 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4E5E6-037D-F443-A161-1A9AE5789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Linear or Messy?</a:t>
            </a:r>
          </a:p>
          <a:p>
            <a:r>
              <a:rPr lang="en-US" dirty="0"/>
              <a:t>Star Sign? </a:t>
            </a:r>
            <a:br>
              <a:rPr lang="en-US" dirty="0"/>
            </a:br>
            <a:br>
              <a:rPr lang="en-US" dirty="0"/>
            </a:br>
            <a:endParaRPr lang="en-US" dirty="0"/>
          </a:p>
          <a:p>
            <a:r>
              <a:rPr lang="en-US" dirty="0"/>
              <a:t>Detective Work. </a:t>
            </a:r>
            <a:br>
              <a:rPr lang="en-US" dirty="0"/>
            </a:br>
            <a:r>
              <a:rPr lang="en-US" dirty="0"/>
              <a:t>The Role of the Graphic Designer is to find out stuff.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600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B51FF-A58F-3343-9867-556A79D15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Detective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348AA-B9DD-0149-9B3A-E6D31BD75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the most interesting thing about yourself?</a:t>
            </a:r>
            <a:br>
              <a:rPr lang="en-US" dirty="0"/>
            </a:br>
            <a:endParaRPr lang="en-US" dirty="0"/>
          </a:p>
          <a:p>
            <a:r>
              <a:rPr lang="en-US" dirty="0"/>
              <a:t>This is what your partner is trying to find out. What is the x factor?</a:t>
            </a:r>
            <a:br>
              <a:rPr lang="en-US" dirty="0"/>
            </a:br>
            <a:endParaRPr lang="en-US" dirty="0"/>
          </a:p>
          <a:p>
            <a:r>
              <a:rPr lang="en-US" dirty="0"/>
              <a:t>Do NOT disclose anything that you do not want people to know about you. Keep your boundaries.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064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1BF83-4DBB-214F-93D8-5FD72418F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Detective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8EF0A-DF4E-A942-9E49-1D974CF67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Some questions to start.</a:t>
            </a:r>
          </a:p>
          <a:p>
            <a:r>
              <a:rPr lang="en-GB" dirty="0"/>
              <a:t>My favourite childhood toy was……..</a:t>
            </a:r>
          </a:p>
          <a:p>
            <a:r>
              <a:rPr lang="en-GB" dirty="0"/>
              <a:t>The best movie I ever saw as a kid was………</a:t>
            </a:r>
          </a:p>
          <a:p>
            <a:r>
              <a:rPr lang="en-US" dirty="0"/>
              <a:t>When I was a child, I wanted to be ... </a:t>
            </a:r>
          </a:p>
          <a:p>
            <a:r>
              <a:rPr lang="en-GB" dirty="0"/>
              <a:t>If it didn’t sound so crazy , I would make or invent…….</a:t>
            </a:r>
          </a:p>
          <a:p>
            <a:r>
              <a:rPr lang="en-GB" dirty="0"/>
              <a:t>I don’t do it much but I enjoy……..</a:t>
            </a:r>
          </a:p>
          <a:p>
            <a:r>
              <a:rPr lang="en-GB" dirty="0"/>
              <a:t>If I could lighten up a little, I’d let myself…….</a:t>
            </a:r>
          </a:p>
          <a:p>
            <a:r>
              <a:rPr lang="en-GB" dirty="0"/>
              <a:t>If it weren’t too late, I would……</a:t>
            </a:r>
          </a:p>
          <a:p>
            <a:r>
              <a:rPr lang="en-GB" dirty="0"/>
              <a:t> </a:t>
            </a:r>
            <a:r>
              <a:rPr lang="en-US" dirty="0"/>
              <a:t>I love reading . . 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981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F2D06-B6DE-2949-9653-0713A88F9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Detective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43111-7785-564C-9844-578558AFA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My most cheer me up music is ... </a:t>
            </a:r>
          </a:p>
          <a:p>
            <a:r>
              <a:rPr lang="en-US" dirty="0"/>
              <a:t>My </a:t>
            </a:r>
            <a:r>
              <a:rPr lang="en-US" dirty="0" err="1"/>
              <a:t>favourite</a:t>
            </a:r>
            <a:r>
              <a:rPr lang="en-US" dirty="0"/>
              <a:t> musical instrument is….</a:t>
            </a:r>
          </a:p>
          <a:p>
            <a:r>
              <a:rPr lang="en-US" dirty="0"/>
              <a:t>My parents think that artists are... </a:t>
            </a:r>
          </a:p>
          <a:p>
            <a:r>
              <a:rPr lang="en-GB" dirty="0"/>
              <a:t>My favourite way to dress is ... </a:t>
            </a:r>
          </a:p>
          <a:p>
            <a:r>
              <a:rPr lang="en-GB" dirty="0"/>
              <a:t>When I hear criticism I feel... </a:t>
            </a:r>
          </a:p>
          <a:p>
            <a:r>
              <a:rPr lang="en-US" dirty="0"/>
              <a:t>I worry that... </a:t>
            </a:r>
          </a:p>
          <a:p>
            <a:r>
              <a:rPr lang="en-GB" dirty="0"/>
              <a:t>The greatest joy in my life is.... </a:t>
            </a:r>
          </a:p>
          <a:p>
            <a:r>
              <a:rPr lang="en-GB" dirty="0"/>
              <a:t>Creativity is...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142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27FCC-47C8-C24D-9A74-926160987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What is your </a:t>
            </a:r>
            <a:r>
              <a:rPr lang="en-US" dirty="0" err="1">
                <a:latin typeface="American Typewriter" panose="02090604020004020304" pitchFamily="18" charset="77"/>
              </a:rPr>
              <a:t>favourite</a:t>
            </a:r>
            <a:r>
              <a:rPr lang="en-US" dirty="0">
                <a:latin typeface="American Typewriter" panose="02090604020004020304" pitchFamily="18" charset="77"/>
              </a:rPr>
              <a:t> saying/ Quote?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3C8D7-CD4B-D245-A205-949C6C0D7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pPr fontAlgn="base"/>
            <a:r>
              <a:rPr lang="en-GB" dirty="0"/>
              <a:t>Katherine Hepburn said in an interview “Oh I’m scared all the time! </a:t>
            </a:r>
            <a:br>
              <a:rPr lang="en-GB" dirty="0"/>
            </a:br>
            <a:r>
              <a:rPr lang="en-GB" dirty="0"/>
              <a:t>I just act as if  </a:t>
            </a:r>
            <a:r>
              <a:rPr lang="en-GB" dirty="0" err="1"/>
              <a:t>i’m</a:t>
            </a:r>
            <a:r>
              <a:rPr lang="en-GB" dirty="0"/>
              <a:t> not.”</a:t>
            </a:r>
            <a:br>
              <a:rPr lang="en-GB" dirty="0"/>
            </a:br>
            <a:r>
              <a:rPr lang="en-GB" dirty="0"/>
              <a:t> </a:t>
            </a:r>
          </a:p>
          <a:p>
            <a:pPr fontAlgn="base"/>
            <a:r>
              <a:rPr lang="en-GB" dirty="0"/>
              <a:t>No mud, no lotus</a:t>
            </a:r>
            <a:br>
              <a:rPr lang="en-GB" dirty="0"/>
            </a:br>
            <a:endParaRPr lang="en-GB" dirty="0"/>
          </a:p>
          <a:p>
            <a:pPr fontAlgn="base"/>
            <a:r>
              <a:rPr lang="en-GB" dirty="0"/>
              <a:t> When Albert </a:t>
            </a:r>
            <a:r>
              <a:rPr lang="en-GB" dirty="0" err="1"/>
              <a:t>Wiggam</a:t>
            </a:r>
            <a:r>
              <a:rPr lang="en-GB" dirty="0"/>
              <a:t>, author of  ‘explore your mind,’ was asked if </a:t>
            </a:r>
            <a:br>
              <a:rPr lang="en-GB" dirty="0"/>
            </a:br>
            <a:r>
              <a:rPr lang="en-GB" dirty="0"/>
              <a:t>lack of ability  caused most failures, he said </a:t>
            </a:r>
            <a:br>
              <a:rPr lang="en-GB" dirty="0"/>
            </a:br>
            <a:r>
              <a:rPr lang="en-GB" dirty="0"/>
              <a:t>“No. Fear Does. It defeats more people than poverty, ignorance, </a:t>
            </a:r>
            <a:br>
              <a:rPr lang="en-GB" dirty="0"/>
            </a:br>
            <a:r>
              <a:rPr lang="en-GB" dirty="0"/>
              <a:t>superstition, ill health and lack of  mental ability.” </a:t>
            </a:r>
          </a:p>
          <a:p>
            <a:pPr fontAlgn="base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2068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DE220-4FE7-9247-BB0C-118350769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merican Typewriter" panose="02090604020004020304" pitchFamily="18" charset="77"/>
              </a:rPr>
              <a:t>I Wish?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876C9-0558-0848-BF86-D25107B05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 wish..... </a:t>
            </a:r>
          </a:p>
          <a:p>
            <a:r>
              <a:rPr lang="en-US" dirty="0"/>
              <a:t>I wish..... </a:t>
            </a:r>
          </a:p>
          <a:p>
            <a:r>
              <a:rPr lang="en-US" dirty="0"/>
              <a:t>I wish..... </a:t>
            </a:r>
          </a:p>
          <a:p>
            <a:r>
              <a:rPr lang="en-US" dirty="0"/>
              <a:t>I wish..... </a:t>
            </a:r>
          </a:p>
          <a:p>
            <a:r>
              <a:rPr lang="en-US" dirty="0"/>
              <a:t>I wish..... </a:t>
            </a:r>
          </a:p>
          <a:p>
            <a:r>
              <a:rPr lang="en-US" dirty="0"/>
              <a:t>I wish..... </a:t>
            </a:r>
          </a:p>
          <a:p>
            <a:r>
              <a:rPr lang="en-US" dirty="0"/>
              <a:t>I wish..... </a:t>
            </a:r>
          </a:p>
        </p:txBody>
      </p:sp>
    </p:spTree>
    <p:extLst>
      <p:ext uri="{BB962C8B-B14F-4D97-AF65-F5344CB8AC3E}">
        <p14:creationId xmlns:p14="http://schemas.microsoft.com/office/powerpoint/2010/main" val="462096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087D9-65C8-4C4E-A5BB-FB71203A0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merican Typewriter" panose="02090604020004020304" pitchFamily="18" charset="77"/>
              </a:rPr>
              <a:t>Introduce your person to the group using the correct name that they wish to be known as: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25D8D-8B97-6443-89D6-59EC1E8B32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58191"/>
            <a:ext cx="10515600" cy="371877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What did you find out?</a:t>
            </a:r>
          </a:p>
          <a:p>
            <a:endParaRPr lang="en-US" dirty="0"/>
          </a:p>
          <a:p>
            <a:r>
              <a:rPr lang="en-US" dirty="0"/>
              <a:t>What was the one interesting thing about your partner. Everyone has something?</a:t>
            </a:r>
          </a:p>
          <a:p>
            <a:endParaRPr lang="en-US" dirty="0"/>
          </a:p>
          <a:p>
            <a:r>
              <a:rPr lang="en-US" dirty="0"/>
              <a:t>Some of my best examples I have heard over the year.  “I was a male model for Debenhams.” “I was the world champion at </a:t>
            </a:r>
            <a:r>
              <a:rPr lang="en-US" dirty="0" err="1"/>
              <a:t>KickBoxing</a:t>
            </a:r>
            <a:r>
              <a:rPr lang="en-US" dirty="0"/>
              <a:t>” ”I am a twin and we are doing Graphic Design in different unis’. “ After the Euro football, I had a drunken tattoo of Gareth Bale’s name on my arm" (it was NOT a good tattoo)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323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707</Words>
  <Application>Microsoft Macintosh PowerPoint</Application>
  <PresentationFormat>Widescreen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American Typewriter</vt:lpstr>
      <vt:lpstr>Arial</vt:lpstr>
      <vt:lpstr>Calibri</vt:lpstr>
      <vt:lpstr>Calibri Light</vt:lpstr>
      <vt:lpstr>Office Theme</vt:lpstr>
      <vt:lpstr>Visual Studies 1</vt:lpstr>
      <vt:lpstr>What is it?</vt:lpstr>
      <vt:lpstr>Hopes and Concerns</vt:lpstr>
      <vt:lpstr>What is in a Name?</vt:lpstr>
      <vt:lpstr>Tree of Education</vt:lpstr>
      <vt:lpstr>Share your tree of education  with another student in the room / online</vt:lpstr>
      <vt:lpstr>Some small exercises in the room</vt:lpstr>
      <vt:lpstr>Detective Work</vt:lpstr>
      <vt:lpstr>Detective Work</vt:lpstr>
      <vt:lpstr>Detective Work</vt:lpstr>
      <vt:lpstr>What is your favourite saying/ Quote?</vt:lpstr>
      <vt:lpstr>I Wish?</vt:lpstr>
      <vt:lpstr>Introduce your person to the group using the correct name that they wish to be known as: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Studies 1</dc:title>
  <dc:creator>Donna Williams</dc:creator>
  <cp:lastModifiedBy>Donna Williams</cp:lastModifiedBy>
  <cp:revision>4</cp:revision>
  <dcterms:created xsi:type="dcterms:W3CDTF">2021-09-25T08:03:55Z</dcterms:created>
  <dcterms:modified xsi:type="dcterms:W3CDTF">2021-10-02T07:28:37Z</dcterms:modified>
</cp:coreProperties>
</file>