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74" r:id="rId2"/>
    <p:sldId id="278" r:id="rId3"/>
    <p:sldId id="256" r:id="rId4"/>
    <p:sldId id="261" r:id="rId5"/>
    <p:sldId id="260" r:id="rId6"/>
    <p:sldId id="282" r:id="rId7"/>
    <p:sldId id="263" r:id="rId8"/>
    <p:sldId id="264" r:id="rId9"/>
    <p:sldId id="268" r:id="rId10"/>
    <p:sldId id="269" r:id="rId11"/>
    <p:sldId id="275" r:id="rId12"/>
    <p:sldId id="276" r:id="rId13"/>
    <p:sldId id="285" r:id="rId14"/>
    <p:sldId id="277" r:id="rId15"/>
    <p:sldId id="283" r:id="rId16"/>
    <p:sldId id="273" r:id="rId17"/>
    <p:sldId id="284" r:id="rId18"/>
    <p:sldId id="279" r:id="rId19"/>
    <p:sldId id="280"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D1F79-19CC-6DC0-82A4-BECC2AAD7093}" v="703" dt="2024-11-03T20:43:31.056"/>
    <p1510:client id="{8D5BEF7B-C86D-6D7B-52AF-C8314B0F6B0F}" v="143" dt="2024-11-03T17:59:01.3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Howells (2308529)" userId="S::2308529@student.uwtsd.ac.uk::fa287ede-cb3b-438d-a44b-4df5320326f0" providerId="AD" clId="Web-{524EFE80-5295-3596-E896-B10D6819BDC2}"/>
    <pc:docChg chg="addSld delSld modSld sldOrd addMainMaster delMainMaster">
      <pc:chgData name="Ethan Howells (2308529)" userId="S::2308529@student.uwtsd.ac.uk::fa287ede-cb3b-438d-a44b-4df5320326f0" providerId="AD" clId="Web-{524EFE80-5295-3596-E896-B10D6819BDC2}" dt="2024-10-29T17:14:21.625" v="1031" actId="20577"/>
      <pc:docMkLst>
        <pc:docMk/>
      </pc:docMkLst>
      <pc:sldChg chg="addSp delSp modSp mod modClrScheme chgLayout">
        <pc:chgData name="Ethan Howells (2308529)" userId="S::2308529@student.uwtsd.ac.uk::fa287ede-cb3b-438d-a44b-4df5320326f0" providerId="AD" clId="Web-{524EFE80-5295-3596-E896-B10D6819BDC2}" dt="2024-10-29T10:00:37.991" v="58"/>
        <pc:sldMkLst>
          <pc:docMk/>
          <pc:sldMk cId="109857222" sldId="256"/>
        </pc:sldMkLst>
        <pc:spChg chg="mod ord">
          <ac:chgData name="Ethan Howells (2308529)" userId="S::2308529@student.uwtsd.ac.uk::fa287ede-cb3b-438d-a44b-4df5320326f0" providerId="AD" clId="Web-{524EFE80-5295-3596-E896-B10D6819BDC2}" dt="2024-10-29T10:00:37.991" v="58"/>
          <ac:spMkLst>
            <pc:docMk/>
            <pc:sldMk cId="109857222" sldId="256"/>
            <ac:spMk id="2" creationId="{00000000-0000-0000-0000-000000000000}"/>
          </ac:spMkLst>
        </pc:spChg>
        <pc:spChg chg="mod ord">
          <ac:chgData name="Ethan Howells (2308529)" userId="S::2308529@student.uwtsd.ac.uk::fa287ede-cb3b-438d-a44b-4df5320326f0" providerId="AD" clId="Web-{524EFE80-5295-3596-E896-B10D6819BDC2}" dt="2024-10-29T10:00:37.991" v="58"/>
          <ac:spMkLst>
            <pc:docMk/>
            <pc:sldMk cId="109857222" sldId="256"/>
            <ac:spMk id="11" creationId="{DD1745B8-FD7E-7E7F-9B73-4856F2811B76}"/>
          </ac:spMkLst>
        </pc:spChg>
        <pc:spChg chg="mod ord">
          <ac:chgData name="Ethan Howells (2308529)" userId="S::2308529@student.uwtsd.ac.uk::fa287ede-cb3b-438d-a44b-4df5320326f0" providerId="AD" clId="Web-{524EFE80-5295-3596-E896-B10D6819BDC2}" dt="2024-10-29T10:00:37.991" v="58"/>
          <ac:spMkLst>
            <pc:docMk/>
            <pc:sldMk cId="109857222" sldId="256"/>
            <ac:spMk id="13" creationId="{688DC9A8-90B8-3918-04C5-173F700BDDCC}"/>
          </ac:spMkLst>
        </pc:spChg>
        <pc:spChg chg="mod ord">
          <ac:chgData name="Ethan Howells (2308529)" userId="S::2308529@student.uwtsd.ac.uk::fa287ede-cb3b-438d-a44b-4df5320326f0" providerId="AD" clId="Web-{524EFE80-5295-3596-E896-B10D6819BDC2}" dt="2024-10-29T10:00:37.991" v="58"/>
          <ac:spMkLst>
            <pc:docMk/>
            <pc:sldMk cId="109857222" sldId="256"/>
            <ac:spMk id="15" creationId="{80475157-8B86-72E1-4FF8-51E6B9C3368D}"/>
          </ac:spMkLst>
        </pc:spChg>
        <pc:spChg chg="add del">
          <ac:chgData name="Ethan Howells (2308529)" userId="S::2308529@student.uwtsd.ac.uk::fa287ede-cb3b-438d-a44b-4df5320326f0" providerId="AD" clId="Web-{524EFE80-5295-3596-E896-B10D6819BDC2}" dt="2024-10-29T10:00:37.976" v="57"/>
          <ac:spMkLst>
            <pc:docMk/>
            <pc:sldMk cId="109857222" sldId="256"/>
            <ac:spMk id="20" creationId="{1FFEAF5D-B28B-059C-F88C-A1D1D808EDBD}"/>
          </ac:spMkLst>
        </pc:spChg>
        <pc:picChg chg="mod ord">
          <ac:chgData name="Ethan Howells (2308529)" userId="S::2308529@student.uwtsd.ac.uk::fa287ede-cb3b-438d-a44b-4df5320326f0" providerId="AD" clId="Web-{524EFE80-5295-3596-E896-B10D6819BDC2}" dt="2024-10-29T10:00:37.991" v="58"/>
          <ac:picMkLst>
            <pc:docMk/>
            <pc:sldMk cId="109857222" sldId="256"/>
            <ac:picMk id="5" creationId="{CDB968DA-ABAC-AD7E-B207-6D71473780FE}"/>
          </ac:picMkLst>
        </pc:picChg>
      </pc:sldChg>
      <pc:sldChg chg="del">
        <pc:chgData name="Ethan Howells (2308529)" userId="S::2308529@student.uwtsd.ac.uk::fa287ede-cb3b-438d-a44b-4df5320326f0" providerId="AD" clId="Web-{524EFE80-5295-3596-E896-B10D6819BDC2}" dt="2024-10-29T09:52:20.181" v="6"/>
        <pc:sldMkLst>
          <pc:docMk/>
          <pc:sldMk cId="1825065561" sldId="257"/>
        </pc:sldMkLst>
      </pc:sldChg>
      <pc:sldChg chg="modSp del mod modClrScheme chgLayout">
        <pc:chgData name="Ethan Howells (2308529)" userId="S::2308529@student.uwtsd.ac.uk::fa287ede-cb3b-438d-a44b-4df5320326f0" providerId="AD" clId="Web-{524EFE80-5295-3596-E896-B10D6819BDC2}" dt="2024-10-29T10:10:14.272" v="64"/>
        <pc:sldMkLst>
          <pc:docMk/>
          <pc:sldMk cId="2545611546" sldId="258"/>
        </pc:sldMkLst>
        <pc:spChg chg="mod ord">
          <ac:chgData name="Ethan Howells (2308529)" userId="S::2308529@student.uwtsd.ac.uk::fa287ede-cb3b-438d-a44b-4df5320326f0" providerId="AD" clId="Web-{524EFE80-5295-3596-E896-B10D6819BDC2}" dt="2024-10-29T09:59:27.130" v="26"/>
          <ac:spMkLst>
            <pc:docMk/>
            <pc:sldMk cId="2545611546" sldId="258"/>
            <ac:spMk id="3" creationId="{4FBB108B-2F11-D795-64E1-CB4E75F5EDFD}"/>
          </ac:spMkLst>
        </pc:spChg>
      </pc:sldChg>
      <pc:sldChg chg="delSp modSp mod modClrScheme chgLayout">
        <pc:chgData name="Ethan Howells (2308529)" userId="S::2308529@student.uwtsd.ac.uk::fa287ede-cb3b-438d-a44b-4df5320326f0" providerId="AD" clId="Web-{524EFE80-5295-3596-E896-B10D6819BDC2}" dt="2024-10-29T16:42:35.637" v="830" actId="20577"/>
        <pc:sldMkLst>
          <pc:docMk/>
          <pc:sldMk cId="2483243262" sldId="260"/>
        </pc:sldMkLst>
        <pc:spChg chg="mod ord">
          <ac:chgData name="Ethan Howells (2308529)" userId="S::2308529@student.uwtsd.ac.uk::fa287ede-cb3b-438d-a44b-4df5320326f0" providerId="AD" clId="Web-{524EFE80-5295-3596-E896-B10D6819BDC2}" dt="2024-10-29T11:45:37.245" v="218"/>
          <ac:spMkLst>
            <pc:docMk/>
            <pc:sldMk cId="2483243262" sldId="260"/>
            <ac:spMk id="2" creationId="{8CB78D60-5DEA-CA63-DC10-E0AFF5BD3E44}"/>
          </ac:spMkLst>
        </pc:spChg>
        <pc:spChg chg="mod ord">
          <ac:chgData name="Ethan Howells (2308529)" userId="S::2308529@student.uwtsd.ac.uk::fa287ede-cb3b-438d-a44b-4df5320326f0" providerId="AD" clId="Web-{524EFE80-5295-3596-E896-B10D6819BDC2}" dt="2024-10-29T16:42:35.637" v="830" actId="20577"/>
          <ac:spMkLst>
            <pc:docMk/>
            <pc:sldMk cId="2483243262" sldId="260"/>
            <ac:spMk id="3" creationId="{5CE18784-8BE6-DDC3-84FA-1501828DBFAB}"/>
          </ac:spMkLst>
        </pc:spChg>
        <pc:spChg chg="mod ord">
          <ac:chgData name="Ethan Howells (2308529)" userId="S::2308529@student.uwtsd.ac.uk::fa287ede-cb3b-438d-a44b-4df5320326f0" providerId="AD" clId="Web-{524EFE80-5295-3596-E896-B10D6819BDC2}" dt="2024-10-29T11:45:37.245" v="218"/>
          <ac:spMkLst>
            <pc:docMk/>
            <pc:sldMk cId="2483243262" sldId="260"/>
            <ac:spMk id="4" creationId="{4460321D-A940-62FD-7A00-CCF72EF71E7C}"/>
          </ac:spMkLst>
        </pc:spChg>
        <pc:spChg chg="mod ord">
          <ac:chgData name="Ethan Howells (2308529)" userId="S::2308529@student.uwtsd.ac.uk::fa287ede-cb3b-438d-a44b-4df5320326f0" providerId="AD" clId="Web-{524EFE80-5295-3596-E896-B10D6819BDC2}" dt="2024-10-29T11:45:37.245" v="218"/>
          <ac:spMkLst>
            <pc:docMk/>
            <pc:sldMk cId="2483243262" sldId="260"/>
            <ac:spMk id="5" creationId="{FF10081C-BA5A-33F9-A535-0D93F6F2EB4A}"/>
          </ac:spMkLst>
        </pc:spChg>
        <pc:spChg chg="mod ord">
          <ac:chgData name="Ethan Howells (2308529)" userId="S::2308529@student.uwtsd.ac.uk::fa287ede-cb3b-438d-a44b-4df5320326f0" providerId="AD" clId="Web-{524EFE80-5295-3596-E896-B10D6819BDC2}" dt="2024-10-29T11:45:37.245" v="218"/>
          <ac:spMkLst>
            <pc:docMk/>
            <pc:sldMk cId="2483243262" sldId="260"/>
            <ac:spMk id="6" creationId="{A6343200-F531-9D12-033F-0F84452E37B0}"/>
          </ac:spMkLst>
        </pc:spChg>
        <pc:spChg chg="del">
          <ac:chgData name="Ethan Howells (2308529)" userId="S::2308529@student.uwtsd.ac.uk::fa287ede-cb3b-438d-a44b-4df5320326f0" providerId="AD" clId="Web-{524EFE80-5295-3596-E896-B10D6819BDC2}" dt="2024-10-29T10:15:25.952" v="76"/>
          <ac:spMkLst>
            <pc:docMk/>
            <pc:sldMk cId="2483243262" sldId="260"/>
            <ac:spMk id="8" creationId="{571FC971-6B6C-CAB4-A9A4-E85658DA5D9B}"/>
          </ac:spMkLst>
        </pc:spChg>
        <pc:picChg chg="mod ord">
          <ac:chgData name="Ethan Howells (2308529)" userId="S::2308529@student.uwtsd.ac.uk::fa287ede-cb3b-438d-a44b-4df5320326f0" providerId="AD" clId="Web-{524EFE80-5295-3596-E896-B10D6819BDC2}" dt="2024-10-29T11:45:37.245" v="218"/>
          <ac:picMkLst>
            <pc:docMk/>
            <pc:sldMk cId="2483243262" sldId="260"/>
            <ac:picMk id="7" creationId="{2997D26F-F549-3B1B-5ECE-3D8F54C9BBAC}"/>
          </ac:picMkLst>
        </pc:picChg>
      </pc:sldChg>
      <pc:sldChg chg="addSp delSp modSp mod ord modClrScheme chgLayout">
        <pc:chgData name="Ethan Howells (2308529)" userId="S::2308529@student.uwtsd.ac.uk::fa287ede-cb3b-438d-a44b-4df5320326f0" providerId="AD" clId="Web-{524EFE80-5295-3596-E896-B10D6819BDC2}" dt="2024-10-29T16:09:34.927" v="361"/>
        <pc:sldMkLst>
          <pc:docMk/>
          <pc:sldMk cId="1905412772" sldId="261"/>
        </pc:sldMkLst>
        <pc:spChg chg="mod ord">
          <ac:chgData name="Ethan Howells (2308529)" userId="S::2308529@student.uwtsd.ac.uk::fa287ede-cb3b-438d-a44b-4df5320326f0" providerId="AD" clId="Web-{524EFE80-5295-3596-E896-B10D6819BDC2}" dt="2024-10-29T11:44:56.291" v="217"/>
          <ac:spMkLst>
            <pc:docMk/>
            <pc:sldMk cId="1905412772" sldId="261"/>
            <ac:spMk id="2" creationId="{60CD7BBD-25E3-3479-6756-0425BFEAEB24}"/>
          </ac:spMkLst>
        </pc:spChg>
        <pc:spChg chg="del mod ord">
          <ac:chgData name="Ethan Howells (2308529)" userId="S::2308529@student.uwtsd.ac.uk::fa287ede-cb3b-438d-a44b-4df5320326f0" providerId="AD" clId="Web-{524EFE80-5295-3596-E896-B10D6819BDC2}" dt="2024-10-29T11:44:56.291" v="217"/>
          <ac:spMkLst>
            <pc:docMk/>
            <pc:sldMk cId="1905412772" sldId="261"/>
            <ac:spMk id="3" creationId="{D6FD099B-1C81-2F41-AEA6-41E5BCD12EED}"/>
          </ac:spMkLst>
        </pc:spChg>
        <pc:spChg chg="mod ord">
          <ac:chgData name="Ethan Howells (2308529)" userId="S::2308529@student.uwtsd.ac.uk::fa287ede-cb3b-438d-a44b-4df5320326f0" providerId="AD" clId="Web-{524EFE80-5295-3596-E896-B10D6819BDC2}" dt="2024-10-29T11:44:56.291" v="217"/>
          <ac:spMkLst>
            <pc:docMk/>
            <pc:sldMk cId="1905412772" sldId="261"/>
            <ac:spMk id="4" creationId="{4C44588A-DAD5-7D1E-2E26-9C2DC7547338}"/>
          </ac:spMkLst>
        </pc:spChg>
        <pc:spChg chg="mod ord">
          <ac:chgData name="Ethan Howells (2308529)" userId="S::2308529@student.uwtsd.ac.uk::fa287ede-cb3b-438d-a44b-4df5320326f0" providerId="AD" clId="Web-{524EFE80-5295-3596-E896-B10D6819BDC2}" dt="2024-10-29T11:44:56.291" v="217"/>
          <ac:spMkLst>
            <pc:docMk/>
            <pc:sldMk cId="1905412772" sldId="261"/>
            <ac:spMk id="5" creationId="{A852F9A0-A93A-D36A-A43D-C42AA4EB5DBF}"/>
          </ac:spMkLst>
        </pc:spChg>
        <pc:spChg chg="mod ord">
          <ac:chgData name="Ethan Howells (2308529)" userId="S::2308529@student.uwtsd.ac.uk::fa287ede-cb3b-438d-a44b-4df5320326f0" providerId="AD" clId="Web-{524EFE80-5295-3596-E896-B10D6819BDC2}" dt="2024-10-29T11:44:56.291" v="217"/>
          <ac:spMkLst>
            <pc:docMk/>
            <pc:sldMk cId="1905412772" sldId="261"/>
            <ac:spMk id="6" creationId="{7EBA4966-9AC2-1937-A792-2891A30D7C78}"/>
          </ac:spMkLst>
        </pc:spChg>
        <pc:graphicFrameChg chg="add">
          <ac:chgData name="Ethan Howells (2308529)" userId="S::2308529@student.uwtsd.ac.uk::fa287ede-cb3b-438d-a44b-4df5320326f0" providerId="AD" clId="Web-{524EFE80-5295-3596-E896-B10D6819BDC2}" dt="2024-10-29T11:44:56.291" v="217"/>
          <ac:graphicFrameMkLst>
            <pc:docMk/>
            <pc:sldMk cId="1905412772" sldId="261"/>
            <ac:graphicFrameMk id="8" creationId="{38C74DD1-F4F4-0BCD-0B01-68BF6BC5A769}"/>
          </ac:graphicFrameMkLst>
        </pc:graphicFrameChg>
      </pc:sldChg>
      <pc:sldChg chg="modSp mod ord modClrScheme chgLayout">
        <pc:chgData name="Ethan Howells (2308529)" userId="S::2308529@student.uwtsd.ac.uk::fa287ede-cb3b-438d-a44b-4df5320326f0" providerId="AD" clId="Web-{524EFE80-5295-3596-E896-B10D6819BDC2}" dt="2024-10-29T16:42:30.308" v="828" actId="20577"/>
        <pc:sldMkLst>
          <pc:docMk/>
          <pc:sldMk cId="3815224447" sldId="263"/>
        </pc:sldMkLst>
        <pc:spChg chg="mod ord">
          <ac:chgData name="Ethan Howells (2308529)" userId="S::2308529@student.uwtsd.ac.uk::fa287ede-cb3b-438d-a44b-4df5320326f0" providerId="AD" clId="Web-{524EFE80-5295-3596-E896-B10D6819BDC2}" dt="2024-10-29T16:42:30.308" v="828" actId="20577"/>
          <ac:spMkLst>
            <pc:docMk/>
            <pc:sldMk cId="3815224447" sldId="263"/>
            <ac:spMk id="2" creationId="{E1018DC4-83A2-45BA-8E71-D7DAF348E7A1}"/>
          </ac:spMkLst>
        </pc:spChg>
        <pc:spChg chg="mod ord">
          <ac:chgData name="Ethan Howells (2308529)" userId="S::2308529@student.uwtsd.ac.uk::fa287ede-cb3b-438d-a44b-4df5320326f0" providerId="AD" clId="Web-{524EFE80-5295-3596-E896-B10D6819BDC2}" dt="2024-10-29T16:42:21.543" v="827" actId="20577"/>
          <ac:spMkLst>
            <pc:docMk/>
            <pc:sldMk cId="3815224447" sldId="263"/>
            <ac:spMk id="3" creationId="{D906EE43-EF60-5689-1D86-783442E76FE8}"/>
          </ac:spMkLst>
        </pc:spChg>
        <pc:spChg chg="mod ord">
          <ac:chgData name="Ethan Howells (2308529)" userId="S::2308529@student.uwtsd.ac.uk::fa287ede-cb3b-438d-a44b-4df5320326f0" providerId="AD" clId="Web-{524EFE80-5295-3596-E896-B10D6819BDC2}" dt="2024-10-29T09:59:27.130" v="26"/>
          <ac:spMkLst>
            <pc:docMk/>
            <pc:sldMk cId="3815224447" sldId="263"/>
            <ac:spMk id="4" creationId="{A8792F01-ED54-4681-E104-CBA4159490AD}"/>
          </ac:spMkLst>
        </pc:spChg>
        <pc:spChg chg="mod ord">
          <ac:chgData name="Ethan Howells (2308529)" userId="S::2308529@student.uwtsd.ac.uk::fa287ede-cb3b-438d-a44b-4df5320326f0" providerId="AD" clId="Web-{524EFE80-5295-3596-E896-B10D6819BDC2}" dt="2024-10-29T09:59:27.130" v="26"/>
          <ac:spMkLst>
            <pc:docMk/>
            <pc:sldMk cId="3815224447" sldId="263"/>
            <ac:spMk id="5" creationId="{14F38A74-018C-3564-FCF6-0B37A40674D3}"/>
          </ac:spMkLst>
        </pc:spChg>
        <pc:spChg chg="mod ord">
          <ac:chgData name="Ethan Howells (2308529)" userId="S::2308529@student.uwtsd.ac.uk::fa287ede-cb3b-438d-a44b-4df5320326f0" providerId="AD" clId="Web-{524EFE80-5295-3596-E896-B10D6819BDC2}" dt="2024-10-29T09:59:27.130" v="26"/>
          <ac:spMkLst>
            <pc:docMk/>
            <pc:sldMk cId="3815224447" sldId="263"/>
            <ac:spMk id="6" creationId="{3DE24F73-C6A0-0093-62A2-12388F472640}"/>
          </ac:spMkLst>
        </pc:spChg>
      </pc:sldChg>
      <pc:sldChg chg="addSp modSp mod modClrScheme chgLayout">
        <pc:chgData name="Ethan Howells (2308529)" userId="S::2308529@student.uwtsd.ac.uk::fa287ede-cb3b-438d-a44b-4df5320326f0" providerId="AD" clId="Web-{524EFE80-5295-3596-E896-B10D6819BDC2}" dt="2024-10-29T16:41:29.556" v="817" actId="20577"/>
        <pc:sldMkLst>
          <pc:docMk/>
          <pc:sldMk cId="3250654553" sldId="264"/>
        </pc:sldMkLst>
        <pc:spChg chg="mod ord">
          <ac:chgData name="Ethan Howells (2308529)" userId="S::2308529@student.uwtsd.ac.uk::fa287ede-cb3b-438d-a44b-4df5320326f0" providerId="AD" clId="Web-{524EFE80-5295-3596-E896-B10D6819BDC2}" dt="2024-10-29T12:43:36.800" v="241"/>
          <ac:spMkLst>
            <pc:docMk/>
            <pc:sldMk cId="3250654553" sldId="264"/>
            <ac:spMk id="2" creationId="{D7AE955E-4C99-B759-1832-31984C343E27}"/>
          </ac:spMkLst>
        </pc:spChg>
        <pc:spChg chg="mod ord">
          <ac:chgData name="Ethan Howells (2308529)" userId="S::2308529@student.uwtsd.ac.uk::fa287ede-cb3b-438d-a44b-4df5320326f0" providerId="AD" clId="Web-{524EFE80-5295-3596-E896-B10D6819BDC2}" dt="2024-10-29T16:41:29.556" v="817" actId="20577"/>
          <ac:spMkLst>
            <pc:docMk/>
            <pc:sldMk cId="3250654553" sldId="264"/>
            <ac:spMk id="3" creationId="{CEDF0AE2-8A1A-B4B9-17B0-7DB62FA4E297}"/>
          </ac:spMkLst>
        </pc:spChg>
        <pc:spChg chg="mod ord">
          <ac:chgData name="Ethan Howells (2308529)" userId="S::2308529@student.uwtsd.ac.uk::fa287ede-cb3b-438d-a44b-4df5320326f0" providerId="AD" clId="Web-{524EFE80-5295-3596-E896-B10D6819BDC2}" dt="2024-10-29T12:43:36.800" v="241"/>
          <ac:spMkLst>
            <pc:docMk/>
            <pc:sldMk cId="3250654553" sldId="264"/>
            <ac:spMk id="4" creationId="{09693D20-4CD5-806A-942F-6D670CA1D026}"/>
          </ac:spMkLst>
        </pc:spChg>
        <pc:spChg chg="mod ord">
          <ac:chgData name="Ethan Howells (2308529)" userId="S::2308529@student.uwtsd.ac.uk::fa287ede-cb3b-438d-a44b-4df5320326f0" providerId="AD" clId="Web-{524EFE80-5295-3596-E896-B10D6819BDC2}" dt="2024-10-29T12:43:36.800" v="241"/>
          <ac:spMkLst>
            <pc:docMk/>
            <pc:sldMk cId="3250654553" sldId="264"/>
            <ac:spMk id="5" creationId="{9944A889-62A3-BFA7-9439-B03C69E43D75}"/>
          </ac:spMkLst>
        </pc:spChg>
        <pc:spChg chg="mod ord">
          <ac:chgData name="Ethan Howells (2308529)" userId="S::2308529@student.uwtsd.ac.uk::fa287ede-cb3b-438d-a44b-4df5320326f0" providerId="AD" clId="Web-{524EFE80-5295-3596-E896-B10D6819BDC2}" dt="2024-10-29T12:43:36.800" v="241"/>
          <ac:spMkLst>
            <pc:docMk/>
            <pc:sldMk cId="3250654553" sldId="264"/>
            <ac:spMk id="6" creationId="{9F4113C8-EB36-4521-20E8-26D97CA937BC}"/>
          </ac:spMkLst>
        </pc:spChg>
        <pc:picChg chg="add mod ord">
          <ac:chgData name="Ethan Howells (2308529)" userId="S::2308529@student.uwtsd.ac.uk::fa287ede-cb3b-438d-a44b-4df5320326f0" providerId="AD" clId="Web-{524EFE80-5295-3596-E896-B10D6819BDC2}" dt="2024-10-29T12:43:36.800" v="241"/>
          <ac:picMkLst>
            <pc:docMk/>
            <pc:sldMk cId="3250654553" sldId="264"/>
            <ac:picMk id="7" creationId="{A185E801-BA13-422C-3F45-7480EFAF7AE1}"/>
          </ac:picMkLst>
        </pc:picChg>
      </pc:sldChg>
      <pc:sldChg chg="modSp del mod modClrScheme chgLayout">
        <pc:chgData name="Ethan Howells (2308529)" userId="S::2308529@student.uwtsd.ac.uk::fa287ede-cb3b-438d-a44b-4df5320326f0" providerId="AD" clId="Web-{524EFE80-5295-3596-E896-B10D6819BDC2}" dt="2024-10-29T10:10:05.225" v="63"/>
        <pc:sldMkLst>
          <pc:docMk/>
          <pc:sldMk cId="3468379936" sldId="266"/>
        </pc:sldMkLst>
        <pc:spChg chg="mod ord">
          <ac:chgData name="Ethan Howells (2308529)" userId="S::2308529@student.uwtsd.ac.uk::fa287ede-cb3b-438d-a44b-4df5320326f0" providerId="AD" clId="Web-{524EFE80-5295-3596-E896-B10D6819BDC2}" dt="2024-10-29T09:59:27.130" v="26"/>
          <ac:spMkLst>
            <pc:docMk/>
            <pc:sldMk cId="3468379936" sldId="266"/>
            <ac:spMk id="2" creationId="{AC779BDB-5A79-485D-7DFF-E44382B39C23}"/>
          </ac:spMkLst>
        </pc:spChg>
        <pc:spChg chg="mod ord">
          <ac:chgData name="Ethan Howells (2308529)" userId="S::2308529@student.uwtsd.ac.uk::fa287ede-cb3b-438d-a44b-4df5320326f0" providerId="AD" clId="Web-{524EFE80-5295-3596-E896-B10D6819BDC2}" dt="2024-10-29T09:59:27.130" v="26"/>
          <ac:spMkLst>
            <pc:docMk/>
            <pc:sldMk cId="3468379936" sldId="266"/>
            <ac:spMk id="4" creationId="{9408A3A6-FC5B-3165-D2B9-0F242629DBB9}"/>
          </ac:spMkLst>
        </pc:spChg>
        <pc:spChg chg="mod ord">
          <ac:chgData name="Ethan Howells (2308529)" userId="S::2308529@student.uwtsd.ac.uk::fa287ede-cb3b-438d-a44b-4df5320326f0" providerId="AD" clId="Web-{524EFE80-5295-3596-E896-B10D6819BDC2}" dt="2024-10-29T09:59:27.130" v="26"/>
          <ac:spMkLst>
            <pc:docMk/>
            <pc:sldMk cId="3468379936" sldId="266"/>
            <ac:spMk id="5" creationId="{E5957E18-833F-1C17-4061-1CFF46B56714}"/>
          </ac:spMkLst>
        </pc:spChg>
        <pc:spChg chg="mod ord">
          <ac:chgData name="Ethan Howells (2308529)" userId="S::2308529@student.uwtsd.ac.uk::fa287ede-cb3b-438d-a44b-4df5320326f0" providerId="AD" clId="Web-{524EFE80-5295-3596-E896-B10D6819BDC2}" dt="2024-10-29T09:59:27.130" v="26"/>
          <ac:spMkLst>
            <pc:docMk/>
            <pc:sldMk cId="3468379936" sldId="266"/>
            <ac:spMk id="6" creationId="{92F6B966-6854-9D2C-91E7-D6A57458EA38}"/>
          </ac:spMkLst>
        </pc:spChg>
      </pc:sldChg>
      <pc:sldChg chg="modSp del mod modClrScheme chgLayout">
        <pc:chgData name="Ethan Howells (2308529)" userId="S::2308529@student.uwtsd.ac.uk::fa287ede-cb3b-438d-a44b-4df5320326f0" providerId="AD" clId="Web-{524EFE80-5295-3596-E896-B10D6819BDC2}" dt="2024-10-29T10:16:14.438" v="77"/>
        <pc:sldMkLst>
          <pc:docMk/>
          <pc:sldMk cId="233126751" sldId="267"/>
        </pc:sldMkLst>
        <pc:spChg chg="mod ord">
          <ac:chgData name="Ethan Howells (2308529)" userId="S::2308529@student.uwtsd.ac.uk::fa287ede-cb3b-438d-a44b-4df5320326f0" providerId="AD" clId="Web-{524EFE80-5295-3596-E896-B10D6819BDC2}" dt="2024-10-29T09:59:27.130" v="26"/>
          <ac:spMkLst>
            <pc:docMk/>
            <pc:sldMk cId="233126751" sldId="267"/>
            <ac:spMk id="2" creationId="{75BF59F7-31FC-4FFE-CE46-F6D7BE871D46}"/>
          </ac:spMkLst>
        </pc:spChg>
        <pc:spChg chg="mod ord">
          <ac:chgData name="Ethan Howells (2308529)" userId="S::2308529@student.uwtsd.ac.uk::fa287ede-cb3b-438d-a44b-4df5320326f0" providerId="AD" clId="Web-{524EFE80-5295-3596-E896-B10D6819BDC2}" dt="2024-10-29T09:59:27.130" v="26"/>
          <ac:spMkLst>
            <pc:docMk/>
            <pc:sldMk cId="233126751" sldId="267"/>
            <ac:spMk id="3" creationId="{9D518B10-CE05-3F8E-534B-7786AABE1C5E}"/>
          </ac:spMkLst>
        </pc:spChg>
        <pc:spChg chg="mod ord">
          <ac:chgData name="Ethan Howells (2308529)" userId="S::2308529@student.uwtsd.ac.uk::fa287ede-cb3b-438d-a44b-4df5320326f0" providerId="AD" clId="Web-{524EFE80-5295-3596-E896-B10D6819BDC2}" dt="2024-10-29T09:59:27.130" v="26"/>
          <ac:spMkLst>
            <pc:docMk/>
            <pc:sldMk cId="233126751" sldId="267"/>
            <ac:spMk id="4" creationId="{A38A7019-858B-8D71-15BE-ACF958281561}"/>
          </ac:spMkLst>
        </pc:spChg>
        <pc:spChg chg="mod ord">
          <ac:chgData name="Ethan Howells (2308529)" userId="S::2308529@student.uwtsd.ac.uk::fa287ede-cb3b-438d-a44b-4df5320326f0" providerId="AD" clId="Web-{524EFE80-5295-3596-E896-B10D6819BDC2}" dt="2024-10-29T09:59:27.130" v="26"/>
          <ac:spMkLst>
            <pc:docMk/>
            <pc:sldMk cId="233126751" sldId="267"/>
            <ac:spMk id="5" creationId="{7790684F-42A1-C2FF-28AB-D210C93B52EB}"/>
          </ac:spMkLst>
        </pc:spChg>
        <pc:spChg chg="mod ord">
          <ac:chgData name="Ethan Howells (2308529)" userId="S::2308529@student.uwtsd.ac.uk::fa287ede-cb3b-438d-a44b-4df5320326f0" providerId="AD" clId="Web-{524EFE80-5295-3596-E896-B10D6819BDC2}" dt="2024-10-29T09:59:27.130" v="26"/>
          <ac:spMkLst>
            <pc:docMk/>
            <pc:sldMk cId="233126751" sldId="267"/>
            <ac:spMk id="6" creationId="{9049A6FD-34BF-CEFC-1D68-6AA06E338603}"/>
          </ac:spMkLst>
        </pc:spChg>
      </pc:sldChg>
      <pc:sldChg chg="modSp mod modClrScheme chgLayout">
        <pc:chgData name="Ethan Howells (2308529)" userId="S::2308529@student.uwtsd.ac.uk::fa287ede-cb3b-438d-a44b-4df5320326f0" providerId="AD" clId="Web-{524EFE80-5295-3596-E896-B10D6819BDC2}" dt="2024-10-29T16:41:13.759" v="813" actId="20577"/>
        <pc:sldMkLst>
          <pc:docMk/>
          <pc:sldMk cId="886690128" sldId="268"/>
        </pc:sldMkLst>
        <pc:spChg chg="mod ord">
          <ac:chgData name="Ethan Howells (2308529)" userId="S::2308529@student.uwtsd.ac.uk::fa287ede-cb3b-438d-a44b-4df5320326f0" providerId="AD" clId="Web-{524EFE80-5295-3596-E896-B10D6819BDC2}" dt="2024-10-29T09:59:27.130" v="26"/>
          <ac:spMkLst>
            <pc:docMk/>
            <pc:sldMk cId="886690128" sldId="268"/>
            <ac:spMk id="2" creationId="{5593508C-6814-EDDC-B1C0-65126B6C8B13}"/>
          </ac:spMkLst>
        </pc:spChg>
        <pc:spChg chg="mod ord">
          <ac:chgData name="Ethan Howells (2308529)" userId="S::2308529@student.uwtsd.ac.uk::fa287ede-cb3b-438d-a44b-4df5320326f0" providerId="AD" clId="Web-{524EFE80-5295-3596-E896-B10D6819BDC2}" dt="2024-10-29T16:41:13.759" v="813" actId="20577"/>
          <ac:spMkLst>
            <pc:docMk/>
            <pc:sldMk cId="886690128" sldId="268"/>
            <ac:spMk id="3" creationId="{CD9BA927-6469-FF67-B142-6AA1BE5D6C88}"/>
          </ac:spMkLst>
        </pc:spChg>
        <pc:spChg chg="mod ord">
          <ac:chgData name="Ethan Howells (2308529)" userId="S::2308529@student.uwtsd.ac.uk::fa287ede-cb3b-438d-a44b-4df5320326f0" providerId="AD" clId="Web-{524EFE80-5295-3596-E896-B10D6819BDC2}" dt="2024-10-29T09:59:27.130" v="26"/>
          <ac:spMkLst>
            <pc:docMk/>
            <pc:sldMk cId="886690128" sldId="268"/>
            <ac:spMk id="4" creationId="{CCE6104D-A938-B3C7-B491-719D542DDE94}"/>
          </ac:spMkLst>
        </pc:spChg>
        <pc:spChg chg="mod ord">
          <ac:chgData name="Ethan Howells (2308529)" userId="S::2308529@student.uwtsd.ac.uk::fa287ede-cb3b-438d-a44b-4df5320326f0" providerId="AD" clId="Web-{524EFE80-5295-3596-E896-B10D6819BDC2}" dt="2024-10-29T09:59:27.130" v="26"/>
          <ac:spMkLst>
            <pc:docMk/>
            <pc:sldMk cId="886690128" sldId="268"/>
            <ac:spMk id="5" creationId="{6A1BE062-2095-36CC-A40D-A838571667D4}"/>
          </ac:spMkLst>
        </pc:spChg>
        <pc:spChg chg="mod ord">
          <ac:chgData name="Ethan Howells (2308529)" userId="S::2308529@student.uwtsd.ac.uk::fa287ede-cb3b-438d-a44b-4df5320326f0" providerId="AD" clId="Web-{524EFE80-5295-3596-E896-B10D6819BDC2}" dt="2024-10-29T09:59:27.130" v="26"/>
          <ac:spMkLst>
            <pc:docMk/>
            <pc:sldMk cId="886690128" sldId="268"/>
            <ac:spMk id="6" creationId="{9AE96038-ACCB-2FE5-3404-6037ABE207E4}"/>
          </ac:spMkLst>
        </pc:spChg>
      </pc:sldChg>
      <pc:sldChg chg="addSp delSp modSp mod modClrScheme chgLayout">
        <pc:chgData name="Ethan Howells (2308529)" userId="S::2308529@student.uwtsd.ac.uk::fa287ede-cb3b-438d-a44b-4df5320326f0" providerId="AD" clId="Web-{524EFE80-5295-3596-E896-B10D6819BDC2}" dt="2024-10-29T16:56:26.291" v="900" actId="20577"/>
        <pc:sldMkLst>
          <pc:docMk/>
          <pc:sldMk cId="678930635" sldId="269"/>
        </pc:sldMkLst>
        <pc:spChg chg="add mod">
          <ac:chgData name="Ethan Howells (2308529)" userId="S::2308529@student.uwtsd.ac.uk::fa287ede-cb3b-438d-a44b-4df5320326f0" providerId="AD" clId="Web-{524EFE80-5295-3596-E896-B10D6819BDC2}" dt="2024-10-29T16:56:26.291" v="900" actId="20577"/>
          <ac:spMkLst>
            <pc:docMk/>
            <pc:sldMk cId="678930635" sldId="269"/>
            <ac:spMk id="2" creationId="{E0CDFEBF-0CC0-7B86-9CCC-98ED06125071}"/>
          </ac:spMkLst>
        </pc:spChg>
        <pc:spChg chg="mod ord">
          <ac:chgData name="Ethan Howells (2308529)" userId="S::2308529@student.uwtsd.ac.uk::fa287ede-cb3b-438d-a44b-4df5320326f0" providerId="AD" clId="Web-{524EFE80-5295-3596-E896-B10D6819BDC2}" dt="2024-10-29T16:56:18.572" v="897" actId="20577"/>
          <ac:spMkLst>
            <pc:docMk/>
            <pc:sldMk cId="678930635" sldId="269"/>
            <ac:spMk id="3" creationId="{C345E1A0-C98A-F46A-3B31-4592654ADFBF}"/>
          </ac:spMkLst>
        </pc:spChg>
        <pc:spChg chg="mod ord">
          <ac:chgData name="Ethan Howells (2308529)" userId="S::2308529@student.uwtsd.ac.uk::fa287ede-cb3b-438d-a44b-4df5320326f0" providerId="AD" clId="Web-{524EFE80-5295-3596-E896-B10D6819BDC2}" dt="2024-10-29T09:59:33.130" v="29"/>
          <ac:spMkLst>
            <pc:docMk/>
            <pc:sldMk cId="678930635" sldId="269"/>
            <ac:spMk id="4" creationId="{6F9B4951-996E-F265-4FD3-2C750B98BF0E}"/>
          </ac:spMkLst>
        </pc:spChg>
        <pc:spChg chg="mod ord">
          <ac:chgData name="Ethan Howells (2308529)" userId="S::2308529@student.uwtsd.ac.uk::fa287ede-cb3b-438d-a44b-4df5320326f0" providerId="AD" clId="Web-{524EFE80-5295-3596-E896-B10D6819BDC2}" dt="2024-10-29T09:59:33.130" v="29"/>
          <ac:spMkLst>
            <pc:docMk/>
            <pc:sldMk cId="678930635" sldId="269"/>
            <ac:spMk id="5" creationId="{B5CE89A4-AD9A-1774-3812-EBA3AB32F5E9}"/>
          </ac:spMkLst>
        </pc:spChg>
        <pc:spChg chg="mod ord">
          <ac:chgData name="Ethan Howells (2308529)" userId="S::2308529@student.uwtsd.ac.uk::fa287ede-cb3b-438d-a44b-4df5320326f0" providerId="AD" clId="Web-{524EFE80-5295-3596-E896-B10D6819BDC2}" dt="2024-10-29T09:59:33.130" v="29"/>
          <ac:spMkLst>
            <pc:docMk/>
            <pc:sldMk cId="678930635" sldId="269"/>
            <ac:spMk id="6" creationId="{7CB9CDAD-E30E-B851-46D1-9240DD98708E}"/>
          </ac:spMkLst>
        </pc:spChg>
        <pc:spChg chg="add del">
          <ac:chgData name="Ethan Howells (2308529)" userId="S::2308529@student.uwtsd.ac.uk::fa287ede-cb3b-438d-a44b-4df5320326f0" providerId="AD" clId="Web-{524EFE80-5295-3596-E896-B10D6819BDC2}" dt="2024-10-29T09:59:33.130" v="28"/>
          <ac:spMkLst>
            <pc:docMk/>
            <pc:sldMk cId="678930635" sldId="269"/>
            <ac:spMk id="12" creationId="{6FE05ACE-ED51-8C30-C44F-7CFD5D7EF994}"/>
          </ac:spMkLst>
        </pc:spChg>
        <pc:spChg chg="add del mod">
          <ac:chgData name="Ethan Howells (2308529)" userId="S::2308529@student.uwtsd.ac.uk::fa287ede-cb3b-438d-a44b-4df5320326f0" providerId="AD" clId="Web-{524EFE80-5295-3596-E896-B10D6819BDC2}" dt="2024-10-29T10:16:32.407" v="79"/>
          <ac:spMkLst>
            <pc:docMk/>
            <pc:sldMk cId="678930635" sldId="269"/>
            <ac:spMk id="14" creationId="{AFBD5B40-1832-66D6-A43B-2F1647434616}"/>
          </ac:spMkLst>
        </pc:spChg>
        <pc:picChg chg="mod">
          <ac:chgData name="Ethan Howells (2308529)" userId="S::2308529@student.uwtsd.ac.uk::fa287ede-cb3b-438d-a44b-4df5320326f0" providerId="AD" clId="Web-{524EFE80-5295-3596-E896-B10D6819BDC2}" dt="2024-10-29T16:54:43.865" v="859" actId="1076"/>
          <ac:picMkLst>
            <pc:docMk/>
            <pc:sldMk cId="678930635" sldId="269"/>
            <ac:picMk id="7" creationId="{D0C1DB2B-DEE4-1304-4797-DAAED539727D}"/>
          </ac:picMkLst>
        </pc:picChg>
      </pc:sldChg>
      <pc:sldChg chg="modSp del mod modClrScheme chgLayout">
        <pc:chgData name="Ethan Howells (2308529)" userId="S::2308529@student.uwtsd.ac.uk::fa287ede-cb3b-438d-a44b-4df5320326f0" providerId="AD" clId="Web-{524EFE80-5295-3596-E896-B10D6819BDC2}" dt="2024-10-29T10:09:39.068" v="59"/>
        <pc:sldMkLst>
          <pc:docMk/>
          <pc:sldMk cId="504250108" sldId="270"/>
        </pc:sldMkLst>
        <pc:spChg chg="mod ord">
          <ac:chgData name="Ethan Howells (2308529)" userId="S::2308529@student.uwtsd.ac.uk::fa287ede-cb3b-438d-a44b-4df5320326f0" providerId="AD" clId="Web-{524EFE80-5295-3596-E896-B10D6819BDC2}" dt="2024-10-29T09:59:27.130" v="26"/>
          <ac:spMkLst>
            <pc:docMk/>
            <pc:sldMk cId="504250108" sldId="270"/>
            <ac:spMk id="2" creationId="{AE9F82DD-17D5-8588-021B-41D3A4534149}"/>
          </ac:spMkLst>
        </pc:spChg>
        <pc:spChg chg="mod ord">
          <ac:chgData name="Ethan Howells (2308529)" userId="S::2308529@student.uwtsd.ac.uk::fa287ede-cb3b-438d-a44b-4df5320326f0" providerId="AD" clId="Web-{524EFE80-5295-3596-E896-B10D6819BDC2}" dt="2024-10-29T09:59:27.130" v="26"/>
          <ac:spMkLst>
            <pc:docMk/>
            <pc:sldMk cId="504250108" sldId="270"/>
            <ac:spMk id="3" creationId="{446B54D1-61C0-B2EF-E023-22C8DB9F36E0}"/>
          </ac:spMkLst>
        </pc:spChg>
        <pc:spChg chg="mod ord">
          <ac:chgData name="Ethan Howells (2308529)" userId="S::2308529@student.uwtsd.ac.uk::fa287ede-cb3b-438d-a44b-4df5320326f0" providerId="AD" clId="Web-{524EFE80-5295-3596-E896-B10D6819BDC2}" dt="2024-10-29T09:59:27.130" v="26"/>
          <ac:spMkLst>
            <pc:docMk/>
            <pc:sldMk cId="504250108" sldId="270"/>
            <ac:spMk id="4" creationId="{DBA83133-F06A-1DFF-6471-1BD9D0A47007}"/>
          </ac:spMkLst>
        </pc:spChg>
        <pc:spChg chg="mod ord">
          <ac:chgData name="Ethan Howells (2308529)" userId="S::2308529@student.uwtsd.ac.uk::fa287ede-cb3b-438d-a44b-4df5320326f0" providerId="AD" clId="Web-{524EFE80-5295-3596-E896-B10D6819BDC2}" dt="2024-10-29T09:59:27.130" v="26"/>
          <ac:spMkLst>
            <pc:docMk/>
            <pc:sldMk cId="504250108" sldId="270"/>
            <ac:spMk id="5" creationId="{42C18613-2A09-9B68-E254-1AAD6131FEF1}"/>
          </ac:spMkLst>
        </pc:spChg>
        <pc:spChg chg="mod ord">
          <ac:chgData name="Ethan Howells (2308529)" userId="S::2308529@student.uwtsd.ac.uk::fa287ede-cb3b-438d-a44b-4df5320326f0" providerId="AD" clId="Web-{524EFE80-5295-3596-E896-B10D6819BDC2}" dt="2024-10-29T09:59:27.130" v="26"/>
          <ac:spMkLst>
            <pc:docMk/>
            <pc:sldMk cId="504250108" sldId="270"/>
            <ac:spMk id="6" creationId="{DE589ECC-BCC0-7A12-158C-103DC36778AC}"/>
          </ac:spMkLst>
        </pc:spChg>
      </pc:sldChg>
      <pc:sldChg chg="modSp del mod modClrScheme chgLayout">
        <pc:chgData name="Ethan Howells (2308529)" userId="S::2308529@student.uwtsd.ac.uk::fa287ede-cb3b-438d-a44b-4df5320326f0" providerId="AD" clId="Web-{524EFE80-5295-3596-E896-B10D6819BDC2}" dt="2024-10-29T10:09:39.209" v="60"/>
        <pc:sldMkLst>
          <pc:docMk/>
          <pc:sldMk cId="2647823440" sldId="271"/>
        </pc:sldMkLst>
        <pc:spChg chg="mod ord">
          <ac:chgData name="Ethan Howells (2308529)" userId="S::2308529@student.uwtsd.ac.uk::fa287ede-cb3b-438d-a44b-4df5320326f0" providerId="AD" clId="Web-{524EFE80-5295-3596-E896-B10D6819BDC2}" dt="2024-10-29T09:59:27.130" v="26"/>
          <ac:spMkLst>
            <pc:docMk/>
            <pc:sldMk cId="2647823440" sldId="271"/>
            <ac:spMk id="2" creationId="{9EB9D360-DA20-BE62-0FD4-7F33835CF653}"/>
          </ac:spMkLst>
        </pc:spChg>
        <pc:spChg chg="mod ord">
          <ac:chgData name="Ethan Howells (2308529)" userId="S::2308529@student.uwtsd.ac.uk::fa287ede-cb3b-438d-a44b-4df5320326f0" providerId="AD" clId="Web-{524EFE80-5295-3596-E896-B10D6819BDC2}" dt="2024-10-29T09:59:27.130" v="26"/>
          <ac:spMkLst>
            <pc:docMk/>
            <pc:sldMk cId="2647823440" sldId="271"/>
            <ac:spMk id="3" creationId="{CC7F8941-D07D-02D4-A693-217F0C038AD8}"/>
          </ac:spMkLst>
        </pc:spChg>
        <pc:spChg chg="mod ord">
          <ac:chgData name="Ethan Howells (2308529)" userId="S::2308529@student.uwtsd.ac.uk::fa287ede-cb3b-438d-a44b-4df5320326f0" providerId="AD" clId="Web-{524EFE80-5295-3596-E896-B10D6819BDC2}" dt="2024-10-29T09:59:27.130" v="26"/>
          <ac:spMkLst>
            <pc:docMk/>
            <pc:sldMk cId="2647823440" sldId="271"/>
            <ac:spMk id="4" creationId="{B85C0212-A1B4-FB4D-561E-4E4B988A8451}"/>
          </ac:spMkLst>
        </pc:spChg>
        <pc:spChg chg="mod ord">
          <ac:chgData name="Ethan Howells (2308529)" userId="S::2308529@student.uwtsd.ac.uk::fa287ede-cb3b-438d-a44b-4df5320326f0" providerId="AD" clId="Web-{524EFE80-5295-3596-E896-B10D6819BDC2}" dt="2024-10-29T09:59:27.130" v="26"/>
          <ac:spMkLst>
            <pc:docMk/>
            <pc:sldMk cId="2647823440" sldId="271"/>
            <ac:spMk id="5" creationId="{A37139E4-2B11-7585-26A3-1F393EE4CF6A}"/>
          </ac:spMkLst>
        </pc:spChg>
        <pc:spChg chg="mod ord">
          <ac:chgData name="Ethan Howells (2308529)" userId="S::2308529@student.uwtsd.ac.uk::fa287ede-cb3b-438d-a44b-4df5320326f0" providerId="AD" clId="Web-{524EFE80-5295-3596-E896-B10D6819BDC2}" dt="2024-10-29T09:59:27.130" v="26"/>
          <ac:spMkLst>
            <pc:docMk/>
            <pc:sldMk cId="2647823440" sldId="271"/>
            <ac:spMk id="6" creationId="{346E3260-82CE-2D93-B10B-22CC78830587}"/>
          </ac:spMkLst>
        </pc:spChg>
      </pc:sldChg>
      <pc:sldChg chg="modSp del mod modClrScheme chgLayout">
        <pc:chgData name="Ethan Howells (2308529)" userId="S::2308529@student.uwtsd.ac.uk::fa287ede-cb3b-438d-a44b-4df5320326f0" providerId="AD" clId="Web-{524EFE80-5295-3596-E896-B10D6819BDC2}" dt="2024-10-29T10:09:39.240" v="61"/>
        <pc:sldMkLst>
          <pc:docMk/>
          <pc:sldMk cId="3532428338" sldId="272"/>
        </pc:sldMkLst>
        <pc:spChg chg="mod ord">
          <ac:chgData name="Ethan Howells (2308529)" userId="S::2308529@student.uwtsd.ac.uk::fa287ede-cb3b-438d-a44b-4df5320326f0" providerId="AD" clId="Web-{524EFE80-5295-3596-E896-B10D6819BDC2}" dt="2024-10-29T09:59:27.130" v="26"/>
          <ac:spMkLst>
            <pc:docMk/>
            <pc:sldMk cId="3532428338" sldId="272"/>
            <ac:spMk id="2" creationId="{BC3D8323-8944-E195-3E2B-35B951AE6C21}"/>
          </ac:spMkLst>
        </pc:spChg>
        <pc:spChg chg="mod ord">
          <ac:chgData name="Ethan Howells (2308529)" userId="S::2308529@student.uwtsd.ac.uk::fa287ede-cb3b-438d-a44b-4df5320326f0" providerId="AD" clId="Web-{524EFE80-5295-3596-E896-B10D6819BDC2}" dt="2024-10-29T09:59:27.130" v="26"/>
          <ac:spMkLst>
            <pc:docMk/>
            <pc:sldMk cId="3532428338" sldId="272"/>
            <ac:spMk id="3" creationId="{08A70E1A-8F72-D545-8787-2572F2E694B9}"/>
          </ac:spMkLst>
        </pc:spChg>
        <pc:spChg chg="mod ord">
          <ac:chgData name="Ethan Howells (2308529)" userId="S::2308529@student.uwtsd.ac.uk::fa287ede-cb3b-438d-a44b-4df5320326f0" providerId="AD" clId="Web-{524EFE80-5295-3596-E896-B10D6819BDC2}" dt="2024-10-29T09:59:27.130" v="26"/>
          <ac:spMkLst>
            <pc:docMk/>
            <pc:sldMk cId="3532428338" sldId="272"/>
            <ac:spMk id="4" creationId="{F49B9CF8-D637-0872-47F0-791B3E9E7EF4}"/>
          </ac:spMkLst>
        </pc:spChg>
        <pc:spChg chg="mod ord">
          <ac:chgData name="Ethan Howells (2308529)" userId="S::2308529@student.uwtsd.ac.uk::fa287ede-cb3b-438d-a44b-4df5320326f0" providerId="AD" clId="Web-{524EFE80-5295-3596-E896-B10D6819BDC2}" dt="2024-10-29T09:59:27.130" v="26"/>
          <ac:spMkLst>
            <pc:docMk/>
            <pc:sldMk cId="3532428338" sldId="272"/>
            <ac:spMk id="5" creationId="{1D7865A3-E2AF-5E8A-5FED-9D6172DD98F5}"/>
          </ac:spMkLst>
        </pc:spChg>
        <pc:spChg chg="mod ord">
          <ac:chgData name="Ethan Howells (2308529)" userId="S::2308529@student.uwtsd.ac.uk::fa287ede-cb3b-438d-a44b-4df5320326f0" providerId="AD" clId="Web-{524EFE80-5295-3596-E896-B10D6819BDC2}" dt="2024-10-29T09:59:27.130" v="26"/>
          <ac:spMkLst>
            <pc:docMk/>
            <pc:sldMk cId="3532428338" sldId="272"/>
            <ac:spMk id="6" creationId="{265BFC44-51A5-0AB8-ED8F-497B2BCD6454}"/>
          </ac:spMkLst>
        </pc:spChg>
      </pc:sldChg>
      <pc:sldChg chg="addSp delSp modSp new mod ord modClrScheme chgLayout">
        <pc:chgData name="Ethan Howells (2308529)" userId="S::2308529@student.uwtsd.ac.uk::fa287ede-cb3b-438d-a44b-4df5320326f0" providerId="AD" clId="Web-{524EFE80-5295-3596-E896-B10D6819BDC2}" dt="2024-10-29T16:30:24.689" v="747" actId="20577"/>
        <pc:sldMkLst>
          <pc:docMk/>
          <pc:sldMk cId="945632147" sldId="273"/>
        </pc:sldMkLst>
        <pc:spChg chg="mod ord">
          <ac:chgData name="Ethan Howells (2308529)" userId="S::2308529@student.uwtsd.ac.uk::fa287ede-cb3b-438d-a44b-4df5320326f0" providerId="AD" clId="Web-{524EFE80-5295-3596-E896-B10D6819BDC2}" dt="2024-10-29T16:18:46.946" v="513" actId="1076"/>
          <ac:spMkLst>
            <pc:docMk/>
            <pc:sldMk cId="945632147" sldId="273"/>
            <ac:spMk id="2" creationId="{56F7FF44-1B0D-1D61-F429-FE7A3B4A650B}"/>
          </ac:spMkLst>
        </pc:spChg>
        <pc:spChg chg="del mod ord">
          <ac:chgData name="Ethan Howells (2308529)" userId="S::2308529@student.uwtsd.ac.uk::fa287ede-cb3b-438d-a44b-4df5320326f0" providerId="AD" clId="Web-{524EFE80-5295-3596-E896-B10D6819BDC2}" dt="2024-10-29T16:10:47.523" v="363"/>
          <ac:spMkLst>
            <pc:docMk/>
            <pc:sldMk cId="945632147" sldId="273"/>
            <ac:spMk id="3" creationId="{8E003B30-8D1C-1251-60D0-D76669D31823}"/>
          </ac:spMkLst>
        </pc:spChg>
        <pc:spChg chg="mod ord">
          <ac:chgData name="Ethan Howells (2308529)" userId="S::2308529@student.uwtsd.ac.uk::fa287ede-cb3b-438d-a44b-4df5320326f0" providerId="AD" clId="Web-{524EFE80-5295-3596-E896-B10D6819BDC2}" dt="2024-10-29T09:59:27.130" v="26"/>
          <ac:spMkLst>
            <pc:docMk/>
            <pc:sldMk cId="945632147" sldId="273"/>
            <ac:spMk id="4" creationId="{EF6D9DA8-58AA-7F5E-787B-37EBCFA9EDB0}"/>
          </ac:spMkLst>
        </pc:spChg>
        <pc:spChg chg="mod ord">
          <ac:chgData name="Ethan Howells (2308529)" userId="S::2308529@student.uwtsd.ac.uk::fa287ede-cb3b-438d-a44b-4df5320326f0" providerId="AD" clId="Web-{524EFE80-5295-3596-E896-B10D6819BDC2}" dt="2024-10-29T09:59:27.130" v="26"/>
          <ac:spMkLst>
            <pc:docMk/>
            <pc:sldMk cId="945632147" sldId="273"/>
            <ac:spMk id="5" creationId="{88F1FD05-4E76-DF02-F90B-787B6F16E3CC}"/>
          </ac:spMkLst>
        </pc:spChg>
        <pc:spChg chg="mod ord">
          <ac:chgData name="Ethan Howells (2308529)" userId="S::2308529@student.uwtsd.ac.uk::fa287ede-cb3b-438d-a44b-4df5320326f0" providerId="AD" clId="Web-{524EFE80-5295-3596-E896-B10D6819BDC2}" dt="2024-10-29T09:59:27.130" v="26"/>
          <ac:spMkLst>
            <pc:docMk/>
            <pc:sldMk cId="945632147" sldId="273"/>
            <ac:spMk id="6" creationId="{EB2A7C0A-0BBD-4A17-D71B-F76066B0F277}"/>
          </ac:spMkLst>
        </pc:spChg>
        <pc:spChg chg="add del">
          <ac:chgData name="Ethan Howells (2308529)" userId="S::2308529@student.uwtsd.ac.uk::fa287ede-cb3b-438d-a44b-4df5320326f0" providerId="AD" clId="Web-{524EFE80-5295-3596-E896-B10D6819BDC2}" dt="2024-10-29T16:20:30.262" v="525"/>
          <ac:spMkLst>
            <pc:docMk/>
            <pc:sldMk cId="945632147" sldId="273"/>
            <ac:spMk id="1680" creationId="{A7F8052F-7519-22C6-CE71-3780148BF8A6}"/>
          </ac:spMkLst>
        </pc:spChg>
        <pc:graphicFrameChg chg="add del mod modGraphic">
          <ac:chgData name="Ethan Howells (2308529)" userId="S::2308529@student.uwtsd.ac.uk::fa287ede-cb3b-438d-a44b-4df5320326f0" providerId="AD" clId="Web-{524EFE80-5295-3596-E896-B10D6819BDC2}" dt="2024-10-29T16:12:55.528" v="365"/>
          <ac:graphicFrameMkLst>
            <pc:docMk/>
            <pc:sldMk cId="945632147" sldId="273"/>
            <ac:graphicFrameMk id="7" creationId="{23C0B746-9F9D-8505-33CD-9A094E956FEF}"/>
          </ac:graphicFrameMkLst>
        </pc:graphicFrameChg>
        <pc:graphicFrameChg chg="add mod modGraphic">
          <ac:chgData name="Ethan Howells (2308529)" userId="S::2308529@student.uwtsd.ac.uk::fa287ede-cb3b-438d-a44b-4df5320326f0" providerId="AD" clId="Web-{524EFE80-5295-3596-E896-B10D6819BDC2}" dt="2024-10-29T16:18:52.353" v="514" actId="1076"/>
          <ac:graphicFrameMkLst>
            <pc:docMk/>
            <pc:sldMk cId="945632147" sldId="273"/>
            <ac:graphicFrameMk id="14" creationId="{BBAAB75A-BD7B-A1B0-D0E5-BB38EEC1DF62}"/>
          </ac:graphicFrameMkLst>
        </pc:graphicFrameChg>
        <pc:graphicFrameChg chg="add del mod modGraphic">
          <ac:chgData name="Ethan Howells (2308529)" userId="S::2308529@student.uwtsd.ac.uk::fa287ede-cb3b-438d-a44b-4df5320326f0" providerId="AD" clId="Web-{524EFE80-5295-3596-E896-B10D6819BDC2}" dt="2024-10-29T16:19:56.792" v="519"/>
          <ac:graphicFrameMkLst>
            <pc:docMk/>
            <pc:sldMk cId="945632147" sldId="273"/>
            <ac:graphicFrameMk id="1643" creationId="{12EBFF5E-B988-86EA-034F-F3284747AE01}"/>
          </ac:graphicFrameMkLst>
        </pc:graphicFrameChg>
        <pc:graphicFrameChg chg="add del mod">
          <ac:chgData name="Ethan Howells (2308529)" userId="S::2308529@student.uwtsd.ac.uk::fa287ede-cb3b-438d-a44b-4df5320326f0" providerId="AD" clId="Web-{524EFE80-5295-3596-E896-B10D6819BDC2}" dt="2024-10-29T16:20:39.841" v="527"/>
          <ac:graphicFrameMkLst>
            <pc:docMk/>
            <pc:sldMk cId="945632147" sldId="273"/>
            <ac:graphicFrameMk id="1681" creationId="{16AF32FE-0A30-39A6-EA47-B201AB0E4372}"/>
          </ac:graphicFrameMkLst>
        </pc:graphicFrameChg>
        <pc:graphicFrameChg chg="add mod modGraphic">
          <ac:chgData name="Ethan Howells (2308529)" userId="S::2308529@student.uwtsd.ac.uk::fa287ede-cb3b-438d-a44b-4df5320326f0" providerId="AD" clId="Web-{524EFE80-5295-3596-E896-B10D6819BDC2}" dt="2024-10-29T16:30:24.689" v="747" actId="20577"/>
          <ac:graphicFrameMkLst>
            <pc:docMk/>
            <pc:sldMk cId="945632147" sldId="273"/>
            <ac:graphicFrameMk id="1737" creationId="{07C35DCF-7FC2-EC98-310B-148F4E79579C}"/>
          </ac:graphicFrameMkLst>
        </pc:graphicFrameChg>
      </pc:sldChg>
      <pc:sldChg chg="addSp delSp modSp new mod modClrScheme chgLayout">
        <pc:chgData name="Ethan Howells (2308529)" userId="S::2308529@student.uwtsd.ac.uk::fa287ede-cb3b-438d-a44b-4df5320326f0" providerId="AD" clId="Web-{524EFE80-5295-3596-E896-B10D6819BDC2}" dt="2024-10-29T16:27:21.542" v="694" actId="1076"/>
        <pc:sldMkLst>
          <pc:docMk/>
          <pc:sldMk cId="4270950913" sldId="274"/>
        </pc:sldMkLst>
        <pc:spChg chg="mod ord">
          <ac:chgData name="Ethan Howells (2308529)" userId="S::2308529@student.uwtsd.ac.uk::fa287ede-cb3b-438d-a44b-4df5320326f0" providerId="AD" clId="Web-{524EFE80-5295-3596-E896-B10D6819BDC2}" dt="2024-10-29T16:27:21.542" v="694" actId="1076"/>
          <ac:spMkLst>
            <pc:docMk/>
            <pc:sldMk cId="4270950913" sldId="274"/>
            <ac:spMk id="2" creationId="{FBF6A560-BCC4-F380-21E8-69825B8C1C03}"/>
          </ac:spMkLst>
        </pc:spChg>
        <pc:spChg chg="del mod ord">
          <ac:chgData name="Ethan Howells (2308529)" userId="S::2308529@student.uwtsd.ac.uk::fa287ede-cb3b-438d-a44b-4df5320326f0" providerId="AD" clId="Web-{524EFE80-5295-3596-E896-B10D6819BDC2}" dt="2024-10-29T10:00:22.319" v="52"/>
          <ac:spMkLst>
            <pc:docMk/>
            <pc:sldMk cId="4270950913" sldId="274"/>
            <ac:spMk id="3" creationId="{E7BF97CE-E54A-006B-B860-78C47EC15CF0}"/>
          </ac:spMkLst>
        </pc:spChg>
        <pc:spChg chg="mod ord">
          <ac:chgData name="Ethan Howells (2308529)" userId="S::2308529@student.uwtsd.ac.uk::fa287ede-cb3b-438d-a44b-4df5320326f0" providerId="AD" clId="Web-{524EFE80-5295-3596-E896-B10D6819BDC2}" dt="2024-10-29T16:26:05.087" v="692"/>
          <ac:spMkLst>
            <pc:docMk/>
            <pc:sldMk cId="4270950913" sldId="274"/>
            <ac:spMk id="4" creationId="{65186D3F-955F-6E28-1CCB-EF809D62F3F3}"/>
          </ac:spMkLst>
        </pc:spChg>
        <pc:spChg chg="mod ord">
          <ac:chgData name="Ethan Howells (2308529)" userId="S::2308529@student.uwtsd.ac.uk::fa287ede-cb3b-438d-a44b-4df5320326f0" providerId="AD" clId="Web-{524EFE80-5295-3596-E896-B10D6819BDC2}" dt="2024-10-29T16:26:05.087" v="692"/>
          <ac:spMkLst>
            <pc:docMk/>
            <pc:sldMk cId="4270950913" sldId="274"/>
            <ac:spMk id="5" creationId="{A022651D-47FA-0EFB-325D-B47CDE036976}"/>
          </ac:spMkLst>
        </pc:spChg>
        <pc:spChg chg="mod ord">
          <ac:chgData name="Ethan Howells (2308529)" userId="S::2308529@student.uwtsd.ac.uk::fa287ede-cb3b-438d-a44b-4df5320326f0" providerId="AD" clId="Web-{524EFE80-5295-3596-E896-B10D6819BDC2}" dt="2024-10-29T16:26:05.087" v="692"/>
          <ac:spMkLst>
            <pc:docMk/>
            <pc:sldMk cId="4270950913" sldId="274"/>
            <ac:spMk id="6" creationId="{3545974B-80A6-4BE9-A77B-983524FAD321}"/>
          </ac:spMkLst>
        </pc:spChg>
        <pc:spChg chg="add del mod ord">
          <ac:chgData name="Ethan Howells (2308529)" userId="S::2308529@student.uwtsd.ac.uk::fa287ede-cb3b-438d-a44b-4df5320326f0" providerId="AD" clId="Web-{524EFE80-5295-3596-E896-B10D6819BDC2}" dt="2024-10-29T16:26:14.431" v="693"/>
          <ac:spMkLst>
            <pc:docMk/>
            <pc:sldMk cId="4270950913" sldId="274"/>
            <ac:spMk id="7" creationId="{98B5D8F4-9C5F-12C1-AA4D-58EBF8DBF430}"/>
          </ac:spMkLst>
        </pc:spChg>
        <pc:spChg chg="add del mod ord">
          <ac:chgData name="Ethan Howells (2308529)" userId="S::2308529@student.uwtsd.ac.uk::fa287ede-cb3b-438d-a44b-4df5320326f0" providerId="AD" clId="Web-{524EFE80-5295-3596-E896-B10D6819BDC2}" dt="2024-10-29T10:10:03.350" v="62"/>
          <ac:spMkLst>
            <pc:docMk/>
            <pc:sldMk cId="4270950913" sldId="274"/>
            <ac:spMk id="8" creationId="{84DB9187-C180-AD86-B8AB-BDD86F673E6A}"/>
          </ac:spMkLst>
        </pc:spChg>
        <pc:picChg chg="add mod ord">
          <ac:chgData name="Ethan Howells (2308529)" userId="S::2308529@student.uwtsd.ac.uk::fa287ede-cb3b-438d-a44b-4df5320326f0" providerId="AD" clId="Web-{524EFE80-5295-3596-E896-B10D6819BDC2}" dt="2024-10-29T16:26:05.087" v="692"/>
          <ac:picMkLst>
            <pc:docMk/>
            <pc:sldMk cId="4270950913" sldId="274"/>
            <ac:picMk id="3" creationId="{65ADC12D-677C-85BD-8BED-C2C7C58EDC85}"/>
          </ac:picMkLst>
        </pc:picChg>
        <pc:picChg chg="add del mod ord">
          <ac:chgData name="Ethan Howells (2308529)" userId="S::2308529@student.uwtsd.ac.uk::fa287ede-cb3b-438d-a44b-4df5320326f0" providerId="AD" clId="Web-{524EFE80-5295-3596-E896-B10D6819BDC2}" dt="2024-10-29T10:00:26.100" v="53"/>
          <ac:picMkLst>
            <pc:docMk/>
            <pc:sldMk cId="4270950913" sldId="274"/>
            <ac:picMk id="7" creationId="{65D8531E-8F70-F824-664B-CF6E724BF199}"/>
          </ac:picMkLst>
        </pc:picChg>
      </pc:sldChg>
      <pc:sldChg chg="addSp delSp modSp new mod modClrScheme chgLayout">
        <pc:chgData name="Ethan Howells (2308529)" userId="S::2308529@student.uwtsd.ac.uk::fa287ede-cb3b-438d-a44b-4df5320326f0" providerId="AD" clId="Web-{524EFE80-5295-3596-E896-B10D6819BDC2}" dt="2024-10-29T16:41:01.055" v="809" actId="20577"/>
        <pc:sldMkLst>
          <pc:docMk/>
          <pc:sldMk cId="2033431729" sldId="275"/>
        </pc:sldMkLst>
        <pc:spChg chg="del">
          <ac:chgData name="Ethan Howells (2308529)" userId="S::2308529@student.uwtsd.ac.uk::fa287ede-cb3b-438d-a44b-4df5320326f0" providerId="AD" clId="Web-{524EFE80-5295-3596-E896-B10D6819BDC2}" dt="2024-10-29T10:17:02.924" v="80"/>
          <ac:spMkLst>
            <pc:docMk/>
            <pc:sldMk cId="2033431729" sldId="275"/>
            <ac:spMk id="2" creationId="{41C03668-9D66-7672-62ED-7D51EEED0E10}"/>
          </ac:spMkLst>
        </pc:spChg>
        <pc:spChg chg="del">
          <ac:chgData name="Ethan Howells (2308529)" userId="S::2308529@student.uwtsd.ac.uk::fa287ede-cb3b-438d-a44b-4df5320326f0" providerId="AD" clId="Web-{524EFE80-5295-3596-E896-B10D6819BDC2}" dt="2024-10-29T10:17:02.924" v="80"/>
          <ac:spMkLst>
            <pc:docMk/>
            <pc:sldMk cId="2033431729" sldId="275"/>
            <ac:spMk id="3" creationId="{9C130C89-FF07-F621-D586-13E31B1B7640}"/>
          </ac:spMkLst>
        </pc:spChg>
        <pc:spChg chg="del">
          <ac:chgData name="Ethan Howells (2308529)" userId="S::2308529@student.uwtsd.ac.uk::fa287ede-cb3b-438d-a44b-4df5320326f0" providerId="AD" clId="Web-{524EFE80-5295-3596-E896-B10D6819BDC2}" dt="2024-10-29T10:17:02.924" v="80"/>
          <ac:spMkLst>
            <pc:docMk/>
            <pc:sldMk cId="2033431729" sldId="275"/>
            <ac:spMk id="4" creationId="{5119564E-0E35-1945-8D69-DE51F40C9185}"/>
          </ac:spMkLst>
        </pc:spChg>
        <pc:spChg chg="mod">
          <ac:chgData name="Ethan Howells (2308529)" userId="S::2308529@student.uwtsd.ac.uk::fa287ede-cb3b-438d-a44b-4df5320326f0" providerId="AD" clId="Web-{524EFE80-5295-3596-E896-B10D6819BDC2}" dt="2024-10-29T11:43:15.414" v="213"/>
          <ac:spMkLst>
            <pc:docMk/>
            <pc:sldMk cId="2033431729" sldId="275"/>
            <ac:spMk id="5" creationId="{FD167CD2-1495-B88F-94CD-79CF703DE509}"/>
          </ac:spMkLst>
        </pc:spChg>
        <pc:spChg chg="mod">
          <ac:chgData name="Ethan Howells (2308529)" userId="S::2308529@student.uwtsd.ac.uk::fa287ede-cb3b-438d-a44b-4df5320326f0" providerId="AD" clId="Web-{524EFE80-5295-3596-E896-B10D6819BDC2}" dt="2024-10-29T11:43:15.414" v="213"/>
          <ac:spMkLst>
            <pc:docMk/>
            <pc:sldMk cId="2033431729" sldId="275"/>
            <ac:spMk id="6" creationId="{43B30EA2-9BAD-4208-540B-85AA4A0DF922}"/>
          </ac:spMkLst>
        </pc:spChg>
        <pc:spChg chg="mod">
          <ac:chgData name="Ethan Howells (2308529)" userId="S::2308529@student.uwtsd.ac.uk::fa287ede-cb3b-438d-a44b-4df5320326f0" providerId="AD" clId="Web-{524EFE80-5295-3596-E896-B10D6819BDC2}" dt="2024-10-29T11:43:15.414" v="213"/>
          <ac:spMkLst>
            <pc:docMk/>
            <pc:sldMk cId="2033431729" sldId="275"/>
            <ac:spMk id="7" creationId="{314A971E-F604-8030-6BE6-77F788222D36}"/>
          </ac:spMkLst>
        </pc:spChg>
        <pc:spChg chg="add del">
          <ac:chgData name="Ethan Howells (2308529)" userId="S::2308529@student.uwtsd.ac.uk::fa287ede-cb3b-438d-a44b-4df5320326f0" providerId="AD" clId="Web-{524EFE80-5295-3596-E896-B10D6819BDC2}" dt="2024-10-29T10:31:07.947" v="95"/>
          <ac:spMkLst>
            <pc:docMk/>
            <pc:sldMk cId="2033431729" sldId="275"/>
            <ac:spMk id="8" creationId="{BC3774A8-C775-9FDC-8E45-44005FD9CA58}"/>
          </ac:spMkLst>
        </pc:spChg>
        <pc:spChg chg="add mod ord">
          <ac:chgData name="Ethan Howells (2308529)" userId="S::2308529@student.uwtsd.ac.uk::fa287ede-cb3b-438d-a44b-4df5320326f0" providerId="AD" clId="Web-{524EFE80-5295-3596-E896-B10D6819BDC2}" dt="2024-10-29T16:41:01.055" v="809" actId="20577"/>
          <ac:spMkLst>
            <pc:docMk/>
            <pc:sldMk cId="2033431729" sldId="275"/>
            <ac:spMk id="9" creationId="{87DDDEAF-10A2-0CCF-A5D3-1A5349393679}"/>
          </ac:spMkLst>
        </pc:spChg>
        <pc:spChg chg="add mod">
          <ac:chgData name="Ethan Howells (2308529)" userId="S::2308529@student.uwtsd.ac.uk::fa287ede-cb3b-438d-a44b-4df5320326f0" providerId="AD" clId="Web-{524EFE80-5295-3596-E896-B10D6819BDC2}" dt="2024-10-29T11:43:15.414" v="213"/>
          <ac:spMkLst>
            <pc:docMk/>
            <pc:sldMk cId="2033431729" sldId="275"/>
            <ac:spMk id="12" creationId="{1A7973ED-13B3-3388-61E7-2C84A367C6C8}"/>
          </ac:spMkLst>
        </pc:spChg>
        <pc:spChg chg="add del mod">
          <ac:chgData name="Ethan Howells (2308529)" userId="S::2308529@student.uwtsd.ac.uk::fa287ede-cb3b-438d-a44b-4df5320326f0" providerId="AD" clId="Web-{524EFE80-5295-3596-E896-B10D6819BDC2}" dt="2024-10-29T11:43:20.180" v="214"/>
          <ac:spMkLst>
            <pc:docMk/>
            <pc:sldMk cId="2033431729" sldId="275"/>
            <ac:spMk id="17" creationId="{202EACBF-6618-412A-D770-4A377E87D87E}"/>
          </ac:spMkLst>
        </pc:spChg>
        <pc:spChg chg="add del mod">
          <ac:chgData name="Ethan Howells (2308529)" userId="S::2308529@student.uwtsd.ac.uk::fa287ede-cb3b-438d-a44b-4df5320326f0" providerId="AD" clId="Web-{524EFE80-5295-3596-E896-B10D6819BDC2}" dt="2024-10-29T11:43:22.321" v="215"/>
          <ac:spMkLst>
            <pc:docMk/>
            <pc:sldMk cId="2033431729" sldId="275"/>
            <ac:spMk id="19" creationId="{8AAF7C60-CDA5-58D5-E1EB-15165BAF68B6}"/>
          </ac:spMkLst>
        </pc:spChg>
        <pc:picChg chg="add mod ord">
          <ac:chgData name="Ethan Howells (2308529)" userId="S::2308529@student.uwtsd.ac.uk::fa287ede-cb3b-438d-a44b-4df5320326f0" providerId="AD" clId="Web-{524EFE80-5295-3596-E896-B10D6819BDC2}" dt="2024-10-29T11:43:15.414" v="213"/>
          <ac:picMkLst>
            <pc:docMk/>
            <pc:sldMk cId="2033431729" sldId="275"/>
            <ac:picMk id="2" creationId="{43C4E5FA-A9A4-E6CA-DC8A-4168192325ED}"/>
          </ac:picMkLst>
        </pc:picChg>
      </pc:sldChg>
      <pc:sldChg chg="addSp delSp modSp new mod modClrScheme chgLayout">
        <pc:chgData name="Ethan Howells (2308529)" userId="S::2308529@student.uwtsd.ac.uk::fa287ede-cb3b-438d-a44b-4df5320326f0" providerId="AD" clId="Web-{524EFE80-5295-3596-E896-B10D6819BDC2}" dt="2024-10-29T16:40:53.321" v="807" actId="20577"/>
        <pc:sldMkLst>
          <pc:docMk/>
          <pc:sldMk cId="356720920" sldId="276"/>
        </pc:sldMkLst>
        <pc:spChg chg="del mod">
          <ac:chgData name="Ethan Howells (2308529)" userId="S::2308529@student.uwtsd.ac.uk::fa287ede-cb3b-438d-a44b-4df5320326f0" providerId="AD" clId="Web-{524EFE80-5295-3596-E896-B10D6819BDC2}" dt="2024-10-29T10:53:02.717" v="129"/>
          <ac:spMkLst>
            <pc:docMk/>
            <pc:sldMk cId="356720920" sldId="276"/>
            <ac:spMk id="2" creationId="{4EC79541-8FC6-FDD0-70C7-90B34B00983A}"/>
          </ac:spMkLst>
        </pc:spChg>
        <pc:spChg chg="add mod ord">
          <ac:chgData name="Ethan Howells (2308529)" userId="S::2308529@student.uwtsd.ac.uk::fa287ede-cb3b-438d-a44b-4df5320326f0" providerId="AD" clId="Web-{524EFE80-5295-3596-E896-B10D6819BDC2}" dt="2024-10-29T16:40:53.321" v="807" actId="20577"/>
          <ac:spMkLst>
            <pc:docMk/>
            <pc:sldMk cId="356720920" sldId="276"/>
            <ac:spMk id="2" creationId="{8B12D12A-C11B-0DAE-6D3E-E1B34E8E570F}"/>
          </ac:spMkLst>
        </pc:spChg>
        <pc:spChg chg="mod">
          <ac:chgData name="Ethan Howells (2308529)" userId="S::2308529@student.uwtsd.ac.uk::fa287ede-cb3b-438d-a44b-4df5320326f0" providerId="AD" clId="Web-{524EFE80-5295-3596-E896-B10D6819BDC2}" dt="2024-10-29T11:33:40.860" v="168"/>
          <ac:spMkLst>
            <pc:docMk/>
            <pc:sldMk cId="356720920" sldId="276"/>
            <ac:spMk id="3" creationId="{78A50B8D-BB15-8033-04B6-993512318826}"/>
          </ac:spMkLst>
        </pc:spChg>
        <pc:spChg chg="mod">
          <ac:chgData name="Ethan Howells (2308529)" userId="S::2308529@student.uwtsd.ac.uk::fa287ede-cb3b-438d-a44b-4df5320326f0" providerId="AD" clId="Web-{524EFE80-5295-3596-E896-B10D6819BDC2}" dt="2024-10-29T11:33:40.860" v="168"/>
          <ac:spMkLst>
            <pc:docMk/>
            <pc:sldMk cId="356720920" sldId="276"/>
            <ac:spMk id="4" creationId="{86FE4017-CEFD-E2EE-5512-077874232904}"/>
          </ac:spMkLst>
        </pc:spChg>
        <pc:spChg chg="mod">
          <ac:chgData name="Ethan Howells (2308529)" userId="S::2308529@student.uwtsd.ac.uk::fa287ede-cb3b-438d-a44b-4df5320326f0" providerId="AD" clId="Web-{524EFE80-5295-3596-E896-B10D6819BDC2}" dt="2024-10-29T11:33:40.860" v="168"/>
          <ac:spMkLst>
            <pc:docMk/>
            <pc:sldMk cId="356720920" sldId="276"/>
            <ac:spMk id="5" creationId="{30B70284-2857-72DD-4F68-DE4A9D827307}"/>
          </ac:spMkLst>
        </pc:spChg>
        <pc:spChg chg="add del mod">
          <ac:chgData name="Ethan Howells (2308529)" userId="S::2308529@student.uwtsd.ac.uk::fa287ede-cb3b-438d-a44b-4df5320326f0" providerId="AD" clId="Web-{524EFE80-5295-3596-E896-B10D6819BDC2}" dt="2024-10-29T10:53:39.343" v="149"/>
          <ac:spMkLst>
            <pc:docMk/>
            <pc:sldMk cId="356720920" sldId="276"/>
            <ac:spMk id="6" creationId="{DCF0C21E-7D29-BEED-BEBF-8F5DCE7BBB5D}"/>
          </ac:spMkLst>
        </pc:spChg>
        <pc:spChg chg="add del mod">
          <ac:chgData name="Ethan Howells (2308529)" userId="S::2308529@student.uwtsd.ac.uk::fa287ede-cb3b-438d-a44b-4df5320326f0" providerId="AD" clId="Web-{524EFE80-5295-3596-E896-B10D6819BDC2}" dt="2024-10-29T10:53:06.358" v="130"/>
          <ac:spMkLst>
            <pc:docMk/>
            <pc:sldMk cId="356720920" sldId="276"/>
            <ac:spMk id="8" creationId="{AB3278E2-3B16-7A9E-65B5-747C86CE79BF}"/>
          </ac:spMkLst>
        </pc:spChg>
        <pc:spChg chg="add del mod">
          <ac:chgData name="Ethan Howells (2308529)" userId="S::2308529@student.uwtsd.ac.uk::fa287ede-cb3b-438d-a44b-4df5320326f0" providerId="AD" clId="Web-{524EFE80-5295-3596-E896-B10D6819BDC2}" dt="2024-10-29T11:33:51.095" v="169"/>
          <ac:spMkLst>
            <pc:docMk/>
            <pc:sldMk cId="356720920" sldId="276"/>
            <ac:spMk id="11" creationId="{02BE4C2F-C3D2-1DF7-64F5-BAA2809C677F}"/>
          </ac:spMkLst>
        </pc:spChg>
        <pc:picChg chg="add mod ord">
          <ac:chgData name="Ethan Howells (2308529)" userId="S::2308529@student.uwtsd.ac.uk::fa287ede-cb3b-438d-a44b-4df5320326f0" providerId="AD" clId="Web-{524EFE80-5295-3596-E896-B10D6819BDC2}" dt="2024-10-29T11:33:40.860" v="168"/>
          <ac:picMkLst>
            <pc:docMk/>
            <pc:sldMk cId="356720920" sldId="276"/>
            <ac:picMk id="6" creationId="{A84D61F0-F782-531A-5AD7-2617FC6ADD6A}"/>
          </ac:picMkLst>
        </pc:picChg>
      </pc:sldChg>
      <pc:sldChg chg="addSp delSp modSp new">
        <pc:chgData name="Ethan Howells (2308529)" userId="S::2308529@student.uwtsd.ac.uk::fa287ede-cb3b-438d-a44b-4df5320326f0" providerId="AD" clId="Web-{524EFE80-5295-3596-E896-B10D6819BDC2}" dt="2024-10-29T17:14:21.625" v="1031" actId="20577"/>
        <pc:sldMkLst>
          <pc:docMk/>
          <pc:sldMk cId="1521292070" sldId="277"/>
        </pc:sldMkLst>
        <pc:spChg chg="mod">
          <ac:chgData name="Ethan Howells (2308529)" userId="S::2308529@student.uwtsd.ac.uk::fa287ede-cb3b-438d-a44b-4df5320326f0" providerId="AD" clId="Web-{524EFE80-5295-3596-E896-B10D6819BDC2}" dt="2024-10-29T17:09:54.131" v="939" actId="1076"/>
          <ac:spMkLst>
            <pc:docMk/>
            <pc:sldMk cId="1521292070" sldId="277"/>
            <ac:spMk id="2" creationId="{A2C117CD-AED0-2275-644A-DAF6E4A75F65}"/>
          </ac:spMkLst>
        </pc:spChg>
        <pc:spChg chg="del">
          <ac:chgData name="Ethan Howells (2308529)" userId="S::2308529@student.uwtsd.ac.uk::fa287ede-cb3b-438d-a44b-4df5320326f0" providerId="AD" clId="Web-{524EFE80-5295-3596-E896-B10D6819BDC2}" dt="2024-10-29T13:22:50.224" v="274"/>
          <ac:spMkLst>
            <pc:docMk/>
            <pc:sldMk cId="1521292070" sldId="277"/>
            <ac:spMk id="3" creationId="{F61AC9A9-EA99-5119-19ED-56FFC4B0CCAD}"/>
          </ac:spMkLst>
        </pc:spChg>
        <pc:spChg chg="mod">
          <ac:chgData name="Ethan Howells (2308529)" userId="S::2308529@student.uwtsd.ac.uk::fa287ede-cb3b-438d-a44b-4df5320326f0" providerId="AD" clId="Web-{524EFE80-5295-3596-E896-B10D6819BDC2}" dt="2024-10-29T17:14:21.625" v="1031" actId="20577"/>
          <ac:spMkLst>
            <pc:docMk/>
            <pc:sldMk cId="1521292070" sldId="277"/>
            <ac:spMk id="4" creationId="{15A16B2D-10D4-B6E8-2CF8-EFC29F9B511F}"/>
          </ac:spMkLst>
        </pc:spChg>
        <pc:graphicFrameChg chg="add mod modGraphic">
          <ac:chgData name="Ethan Howells (2308529)" userId="S::2308529@student.uwtsd.ac.uk::fa287ede-cb3b-438d-a44b-4df5320326f0" providerId="AD" clId="Web-{524EFE80-5295-3596-E896-B10D6819BDC2}" dt="2024-10-29T17:14:14.766" v="1030"/>
          <ac:graphicFrameMkLst>
            <pc:docMk/>
            <pc:sldMk cId="1521292070" sldId="277"/>
            <ac:graphicFrameMk id="3" creationId="{7256AB7F-62FB-75E5-72EA-2D04C0BE6CD0}"/>
          </ac:graphicFrameMkLst>
        </pc:graphicFrameChg>
      </pc:sldChg>
      <pc:sldChg chg="addSp delSp modSp new mod modClrScheme chgLayout">
        <pc:chgData name="Ethan Howells (2308529)" userId="S::2308529@student.uwtsd.ac.uk::fa287ede-cb3b-438d-a44b-4df5320326f0" providerId="AD" clId="Web-{524EFE80-5295-3596-E896-B10D6819BDC2}" dt="2024-10-29T16:25:41.836" v="687" actId="1076"/>
        <pc:sldMkLst>
          <pc:docMk/>
          <pc:sldMk cId="1186941323" sldId="278"/>
        </pc:sldMkLst>
        <pc:spChg chg="mod">
          <ac:chgData name="Ethan Howells (2308529)" userId="S::2308529@student.uwtsd.ac.uk::fa287ede-cb3b-438d-a44b-4df5320326f0" providerId="AD" clId="Web-{524EFE80-5295-3596-E896-B10D6819BDC2}" dt="2024-10-29T16:25:41.836" v="687" actId="1076"/>
          <ac:spMkLst>
            <pc:docMk/>
            <pc:sldMk cId="1186941323" sldId="278"/>
            <ac:spMk id="2" creationId="{9C2C6A24-1C59-BFDB-4F04-2419BBB6DA27}"/>
          </ac:spMkLst>
        </pc:spChg>
        <pc:spChg chg="del">
          <ac:chgData name="Ethan Howells (2308529)" userId="S::2308529@student.uwtsd.ac.uk::fa287ede-cb3b-438d-a44b-4df5320326f0" providerId="AD" clId="Web-{524EFE80-5295-3596-E896-B10D6819BDC2}" dt="2024-10-29T13:03:38.153" v="247"/>
          <ac:spMkLst>
            <pc:docMk/>
            <pc:sldMk cId="1186941323" sldId="278"/>
            <ac:spMk id="3" creationId="{4AEE3099-E083-9C36-0D49-9E33EAC26A3D}"/>
          </ac:spMkLst>
        </pc:spChg>
        <pc:spChg chg="add del">
          <ac:chgData name="Ethan Howells (2308529)" userId="S::2308529@student.uwtsd.ac.uk::fa287ede-cb3b-438d-a44b-4df5320326f0" providerId="AD" clId="Web-{524EFE80-5295-3596-E896-B10D6819BDC2}" dt="2024-10-29T16:23:58.848" v="631"/>
          <ac:spMkLst>
            <pc:docMk/>
            <pc:sldMk cId="1186941323" sldId="278"/>
            <ac:spMk id="3" creationId="{6D19C672-A045-83CF-8E83-047209CA9D41}"/>
          </ac:spMkLst>
        </pc:spChg>
        <pc:spChg chg="add del mod">
          <ac:chgData name="Ethan Howells (2308529)" userId="S::2308529@student.uwtsd.ac.uk::fa287ede-cb3b-438d-a44b-4df5320326f0" providerId="AD" clId="Web-{524EFE80-5295-3596-E896-B10D6819BDC2}" dt="2024-10-29T16:25:28.773" v="685"/>
          <ac:spMkLst>
            <pc:docMk/>
            <pc:sldMk cId="1186941323" sldId="278"/>
            <ac:spMk id="4" creationId="{5F9AAA66-5DC9-1E94-8C7C-27D1A1928D35}"/>
          </ac:spMkLst>
        </pc:spChg>
        <pc:spChg chg="del">
          <ac:chgData name="Ethan Howells (2308529)" userId="S::2308529@student.uwtsd.ac.uk::fa287ede-cb3b-438d-a44b-4df5320326f0" providerId="AD" clId="Web-{524EFE80-5295-3596-E896-B10D6819BDC2}" dt="2024-10-29T13:03:49.591" v="255"/>
          <ac:spMkLst>
            <pc:docMk/>
            <pc:sldMk cId="1186941323" sldId="278"/>
            <ac:spMk id="4" creationId="{819E28AD-8CFB-D823-9488-A27D726154E3}"/>
          </ac:spMkLst>
        </pc:spChg>
        <pc:spChg chg="mod">
          <ac:chgData name="Ethan Howells (2308529)" userId="S::2308529@student.uwtsd.ac.uk::fa287ede-cb3b-438d-a44b-4df5320326f0" providerId="AD" clId="Web-{524EFE80-5295-3596-E896-B10D6819BDC2}" dt="2024-10-29T16:25:28.773" v="685"/>
          <ac:spMkLst>
            <pc:docMk/>
            <pc:sldMk cId="1186941323" sldId="278"/>
            <ac:spMk id="5" creationId="{BB022C38-8D89-B984-552D-D4EED6B92DE3}"/>
          </ac:spMkLst>
        </pc:spChg>
        <pc:spChg chg="mod">
          <ac:chgData name="Ethan Howells (2308529)" userId="S::2308529@student.uwtsd.ac.uk::fa287ede-cb3b-438d-a44b-4df5320326f0" providerId="AD" clId="Web-{524EFE80-5295-3596-E896-B10D6819BDC2}" dt="2024-10-29T16:25:28.773" v="685"/>
          <ac:spMkLst>
            <pc:docMk/>
            <pc:sldMk cId="1186941323" sldId="278"/>
            <ac:spMk id="6" creationId="{E3257A62-E9B0-2BBF-8991-889E4B4C56ED}"/>
          </ac:spMkLst>
        </pc:spChg>
        <pc:spChg chg="mod">
          <ac:chgData name="Ethan Howells (2308529)" userId="S::2308529@student.uwtsd.ac.uk::fa287ede-cb3b-438d-a44b-4df5320326f0" providerId="AD" clId="Web-{524EFE80-5295-3596-E896-B10D6819BDC2}" dt="2024-10-29T16:25:28.773" v="685"/>
          <ac:spMkLst>
            <pc:docMk/>
            <pc:sldMk cId="1186941323" sldId="278"/>
            <ac:spMk id="7" creationId="{86F38D7A-4A06-27C1-79E8-1798CE933AC9}"/>
          </ac:spMkLst>
        </pc:spChg>
        <pc:spChg chg="add del mod">
          <ac:chgData name="Ethan Howells (2308529)" userId="S::2308529@student.uwtsd.ac.uk::fa287ede-cb3b-438d-a44b-4df5320326f0" providerId="AD" clId="Web-{524EFE80-5295-3596-E896-B10D6819BDC2}" dt="2024-10-29T13:09:35.629" v="261"/>
          <ac:spMkLst>
            <pc:docMk/>
            <pc:sldMk cId="1186941323" sldId="278"/>
            <ac:spMk id="8" creationId="{CD67C243-0E9B-2AEA-1192-F3C1FEFCBF84}"/>
          </ac:spMkLst>
        </pc:spChg>
        <pc:spChg chg="add del mod">
          <ac:chgData name="Ethan Howells (2308529)" userId="S::2308529@student.uwtsd.ac.uk::fa287ede-cb3b-438d-a44b-4df5320326f0" providerId="AD" clId="Web-{524EFE80-5295-3596-E896-B10D6819BDC2}" dt="2024-10-29T16:25:35.648" v="686"/>
          <ac:spMkLst>
            <pc:docMk/>
            <pc:sldMk cId="1186941323" sldId="278"/>
            <ac:spMk id="13" creationId="{F68AEC1B-9BCB-AF0D-ECBE-C31EE6D20885}"/>
          </ac:spMkLst>
        </pc:spChg>
        <pc:graphicFrameChg chg="add">
          <ac:chgData name="Ethan Howells (2308529)" userId="S::2308529@student.uwtsd.ac.uk::fa287ede-cb3b-438d-a44b-4df5320326f0" providerId="AD" clId="Web-{524EFE80-5295-3596-E896-B10D6819BDC2}" dt="2024-10-29T16:25:28.773" v="685"/>
          <ac:graphicFrameMkLst>
            <pc:docMk/>
            <pc:sldMk cId="1186941323" sldId="278"/>
            <ac:graphicFrameMk id="9" creationId="{46ECD855-6B73-CED6-9FCA-DD2FFFA94F48}"/>
          </ac:graphicFrameMkLst>
        </pc:graphicFrameChg>
      </pc:sldChg>
      <pc:sldChg chg="modSp new">
        <pc:chgData name="Ethan Howells (2308529)" userId="S::2308529@student.uwtsd.ac.uk::fa287ede-cb3b-438d-a44b-4df5320326f0" providerId="AD" clId="Web-{524EFE80-5295-3596-E896-B10D6819BDC2}" dt="2024-10-29T16:39:40.162" v="785" actId="20577"/>
        <pc:sldMkLst>
          <pc:docMk/>
          <pc:sldMk cId="3392684678" sldId="279"/>
        </pc:sldMkLst>
        <pc:spChg chg="mod">
          <ac:chgData name="Ethan Howells (2308529)" userId="S::2308529@student.uwtsd.ac.uk::fa287ede-cb3b-438d-a44b-4df5320326f0" providerId="AD" clId="Web-{524EFE80-5295-3596-E896-B10D6819BDC2}" dt="2024-10-29T16:30:31.611" v="756" actId="20577"/>
          <ac:spMkLst>
            <pc:docMk/>
            <pc:sldMk cId="3392684678" sldId="279"/>
            <ac:spMk id="2" creationId="{9EC65055-9377-915B-D5C5-8EECFC493A8D}"/>
          </ac:spMkLst>
        </pc:spChg>
        <pc:spChg chg="mod">
          <ac:chgData name="Ethan Howells (2308529)" userId="S::2308529@student.uwtsd.ac.uk::fa287ede-cb3b-438d-a44b-4df5320326f0" providerId="AD" clId="Web-{524EFE80-5295-3596-E896-B10D6819BDC2}" dt="2024-10-29T16:39:40.162" v="785" actId="20577"/>
          <ac:spMkLst>
            <pc:docMk/>
            <pc:sldMk cId="3392684678" sldId="279"/>
            <ac:spMk id="3" creationId="{81387597-0D1A-970A-3A01-4CC1168B819B}"/>
          </ac:spMkLst>
        </pc:spChg>
      </pc:sldChg>
      <pc:sldChg chg="delSp modSp new">
        <pc:chgData name="Ethan Howells (2308529)" userId="S::2308529@student.uwtsd.ac.uk::fa287ede-cb3b-438d-a44b-4df5320326f0" providerId="AD" clId="Web-{524EFE80-5295-3596-E896-B10D6819BDC2}" dt="2024-10-29T17:13:04.498" v="996" actId="20577"/>
        <pc:sldMkLst>
          <pc:docMk/>
          <pc:sldMk cId="3692207999" sldId="280"/>
        </pc:sldMkLst>
        <pc:spChg chg="del">
          <ac:chgData name="Ethan Howells (2308529)" userId="S::2308529@student.uwtsd.ac.uk::fa287ede-cb3b-438d-a44b-4df5320326f0" providerId="AD" clId="Web-{524EFE80-5295-3596-E896-B10D6819BDC2}" dt="2024-10-29T16:38:54.426" v="764"/>
          <ac:spMkLst>
            <pc:docMk/>
            <pc:sldMk cId="3692207999" sldId="280"/>
            <ac:spMk id="2" creationId="{993CF5C2-9A6B-63E4-E894-4022FBE7D6DB}"/>
          </ac:spMkLst>
        </pc:spChg>
        <pc:spChg chg="mod">
          <ac:chgData name="Ethan Howells (2308529)" userId="S::2308529@student.uwtsd.ac.uk::fa287ede-cb3b-438d-a44b-4df5320326f0" providerId="AD" clId="Web-{524EFE80-5295-3596-E896-B10D6819BDC2}" dt="2024-10-29T17:13:04.498" v="996" actId="20577"/>
          <ac:spMkLst>
            <pc:docMk/>
            <pc:sldMk cId="3692207999" sldId="280"/>
            <ac:spMk id="3" creationId="{44B0656F-A1DF-45A5-0C2B-A865AD6DF043}"/>
          </ac:spMkLst>
        </pc:spChg>
      </pc:sldChg>
      <pc:sldChg chg="delSp modSp new">
        <pc:chgData name="Ethan Howells (2308529)" userId="S::2308529@student.uwtsd.ac.uk::fa287ede-cb3b-438d-a44b-4df5320326f0" providerId="AD" clId="Web-{524EFE80-5295-3596-E896-B10D6819BDC2}" dt="2024-10-29T17:03:38.087" v="918" actId="1076"/>
        <pc:sldMkLst>
          <pc:docMk/>
          <pc:sldMk cId="672244416" sldId="281"/>
        </pc:sldMkLst>
        <pc:spChg chg="del">
          <ac:chgData name="Ethan Howells (2308529)" userId="S::2308529@student.uwtsd.ac.uk::fa287ede-cb3b-438d-a44b-4df5320326f0" providerId="AD" clId="Web-{524EFE80-5295-3596-E896-B10D6819BDC2}" dt="2024-10-29T17:03:34.993" v="917"/>
          <ac:spMkLst>
            <pc:docMk/>
            <pc:sldMk cId="672244416" sldId="281"/>
            <ac:spMk id="2" creationId="{9CC32B43-7F5E-B5DF-9A21-69DFCCAB6F50}"/>
          </ac:spMkLst>
        </pc:spChg>
        <pc:spChg chg="mod">
          <ac:chgData name="Ethan Howells (2308529)" userId="S::2308529@student.uwtsd.ac.uk::fa287ede-cb3b-438d-a44b-4df5320326f0" providerId="AD" clId="Web-{524EFE80-5295-3596-E896-B10D6819BDC2}" dt="2024-10-29T17:03:38.087" v="918" actId="1076"/>
          <ac:spMkLst>
            <pc:docMk/>
            <pc:sldMk cId="672244416" sldId="281"/>
            <ac:spMk id="3" creationId="{2F067A8F-056F-CD32-BE99-FB2D99D41EEB}"/>
          </ac:spMkLst>
        </pc:spChg>
      </pc:sldChg>
      <pc:sldChg chg="delSp modSp new del">
        <pc:chgData name="Ethan Howells (2308529)" userId="S::2308529@student.uwtsd.ac.uk::fa287ede-cb3b-438d-a44b-4df5320326f0" providerId="AD" clId="Web-{524EFE80-5295-3596-E896-B10D6819BDC2}" dt="2024-10-29T16:56:34.135" v="901"/>
        <pc:sldMkLst>
          <pc:docMk/>
          <pc:sldMk cId="3874678028" sldId="281"/>
        </pc:sldMkLst>
        <pc:spChg chg="del">
          <ac:chgData name="Ethan Howells (2308529)" userId="S::2308529@student.uwtsd.ac.uk::fa287ede-cb3b-438d-a44b-4df5320326f0" providerId="AD" clId="Web-{524EFE80-5295-3596-E896-B10D6819BDC2}" dt="2024-10-29T16:53:51.332" v="844"/>
          <ac:spMkLst>
            <pc:docMk/>
            <pc:sldMk cId="3874678028" sldId="281"/>
            <ac:spMk id="2" creationId="{F2DF3193-46C8-AFB5-FD4D-6403C0EA33E7}"/>
          </ac:spMkLst>
        </pc:spChg>
        <pc:spChg chg="mod">
          <ac:chgData name="Ethan Howells (2308529)" userId="S::2308529@student.uwtsd.ac.uk::fa287ede-cb3b-438d-a44b-4df5320326f0" providerId="AD" clId="Web-{524EFE80-5295-3596-E896-B10D6819BDC2}" dt="2024-10-29T16:54:01.333" v="853" actId="20577"/>
          <ac:spMkLst>
            <pc:docMk/>
            <pc:sldMk cId="3874678028" sldId="281"/>
            <ac:spMk id="3" creationId="{285AE8CC-C768-642F-7D81-52B69A03B5B9}"/>
          </ac:spMkLst>
        </pc:spChg>
        <pc:spChg chg="del">
          <ac:chgData name="Ethan Howells (2308529)" userId="S::2308529@student.uwtsd.ac.uk::fa287ede-cb3b-438d-a44b-4df5320326f0" providerId="AD" clId="Web-{524EFE80-5295-3596-E896-B10D6819BDC2}" dt="2024-10-29T16:53:49.582" v="843"/>
          <ac:spMkLst>
            <pc:docMk/>
            <pc:sldMk cId="3874678028" sldId="281"/>
            <ac:spMk id="4" creationId="{80E14192-B0C0-7D27-2DBE-C77BA71ADA3C}"/>
          </ac:spMkLst>
        </pc:spChg>
      </pc:sldChg>
      <pc:sldMasterChg chg="del delSldLayout">
        <pc:chgData name="Ethan Howells (2308529)" userId="S::2308529@student.uwtsd.ac.uk::fa287ede-cb3b-438d-a44b-4df5320326f0" providerId="AD" clId="Web-{524EFE80-5295-3596-E896-B10D6819BDC2}" dt="2024-10-29T09:59:27.130" v="26"/>
        <pc:sldMasterMkLst>
          <pc:docMk/>
          <pc:sldMasterMk cId="737835046" sldId="2147483768"/>
        </pc:sldMasterMkLst>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965607695" sldId="2147483769"/>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1343876627" sldId="2147483770"/>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2075612784" sldId="2147483771"/>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3474563185" sldId="2147483772"/>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4104292859" sldId="2147483773"/>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2747267679" sldId="2147483774"/>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682980635" sldId="2147483775"/>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1135520631" sldId="2147483776"/>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2784855551" sldId="2147483777"/>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2174628661" sldId="2147483778"/>
          </pc:sldLayoutMkLst>
        </pc:sldLayoutChg>
        <pc:sldLayoutChg chg="del">
          <pc:chgData name="Ethan Howells (2308529)" userId="S::2308529@student.uwtsd.ac.uk::fa287ede-cb3b-438d-a44b-4df5320326f0" providerId="AD" clId="Web-{524EFE80-5295-3596-E896-B10D6819BDC2}" dt="2024-10-29T09:59:27.130" v="26"/>
          <pc:sldLayoutMkLst>
            <pc:docMk/>
            <pc:sldMasterMk cId="737835046" sldId="2147483768"/>
            <pc:sldLayoutMk cId="3142582031" sldId="2147483779"/>
          </pc:sldLayoutMkLst>
        </pc:sldLayoutChg>
      </pc:sldMasterChg>
      <pc:sldMasterChg chg="add addSldLayout modSldLayout">
        <pc:chgData name="Ethan Howells (2308529)" userId="S::2308529@student.uwtsd.ac.uk::fa287ede-cb3b-438d-a44b-4df5320326f0" providerId="AD" clId="Web-{524EFE80-5295-3596-E896-B10D6819BDC2}" dt="2024-10-29T09:59:27.130" v="26"/>
        <pc:sldMasterMkLst>
          <pc:docMk/>
          <pc:sldMasterMk cId="3016775910" sldId="2147483780"/>
        </pc:sldMasterMkLst>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537377372" sldId="2147483781"/>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71098346" sldId="2147483782"/>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3832218235" sldId="2147483783"/>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811571225" sldId="2147483784"/>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1537737626" sldId="2147483785"/>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178099124" sldId="2147483786"/>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737365357" sldId="2147483787"/>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1100448178" sldId="2147483788"/>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216801952" sldId="2147483789"/>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1712279325" sldId="2147483790"/>
          </pc:sldLayoutMkLst>
        </pc:sldLayoutChg>
        <pc:sldLayoutChg chg="add mod replId">
          <pc:chgData name="Ethan Howells (2308529)" userId="S::2308529@student.uwtsd.ac.uk::fa287ede-cb3b-438d-a44b-4df5320326f0" providerId="AD" clId="Web-{524EFE80-5295-3596-E896-B10D6819BDC2}" dt="2024-10-29T09:59:27.130" v="26"/>
          <pc:sldLayoutMkLst>
            <pc:docMk/>
            <pc:sldMasterMk cId="3016775910" sldId="2147483780"/>
            <pc:sldLayoutMk cId="226126769" sldId="2147483791"/>
          </pc:sldLayoutMkLst>
        </pc:sldLayoutChg>
      </pc:sldMasterChg>
    </pc:docChg>
  </pc:docChgLst>
  <pc:docChgLst>
    <pc:chgData name="Ethan Howells (2308529)" userId="S::2308529@student.uwtsd.ac.uk::fa287ede-cb3b-438d-a44b-4df5320326f0" providerId="AD" clId="Web-{8D5BEF7B-C86D-6D7B-52AF-C8314B0F6B0F}"/>
    <pc:docChg chg="addSld modSld sldOrd">
      <pc:chgData name="Ethan Howells (2308529)" userId="S::2308529@student.uwtsd.ac.uk::fa287ede-cb3b-438d-a44b-4df5320326f0" providerId="AD" clId="Web-{8D5BEF7B-C86D-6D7B-52AF-C8314B0F6B0F}" dt="2024-11-03T17:59:01.315" v="163" actId="1076"/>
      <pc:docMkLst>
        <pc:docMk/>
      </pc:docMkLst>
      <pc:sldChg chg="addSp delSp modSp">
        <pc:chgData name="Ethan Howells (2308529)" userId="S::2308529@student.uwtsd.ac.uk::fa287ede-cb3b-438d-a44b-4df5320326f0" providerId="AD" clId="Web-{8D5BEF7B-C86D-6D7B-52AF-C8314B0F6B0F}" dt="2024-11-03T17:59:01.315" v="163" actId="1076"/>
        <pc:sldMkLst>
          <pc:docMk/>
          <pc:sldMk cId="2483243262" sldId="260"/>
        </pc:sldMkLst>
        <pc:spChg chg="mod">
          <ac:chgData name="Ethan Howells (2308529)" userId="S::2308529@student.uwtsd.ac.uk::fa287ede-cb3b-438d-a44b-4df5320326f0" providerId="AD" clId="Web-{8D5BEF7B-C86D-6D7B-52AF-C8314B0F6B0F}" dt="2024-11-03T15:19:50.391" v="41" actId="20577"/>
          <ac:spMkLst>
            <pc:docMk/>
            <pc:sldMk cId="2483243262" sldId="260"/>
            <ac:spMk id="3" creationId="{5CE18784-8BE6-DDC3-84FA-1501828DBFAB}"/>
          </ac:spMkLst>
        </pc:spChg>
        <pc:picChg chg="del">
          <ac:chgData name="Ethan Howells (2308529)" userId="S::2308529@student.uwtsd.ac.uk::fa287ede-cb3b-438d-a44b-4df5320326f0" providerId="AD" clId="Web-{8D5BEF7B-C86D-6D7B-52AF-C8314B0F6B0F}" dt="2024-11-03T17:58:55.846" v="159"/>
          <ac:picMkLst>
            <pc:docMk/>
            <pc:sldMk cId="2483243262" sldId="260"/>
            <ac:picMk id="7" creationId="{2997D26F-F549-3B1B-5ECE-3D8F54C9BBAC}"/>
          </ac:picMkLst>
        </pc:picChg>
        <pc:picChg chg="add mod">
          <ac:chgData name="Ethan Howells (2308529)" userId="S::2308529@student.uwtsd.ac.uk::fa287ede-cb3b-438d-a44b-4df5320326f0" providerId="AD" clId="Web-{8D5BEF7B-C86D-6D7B-52AF-C8314B0F6B0F}" dt="2024-11-03T17:59:01.315" v="163" actId="1076"/>
          <ac:picMkLst>
            <pc:docMk/>
            <pc:sldMk cId="2483243262" sldId="260"/>
            <ac:picMk id="8" creationId="{F3F1B912-1690-1160-A6F9-30DAD27A5DB6}"/>
          </ac:picMkLst>
        </pc:picChg>
      </pc:sldChg>
      <pc:sldChg chg="modSp">
        <pc:chgData name="Ethan Howells (2308529)" userId="S::2308529@student.uwtsd.ac.uk::fa287ede-cb3b-438d-a44b-4df5320326f0" providerId="AD" clId="Web-{8D5BEF7B-C86D-6D7B-52AF-C8314B0F6B0F}" dt="2024-11-03T15:19:53.173" v="43" actId="1076"/>
        <pc:sldMkLst>
          <pc:docMk/>
          <pc:sldMk cId="1905412772" sldId="261"/>
        </pc:sldMkLst>
        <pc:graphicFrameChg chg="mod">
          <ac:chgData name="Ethan Howells (2308529)" userId="S::2308529@student.uwtsd.ac.uk::fa287ede-cb3b-438d-a44b-4df5320326f0" providerId="AD" clId="Web-{8D5BEF7B-C86D-6D7B-52AF-C8314B0F6B0F}" dt="2024-11-03T15:19:53.173" v="43" actId="1076"/>
          <ac:graphicFrameMkLst>
            <pc:docMk/>
            <pc:sldMk cId="1905412772" sldId="261"/>
            <ac:graphicFrameMk id="8" creationId="{38C74DD1-F4F4-0BCD-0B01-68BF6BC5A769}"/>
          </ac:graphicFrameMkLst>
        </pc:graphicFrameChg>
      </pc:sldChg>
      <pc:sldChg chg="addSp delSp modSp">
        <pc:chgData name="Ethan Howells (2308529)" userId="S::2308529@student.uwtsd.ac.uk::fa287ede-cb3b-438d-a44b-4df5320326f0" providerId="AD" clId="Web-{8D5BEF7B-C86D-6D7B-52AF-C8314B0F6B0F}" dt="2024-11-03T16:17:12.881" v="46"/>
        <pc:sldMkLst>
          <pc:docMk/>
          <pc:sldMk cId="3815224447" sldId="263"/>
        </pc:sldMkLst>
        <pc:spChg chg="mod">
          <ac:chgData name="Ethan Howells (2308529)" userId="S::2308529@student.uwtsd.ac.uk::fa287ede-cb3b-438d-a44b-4df5320326f0" providerId="AD" clId="Web-{8D5BEF7B-C86D-6D7B-52AF-C8314B0F6B0F}" dt="2024-11-03T16:17:12.881" v="46"/>
          <ac:spMkLst>
            <pc:docMk/>
            <pc:sldMk cId="3815224447" sldId="263"/>
            <ac:spMk id="2" creationId="{E1018DC4-83A2-45BA-8E71-D7DAF348E7A1}"/>
          </ac:spMkLst>
        </pc:spChg>
        <pc:spChg chg="del mod">
          <ac:chgData name="Ethan Howells (2308529)" userId="S::2308529@student.uwtsd.ac.uk::fa287ede-cb3b-438d-a44b-4df5320326f0" providerId="AD" clId="Web-{8D5BEF7B-C86D-6D7B-52AF-C8314B0F6B0F}" dt="2024-11-03T16:17:12.881" v="46"/>
          <ac:spMkLst>
            <pc:docMk/>
            <pc:sldMk cId="3815224447" sldId="263"/>
            <ac:spMk id="3" creationId="{D906EE43-EF60-5689-1D86-783442E76FE8}"/>
          </ac:spMkLst>
        </pc:spChg>
        <pc:spChg chg="mod">
          <ac:chgData name="Ethan Howells (2308529)" userId="S::2308529@student.uwtsd.ac.uk::fa287ede-cb3b-438d-a44b-4df5320326f0" providerId="AD" clId="Web-{8D5BEF7B-C86D-6D7B-52AF-C8314B0F6B0F}" dt="2024-11-03T16:17:12.881" v="46"/>
          <ac:spMkLst>
            <pc:docMk/>
            <pc:sldMk cId="3815224447" sldId="263"/>
            <ac:spMk id="4" creationId="{A8792F01-ED54-4681-E104-CBA4159490AD}"/>
          </ac:spMkLst>
        </pc:spChg>
        <pc:spChg chg="mod">
          <ac:chgData name="Ethan Howells (2308529)" userId="S::2308529@student.uwtsd.ac.uk::fa287ede-cb3b-438d-a44b-4df5320326f0" providerId="AD" clId="Web-{8D5BEF7B-C86D-6D7B-52AF-C8314B0F6B0F}" dt="2024-11-03T16:17:12.881" v="46"/>
          <ac:spMkLst>
            <pc:docMk/>
            <pc:sldMk cId="3815224447" sldId="263"/>
            <ac:spMk id="5" creationId="{14F38A74-018C-3564-FCF6-0B37A40674D3}"/>
          </ac:spMkLst>
        </pc:spChg>
        <pc:spChg chg="mod">
          <ac:chgData name="Ethan Howells (2308529)" userId="S::2308529@student.uwtsd.ac.uk::fa287ede-cb3b-438d-a44b-4df5320326f0" providerId="AD" clId="Web-{8D5BEF7B-C86D-6D7B-52AF-C8314B0F6B0F}" dt="2024-11-03T16:17:12.881" v="46"/>
          <ac:spMkLst>
            <pc:docMk/>
            <pc:sldMk cId="3815224447" sldId="263"/>
            <ac:spMk id="6" creationId="{3DE24F73-C6A0-0093-62A2-12388F472640}"/>
          </ac:spMkLst>
        </pc:spChg>
        <pc:graphicFrameChg chg="add">
          <ac:chgData name="Ethan Howells (2308529)" userId="S::2308529@student.uwtsd.ac.uk::fa287ede-cb3b-438d-a44b-4df5320326f0" providerId="AD" clId="Web-{8D5BEF7B-C86D-6D7B-52AF-C8314B0F6B0F}" dt="2024-11-03T16:17:12.881" v="46"/>
          <ac:graphicFrameMkLst>
            <pc:docMk/>
            <pc:sldMk cId="3815224447" sldId="263"/>
            <ac:graphicFrameMk id="8" creationId="{8A4B448C-0307-59C3-AB61-EEBDC8A194EF}"/>
          </ac:graphicFrameMkLst>
        </pc:graphicFrameChg>
      </pc:sldChg>
      <pc:sldChg chg="modSp">
        <pc:chgData name="Ethan Howells (2308529)" userId="S::2308529@student.uwtsd.ac.uk::fa287ede-cb3b-438d-a44b-4df5320326f0" providerId="AD" clId="Web-{8D5BEF7B-C86D-6D7B-52AF-C8314B0F6B0F}" dt="2024-11-03T15:19:37.610" v="37" actId="1076"/>
        <pc:sldMkLst>
          <pc:docMk/>
          <pc:sldMk cId="3250654553" sldId="264"/>
        </pc:sldMkLst>
        <pc:spChg chg="mod">
          <ac:chgData name="Ethan Howells (2308529)" userId="S::2308529@student.uwtsd.ac.uk::fa287ede-cb3b-438d-a44b-4df5320326f0" providerId="AD" clId="Web-{8D5BEF7B-C86D-6D7B-52AF-C8314B0F6B0F}" dt="2024-11-03T15:19:37.610" v="37" actId="1076"/>
          <ac:spMkLst>
            <pc:docMk/>
            <pc:sldMk cId="3250654553" sldId="264"/>
            <ac:spMk id="3" creationId="{CEDF0AE2-8A1A-B4B9-17B0-7DB62FA4E297}"/>
          </ac:spMkLst>
        </pc:spChg>
      </pc:sldChg>
      <pc:sldChg chg="modSp">
        <pc:chgData name="Ethan Howells (2308529)" userId="S::2308529@student.uwtsd.ac.uk::fa287ede-cb3b-438d-a44b-4df5320326f0" providerId="AD" clId="Web-{8D5BEF7B-C86D-6D7B-52AF-C8314B0F6B0F}" dt="2024-11-03T15:19:30.406" v="32" actId="20577"/>
        <pc:sldMkLst>
          <pc:docMk/>
          <pc:sldMk cId="886690128" sldId="268"/>
        </pc:sldMkLst>
        <pc:spChg chg="mod">
          <ac:chgData name="Ethan Howells (2308529)" userId="S::2308529@student.uwtsd.ac.uk::fa287ede-cb3b-438d-a44b-4df5320326f0" providerId="AD" clId="Web-{8D5BEF7B-C86D-6D7B-52AF-C8314B0F6B0F}" dt="2024-11-03T15:19:30.406" v="32" actId="20577"/>
          <ac:spMkLst>
            <pc:docMk/>
            <pc:sldMk cId="886690128" sldId="268"/>
            <ac:spMk id="3" creationId="{CD9BA927-6469-FF67-B142-6AA1BE5D6C88}"/>
          </ac:spMkLst>
        </pc:spChg>
      </pc:sldChg>
      <pc:sldChg chg="modSp">
        <pc:chgData name="Ethan Howells (2308529)" userId="S::2308529@student.uwtsd.ac.uk::fa287ede-cb3b-438d-a44b-4df5320326f0" providerId="AD" clId="Web-{8D5BEF7B-C86D-6D7B-52AF-C8314B0F6B0F}" dt="2024-11-03T15:19:22.922" v="29" actId="1076"/>
        <pc:sldMkLst>
          <pc:docMk/>
          <pc:sldMk cId="678930635" sldId="269"/>
        </pc:sldMkLst>
        <pc:spChg chg="mod">
          <ac:chgData name="Ethan Howells (2308529)" userId="S::2308529@student.uwtsd.ac.uk::fa287ede-cb3b-438d-a44b-4df5320326f0" providerId="AD" clId="Web-{8D5BEF7B-C86D-6D7B-52AF-C8314B0F6B0F}" dt="2024-11-03T15:19:22.922" v="29" actId="1076"/>
          <ac:spMkLst>
            <pc:docMk/>
            <pc:sldMk cId="678930635" sldId="269"/>
            <ac:spMk id="2" creationId="{E0CDFEBF-0CC0-7B86-9CCC-98ED06125071}"/>
          </ac:spMkLst>
        </pc:spChg>
        <pc:spChg chg="mod">
          <ac:chgData name="Ethan Howells (2308529)" userId="S::2308529@student.uwtsd.ac.uk::fa287ede-cb3b-438d-a44b-4df5320326f0" providerId="AD" clId="Web-{8D5BEF7B-C86D-6D7B-52AF-C8314B0F6B0F}" dt="2024-11-03T15:19:19.234" v="28" actId="20577"/>
          <ac:spMkLst>
            <pc:docMk/>
            <pc:sldMk cId="678930635" sldId="269"/>
            <ac:spMk id="3" creationId="{C345E1A0-C98A-F46A-3B31-4592654ADFBF}"/>
          </ac:spMkLst>
        </pc:spChg>
      </pc:sldChg>
      <pc:sldChg chg="modSp">
        <pc:chgData name="Ethan Howells (2308529)" userId="S::2308529@student.uwtsd.ac.uk::fa287ede-cb3b-438d-a44b-4df5320326f0" providerId="AD" clId="Web-{8D5BEF7B-C86D-6D7B-52AF-C8314B0F6B0F}" dt="2024-11-03T15:18:42.514" v="14" actId="20577"/>
        <pc:sldMkLst>
          <pc:docMk/>
          <pc:sldMk cId="945632147" sldId="273"/>
        </pc:sldMkLst>
        <pc:graphicFrameChg chg="modGraphic">
          <ac:chgData name="Ethan Howells (2308529)" userId="S::2308529@student.uwtsd.ac.uk::fa287ede-cb3b-438d-a44b-4df5320326f0" providerId="AD" clId="Web-{8D5BEF7B-C86D-6D7B-52AF-C8314B0F6B0F}" dt="2024-11-03T15:18:42.514" v="14" actId="20577"/>
          <ac:graphicFrameMkLst>
            <pc:docMk/>
            <pc:sldMk cId="945632147" sldId="273"/>
            <ac:graphicFrameMk id="1737" creationId="{07C35DCF-7FC2-EC98-310B-148F4E79579C}"/>
          </ac:graphicFrameMkLst>
        </pc:graphicFrameChg>
      </pc:sldChg>
      <pc:sldChg chg="modSp">
        <pc:chgData name="Ethan Howells (2308529)" userId="S::2308529@student.uwtsd.ac.uk::fa287ede-cb3b-438d-a44b-4df5320326f0" providerId="AD" clId="Web-{8D5BEF7B-C86D-6D7B-52AF-C8314B0F6B0F}" dt="2024-11-03T15:19:08.734" v="27" actId="1076"/>
        <pc:sldMkLst>
          <pc:docMk/>
          <pc:sldMk cId="356720920" sldId="276"/>
        </pc:sldMkLst>
        <pc:spChg chg="mod">
          <ac:chgData name="Ethan Howells (2308529)" userId="S::2308529@student.uwtsd.ac.uk::fa287ede-cb3b-438d-a44b-4df5320326f0" providerId="AD" clId="Web-{8D5BEF7B-C86D-6D7B-52AF-C8314B0F6B0F}" dt="2024-11-03T15:19:08.734" v="27" actId="1076"/>
          <ac:spMkLst>
            <pc:docMk/>
            <pc:sldMk cId="356720920" sldId="276"/>
            <ac:spMk id="2" creationId="{8B12D12A-C11B-0DAE-6D3E-E1B34E8E570F}"/>
          </ac:spMkLst>
        </pc:spChg>
      </pc:sldChg>
      <pc:sldChg chg="modSp">
        <pc:chgData name="Ethan Howells (2308529)" userId="S::2308529@student.uwtsd.ac.uk::fa287ede-cb3b-438d-a44b-4df5320326f0" providerId="AD" clId="Web-{8D5BEF7B-C86D-6D7B-52AF-C8314B0F6B0F}" dt="2024-11-03T15:18:59.233" v="24" actId="20577"/>
        <pc:sldMkLst>
          <pc:docMk/>
          <pc:sldMk cId="1521292070" sldId="277"/>
        </pc:sldMkLst>
        <pc:spChg chg="mod">
          <ac:chgData name="Ethan Howells (2308529)" userId="S::2308529@student.uwtsd.ac.uk::fa287ede-cb3b-438d-a44b-4df5320326f0" providerId="AD" clId="Web-{8D5BEF7B-C86D-6D7B-52AF-C8314B0F6B0F}" dt="2024-11-03T15:18:59.233" v="24" actId="20577"/>
          <ac:spMkLst>
            <pc:docMk/>
            <pc:sldMk cId="1521292070" sldId="277"/>
            <ac:spMk id="4" creationId="{15A16B2D-10D4-B6E8-2CF8-EFC29F9B511F}"/>
          </ac:spMkLst>
        </pc:spChg>
        <pc:graphicFrameChg chg="mod modGraphic">
          <ac:chgData name="Ethan Howells (2308529)" userId="S::2308529@student.uwtsd.ac.uk::fa287ede-cb3b-438d-a44b-4df5320326f0" providerId="AD" clId="Web-{8D5BEF7B-C86D-6D7B-52AF-C8314B0F6B0F}" dt="2024-11-03T15:18:51.280" v="22"/>
          <ac:graphicFrameMkLst>
            <pc:docMk/>
            <pc:sldMk cId="1521292070" sldId="277"/>
            <ac:graphicFrameMk id="3" creationId="{7256AB7F-62FB-75E5-72EA-2D04C0BE6CD0}"/>
          </ac:graphicFrameMkLst>
        </pc:graphicFrameChg>
      </pc:sldChg>
      <pc:sldChg chg="modSp">
        <pc:chgData name="Ethan Howells (2308529)" userId="S::2308529@student.uwtsd.ac.uk::fa287ede-cb3b-438d-a44b-4df5320326f0" providerId="AD" clId="Web-{8D5BEF7B-C86D-6D7B-52AF-C8314B0F6B0F}" dt="2024-11-03T16:29:32.264" v="118" actId="20577"/>
        <pc:sldMkLst>
          <pc:docMk/>
          <pc:sldMk cId="3392684678" sldId="279"/>
        </pc:sldMkLst>
        <pc:spChg chg="mod">
          <ac:chgData name="Ethan Howells (2308529)" userId="S::2308529@student.uwtsd.ac.uk::fa287ede-cb3b-438d-a44b-4df5320326f0" providerId="AD" clId="Web-{8D5BEF7B-C86D-6D7B-52AF-C8314B0F6B0F}" dt="2024-11-03T16:29:32.264" v="118" actId="20577"/>
          <ac:spMkLst>
            <pc:docMk/>
            <pc:sldMk cId="3392684678" sldId="279"/>
            <ac:spMk id="3" creationId="{81387597-0D1A-970A-3A01-4CC1168B819B}"/>
          </ac:spMkLst>
        </pc:spChg>
      </pc:sldChg>
      <pc:sldChg chg="modSp">
        <pc:chgData name="Ethan Howells (2308529)" userId="S::2308529@student.uwtsd.ac.uk::fa287ede-cb3b-438d-a44b-4df5320326f0" providerId="AD" clId="Web-{8D5BEF7B-C86D-6D7B-52AF-C8314B0F6B0F}" dt="2024-11-03T16:29:51.515" v="128" actId="20577"/>
        <pc:sldMkLst>
          <pc:docMk/>
          <pc:sldMk cId="3692207999" sldId="280"/>
        </pc:sldMkLst>
        <pc:spChg chg="mod">
          <ac:chgData name="Ethan Howells (2308529)" userId="S::2308529@student.uwtsd.ac.uk::fa287ede-cb3b-438d-a44b-4df5320326f0" providerId="AD" clId="Web-{8D5BEF7B-C86D-6D7B-52AF-C8314B0F6B0F}" dt="2024-11-03T16:29:51.515" v="128" actId="20577"/>
          <ac:spMkLst>
            <pc:docMk/>
            <pc:sldMk cId="3692207999" sldId="280"/>
            <ac:spMk id="3" creationId="{44B0656F-A1DF-45A5-0C2B-A865AD6DF043}"/>
          </ac:spMkLst>
        </pc:spChg>
      </pc:sldChg>
      <pc:sldChg chg="modSp">
        <pc:chgData name="Ethan Howells (2308529)" userId="S::2308529@student.uwtsd.ac.uk::fa287ede-cb3b-438d-a44b-4df5320326f0" providerId="AD" clId="Web-{8D5BEF7B-C86D-6D7B-52AF-C8314B0F6B0F}" dt="2024-11-03T16:29:57.999" v="132" actId="20577"/>
        <pc:sldMkLst>
          <pc:docMk/>
          <pc:sldMk cId="672244416" sldId="281"/>
        </pc:sldMkLst>
        <pc:spChg chg="mod">
          <ac:chgData name="Ethan Howells (2308529)" userId="S::2308529@student.uwtsd.ac.uk::fa287ede-cb3b-438d-a44b-4df5320326f0" providerId="AD" clId="Web-{8D5BEF7B-C86D-6D7B-52AF-C8314B0F6B0F}" dt="2024-11-03T16:29:57.999" v="132" actId="20577"/>
          <ac:spMkLst>
            <pc:docMk/>
            <pc:sldMk cId="672244416" sldId="281"/>
            <ac:spMk id="3" creationId="{2F067A8F-056F-CD32-BE99-FB2D99D41EEB}"/>
          </ac:spMkLst>
        </pc:spChg>
      </pc:sldChg>
      <pc:sldChg chg="addSp delSp modSp new mod ord modClrScheme chgLayout">
        <pc:chgData name="Ethan Howells (2308529)" userId="S::2308529@student.uwtsd.ac.uk::fa287ede-cb3b-438d-a44b-4df5320326f0" providerId="AD" clId="Web-{8D5BEF7B-C86D-6D7B-52AF-C8314B0F6B0F}" dt="2024-11-03T16:32:02.081" v="157" actId="1076"/>
        <pc:sldMkLst>
          <pc:docMk/>
          <pc:sldMk cId="3127132352" sldId="282"/>
        </pc:sldMkLst>
        <pc:spChg chg="del">
          <ac:chgData name="Ethan Howells (2308529)" userId="S::2308529@student.uwtsd.ac.uk::fa287ede-cb3b-438d-a44b-4df5320326f0" providerId="AD" clId="Web-{8D5BEF7B-C86D-6D7B-52AF-C8314B0F6B0F}" dt="2024-11-03T16:24:42.083" v="49"/>
          <ac:spMkLst>
            <pc:docMk/>
            <pc:sldMk cId="3127132352" sldId="282"/>
            <ac:spMk id="2" creationId="{8AD41F54-0AF5-633A-9DBA-6A3A0D21545A}"/>
          </ac:spMkLst>
        </pc:spChg>
        <pc:spChg chg="mod">
          <ac:chgData name="Ethan Howells (2308529)" userId="S::2308529@student.uwtsd.ac.uk::fa287ede-cb3b-438d-a44b-4df5320326f0" providerId="AD" clId="Web-{8D5BEF7B-C86D-6D7B-52AF-C8314B0F6B0F}" dt="2024-11-03T16:32:02.081" v="157" actId="1076"/>
          <ac:spMkLst>
            <pc:docMk/>
            <pc:sldMk cId="3127132352" sldId="282"/>
            <ac:spMk id="3" creationId="{98147913-8ED0-A211-4B97-3684695E94C6}"/>
          </ac:spMkLst>
        </pc:spChg>
        <pc:spChg chg="mod">
          <ac:chgData name="Ethan Howells (2308529)" userId="S::2308529@student.uwtsd.ac.uk::fa287ede-cb3b-438d-a44b-4df5320326f0" providerId="AD" clId="Web-{8D5BEF7B-C86D-6D7B-52AF-C8314B0F6B0F}" dt="2024-11-03T16:31:47.753" v="152"/>
          <ac:spMkLst>
            <pc:docMk/>
            <pc:sldMk cId="3127132352" sldId="282"/>
            <ac:spMk id="4" creationId="{930196ED-1B07-07DD-66E1-107B1EE2F01E}"/>
          </ac:spMkLst>
        </pc:spChg>
        <pc:spChg chg="mod">
          <ac:chgData name="Ethan Howells (2308529)" userId="S::2308529@student.uwtsd.ac.uk::fa287ede-cb3b-438d-a44b-4df5320326f0" providerId="AD" clId="Web-{8D5BEF7B-C86D-6D7B-52AF-C8314B0F6B0F}" dt="2024-11-03T16:31:47.753" v="152"/>
          <ac:spMkLst>
            <pc:docMk/>
            <pc:sldMk cId="3127132352" sldId="282"/>
            <ac:spMk id="5" creationId="{54E5BA29-93C2-7414-2DC9-7A5BF8FDAA0A}"/>
          </ac:spMkLst>
        </pc:spChg>
        <pc:spChg chg="mod">
          <ac:chgData name="Ethan Howells (2308529)" userId="S::2308529@student.uwtsd.ac.uk::fa287ede-cb3b-438d-a44b-4df5320326f0" providerId="AD" clId="Web-{8D5BEF7B-C86D-6D7B-52AF-C8314B0F6B0F}" dt="2024-11-03T16:31:47.753" v="152"/>
          <ac:spMkLst>
            <pc:docMk/>
            <pc:sldMk cId="3127132352" sldId="282"/>
            <ac:spMk id="6" creationId="{5562C5B1-9E12-4940-EBFB-6DED8BE3EAB4}"/>
          </ac:spMkLst>
        </pc:spChg>
        <pc:spChg chg="add del mod ord">
          <ac:chgData name="Ethan Howells (2308529)" userId="S::2308529@student.uwtsd.ac.uk::fa287ede-cb3b-438d-a44b-4df5320326f0" providerId="AD" clId="Web-{8D5BEF7B-C86D-6D7B-52AF-C8314B0F6B0F}" dt="2024-11-03T16:31:55.487" v="155"/>
          <ac:spMkLst>
            <pc:docMk/>
            <pc:sldMk cId="3127132352" sldId="282"/>
            <ac:spMk id="8" creationId="{4A7373E5-2B24-8613-0B49-019CC9CDE8EE}"/>
          </ac:spMkLst>
        </pc:spChg>
        <pc:spChg chg="add del mod">
          <ac:chgData name="Ethan Howells (2308529)" userId="S::2308529@student.uwtsd.ac.uk::fa287ede-cb3b-438d-a44b-4df5320326f0" providerId="AD" clId="Web-{8D5BEF7B-C86D-6D7B-52AF-C8314B0F6B0F}" dt="2024-11-03T16:31:02.736" v="141"/>
          <ac:spMkLst>
            <pc:docMk/>
            <pc:sldMk cId="3127132352" sldId="282"/>
            <ac:spMk id="11" creationId="{13592EA9-D147-DBD9-3429-052CB272FF39}"/>
          </ac:spMkLst>
        </pc:spChg>
        <pc:spChg chg="add del mod">
          <ac:chgData name="Ethan Howells (2308529)" userId="S::2308529@student.uwtsd.ac.uk::fa287ede-cb3b-438d-a44b-4df5320326f0" providerId="AD" clId="Web-{8D5BEF7B-C86D-6D7B-52AF-C8314B0F6B0F}" dt="2024-11-03T16:31:02.736" v="141"/>
          <ac:spMkLst>
            <pc:docMk/>
            <pc:sldMk cId="3127132352" sldId="282"/>
            <ac:spMk id="13" creationId="{D3C4F683-7EB7-C10E-F5C9-2B87367CFB2E}"/>
          </ac:spMkLst>
        </pc:spChg>
        <pc:spChg chg="add del mod">
          <ac:chgData name="Ethan Howells (2308529)" userId="S::2308529@student.uwtsd.ac.uk::fa287ede-cb3b-438d-a44b-4df5320326f0" providerId="AD" clId="Web-{8D5BEF7B-C86D-6D7B-52AF-C8314B0F6B0F}" dt="2024-11-03T16:31:04.923" v="143"/>
          <ac:spMkLst>
            <pc:docMk/>
            <pc:sldMk cId="3127132352" sldId="282"/>
            <ac:spMk id="15" creationId="{AB9A7C3B-AB40-36B9-E860-E56AA5EC8F66}"/>
          </ac:spMkLst>
        </pc:spChg>
        <pc:spChg chg="add del mod">
          <ac:chgData name="Ethan Howells (2308529)" userId="S::2308529@student.uwtsd.ac.uk::fa287ede-cb3b-438d-a44b-4df5320326f0" providerId="AD" clId="Web-{8D5BEF7B-C86D-6D7B-52AF-C8314B0F6B0F}" dt="2024-11-03T16:31:14.220" v="145"/>
          <ac:spMkLst>
            <pc:docMk/>
            <pc:sldMk cId="3127132352" sldId="282"/>
            <ac:spMk id="17" creationId="{13592EA9-D147-DBD9-3429-052CB272FF39}"/>
          </ac:spMkLst>
        </pc:spChg>
        <pc:spChg chg="add del mod">
          <ac:chgData name="Ethan Howells (2308529)" userId="S::2308529@student.uwtsd.ac.uk::fa287ede-cb3b-438d-a44b-4df5320326f0" providerId="AD" clId="Web-{8D5BEF7B-C86D-6D7B-52AF-C8314B0F6B0F}" dt="2024-11-03T16:31:47.753" v="152"/>
          <ac:spMkLst>
            <pc:docMk/>
            <pc:sldMk cId="3127132352" sldId="282"/>
            <ac:spMk id="18" creationId="{D3C4F683-7EB7-C10E-F5C9-2B87367CFB2E}"/>
          </ac:spMkLst>
        </pc:spChg>
        <pc:spChg chg="add del mod">
          <ac:chgData name="Ethan Howells (2308529)" userId="S::2308529@student.uwtsd.ac.uk::fa287ede-cb3b-438d-a44b-4df5320326f0" providerId="AD" clId="Web-{8D5BEF7B-C86D-6D7B-52AF-C8314B0F6B0F}" dt="2024-11-03T16:31:50.956" v="153"/>
          <ac:spMkLst>
            <pc:docMk/>
            <pc:sldMk cId="3127132352" sldId="282"/>
            <ac:spMk id="23" creationId="{5DDB9C86-5FEB-564E-E8C9-FA7C86711BA6}"/>
          </ac:spMkLst>
        </pc:spChg>
        <pc:spChg chg="add del mod">
          <ac:chgData name="Ethan Howells (2308529)" userId="S::2308529@student.uwtsd.ac.uk::fa287ede-cb3b-438d-a44b-4df5320326f0" providerId="AD" clId="Web-{8D5BEF7B-C86D-6D7B-52AF-C8314B0F6B0F}" dt="2024-11-03T16:31:53.878" v="154"/>
          <ac:spMkLst>
            <pc:docMk/>
            <pc:sldMk cId="3127132352" sldId="282"/>
            <ac:spMk id="25" creationId="{8F1A7D06-594C-6F78-2B65-5AF1EEB4B59B}"/>
          </ac:spMkLst>
        </pc:spChg>
        <pc:picChg chg="add mod ord">
          <ac:chgData name="Ethan Howells (2308529)" userId="S::2308529@student.uwtsd.ac.uk::fa287ede-cb3b-438d-a44b-4df5320326f0" providerId="AD" clId="Web-{8D5BEF7B-C86D-6D7B-52AF-C8314B0F6B0F}" dt="2024-11-03T16:31:59.222" v="156" actId="1076"/>
          <ac:picMkLst>
            <pc:docMk/>
            <pc:sldMk cId="3127132352" sldId="282"/>
            <ac:picMk id="7" creationId="{1A330300-6953-3737-2502-DD7718E07601}"/>
          </ac:picMkLst>
        </pc:picChg>
      </pc:sldChg>
    </pc:docChg>
  </pc:docChgLst>
  <pc:docChgLst>
    <pc:chgData name="Ethan Howells (2308529)" userId="S::2308529@student.uwtsd.ac.uk::fa287ede-cb3b-438d-a44b-4df5320326f0" providerId="AD" clId="Web-{71F9BE85-8372-09B6-9167-BF87456C72C7}"/>
    <pc:docChg chg="addSld modSld sldOrd addMainMaster delMainMaster">
      <pc:chgData name="Ethan Howells (2308529)" userId="S::2308529@student.uwtsd.ac.uk::fa287ede-cb3b-438d-a44b-4df5320326f0" providerId="AD" clId="Web-{71F9BE85-8372-09B6-9167-BF87456C72C7}" dt="2024-10-21T08:30:05.035" v="88" actId="20577"/>
      <pc:docMkLst>
        <pc:docMk/>
      </pc:docMkLst>
      <pc:sldChg chg="addSp delSp modSp mod modClrScheme chgLayout">
        <pc:chgData name="Ethan Howells (2308529)" userId="S::2308529@student.uwtsd.ac.uk::fa287ede-cb3b-438d-a44b-4df5320326f0" providerId="AD" clId="Web-{71F9BE85-8372-09B6-9167-BF87456C72C7}" dt="2024-10-21T08:21:58.820" v="10"/>
        <pc:sldMkLst>
          <pc:docMk/>
          <pc:sldMk cId="109857222" sldId="256"/>
        </pc:sldMkLst>
        <pc:spChg chg="mod ord">
          <ac:chgData name="Ethan Howells (2308529)" userId="S::2308529@student.uwtsd.ac.uk::fa287ede-cb3b-438d-a44b-4df5320326f0" providerId="AD" clId="Web-{71F9BE85-8372-09B6-9167-BF87456C72C7}" dt="2024-10-21T08:21:52.680" v="9"/>
          <ac:spMkLst>
            <pc:docMk/>
            <pc:sldMk cId="109857222" sldId="256"/>
            <ac:spMk id="2" creationId="{00000000-0000-0000-0000-000000000000}"/>
          </ac:spMkLst>
        </pc:spChg>
        <pc:spChg chg="del mod ord">
          <ac:chgData name="Ethan Howells (2308529)" userId="S::2308529@student.uwtsd.ac.uk::fa287ede-cb3b-438d-a44b-4df5320326f0" providerId="AD" clId="Web-{71F9BE85-8372-09B6-9167-BF87456C72C7}" dt="2024-10-21T08:21:52.680" v="9"/>
          <ac:spMkLst>
            <pc:docMk/>
            <pc:sldMk cId="109857222" sldId="256"/>
            <ac:spMk id="3" creationId="{00000000-0000-0000-0000-000000000000}"/>
          </ac:spMkLst>
        </pc:spChg>
        <pc:spChg chg="add del mod">
          <ac:chgData name="Ethan Howells (2308529)" userId="S::2308529@student.uwtsd.ac.uk::fa287ede-cb3b-438d-a44b-4df5320326f0" providerId="AD" clId="Web-{71F9BE85-8372-09B6-9167-BF87456C72C7}" dt="2024-10-21T08:21:58.820" v="10"/>
          <ac:spMkLst>
            <pc:docMk/>
            <pc:sldMk cId="109857222" sldId="256"/>
            <ac:spMk id="9" creationId="{4B4FCADF-6D16-A290-D34C-0FE9C3417B78}"/>
          </ac:spMkLst>
        </pc:spChg>
        <pc:spChg chg="add mod">
          <ac:chgData name="Ethan Howells (2308529)" userId="S::2308529@student.uwtsd.ac.uk::fa287ede-cb3b-438d-a44b-4df5320326f0" providerId="AD" clId="Web-{71F9BE85-8372-09B6-9167-BF87456C72C7}" dt="2024-10-21T08:21:52.680" v="9"/>
          <ac:spMkLst>
            <pc:docMk/>
            <pc:sldMk cId="109857222" sldId="256"/>
            <ac:spMk id="11" creationId="{DD1745B8-FD7E-7E7F-9B73-4856F2811B76}"/>
          </ac:spMkLst>
        </pc:spChg>
        <pc:spChg chg="add mod">
          <ac:chgData name="Ethan Howells (2308529)" userId="S::2308529@student.uwtsd.ac.uk::fa287ede-cb3b-438d-a44b-4df5320326f0" providerId="AD" clId="Web-{71F9BE85-8372-09B6-9167-BF87456C72C7}" dt="2024-10-21T08:21:52.680" v="9"/>
          <ac:spMkLst>
            <pc:docMk/>
            <pc:sldMk cId="109857222" sldId="256"/>
            <ac:spMk id="13" creationId="{688DC9A8-90B8-3918-04C5-173F700BDDCC}"/>
          </ac:spMkLst>
        </pc:spChg>
        <pc:spChg chg="add mod">
          <ac:chgData name="Ethan Howells (2308529)" userId="S::2308529@student.uwtsd.ac.uk::fa287ede-cb3b-438d-a44b-4df5320326f0" providerId="AD" clId="Web-{71F9BE85-8372-09B6-9167-BF87456C72C7}" dt="2024-10-21T08:21:52.680" v="9"/>
          <ac:spMkLst>
            <pc:docMk/>
            <pc:sldMk cId="109857222" sldId="256"/>
            <ac:spMk id="15" creationId="{80475157-8B86-72E1-4FF8-51E6B9C3368D}"/>
          </ac:spMkLst>
        </pc:spChg>
        <pc:picChg chg="add">
          <ac:chgData name="Ethan Howells (2308529)" userId="S::2308529@student.uwtsd.ac.uk::fa287ede-cb3b-438d-a44b-4df5320326f0" providerId="AD" clId="Web-{71F9BE85-8372-09B6-9167-BF87456C72C7}" dt="2024-10-21T08:21:52.680" v="9"/>
          <ac:picMkLst>
            <pc:docMk/>
            <pc:sldMk cId="109857222" sldId="256"/>
            <ac:picMk id="5" creationId="{CDB968DA-ABAC-AD7E-B207-6D71473780FE}"/>
          </ac:picMkLst>
        </pc:picChg>
      </pc:sldChg>
      <pc:sldChg chg="modSp mod modClrScheme chgLayout">
        <pc:chgData name="Ethan Howells (2308529)" userId="S::2308529@student.uwtsd.ac.uk::fa287ede-cb3b-438d-a44b-4df5320326f0" providerId="AD" clId="Web-{71F9BE85-8372-09B6-9167-BF87456C72C7}" dt="2024-10-21T08:22:17.149" v="11" actId="1076"/>
        <pc:sldMkLst>
          <pc:docMk/>
          <pc:sldMk cId="1825065561" sldId="257"/>
        </pc:sldMkLst>
        <pc:spChg chg="mod ord">
          <ac:chgData name="Ethan Howells (2308529)" userId="S::2308529@student.uwtsd.ac.uk::fa287ede-cb3b-438d-a44b-4df5320326f0" providerId="AD" clId="Web-{71F9BE85-8372-09B6-9167-BF87456C72C7}" dt="2024-10-21T08:22:17.149" v="11" actId="1076"/>
          <ac:spMkLst>
            <pc:docMk/>
            <pc:sldMk cId="1825065561" sldId="257"/>
            <ac:spMk id="2" creationId="{86A51D79-ADB5-5DFA-4BD6-EF477FCB9EC1}"/>
          </ac:spMkLst>
        </pc:spChg>
      </pc:sldChg>
      <pc:sldChg chg="modSp mod modClrScheme chgLayout">
        <pc:chgData name="Ethan Howells (2308529)" userId="S::2308529@student.uwtsd.ac.uk::fa287ede-cb3b-438d-a44b-4df5320326f0" providerId="AD" clId="Web-{71F9BE85-8372-09B6-9167-BF87456C72C7}" dt="2024-10-21T08:21:41.429" v="8"/>
        <pc:sldMkLst>
          <pc:docMk/>
          <pc:sldMk cId="2545611546" sldId="258"/>
        </pc:sldMkLst>
        <pc:spChg chg="mod ord">
          <ac:chgData name="Ethan Howells (2308529)" userId="S::2308529@student.uwtsd.ac.uk::fa287ede-cb3b-438d-a44b-4df5320326f0" providerId="AD" clId="Web-{71F9BE85-8372-09B6-9167-BF87456C72C7}" dt="2024-10-21T08:21:41.429" v="8"/>
          <ac:spMkLst>
            <pc:docMk/>
            <pc:sldMk cId="2545611546" sldId="258"/>
            <ac:spMk id="2" creationId="{1DD86003-102A-FF0B-D3DE-984772AF16C0}"/>
          </ac:spMkLst>
        </pc:spChg>
        <pc:spChg chg="mod ord">
          <ac:chgData name="Ethan Howells (2308529)" userId="S::2308529@student.uwtsd.ac.uk::fa287ede-cb3b-438d-a44b-4df5320326f0" providerId="AD" clId="Web-{71F9BE85-8372-09B6-9167-BF87456C72C7}" dt="2024-10-21T08:21:41.429" v="8"/>
          <ac:spMkLst>
            <pc:docMk/>
            <pc:sldMk cId="2545611546" sldId="258"/>
            <ac:spMk id="3" creationId="{4FBB108B-2F11-D795-64E1-CB4E75F5EDFD}"/>
          </ac:spMkLst>
        </pc:spChg>
      </pc:sldChg>
      <pc:sldChg chg="modSp mod modClrScheme chgLayout">
        <pc:chgData name="Ethan Howells (2308529)" userId="S::2308529@student.uwtsd.ac.uk::fa287ede-cb3b-438d-a44b-4df5320326f0" providerId="AD" clId="Web-{71F9BE85-8372-09B6-9167-BF87456C72C7}" dt="2024-10-21T08:21:41.429" v="8"/>
        <pc:sldMkLst>
          <pc:docMk/>
          <pc:sldMk cId="4008835546" sldId="259"/>
        </pc:sldMkLst>
        <pc:spChg chg="mod ord">
          <ac:chgData name="Ethan Howells (2308529)" userId="S::2308529@student.uwtsd.ac.uk::fa287ede-cb3b-438d-a44b-4df5320326f0" providerId="AD" clId="Web-{71F9BE85-8372-09B6-9167-BF87456C72C7}" dt="2024-10-21T08:21:41.429" v="8"/>
          <ac:spMkLst>
            <pc:docMk/>
            <pc:sldMk cId="4008835546" sldId="259"/>
            <ac:spMk id="2" creationId="{F631768A-6500-409D-ED29-CADB8C0F1B21}"/>
          </ac:spMkLst>
        </pc:spChg>
        <pc:spChg chg="mod ord">
          <ac:chgData name="Ethan Howells (2308529)" userId="S::2308529@student.uwtsd.ac.uk::fa287ede-cb3b-438d-a44b-4df5320326f0" providerId="AD" clId="Web-{71F9BE85-8372-09B6-9167-BF87456C72C7}" dt="2024-10-21T08:21:41.429" v="8"/>
          <ac:spMkLst>
            <pc:docMk/>
            <pc:sldMk cId="4008835546" sldId="259"/>
            <ac:spMk id="3" creationId="{4AF5A8F2-A49D-CC60-D2F2-58793472FCCC}"/>
          </ac:spMkLst>
        </pc:spChg>
      </pc:sldChg>
      <pc:sldChg chg="modSp new">
        <pc:chgData name="Ethan Howells (2308529)" userId="S::2308529@student.uwtsd.ac.uk::fa287ede-cb3b-438d-a44b-4df5320326f0" providerId="AD" clId="Web-{71F9BE85-8372-09B6-9167-BF87456C72C7}" dt="2024-10-21T08:24:27.886" v="37" actId="20577"/>
        <pc:sldMkLst>
          <pc:docMk/>
          <pc:sldMk cId="2483243262" sldId="260"/>
        </pc:sldMkLst>
        <pc:spChg chg="mod">
          <ac:chgData name="Ethan Howells (2308529)" userId="S::2308529@student.uwtsd.ac.uk::fa287ede-cb3b-438d-a44b-4df5320326f0" providerId="AD" clId="Web-{71F9BE85-8372-09B6-9167-BF87456C72C7}" dt="2024-10-21T08:24:27.886" v="37" actId="20577"/>
          <ac:spMkLst>
            <pc:docMk/>
            <pc:sldMk cId="2483243262" sldId="260"/>
            <ac:spMk id="2" creationId="{8CB78D60-5DEA-CA63-DC10-E0AFF5BD3E44}"/>
          </ac:spMkLst>
        </pc:spChg>
      </pc:sldChg>
      <pc:sldChg chg="modSp new">
        <pc:chgData name="Ethan Howells (2308529)" userId="S::2308529@student.uwtsd.ac.uk::fa287ede-cb3b-438d-a44b-4df5320326f0" providerId="AD" clId="Web-{71F9BE85-8372-09B6-9167-BF87456C72C7}" dt="2024-10-21T08:24:14.980" v="22" actId="20577"/>
        <pc:sldMkLst>
          <pc:docMk/>
          <pc:sldMk cId="1905412772" sldId="261"/>
        </pc:sldMkLst>
        <pc:spChg chg="mod">
          <ac:chgData name="Ethan Howells (2308529)" userId="S::2308529@student.uwtsd.ac.uk::fa287ede-cb3b-438d-a44b-4df5320326f0" providerId="AD" clId="Web-{71F9BE85-8372-09B6-9167-BF87456C72C7}" dt="2024-10-21T08:24:14.980" v="22" actId="20577"/>
          <ac:spMkLst>
            <pc:docMk/>
            <pc:sldMk cId="1905412772" sldId="261"/>
            <ac:spMk id="2" creationId="{60CD7BBD-25E3-3479-6756-0425BFEAEB24}"/>
          </ac:spMkLst>
        </pc:spChg>
      </pc:sldChg>
      <pc:sldChg chg="new">
        <pc:chgData name="Ethan Howells (2308529)" userId="S::2308529@student.uwtsd.ac.uk::fa287ede-cb3b-438d-a44b-4df5320326f0" providerId="AD" clId="Web-{71F9BE85-8372-09B6-9167-BF87456C72C7}" dt="2024-10-21T08:24:30.668" v="38"/>
        <pc:sldMkLst>
          <pc:docMk/>
          <pc:sldMk cId="3158348794" sldId="262"/>
        </pc:sldMkLst>
      </pc:sldChg>
      <pc:sldChg chg="new">
        <pc:chgData name="Ethan Howells (2308529)" userId="S::2308529@student.uwtsd.ac.uk::fa287ede-cb3b-438d-a44b-4df5320326f0" providerId="AD" clId="Web-{71F9BE85-8372-09B6-9167-BF87456C72C7}" dt="2024-10-21T08:24:45.699" v="39"/>
        <pc:sldMkLst>
          <pc:docMk/>
          <pc:sldMk cId="3815224447" sldId="263"/>
        </pc:sldMkLst>
      </pc:sldChg>
      <pc:sldChg chg="new">
        <pc:chgData name="Ethan Howells (2308529)" userId="S::2308529@student.uwtsd.ac.uk::fa287ede-cb3b-438d-a44b-4df5320326f0" providerId="AD" clId="Web-{71F9BE85-8372-09B6-9167-BF87456C72C7}" dt="2024-10-21T08:24:47.121" v="40"/>
        <pc:sldMkLst>
          <pc:docMk/>
          <pc:sldMk cId="3250654553" sldId="264"/>
        </pc:sldMkLst>
      </pc:sldChg>
      <pc:sldChg chg="new">
        <pc:chgData name="Ethan Howells (2308529)" userId="S::2308529@student.uwtsd.ac.uk::fa287ede-cb3b-438d-a44b-4df5320326f0" providerId="AD" clId="Web-{71F9BE85-8372-09B6-9167-BF87456C72C7}" dt="2024-10-21T08:25:21.263" v="41"/>
        <pc:sldMkLst>
          <pc:docMk/>
          <pc:sldMk cId="3966783539" sldId="265"/>
        </pc:sldMkLst>
      </pc:sldChg>
      <pc:sldChg chg="delSp modSp new">
        <pc:chgData name="Ethan Howells (2308529)" userId="S::2308529@student.uwtsd.ac.uk::fa287ede-cb3b-438d-a44b-4df5320326f0" providerId="AD" clId="Web-{71F9BE85-8372-09B6-9167-BF87456C72C7}" dt="2024-10-21T08:25:37.638" v="49"/>
        <pc:sldMkLst>
          <pc:docMk/>
          <pc:sldMk cId="3468379936" sldId="266"/>
        </pc:sldMkLst>
        <pc:spChg chg="mod">
          <ac:chgData name="Ethan Howells (2308529)" userId="S::2308529@student.uwtsd.ac.uk::fa287ede-cb3b-438d-a44b-4df5320326f0" providerId="AD" clId="Web-{71F9BE85-8372-09B6-9167-BF87456C72C7}" dt="2024-10-21T08:25:35.325" v="48" actId="20577"/>
          <ac:spMkLst>
            <pc:docMk/>
            <pc:sldMk cId="3468379936" sldId="266"/>
            <ac:spMk id="2" creationId="{AC779BDB-5A79-485D-7DFF-E44382B39C23}"/>
          </ac:spMkLst>
        </pc:spChg>
        <pc:spChg chg="del">
          <ac:chgData name="Ethan Howells (2308529)" userId="S::2308529@student.uwtsd.ac.uk::fa287ede-cb3b-438d-a44b-4df5320326f0" providerId="AD" clId="Web-{71F9BE85-8372-09B6-9167-BF87456C72C7}" dt="2024-10-21T08:25:37.638" v="49"/>
          <ac:spMkLst>
            <pc:docMk/>
            <pc:sldMk cId="3468379936" sldId="266"/>
            <ac:spMk id="3" creationId="{6E2708F1-2B83-B688-E738-611CCB310090}"/>
          </ac:spMkLst>
        </pc:spChg>
      </pc:sldChg>
      <pc:sldChg chg="new">
        <pc:chgData name="Ethan Howells (2308529)" userId="S::2308529@student.uwtsd.ac.uk::fa287ede-cb3b-438d-a44b-4df5320326f0" providerId="AD" clId="Web-{71F9BE85-8372-09B6-9167-BF87456C72C7}" dt="2024-10-21T08:25:45.419" v="50"/>
        <pc:sldMkLst>
          <pc:docMk/>
          <pc:sldMk cId="233126751" sldId="267"/>
        </pc:sldMkLst>
      </pc:sldChg>
      <pc:sldChg chg="modSp new">
        <pc:chgData name="Ethan Howells (2308529)" userId="S::2308529@student.uwtsd.ac.uk::fa287ede-cb3b-438d-a44b-4df5320326f0" providerId="AD" clId="Web-{71F9BE85-8372-09B6-9167-BF87456C72C7}" dt="2024-10-21T08:26:42.905" v="58" actId="20577"/>
        <pc:sldMkLst>
          <pc:docMk/>
          <pc:sldMk cId="886690128" sldId="268"/>
        </pc:sldMkLst>
        <pc:spChg chg="mod">
          <ac:chgData name="Ethan Howells (2308529)" userId="S::2308529@student.uwtsd.ac.uk::fa287ede-cb3b-438d-a44b-4df5320326f0" providerId="AD" clId="Web-{71F9BE85-8372-09B6-9167-BF87456C72C7}" dt="2024-10-21T08:26:42.905" v="58" actId="20577"/>
          <ac:spMkLst>
            <pc:docMk/>
            <pc:sldMk cId="886690128" sldId="268"/>
            <ac:spMk id="2" creationId="{5593508C-6814-EDDC-B1C0-65126B6C8B13}"/>
          </ac:spMkLst>
        </pc:spChg>
      </pc:sldChg>
      <pc:sldChg chg="new ord">
        <pc:chgData name="Ethan Howells (2308529)" userId="S::2308529@student.uwtsd.ac.uk::fa287ede-cb3b-438d-a44b-4df5320326f0" providerId="AD" clId="Web-{71F9BE85-8372-09B6-9167-BF87456C72C7}" dt="2024-10-21T08:27:51.672" v="83"/>
        <pc:sldMkLst>
          <pc:docMk/>
          <pc:sldMk cId="678930635" sldId="269"/>
        </pc:sldMkLst>
      </pc:sldChg>
      <pc:sldChg chg="modSp new ord">
        <pc:chgData name="Ethan Howells (2308529)" userId="S::2308529@student.uwtsd.ac.uk::fa287ede-cb3b-438d-a44b-4df5320326f0" providerId="AD" clId="Web-{71F9BE85-8372-09B6-9167-BF87456C72C7}" dt="2024-10-21T08:27:55.219" v="84"/>
        <pc:sldMkLst>
          <pc:docMk/>
          <pc:sldMk cId="504250108" sldId="270"/>
        </pc:sldMkLst>
        <pc:spChg chg="mod">
          <ac:chgData name="Ethan Howells (2308529)" userId="S::2308529@student.uwtsd.ac.uk::fa287ede-cb3b-438d-a44b-4df5320326f0" providerId="AD" clId="Web-{71F9BE85-8372-09B6-9167-BF87456C72C7}" dt="2024-10-21T08:27:28.375" v="68" actId="20577"/>
          <ac:spMkLst>
            <pc:docMk/>
            <pc:sldMk cId="504250108" sldId="270"/>
            <ac:spMk id="2" creationId="{AE9F82DD-17D5-8588-021B-41D3A4534149}"/>
          </ac:spMkLst>
        </pc:spChg>
      </pc:sldChg>
      <pc:sldChg chg="modSp new">
        <pc:chgData name="Ethan Howells (2308529)" userId="S::2308529@student.uwtsd.ac.uk::fa287ede-cb3b-438d-a44b-4df5320326f0" providerId="AD" clId="Web-{71F9BE85-8372-09B6-9167-BF87456C72C7}" dt="2024-10-21T08:30:05.035" v="88" actId="20577"/>
        <pc:sldMkLst>
          <pc:docMk/>
          <pc:sldMk cId="2647823440" sldId="271"/>
        </pc:sldMkLst>
        <pc:spChg chg="mod">
          <ac:chgData name="Ethan Howells (2308529)" userId="S::2308529@student.uwtsd.ac.uk::fa287ede-cb3b-438d-a44b-4df5320326f0" providerId="AD" clId="Web-{71F9BE85-8372-09B6-9167-BF87456C72C7}" dt="2024-10-21T08:30:05.035" v="88" actId="20577"/>
          <ac:spMkLst>
            <pc:docMk/>
            <pc:sldMk cId="2647823440" sldId="271"/>
            <ac:spMk id="2" creationId="{9EB9D360-DA20-BE62-0FD4-7F33835CF653}"/>
          </ac:spMkLst>
        </pc:spChg>
      </pc:sldChg>
      <pc:sldChg chg="new">
        <pc:chgData name="Ethan Howells (2308529)" userId="S::2308529@student.uwtsd.ac.uk::fa287ede-cb3b-438d-a44b-4df5320326f0" providerId="AD" clId="Web-{71F9BE85-8372-09B6-9167-BF87456C72C7}" dt="2024-10-21T08:27:57.610" v="85"/>
        <pc:sldMkLst>
          <pc:docMk/>
          <pc:sldMk cId="3532428338" sldId="272"/>
        </pc:sldMkLst>
      </pc:sldChg>
      <pc:sldMasterChg chg="del delSldLayout">
        <pc:chgData name="Ethan Howells (2308529)" userId="S::2308529@student.uwtsd.ac.uk::fa287ede-cb3b-438d-a44b-4df5320326f0" providerId="AD" clId="Web-{71F9BE85-8372-09B6-9167-BF87456C72C7}" dt="2024-10-21T08:20:27.771" v="0"/>
        <pc:sldMasterMkLst>
          <pc:docMk/>
          <pc:sldMasterMk cId="366401047" sldId="2147483672"/>
        </pc:sldMasterMkLst>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959720489" sldId="2147483673"/>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987935985" sldId="2147483674"/>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2868465013" sldId="2147483675"/>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2215648751" sldId="2147483676"/>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304549364" sldId="2147483677"/>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1980594104" sldId="2147483678"/>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083934305" sldId="2147483679"/>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869870526" sldId="2147483680"/>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40497387" sldId="2147483681"/>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2456238707" sldId="2147483682"/>
          </pc:sldLayoutMkLst>
        </pc:sldLayoutChg>
        <pc:sldLayoutChg chg="del">
          <pc:chgData name="Ethan Howells (2308529)" userId="S::2308529@student.uwtsd.ac.uk::fa287ede-cb3b-438d-a44b-4df5320326f0" providerId="AD" clId="Web-{71F9BE85-8372-09B6-9167-BF87456C72C7}" dt="2024-10-21T08:20:27.771" v="0"/>
          <pc:sldLayoutMkLst>
            <pc:docMk/>
            <pc:sldMasterMk cId="366401047" sldId="2147483672"/>
            <pc:sldLayoutMk cId="3206020986" sldId="2147483683"/>
          </pc:sldLayoutMkLst>
        </pc:sldLayoutChg>
      </pc:sldMasterChg>
      <pc:sldMasterChg chg="add del addSldLayout delSldLayout modSldLayout">
        <pc:chgData name="Ethan Howells (2308529)" userId="S::2308529@student.uwtsd.ac.uk::fa287ede-cb3b-438d-a44b-4df5320326f0" providerId="AD" clId="Web-{71F9BE85-8372-09B6-9167-BF87456C72C7}" dt="2024-10-21T08:20:32.287" v="1"/>
        <pc:sldMasterMkLst>
          <pc:docMk/>
          <pc:sldMasterMk cId="2693973759" sldId="2147483684"/>
        </pc:sldMasterMkLst>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2227833380" sldId="2147483685"/>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54690259" sldId="2147483686"/>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2868997970" sldId="2147483687"/>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3138014090" sldId="2147483688"/>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2610605912" sldId="2147483689"/>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1084385186" sldId="2147483690"/>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3743329697" sldId="2147483691"/>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1196537026" sldId="2147483692"/>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2250460715" sldId="2147483693"/>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30877260" sldId="2147483694"/>
          </pc:sldLayoutMkLst>
        </pc:sldLayoutChg>
        <pc:sldLayoutChg chg="add del mod replId">
          <pc:chgData name="Ethan Howells (2308529)" userId="S::2308529@student.uwtsd.ac.uk::fa287ede-cb3b-438d-a44b-4df5320326f0" providerId="AD" clId="Web-{71F9BE85-8372-09B6-9167-BF87456C72C7}" dt="2024-10-21T08:20:32.287" v="1"/>
          <pc:sldLayoutMkLst>
            <pc:docMk/>
            <pc:sldMasterMk cId="2693973759" sldId="2147483684"/>
            <pc:sldLayoutMk cId="3876381877" sldId="2147483695"/>
          </pc:sldLayoutMkLst>
        </pc:sldLayoutChg>
      </pc:sldMasterChg>
      <pc:sldMasterChg chg="add del addSldLayout delSldLayout modSldLayout">
        <pc:chgData name="Ethan Howells (2308529)" userId="S::2308529@student.uwtsd.ac.uk::fa287ede-cb3b-438d-a44b-4df5320326f0" providerId="AD" clId="Web-{71F9BE85-8372-09B6-9167-BF87456C72C7}" dt="2024-10-21T08:20:40.631" v="2"/>
        <pc:sldMasterMkLst>
          <pc:docMk/>
          <pc:sldMasterMk cId="3925204410" sldId="2147483696"/>
        </pc:sldMasterMkLst>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617778345" sldId="2147483697"/>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424580326" sldId="2147483698"/>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3940391477" sldId="2147483699"/>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842532101" sldId="2147483700"/>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006931408" sldId="2147483701"/>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430932134" sldId="2147483702"/>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3086919349" sldId="2147483703"/>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688711031" sldId="2147483704"/>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4210529147" sldId="2147483705"/>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2936102281" sldId="2147483706"/>
          </pc:sldLayoutMkLst>
        </pc:sldLayoutChg>
        <pc:sldLayoutChg chg="add del mod replId">
          <pc:chgData name="Ethan Howells (2308529)" userId="S::2308529@student.uwtsd.ac.uk::fa287ede-cb3b-438d-a44b-4df5320326f0" providerId="AD" clId="Web-{71F9BE85-8372-09B6-9167-BF87456C72C7}" dt="2024-10-21T08:20:40.631" v="2"/>
          <pc:sldLayoutMkLst>
            <pc:docMk/>
            <pc:sldMasterMk cId="3925204410" sldId="2147483696"/>
            <pc:sldLayoutMk cId="1758564641" sldId="2147483707"/>
          </pc:sldLayoutMkLst>
        </pc:sldLayoutChg>
      </pc:sldMasterChg>
      <pc:sldMasterChg chg="add del addSldLayout delSldLayout modSldLayout">
        <pc:chgData name="Ethan Howells (2308529)" userId="S::2308529@student.uwtsd.ac.uk::fa287ede-cb3b-438d-a44b-4df5320326f0" providerId="AD" clId="Web-{71F9BE85-8372-09B6-9167-BF87456C72C7}" dt="2024-10-21T08:21:17.054" v="4"/>
        <pc:sldMasterMkLst>
          <pc:docMk/>
          <pc:sldMasterMk cId="4141689952" sldId="2147483708"/>
        </pc:sldMasterMkLst>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494029028" sldId="2147483709"/>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1642295634" sldId="2147483710"/>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3905441302" sldId="2147483711"/>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2221450097" sldId="2147483712"/>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4038212752" sldId="2147483713"/>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1524478525" sldId="2147483714"/>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2549694160" sldId="2147483715"/>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3335290589" sldId="2147483716"/>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1479226982" sldId="2147483717"/>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2839315189" sldId="2147483718"/>
          </pc:sldLayoutMkLst>
        </pc:sldLayoutChg>
        <pc:sldLayoutChg chg="add del mod replId">
          <pc:chgData name="Ethan Howells (2308529)" userId="S::2308529@student.uwtsd.ac.uk::fa287ede-cb3b-438d-a44b-4df5320326f0" providerId="AD" clId="Web-{71F9BE85-8372-09B6-9167-BF87456C72C7}" dt="2024-10-21T08:21:17.054" v="4"/>
          <pc:sldLayoutMkLst>
            <pc:docMk/>
            <pc:sldMasterMk cId="4141689952" sldId="2147483708"/>
            <pc:sldLayoutMk cId="1826569401" sldId="2147483719"/>
          </pc:sldLayoutMkLst>
        </pc:sldLayoutChg>
      </pc:sldMasterChg>
      <pc:sldMasterChg chg="add del addSldLayout delSldLayout modSldLayout">
        <pc:chgData name="Ethan Howells (2308529)" userId="S::2308529@student.uwtsd.ac.uk::fa287ede-cb3b-438d-a44b-4df5320326f0" providerId="AD" clId="Web-{71F9BE85-8372-09B6-9167-BF87456C72C7}" dt="2024-10-21T08:21:23.273" v="5"/>
        <pc:sldMasterMkLst>
          <pc:docMk/>
          <pc:sldMasterMk cId="3094595744" sldId="2147483720"/>
        </pc:sldMasterMkLst>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2776870344" sldId="2147483721"/>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4236755550" sldId="2147483722"/>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1605501001" sldId="2147483723"/>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1100250229" sldId="2147483724"/>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136862403" sldId="2147483725"/>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969003452" sldId="2147483726"/>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2427044973" sldId="2147483727"/>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2904030840" sldId="2147483728"/>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4036192443" sldId="2147483729"/>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840401602" sldId="2147483730"/>
          </pc:sldLayoutMkLst>
        </pc:sldLayoutChg>
        <pc:sldLayoutChg chg="add del mod replId">
          <pc:chgData name="Ethan Howells (2308529)" userId="S::2308529@student.uwtsd.ac.uk::fa287ede-cb3b-438d-a44b-4df5320326f0" providerId="AD" clId="Web-{71F9BE85-8372-09B6-9167-BF87456C72C7}" dt="2024-10-21T08:21:23.273" v="5"/>
          <pc:sldLayoutMkLst>
            <pc:docMk/>
            <pc:sldMasterMk cId="3094595744" sldId="2147483720"/>
            <pc:sldLayoutMk cId="2268268198" sldId="2147483731"/>
          </pc:sldLayoutMkLst>
        </pc:sldLayoutChg>
      </pc:sldMasterChg>
      <pc:sldMasterChg chg="add del addSldLayout delSldLayout modSldLayout">
        <pc:chgData name="Ethan Howells (2308529)" userId="S::2308529@student.uwtsd.ac.uk::fa287ede-cb3b-438d-a44b-4df5320326f0" providerId="AD" clId="Web-{71F9BE85-8372-09B6-9167-BF87456C72C7}" dt="2024-10-21T08:21:26.054" v="6"/>
        <pc:sldMasterMkLst>
          <pc:docMk/>
          <pc:sldMasterMk cId="440134422" sldId="2147483732"/>
        </pc:sldMasterMkLst>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2543476771" sldId="2147483733"/>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4201845863" sldId="2147483734"/>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3234345792" sldId="2147483735"/>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2563575872" sldId="2147483736"/>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3808063926" sldId="2147483737"/>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4011551799" sldId="2147483738"/>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675548893" sldId="2147483739"/>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132420579" sldId="2147483740"/>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1474894579" sldId="2147483741"/>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1179337075" sldId="2147483742"/>
          </pc:sldLayoutMkLst>
        </pc:sldLayoutChg>
        <pc:sldLayoutChg chg="add del mod replId">
          <pc:chgData name="Ethan Howells (2308529)" userId="S::2308529@student.uwtsd.ac.uk::fa287ede-cb3b-438d-a44b-4df5320326f0" providerId="AD" clId="Web-{71F9BE85-8372-09B6-9167-BF87456C72C7}" dt="2024-10-21T08:21:26.054" v="6"/>
          <pc:sldLayoutMkLst>
            <pc:docMk/>
            <pc:sldMasterMk cId="440134422" sldId="2147483732"/>
            <pc:sldLayoutMk cId="4184377028" sldId="2147483743"/>
          </pc:sldLayoutMkLst>
        </pc:sldLayoutChg>
      </pc:sldMasterChg>
      <pc:sldMasterChg chg="add del addSldLayout delSldLayout modSldLayout">
        <pc:chgData name="Ethan Howells (2308529)" userId="S::2308529@student.uwtsd.ac.uk::fa287ede-cb3b-438d-a44b-4df5320326f0" providerId="AD" clId="Web-{71F9BE85-8372-09B6-9167-BF87456C72C7}" dt="2024-10-21T08:21:31.476" v="7"/>
        <pc:sldMasterMkLst>
          <pc:docMk/>
          <pc:sldMasterMk cId="3277368111" sldId="2147483744"/>
        </pc:sldMasterMkLst>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1563152991" sldId="2147483745"/>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3608339808" sldId="2147483746"/>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2901390277" sldId="2147483747"/>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3076136615" sldId="2147483748"/>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2376549191" sldId="2147483749"/>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756897883" sldId="2147483750"/>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1715717525" sldId="2147483751"/>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1271947346" sldId="2147483752"/>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3725333265" sldId="2147483753"/>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3552388452" sldId="2147483754"/>
          </pc:sldLayoutMkLst>
        </pc:sldLayoutChg>
        <pc:sldLayoutChg chg="add del mod replId">
          <pc:chgData name="Ethan Howells (2308529)" userId="S::2308529@student.uwtsd.ac.uk::fa287ede-cb3b-438d-a44b-4df5320326f0" providerId="AD" clId="Web-{71F9BE85-8372-09B6-9167-BF87456C72C7}" dt="2024-10-21T08:21:31.476" v="7"/>
          <pc:sldLayoutMkLst>
            <pc:docMk/>
            <pc:sldMasterMk cId="3277368111" sldId="2147483744"/>
            <pc:sldLayoutMk cId="1600555593" sldId="2147483755"/>
          </pc:sldLayoutMkLst>
        </pc:sldLayoutChg>
      </pc:sldMasterChg>
      <pc:sldMasterChg chg="add del addSldLayout delSldLayout modSldLayout">
        <pc:chgData name="Ethan Howells (2308529)" userId="S::2308529@student.uwtsd.ac.uk::fa287ede-cb3b-438d-a44b-4df5320326f0" providerId="AD" clId="Web-{71F9BE85-8372-09B6-9167-BF87456C72C7}" dt="2024-10-21T08:21:41.429" v="8"/>
        <pc:sldMasterMkLst>
          <pc:docMk/>
          <pc:sldMasterMk cId="1237247911" sldId="2147483756"/>
        </pc:sldMasterMkLst>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1259064431" sldId="2147483757"/>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715166117" sldId="2147483758"/>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3472323708" sldId="2147483759"/>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1155394214" sldId="2147483760"/>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508735595" sldId="2147483761"/>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2147393346" sldId="2147483762"/>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623614192" sldId="2147483763"/>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2779321602" sldId="2147483764"/>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304662186" sldId="2147483765"/>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3376993319" sldId="2147483766"/>
          </pc:sldLayoutMkLst>
        </pc:sldLayoutChg>
        <pc:sldLayoutChg chg="add del mod replId">
          <pc:chgData name="Ethan Howells (2308529)" userId="S::2308529@student.uwtsd.ac.uk::fa287ede-cb3b-438d-a44b-4df5320326f0" providerId="AD" clId="Web-{71F9BE85-8372-09B6-9167-BF87456C72C7}" dt="2024-10-21T08:21:41.429" v="8"/>
          <pc:sldLayoutMkLst>
            <pc:docMk/>
            <pc:sldMasterMk cId="1237247911" sldId="2147483756"/>
            <pc:sldLayoutMk cId="675788386" sldId="2147483767"/>
          </pc:sldLayoutMkLst>
        </pc:sldLayoutChg>
      </pc:sldMasterChg>
      <pc:sldMasterChg chg="add addSldLayout modSldLayout">
        <pc:chgData name="Ethan Howells (2308529)" userId="S::2308529@student.uwtsd.ac.uk::fa287ede-cb3b-438d-a44b-4df5320326f0" providerId="AD" clId="Web-{71F9BE85-8372-09B6-9167-BF87456C72C7}" dt="2024-10-21T08:21:41.429" v="8"/>
        <pc:sldMasterMkLst>
          <pc:docMk/>
          <pc:sldMasterMk cId="737835046" sldId="2147483768"/>
        </pc:sldMasterMkLst>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965607695" sldId="2147483769"/>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1343876627" sldId="2147483770"/>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2075612784" sldId="2147483771"/>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3474563185" sldId="2147483772"/>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4104292859" sldId="2147483773"/>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2747267679" sldId="2147483774"/>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682980635" sldId="2147483775"/>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1135520631" sldId="2147483776"/>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2784855551" sldId="2147483777"/>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2174628661" sldId="2147483778"/>
          </pc:sldLayoutMkLst>
        </pc:sldLayoutChg>
        <pc:sldLayoutChg chg="add mod replId">
          <pc:chgData name="Ethan Howells (2308529)" userId="S::2308529@student.uwtsd.ac.uk::fa287ede-cb3b-438d-a44b-4df5320326f0" providerId="AD" clId="Web-{71F9BE85-8372-09B6-9167-BF87456C72C7}" dt="2024-10-21T08:21:41.429" v="8"/>
          <pc:sldLayoutMkLst>
            <pc:docMk/>
            <pc:sldMasterMk cId="737835046" sldId="2147483768"/>
            <pc:sldLayoutMk cId="3142582031" sldId="2147483779"/>
          </pc:sldLayoutMkLst>
        </pc:sldLayoutChg>
      </pc:sldMasterChg>
    </pc:docChg>
  </pc:docChgLst>
  <pc:docChgLst>
    <pc:chgData name="Ethan Howells (2308529)" userId="S::2308529@student.uwtsd.ac.uk::fa287ede-cb3b-438d-a44b-4df5320326f0" providerId="AD" clId="Web-{2BF236AB-4790-EC56-A6FC-BF422CE90A72}"/>
    <pc:docChg chg="modSld sldOrd">
      <pc:chgData name="Ethan Howells (2308529)" userId="S::2308529@student.uwtsd.ac.uk::fa287ede-cb3b-438d-a44b-4df5320326f0" providerId="AD" clId="Web-{2BF236AB-4790-EC56-A6FC-BF422CE90A72}" dt="2024-10-24T16:16:53.292" v="71" actId="20577"/>
      <pc:docMkLst>
        <pc:docMk/>
      </pc:docMkLst>
      <pc:sldChg chg="delSp modSp">
        <pc:chgData name="Ethan Howells (2308529)" userId="S::2308529@student.uwtsd.ac.uk::fa287ede-cb3b-438d-a44b-4df5320326f0" providerId="AD" clId="Web-{2BF236AB-4790-EC56-A6FC-BF422CE90A72}" dt="2024-10-24T14:43:26.697" v="26" actId="20577"/>
        <pc:sldMkLst>
          <pc:docMk/>
          <pc:sldMk cId="2545611546" sldId="258"/>
        </pc:sldMkLst>
        <pc:spChg chg="del">
          <ac:chgData name="Ethan Howells (2308529)" userId="S::2308529@student.uwtsd.ac.uk::fa287ede-cb3b-438d-a44b-4df5320326f0" providerId="AD" clId="Web-{2BF236AB-4790-EC56-A6FC-BF422CE90A72}" dt="2024-10-24T14:31:13.134" v="0"/>
          <ac:spMkLst>
            <pc:docMk/>
            <pc:sldMk cId="2545611546" sldId="258"/>
            <ac:spMk id="2" creationId="{1DD86003-102A-FF0B-D3DE-984772AF16C0}"/>
          </ac:spMkLst>
        </pc:spChg>
        <pc:spChg chg="mod">
          <ac:chgData name="Ethan Howells (2308529)" userId="S::2308529@student.uwtsd.ac.uk::fa287ede-cb3b-438d-a44b-4df5320326f0" providerId="AD" clId="Web-{2BF236AB-4790-EC56-A6FC-BF422CE90A72}" dt="2024-10-24T14:43:26.697" v="26" actId="20577"/>
          <ac:spMkLst>
            <pc:docMk/>
            <pc:sldMk cId="2545611546" sldId="258"/>
            <ac:spMk id="3" creationId="{4FBB108B-2F11-D795-64E1-CB4E75F5EDFD}"/>
          </ac:spMkLst>
        </pc:spChg>
      </pc:sldChg>
      <pc:sldChg chg="modSp ord">
        <pc:chgData name="Ethan Howells (2308529)" userId="S::2308529@student.uwtsd.ac.uk::fa287ede-cb3b-438d-a44b-4df5320326f0" providerId="AD" clId="Web-{2BF236AB-4790-EC56-A6FC-BF422CE90A72}" dt="2024-10-24T15:54:04.783" v="68"/>
        <pc:sldMkLst>
          <pc:docMk/>
          <pc:sldMk cId="2483243262" sldId="260"/>
        </pc:sldMkLst>
        <pc:spChg chg="mod">
          <ac:chgData name="Ethan Howells (2308529)" userId="S::2308529@student.uwtsd.ac.uk::fa287ede-cb3b-438d-a44b-4df5320326f0" providerId="AD" clId="Web-{2BF236AB-4790-EC56-A6FC-BF422CE90A72}" dt="2024-10-24T15:22:25.665" v="48" actId="1076"/>
          <ac:spMkLst>
            <pc:docMk/>
            <pc:sldMk cId="2483243262" sldId="260"/>
            <ac:spMk id="2" creationId="{8CB78D60-5DEA-CA63-DC10-E0AFF5BD3E44}"/>
          </ac:spMkLst>
        </pc:spChg>
        <pc:spChg chg="mod">
          <ac:chgData name="Ethan Howells (2308529)" userId="S::2308529@student.uwtsd.ac.uk::fa287ede-cb3b-438d-a44b-4df5320326f0" providerId="AD" clId="Web-{2BF236AB-4790-EC56-A6FC-BF422CE90A72}" dt="2024-10-24T15:22:28.040" v="49" actId="1076"/>
          <ac:spMkLst>
            <pc:docMk/>
            <pc:sldMk cId="2483243262" sldId="260"/>
            <ac:spMk id="3" creationId="{5CE18784-8BE6-DDC3-84FA-1501828DBFAB}"/>
          </ac:spMkLst>
        </pc:spChg>
      </pc:sldChg>
      <pc:sldChg chg="modSp ord">
        <pc:chgData name="Ethan Howells (2308529)" userId="S::2308529@student.uwtsd.ac.uk::fa287ede-cb3b-438d-a44b-4df5320326f0" providerId="AD" clId="Web-{2BF236AB-4790-EC56-A6FC-BF422CE90A72}" dt="2024-10-24T16:16:53.292" v="71" actId="20577"/>
        <pc:sldMkLst>
          <pc:docMk/>
          <pc:sldMk cId="1905412772" sldId="261"/>
        </pc:sldMkLst>
        <pc:spChg chg="mod">
          <ac:chgData name="Ethan Howells (2308529)" userId="S::2308529@student.uwtsd.ac.uk::fa287ede-cb3b-438d-a44b-4df5320326f0" providerId="AD" clId="Web-{2BF236AB-4790-EC56-A6FC-BF422CE90A72}" dt="2024-10-24T15:53:58.673" v="66" actId="1076"/>
          <ac:spMkLst>
            <pc:docMk/>
            <pc:sldMk cId="1905412772" sldId="261"/>
            <ac:spMk id="2" creationId="{60CD7BBD-25E3-3479-6756-0425BFEAEB24}"/>
          </ac:spMkLst>
        </pc:spChg>
        <pc:spChg chg="mod">
          <ac:chgData name="Ethan Howells (2308529)" userId="S::2308529@student.uwtsd.ac.uk::fa287ede-cb3b-438d-a44b-4df5320326f0" providerId="AD" clId="Web-{2BF236AB-4790-EC56-A6FC-BF422CE90A72}" dt="2024-10-24T16:16:53.292" v="71" actId="20577"/>
          <ac:spMkLst>
            <pc:docMk/>
            <pc:sldMk cId="1905412772" sldId="261"/>
            <ac:spMk id="3" creationId="{D6FD099B-1C81-2F41-AEA6-41E5BCD12EED}"/>
          </ac:spMkLst>
        </pc:spChg>
      </pc:sldChg>
    </pc:docChg>
  </pc:docChgLst>
  <pc:docChgLst>
    <pc:chgData name="Ethan Howells (2308529)" userId="S::2308529@student.uwtsd.ac.uk::fa287ede-cb3b-438d-a44b-4df5320326f0" providerId="AD" clId="Web-{58DEB911-E097-46AD-7268-4AF95F97EB22}"/>
    <pc:docChg chg="addSld modSld addMainMaster delMainMaster">
      <pc:chgData name="Ethan Howells (2308529)" userId="S::2308529@student.uwtsd.ac.uk::fa287ede-cb3b-438d-a44b-4df5320326f0" providerId="AD" clId="Web-{58DEB911-E097-46AD-7268-4AF95F97EB22}" dt="2024-10-21T08:19:49.626" v="19"/>
      <pc:docMkLst>
        <pc:docMk/>
      </pc:docMkLst>
      <pc:sldChg chg="modSp mod modClrScheme chgLayout">
        <pc:chgData name="Ethan Howells (2308529)" userId="S::2308529@student.uwtsd.ac.uk::fa287ede-cb3b-438d-a44b-4df5320326f0" providerId="AD" clId="Web-{58DEB911-E097-46AD-7268-4AF95F97EB22}" dt="2024-10-21T08:19:49.626" v="19"/>
        <pc:sldMkLst>
          <pc:docMk/>
          <pc:sldMk cId="109857222" sldId="256"/>
        </pc:sldMkLst>
        <pc:spChg chg="mod ord">
          <ac:chgData name="Ethan Howells (2308529)" userId="S::2308529@student.uwtsd.ac.uk::fa287ede-cb3b-438d-a44b-4df5320326f0" providerId="AD" clId="Web-{58DEB911-E097-46AD-7268-4AF95F97EB22}" dt="2024-10-21T08:19:49.626" v="19"/>
          <ac:spMkLst>
            <pc:docMk/>
            <pc:sldMk cId="109857222" sldId="256"/>
            <ac:spMk id="2" creationId="{00000000-0000-0000-0000-000000000000}"/>
          </ac:spMkLst>
        </pc:spChg>
        <pc:spChg chg="mod ord">
          <ac:chgData name="Ethan Howells (2308529)" userId="S::2308529@student.uwtsd.ac.uk::fa287ede-cb3b-438d-a44b-4df5320326f0" providerId="AD" clId="Web-{58DEB911-E097-46AD-7268-4AF95F97EB22}" dt="2024-10-21T08:19:49.626" v="19"/>
          <ac:spMkLst>
            <pc:docMk/>
            <pc:sldMk cId="109857222" sldId="256"/>
            <ac:spMk id="3" creationId="{00000000-0000-0000-0000-000000000000}"/>
          </ac:spMkLst>
        </pc:spChg>
      </pc:sldChg>
      <pc:sldChg chg="addSp delSp modSp new mod setBg modClrScheme delDesignElem chgLayout">
        <pc:chgData name="Ethan Howells (2308529)" userId="S::2308529@student.uwtsd.ac.uk::fa287ede-cb3b-438d-a44b-4df5320326f0" providerId="AD" clId="Web-{58DEB911-E097-46AD-7268-4AF95F97EB22}" dt="2024-10-21T08:19:49.626" v="19"/>
        <pc:sldMkLst>
          <pc:docMk/>
          <pc:sldMk cId="1825065561" sldId="257"/>
        </pc:sldMkLst>
        <pc:spChg chg="mod ord">
          <ac:chgData name="Ethan Howells (2308529)" userId="S::2308529@student.uwtsd.ac.uk::fa287ede-cb3b-438d-a44b-4df5320326f0" providerId="AD" clId="Web-{58DEB911-E097-46AD-7268-4AF95F97EB22}" dt="2024-10-21T08:19:49.626" v="19"/>
          <ac:spMkLst>
            <pc:docMk/>
            <pc:sldMk cId="1825065561" sldId="257"/>
            <ac:spMk id="2" creationId="{86A51D79-ADB5-5DFA-4BD6-EF477FCB9EC1}"/>
          </ac:spMkLst>
        </pc:spChg>
        <pc:spChg chg="del">
          <ac:chgData name="Ethan Howells (2308529)" userId="S::2308529@student.uwtsd.ac.uk::fa287ede-cb3b-438d-a44b-4df5320326f0" providerId="AD" clId="Web-{58DEB911-E097-46AD-7268-4AF95F97EB22}" dt="2024-10-21T08:19:12.968" v="17"/>
          <ac:spMkLst>
            <pc:docMk/>
            <pc:sldMk cId="1825065561" sldId="257"/>
            <ac:spMk id="3" creationId="{D9FE8C9F-9680-2D1C-A08B-1777F27AA209}"/>
          </ac:spMkLst>
        </pc:spChg>
        <pc:spChg chg="add del">
          <ac:chgData name="Ethan Howells (2308529)" userId="S::2308529@student.uwtsd.ac.uk::fa287ede-cb3b-438d-a44b-4df5320326f0" providerId="AD" clId="Web-{58DEB911-E097-46AD-7268-4AF95F97EB22}" dt="2024-10-21T08:19:49.626" v="19"/>
          <ac:spMkLst>
            <pc:docMk/>
            <pc:sldMk cId="1825065561" sldId="257"/>
            <ac:spMk id="8" creationId="{3677BAFB-3BD3-41BB-9107-FAE224AE21C4}"/>
          </ac:spMkLst>
        </pc:spChg>
        <pc:spChg chg="add del">
          <ac:chgData name="Ethan Howells (2308529)" userId="S::2308529@student.uwtsd.ac.uk::fa287ede-cb3b-438d-a44b-4df5320326f0" providerId="AD" clId="Web-{58DEB911-E097-46AD-7268-4AF95F97EB22}" dt="2024-10-21T08:19:49.626" v="19"/>
          <ac:spMkLst>
            <pc:docMk/>
            <pc:sldMk cId="1825065561" sldId="257"/>
            <ac:spMk id="10" creationId="{E6823A9B-C188-42D4-847C-3AD928DB145C}"/>
          </ac:spMkLst>
        </pc:spChg>
        <pc:spChg chg="add del">
          <ac:chgData name="Ethan Howells (2308529)" userId="S::2308529@student.uwtsd.ac.uk::fa287ede-cb3b-438d-a44b-4df5320326f0" providerId="AD" clId="Web-{58DEB911-E097-46AD-7268-4AF95F97EB22}" dt="2024-10-21T08:19:49.626" v="19"/>
          <ac:spMkLst>
            <pc:docMk/>
            <pc:sldMk cId="1825065561" sldId="257"/>
            <ac:spMk id="12" creationId="{34B557F3-1A0C-4749-A6DB-EAC082DF390B}"/>
          </ac:spMkLst>
        </pc:spChg>
        <pc:spChg chg="add del">
          <ac:chgData name="Ethan Howells (2308529)" userId="S::2308529@student.uwtsd.ac.uk::fa287ede-cb3b-438d-a44b-4df5320326f0" providerId="AD" clId="Web-{58DEB911-E097-46AD-7268-4AF95F97EB22}" dt="2024-10-21T08:19:49.626" v="19"/>
          <ac:spMkLst>
            <pc:docMk/>
            <pc:sldMk cId="1825065561" sldId="257"/>
            <ac:spMk id="14" creationId="{55D55AA6-3751-494F-868A-DCEDC5CE82BF}"/>
          </ac:spMkLst>
        </pc:spChg>
        <pc:spChg chg="add del">
          <ac:chgData name="Ethan Howells (2308529)" userId="S::2308529@student.uwtsd.ac.uk::fa287ede-cb3b-438d-a44b-4df5320326f0" providerId="AD" clId="Web-{58DEB911-E097-46AD-7268-4AF95F97EB22}" dt="2024-10-21T08:19:49.626" v="19"/>
          <ac:spMkLst>
            <pc:docMk/>
            <pc:sldMk cId="1825065561" sldId="257"/>
            <ac:spMk id="16" creationId="{4D4C00DC-4DC6-4CD2-9E31-F17E6CEBC5A6}"/>
          </ac:spMkLst>
        </pc:spChg>
        <pc:spChg chg="add del">
          <ac:chgData name="Ethan Howells (2308529)" userId="S::2308529@student.uwtsd.ac.uk::fa287ede-cb3b-438d-a44b-4df5320326f0" providerId="AD" clId="Web-{58DEB911-E097-46AD-7268-4AF95F97EB22}" dt="2024-10-21T08:19:49.626" v="19"/>
          <ac:spMkLst>
            <pc:docMk/>
            <pc:sldMk cId="1825065561" sldId="257"/>
            <ac:spMk id="18" creationId="{D82AB1B2-7970-42CF-8BF5-567C69E9FFFB}"/>
          </ac:spMkLst>
        </pc:spChg>
        <pc:spChg chg="add del">
          <ac:chgData name="Ethan Howells (2308529)" userId="S::2308529@student.uwtsd.ac.uk::fa287ede-cb3b-438d-a44b-4df5320326f0" providerId="AD" clId="Web-{58DEB911-E097-46AD-7268-4AF95F97EB22}" dt="2024-10-21T08:19:49.626" v="19"/>
          <ac:spMkLst>
            <pc:docMk/>
            <pc:sldMk cId="1825065561" sldId="257"/>
            <ac:spMk id="24" creationId="{C10FB9CA-E7FA-462C-B537-F1224ED1ACF4}"/>
          </ac:spMkLst>
        </pc:spChg>
        <pc:spChg chg="add del">
          <ac:chgData name="Ethan Howells (2308529)" userId="S::2308529@student.uwtsd.ac.uk::fa287ede-cb3b-438d-a44b-4df5320326f0" providerId="AD" clId="Web-{58DEB911-E097-46AD-7268-4AF95F97EB22}" dt="2024-10-21T08:19:49.626" v="19"/>
          <ac:spMkLst>
            <pc:docMk/>
            <pc:sldMk cId="1825065561" sldId="257"/>
            <ac:spMk id="26" creationId="{D8469AE7-A75B-4F37-850B-EF5974ABED2C}"/>
          </ac:spMkLst>
        </pc:spChg>
        <pc:grpChg chg="add del">
          <ac:chgData name="Ethan Howells (2308529)" userId="S::2308529@student.uwtsd.ac.uk::fa287ede-cb3b-438d-a44b-4df5320326f0" providerId="AD" clId="Web-{58DEB911-E097-46AD-7268-4AF95F97EB22}" dt="2024-10-21T08:19:49.626" v="19"/>
          <ac:grpSpMkLst>
            <pc:docMk/>
            <pc:sldMk cId="1825065561" sldId="257"/>
            <ac:grpSpMk id="20" creationId="{66FB5A75-BDE2-4F12-A95B-C48788A7685C}"/>
          </ac:grpSpMkLst>
        </pc:grpChg>
        <pc:grpChg chg="add del">
          <ac:chgData name="Ethan Howells (2308529)" userId="S::2308529@student.uwtsd.ac.uk::fa287ede-cb3b-438d-a44b-4df5320326f0" providerId="AD" clId="Web-{58DEB911-E097-46AD-7268-4AF95F97EB22}" dt="2024-10-21T08:19:49.626" v="19"/>
          <ac:grpSpMkLst>
            <pc:docMk/>
            <pc:sldMk cId="1825065561" sldId="257"/>
            <ac:grpSpMk id="28" creationId="{63301095-70B2-49AA-8DA9-A35629AD621C}"/>
          </ac:grpSpMkLst>
        </pc:grpChg>
      </pc:sldChg>
      <pc:sldChg chg="addSp delSp modSp new mod setBg modClrScheme delDesignElem chgLayout">
        <pc:chgData name="Ethan Howells (2308529)" userId="S::2308529@student.uwtsd.ac.uk::fa287ede-cb3b-438d-a44b-4df5320326f0" providerId="AD" clId="Web-{58DEB911-E097-46AD-7268-4AF95F97EB22}" dt="2024-10-21T08:19:49.626" v="19"/>
        <pc:sldMkLst>
          <pc:docMk/>
          <pc:sldMk cId="2545611546" sldId="258"/>
        </pc:sldMkLst>
        <pc:spChg chg="mod ord">
          <ac:chgData name="Ethan Howells (2308529)" userId="S::2308529@student.uwtsd.ac.uk::fa287ede-cb3b-438d-a44b-4df5320326f0" providerId="AD" clId="Web-{58DEB911-E097-46AD-7268-4AF95F97EB22}" dt="2024-10-21T08:19:49.626" v="19"/>
          <ac:spMkLst>
            <pc:docMk/>
            <pc:sldMk cId="2545611546" sldId="258"/>
            <ac:spMk id="2" creationId="{1DD86003-102A-FF0B-D3DE-984772AF16C0}"/>
          </ac:spMkLst>
        </pc:spChg>
        <pc:spChg chg="mod ord">
          <ac:chgData name="Ethan Howells (2308529)" userId="S::2308529@student.uwtsd.ac.uk::fa287ede-cb3b-438d-a44b-4df5320326f0" providerId="AD" clId="Web-{58DEB911-E097-46AD-7268-4AF95F97EB22}" dt="2024-10-21T08:19:49.626" v="19"/>
          <ac:spMkLst>
            <pc:docMk/>
            <pc:sldMk cId="2545611546" sldId="258"/>
            <ac:spMk id="3" creationId="{4FBB108B-2F11-D795-64E1-CB4E75F5EDFD}"/>
          </ac:spMkLst>
        </pc:spChg>
        <pc:spChg chg="add del">
          <ac:chgData name="Ethan Howells (2308529)" userId="S::2308529@student.uwtsd.ac.uk::fa287ede-cb3b-438d-a44b-4df5320326f0" providerId="AD" clId="Web-{58DEB911-E097-46AD-7268-4AF95F97EB22}" dt="2024-10-21T08:19:49.626" v="19"/>
          <ac:spMkLst>
            <pc:docMk/>
            <pc:sldMk cId="2545611546" sldId="258"/>
            <ac:spMk id="8" creationId="{1B15ED52-F352-441B-82BF-E0EA34836D08}"/>
          </ac:spMkLst>
        </pc:spChg>
        <pc:spChg chg="add del">
          <ac:chgData name="Ethan Howells (2308529)" userId="S::2308529@student.uwtsd.ac.uk::fa287ede-cb3b-438d-a44b-4df5320326f0" providerId="AD" clId="Web-{58DEB911-E097-46AD-7268-4AF95F97EB22}" dt="2024-10-21T08:19:49.626" v="19"/>
          <ac:spMkLst>
            <pc:docMk/>
            <pc:sldMk cId="2545611546" sldId="258"/>
            <ac:spMk id="10" creationId="{3B2E3793-BFE6-45A2-9B7B-E18844431C99}"/>
          </ac:spMkLst>
        </pc:spChg>
        <pc:spChg chg="add del">
          <ac:chgData name="Ethan Howells (2308529)" userId="S::2308529@student.uwtsd.ac.uk::fa287ede-cb3b-438d-a44b-4df5320326f0" providerId="AD" clId="Web-{58DEB911-E097-46AD-7268-4AF95F97EB22}" dt="2024-10-21T08:19:49.626" v="19"/>
          <ac:spMkLst>
            <pc:docMk/>
            <pc:sldMk cId="2545611546" sldId="258"/>
            <ac:spMk id="12" creationId="{BC4C4868-CB8F-4AF9-9CDB-8108F2C19B67}"/>
          </ac:spMkLst>
        </pc:spChg>
        <pc:spChg chg="add del">
          <ac:chgData name="Ethan Howells (2308529)" userId="S::2308529@student.uwtsd.ac.uk::fa287ede-cb3b-438d-a44b-4df5320326f0" providerId="AD" clId="Web-{58DEB911-E097-46AD-7268-4AF95F97EB22}" dt="2024-10-21T08:19:49.626" v="19"/>
          <ac:spMkLst>
            <pc:docMk/>
            <pc:sldMk cId="2545611546" sldId="258"/>
            <ac:spMk id="14" creationId="{375E0459-6403-40CD-989D-56A4407CA12E}"/>
          </ac:spMkLst>
        </pc:spChg>
        <pc:spChg chg="add del">
          <ac:chgData name="Ethan Howells (2308529)" userId="S::2308529@student.uwtsd.ac.uk::fa287ede-cb3b-438d-a44b-4df5320326f0" providerId="AD" clId="Web-{58DEB911-E097-46AD-7268-4AF95F97EB22}" dt="2024-10-21T08:19:49.626" v="19"/>
          <ac:spMkLst>
            <pc:docMk/>
            <pc:sldMk cId="2545611546" sldId="258"/>
            <ac:spMk id="16" creationId="{53E5B1A8-3AC9-4BD1-9BBC-78CA94F2D1BA}"/>
          </ac:spMkLst>
        </pc:spChg>
      </pc:sldChg>
      <pc:sldChg chg="modSp new mod modClrScheme chgLayout">
        <pc:chgData name="Ethan Howells (2308529)" userId="S::2308529@student.uwtsd.ac.uk::fa287ede-cb3b-438d-a44b-4df5320326f0" providerId="AD" clId="Web-{58DEB911-E097-46AD-7268-4AF95F97EB22}" dt="2024-10-21T08:19:49.626" v="19"/>
        <pc:sldMkLst>
          <pc:docMk/>
          <pc:sldMk cId="4008835546" sldId="259"/>
        </pc:sldMkLst>
        <pc:spChg chg="mod ord">
          <ac:chgData name="Ethan Howells (2308529)" userId="S::2308529@student.uwtsd.ac.uk::fa287ede-cb3b-438d-a44b-4df5320326f0" providerId="AD" clId="Web-{58DEB911-E097-46AD-7268-4AF95F97EB22}" dt="2024-10-21T08:19:49.626" v="19"/>
          <ac:spMkLst>
            <pc:docMk/>
            <pc:sldMk cId="4008835546" sldId="259"/>
            <ac:spMk id="2" creationId="{F631768A-6500-409D-ED29-CADB8C0F1B21}"/>
          </ac:spMkLst>
        </pc:spChg>
        <pc:spChg chg="mod ord">
          <ac:chgData name="Ethan Howells (2308529)" userId="S::2308529@student.uwtsd.ac.uk::fa287ede-cb3b-438d-a44b-4df5320326f0" providerId="AD" clId="Web-{58DEB911-E097-46AD-7268-4AF95F97EB22}" dt="2024-10-21T08:19:49.626" v="19"/>
          <ac:spMkLst>
            <pc:docMk/>
            <pc:sldMk cId="4008835546" sldId="259"/>
            <ac:spMk id="3" creationId="{4AF5A8F2-A49D-CC60-D2F2-58793472FCCC}"/>
          </ac:spMkLst>
        </pc:spChg>
      </pc:sldChg>
      <pc:sldMasterChg chg="del delSldLayout">
        <pc:chgData name="Ethan Howells (2308529)" userId="S::2308529@student.uwtsd.ac.uk::fa287ede-cb3b-438d-a44b-4df5320326f0" providerId="AD" clId="Web-{58DEB911-E097-46AD-7268-4AF95F97EB22}" dt="2024-10-21T08:19:49.626" v="19"/>
        <pc:sldMasterMkLst>
          <pc:docMk/>
          <pc:sldMasterMk cId="2460954070" sldId="2147483660"/>
        </pc:sldMasterMkLst>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2385387890" sldId="2147483661"/>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949138452" sldId="2147483662"/>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2591524520" sldId="2147483663"/>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1203092039" sldId="2147483664"/>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3733172339" sldId="2147483665"/>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3210312558" sldId="2147483666"/>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3146388984" sldId="2147483667"/>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3171841454" sldId="2147483668"/>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1718958274" sldId="2147483669"/>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2202905451" sldId="2147483670"/>
          </pc:sldLayoutMkLst>
        </pc:sldLayoutChg>
        <pc:sldLayoutChg chg="del">
          <pc:chgData name="Ethan Howells (2308529)" userId="S::2308529@student.uwtsd.ac.uk::fa287ede-cb3b-438d-a44b-4df5320326f0" providerId="AD" clId="Web-{58DEB911-E097-46AD-7268-4AF95F97EB22}" dt="2024-10-21T08:19:49.626" v="19"/>
          <pc:sldLayoutMkLst>
            <pc:docMk/>
            <pc:sldMasterMk cId="2460954070" sldId="2147483660"/>
            <pc:sldLayoutMk cId="3479445657" sldId="2147483671"/>
          </pc:sldLayoutMkLst>
        </pc:sldLayoutChg>
      </pc:sldMasterChg>
      <pc:sldMasterChg chg="add addSldLayout modSldLayout">
        <pc:chgData name="Ethan Howells (2308529)" userId="S::2308529@student.uwtsd.ac.uk::fa287ede-cb3b-438d-a44b-4df5320326f0" providerId="AD" clId="Web-{58DEB911-E097-46AD-7268-4AF95F97EB22}" dt="2024-10-21T08:19:49.626" v="19"/>
        <pc:sldMasterMkLst>
          <pc:docMk/>
          <pc:sldMasterMk cId="366401047" sldId="2147483672"/>
        </pc:sldMasterMkLst>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959720489" sldId="2147483673"/>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987935985" sldId="2147483674"/>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2868465013" sldId="2147483675"/>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2215648751" sldId="2147483676"/>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304549364" sldId="2147483677"/>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1980594104" sldId="2147483678"/>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083934305" sldId="2147483679"/>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869870526" sldId="2147483680"/>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40497387" sldId="2147483681"/>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2456238707" sldId="2147483682"/>
          </pc:sldLayoutMkLst>
        </pc:sldLayoutChg>
        <pc:sldLayoutChg chg="add mod replId">
          <pc:chgData name="Ethan Howells (2308529)" userId="S::2308529@student.uwtsd.ac.uk::fa287ede-cb3b-438d-a44b-4df5320326f0" providerId="AD" clId="Web-{58DEB911-E097-46AD-7268-4AF95F97EB22}" dt="2024-10-21T08:19:49.626" v="19"/>
          <pc:sldLayoutMkLst>
            <pc:docMk/>
            <pc:sldMasterMk cId="366401047" sldId="2147483672"/>
            <pc:sldLayoutMk cId="3206020986" sldId="2147483683"/>
          </pc:sldLayoutMkLst>
        </pc:sldLayoutChg>
      </pc:sldMasterChg>
    </pc:docChg>
  </pc:docChgLst>
  <pc:docChgLst>
    <pc:chgData name="Ethan Howells (2308529)" userId="S::2308529@student.uwtsd.ac.uk::fa287ede-cb3b-438d-a44b-4df5320326f0" providerId="AD" clId="Web-{6D6D1F79-19CC-6DC0-82A4-BECC2AAD7093}"/>
    <pc:docChg chg="addSld delSld modSld sldOrd">
      <pc:chgData name="Ethan Howells (2308529)" userId="S::2308529@student.uwtsd.ac.uk::fa287ede-cb3b-438d-a44b-4df5320326f0" providerId="AD" clId="Web-{6D6D1F79-19CC-6DC0-82A4-BECC2AAD7093}" dt="2024-11-03T20:43:31.041" v="705"/>
      <pc:docMkLst>
        <pc:docMk/>
      </pc:docMkLst>
      <pc:sldChg chg="addSp delSp modSp mod modClrScheme chgLayout">
        <pc:chgData name="Ethan Howells (2308529)" userId="S::2308529@student.uwtsd.ac.uk::fa287ede-cb3b-438d-a44b-4df5320326f0" providerId="AD" clId="Web-{6D6D1F79-19CC-6DC0-82A4-BECC2AAD7093}" dt="2024-11-03T18:01:04.581" v="15" actId="1076"/>
        <pc:sldMkLst>
          <pc:docMk/>
          <pc:sldMk cId="2483243262" sldId="260"/>
        </pc:sldMkLst>
        <pc:spChg chg="mod">
          <ac:chgData name="Ethan Howells (2308529)" userId="S::2308529@student.uwtsd.ac.uk::fa287ede-cb3b-438d-a44b-4df5320326f0" providerId="AD" clId="Web-{6D6D1F79-19CC-6DC0-82A4-BECC2AAD7093}" dt="2024-11-03T18:01:04.581" v="15" actId="1076"/>
          <ac:spMkLst>
            <pc:docMk/>
            <pc:sldMk cId="2483243262" sldId="260"/>
            <ac:spMk id="2" creationId="{8CB78D60-5DEA-CA63-DC10-E0AFF5BD3E44}"/>
          </ac:spMkLst>
        </pc:spChg>
        <pc:spChg chg="mod">
          <ac:chgData name="Ethan Howells (2308529)" userId="S::2308529@student.uwtsd.ac.uk::fa287ede-cb3b-438d-a44b-4df5320326f0" providerId="AD" clId="Web-{6D6D1F79-19CC-6DC0-82A4-BECC2AAD7093}" dt="2024-11-03T18:01:00.878" v="14" actId="20577"/>
          <ac:spMkLst>
            <pc:docMk/>
            <pc:sldMk cId="2483243262" sldId="260"/>
            <ac:spMk id="3" creationId="{5CE18784-8BE6-DDC3-84FA-1501828DBFAB}"/>
          </ac:spMkLst>
        </pc:spChg>
        <pc:spChg chg="mod">
          <ac:chgData name="Ethan Howells (2308529)" userId="S::2308529@student.uwtsd.ac.uk::fa287ede-cb3b-438d-a44b-4df5320326f0" providerId="AD" clId="Web-{6D6D1F79-19CC-6DC0-82A4-BECC2AAD7093}" dt="2024-11-03T18:00:40.454" v="8"/>
          <ac:spMkLst>
            <pc:docMk/>
            <pc:sldMk cId="2483243262" sldId="260"/>
            <ac:spMk id="4" creationId="{4460321D-A940-62FD-7A00-CCF72EF71E7C}"/>
          </ac:spMkLst>
        </pc:spChg>
        <pc:spChg chg="mod">
          <ac:chgData name="Ethan Howells (2308529)" userId="S::2308529@student.uwtsd.ac.uk::fa287ede-cb3b-438d-a44b-4df5320326f0" providerId="AD" clId="Web-{6D6D1F79-19CC-6DC0-82A4-BECC2AAD7093}" dt="2024-11-03T18:00:40.454" v="8"/>
          <ac:spMkLst>
            <pc:docMk/>
            <pc:sldMk cId="2483243262" sldId="260"/>
            <ac:spMk id="5" creationId="{FF10081C-BA5A-33F9-A535-0D93F6F2EB4A}"/>
          </ac:spMkLst>
        </pc:spChg>
        <pc:spChg chg="mod">
          <ac:chgData name="Ethan Howells (2308529)" userId="S::2308529@student.uwtsd.ac.uk::fa287ede-cb3b-438d-a44b-4df5320326f0" providerId="AD" clId="Web-{6D6D1F79-19CC-6DC0-82A4-BECC2AAD7093}" dt="2024-11-03T18:00:40.454" v="8"/>
          <ac:spMkLst>
            <pc:docMk/>
            <pc:sldMk cId="2483243262" sldId="260"/>
            <ac:spMk id="6" creationId="{A6343200-F531-9D12-033F-0F84452E37B0}"/>
          </ac:spMkLst>
        </pc:spChg>
        <pc:picChg chg="del">
          <ac:chgData name="Ethan Howells (2308529)" userId="S::2308529@student.uwtsd.ac.uk::fa287ede-cb3b-438d-a44b-4df5320326f0" providerId="AD" clId="Web-{6D6D1F79-19CC-6DC0-82A4-BECC2AAD7093}" dt="2024-11-03T17:59:25.215" v="0"/>
          <ac:picMkLst>
            <pc:docMk/>
            <pc:sldMk cId="2483243262" sldId="260"/>
            <ac:picMk id="8" creationId="{F3F1B912-1690-1160-A6F9-30DAD27A5DB6}"/>
          </ac:picMkLst>
        </pc:picChg>
        <pc:picChg chg="add del mod ord">
          <ac:chgData name="Ethan Howells (2308529)" userId="S::2308529@student.uwtsd.ac.uk::fa287ede-cb3b-438d-a44b-4df5320326f0" providerId="AD" clId="Web-{6D6D1F79-19CC-6DC0-82A4-BECC2AAD7093}" dt="2024-11-03T17:59:51.889" v="5"/>
          <ac:picMkLst>
            <pc:docMk/>
            <pc:sldMk cId="2483243262" sldId="260"/>
            <ac:picMk id="9" creationId="{71AC71C3-8B97-5F78-4461-CD2704CA3618}"/>
          </ac:picMkLst>
        </pc:picChg>
        <pc:picChg chg="add mod ord">
          <ac:chgData name="Ethan Howells (2308529)" userId="S::2308529@student.uwtsd.ac.uk::fa287ede-cb3b-438d-a44b-4df5320326f0" providerId="AD" clId="Web-{6D6D1F79-19CC-6DC0-82A4-BECC2AAD7093}" dt="2024-11-03T18:00:40.454" v="8"/>
          <ac:picMkLst>
            <pc:docMk/>
            <pc:sldMk cId="2483243262" sldId="260"/>
            <ac:picMk id="10" creationId="{F961F2DD-5B7A-0420-466D-8693789BA657}"/>
          </ac:picMkLst>
        </pc:picChg>
      </pc:sldChg>
      <pc:sldChg chg="modSp">
        <pc:chgData name="Ethan Howells (2308529)" userId="S::2308529@student.uwtsd.ac.uk::fa287ede-cb3b-438d-a44b-4df5320326f0" providerId="AD" clId="Web-{6D6D1F79-19CC-6DC0-82A4-BECC2AAD7093}" dt="2024-11-03T18:15:12.243" v="138" actId="1076"/>
        <pc:sldMkLst>
          <pc:docMk/>
          <pc:sldMk cId="1905412772" sldId="261"/>
        </pc:sldMkLst>
        <pc:graphicFrameChg chg="mod">
          <ac:chgData name="Ethan Howells (2308529)" userId="S::2308529@student.uwtsd.ac.uk::fa287ede-cb3b-438d-a44b-4df5320326f0" providerId="AD" clId="Web-{6D6D1F79-19CC-6DC0-82A4-BECC2AAD7093}" dt="2024-11-03T18:15:12.243" v="138" actId="1076"/>
          <ac:graphicFrameMkLst>
            <pc:docMk/>
            <pc:sldMk cId="1905412772" sldId="261"/>
            <ac:graphicFrameMk id="8" creationId="{38C74DD1-F4F4-0BCD-0B01-68BF6BC5A769}"/>
          </ac:graphicFrameMkLst>
        </pc:graphicFrameChg>
      </pc:sldChg>
      <pc:sldChg chg="modSp">
        <pc:chgData name="Ethan Howells (2308529)" userId="S::2308529@student.uwtsd.ac.uk::fa287ede-cb3b-438d-a44b-4df5320326f0" providerId="AD" clId="Web-{6D6D1F79-19CC-6DC0-82A4-BECC2AAD7093}" dt="2024-11-03T18:04:28.453" v="24" actId="1076"/>
        <pc:sldMkLst>
          <pc:docMk/>
          <pc:sldMk cId="945632147" sldId="273"/>
        </pc:sldMkLst>
        <pc:graphicFrameChg chg="mod">
          <ac:chgData name="Ethan Howells (2308529)" userId="S::2308529@student.uwtsd.ac.uk::fa287ede-cb3b-438d-a44b-4df5320326f0" providerId="AD" clId="Web-{6D6D1F79-19CC-6DC0-82A4-BECC2AAD7093}" dt="2024-11-03T18:04:15.718" v="20" actId="1076"/>
          <ac:graphicFrameMkLst>
            <pc:docMk/>
            <pc:sldMk cId="945632147" sldId="273"/>
            <ac:graphicFrameMk id="14" creationId="{BBAAB75A-BD7B-A1B0-D0E5-BB38EEC1DF62}"/>
          </ac:graphicFrameMkLst>
        </pc:graphicFrameChg>
        <pc:graphicFrameChg chg="mod">
          <ac:chgData name="Ethan Howells (2308529)" userId="S::2308529@student.uwtsd.ac.uk::fa287ede-cb3b-438d-a44b-4df5320326f0" providerId="AD" clId="Web-{6D6D1F79-19CC-6DC0-82A4-BECC2AAD7093}" dt="2024-11-03T18:04:28.453" v="24" actId="1076"/>
          <ac:graphicFrameMkLst>
            <pc:docMk/>
            <pc:sldMk cId="945632147" sldId="273"/>
            <ac:graphicFrameMk id="1737" creationId="{07C35DCF-7FC2-EC98-310B-148F4E79579C}"/>
          </ac:graphicFrameMkLst>
        </pc:graphicFrameChg>
      </pc:sldChg>
      <pc:sldChg chg="modSp">
        <pc:chgData name="Ethan Howells (2308529)" userId="S::2308529@student.uwtsd.ac.uk::fa287ede-cb3b-438d-a44b-4df5320326f0" providerId="AD" clId="Web-{6D6D1F79-19CC-6DC0-82A4-BECC2AAD7093}" dt="2024-11-03T20:43:31.041" v="705"/>
        <pc:sldMkLst>
          <pc:docMk/>
          <pc:sldMk cId="1521292070" sldId="277"/>
        </pc:sldMkLst>
        <pc:graphicFrameChg chg="mod modGraphic">
          <ac:chgData name="Ethan Howells (2308529)" userId="S::2308529@student.uwtsd.ac.uk::fa287ede-cb3b-438d-a44b-4df5320326f0" providerId="AD" clId="Web-{6D6D1F79-19CC-6DC0-82A4-BECC2AAD7093}" dt="2024-11-03T20:43:31.041" v="705"/>
          <ac:graphicFrameMkLst>
            <pc:docMk/>
            <pc:sldMk cId="1521292070" sldId="277"/>
            <ac:graphicFrameMk id="3" creationId="{7256AB7F-62FB-75E5-72EA-2D04C0BE6CD0}"/>
          </ac:graphicFrameMkLst>
        </pc:graphicFrameChg>
      </pc:sldChg>
      <pc:sldChg chg="modSp">
        <pc:chgData name="Ethan Howells (2308529)" userId="S::2308529@student.uwtsd.ac.uk::fa287ede-cb3b-438d-a44b-4df5320326f0" providerId="AD" clId="Web-{6D6D1F79-19CC-6DC0-82A4-BECC2AAD7093}" dt="2024-11-03T20:42:09.523" v="641" actId="20577"/>
        <pc:sldMkLst>
          <pc:docMk/>
          <pc:sldMk cId="3392684678" sldId="279"/>
        </pc:sldMkLst>
        <pc:spChg chg="mod">
          <ac:chgData name="Ethan Howells (2308529)" userId="S::2308529@student.uwtsd.ac.uk::fa287ede-cb3b-438d-a44b-4df5320326f0" providerId="AD" clId="Web-{6D6D1F79-19CC-6DC0-82A4-BECC2AAD7093}" dt="2024-11-03T20:42:09.523" v="641" actId="20577"/>
          <ac:spMkLst>
            <pc:docMk/>
            <pc:sldMk cId="3392684678" sldId="279"/>
            <ac:spMk id="3" creationId="{81387597-0D1A-970A-3A01-4CC1168B819B}"/>
          </ac:spMkLst>
        </pc:spChg>
      </pc:sldChg>
      <pc:sldChg chg="modSp">
        <pc:chgData name="Ethan Howells (2308529)" userId="S::2308529@student.uwtsd.ac.uk::fa287ede-cb3b-438d-a44b-4df5320326f0" providerId="AD" clId="Web-{6D6D1F79-19CC-6DC0-82A4-BECC2AAD7093}" dt="2024-11-03T20:42:56.680" v="666" actId="1076"/>
        <pc:sldMkLst>
          <pc:docMk/>
          <pc:sldMk cId="3692207999" sldId="280"/>
        </pc:sldMkLst>
        <pc:spChg chg="mod">
          <ac:chgData name="Ethan Howells (2308529)" userId="S::2308529@student.uwtsd.ac.uk::fa287ede-cb3b-438d-a44b-4df5320326f0" providerId="AD" clId="Web-{6D6D1F79-19CC-6DC0-82A4-BECC2AAD7093}" dt="2024-11-03T20:42:56.680" v="666" actId="1076"/>
          <ac:spMkLst>
            <pc:docMk/>
            <pc:sldMk cId="3692207999" sldId="280"/>
            <ac:spMk id="3" creationId="{44B0656F-A1DF-45A5-0C2B-A865AD6DF043}"/>
          </ac:spMkLst>
        </pc:spChg>
      </pc:sldChg>
      <pc:sldChg chg="addSp delSp modSp new mod modClrScheme chgLayout">
        <pc:chgData name="Ethan Howells (2308529)" userId="S::2308529@student.uwtsd.ac.uk::fa287ede-cb3b-438d-a44b-4df5320326f0" providerId="AD" clId="Web-{6D6D1F79-19CC-6DC0-82A4-BECC2AAD7093}" dt="2024-11-03T18:28:00.823" v="308" actId="20577"/>
        <pc:sldMkLst>
          <pc:docMk/>
          <pc:sldMk cId="510604699" sldId="283"/>
        </pc:sldMkLst>
        <pc:spChg chg="del">
          <ac:chgData name="Ethan Howells (2308529)" userId="S::2308529@student.uwtsd.ac.uk::fa287ede-cb3b-438d-a44b-4df5320326f0" providerId="AD" clId="Web-{6D6D1F79-19CC-6DC0-82A4-BECC2AAD7093}" dt="2024-11-03T18:10:47.821" v="26"/>
          <ac:spMkLst>
            <pc:docMk/>
            <pc:sldMk cId="510604699" sldId="283"/>
            <ac:spMk id="2" creationId="{A27E9A8C-C306-571C-0BAD-084E86680F09}"/>
          </ac:spMkLst>
        </pc:spChg>
        <pc:spChg chg="del">
          <ac:chgData name="Ethan Howells (2308529)" userId="S::2308529@student.uwtsd.ac.uk::fa287ede-cb3b-438d-a44b-4df5320326f0" providerId="AD" clId="Web-{6D6D1F79-19CC-6DC0-82A4-BECC2AAD7093}" dt="2024-11-03T18:10:47.821" v="26"/>
          <ac:spMkLst>
            <pc:docMk/>
            <pc:sldMk cId="510604699" sldId="283"/>
            <ac:spMk id="3" creationId="{3F9CF913-04CC-BB36-146F-1D826B36C7A9}"/>
          </ac:spMkLst>
        </pc:spChg>
        <pc:spChg chg="del">
          <ac:chgData name="Ethan Howells (2308529)" userId="S::2308529@student.uwtsd.ac.uk::fa287ede-cb3b-438d-a44b-4df5320326f0" providerId="AD" clId="Web-{6D6D1F79-19CC-6DC0-82A4-BECC2AAD7093}" dt="2024-11-03T18:10:47.821" v="26"/>
          <ac:spMkLst>
            <pc:docMk/>
            <pc:sldMk cId="510604699" sldId="283"/>
            <ac:spMk id="4" creationId="{D0B3F370-2E40-B9C4-5AB4-52C0E9BC0A9E}"/>
          </ac:spMkLst>
        </pc:spChg>
        <pc:spChg chg="mod">
          <ac:chgData name="Ethan Howells (2308529)" userId="S::2308529@student.uwtsd.ac.uk::fa287ede-cb3b-438d-a44b-4df5320326f0" providerId="AD" clId="Web-{6D6D1F79-19CC-6DC0-82A4-BECC2AAD7093}" dt="2024-11-03T18:10:47.821" v="26"/>
          <ac:spMkLst>
            <pc:docMk/>
            <pc:sldMk cId="510604699" sldId="283"/>
            <ac:spMk id="5" creationId="{CC07BAFF-5A1B-2274-4E3C-74DE92FDCA93}"/>
          </ac:spMkLst>
        </pc:spChg>
        <pc:spChg chg="mod">
          <ac:chgData name="Ethan Howells (2308529)" userId="S::2308529@student.uwtsd.ac.uk::fa287ede-cb3b-438d-a44b-4df5320326f0" providerId="AD" clId="Web-{6D6D1F79-19CC-6DC0-82A4-BECC2AAD7093}" dt="2024-11-03T18:10:47.821" v="26"/>
          <ac:spMkLst>
            <pc:docMk/>
            <pc:sldMk cId="510604699" sldId="283"/>
            <ac:spMk id="6" creationId="{543E0036-6523-9B0E-00EF-18A740DD0B99}"/>
          </ac:spMkLst>
        </pc:spChg>
        <pc:spChg chg="mod">
          <ac:chgData name="Ethan Howells (2308529)" userId="S::2308529@student.uwtsd.ac.uk::fa287ede-cb3b-438d-a44b-4df5320326f0" providerId="AD" clId="Web-{6D6D1F79-19CC-6DC0-82A4-BECC2AAD7093}" dt="2024-11-03T18:10:47.821" v="26"/>
          <ac:spMkLst>
            <pc:docMk/>
            <pc:sldMk cId="510604699" sldId="283"/>
            <ac:spMk id="7" creationId="{FC570282-61CE-7134-7380-6E1E7113A366}"/>
          </ac:spMkLst>
        </pc:spChg>
        <pc:spChg chg="add mod">
          <ac:chgData name="Ethan Howells (2308529)" userId="S::2308529@student.uwtsd.ac.uk::fa287ede-cb3b-438d-a44b-4df5320326f0" providerId="AD" clId="Web-{6D6D1F79-19CC-6DC0-82A4-BECC2AAD7093}" dt="2024-11-03T18:10:53.712" v="31" actId="20577"/>
          <ac:spMkLst>
            <pc:docMk/>
            <pc:sldMk cId="510604699" sldId="283"/>
            <ac:spMk id="12" creationId="{C656A9BD-0A82-96C9-17EF-C9A9F84943D7}"/>
          </ac:spMkLst>
        </pc:spChg>
        <pc:spChg chg="add mod">
          <ac:chgData name="Ethan Howells (2308529)" userId="S::2308529@student.uwtsd.ac.uk::fa287ede-cb3b-438d-a44b-4df5320326f0" providerId="AD" clId="Web-{6D6D1F79-19CC-6DC0-82A4-BECC2AAD7093}" dt="2024-11-03T18:28:00.823" v="308" actId="20577"/>
          <ac:spMkLst>
            <pc:docMk/>
            <pc:sldMk cId="510604699" sldId="283"/>
            <ac:spMk id="14" creationId="{5E53984B-D925-59DA-A438-BA990156D582}"/>
          </ac:spMkLst>
        </pc:spChg>
      </pc:sldChg>
      <pc:sldChg chg="addSp delSp modSp new mod ord modClrScheme chgLayout">
        <pc:chgData name="Ethan Howells (2308529)" userId="S::2308529@student.uwtsd.ac.uk::fa287ede-cb3b-438d-a44b-4df5320326f0" providerId="AD" clId="Web-{6D6D1F79-19CC-6DC0-82A4-BECC2AAD7093}" dt="2024-11-03T18:28:53.607" v="323"/>
        <pc:sldMkLst>
          <pc:docMk/>
          <pc:sldMk cId="961585084" sldId="284"/>
        </pc:sldMkLst>
        <pc:spChg chg="mod">
          <ac:chgData name="Ethan Howells (2308529)" userId="S::2308529@student.uwtsd.ac.uk::fa287ede-cb3b-438d-a44b-4df5320326f0" providerId="AD" clId="Web-{6D6D1F79-19CC-6DC0-82A4-BECC2AAD7093}" dt="2024-11-03T18:28:34.543" v="320"/>
          <ac:spMkLst>
            <pc:docMk/>
            <pc:sldMk cId="961585084" sldId="284"/>
            <ac:spMk id="2" creationId="{3E730AE5-6929-1008-E8C6-6481ED38C6C4}"/>
          </ac:spMkLst>
        </pc:spChg>
        <pc:spChg chg="del">
          <ac:chgData name="Ethan Howells (2308529)" userId="S::2308529@student.uwtsd.ac.uk::fa287ede-cb3b-438d-a44b-4df5320326f0" providerId="AD" clId="Web-{6D6D1F79-19CC-6DC0-82A4-BECC2AAD7093}" dt="2024-11-03T18:28:22.246" v="314"/>
          <ac:spMkLst>
            <pc:docMk/>
            <pc:sldMk cId="961585084" sldId="284"/>
            <ac:spMk id="3" creationId="{CEBFB68D-A85E-4593-0E85-65A323F1DF59}"/>
          </ac:spMkLst>
        </pc:spChg>
        <pc:spChg chg="mod">
          <ac:chgData name="Ethan Howells (2308529)" userId="S::2308529@student.uwtsd.ac.uk::fa287ede-cb3b-438d-a44b-4df5320326f0" providerId="AD" clId="Web-{6D6D1F79-19CC-6DC0-82A4-BECC2AAD7093}" dt="2024-11-03T18:28:34.543" v="320"/>
          <ac:spMkLst>
            <pc:docMk/>
            <pc:sldMk cId="961585084" sldId="284"/>
            <ac:spMk id="4" creationId="{7A5AB37F-0E14-7F57-A23C-403C0BCFAEF2}"/>
          </ac:spMkLst>
        </pc:spChg>
        <pc:spChg chg="mod">
          <ac:chgData name="Ethan Howells (2308529)" userId="S::2308529@student.uwtsd.ac.uk::fa287ede-cb3b-438d-a44b-4df5320326f0" providerId="AD" clId="Web-{6D6D1F79-19CC-6DC0-82A4-BECC2AAD7093}" dt="2024-11-03T18:28:34.543" v="320"/>
          <ac:spMkLst>
            <pc:docMk/>
            <pc:sldMk cId="961585084" sldId="284"/>
            <ac:spMk id="5" creationId="{CCFA0065-BBB0-19EF-4FDC-730D801047E4}"/>
          </ac:spMkLst>
        </pc:spChg>
        <pc:spChg chg="mod">
          <ac:chgData name="Ethan Howells (2308529)" userId="S::2308529@student.uwtsd.ac.uk::fa287ede-cb3b-438d-a44b-4df5320326f0" providerId="AD" clId="Web-{6D6D1F79-19CC-6DC0-82A4-BECC2AAD7093}" dt="2024-11-03T18:28:34.543" v="320"/>
          <ac:spMkLst>
            <pc:docMk/>
            <pc:sldMk cId="961585084" sldId="284"/>
            <ac:spMk id="6" creationId="{F0B585FB-B9D9-F27C-4689-9C91C2B3DAB2}"/>
          </ac:spMkLst>
        </pc:spChg>
        <pc:spChg chg="add del mod ord">
          <ac:chgData name="Ethan Howells (2308529)" userId="S::2308529@student.uwtsd.ac.uk::fa287ede-cb3b-438d-a44b-4df5320326f0" providerId="AD" clId="Web-{6D6D1F79-19CC-6DC0-82A4-BECC2AAD7093}" dt="2024-11-03T18:28:31.528" v="319"/>
          <ac:spMkLst>
            <pc:docMk/>
            <pc:sldMk cId="961585084" sldId="284"/>
            <ac:spMk id="8" creationId="{70865CD7-4ED1-148B-CF21-B2E7FC212FFD}"/>
          </ac:spMkLst>
        </pc:spChg>
        <pc:picChg chg="add mod ord">
          <ac:chgData name="Ethan Howells (2308529)" userId="S::2308529@student.uwtsd.ac.uk::fa287ede-cb3b-438d-a44b-4df5320326f0" providerId="AD" clId="Web-{6D6D1F79-19CC-6DC0-82A4-BECC2AAD7093}" dt="2024-11-03T18:28:40.481" v="322"/>
          <ac:picMkLst>
            <pc:docMk/>
            <pc:sldMk cId="961585084" sldId="284"/>
            <ac:picMk id="7" creationId="{1EB1E27B-EBF1-B010-BE14-BC4D11897ADF}"/>
          </ac:picMkLst>
        </pc:picChg>
      </pc:sldChg>
      <pc:sldChg chg="addSp delSp modSp new mod modClrScheme chgLayout">
        <pc:chgData name="Ethan Howells (2308529)" userId="S::2308529@student.uwtsd.ac.uk::fa287ede-cb3b-438d-a44b-4df5320326f0" providerId="AD" clId="Web-{6D6D1F79-19CC-6DC0-82A4-BECC2AAD7093}" dt="2024-11-03T20:40:54.131" v="603" actId="20577"/>
        <pc:sldMkLst>
          <pc:docMk/>
          <pc:sldMk cId="2169420203" sldId="285"/>
        </pc:sldMkLst>
        <pc:spChg chg="mod">
          <ac:chgData name="Ethan Howells (2308529)" userId="S::2308529@student.uwtsd.ac.uk::fa287ede-cb3b-438d-a44b-4df5320326f0" providerId="AD" clId="Web-{6D6D1F79-19CC-6DC0-82A4-BECC2AAD7093}" dt="2024-11-03T20:15:40.825" v="332"/>
          <ac:spMkLst>
            <pc:docMk/>
            <pc:sldMk cId="2169420203" sldId="285"/>
            <ac:spMk id="2" creationId="{F030F0BD-F43B-5459-6759-487071AD64D5}"/>
          </ac:spMkLst>
        </pc:spChg>
        <pc:spChg chg="del">
          <ac:chgData name="Ethan Howells (2308529)" userId="S::2308529@student.uwtsd.ac.uk::fa287ede-cb3b-438d-a44b-4df5320326f0" providerId="AD" clId="Web-{6D6D1F79-19CC-6DC0-82A4-BECC2AAD7093}" dt="2024-11-03T20:15:28.200" v="326"/>
          <ac:spMkLst>
            <pc:docMk/>
            <pc:sldMk cId="2169420203" sldId="285"/>
            <ac:spMk id="3" creationId="{1BE75077-5AE0-3C56-6BAF-4DBD76440963}"/>
          </ac:spMkLst>
        </pc:spChg>
        <pc:spChg chg="del">
          <ac:chgData name="Ethan Howells (2308529)" userId="S::2308529@student.uwtsd.ac.uk::fa287ede-cb3b-438d-a44b-4df5320326f0" providerId="AD" clId="Web-{6D6D1F79-19CC-6DC0-82A4-BECC2AAD7093}" dt="2024-11-03T20:15:40.825" v="332"/>
          <ac:spMkLst>
            <pc:docMk/>
            <pc:sldMk cId="2169420203" sldId="285"/>
            <ac:spMk id="4" creationId="{C35A06F8-AD75-E189-65DE-6B1C93A3D49C}"/>
          </ac:spMkLst>
        </pc:spChg>
        <pc:spChg chg="mod">
          <ac:chgData name="Ethan Howells (2308529)" userId="S::2308529@student.uwtsd.ac.uk::fa287ede-cb3b-438d-a44b-4df5320326f0" providerId="AD" clId="Web-{6D6D1F79-19CC-6DC0-82A4-BECC2AAD7093}" dt="2024-11-03T20:15:40.825" v="332"/>
          <ac:spMkLst>
            <pc:docMk/>
            <pc:sldMk cId="2169420203" sldId="285"/>
            <ac:spMk id="5" creationId="{9521D7C2-7D8B-2F90-310E-60574293F3EA}"/>
          </ac:spMkLst>
        </pc:spChg>
        <pc:spChg chg="mod">
          <ac:chgData name="Ethan Howells (2308529)" userId="S::2308529@student.uwtsd.ac.uk::fa287ede-cb3b-438d-a44b-4df5320326f0" providerId="AD" clId="Web-{6D6D1F79-19CC-6DC0-82A4-BECC2AAD7093}" dt="2024-11-03T20:15:40.825" v="332"/>
          <ac:spMkLst>
            <pc:docMk/>
            <pc:sldMk cId="2169420203" sldId="285"/>
            <ac:spMk id="6" creationId="{BCB328E2-E25D-68B7-A55D-91E28279178D}"/>
          </ac:spMkLst>
        </pc:spChg>
        <pc:spChg chg="mod">
          <ac:chgData name="Ethan Howells (2308529)" userId="S::2308529@student.uwtsd.ac.uk::fa287ede-cb3b-438d-a44b-4df5320326f0" providerId="AD" clId="Web-{6D6D1F79-19CC-6DC0-82A4-BECC2AAD7093}" dt="2024-11-03T20:15:40.825" v="332"/>
          <ac:spMkLst>
            <pc:docMk/>
            <pc:sldMk cId="2169420203" sldId="285"/>
            <ac:spMk id="7" creationId="{47F07B9A-D979-88B8-90A6-CFD601C23274}"/>
          </ac:spMkLst>
        </pc:spChg>
        <pc:spChg chg="add mod">
          <ac:chgData name="Ethan Howells (2308529)" userId="S::2308529@student.uwtsd.ac.uk::fa287ede-cb3b-438d-a44b-4df5320326f0" providerId="AD" clId="Web-{6D6D1F79-19CC-6DC0-82A4-BECC2AAD7093}" dt="2024-11-03T20:40:54.131" v="603" actId="20577"/>
          <ac:spMkLst>
            <pc:docMk/>
            <pc:sldMk cId="2169420203" sldId="285"/>
            <ac:spMk id="12" creationId="{F9933487-E238-8CFD-5457-DE47D9799341}"/>
          </ac:spMkLst>
        </pc:spChg>
      </pc:sldChg>
      <pc:sldChg chg="new del">
        <pc:chgData name="Ethan Howells (2308529)" userId="S::2308529@student.uwtsd.ac.uk::fa287ede-cb3b-438d-a44b-4df5320326f0" providerId="AD" clId="Web-{6D6D1F79-19CC-6DC0-82A4-BECC2AAD7093}" dt="2024-11-03T20:43:12.056" v="667"/>
        <pc:sldMkLst>
          <pc:docMk/>
          <pc:sldMk cId="48848076" sldId="286"/>
        </pc:sldMkLst>
      </pc:sldChg>
    </pc:docChg>
  </pc:docChgLst>
  <pc:docChgLst>
    <pc:chgData name="Ethan Howells (2308529)" userId="S::2308529@student.uwtsd.ac.uk::fa287ede-cb3b-438d-a44b-4df5320326f0" providerId="AD" clId="Web-{571AE868-9DDA-12CC-C8DF-B13C14E03464}"/>
    <pc:docChg chg="modSld sldOrd">
      <pc:chgData name="Ethan Howells (2308529)" userId="S::2308529@student.uwtsd.ac.uk::fa287ede-cb3b-438d-a44b-4df5320326f0" providerId="AD" clId="Web-{571AE868-9DDA-12CC-C8DF-B13C14E03464}" dt="2024-10-29T22:30:49.314" v="20"/>
      <pc:docMkLst>
        <pc:docMk/>
      </pc:docMkLst>
      <pc:sldChg chg="modSp">
        <pc:chgData name="Ethan Howells (2308529)" userId="S::2308529@student.uwtsd.ac.uk::fa287ede-cb3b-438d-a44b-4df5320326f0" providerId="AD" clId="Web-{571AE868-9DDA-12CC-C8DF-B13C14E03464}" dt="2024-10-29T22:17:42.387" v="8" actId="20577"/>
        <pc:sldMkLst>
          <pc:docMk/>
          <pc:sldMk cId="2483243262" sldId="260"/>
        </pc:sldMkLst>
        <pc:spChg chg="mod">
          <ac:chgData name="Ethan Howells (2308529)" userId="S::2308529@student.uwtsd.ac.uk::fa287ede-cb3b-438d-a44b-4df5320326f0" providerId="AD" clId="Web-{571AE868-9DDA-12CC-C8DF-B13C14E03464}" dt="2024-10-29T22:17:42.387" v="8" actId="20577"/>
          <ac:spMkLst>
            <pc:docMk/>
            <pc:sldMk cId="2483243262" sldId="260"/>
            <ac:spMk id="3" creationId="{5CE18784-8BE6-DDC3-84FA-1501828DBFAB}"/>
          </ac:spMkLst>
        </pc:spChg>
      </pc:sldChg>
      <pc:sldChg chg="modSp ord">
        <pc:chgData name="Ethan Howells (2308529)" userId="S::2308529@student.uwtsd.ac.uk::fa287ede-cb3b-438d-a44b-4df5320326f0" providerId="AD" clId="Web-{571AE868-9DDA-12CC-C8DF-B13C14E03464}" dt="2024-10-29T22:30:31.627" v="18"/>
        <pc:sldMkLst>
          <pc:docMk/>
          <pc:sldMk cId="1905412772" sldId="261"/>
        </pc:sldMkLst>
        <pc:graphicFrameChg chg="modGraphic">
          <ac:chgData name="Ethan Howells (2308529)" userId="S::2308529@student.uwtsd.ac.uk::fa287ede-cb3b-438d-a44b-4df5320326f0" providerId="AD" clId="Web-{571AE868-9DDA-12CC-C8DF-B13C14E03464}" dt="2024-10-29T22:17:32.559" v="5" actId="20577"/>
          <ac:graphicFrameMkLst>
            <pc:docMk/>
            <pc:sldMk cId="1905412772" sldId="261"/>
            <ac:graphicFrameMk id="8" creationId="{38C74DD1-F4F4-0BCD-0B01-68BF6BC5A769}"/>
          </ac:graphicFrameMkLst>
        </pc:graphicFrameChg>
      </pc:sldChg>
      <pc:sldChg chg="modSp ord">
        <pc:chgData name="Ethan Howells (2308529)" userId="S::2308529@student.uwtsd.ac.uk::fa287ede-cb3b-438d-a44b-4df5320326f0" providerId="AD" clId="Web-{571AE868-9DDA-12CC-C8DF-B13C14E03464}" dt="2024-10-29T22:30:49.314" v="20"/>
        <pc:sldMkLst>
          <pc:docMk/>
          <pc:sldMk cId="3815224447" sldId="263"/>
        </pc:sldMkLst>
        <pc:spChg chg="mod">
          <ac:chgData name="Ethan Howells (2308529)" userId="S::2308529@student.uwtsd.ac.uk::fa287ede-cb3b-438d-a44b-4df5320326f0" providerId="AD" clId="Web-{571AE868-9DDA-12CC-C8DF-B13C14E03464}" dt="2024-10-29T22:29:35.797" v="16" actId="20577"/>
          <ac:spMkLst>
            <pc:docMk/>
            <pc:sldMk cId="3815224447" sldId="263"/>
            <ac:spMk id="3" creationId="{D906EE43-EF60-5689-1D86-783442E76FE8}"/>
          </ac:spMkLst>
        </pc:spChg>
      </pc:sldChg>
      <pc:sldChg chg="modSp">
        <pc:chgData name="Ethan Howells (2308529)" userId="S::2308529@student.uwtsd.ac.uk::fa287ede-cb3b-438d-a44b-4df5320326f0" providerId="AD" clId="Web-{571AE868-9DDA-12CC-C8DF-B13C14E03464}" dt="2024-10-29T22:27:58.545" v="14" actId="1076"/>
        <pc:sldMkLst>
          <pc:docMk/>
          <pc:sldMk cId="678930635" sldId="269"/>
        </pc:sldMkLst>
        <pc:spChg chg="mod">
          <ac:chgData name="Ethan Howells (2308529)" userId="S::2308529@student.uwtsd.ac.uk::fa287ede-cb3b-438d-a44b-4df5320326f0" providerId="AD" clId="Web-{571AE868-9DDA-12CC-C8DF-B13C14E03464}" dt="2024-10-29T22:27:58.545" v="14" actId="1076"/>
          <ac:spMkLst>
            <pc:docMk/>
            <pc:sldMk cId="678930635" sldId="269"/>
            <ac:spMk id="2" creationId="{E0CDFEBF-0CC0-7B86-9CCC-98ED06125071}"/>
          </ac:spMkLst>
        </pc:spChg>
      </pc:sldChg>
    </pc:docChg>
  </pc:docChgLst>
  <pc:docChgLst>
    <pc:chgData name="Ethan Howells (2308529)" userId="S::2308529@student.uwtsd.ac.uk::fa287ede-cb3b-438d-a44b-4df5320326f0" providerId="AD" clId="Web-{9C2689ED-6EBE-C4AA-3D9E-7824D61942FF}"/>
    <pc:docChg chg="modSld">
      <pc:chgData name="Ethan Howells (2308529)" userId="S::2308529@student.uwtsd.ac.uk::fa287ede-cb3b-438d-a44b-4df5320326f0" providerId="AD" clId="Web-{9C2689ED-6EBE-C4AA-3D9E-7824D61942FF}" dt="2024-10-28T09:28:29.195" v="5" actId="1076"/>
      <pc:docMkLst>
        <pc:docMk/>
      </pc:docMkLst>
      <pc:sldChg chg="addSp modSp">
        <pc:chgData name="Ethan Howells (2308529)" userId="S::2308529@student.uwtsd.ac.uk::fa287ede-cb3b-438d-a44b-4df5320326f0" providerId="AD" clId="Web-{9C2689ED-6EBE-C4AA-3D9E-7824D61942FF}" dt="2024-10-28T09:28:29.195" v="5" actId="1076"/>
        <pc:sldMkLst>
          <pc:docMk/>
          <pc:sldMk cId="2483243262" sldId="260"/>
        </pc:sldMkLst>
        <pc:spChg chg="add mod">
          <ac:chgData name="Ethan Howells (2308529)" userId="S::2308529@student.uwtsd.ac.uk::fa287ede-cb3b-438d-a44b-4df5320326f0" providerId="AD" clId="Web-{9C2689ED-6EBE-C4AA-3D9E-7824D61942FF}" dt="2024-10-28T09:28:29.179" v="4" actId="1076"/>
          <ac:spMkLst>
            <pc:docMk/>
            <pc:sldMk cId="2483243262" sldId="260"/>
            <ac:spMk id="8" creationId="{571FC971-6B6C-CAB4-A9A4-E85658DA5D9B}"/>
          </ac:spMkLst>
        </pc:spChg>
        <pc:picChg chg="add mod">
          <ac:chgData name="Ethan Howells (2308529)" userId="S::2308529@student.uwtsd.ac.uk::fa287ede-cb3b-438d-a44b-4df5320326f0" providerId="AD" clId="Web-{9C2689ED-6EBE-C4AA-3D9E-7824D61942FF}" dt="2024-10-28T09:28:29.195" v="5" actId="1076"/>
          <ac:picMkLst>
            <pc:docMk/>
            <pc:sldMk cId="2483243262" sldId="260"/>
            <ac:picMk id="7" creationId="{2997D26F-F549-3B1B-5ECE-3D8F54C9BBAC}"/>
          </ac:picMkLst>
        </pc:picChg>
      </pc:sldChg>
    </pc:docChg>
  </pc:docChgLst>
  <pc:docChgLst>
    <pc:chgData name="Ethan Howells (2308529)" userId="S::2308529@student.uwtsd.ac.uk::fa287ede-cb3b-438d-a44b-4df5320326f0" providerId="AD" clId="Web-{F4B35A48-43E1-E87E-DAD8-7A095B8597C1}"/>
    <pc:docChg chg="delSld modSld sldOrd">
      <pc:chgData name="Ethan Howells (2308529)" userId="S::2308529@student.uwtsd.ac.uk::fa287ede-cb3b-438d-a44b-4df5320326f0" providerId="AD" clId="Web-{F4B35A48-43E1-E87E-DAD8-7A095B8597C1}" dt="2024-10-27T23:58:09.074" v="60"/>
      <pc:docMkLst>
        <pc:docMk/>
      </pc:docMkLst>
      <pc:sldChg chg="del">
        <pc:chgData name="Ethan Howells (2308529)" userId="S::2308529@student.uwtsd.ac.uk::fa287ede-cb3b-438d-a44b-4df5320326f0" providerId="AD" clId="Web-{F4B35A48-43E1-E87E-DAD8-7A095B8597C1}" dt="2024-10-27T23:44:21.295" v="30"/>
        <pc:sldMkLst>
          <pc:docMk/>
          <pc:sldMk cId="4008835546" sldId="259"/>
        </pc:sldMkLst>
      </pc:sldChg>
      <pc:sldChg chg="ord">
        <pc:chgData name="Ethan Howells (2308529)" userId="S::2308529@student.uwtsd.ac.uk::fa287ede-cb3b-438d-a44b-4df5320326f0" providerId="AD" clId="Web-{F4B35A48-43E1-E87E-DAD8-7A095B8597C1}" dt="2024-10-27T22:58:21.073" v="7"/>
        <pc:sldMkLst>
          <pc:docMk/>
          <pc:sldMk cId="2483243262" sldId="260"/>
        </pc:sldMkLst>
      </pc:sldChg>
      <pc:sldChg chg="del">
        <pc:chgData name="Ethan Howells (2308529)" userId="S::2308529@student.uwtsd.ac.uk::fa287ede-cb3b-438d-a44b-4df5320326f0" providerId="AD" clId="Web-{F4B35A48-43E1-E87E-DAD8-7A095B8597C1}" dt="2024-10-27T23:58:06.621" v="59"/>
        <pc:sldMkLst>
          <pc:docMk/>
          <pc:sldMk cId="3158348794" sldId="262"/>
        </pc:sldMkLst>
      </pc:sldChg>
      <pc:sldChg chg="modSp">
        <pc:chgData name="Ethan Howells (2308529)" userId="S::2308529@student.uwtsd.ac.uk::fa287ede-cb3b-438d-a44b-4df5320326f0" providerId="AD" clId="Web-{F4B35A48-43E1-E87E-DAD8-7A095B8597C1}" dt="2024-10-27T23:57:02.604" v="48" actId="20577"/>
        <pc:sldMkLst>
          <pc:docMk/>
          <pc:sldMk cId="3815224447" sldId="263"/>
        </pc:sldMkLst>
        <pc:spChg chg="mod">
          <ac:chgData name="Ethan Howells (2308529)" userId="S::2308529@student.uwtsd.ac.uk::fa287ede-cb3b-438d-a44b-4df5320326f0" providerId="AD" clId="Web-{F4B35A48-43E1-E87E-DAD8-7A095B8597C1}" dt="2024-10-27T23:57:02.604" v="48" actId="20577"/>
          <ac:spMkLst>
            <pc:docMk/>
            <pc:sldMk cId="3815224447" sldId="263"/>
            <ac:spMk id="2" creationId="{E1018DC4-83A2-45BA-8E71-D7DAF348E7A1}"/>
          </ac:spMkLst>
        </pc:spChg>
      </pc:sldChg>
      <pc:sldChg chg="modSp">
        <pc:chgData name="Ethan Howells (2308529)" userId="S::2308529@student.uwtsd.ac.uk::fa287ede-cb3b-438d-a44b-4df5320326f0" providerId="AD" clId="Web-{F4B35A48-43E1-E87E-DAD8-7A095B8597C1}" dt="2024-10-27T23:57:47.636" v="58" actId="20577"/>
        <pc:sldMkLst>
          <pc:docMk/>
          <pc:sldMk cId="3250654553" sldId="264"/>
        </pc:sldMkLst>
        <pc:spChg chg="mod">
          <ac:chgData name="Ethan Howells (2308529)" userId="S::2308529@student.uwtsd.ac.uk::fa287ede-cb3b-438d-a44b-4df5320326f0" providerId="AD" clId="Web-{F4B35A48-43E1-E87E-DAD8-7A095B8597C1}" dt="2024-10-27T23:57:47.636" v="58" actId="20577"/>
          <ac:spMkLst>
            <pc:docMk/>
            <pc:sldMk cId="3250654553" sldId="264"/>
            <ac:spMk id="2" creationId="{D7AE955E-4C99-B759-1832-31984C343E27}"/>
          </ac:spMkLst>
        </pc:spChg>
      </pc:sldChg>
      <pc:sldChg chg="del">
        <pc:chgData name="Ethan Howells (2308529)" userId="S::2308529@student.uwtsd.ac.uk::fa287ede-cb3b-438d-a44b-4df5320326f0" providerId="AD" clId="Web-{F4B35A48-43E1-E87E-DAD8-7A095B8597C1}" dt="2024-10-27T23:58:09.074" v="60"/>
        <pc:sldMkLst>
          <pc:docMk/>
          <pc:sldMk cId="3966783539" sldId="265"/>
        </pc:sldMkLst>
      </pc:sldChg>
      <pc:sldChg chg="modSp">
        <pc:chgData name="Ethan Howells (2308529)" userId="S::2308529@student.uwtsd.ac.uk::fa287ede-cb3b-438d-a44b-4df5320326f0" providerId="AD" clId="Web-{F4B35A48-43E1-E87E-DAD8-7A095B8597C1}" dt="2024-10-27T22:58:08.760" v="6" actId="20577"/>
        <pc:sldMkLst>
          <pc:docMk/>
          <pc:sldMk cId="886690128" sldId="268"/>
        </pc:sldMkLst>
        <pc:spChg chg="mod">
          <ac:chgData name="Ethan Howells (2308529)" userId="S::2308529@student.uwtsd.ac.uk::fa287ede-cb3b-438d-a44b-4df5320326f0" providerId="AD" clId="Web-{F4B35A48-43E1-E87E-DAD8-7A095B8597C1}" dt="2024-10-27T22:58:08.760" v="6" actId="20577"/>
          <ac:spMkLst>
            <pc:docMk/>
            <pc:sldMk cId="886690128" sldId="268"/>
            <ac:spMk id="3" creationId="{CD9BA927-6469-FF67-B142-6AA1BE5D6C88}"/>
          </ac:spMkLst>
        </pc:spChg>
      </pc:sldChg>
      <pc:sldChg chg="addSp delSp modSp mod modClrScheme chgLayout">
        <pc:chgData name="Ethan Howells (2308529)" userId="S::2308529@student.uwtsd.ac.uk::fa287ede-cb3b-438d-a44b-4df5320326f0" providerId="AD" clId="Web-{F4B35A48-43E1-E87E-DAD8-7A095B8597C1}" dt="2024-10-27T23:41:58.865" v="29" actId="1076"/>
        <pc:sldMkLst>
          <pc:docMk/>
          <pc:sldMk cId="678930635" sldId="269"/>
        </pc:sldMkLst>
        <pc:spChg chg="del">
          <ac:chgData name="Ethan Howells (2308529)" userId="S::2308529@student.uwtsd.ac.uk::fa287ede-cb3b-438d-a44b-4df5320326f0" providerId="AD" clId="Web-{F4B35A48-43E1-E87E-DAD8-7A095B8597C1}" dt="2024-10-27T23:24:48.997" v="9"/>
          <ac:spMkLst>
            <pc:docMk/>
            <pc:sldMk cId="678930635" sldId="269"/>
            <ac:spMk id="2" creationId="{43FE0C15-BB44-29BB-53B5-96C031C3062D}"/>
          </ac:spMkLst>
        </pc:spChg>
        <pc:spChg chg="mod">
          <ac:chgData name="Ethan Howells (2308529)" userId="S::2308529@student.uwtsd.ac.uk::fa287ede-cb3b-438d-a44b-4df5320326f0" providerId="AD" clId="Web-{F4B35A48-43E1-E87E-DAD8-7A095B8597C1}" dt="2024-10-27T23:41:56.990" v="28" actId="1076"/>
          <ac:spMkLst>
            <pc:docMk/>
            <pc:sldMk cId="678930635" sldId="269"/>
            <ac:spMk id="3" creationId="{C345E1A0-C98A-F46A-3B31-4592654ADFBF}"/>
          </ac:spMkLst>
        </pc:spChg>
        <pc:spChg chg="mod">
          <ac:chgData name="Ethan Howells (2308529)" userId="S::2308529@student.uwtsd.ac.uk::fa287ede-cb3b-438d-a44b-4df5320326f0" providerId="AD" clId="Web-{F4B35A48-43E1-E87E-DAD8-7A095B8597C1}" dt="2024-10-27T23:41:38.881" v="25"/>
          <ac:spMkLst>
            <pc:docMk/>
            <pc:sldMk cId="678930635" sldId="269"/>
            <ac:spMk id="4" creationId="{6F9B4951-996E-F265-4FD3-2C750B98BF0E}"/>
          </ac:spMkLst>
        </pc:spChg>
        <pc:spChg chg="mod">
          <ac:chgData name="Ethan Howells (2308529)" userId="S::2308529@student.uwtsd.ac.uk::fa287ede-cb3b-438d-a44b-4df5320326f0" providerId="AD" clId="Web-{F4B35A48-43E1-E87E-DAD8-7A095B8597C1}" dt="2024-10-27T23:41:38.881" v="25"/>
          <ac:spMkLst>
            <pc:docMk/>
            <pc:sldMk cId="678930635" sldId="269"/>
            <ac:spMk id="5" creationId="{B5CE89A4-AD9A-1774-3812-EBA3AB32F5E9}"/>
          </ac:spMkLst>
        </pc:spChg>
        <pc:spChg chg="mod">
          <ac:chgData name="Ethan Howells (2308529)" userId="S::2308529@student.uwtsd.ac.uk::fa287ede-cb3b-438d-a44b-4df5320326f0" providerId="AD" clId="Web-{F4B35A48-43E1-E87E-DAD8-7A095B8597C1}" dt="2024-10-27T23:41:38.881" v="25"/>
          <ac:spMkLst>
            <pc:docMk/>
            <pc:sldMk cId="678930635" sldId="269"/>
            <ac:spMk id="6" creationId="{7CB9CDAD-E30E-B851-46D1-9240DD98708E}"/>
          </ac:spMkLst>
        </pc:spChg>
        <pc:spChg chg="add del mod ord">
          <ac:chgData name="Ethan Howells (2308529)" userId="S::2308529@student.uwtsd.ac.uk::fa287ede-cb3b-438d-a44b-4df5320326f0" providerId="AD" clId="Web-{F4B35A48-43E1-E87E-DAD8-7A095B8597C1}" dt="2024-10-27T23:41:51.553" v="27"/>
          <ac:spMkLst>
            <pc:docMk/>
            <pc:sldMk cId="678930635" sldId="269"/>
            <ac:spMk id="8" creationId="{763E90BF-3CC3-CE2F-94EE-FC416DA3D794}"/>
          </ac:spMkLst>
        </pc:spChg>
        <pc:picChg chg="add mod ord">
          <ac:chgData name="Ethan Howells (2308529)" userId="S::2308529@student.uwtsd.ac.uk::fa287ede-cb3b-438d-a44b-4df5320326f0" providerId="AD" clId="Web-{F4B35A48-43E1-E87E-DAD8-7A095B8597C1}" dt="2024-10-27T23:41:58.865" v="29" actId="1076"/>
          <ac:picMkLst>
            <pc:docMk/>
            <pc:sldMk cId="678930635" sldId="269"/>
            <ac:picMk id="7" creationId="{D0C1DB2B-DEE4-1304-4797-DAAED539727D}"/>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189AC2-D28E-4938-BC61-D07AC0A205C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5DBE3C7-48CE-43A3-9C51-F9E130E96405}">
      <dgm:prSet/>
      <dgm:spPr/>
      <dgm:t>
        <a:bodyPr/>
        <a:lstStyle/>
        <a:p>
          <a:r>
            <a:rPr lang="en-US"/>
            <a:t>Classicism and positvism</a:t>
          </a:r>
        </a:p>
      </dgm:t>
    </dgm:pt>
    <dgm:pt modelId="{12C5B421-8FC7-49F8-B3CB-D6B76A848DF9}" type="parTrans" cxnId="{12733935-AECC-4F52-BCF4-66623D7034FA}">
      <dgm:prSet/>
      <dgm:spPr/>
      <dgm:t>
        <a:bodyPr/>
        <a:lstStyle/>
        <a:p>
          <a:endParaRPr lang="en-US"/>
        </a:p>
      </dgm:t>
    </dgm:pt>
    <dgm:pt modelId="{8D36D634-32D4-4A51-ABE4-8B37FE9626F4}" type="sibTrans" cxnId="{12733935-AECC-4F52-BCF4-66623D7034FA}">
      <dgm:prSet/>
      <dgm:spPr/>
      <dgm:t>
        <a:bodyPr/>
        <a:lstStyle/>
        <a:p>
          <a:endParaRPr lang="en-US"/>
        </a:p>
      </dgm:t>
    </dgm:pt>
    <dgm:pt modelId="{CB25596C-2C9A-46C9-809D-13C035DE77E2}">
      <dgm:prSet/>
      <dgm:spPr/>
      <dgm:t>
        <a:bodyPr/>
        <a:lstStyle/>
        <a:p>
          <a:r>
            <a:rPr lang="en-US"/>
            <a:t>Theories </a:t>
          </a:r>
        </a:p>
      </dgm:t>
    </dgm:pt>
    <dgm:pt modelId="{F07EEDFD-7DE8-401D-8C6A-656911F1962D}" type="parTrans" cxnId="{EC379337-43BD-4D0E-A84E-07A6B582A307}">
      <dgm:prSet/>
      <dgm:spPr/>
      <dgm:t>
        <a:bodyPr/>
        <a:lstStyle/>
        <a:p>
          <a:endParaRPr lang="en-US"/>
        </a:p>
      </dgm:t>
    </dgm:pt>
    <dgm:pt modelId="{CF41A74E-C15D-476D-AF2F-167D850F1FCA}" type="sibTrans" cxnId="{EC379337-43BD-4D0E-A84E-07A6B582A307}">
      <dgm:prSet/>
      <dgm:spPr/>
      <dgm:t>
        <a:bodyPr/>
        <a:lstStyle/>
        <a:p>
          <a:endParaRPr lang="en-US"/>
        </a:p>
      </dgm:t>
    </dgm:pt>
    <dgm:pt modelId="{B3F983AA-83B7-4087-9FCF-A979D6563F79}">
      <dgm:prSet/>
      <dgm:spPr/>
      <dgm:t>
        <a:bodyPr/>
        <a:lstStyle/>
        <a:p>
          <a:r>
            <a:rPr lang="en-US"/>
            <a:t>Thoughts on why crimes are commited</a:t>
          </a:r>
        </a:p>
      </dgm:t>
    </dgm:pt>
    <dgm:pt modelId="{B41FA3B6-49C4-4D53-A2F8-68D2F1C8E94F}" type="parTrans" cxnId="{508FE0AD-A1AD-49ED-B673-41DC1B13A814}">
      <dgm:prSet/>
      <dgm:spPr/>
      <dgm:t>
        <a:bodyPr/>
        <a:lstStyle/>
        <a:p>
          <a:endParaRPr lang="en-US"/>
        </a:p>
      </dgm:t>
    </dgm:pt>
    <dgm:pt modelId="{964FEECE-C179-4814-8CC7-2547B44DDEC8}" type="sibTrans" cxnId="{508FE0AD-A1AD-49ED-B673-41DC1B13A814}">
      <dgm:prSet/>
      <dgm:spPr/>
      <dgm:t>
        <a:bodyPr/>
        <a:lstStyle/>
        <a:p>
          <a:endParaRPr lang="en-US"/>
        </a:p>
      </dgm:t>
    </dgm:pt>
    <dgm:pt modelId="{6ADDB37F-4D9C-47CA-BAE7-1E54FEA81D8F}">
      <dgm:prSet/>
      <dgm:spPr/>
      <dgm:t>
        <a:bodyPr/>
        <a:lstStyle/>
        <a:p>
          <a:r>
            <a:rPr lang="en-US"/>
            <a:t>Pros and cons</a:t>
          </a:r>
        </a:p>
      </dgm:t>
    </dgm:pt>
    <dgm:pt modelId="{24DE1A05-AA85-4A79-8682-129D1CB62243}" type="parTrans" cxnId="{AC1C4CAD-8226-4FBD-8102-F6BCF446F60E}">
      <dgm:prSet/>
      <dgm:spPr/>
      <dgm:t>
        <a:bodyPr/>
        <a:lstStyle/>
        <a:p>
          <a:endParaRPr lang="en-US"/>
        </a:p>
      </dgm:t>
    </dgm:pt>
    <dgm:pt modelId="{7F78E347-940C-4C25-84B3-4AA956424DFA}" type="sibTrans" cxnId="{AC1C4CAD-8226-4FBD-8102-F6BCF446F60E}">
      <dgm:prSet/>
      <dgm:spPr/>
      <dgm:t>
        <a:bodyPr/>
        <a:lstStyle/>
        <a:p>
          <a:endParaRPr lang="en-US"/>
        </a:p>
      </dgm:t>
    </dgm:pt>
    <dgm:pt modelId="{7BFCE2E4-256C-4A69-8647-F4376138A6EE}" type="pres">
      <dgm:prSet presAssocID="{E3189AC2-D28E-4938-BC61-D07AC0A205C2}" presName="root" presStyleCnt="0">
        <dgm:presLayoutVars>
          <dgm:dir/>
          <dgm:resizeHandles val="exact"/>
        </dgm:presLayoutVars>
      </dgm:prSet>
      <dgm:spPr/>
    </dgm:pt>
    <dgm:pt modelId="{FD95974E-F953-4D4A-A4DF-1C7B622A9F3F}" type="pres">
      <dgm:prSet presAssocID="{05DBE3C7-48CE-43A3-9C51-F9E130E96405}" presName="compNode" presStyleCnt="0"/>
      <dgm:spPr/>
    </dgm:pt>
    <dgm:pt modelId="{6AC6F30E-3A5D-4EC2-9055-0A80B8B77B9F}" type="pres">
      <dgm:prSet presAssocID="{05DBE3C7-48CE-43A3-9C51-F9E130E96405}" presName="bgRect" presStyleLbl="bgShp" presStyleIdx="0" presStyleCnt="4"/>
      <dgm:spPr/>
    </dgm:pt>
    <dgm:pt modelId="{B2D6CC1E-F501-49B1-AAE6-479834064C51}" type="pres">
      <dgm:prSet presAssocID="{05DBE3C7-48CE-43A3-9C51-F9E130E964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6269B647-89C3-4490-BDEF-19C626676988}" type="pres">
      <dgm:prSet presAssocID="{05DBE3C7-48CE-43A3-9C51-F9E130E96405}" presName="spaceRect" presStyleCnt="0"/>
      <dgm:spPr/>
    </dgm:pt>
    <dgm:pt modelId="{9C3E83A4-7532-4EDB-A6C9-E58142F1EA6B}" type="pres">
      <dgm:prSet presAssocID="{05DBE3C7-48CE-43A3-9C51-F9E130E96405}" presName="parTx" presStyleLbl="revTx" presStyleIdx="0" presStyleCnt="4">
        <dgm:presLayoutVars>
          <dgm:chMax val="0"/>
          <dgm:chPref val="0"/>
        </dgm:presLayoutVars>
      </dgm:prSet>
      <dgm:spPr/>
    </dgm:pt>
    <dgm:pt modelId="{A5FB29A0-CC2D-4241-A1DD-1F4561644ED4}" type="pres">
      <dgm:prSet presAssocID="{8D36D634-32D4-4A51-ABE4-8B37FE9626F4}" presName="sibTrans" presStyleCnt="0"/>
      <dgm:spPr/>
    </dgm:pt>
    <dgm:pt modelId="{36B2BBCC-5CBB-40C8-A889-C89C783F51F8}" type="pres">
      <dgm:prSet presAssocID="{CB25596C-2C9A-46C9-809D-13C035DE77E2}" presName="compNode" presStyleCnt="0"/>
      <dgm:spPr/>
    </dgm:pt>
    <dgm:pt modelId="{01B59EB5-0CAD-43E4-9C3F-84F58231D98F}" type="pres">
      <dgm:prSet presAssocID="{CB25596C-2C9A-46C9-809D-13C035DE77E2}" presName="bgRect" presStyleLbl="bgShp" presStyleIdx="1" presStyleCnt="4"/>
      <dgm:spPr/>
    </dgm:pt>
    <dgm:pt modelId="{80D415A8-062A-4AE4-BBD9-508728A21712}" type="pres">
      <dgm:prSet presAssocID="{CB25596C-2C9A-46C9-809D-13C035DE77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79844AF-91EF-4F79-B93B-1C1EEDD3F777}" type="pres">
      <dgm:prSet presAssocID="{CB25596C-2C9A-46C9-809D-13C035DE77E2}" presName="spaceRect" presStyleCnt="0"/>
      <dgm:spPr/>
    </dgm:pt>
    <dgm:pt modelId="{9A01FDE1-1385-4484-BB97-3506AC950C0F}" type="pres">
      <dgm:prSet presAssocID="{CB25596C-2C9A-46C9-809D-13C035DE77E2}" presName="parTx" presStyleLbl="revTx" presStyleIdx="1" presStyleCnt="4">
        <dgm:presLayoutVars>
          <dgm:chMax val="0"/>
          <dgm:chPref val="0"/>
        </dgm:presLayoutVars>
      </dgm:prSet>
      <dgm:spPr/>
    </dgm:pt>
    <dgm:pt modelId="{84580B9D-8822-4FD5-86EC-05CD77E14A34}" type="pres">
      <dgm:prSet presAssocID="{CF41A74E-C15D-476D-AF2F-167D850F1FCA}" presName="sibTrans" presStyleCnt="0"/>
      <dgm:spPr/>
    </dgm:pt>
    <dgm:pt modelId="{EFD5C3C0-3B66-450B-B680-2D5BB18DBF2F}" type="pres">
      <dgm:prSet presAssocID="{B3F983AA-83B7-4087-9FCF-A979D6563F79}" presName="compNode" presStyleCnt="0"/>
      <dgm:spPr/>
    </dgm:pt>
    <dgm:pt modelId="{8FE6F160-B9F0-4466-8A27-3A2BB6008B89}" type="pres">
      <dgm:prSet presAssocID="{B3F983AA-83B7-4087-9FCF-A979D6563F79}" presName="bgRect" presStyleLbl="bgShp" presStyleIdx="2" presStyleCnt="4"/>
      <dgm:spPr/>
    </dgm:pt>
    <dgm:pt modelId="{48DBF5E2-4F93-4926-9919-0977A18DF446}" type="pres">
      <dgm:prSet presAssocID="{B3F983AA-83B7-4087-9FCF-A979D6563F7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3A26760F-6BFB-4744-AA1F-A566832E5019}" type="pres">
      <dgm:prSet presAssocID="{B3F983AA-83B7-4087-9FCF-A979D6563F79}" presName="spaceRect" presStyleCnt="0"/>
      <dgm:spPr/>
    </dgm:pt>
    <dgm:pt modelId="{6661CB25-F035-4FF0-AA08-FB1A162B2778}" type="pres">
      <dgm:prSet presAssocID="{B3F983AA-83B7-4087-9FCF-A979D6563F79}" presName="parTx" presStyleLbl="revTx" presStyleIdx="2" presStyleCnt="4">
        <dgm:presLayoutVars>
          <dgm:chMax val="0"/>
          <dgm:chPref val="0"/>
        </dgm:presLayoutVars>
      </dgm:prSet>
      <dgm:spPr/>
    </dgm:pt>
    <dgm:pt modelId="{F1F03573-8774-42E7-B87E-87178F8A8D2E}" type="pres">
      <dgm:prSet presAssocID="{964FEECE-C179-4814-8CC7-2547B44DDEC8}" presName="sibTrans" presStyleCnt="0"/>
      <dgm:spPr/>
    </dgm:pt>
    <dgm:pt modelId="{2F3CBB1E-CE76-4519-A0A6-CB65D829DF64}" type="pres">
      <dgm:prSet presAssocID="{6ADDB37F-4D9C-47CA-BAE7-1E54FEA81D8F}" presName="compNode" presStyleCnt="0"/>
      <dgm:spPr/>
    </dgm:pt>
    <dgm:pt modelId="{34C79D8C-9C28-4B91-BAE7-13DD5F6CBF3D}" type="pres">
      <dgm:prSet presAssocID="{6ADDB37F-4D9C-47CA-BAE7-1E54FEA81D8F}" presName="bgRect" presStyleLbl="bgShp" presStyleIdx="3" presStyleCnt="4"/>
      <dgm:spPr/>
    </dgm:pt>
    <dgm:pt modelId="{547ED547-31AF-494D-8BDD-A82A4FC0AA92}" type="pres">
      <dgm:prSet presAssocID="{6ADDB37F-4D9C-47CA-BAE7-1E54FEA81D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E1387CE7-42FE-4E6C-B6C7-CA442944F9F5}" type="pres">
      <dgm:prSet presAssocID="{6ADDB37F-4D9C-47CA-BAE7-1E54FEA81D8F}" presName="spaceRect" presStyleCnt="0"/>
      <dgm:spPr/>
    </dgm:pt>
    <dgm:pt modelId="{62AC57A3-B23F-49CC-A331-223DEDAD21CB}" type="pres">
      <dgm:prSet presAssocID="{6ADDB37F-4D9C-47CA-BAE7-1E54FEA81D8F}" presName="parTx" presStyleLbl="revTx" presStyleIdx="3" presStyleCnt="4">
        <dgm:presLayoutVars>
          <dgm:chMax val="0"/>
          <dgm:chPref val="0"/>
        </dgm:presLayoutVars>
      </dgm:prSet>
      <dgm:spPr/>
    </dgm:pt>
  </dgm:ptLst>
  <dgm:cxnLst>
    <dgm:cxn modelId="{12733935-AECC-4F52-BCF4-66623D7034FA}" srcId="{E3189AC2-D28E-4938-BC61-D07AC0A205C2}" destId="{05DBE3C7-48CE-43A3-9C51-F9E130E96405}" srcOrd="0" destOrd="0" parTransId="{12C5B421-8FC7-49F8-B3CB-D6B76A848DF9}" sibTransId="{8D36D634-32D4-4A51-ABE4-8B37FE9626F4}"/>
    <dgm:cxn modelId="{EC379337-43BD-4D0E-A84E-07A6B582A307}" srcId="{E3189AC2-D28E-4938-BC61-D07AC0A205C2}" destId="{CB25596C-2C9A-46C9-809D-13C035DE77E2}" srcOrd="1" destOrd="0" parTransId="{F07EEDFD-7DE8-401D-8C6A-656911F1962D}" sibTransId="{CF41A74E-C15D-476D-AF2F-167D850F1FCA}"/>
    <dgm:cxn modelId="{7F285F69-B79D-440B-9B06-2F7148142A12}" type="presOf" srcId="{05DBE3C7-48CE-43A3-9C51-F9E130E96405}" destId="{9C3E83A4-7532-4EDB-A6C9-E58142F1EA6B}" srcOrd="0" destOrd="0" presId="urn:microsoft.com/office/officeart/2018/2/layout/IconVerticalSolidList"/>
    <dgm:cxn modelId="{C96BB353-9106-451D-AB6E-67B56D5C0DCE}" type="presOf" srcId="{CB25596C-2C9A-46C9-809D-13C035DE77E2}" destId="{9A01FDE1-1385-4484-BB97-3506AC950C0F}" srcOrd="0" destOrd="0" presId="urn:microsoft.com/office/officeart/2018/2/layout/IconVerticalSolidList"/>
    <dgm:cxn modelId="{AC1C4CAD-8226-4FBD-8102-F6BCF446F60E}" srcId="{E3189AC2-D28E-4938-BC61-D07AC0A205C2}" destId="{6ADDB37F-4D9C-47CA-BAE7-1E54FEA81D8F}" srcOrd="3" destOrd="0" parTransId="{24DE1A05-AA85-4A79-8682-129D1CB62243}" sibTransId="{7F78E347-940C-4C25-84B3-4AA956424DFA}"/>
    <dgm:cxn modelId="{508FE0AD-A1AD-49ED-B673-41DC1B13A814}" srcId="{E3189AC2-D28E-4938-BC61-D07AC0A205C2}" destId="{B3F983AA-83B7-4087-9FCF-A979D6563F79}" srcOrd="2" destOrd="0" parTransId="{B41FA3B6-49C4-4D53-A2F8-68D2F1C8E94F}" sibTransId="{964FEECE-C179-4814-8CC7-2547B44DDEC8}"/>
    <dgm:cxn modelId="{D1F079DF-9F32-4DA7-BCBB-DAB21F5E4116}" type="presOf" srcId="{6ADDB37F-4D9C-47CA-BAE7-1E54FEA81D8F}" destId="{62AC57A3-B23F-49CC-A331-223DEDAD21CB}" srcOrd="0" destOrd="0" presId="urn:microsoft.com/office/officeart/2018/2/layout/IconVerticalSolidList"/>
    <dgm:cxn modelId="{10A08BEF-7DAC-462E-BBE2-ECACDF948B9A}" type="presOf" srcId="{E3189AC2-D28E-4938-BC61-D07AC0A205C2}" destId="{7BFCE2E4-256C-4A69-8647-F4376138A6EE}" srcOrd="0" destOrd="0" presId="urn:microsoft.com/office/officeart/2018/2/layout/IconVerticalSolidList"/>
    <dgm:cxn modelId="{B85813FE-2236-43F9-8C7A-5CD91710F195}" type="presOf" srcId="{B3F983AA-83B7-4087-9FCF-A979D6563F79}" destId="{6661CB25-F035-4FF0-AA08-FB1A162B2778}" srcOrd="0" destOrd="0" presId="urn:microsoft.com/office/officeart/2018/2/layout/IconVerticalSolidList"/>
    <dgm:cxn modelId="{4AD8FF25-BAC5-44A2-A239-4BF22C02E9C2}" type="presParOf" srcId="{7BFCE2E4-256C-4A69-8647-F4376138A6EE}" destId="{FD95974E-F953-4D4A-A4DF-1C7B622A9F3F}" srcOrd="0" destOrd="0" presId="urn:microsoft.com/office/officeart/2018/2/layout/IconVerticalSolidList"/>
    <dgm:cxn modelId="{BEEBB2C5-B061-4C89-BB8E-567050F43308}" type="presParOf" srcId="{FD95974E-F953-4D4A-A4DF-1C7B622A9F3F}" destId="{6AC6F30E-3A5D-4EC2-9055-0A80B8B77B9F}" srcOrd="0" destOrd="0" presId="urn:microsoft.com/office/officeart/2018/2/layout/IconVerticalSolidList"/>
    <dgm:cxn modelId="{C04348D3-A8BE-454F-8DB5-75C510BCA92C}" type="presParOf" srcId="{FD95974E-F953-4D4A-A4DF-1C7B622A9F3F}" destId="{B2D6CC1E-F501-49B1-AAE6-479834064C51}" srcOrd="1" destOrd="0" presId="urn:microsoft.com/office/officeart/2018/2/layout/IconVerticalSolidList"/>
    <dgm:cxn modelId="{8E1E87B3-1104-4580-A4ED-A1CAABAB0132}" type="presParOf" srcId="{FD95974E-F953-4D4A-A4DF-1C7B622A9F3F}" destId="{6269B647-89C3-4490-BDEF-19C626676988}" srcOrd="2" destOrd="0" presId="urn:microsoft.com/office/officeart/2018/2/layout/IconVerticalSolidList"/>
    <dgm:cxn modelId="{EFB95EB3-840E-42BF-B3EC-CCF1CF4BB3BC}" type="presParOf" srcId="{FD95974E-F953-4D4A-A4DF-1C7B622A9F3F}" destId="{9C3E83A4-7532-4EDB-A6C9-E58142F1EA6B}" srcOrd="3" destOrd="0" presId="urn:microsoft.com/office/officeart/2018/2/layout/IconVerticalSolidList"/>
    <dgm:cxn modelId="{6510E531-697B-4D96-9706-75C120A5FB54}" type="presParOf" srcId="{7BFCE2E4-256C-4A69-8647-F4376138A6EE}" destId="{A5FB29A0-CC2D-4241-A1DD-1F4561644ED4}" srcOrd="1" destOrd="0" presId="urn:microsoft.com/office/officeart/2018/2/layout/IconVerticalSolidList"/>
    <dgm:cxn modelId="{986FC295-2763-4561-B7FF-5DBC9BCF9B43}" type="presParOf" srcId="{7BFCE2E4-256C-4A69-8647-F4376138A6EE}" destId="{36B2BBCC-5CBB-40C8-A889-C89C783F51F8}" srcOrd="2" destOrd="0" presId="urn:microsoft.com/office/officeart/2018/2/layout/IconVerticalSolidList"/>
    <dgm:cxn modelId="{510FA935-1F00-4EE1-BA95-6167E351E4BE}" type="presParOf" srcId="{36B2BBCC-5CBB-40C8-A889-C89C783F51F8}" destId="{01B59EB5-0CAD-43E4-9C3F-84F58231D98F}" srcOrd="0" destOrd="0" presId="urn:microsoft.com/office/officeart/2018/2/layout/IconVerticalSolidList"/>
    <dgm:cxn modelId="{21BDD060-C0B4-4656-BB92-1E28673CB995}" type="presParOf" srcId="{36B2BBCC-5CBB-40C8-A889-C89C783F51F8}" destId="{80D415A8-062A-4AE4-BBD9-508728A21712}" srcOrd="1" destOrd="0" presId="urn:microsoft.com/office/officeart/2018/2/layout/IconVerticalSolidList"/>
    <dgm:cxn modelId="{E9119106-649E-4C83-A9FD-A8D29014BBD1}" type="presParOf" srcId="{36B2BBCC-5CBB-40C8-A889-C89C783F51F8}" destId="{379844AF-91EF-4F79-B93B-1C1EEDD3F777}" srcOrd="2" destOrd="0" presId="urn:microsoft.com/office/officeart/2018/2/layout/IconVerticalSolidList"/>
    <dgm:cxn modelId="{D114C593-4B81-4A6D-A738-E9E9DAB3646A}" type="presParOf" srcId="{36B2BBCC-5CBB-40C8-A889-C89C783F51F8}" destId="{9A01FDE1-1385-4484-BB97-3506AC950C0F}" srcOrd="3" destOrd="0" presId="urn:microsoft.com/office/officeart/2018/2/layout/IconVerticalSolidList"/>
    <dgm:cxn modelId="{678391AF-88E2-4E12-8762-3440966B2CA4}" type="presParOf" srcId="{7BFCE2E4-256C-4A69-8647-F4376138A6EE}" destId="{84580B9D-8822-4FD5-86EC-05CD77E14A34}" srcOrd="3" destOrd="0" presId="urn:microsoft.com/office/officeart/2018/2/layout/IconVerticalSolidList"/>
    <dgm:cxn modelId="{DD7EED8D-D4F1-4226-B3B6-6A9749B3F6A1}" type="presParOf" srcId="{7BFCE2E4-256C-4A69-8647-F4376138A6EE}" destId="{EFD5C3C0-3B66-450B-B680-2D5BB18DBF2F}" srcOrd="4" destOrd="0" presId="urn:microsoft.com/office/officeart/2018/2/layout/IconVerticalSolidList"/>
    <dgm:cxn modelId="{0D1E3FAB-9C6C-4B4B-8A6A-90061EB34EA6}" type="presParOf" srcId="{EFD5C3C0-3B66-450B-B680-2D5BB18DBF2F}" destId="{8FE6F160-B9F0-4466-8A27-3A2BB6008B89}" srcOrd="0" destOrd="0" presId="urn:microsoft.com/office/officeart/2018/2/layout/IconVerticalSolidList"/>
    <dgm:cxn modelId="{B320E615-F5F5-435E-AD7A-217A2F316BF1}" type="presParOf" srcId="{EFD5C3C0-3B66-450B-B680-2D5BB18DBF2F}" destId="{48DBF5E2-4F93-4926-9919-0977A18DF446}" srcOrd="1" destOrd="0" presId="urn:microsoft.com/office/officeart/2018/2/layout/IconVerticalSolidList"/>
    <dgm:cxn modelId="{D2509E91-85E9-4B5E-8442-3377F24F4EBF}" type="presParOf" srcId="{EFD5C3C0-3B66-450B-B680-2D5BB18DBF2F}" destId="{3A26760F-6BFB-4744-AA1F-A566832E5019}" srcOrd="2" destOrd="0" presId="urn:microsoft.com/office/officeart/2018/2/layout/IconVerticalSolidList"/>
    <dgm:cxn modelId="{E19BDBFD-A2EB-44F7-AB84-D2099E8129AA}" type="presParOf" srcId="{EFD5C3C0-3B66-450B-B680-2D5BB18DBF2F}" destId="{6661CB25-F035-4FF0-AA08-FB1A162B2778}" srcOrd="3" destOrd="0" presId="urn:microsoft.com/office/officeart/2018/2/layout/IconVerticalSolidList"/>
    <dgm:cxn modelId="{7AA0D72B-1B2B-4359-9497-A3D8721B996B}" type="presParOf" srcId="{7BFCE2E4-256C-4A69-8647-F4376138A6EE}" destId="{F1F03573-8774-42E7-B87E-87178F8A8D2E}" srcOrd="5" destOrd="0" presId="urn:microsoft.com/office/officeart/2018/2/layout/IconVerticalSolidList"/>
    <dgm:cxn modelId="{957A2CDA-57D8-41DA-AB2D-D75DDB92AC89}" type="presParOf" srcId="{7BFCE2E4-256C-4A69-8647-F4376138A6EE}" destId="{2F3CBB1E-CE76-4519-A0A6-CB65D829DF64}" srcOrd="6" destOrd="0" presId="urn:microsoft.com/office/officeart/2018/2/layout/IconVerticalSolidList"/>
    <dgm:cxn modelId="{78DD56A9-D436-4270-B097-C942DBE94FF5}" type="presParOf" srcId="{2F3CBB1E-CE76-4519-A0A6-CB65D829DF64}" destId="{34C79D8C-9C28-4B91-BAE7-13DD5F6CBF3D}" srcOrd="0" destOrd="0" presId="urn:microsoft.com/office/officeart/2018/2/layout/IconVerticalSolidList"/>
    <dgm:cxn modelId="{F19929AF-4F99-4443-8B74-9EF49FE5DFFA}" type="presParOf" srcId="{2F3CBB1E-CE76-4519-A0A6-CB65D829DF64}" destId="{547ED547-31AF-494D-8BDD-A82A4FC0AA92}" srcOrd="1" destOrd="0" presId="urn:microsoft.com/office/officeart/2018/2/layout/IconVerticalSolidList"/>
    <dgm:cxn modelId="{29E5B398-4F9E-40F0-BCAE-FEA3A0623118}" type="presParOf" srcId="{2F3CBB1E-CE76-4519-A0A6-CB65D829DF64}" destId="{E1387CE7-42FE-4E6C-B6C7-CA442944F9F5}" srcOrd="2" destOrd="0" presId="urn:microsoft.com/office/officeart/2018/2/layout/IconVerticalSolidList"/>
    <dgm:cxn modelId="{BF1E57D9-39B4-4A8F-9ACA-DDC82A022DA0}" type="presParOf" srcId="{2F3CBB1E-CE76-4519-A0A6-CB65D829DF64}" destId="{62AC57A3-B23F-49CC-A331-223DEDAD21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6FEB37-0918-43D1-9439-5F6A558FD3E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9B2E580-F1E2-4E0A-84B9-44181EDDE279}">
      <dgm:prSet/>
      <dgm:spPr/>
      <dgm:t>
        <a:bodyPr/>
        <a:lstStyle/>
        <a:p>
          <a:r>
            <a:rPr lang="en-GB" dirty="0"/>
            <a:t>Tomlinson (2016) states the classical criminological theory that forms the cornerstone of current deterrence theory was primarily established from an Essay on Crimes and Punishments that was published in 1764 by the Italian economist and philosopher Cesare Beccaria.</a:t>
          </a:r>
          <a:endParaRPr lang="en-US" dirty="0"/>
        </a:p>
      </dgm:t>
    </dgm:pt>
    <dgm:pt modelId="{5D09526B-7A06-4639-90DF-531524D24688}" type="parTrans" cxnId="{FFC03163-78F3-4D86-9C85-5CE3C250CCD0}">
      <dgm:prSet/>
      <dgm:spPr/>
      <dgm:t>
        <a:bodyPr/>
        <a:lstStyle/>
        <a:p>
          <a:endParaRPr lang="en-US"/>
        </a:p>
      </dgm:t>
    </dgm:pt>
    <dgm:pt modelId="{56D9F1AE-0D58-4A73-988F-EC5D134DFE0C}" type="sibTrans" cxnId="{FFC03163-78F3-4D86-9C85-5CE3C250CCD0}">
      <dgm:prSet/>
      <dgm:spPr/>
      <dgm:t>
        <a:bodyPr/>
        <a:lstStyle/>
        <a:p>
          <a:endParaRPr lang="en-US"/>
        </a:p>
      </dgm:t>
    </dgm:pt>
    <dgm:pt modelId="{0D576FCE-02C1-4BF7-BE19-C71D4C2BF855}">
      <dgm:prSet/>
      <dgm:spPr/>
      <dgm:t>
        <a:bodyPr/>
        <a:lstStyle/>
        <a:p>
          <a:pPr rtl="0"/>
          <a:r>
            <a:rPr lang="en-GB" dirty="0"/>
            <a:t>According to Beccaria, the objective of punishment is to make the criminal less likely to commit another offence in the future and to discourage others from ever committing a comparable offence. The severity of the punishment shouldn't be greater than what is necessary to achieve deterrence; rather, it should be determined largely by the harm the offence has caused rather than the offender's intent. Beccaria believes that torture should never be applied to an accused person whose guilt has not yet been proven, and he opposes the death penalty except in extremely specific </a:t>
          </a:r>
          <a:r>
            <a:rPr lang="en-GB" dirty="0">
              <a:latin typeface="Univers Condensed"/>
            </a:rPr>
            <a:t>situations Beccaria</a:t>
          </a:r>
          <a:r>
            <a:rPr lang="en-GB" dirty="0"/>
            <a:t> </a:t>
          </a:r>
          <a:r>
            <a:rPr lang="en-GB" dirty="0">
              <a:latin typeface="Univers Condensed"/>
            </a:rPr>
            <a:t>(</a:t>
          </a:r>
          <a:r>
            <a:rPr lang="en-GB" dirty="0"/>
            <a:t>1963)</a:t>
          </a:r>
          <a:endParaRPr lang="en-US" dirty="0"/>
        </a:p>
      </dgm:t>
    </dgm:pt>
    <dgm:pt modelId="{97D53DE1-8730-46B7-A1F3-2318C0CA0267}" type="parTrans" cxnId="{4D7521F2-D73F-4D82-9041-F2285255FCFE}">
      <dgm:prSet/>
      <dgm:spPr/>
      <dgm:t>
        <a:bodyPr/>
        <a:lstStyle/>
        <a:p>
          <a:endParaRPr lang="en-US"/>
        </a:p>
      </dgm:t>
    </dgm:pt>
    <dgm:pt modelId="{664C8F6E-E356-4D99-ACBE-15D71C0D9FF4}" type="sibTrans" cxnId="{4D7521F2-D73F-4D82-9041-F2285255FCFE}">
      <dgm:prSet/>
      <dgm:spPr/>
      <dgm:t>
        <a:bodyPr/>
        <a:lstStyle/>
        <a:p>
          <a:endParaRPr lang="en-US"/>
        </a:p>
      </dgm:t>
    </dgm:pt>
    <dgm:pt modelId="{67E2374D-EBF7-4352-9F6D-24AFC0118E82}" type="pres">
      <dgm:prSet presAssocID="{066FEB37-0918-43D1-9439-5F6A558FD3E8}" presName="hierChild1" presStyleCnt="0">
        <dgm:presLayoutVars>
          <dgm:chPref val="1"/>
          <dgm:dir/>
          <dgm:animOne val="branch"/>
          <dgm:animLvl val="lvl"/>
          <dgm:resizeHandles/>
        </dgm:presLayoutVars>
      </dgm:prSet>
      <dgm:spPr/>
    </dgm:pt>
    <dgm:pt modelId="{5100D0FE-0BF0-455D-AF7C-E76F35BFC278}" type="pres">
      <dgm:prSet presAssocID="{49B2E580-F1E2-4E0A-84B9-44181EDDE279}" presName="hierRoot1" presStyleCnt="0"/>
      <dgm:spPr/>
    </dgm:pt>
    <dgm:pt modelId="{54405682-3933-4C18-840B-F48E6AEBB9A9}" type="pres">
      <dgm:prSet presAssocID="{49B2E580-F1E2-4E0A-84B9-44181EDDE279}" presName="composite" presStyleCnt="0"/>
      <dgm:spPr/>
    </dgm:pt>
    <dgm:pt modelId="{A2246ADB-19D0-4FAB-8936-76713DA68662}" type="pres">
      <dgm:prSet presAssocID="{49B2E580-F1E2-4E0A-84B9-44181EDDE279}" presName="background" presStyleLbl="node0" presStyleIdx="0" presStyleCnt="2"/>
      <dgm:spPr/>
    </dgm:pt>
    <dgm:pt modelId="{BD1F435C-5CE9-4C88-9AD3-C4B8895B53B5}" type="pres">
      <dgm:prSet presAssocID="{49B2E580-F1E2-4E0A-84B9-44181EDDE279}" presName="text" presStyleLbl="fgAcc0" presStyleIdx="0" presStyleCnt="2">
        <dgm:presLayoutVars>
          <dgm:chPref val="3"/>
        </dgm:presLayoutVars>
      </dgm:prSet>
      <dgm:spPr/>
    </dgm:pt>
    <dgm:pt modelId="{E90887E3-6578-4326-BB2A-E92EAC04183F}" type="pres">
      <dgm:prSet presAssocID="{49B2E580-F1E2-4E0A-84B9-44181EDDE279}" presName="hierChild2" presStyleCnt="0"/>
      <dgm:spPr/>
    </dgm:pt>
    <dgm:pt modelId="{EE27D353-99B3-40CE-BA4C-D21731878406}" type="pres">
      <dgm:prSet presAssocID="{0D576FCE-02C1-4BF7-BE19-C71D4C2BF855}" presName="hierRoot1" presStyleCnt="0"/>
      <dgm:spPr/>
    </dgm:pt>
    <dgm:pt modelId="{4B3AFA95-5CF7-4456-A159-54AF1A4B33CC}" type="pres">
      <dgm:prSet presAssocID="{0D576FCE-02C1-4BF7-BE19-C71D4C2BF855}" presName="composite" presStyleCnt="0"/>
      <dgm:spPr/>
    </dgm:pt>
    <dgm:pt modelId="{FA3DDA56-84DB-48E9-8876-54F1828574BD}" type="pres">
      <dgm:prSet presAssocID="{0D576FCE-02C1-4BF7-BE19-C71D4C2BF855}" presName="background" presStyleLbl="node0" presStyleIdx="1" presStyleCnt="2"/>
      <dgm:spPr/>
    </dgm:pt>
    <dgm:pt modelId="{89BAE5C4-520E-4EE8-94F4-F4D2E4CEF551}" type="pres">
      <dgm:prSet presAssocID="{0D576FCE-02C1-4BF7-BE19-C71D4C2BF855}" presName="text" presStyleLbl="fgAcc0" presStyleIdx="1" presStyleCnt="2">
        <dgm:presLayoutVars>
          <dgm:chPref val="3"/>
        </dgm:presLayoutVars>
      </dgm:prSet>
      <dgm:spPr/>
    </dgm:pt>
    <dgm:pt modelId="{787FD8BA-F109-4ADA-A05A-EE6B08FA16BC}" type="pres">
      <dgm:prSet presAssocID="{0D576FCE-02C1-4BF7-BE19-C71D4C2BF855}" presName="hierChild2" presStyleCnt="0"/>
      <dgm:spPr/>
    </dgm:pt>
  </dgm:ptLst>
  <dgm:cxnLst>
    <dgm:cxn modelId="{FFC03163-78F3-4D86-9C85-5CE3C250CCD0}" srcId="{066FEB37-0918-43D1-9439-5F6A558FD3E8}" destId="{49B2E580-F1E2-4E0A-84B9-44181EDDE279}" srcOrd="0" destOrd="0" parTransId="{5D09526B-7A06-4639-90DF-531524D24688}" sibTransId="{56D9F1AE-0D58-4A73-988F-EC5D134DFE0C}"/>
    <dgm:cxn modelId="{E84196AF-7F8E-4AF1-9AF8-CEAF50B1E478}" type="presOf" srcId="{066FEB37-0918-43D1-9439-5F6A558FD3E8}" destId="{67E2374D-EBF7-4352-9F6D-24AFC0118E82}" srcOrd="0" destOrd="0" presId="urn:microsoft.com/office/officeart/2005/8/layout/hierarchy1"/>
    <dgm:cxn modelId="{F47C29C3-B673-4F75-9611-E07D43F2D0FD}" type="presOf" srcId="{49B2E580-F1E2-4E0A-84B9-44181EDDE279}" destId="{BD1F435C-5CE9-4C88-9AD3-C4B8895B53B5}" srcOrd="0" destOrd="0" presId="urn:microsoft.com/office/officeart/2005/8/layout/hierarchy1"/>
    <dgm:cxn modelId="{7AF7D0CB-DB8B-4258-A532-847D0CA05045}" type="presOf" srcId="{0D576FCE-02C1-4BF7-BE19-C71D4C2BF855}" destId="{89BAE5C4-520E-4EE8-94F4-F4D2E4CEF551}" srcOrd="0" destOrd="0" presId="urn:microsoft.com/office/officeart/2005/8/layout/hierarchy1"/>
    <dgm:cxn modelId="{4D7521F2-D73F-4D82-9041-F2285255FCFE}" srcId="{066FEB37-0918-43D1-9439-5F6A558FD3E8}" destId="{0D576FCE-02C1-4BF7-BE19-C71D4C2BF855}" srcOrd="1" destOrd="0" parTransId="{97D53DE1-8730-46B7-A1F3-2318C0CA0267}" sibTransId="{664C8F6E-E356-4D99-ACBE-15D71C0D9FF4}"/>
    <dgm:cxn modelId="{92B80E19-81AC-4A25-B5C5-7F8338381BC5}" type="presParOf" srcId="{67E2374D-EBF7-4352-9F6D-24AFC0118E82}" destId="{5100D0FE-0BF0-455D-AF7C-E76F35BFC278}" srcOrd="0" destOrd="0" presId="urn:microsoft.com/office/officeart/2005/8/layout/hierarchy1"/>
    <dgm:cxn modelId="{355C90A5-9395-4DED-A102-6DFFD7DCAD61}" type="presParOf" srcId="{5100D0FE-0BF0-455D-AF7C-E76F35BFC278}" destId="{54405682-3933-4C18-840B-F48E6AEBB9A9}" srcOrd="0" destOrd="0" presId="urn:microsoft.com/office/officeart/2005/8/layout/hierarchy1"/>
    <dgm:cxn modelId="{80A76D4A-2325-4FE0-AA68-02D1D230A257}" type="presParOf" srcId="{54405682-3933-4C18-840B-F48E6AEBB9A9}" destId="{A2246ADB-19D0-4FAB-8936-76713DA68662}" srcOrd="0" destOrd="0" presId="urn:microsoft.com/office/officeart/2005/8/layout/hierarchy1"/>
    <dgm:cxn modelId="{06291C12-AAB8-4400-A400-8A0E4D83E4A3}" type="presParOf" srcId="{54405682-3933-4C18-840B-F48E6AEBB9A9}" destId="{BD1F435C-5CE9-4C88-9AD3-C4B8895B53B5}" srcOrd="1" destOrd="0" presId="urn:microsoft.com/office/officeart/2005/8/layout/hierarchy1"/>
    <dgm:cxn modelId="{167A906A-27BD-4E53-B7F2-C096659E213D}" type="presParOf" srcId="{5100D0FE-0BF0-455D-AF7C-E76F35BFC278}" destId="{E90887E3-6578-4326-BB2A-E92EAC04183F}" srcOrd="1" destOrd="0" presId="urn:microsoft.com/office/officeart/2005/8/layout/hierarchy1"/>
    <dgm:cxn modelId="{1146D831-B578-4939-AA47-6047908CE238}" type="presParOf" srcId="{67E2374D-EBF7-4352-9F6D-24AFC0118E82}" destId="{EE27D353-99B3-40CE-BA4C-D21731878406}" srcOrd="1" destOrd="0" presId="urn:microsoft.com/office/officeart/2005/8/layout/hierarchy1"/>
    <dgm:cxn modelId="{CFC7A392-0896-4982-9708-B1DD9A1AE513}" type="presParOf" srcId="{EE27D353-99B3-40CE-BA4C-D21731878406}" destId="{4B3AFA95-5CF7-4456-A159-54AF1A4B33CC}" srcOrd="0" destOrd="0" presId="urn:microsoft.com/office/officeart/2005/8/layout/hierarchy1"/>
    <dgm:cxn modelId="{D96A37F7-942D-4ECC-9BF0-C91397FB0403}" type="presParOf" srcId="{4B3AFA95-5CF7-4456-A159-54AF1A4B33CC}" destId="{FA3DDA56-84DB-48E9-8876-54F1828574BD}" srcOrd="0" destOrd="0" presId="urn:microsoft.com/office/officeart/2005/8/layout/hierarchy1"/>
    <dgm:cxn modelId="{BD69471A-BAE3-4915-B690-BA06246F2CDF}" type="presParOf" srcId="{4B3AFA95-5CF7-4456-A159-54AF1A4B33CC}" destId="{89BAE5C4-520E-4EE8-94F4-F4D2E4CEF551}" srcOrd="1" destOrd="0" presId="urn:microsoft.com/office/officeart/2005/8/layout/hierarchy1"/>
    <dgm:cxn modelId="{2CB9D73C-F924-493F-B74A-3BC6F6958F6C}" type="presParOf" srcId="{EE27D353-99B3-40CE-BA4C-D21731878406}" destId="{787FD8BA-F109-4ADA-A05A-EE6B08FA16B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051C91-AB75-4E3D-83D9-50A894E37E0E}"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1F01556C-A081-4634-8E1F-34CFE3AE1A1B}">
      <dgm:prSet/>
      <dgm:spPr/>
      <dgm:t>
        <a:bodyPr/>
        <a:lstStyle/>
        <a:p>
          <a:r>
            <a:rPr lang="en-GB"/>
            <a:t>Classical criminology is grounded in the belief that individuals possess free will, and thus, criminal behaviour results from rational decision-making driven by personal interests and pleasure-seeking motives </a:t>
          </a:r>
          <a:endParaRPr lang="en-US"/>
        </a:p>
      </dgm:t>
    </dgm:pt>
    <dgm:pt modelId="{641B189E-10C9-49E7-874C-467A2D9371D9}" type="parTrans" cxnId="{EADC696E-5898-4056-88B7-EA79D3EA1C4B}">
      <dgm:prSet/>
      <dgm:spPr/>
      <dgm:t>
        <a:bodyPr/>
        <a:lstStyle/>
        <a:p>
          <a:endParaRPr lang="en-US"/>
        </a:p>
      </dgm:t>
    </dgm:pt>
    <dgm:pt modelId="{F02B864B-3478-4210-A6E1-902032CC85E6}" type="sibTrans" cxnId="{EADC696E-5898-4056-88B7-EA79D3EA1C4B}">
      <dgm:prSet/>
      <dgm:spPr/>
      <dgm:t>
        <a:bodyPr/>
        <a:lstStyle/>
        <a:p>
          <a:endParaRPr lang="en-US"/>
        </a:p>
      </dgm:t>
    </dgm:pt>
    <dgm:pt modelId="{73483222-5785-4137-B519-6733E4973D08}">
      <dgm:prSet/>
      <dgm:spPr/>
      <dgm:t>
        <a:bodyPr/>
        <a:lstStyle/>
        <a:p>
          <a:r>
            <a:rPr lang="en-GB"/>
            <a:t>The problem with this criminological theories within the classical school is many decisions, particularly those that result in criminal activity, might be influenced by impulse, emotions, or a range of social and environmental components that rational choice theory frequently overlooks Newburn(2017)</a:t>
          </a:r>
          <a:endParaRPr lang="en-US"/>
        </a:p>
      </dgm:t>
    </dgm:pt>
    <dgm:pt modelId="{2CD08B76-ED88-4978-87D0-EFAC9AFBA72F}" type="parTrans" cxnId="{10342E20-153A-4C7F-9466-87EE382D1B6F}">
      <dgm:prSet/>
      <dgm:spPr/>
      <dgm:t>
        <a:bodyPr/>
        <a:lstStyle/>
        <a:p>
          <a:endParaRPr lang="en-US"/>
        </a:p>
      </dgm:t>
    </dgm:pt>
    <dgm:pt modelId="{2646AC29-E5FE-4D12-8729-54275C6B54CC}" type="sibTrans" cxnId="{10342E20-153A-4C7F-9466-87EE382D1B6F}">
      <dgm:prSet/>
      <dgm:spPr/>
      <dgm:t>
        <a:bodyPr/>
        <a:lstStyle/>
        <a:p>
          <a:endParaRPr lang="en-US"/>
        </a:p>
      </dgm:t>
    </dgm:pt>
    <dgm:pt modelId="{19BB2E03-71DB-4BAA-9759-B60115DB1437}" type="pres">
      <dgm:prSet presAssocID="{DB051C91-AB75-4E3D-83D9-50A894E37E0E}" presName="Name0" presStyleCnt="0">
        <dgm:presLayoutVars>
          <dgm:dir/>
          <dgm:animLvl val="lvl"/>
          <dgm:resizeHandles val="exact"/>
        </dgm:presLayoutVars>
      </dgm:prSet>
      <dgm:spPr/>
    </dgm:pt>
    <dgm:pt modelId="{1029DE86-166E-4679-B4D2-6012720BF503}" type="pres">
      <dgm:prSet presAssocID="{73483222-5785-4137-B519-6733E4973D08}" presName="boxAndChildren" presStyleCnt="0"/>
      <dgm:spPr/>
    </dgm:pt>
    <dgm:pt modelId="{876A138A-C3EF-4D26-B696-205C2A402B89}" type="pres">
      <dgm:prSet presAssocID="{73483222-5785-4137-B519-6733E4973D08}" presName="parentTextBox" presStyleLbl="node1" presStyleIdx="0" presStyleCnt="2"/>
      <dgm:spPr/>
    </dgm:pt>
    <dgm:pt modelId="{FDD45B7C-1ACD-4728-A0E7-E73336F44987}" type="pres">
      <dgm:prSet presAssocID="{F02B864B-3478-4210-A6E1-902032CC85E6}" presName="sp" presStyleCnt="0"/>
      <dgm:spPr/>
    </dgm:pt>
    <dgm:pt modelId="{8BC13C55-8D99-460E-AEFE-9665D2F5899F}" type="pres">
      <dgm:prSet presAssocID="{1F01556C-A081-4634-8E1F-34CFE3AE1A1B}" presName="arrowAndChildren" presStyleCnt="0"/>
      <dgm:spPr/>
    </dgm:pt>
    <dgm:pt modelId="{A0D158DC-94FC-455D-BE64-20846A05FEAB}" type="pres">
      <dgm:prSet presAssocID="{1F01556C-A081-4634-8E1F-34CFE3AE1A1B}" presName="parentTextArrow" presStyleLbl="node1" presStyleIdx="1" presStyleCnt="2"/>
      <dgm:spPr/>
    </dgm:pt>
  </dgm:ptLst>
  <dgm:cxnLst>
    <dgm:cxn modelId="{26DDF909-3BE7-400C-B144-5141F466C3E0}" type="presOf" srcId="{1F01556C-A081-4634-8E1F-34CFE3AE1A1B}" destId="{A0D158DC-94FC-455D-BE64-20846A05FEAB}" srcOrd="0" destOrd="0" presId="urn:microsoft.com/office/officeart/2005/8/layout/process4"/>
    <dgm:cxn modelId="{CC80F117-5666-44FB-A924-38D529532200}" type="presOf" srcId="{DB051C91-AB75-4E3D-83D9-50A894E37E0E}" destId="{19BB2E03-71DB-4BAA-9759-B60115DB1437}" srcOrd="0" destOrd="0" presId="urn:microsoft.com/office/officeart/2005/8/layout/process4"/>
    <dgm:cxn modelId="{10342E20-153A-4C7F-9466-87EE382D1B6F}" srcId="{DB051C91-AB75-4E3D-83D9-50A894E37E0E}" destId="{73483222-5785-4137-B519-6733E4973D08}" srcOrd="1" destOrd="0" parTransId="{2CD08B76-ED88-4978-87D0-EFAC9AFBA72F}" sibTransId="{2646AC29-E5FE-4D12-8729-54275C6B54CC}"/>
    <dgm:cxn modelId="{EADC696E-5898-4056-88B7-EA79D3EA1C4B}" srcId="{DB051C91-AB75-4E3D-83D9-50A894E37E0E}" destId="{1F01556C-A081-4634-8E1F-34CFE3AE1A1B}" srcOrd="0" destOrd="0" parTransId="{641B189E-10C9-49E7-874C-467A2D9371D9}" sibTransId="{F02B864B-3478-4210-A6E1-902032CC85E6}"/>
    <dgm:cxn modelId="{5ACDEB97-33C1-43D2-B196-CD1658337129}" type="presOf" srcId="{73483222-5785-4137-B519-6733E4973D08}" destId="{876A138A-C3EF-4D26-B696-205C2A402B89}" srcOrd="0" destOrd="0" presId="urn:microsoft.com/office/officeart/2005/8/layout/process4"/>
    <dgm:cxn modelId="{375659F2-5762-4EC3-B5FC-D9592A13E2FF}" type="presParOf" srcId="{19BB2E03-71DB-4BAA-9759-B60115DB1437}" destId="{1029DE86-166E-4679-B4D2-6012720BF503}" srcOrd="0" destOrd="0" presId="urn:microsoft.com/office/officeart/2005/8/layout/process4"/>
    <dgm:cxn modelId="{17F03E6D-EBC1-48B1-8FCD-D7A263479E3B}" type="presParOf" srcId="{1029DE86-166E-4679-B4D2-6012720BF503}" destId="{876A138A-C3EF-4D26-B696-205C2A402B89}" srcOrd="0" destOrd="0" presId="urn:microsoft.com/office/officeart/2005/8/layout/process4"/>
    <dgm:cxn modelId="{7127EE56-B412-41CC-B876-50E09E18F932}" type="presParOf" srcId="{19BB2E03-71DB-4BAA-9759-B60115DB1437}" destId="{FDD45B7C-1ACD-4728-A0E7-E73336F44987}" srcOrd="1" destOrd="0" presId="urn:microsoft.com/office/officeart/2005/8/layout/process4"/>
    <dgm:cxn modelId="{B88A4FB6-8AF2-4B4C-9BCE-0FFAB97D89B5}" type="presParOf" srcId="{19BB2E03-71DB-4BAA-9759-B60115DB1437}" destId="{8BC13C55-8D99-460E-AEFE-9665D2F5899F}" srcOrd="2" destOrd="0" presId="urn:microsoft.com/office/officeart/2005/8/layout/process4"/>
    <dgm:cxn modelId="{CF6C4C2F-F3C9-4CB0-85BB-10C97438D314}" type="presParOf" srcId="{8BC13C55-8D99-460E-AEFE-9665D2F5899F}" destId="{A0D158DC-94FC-455D-BE64-20846A05FEA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0D5A53-4C15-4EFA-A7C6-77F24D315B42}"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1CD0D1A-BDAA-4753-A40F-3CEBAF1E34B0}">
      <dgm:prSet phldrT="[Text]" phldr="0"/>
      <dgm:spPr/>
      <dgm:t>
        <a:bodyPr/>
        <a:lstStyle/>
        <a:p>
          <a:r>
            <a:rPr lang="en-US" dirty="0">
              <a:latin typeface="Univers Condensed"/>
            </a:rPr>
            <a:t>20/10/2024</a:t>
          </a:r>
          <a:endParaRPr lang="en-US" dirty="0"/>
        </a:p>
      </dgm:t>
    </dgm:pt>
    <dgm:pt modelId="{885DEFD9-9742-44CD-9659-94D0FBBE68F3}" type="parTrans" cxnId="{BE9AB38A-3A4D-41DB-9BBA-17A03F4D6469}">
      <dgm:prSet/>
      <dgm:spPr/>
      <dgm:t>
        <a:bodyPr/>
        <a:lstStyle/>
        <a:p>
          <a:endParaRPr lang="en-US"/>
        </a:p>
      </dgm:t>
    </dgm:pt>
    <dgm:pt modelId="{8A7EEC6F-2732-4D65-9AEA-39008A87DB8C}" type="sibTrans" cxnId="{BE9AB38A-3A4D-41DB-9BBA-17A03F4D6469}">
      <dgm:prSet/>
      <dgm:spPr/>
      <dgm:t>
        <a:bodyPr/>
        <a:lstStyle/>
        <a:p>
          <a:endParaRPr lang="en-US"/>
        </a:p>
      </dgm:t>
    </dgm:pt>
    <dgm:pt modelId="{D1CDFF19-7A2A-44DA-9A79-474014CF87E9}">
      <dgm:prSet phldrT="[Text]" phldr="0"/>
      <dgm:spPr/>
      <dgm:t>
        <a:bodyPr/>
        <a:lstStyle/>
        <a:p>
          <a:pPr rtl="0"/>
          <a:r>
            <a:rPr lang="en-US" dirty="0">
              <a:latin typeface="Univers Condensed"/>
            </a:rPr>
            <a:t>20/10/24</a:t>
          </a:r>
          <a:endParaRPr lang="en-US" dirty="0"/>
        </a:p>
      </dgm:t>
    </dgm:pt>
    <dgm:pt modelId="{FF560675-908C-43AC-8D98-D77F9BCD91E2}" type="parTrans" cxnId="{8E0DA027-B020-43C7-81DE-4B9FF13384D6}">
      <dgm:prSet/>
      <dgm:spPr/>
      <dgm:t>
        <a:bodyPr/>
        <a:lstStyle/>
        <a:p>
          <a:endParaRPr lang="en-US"/>
        </a:p>
      </dgm:t>
    </dgm:pt>
    <dgm:pt modelId="{B25C1B64-0920-4D44-B58B-36755C1FC18A}" type="sibTrans" cxnId="{8E0DA027-B020-43C7-81DE-4B9FF13384D6}">
      <dgm:prSet/>
      <dgm:spPr/>
      <dgm:t>
        <a:bodyPr/>
        <a:lstStyle/>
        <a:p>
          <a:endParaRPr lang="en-US"/>
        </a:p>
      </dgm:t>
    </dgm:pt>
    <dgm:pt modelId="{68A65BBB-13CF-4475-B8C7-B49451EA63FD}">
      <dgm:prSet phldrT="[Text]" phldr="0"/>
      <dgm:spPr/>
      <dgm:t>
        <a:bodyPr/>
        <a:lstStyle/>
        <a:p>
          <a:r>
            <a:rPr lang="en-US" dirty="0">
              <a:latin typeface="Univers Condensed"/>
            </a:rPr>
            <a:t>22/10/24</a:t>
          </a:r>
          <a:endParaRPr lang="en-US" dirty="0"/>
        </a:p>
      </dgm:t>
    </dgm:pt>
    <dgm:pt modelId="{49A4E4BC-6BC0-4FE8-A801-116BC8CB5C1F}" type="parTrans" cxnId="{9CBF4A92-1366-47E6-B0B1-41B01CEA5502}">
      <dgm:prSet/>
      <dgm:spPr/>
      <dgm:t>
        <a:bodyPr/>
        <a:lstStyle/>
        <a:p>
          <a:endParaRPr lang="en-US"/>
        </a:p>
      </dgm:t>
    </dgm:pt>
    <dgm:pt modelId="{D0B7B194-F5AE-4112-B126-288B1A5AC969}" type="sibTrans" cxnId="{9CBF4A92-1366-47E6-B0B1-41B01CEA5502}">
      <dgm:prSet/>
      <dgm:spPr/>
      <dgm:t>
        <a:bodyPr/>
        <a:lstStyle/>
        <a:p>
          <a:endParaRPr lang="en-US"/>
        </a:p>
      </dgm:t>
    </dgm:pt>
    <dgm:pt modelId="{9C86737D-B6CD-434D-92E3-4811D00BCC1B}">
      <dgm:prSet phldrT="[Text]" phldr="0"/>
      <dgm:spPr/>
      <dgm:t>
        <a:bodyPr/>
        <a:lstStyle/>
        <a:p>
          <a:pPr rtl="0"/>
          <a:r>
            <a:rPr lang="en-US" dirty="0">
              <a:latin typeface="Univers Condensed"/>
            </a:rPr>
            <a:t>I began to do research in advance through the UWTSD library</a:t>
          </a:r>
          <a:endParaRPr lang="en-US" dirty="0"/>
        </a:p>
      </dgm:t>
    </dgm:pt>
    <dgm:pt modelId="{077F64B6-694D-435A-A963-33F06EF685A3}" type="parTrans" cxnId="{0AE7AC73-5576-4336-9363-3837B46C873D}">
      <dgm:prSet/>
      <dgm:spPr/>
      <dgm:t>
        <a:bodyPr/>
        <a:lstStyle/>
        <a:p>
          <a:endParaRPr lang="en-US"/>
        </a:p>
      </dgm:t>
    </dgm:pt>
    <dgm:pt modelId="{24C4667B-A9B7-4E73-8B44-CFDA347D9672}" type="sibTrans" cxnId="{0AE7AC73-5576-4336-9363-3837B46C873D}">
      <dgm:prSet/>
      <dgm:spPr/>
      <dgm:t>
        <a:bodyPr/>
        <a:lstStyle/>
        <a:p>
          <a:endParaRPr lang="en-US"/>
        </a:p>
      </dgm:t>
    </dgm:pt>
    <dgm:pt modelId="{5A01C409-9A1B-462C-A97C-7B2EBCC52201}">
      <dgm:prSet phldrT="[Text]" phldr="0"/>
      <dgm:spPr/>
      <dgm:t>
        <a:bodyPr/>
        <a:lstStyle/>
        <a:p>
          <a:pPr rtl="0"/>
          <a:r>
            <a:rPr lang="en-US" dirty="0">
              <a:latin typeface="Univers Condensed"/>
            </a:rPr>
            <a:t>I ensured that all my research was relevant to what I would be discussing</a:t>
          </a:r>
          <a:endParaRPr lang="en-US" dirty="0"/>
        </a:p>
      </dgm:t>
    </dgm:pt>
    <dgm:pt modelId="{F5B1B473-536A-4B18-A152-F16D8CAE171A}" type="parTrans" cxnId="{0B5D8D7A-2371-432B-A04B-04CA4CBDC084}">
      <dgm:prSet/>
      <dgm:spPr/>
      <dgm:t>
        <a:bodyPr/>
        <a:lstStyle/>
        <a:p>
          <a:endParaRPr lang="en-US"/>
        </a:p>
      </dgm:t>
    </dgm:pt>
    <dgm:pt modelId="{73196217-6E98-49A7-A0B7-9AC15F98EB5A}" type="sibTrans" cxnId="{0B5D8D7A-2371-432B-A04B-04CA4CBDC084}">
      <dgm:prSet/>
      <dgm:spPr/>
      <dgm:t>
        <a:bodyPr/>
        <a:lstStyle/>
        <a:p>
          <a:endParaRPr lang="en-US"/>
        </a:p>
      </dgm:t>
    </dgm:pt>
    <dgm:pt modelId="{3AEE3923-89B2-4EC1-A41E-21F244072CE2}">
      <dgm:prSet phldrT="[Text]" phldr="0"/>
      <dgm:spPr/>
      <dgm:t>
        <a:bodyPr/>
        <a:lstStyle/>
        <a:p>
          <a:endParaRPr lang="en-US" dirty="0"/>
        </a:p>
      </dgm:t>
    </dgm:pt>
    <dgm:pt modelId="{525B7FAF-6744-4F1D-B963-17419C0AF1C4}" type="parTrans" cxnId="{4F99C7A4-0D16-4754-B710-9F89E9A45277}">
      <dgm:prSet/>
      <dgm:spPr/>
      <dgm:t>
        <a:bodyPr/>
        <a:lstStyle/>
        <a:p>
          <a:endParaRPr lang="en-US"/>
        </a:p>
      </dgm:t>
    </dgm:pt>
    <dgm:pt modelId="{7D815CE9-06DC-424B-B34A-9F737AE41018}" type="sibTrans" cxnId="{4F99C7A4-0D16-4754-B710-9F89E9A45277}">
      <dgm:prSet/>
      <dgm:spPr/>
      <dgm:t>
        <a:bodyPr/>
        <a:lstStyle/>
        <a:p>
          <a:endParaRPr lang="en-US"/>
        </a:p>
      </dgm:t>
    </dgm:pt>
    <dgm:pt modelId="{AB55373C-C2D2-42C0-B1DD-D5B1FFAF085C}" type="pres">
      <dgm:prSet presAssocID="{B50D5A53-4C15-4EFA-A7C6-77F24D315B42}" presName="Name0" presStyleCnt="0">
        <dgm:presLayoutVars>
          <dgm:dir/>
          <dgm:animLvl val="lvl"/>
          <dgm:resizeHandles val="exact"/>
        </dgm:presLayoutVars>
      </dgm:prSet>
      <dgm:spPr/>
    </dgm:pt>
    <dgm:pt modelId="{6401E488-D2F1-4703-B385-CA3F7A60911D}" type="pres">
      <dgm:prSet presAssocID="{21CD0D1A-BDAA-4753-A40F-3CEBAF1E34B0}" presName="vertFlow" presStyleCnt="0"/>
      <dgm:spPr/>
    </dgm:pt>
    <dgm:pt modelId="{4F03BE08-A95D-43D2-AD1E-32424B793A6A}" type="pres">
      <dgm:prSet presAssocID="{21CD0D1A-BDAA-4753-A40F-3CEBAF1E34B0}" presName="header" presStyleLbl="node1" presStyleIdx="0" presStyleCnt="2"/>
      <dgm:spPr/>
    </dgm:pt>
    <dgm:pt modelId="{E2483BDE-D194-4AFD-9CA5-5F9CBB21713C}" type="pres">
      <dgm:prSet presAssocID="{FF560675-908C-43AC-8D98-D77F9BCD91E2}" presName="parTrans" presStyleLbl="sibTrans2D1" presStyleIdx="0" presStyleCnt="4"/>
      <dgm:spPr/>
    </dgm:pt>
    <dgm:pt modelId="{BBB84F68-99F9-476A-93E8-38FD06CA666C}" type="pres">
      <dgm:prSet presAssocID="{D1CDFF19-7A2A-44DA-9A79-474014CF87E9}" presName="child" presStyleLbl="alignAccFollowNode1" presStyleIdx="0" presStyleCnt="4">
        <dgm:presLayoutVars>
          <dgm:chMax val="0"/>
          <dgm:bulletEnabled val="1"/>
        </dgm:presLayoutVars>
      </dgm:prSet>
      <dgm:spPr/>
    </dgm:pt>
    <dgm:pt modelId="{282C7B8F-CA06-46CC-8A1A-59F4940C3668}" type="pres">
      <dgm:prSet presAssocID="{B25C1B64-0920-4D44-B58B-36755C1FC18A}" presName="sibTrans" presStyleLbl="sibTrans2D1" presStyleIdx="1" presStyleCnt="4"/>
      <dgm:spPr/>
    </dgm:pt>
    <dgm:pt modelId="{101AEF68-1EC7-4C11-B843-255BB728B78B}" type="pres">
      <dgm:prSet presAssocID="{68A65BBB-13CF-4475-B8C7-B49451EA63FD}" presName="child" presStyleLbl="alignAccFollowNode1" presStyleIdx="1" presStyleCnt="4">
        <dgm:presLayoutVars>
          <dgm:chMax val="0"/>
          <dgm:bulletEnabled val="1"/>
        </dgm:presLayoutVars>
      </dgm:prSet>
      <dgm:spPr/>
    </dgm:pt>
    <dgm:pt modelId="{7369FCF4-F6D0-4F67-AF56-97F3C8164EAF}" type="pres">
      <dgm:prSet presAssocID="{21CD0D1A-BDAA-4753-A40F-3CEBAF1E34B0}" presName="hSp" presStyleCnt="0"/>
      <dgm:spPr/>
    </dgm:pt>
    <dgm:pt modelId="{9327338E-7659-4580-87FA-3EB641007A5E}" type="pres">
      <dgm:prSet presAssocID="{9C86737D-B6CD-434D-92E3-4811D00BCC1B}" presName="vertFlow" presStyleCnt="0"/>
      <dgm:spPr/>
    </dgm:pt>
    <dgm:pt modelId="{0F849F47-7931-4561-9A5D-25ACF48DD2AE}" type="pres">
      <dgm:prSet presAssocID="{9C86737D-B6CD-434D-92E3-4811D00BCC1B}" presName="header" presStyleLbl="node1" presStyleIdx="1" presStyleCnt="2"/>
      <dgm:spPr/>
    </dgm:pt>
    <dgm:pt modelId="{7DB890F8-2859-4E55-BBCE-881097045465}" type="pres">
      <dgm:prSet presAssocID="{F5B1B473-536A-4B18-A152-F16D8CAE171A}" presName="parTrans" presStyleLbl="sibTrans2D1" presStyleIdx="2" presStyleCnt="4"/>
      <dgm:spPr/>
    </dgm:pt>
    <dgm:pt modelId="{256F9CA1-61EC-4DB8-841A-D863C3DA89D8}" type="pres">
      <dgm:prSet presAssocID="{5A01C409-9A1B-462C-A97C-7B2EBCC52201}" presName="child" presStyleLbl="alignAccFollowNode1" presStyleIdx="2" presStyleCnt="4">
        <dgm:presLayoutVars>
          <dgm:chMax val="0"/>
          <dgm:bulletEnabled val="1"/>
        </dgm:presLayoutVars>
      </dgm:prSet>
      <dgm:spPr/>
    </dgm:pt>
    <dgm:pt modelId="{43655A00-E507-48EE-A310-40A8BE95FBDF}" type="pres">
      <dgm:prSet presAssocID="{73196217-6E98-49A7-A0B7-9AC15F98EB5A}" presName="sibTrans" presStyleLbl="sibTrans2D1" presStyleIdx="3" presStyleCnt="4"/>
      <dgm:spPr/>
    </dgm:pt>
    <dgm:pt modelId="{74C9E829-7DF1-48C2-9F21-976814E117CD}" type="pres">
      <dgm:prSet presAssocID="{3AEE3923-89B2-4EC1-A41E-21F244072CE2}" presName="child" presStyleLbl="alignAccFollowNode1" presStyleIdx="3" presStyleCnt="4">
        <dgm:presLayoutVars>
          <dgm:chMax val="0"/>
          <dgm:bulletEnabled val="1"/>
        </dgm:presLayoutVars>
      </dgm:prSet>
      <dgm:spPr/>
    </dgm:pt>
  </dgm:ptLst>
  <dgm:cxnLst>
    <dgm:cxn modelId="{E197770C-76F8-456A-9DBF-49788B2CD7CF}" type="presOf" srcId="{D1CDFF19-7A2A-44DA-9A79-474014CF87E9}" destId="{BBB84F68-99F9-476A-93E8-38FD06CA666C}" srcOrd="0" destOrd="0" presId="urn:microsoft.com/office/officeart/2005/8/layout/lProcess1"/>
    <dgm:cxn modelId="{326F9627-5799-4801-8955-D166EF60A5D6}" type="presOf" srcId="{68A65BBB-13CF-4475-B8C7-B49451EA63FD}" destId="{101AEF68-1EC7-4C11-B843-255BB728B78B}" srcOrd="0" destOrd="0" presId="urn:microsoft.com/office/officeart/2005/8/layout/lProcess1"/>
    <dgm:cxn modelId="{8E0DA027-B020-43C7-81DE-4B9FF13384D6}" srcId="{21CD0D1A-BDAA-4753-A40F-3CEBAF1E34B0}" destId="{D1CDFF19-7A2A-44DA-9A79-474014CF87E9}" srcOrd="0" destOrd="0" parTransId="{FF560675-908C-43AC-8D98-D77F9BCD91E2}" sibTransId="{B25C1B64-0920-4D44-B58B-36755C1FC18A}"/>
    <dgm:cxn modelId="{C76A742D-D059-4E96-970B-375C99386B9B}" type="presOf" srcId="{FF560675-908C-43AC-8D98-D77F9BCD91E2}" destId="{E2483BDE-D194-4AFD-9CA5-5F9CBB21713C}" srcOrd="0" destOrd="0" presId="urn:microsoft.com/office/officeart/2005/8/layout/lProcess1"/>
    <dgm:cxn modelId="{DD25024E-DADC-4193-9BC2-3701FAA7999A}" type="presOf" srcId="{B50D5A53-4C15-4EFA-A7C6-77F24D315B42}" destId="{AB55373C-C2D2-42C0-B1DD-D5B1FFAF085C}" srcOrd="0" destOrd="0" presId="urn:microsoft.com/office/officeart/2005/8/layout/lProcess1"/>
    <dgm:cxn modelId="{7D395B70-251C-492F-ACBC-D8789C86A8C5}" type="presOf" srcId="{9C86737D-B6CD-434D-92E3-4811D00BCC1B}" destId="{0F849F47-7931-4561-9A5D-25ACF48DD2AE}" srcOrd="0" destOrd="0" presId="urn:microsoft.com/office/officeart/2005/8/layout/lProcess1"/>
    <dgm:cxn modelId="{0AE7AC73-5576-4336-9363-3837B46C873D}" srcId="{B50D5A53-4C15-4EFA-A7C6-77F24D315B42}" destId="{9C86737D-B6CD-434D-92E3-4811D00BCC1B}" srcOrd="1" destOrd="0" parTransId="{077F64B6-694D-435A-A963-33F06EF685A3}" sibTransId="{24C4667B-A9B7-4E73-8B44-CFDA347D9672}"/>
    <dgm:cxn modelId="{0B5D8D7A-2371-432B-A04B-04CA4CBDC084}" srcId="{9C86737D-B6CD-434D-92E3-4811D00BCC1B}" destId="{5A01C409-9A1B-462C-A97C-7B2EBCC52201}" srcOrd="0" destOrd="0" parTransId="{F5B1B473-536A-4B18-A152-F16D8CAE171A}" sibTransId="{73196217-6E98-49A7-A0B7-9AC15F98EB5A}"/>
    <dgm:cxn modelId="{22F29B5A-F995-4F24-B51B-8805D7102D25}" type="presOf" srcId="{21CD0D1A-BDAA-4753-A40F-3CEBAF1E34B0}" destId="{4F03BE08-A95D-43D2-AD1E-32424B793A6A}" srcOrd="0" destOrd="0" presId="urn:microsoft.com/office/officeart/2005/8/layout/lProcess1"/>
    <dgm:cxn modelId="{C6454588-9903-43C2-B45C-5C2F7682B9F4}" type="presOf" srcId="{73196217-6E98-49A7-A0B7-9AC15F98EB5A}" destId="{43655A00-E507-48EE-A310-40A8BE95FBDF}" srcOrd="0" destOrd="0" presId="urn:microsoft.com/office/officeart/2005/8/layout/lProcess1"/>
    <dgm:cxn modelId="{BE9AB38A-3A4D-41DB-9BBA-17A03F4D6469}" srcId="{B50D5A53-4C15-4EFA-A7C6-77F24D315B42}" destId="{21CD0D1A-BDAA-4753-A40F-3CEBAF1E34B0}" srcOrd="0" destOrd="0" parTransId="{885DEFD9-9742-44CD-9659-94D0FBBE68F3}" sibTransId="{8A7EEC6F-2732-4D65-9AEA-39008A87DB8C}"/>
    <dgm:cxn modelId="{D6ECC68A-F07E-49CF-B68E-73E887188D7A}" type="presOf" srcId="{3AEE3923-89B2-4EC1-A41E-21F244072CE2}" destId="{74C9E829-7DF1-48C2-9F21-976814E117CD}" srcOrd="0" destOrd="0" presId="urn:microsoft.com/office/officeart/2005/8/layout/lProcess1"/>
    <dgm:cxn modelId="{9CBF4A92-1366-47E6-B0B1-41B01CEA5502}" srcId="{21CD0D1A-BDAA-4753-A40F-3CEBAF1E34B0}" destId="{68A65BBB-13CF-4475-B8C7-B49451EA63FD}" srcOrd="1" destOrd="0" parTransId="{49A4E4BC-6BC0-4FE8-A801-116BC8CB5C1F}" sibTransId="{D0B7B194-F5AE-4112-B126-288B1A5AC969}"/>
    <dgm:cxn modelId="{E234A4A0-380A-411F-882E-834297A5738D}" type="presOf" srcId="{B25C1B64-0920-4D44-B58B-36755C1FC18A}" destId="{282C7B8F-CA06-46CC-8A1A-59F4940C3668}" srcOrd="0" destOrd="0" presId="urn:microsoft.com/office/officeart/2005/8/layout/lProcess1"/>
    <dgm:cxn modelId="{4F99C7A4-0D16-4754-B710-9F89E9A45277}" srcId="{9C86737D-B6CD-434D-92E3-4811D00BCC1B}" destId="{3AEE3923-89B2-4EC1-A41E-21F244072CE2}" srcOrd="1" destOrd="0" parTransId="{525B7FAF-6744-4F1D-B963-17419C0AF1C4}" sibTransId="{7D815CE9-06DC-424B-B34A-9F737AE41018}"/>
    <dgm:cxn modelId="{E039ECA6-ABCB-4AE8-A5D9-870A0D3650CB}" type="presOf" srcId="{F5B1B473-536A-4B18-A152-F16D8CAE171A}" destId="{7DB890F8-2859-4E55-BBCE-881097045465}" srcOrd="0" destOrd="0" presId="urn:microsoft.com/office/officeart/2005/8/layout/lProcess1"/>
    <dgm:cxn modelId="{BDC0DADF-156A-43FD-A90F-522B26D3A0F4}" type="presOf" srcId="{5A01C409-9A1B-462C-A97C-7B2EBCC52201}" destId="{256F9CA1-61EC-4DB8-841A-D863C3DA89D8}" srcOrd="0" destOrd="0" presId="urn:microsoft.com/office/officeart/2005/8/layout/lProcess1"/>
    <dgm:cxn modelId="{D9A4B299-AE51-4453-838A-FA75371DA2EF}" type="presParOf" srcId="{AB55373C-C2D2-42C0-B1DD-D5B1FFAF085C}" destId="{6401E488-D2F1-4703-B385-CA3F7A60911D}" srcOrd="0" destOrd="0" presId="urn:microsoft.com/office/officeart/2005/8/layout/lProcess1"/>
    <dgm:cxn modelId="{598511BD-1B03-455A-B5C8-B0F674325F5F}" type="presParOf" srcId="{6401E488-D2F1-4703-B385-CA3F7A60911D}" destId="{4F03BE08-A95D-43D2-AD1E-32424B793A6A}" srcOrd="0" destOrd="0" presId="urn:microsoft.com/office/officeart/2005/8/layout/lProcess1"/>
    <dgm:cxn modelId="{1B12CE04-20C5-4C45-88E4-9CAD481B7116}" type="presParOf" srcId="{6401E488-D2F1-4703-B385-CA3F7A60911D}" destId="{E2483BDE-D194-4AFD-9CA5-5F9CBB21713C}" srcOrd="1" destOrd="0" presId="urn:microsoft.com/office/officeart/2005/8/layout/lProcess1"/>
    <dgm:cxn modelId="{1F05B95A-EAC3-4079-94EE-79F94428F881}" type="presParOf" srcId="{6401E488-D2F1-4703-B385-CA3F7A60911D}" destId="{BBB84F68-99F9-476A-93E8-38FD06CA666C}" srcOrd="2" destOrd="0" presId="urn:microsoft.com/office/officeart/2005/8/layout/lProcess1"/>
    <dgm:cxn modelId="{828AF269-F9FE-4683-8F64-3D3F61E447CA}" type="presParOf" srcId="{6401E488-D2F1-4703-B385-CA3F7A60911D}" destId="{282C7B8F-CA06-46CC-8A1A-59F4940C3668}" srcOrd="3" destOrd="0" presId="urn:microsoft.com/office/officeart/2005/8/layout/lProcess1"/>
    <dgm:cxn modelId="{3FED3033-6EF5-4C20-905D-BF20D895AB07}" type="presParOf" srcId="{6401E488-D2F1-4703-B385-CA3F7A60911D}" destId="{101AEF68-1EC7-4C11-B843-255BB728B78B}" srcOrd="4" destOrd="0" presId="urn:microsoft.com/office/officeart/2005/8/layout/lProcess1"/>
    <dgm:cxn modelId="{62CFCFA6-9135-49CB-802A-518E5BA12500}" type="presParOf" srcId="{AB55373C-C2D2-42C0-B1DD-D5B1FFAF085C}" destId="{7369FCF4-F6D0-4F67-AF56-97F3C8164EAF}" srcOrd="1" destOrd="0" presId="urn:microsoft.com/office/officeart/2005/8/layout/lProcess1"/>
    <dgm:cxn modelId="{ECE1B526-746B-4E52-ADAD-1D848DF65A6A}" type="presParOf" srcId="{AB55373C-C2D2-42C0-B1DD-D5B1FFAF085C}" destId="{9327338E-7659-4580-87FA-3EB641007A5E}" srcOrd="2" destOrd="0" presId="urn:microsoft.com/office/officeart/2005/8/layout/lProcess1"/>
    <dgm:cxn modelId="{2890C1A8-A7B4-42A0-A74B-DD890342E367}" type="presParOf" srcId="{9327338E-7659-4580-87FA-3EB641007A5E}" destId="{0F849F47-7931-4561-9A5D-25ACF48DD2AE}" srcOrd="0" destOrd="0" presId="urn:microsoft.com/office/officeart/2005/8/layout/lProcess1"/>
    <dgm:cxn modelId="{90C0E1C0-4A13-4E84-BDEF-DCB71F9EB94B}" type="presParOf" srcId="{9327338E-7659-4580-87FA-3EB641007A5E}" destId="{7DB890F8-2859-4E55-BBCE-881097045465}" srcOrd="1" destOrd="0" presId="urn:microsoft.com/office/officeart/2005/8/layout/lProcess1"/>
    <dgm:cxn modelId="{6FE91E2C-0C6D-4820-8B63-9EFC6A76C89E}" type="presParOf" srcId="{9327338E-7659-4580-87FA-3EB641007A5E}" destId="{256F9CA1-61EC-4DB8-841A-D863C3DA89D8}" srcOrd="2" destOrd="0" presId="urn:microsoft.com/office/officeart/2005/8/layout/lProcess1"/>
    <dgm:cxn modelId="{53F4B4A2-9C91-49EA-9127-3DE904EF08F3}" type="presParOf" srcId="{9327338E-7659-4580-87FA-3EB641007A5E}" destId="{43655A00-E507-48EE-A310-40A8BE95FBDF}" srcOrd="3" destOrd="0" presId="urn:microsoft.com/office/officeart/2005/8/layout/lProcess1"/>
    <dgm:cxn modelId="{41B6DDD0-BC25-4E2F-96E7-E47E2A379A82}" type="presParOf" srcId="{9327338E-7659-4580-87FA-3EB641007A5E}" destId="{74C9E829-7DF1-48C2-9F21-976814E117CD}"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7B3C09-2677-4726-9521-46D2EDA4EECE}"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CDB7F478-119C-416C-9EA0-1271F542EF5C}">
      <dgm:prSet phldrT="[Text]" phldr="0"/>
      <dgm:spPr/>
      <dgm:t>
        <a:bodyPr/>
        <a:lstStyle/>
        <a:p>
          <a:r>
            <a:rPr lang="en-US" dirty="0">
              <a:latin typeface="Calibri"/>
              <a:cs typeface="Calibri"/>
            </a:rPr>
            <a:t>22/10/24</a:t>
          </a:r>
        </a:p>
      </dgm:t>
    </dgm:pt>
    <dgm:pt modelId="{6747765A-7615-4EB6-987A-837A009087DB}" type="parTrans" cxnId="{39FB980C-EE77-4775-AFAF-E315BEE2CAF5}">
      <dgm:prSet/>
      <dgm:spPr/>
      <dgm:t>
        <a:bodyPr/>
        <a:lstStyle/>
        <a:p>
          <a:endParaRPr lang="en-US"/>
        </a:p>
      </dgm:t>
    </dgm:pt>
    <dgm:pt modelId="{81B1C7D5-A2CF-4768-96C4-6BBB0CE90F31}" type="sibTrans" cxnId="{39FB980C-EE77-4775-AFAF-E315BEE2CAF5}">
      <dgm:prSet/>
      <dgm:spPr/>
      <dgm:t>
        <a:bodyPr/>
        <a:lstStyle/>
        <a:p>
          <a:endParaRPr lang="en-US"/>
        </a:p>
      </dgm:t>
    </dgm:pt>
    <dgm:pt modelId="{0F292B71-2F22-47EF-9E9F-1C632DE86D2B}">
      <dgm:prSet phldrT="[Text]" phldr="0"/>
      <dgm:spPr/>
      <dgm:t>
        <a:bodyPr/>
        <a:lstStyle/>
        <a:p>
          <a:r>
            <a:rPr lang="en-US" dirty="0">
              <a:latin typeface="Calibri"/>
              <a:cs typeface="Calibri"/>
            </a:rPr>
            <a:t>26/10/24</a:t>
          </a:r>
        </a:p>
      </dgm:t>
    </dgm:pt>
    <dgm:pt modelId="{52E3C565-7DA6-415E-A549-1CB4B9415F2B}" type="parTrans" cxnId="{8F85CA52-3EEF-4DBF-9D47-91A5C6EBEBA2}">
      <dgm:prSet/>
      <dgm:spPr/>
      <dgm:t>
        <a:bodyPr/>
        <a:lstStyle/>
        <a:p>
          <a:endParaRPr lang="en-US"/>
        </a:p>
      </dgm:t>
    </dgm:pt>
    <dgm:pt modelId="{FED1DBA8-42E4-43E2-AAD3-980DBB19FDAA}" type="sibTrans" cxnId="{8F85CA52-3EEF-4DBF-9D47-91A5C6EBEBA2}">
      <dgm:prSet/>
      <dgm:spPr/>
      <dgm:t>
        <a:bodyPr/>
        <a:lstStyle/>
        <a:p>
          <a:endParaRPr lang="en-US"/>
        </a:p>
      </dgm:t>
    </dgm:pt>
    <dgm:pt modelId="{0C15C261-9993-4399-B866-73D4866EBB70}">
      <dgm:prSet phldrT="[Text]" phldr="0"/>
      <dgm:spPr/>
      <dgm:t>
        <a:bodyPr/>
        <a:lstStyle/>
        <a:p>
          <a:r>
            <a:rPr lang="en-US" dirty="0">
              <a:latin typeface="Calibri"/>
              <a:cs typeface="Calibri"/>
            </a:rPr>
            <a:t>29/10/24</a:t>
          </a:r>
        </a:p>
      </dgm:t>
    </dgm:pt>
    <dgm:pt modelId="{EF4C5BE1-130D-4FEA-9885-B4E33BECBEB2}" type="parTrans" cxnId="{76D5EB91-461F-4620-8314-638D4791A6C7}">
      <dgm:prSet/>
      <dgm:spPr/>
      <dgm:t>
        <a:bodyPr/>
        <a:lstStyle/>
        <a:p>
          <a:endParaRPr lang="en-US"/>
        </a:p>
      </dgm:t>
    </dgm:pt>
    <dgm:pt modelId="{00F148E5-7C7B-468A-943F-E36E4E8F6EB3}" type="sibTrans" cxnId="{76D5EB91-461F-4620-8314-638D4791A6C7}">
      <dgm:prSet/>
      <dgm:spPr/>
      <dgm:t>
        <a:bodyPr/>
        <a:lstStyle/>
        <a:p>
          <a:endParaRPr lang="en-US"/>
        </a:p>
      </dgm:t>
    </dgm:pt>
    <dgm:pt modelId="{7A1A6053-67B3-438F-83DF-B01AC1C61D1E}">
      <dgm:prSet phldrT="[Text]" phldr="0"/>
      <dgm:spPr/>
      <dgm:t>
        <a:bodyPr/>
        <a:lstStyle/>
        <a:p>
          <a:pPr rtl="0"/>
          <a:r>
            <a:rPr lang="en-US" dirty="0">
              <a:latin typeface="Calibri"/>
              <a:cs typeface="Calibri"/>
            </a:rPr>
            <a:t>Throughout creating the assignment I did further research to ensure a thorough explanation of the content</a:t>
          </a:r>
        </a:p>
      </dgm:t>
    </dgm:pt>
    <dgm:pt modelId="{28785011-27F3-4F41-B176-72F81E8E4DE8}" type="parTrans" cxnId="{25669FE2-2526-4982-9BA7-A0BB8F72FC3C}">
      <dgm:prSet/>
      <dgm:spPr/>
      <dgm:t>
        <a:bodyPr/>
        <a:lstStyle/>
        <a:p>
          <a:endParaRPr lang="en-US"/>
        </a:p>
      </dgm:t>
    </dgm:pt>
    <dgm:pt modelId="{EDADBA06-9059-45DF-A7CE-7A08D76623E0}" type="sibTrans" cxnId="{25669FE2-2526-4982-9BA7-A0BB8F72FC3C}">
      <dgm:prSet/>
      <dgm:spPr/>
      <dgm:t>
        <a:bodyPr/>
        <a:lstStyle/>
        <a:p>
          <a:endParaRPr lang="en-US"/>
        </a:p>
      </dgm:t>
    </dgm:pt>
    <dgm:pt modelId="{2E97ADB1-0BC3-47B7-9511-2F9352B8BA89}">
      <dgm:prSet phldrT="[Text]" phldr="0"/>
      <dgm:spPr/>
      <dgm:t>
        <a:bodyPr/>
        <a:lstStyle/>
        <a:p>
          <a:pPr rtl="0"/>
          <a:r>
            <a:rPr lang="en-US" dirty="0">
              <a:latin typeface="Calibri"/>
              <a:cs typeface="Calibri"/>
            </a:rPr>
            <a:t>A challenge I faced during this assignment was relying too much on online sources like articles and e books instead of </a:t>
          </a:r>
          <a:r>
            <a:rPr lang="en-US" dirty="0" err="1">
              <a:latin typeface="Calibri"/>
              <a:cs typeface="Calibri"/>
            </a:rPr>
            <a:t>physcial</a:t>
          </a:r>
          <a:r>
            <a:rPr lang="en-US" dirty="0">
              <a:latin typeface="Calibri"/>
              <a:cs typeface="Calibri"/>
            </a:rPr>
            <a:t> books</a:t>
          </a:r>
        </a:p>
      </dgm:t>
    </dgm:pt>
    <dgm:pt modelId="{02BF7BBB-62DD-4B09-BE81-391B2A46AD1B}" type="parTrans" cxnId="{EBF9EE14-4725-4A50-919D-60F3C33AD5E2}">
      <dgm:prSet/>
      <dgm:spPr/>
      <dgm:t>
        <a:bodyPr/>
        <a:lstStyle/>
        <a:p>
          <a:endParaRPr lang="en-US"/>
        </a:p>
      </dgm:t>
    </dgm:pt>
    <dgm:pt modelId="{FC3B4B57-0405-4D60-AB0E-C591BA1B0CCD}" type="sibTrans" cxnId="{EBF9EE14-4725-4A50-919D-60F3C33AD5E2}">
      <dgm:prSet/>
      <dgm:spPr/>
      <dgm:t>
        <a:bodyPr/>
        <a:lstStyle/>
        <a:p>
          <a:endParaRPr lang="en-US"/>
        </a:p>
      </dgm:t>
    </dgm:pt>
    <dgm:pt modelId="{A186524E-CE1F-4A81-BC55-29083514477A}">
      <dgm:prSet phldr="0"/>
      <dgm:spPr/>
      <dgm:t>
        <a:bodyPr/>
        <a:lstStyle/>
        <a:p>
          <a:pPr rtl="0"/>
          <a:r>
            <a:rPr lang="en-US" dirty="0">
              <a:latin typeface="Calibri"/>
              <a:cs typeface="Calibri"/>
            </a:rPr>
            <a:t>I used Source A to introduce the topic and provide foundational background information, while Source B provided detailed analysis that I incorporated into the main body to strengthen and support my key points.</a:t>
          </a:r>
        </a:p>
      </dgm:t>
    </dgm:pt>
    <dgm:pt modelId="{55291F1B-FCFA-4F58-880C-5872BF1071AB}" type="parTrans" cxnId="{4F8748CF-B3F0-4B31-B97A-81FBD30B2592}">
      <dgm:prSet/>
      <dgm:spPr/>
    </dgm:pt>
    <dgm:pt modelId="{7CB04999-9BA0-4615-8EC8-5F1B5AA4041B}" type="sibTrans" cxnId="{4F8748CF-B3F0-4B31-B97A-81FBD30B2592}">
      <dgm:prSet/>
      <dgm:spPr/>
    </dgm:pt>
    <dgm:pt modelId="{DFD85E83-3654-43AE-8725-1ECDA62A6FC8}" type="pres">
      <dgm:prSet presAssocID="{B17B3C09-2677-4726-9521-46D2EDA4EECE}" presName="Name0" presStyleCnt="0">
        <dgm:presLayoutVars>
          <dgm:dir/>
          <dgm:animLvl val="lvl"/>
          <dgm:resizeHandles val="exact"/>
        </dgm:presLayoutVars>
      </dgm:prSet>
      <dgm:spPr/>
    </dgm:pt>
    <dgm:pt modelId="{84BA4CCC-F037-4BA3-BE24-E93083676766}" type="pres">
      <dgm:prSet presAssocID="{CDB7F478-119C-416C-9EA0-1271F542EF5C}" presName="vertFlow" presStyleCnt="0"/>
      <dgm:spPr/>
    </dgm:pt>
    <dgm:pt modelId="{F0D02AA7-5135-4588-94A5-131B4B36CBF2}" type="pres">
      <dgm:prSet presAssocID="{CDB7F478-119C-416C-9EA0-1271F542EF5C}" presName="header" presStyleLbl="node1" presStyleIdx="0" presStyleCnt="2"/>
      <dgm:spPr/>
    </dgm:pt>
    <dgm:pt modelId="{8CD6181E-5072-43B4-9A13-C8CA24A9A3AF}" type="pres">
      <dgm:prSet presAssocID="{52E3C565-7DA6-415E-A549-1CB4B9415F2B}" presName="parTrans" presStyleLbl="sibTrans2D1" presStyleIdx="0" presStyleCnt="4"/>
      <dgm:spPr/>
    </dgm:pt>
    <dgm:pt modelId="{69921A35-E639-4744-9260-0B1B84F2A317}" type="pres">
      <dgm:prSet presAssocID="{0F292B71-2F22-47EF-9E9F-1C632DE86D2B}" presName="child" presStyleLbl="alignAccFollowNode1" presStyleIdx="0" presStyleCnt="4">
        <dgm:presLayoutVars>
          <dgm:chMax val="0"/>
          <dgm:bulletEnabled val="1"/>
        </dgm:presLayoutVars>
      </dgm:prSet>
      <dgm:spPr/>
    </dgm:pt>
    <dgm:pt modelId="{0639F7C2-A606-4DCC-AB92-7ACB49EB57EC}" type="pres">
      <dgm:prSet presAssocID="{FED1DBA8-42E4-43E2-AAD3-980DBB19FDAA}" presName="sibTrans" presStyleLbl="sibTrans2D1" presStyleIdx="1" presStyleCnt="4"/>
      <dgm:spPr/>
    </dgm:pt>
    <dgm:pt modelId="{46BC39B8-5E97-4EB0-AFAA-352DD6014BA6}" type="pres">
      <dgm:prSet presAssocID="{0C15C261-9993-4399-B866-73D4866EBB70}" presName="child" presStyleLbl="alignAccFollowNode1" presStyleIdx="1" presStyleCnt="4">
        <dgm:presLayoutVars>
          <dgm:chMax val="0"/>
          <dgm:bulletEnabled val="1"/>
        </dgm:presLayoutVars>
      </dgm:prSet>
      <dgm:spPr/>
    </dgm:pt>
    <dgm:pt modelId="{84DAD447-9F3D-4AC2-A562-AB200812454A}" type="pres">
      <dgm:prSet presAssocID="{CDB7F478-119C-416C-9EA0-1271F542EF5C}" presName="hSp" presStyleCnt="0"/>
      <dgm:spPr/>
    </dgm:pt>
    <dgm:pt modelId="{89C2BC12-0C14-4468-8CA4-6EE639987141}" type="pres">
      <dgm:prSet presAssocID="{A186524E-CE1F-4A81-BC55-29083514477A}" presName="vertFlow" presStyleCnt="0"/>
      <dgm:spPr/>
    </dgm:pt>
    <dgm:pt modelId="{DF1BB07A-7462-46DD-BBC3-F9EE9DA9E88B}" type="pres">
      <dgm:prSet presAssocID="{A186524E-CE1F-4A81-BC55-29083514477A}" presName="header" presStyleLbl="node1" presStyleIdx="1" presStyleCnt="2"/>
      <dgm:spPr/>
    </dgm:pt>
    <dgm:pt modelId="{85AE1A5E-26DB-4C47-B6DC-C37AFB5C4BC9}" type="pres">
      <dgm:prSet presAssocID="{28785011-27F3-4F41-B176-72F81E8E4DE8}" presName="parTrans" presStyleLbl="sibTrans2D1" presStyleIdx="2" presStyleCnt="4"/>
      <dgm:spPr/>
    </dgm:pt>
    <dgm:pt modelId="{C43804E8-64E1-4092-AB64-B0F8AD680953}" type="pres">
      <dgm:prSet presAssocID="{7A1A6053-67B3-438F-83DF-B01AC1C61D1E}" presName="child" presStyleLbl="alignAccFollowNode1" presStyleIdx="2" presStyleCnt="4">
        <dgm:presLayoutVars>
          <dgm:chMax val="0"/>
          <dgm:bulletEnabled val="1"/>
        </dgm:presLayoutVars>
      </dgm:prSet>
      <dgm:spPr/>
    </dgm:pt>
    <dgm:pt modelId="{BD20E17C-2E06-401C-85A1-13728722E36D}" type="pres">
      <dgm:prSet presAssocID="{EDADBA06-9059-45DF-A7CE-7A08D76623E0}" presName="sibTrans" presStyleLbl="sibTrans2D1" presStyleIdx="3" presStyleCnt="4"/>
      <dgm:spPr/>
    </dgm:pt>
    <dgm:pt modelId="{3B909E95-4787-4B2C-BEDD-514709E93A1F}" type="pres">
      <dgm:prSet presAssocID="{2E97ADB1-0BC3-47B7-9511-2F9352B8BA89}" presName="child" presStyleLbl="alignAccFollowNode1" presStyleIdx="3" presStyleCnt="4">
        <dgm:presLayoutVars>
          <dgm:chMax val="0"/>
          <dgm:bulletEnabled val="1"/>
        </dgm:presLayoutVars>
      </dgm:prSet>
      <dgm:spPr/>
    </dgm:pt>
  </dgm:ptLst>
  <dgm:cxnLst>
    <dgm:cxn modelId="{39FB980C-EE77-4775-AFAF-E315BEE2CAF5}" srcId="{B17B3C09-2677-4726-9521-46D2EDA4EECE}" destId="{CDB7F478-119C-416C-9EA0-1271F542EF5C}" srcOrd="0" destOrd="0" parTransId="{6747765A-7615-4EB6-987A-837A009087DB}" sibTransId="{81B1C7D5-A2CF-4768-96C4-6BBB0CE90F31}"/>
    <dgm:cxn modelId="{EBF9EE14-4725-4A50-919D-60F3C33AD5E2}" srcId="{A186524E-CE1F-4A81-BC55-29083514477A}" destId="{2E97ADB1-0BC3-47B7-9511-2F9352B8BA89}" srcOrd="1" destOrd="0" parTransId="{02BF7BBB-62DD-4B09-BE81-391B2A46AD1B}" sibTransId="{FC3B4B57-0405-4D60-AB0E-C591BA1B0CCD}"/>
    <dgm:cxn modelId="{0806A028-F84A-4E8F-9AA0-B56FFDBA116F}" type="presOf" srcId="{B17B3C09-2677-4726-9521-46D2EDA4EECE}" destId="{DFD85E83-3654-43AE-8725-1ECDA62A6FC8}" srcOrd="0" destOrd="0" presId="urn:microsoft.com/office/officeart/2005/8/layout/lProcess1"/>
    <dgm:cxn modelId="{4412A829-F35D-4359-A4F0-C8C7E937DCBF}" type="presOf" srcId="{CDB7F478-119C-416C-9EA0-1271F542EF5C}" destId="{F0D02AA7-5135-4588-94A5-131B4B36CBF2}" srcOrd="0" destOrd="0" presId="urn:microsoft.com/office/officeart/2005/8/layout/lProcess1"/>
    <dgm:cxn modelId="{6FA03B31-80B5-4527-BB8C-6E4594CCE92F}" type="presOf" srcId="{EDADBA06-9059-45DF-A7CE-7A08D76623E0}" destId="{BD20E17C-2E06-401C-85A1-13728722E36D}" srcOrd="0" destOrd="0" presId="urn:microsoft.com/office/officeart/2005/8/layout/lProcess1"/>
    <dgm:cxn modelId="{62FCFC33-EAEE-4535-B28C-51FECACF233D}" type="presOf" srcId="{0C15C261-9993-4399-B866-73D4866EBB70}" destId="{46BC39B8-5E97-4EB0-AFAA-352DD6014BA6}" srcOrd="0" destOrd="0" presId="urn:microsoft.com/office/officeart/2005/8/layout/lProcess1"/>
    <dgm:cxn modelId="{CBC8B637-810E-481D-AAA3-2A5BD882B6BC}" type="presOf" srcId="{52E3C565-7DA6-415E-A549-1CB4B9415F2B}" destId="{8CD6181E-5072-43B4-9A13-C8CA24A9A3AF}" srcOrd="0" destOrd="0" presId="urn:microsoft.com/office/officeart/2005/8/layout/lProcess1"/>
    <dgm:cxn modelId="{8F85CA52-3EEF-4DBF-9D47-91A5C6EBEBA2}" srcId="{CDB7F478-119C-416C-9EA0-1271F542EF5C}" destId="{0F292B71-2F22-47EF-9E9F-1C632DE86D2B}" srcOrd="0" destOrd="0" parTransId="{52E3C565-7DA6-415E-A549-1CB4B9415F2B}" sibTransId="{FED1DBA8-42E4-43E2-AAD3-980DBB19FDAA}"/>
    <dgm:cxn modelId="{CCD77E8D-6F10-40F9-BC5F-6EC8220E7FEF}" type="presOf" srcId="{0F292B71-2F22-47EF-9E9F-1C632DE86D2B}" destId="{69921A35-E639-4744-9260-0B1B84F2A317}" srcOrd="0" destOrd="0" presId="urn:microsoft.com/office/officeart/2005/8/layout/lProcess1"/>
    <dgm:cxn modelId="{76D5EB91-461F-4620-8314-638D4791A6C7}" srcId="{CDB7F478-119C-416C-9EA0-1271F542EF5C}" destId="{0C15C261-9993-4399-B866-73D4866EBB70}" srcOrd="1" destOrd="0" parTransId="{EF4C5BE1-130D-4FEA-9885-B4E33BECBEB2}" sibTransId="{00F148E5-7C7B-468A-943F-E36E4E8F6EB3}"/>
    <dgm:cxn modelId="{2A0F8C9A-BFA2-4E67-88A0-D6749F04064C}" type="presOf" srcId="{28785011-27F3-4F41-B176-72F81E8E4DE8}" destId="{85AE1A5E-26DB-4C47-B6DC-C37AFB5C4BC9}" srcOrd="0" destOrd="0" presId="urn:microsoft.com/office/officeart/2005/8/layout/lProcess1"/>
    <dgm:cxn modelId="{0EEACAA5-717C-441C-AC6E-90F668C445B9}" type="presOf" srcId="{A186524E-CE1F-4A81-BC55-29083514477A}" destId="{DF1BB07A-7462-46DD-BBC3-F9EE9DA9E88B}" srcOrd="0" destOrd="0" presId="urn:microsoft.com/office/officeart/2005/8/layout/lProcess1"/>
    <dgm:cxn modelId="{4F8748CF-B3F0-4B31-B97A-81FBD30B2592}" srcId="{B17B3C09-2677-4726-9521-46D2EDA4EECE}" destId="{A186524E-CE1F-4A81-BC55-29083514477A}" srcOrd="1" destOrd="0" parTransId="{55291F1B-FCFA-4F58-880C-5872BF1071AB}" sibTransId="{7CB04999-9BA0-4615-8EC8-5F1B5AA4041B}"/>
    <dgm:cxn modelId="{102571D3-D207-4802-A536-9BBACF0FEF58}" type="presOf" srcId="{2E97ADB1-0BC3-47B7-9511-2F9352B8BA89}" destId="{3B909E95-4787-4B2C-BEDD-514709E93A1F}" srcOrd="0" destOrd="0" presId="urn:microsoft.com/office/officeart/2005/8/layout/lProcess1"/>
    <dgm:cxn modelId="{25669FE2-2526-4982-9BA7-A0BB8F72FC3C}" srcId="{A186524E-CE1F-4A81-BC55-29083514477A}" destId="{7A1A6053-67B3-438F-83DF-B01AC1C61D1E}" srcOrd="0" destOrd="0" parTransId="{28785011-27F3-4F41-B176-72F81E8E4DE8}" sibTransId="{EDADBA06-9059-45DF-A7CE-7A08D76623E0}"/>
    <dgm:cxn modelId="{4848E3E9-FD91-4C81-BADC-FE869197C4B4}" type="presOf" srcId="{FED1DBA8-42E4-43E2-AAD3-980DBB19FDAA}" destId="{0639F7C2-A606-4DCC-AB92-7ACB49EB57EC}" srcOrd="0" destOrd="0" presId="urn:microsoft.com/office/officeart/2005/8/layout/lProcess1"/>
    <dgm:cxn modelId="{61D2C3F5-791C-4150-8994-085B06C47E50}" type="presOf" srcId="{7A1A6053-67B3-438F-83DF-B01AC1C61D1E}" destId="{C43804E8-64E1-4092-AB64-B0F8AD680953}" srcOrd="0" destOrd="0" presId="urn:microsoft.com/office/officeart/2005/8/layout/lProcess1"/>
    <dgm:cxn modelId="{57561C44-8634-4195-BCD2-C9E6C85EB1F9}" type="presParOf" srcId="{DFD85E83-3654-43AE-8725-1ECDA62A6FC8}" destId="{84BA4CCC-F037-4BA3-BE24-E93083676766}" srcOrd="0" destOrd="0" presId="urn:microsoft.com/office/officeart/2005/8/layout/lProcess1"/>
    <dgm:cxn modelId="{E445D589-CEFC-4C66-807E-8A3A402943C5}" type="presParOf" srcId="{84BA4CCC-F037-4BA3-BE24-E93083676766}" destId="{F0D02AA7-5135-4588-94A5-131B4B36CBF2}" srcOrd="0" destOrd="0" presId="urn:microsoft.com/office/officeart/2005/8/layout/lProcess1"/>
    <dgm:cxn modelId="{460F935E-E975-49CE-AA5B-3CE8F6D0CC7A}" type="presParOf" srcId="{84BA4CCC-F037-4BA3-BE24-E93083676766}" destId="{8CD6181E-5072-43B4-9A13-C8CA24A9A3AF}" srcOrd="1" destOrd="0" presId="urn:microsoft.com/office/officeart/2005/8/layout/lProcess1"/>
    <dgm:cxn modelId="{47338ACD-9C62-4715-BF1C-76987B138C58}" type="presParOf" srcId="{84BA4CCC-F037-4BA3-BE24-E93083676766}" destId="{69921A35-E639-4744-9260-0B1B84F2A317}" srcOrd="2" destOrd="0" presId="urn:microsoft.com/office/officeart/2005/8/layout/lProcess1"/>
    <dgm:cxn modelId="{486F3CE4-166E-4C4D-B142-EE503EE3245E}" type="presParOf" srcId="{84BA4CCC-F037-4BA3-BE24-E93083676766}" destId="{0639F7C2-A606-4DCC-AB92-7ACB49EB57EC}" srcOrd="3" destOrd="0" presId="urn:microsoft.com/office/officeart/2005/8/layout/lProcess1"/>
    <dgm:cxn modelId="{B6A66558-A3E6-4F27-AC28-E73B519B23CA}" type="presParOf" srcId="{84BA4CCC-F037-4BA3-BE24-E93083676766}" destId="{46BC39B8-5E97-4EB0-AFAA-352DD6014BA6}" srcOrd="4" destOrd="0" presId="urn:microsoft.com/office/officeart/2005/8/layout/lProcess1"/>
    <dgm:cxn modelId="{148FFB6F-F3B1-4B39-8D32-C0DBE21B4446}" type="presParOf" srcId="{DFD85E83-3654-43AE-8725-1ECDA62A6FC8}" destId="{84DAD447-9F3D-4AC2-A562-AB200812454A}" srcOrd="1" destOrd="0" presId="urn:microsoft.com/office/officeart/2005/8/layout/lProcess1"/>
    <dgm:cxn modelId="{5C90A9F6-6A70-4B1B-A258-EF815CC768BA}" type="presParOf" srcId="{DFD85E83-3654-43AE-8725-1ECDA62A6FC8}" destId="{89C2BC12-0C14-4468-8CA4-6EE639987141}" srcOrd="2" destOrd="0" presId="urn:microsoft.com/office/officeart/2005/8/layout/lProcess1"/>
    <dgm:cxn modelId="{738549B8-FC89-48AA-A2BB-73E24A472175}" type="presParOf" srcId="{89C2BC12-0C14-4468-8CA4-6EE639987141}" destId="{DF1BB07A-7462-46DD-BBC3-F9EE9DA9E88B}" srcOrd="0" destOrd="0" presId="urn:microsoft.com/office/officeart/2005/8/layout/lProcess1"/>
    <dgm:cxn modelId="{8BB2FF04-EEE3-41CD-80F1-5483E2FB52B8}" type="presParOf" srcId="{89C2BC12-0C14-4468-8CA4-6EE639987141}" destId="{85AE1A5E-26DB-4C47-B6DC-C37AFB5C4BC9}" srcOrd="1" destOrd="0" presId="urn:microsoft.com/office/officeart/2005/8/layout/lProcess1"/>
    <dgm:cxn modelId="{515949A3-C96B-44D1-85D0-16387B7270FF}" type="presParOf" srcId="{89C2BC12-0C14-4468-8CA4-6EE639987141}" destId="{C43804E8-64E1-4092-AB64-B0F8AD680953}" srcOrd="2" destOrd="0" presId="urn:microsoft.com/office/officeart/2005/8/layout/lProcess1"/>
    <dgm:cxn modelId="{65FB5E2A-0A79-47FC-A817-D191E63447C2}" type="presParOf" srcId="{89C2BC12-0C14-4468-8CA4-6EE639987141}" destId="{BD20E17C-2E06-401C-85A1-13728722E36D}" srcOrd="3" destOrd="0" presId="urn:microsoft.com/office/officeart/2005/8/layout/lProcess1"/>
    <dgm:cxn modelId="{BF5B8E97-7438-4A10-B402-1507327A7CB4}" type="presParOf" srcId="{89C2BC12-0C14-4468-8CA4-6EE639987141}" destId="{3B909E95-4787-4B2C-BEDD-514709E93A1F}" srcOrd="4" destOrd="0" presId="urn:microsoft.com/office/officeart/2005/8/layout/l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6F30E-3A5D-4EC2-9055-0A80B8B77B9F}">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6CC1E-F501-49B1-AAE6-479834064C51}">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3E83A4-7532-4EDB-A6C9-E58142F1EA6B}">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Classicism and positvism</a:t>
          </a:r>
        </a:p>
      </dsp:txBody>
      <dsp:txXfrm>
        <a:off x="1184076" y="2022"/>
        <a:ext cx="4988123" cy="1025174"/>
      </dsp:txXfrm>
    </dsp:sp>
    <dsp:sp modelId="{01B59EB5-0CAD-43E4-9C3F-84F58231D98F}">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415A8-062A-4AE4-BBD9-508728A21712}">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01FDE1-1385-4484-BB97-3506AC950C0F}">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Theories </a:t>
          </a:r>
        </a:p>
      </dsp:txBody>
      <dsp:txXfrm>
        <a:off x="1184076" y="1283491"/>
        <a:ext cx="4988123" cy="1025174"/>
      </dsp:txXfrm>
    </dsp:sp>
    <dsp:sp modelId="{8FE6F160-B9F0-4466-8A27-3A2BB6008B89}">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DBF5E2-4F93-4926-9919-0977A18DF446}">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61CB25-F035-4FF0-AA08-FB1A162B2778}">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Thoughts on why crimes are commited</a:t>
          </a:r>
        </a:p>
      </dsp:txBody>
      <dsp:txXfrm>
        <a:off x="1184076" y="2564959"/>
        <a:ext cx="4988123" cy="1025174"/>
      </dsp:txXfrm>
    </dsp:sp>
    <dsp:sp modelId="{34C79D8C-9C28-4B91-BAE7-13DD5F6CBF3D}">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ED547-31AF-494D-8BDD-A82A4FC0AA92}">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C57A3-B23F-49CC-A331-223DEDAD21CB}">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Pros and cons</a:t>
          </a:r>
        </a:p>
      </dsp:txBody>
      <dsp:txXfrm>
        <a:off x="1184076" y="3846427"/>
        <a:ext cx="4988123" cy="1025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46ADB-19D0-4FAB-8936-76713DA68662}">
      <dsp:nvSpPr>
        <dsp:cNvPr id="0" name=""/>
        <dsp:cNvSpPr/>
      </dsp:nvSpPr>
      <dsp:spPr>
        <a:xfrm>
          <a:off x="1305" y="121856"/>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1F435C-5CE9-4C88-9AD3-C4B8895B53B5}">
      <dsp:nvSpPr>
        <dsp:cNvPr id="0" name=""/>
        <dsp:cNvSpPr/>
      </dsp:nvSpPr>
      <dsp:spPr>
        <a:xfrm>
          <a:off x="510288" y="605390"/>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Tomlinson (2016) states the classical criminological theory that forms the cornerstone of current deterrence theory was primarily established from an Essay on Crimes and Punishments that was published in 1764 by the Italian economist and philosopher Cesare Beccaria.</a:t>
          </a:r>
          <a:endParaRPr lang="en-US" sz="1500" kern="1200" dirty="0"/>
        </a:p>
      </dsp:txBody>
      <dsp:txXfrm>
        <a:off x="595485" y="690587"/>
        <a:ext cx="4410458" cy="2738447"/>
      </dsp:txXfrm>
    </dsp:sp>
    <dsp:sp modelId="{FA3DDA56-84DB-48E9-8876-54F1828574BD}">
      <dsp:nvSpPr>
        <dsp:cNvPr id="0" name=""/>
        <dsp:cNvSpPr/>
      </dsp:nvSpPr>
      <dsp:spPr>
        <a:xfrm>
          <a:off x="5600124" y="121856"/>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AE5C4-520E-4EE8-94F4-F4D2E4CEF551}">
      <dsp:nvSpPr>
        <dsp:cNvPr id="0" name=""/>
        <dsp:cNvSpPr/>
      </dsp:nvSpPr>
      <dsp:spPr>
        <a:xfrm>
          <a:off x="6109107" y="605390"/>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According to Beccaria, the objective of punishment is to make the criminal less likely to commit another offence in the future and to discourage others from ever committing a comparable offence. The severity of the punishment shouldn't be greater than what is necessary to achieve deterrence; rather, it should be determined largely by the harm the offence has caused rather than the offender's intent. Beccaria believes that torture should never be applied to an accused person whose guilt has not yet been proven, and he opposes the death penalty except in extremely specific </a:t>
          </a:r>
          <a:r>
            <a:rPr lang="en-GB" sz="1500" kern="1200" dirty="0">
              <a:latin typeface="Univers Condensed"/>
            </a:rPr>
            <a:t>situations Beccaria</a:t>
          </a:r>
          <a:r>
            <a:rPr lang="en-GB" sz="1500" kern="1200" dirty="0"/>
            <a:t> </a:t>
          </a:r>
          <a:r>
            <a:rPr lang="en-GB" sz="1500" kern="1200" dirty="0">
              <a:latin typeface="Univers Condensed"/>
            </a:rPr>
            <a:t>(</a:t>
          </a:r>
          <a:r>
            <a:rPr lang="en-GB" sz="1500" kern="1200" dirty="0"/>
            <a:t>1963)</a:t>
          </a:r>
          <a:endParaRPr lang="en-US" sz="1500" kern="1200" dirty="0"/>
        </a:p>
      </dsp:txBody>
      <dsp:txXfrm>
        <a:off x="6194304" y="690587"/>
        <a:ext cx="4410458" cy="27384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A138A-C3EF-4D26-B696-205C2A402B89}">
      <dsp:nvSpPr>
        <dsp:cNvPr id="0" name=""/>
        <dsp:cNvSpPr/>
      </dsp:nvSpPr>
      <dsp:spPr>
        <a:xfrm>
          <a:off x="0" y="2194571"/>
          <a:ext cx="10691265" cy="14398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problem with this criminological theories within the classical school is many decisions, particularly those that result in criminal activity, might be influenced by impulse, emotions, or a range of social and environmental components that rational choice theory frequently overlooks Newburn(2017)</a:t>
          </a:r>
          <a:endParaRPr lang="en-US" sz="2100" kern="1200"/>
        </a:p>
      </dsp:txBody>
      <dsp:txXfrm>
        <a:off x="0" y="2194571"/>
        <a:ext cx="10691265" cy="1439876"/>
      </dsp:txXfrm>
    </dsp:sp>
    <dsp:sp modelId="{A0D158DC-94FC-455D-BE64-20846A05FEAB}">
      <dsp:nvSpPr>
        <dsp:cNvPr id="0" name=""/>
        <dsp:cNvSpPr/>
      </dsp:nvSpPr>
      <dsp:spPr>
        <a:xfrm rot="10800000">
          <a:off x="0" y="1639"/>
          <a:ext cx="10691265" cy="2214530"/>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Classical criminology is grounded in the belief that individuals possess free will, and thus, criminal behaviour results from rational decision-making driven by personal interests and pleasure-seeking motives </a:t>
          </a:r>
          <a:endParaRPr lang="en-US" sz="2100" kern="1200"/>
        </a:p>
      </dsp:txBody>
      <dsp:txXfrm rot="10800000">
        <a:off x="0" y="1639"/>
        <a:ext cx="10691265" cy="1438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3BE08-A95D-43D2-AD1E-32424B793A6A}">
      <dsp:nvSpPr>
        <dsp:cNvPr id="0" name=""/>
        <dsp:cNvSpPr/>
      </dsp:nvSpPr>
      <dsp:spPr>
        <a:xfrm>
          <a:off x="2225" y="748125"/>
          <a:ext cx="2666107" cy="666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Univers Condensed"/>
            </a:rPr>
            <a:t>20/10/2024</a:t>
          </a:r>
          <a:endParaRPr lang="en-US" sz="1400" kern="1200" dirty="0"/>
        </a:p>
      </dsp:txBody>
      <dsp:txXfrm>
        <a:off x="21747" y="767647"/>
        <a:ext cx="2627063" cy="627482"/>
      </dsp:txXfrm>
    </dsp:sp>
    <dsp:sp modelId="{E2483BDE-D194-4AFD-9CA5-5F9CBB21713C}">
      <dsp:nvSpPr>
        <dsp:cNvPr id="0" name=""/>
        <dsp:cNvSpPr/>
      </dsp:nvSpPr>
      <dsp:spPr>
        <a:xfrm rot="5400000">
          <a:off x="1276957" y="1472973"/>
          <a:ext cx="116642" cy="1166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B84F68-99F9-476A-93E8-38FD06CA666C}">
      <dsp:nvSpPr>
        <dsp:cNvPr id="0" name=""/>
        <dsp:cNvSpPr/>
      </dsp:nvSpPr>
      <dsp:spPr>
        <a:xfrm>
          <a:off x="2225" y="1647936"/>
          <a:ext cx="2666107" cy="666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Univers Condensed"/>
            </a:rPr>
            <a:t>20/10/24</a:t>
          </a:r>
          <a:endParaRPr lang="en-US" sz="1300" kern="1200" dirty="0"/>
        </a:p>
      </dsp:txBody>
      <dsp:txXfrm>
        <a:off x="21747" y="1667458"/>
        <a:ext cx="2627063" cy="627482"/>
      </dsp:txXfrm>
    </dsp:sp>
    <dsp:sp modelId="{282C7B8F-CA06-46CC-8A1A-59F4940C3668}">
      <dsp:nvSpPr>
        <dsp:cNvPr id="0" name=""/>
        <dsp:cNvSpPr/>
      </dsp:nvSpPr>
      <dsp:spPr>
        <a:xfrm rot="5400000">
          <a:off x="1276957" y="2372784"/>
          <a:ext cx="116642" cy="1166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1AEF68-1EC7-4C11-B843-255BB728B78B}">
      <dsp:nvSpPr>
        <dsp:cNvPr id="0" name=""/>
        <dsp:cNvSpPr/>
      </dsp:nvSpPr>
      <dsp:spPr>
        <a:xfrm>
          <a:off x="2225" y="2547747"/>
          <a:ext cx="2666107" cy="666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Univers Condensed"/>
            </a:rPr>
            <a:t>22/10/24</a:t>
          </a:r>
          <a:endParaRPr lang="en-US" sz="1300" kern="1200" dirty="0"/>
        </a:p>
      </dsp:txBody>
      <dsp:txXfrm>
        <a:off x="21747" y="2567269"/>
        <a:ext cx="2627063" cy="627482"/>
      </dsp:txXfrm>
    </dsp:sp>
    <dsp:sp modelId="{0F849F47-7931-4561-9A5D-25ACF48DD2AE}">
      <dsp:nvSpPr>
        <dsp:cNvPr id="0" name=""/>
        <dsp:cNvSpPr/>
      </dsp:nvSpPr>
      <dsp:spPr>
        <a:xfrm>
          <a:off x="3041587" y="748125"/>
          <a:ext cx="2666107" cy="666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Univers Condensed"/>
            </a:rPr>
            <a:t>I began to do research in advance through the UWTSD library</a:t>
          </a:r>
          <a:endParaRPr lang="en-US" sz="1400" kern="1200" dirty="0"/>
        </a:p>
      </dsp:txBody>
      <dsp:txXfrm>
        <a:off x="3061109" y="767647"/>
        <a:ext cx="2627063" cy="627482"/>
      </dsp:txXfrm>
    </dsp:sp>
    <dsp:sp modelId="{7DB890F8-2859-4E55-BBCE-881097045465}">
      <dsp:nvSpPr>
        <dsp:cNvPr id="0" name=""/>
        <dsp:cNvSpPr/>
      </dsp:nvSpPr>
      <dsp:spPr>
        <a:xfrm rot="5400000">
          <a:off x="4316319" y="1472973"/>
          <a:ext cx="116642" cy="1166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6F9CA1-61EC-4DB8-841A-D863C3DA89D8}">
      <dsp:nvSpPr>
        <dsp:cNvPr id="0" name=""/>
        <dsp:cNvSpPr/>
      </dsp:nvSpPr>
      <dsp:spPr>
        <a:xfrm>
          <a:off x="3041587" y="1647936"/>
          <a:ext cx="2666107" cy="666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Univers Condensed"/>
            </a:rPr>
            <a:t>I ensured that all my research was relevant to what I would be discussing</a:t>
          </a:r>
          <a:endParaRPr lang="en-US" sz="1300" kern="1200" dirty="0"/>
        </a:p>
      </dsp:txBody>
      <dsp:txXfrm>
        <a:off x="3061109" y="1667458"/>
        <a:ext cx="2627063" cy="627482"/>
      </dsp:txXfrm>
    </dsp:sp>
    <dsp:sp modelId="{43655A00-E507-48EE-A310-40A8BE95FBDF}">
      <dsp:nvSpPr>
        <dsp:cNvPr id="0" name=""/>
        <dsp:cNvSpPr/>
      </dsp:nvSpPr>
      <dsp:spPr>
        <a:xfrm rot="5400000">
          <a:off x="4316319" y="2372784"/>
          <a:ext cx="116642" cy="1166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C9E829-7DF1-48C2-9F21-976814E117CD}">
      <dsp:nvSpPr>
        <dsp:cNvPr id="0" name=""/>
        <dsp:cNvSpPr/>
      </dsp:nvSpPr>
      <dsp:spPr>
        <a:xfrm>
          <a:off x="3041587" y="2547747"/>
          <a:ext cx="2666107" cy="666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3061109" y="2567269"/>
        <a:ext cx="2627063" cy="627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02AA7-5135-4588-94A5-131B4B36CBF2}">
      <dsp:nvSpPr>
        <dsp:cNvPr id="0" name=""/>
        <dsp:cNvSpPr/>
      </dsp:nvSpPr>
      <dsp:spPr>
        <a:xfrm>
          <a:off x="2884" y="1499858"/>
          <a:ext cx="2765191" cy="6912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Calibri"/>
              <a:cs typeface="Calibri"/>
            </a:rPr>
            <a:t>22/10/24</a:t>
          </a:r>
        </a:p>
      </dsp:txBody>
      <dsp:txXfrm>
        <a:off x="23131" y="1520105"/>
        <a:ext cx="2724697" cy="650803"/>
      </dsp:txXfrm>
    </dsp:sp>
    <dsp:sp modelId="{8CD6181E-5072-43B4-9A13-C8CA24A9A3AF}">
      <dsp:nvSpPr>
        <dsp:cNvPr id="0" name=""/>
        <dsp:cNvSpPr/>
      </dsp:nvSpPr>
      <dsp:spPr>
        <a:xfrm rot="5400000">
          <a:off x="1324992" y="2251645"/>
          <a:ext cx="120977" cy="12097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921A35-E639-4744-9260-0B1B84F2A317}">
      <dsp:nvSpPr>
        <dsp:cNvPr id="0" name=""/>
        <dsp:cNvSpPr/>
      </dsp:nvSpPr>
      <dsp:spPr>
        <a:xfrm>
          <a:off x="2884" y="2433111"/>
          <a:ext cx="2765191" cy="69129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a:cs typeface="Calibri"/>
            </a:rPr>
            <a:t>26/10/24</a:t>
          </a:r>
        </a:p>
      </dsp:txBody>
      <dsp:txXfrm>
        <a:off x="23131" y="2453358"/>
        <a:ext cx="2724697" cy="650803"/>
      </dsp:txXfrm>
    </dsp:sp>
    <dsp:sp modelId="{0639F7C2-A606-4DCC-AB92-7ACB49EB57EC}">
      <dsp:nvSpPr>
        <dsp:cNvPr id="0" name=""/>
        <dsp:cNvSpPr/>
      </dsp:nvSpPr>
      <dsp:spPr>
        <a:xfrm rot="5400000">
          <a:off x="1324992" y="3184897"/>
          <a:ext cx="120977" cy="12097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BC39B8-5E97-4EB0-AFAA-352DD6014BA6}">
      <dsp:nvSpPr>
        <dsp:cNvPr id="0" name=""/>
        <dsp:cNvSpPr/>
      </dsp:nvSpPr>
      <dsp:spPr>
        <a:xfrm>
          <a:off x="2884" y="3366363"/>
          <a:ext cx="2765191" cy="69129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a:cs typeface="Calibri"/>
            </a:rPr>
            <a:t>29/10/24</a:t>
          </a:r>
        </a:p>
      </dsp:txBody>
      <dsp:txXfrm>
        <a:off x="23131" y="3386610"/>
        <a:ext cx="2724697" cy="650803"/>
      </dsp:txXfrm>
    </dsp:sp>
    <dsp:sp modelId="{DF1BB07A-7462-46DD-BBC3-F9EE9DA9E88B}">
      <dsp:nvSpPr>
        <dsp:cNvPr id="0" name=""/>
        <dsp:cNvSpPr/>
      </dsp:nvSpPr>
      <dsp:spPr>
        <a:xfrm>
          <a:off x="3155203" y="1499858"/>
          <a:ext cx="2765191" cy="6912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Calibri"/>
              <a:cs typeface="Calibri"/>
            </a:rPr>
            <a:t>I used Source A to introduce the topic and provide foundational background information, while Source B provided detailed analysis that I incorporated into the main body to strengthen and support my key points.</a:t>
          </a:r>
        </a:p>
      </dsp:txBody>
      <dsp:txXfrm>
        <a:off x="3175450" y="1520105"/>
        <a:ext cx="2724697" cy="650803"/>
      </dsp:txXfrm>
    </dsp:sp>
    <dsp:sp modelId="{85AE1A5E-26DB-4C47-B6DC-C37AFB5C4BC9}">
      <dsp:nvSpPr>
        <dsp:cNvPr id="0" name=""/>
        <dsp:cNvSpPr/>
      </dsp:nvSpPr>
      <dsp:spPr>
        <a:xfrm rot="5400000">
          <a:off x="4477310" y="2251645"/>
          <a:ext cx="120977" cy="12097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43804E8-64E1-4092-AB64-B0F8AD680953}">
      <dsp:nvSpPr>
        <dsp:cNvPr id="0" name=""/>
        <dsp:cNvSpPr/>
      </dsp:nvSpPr>
      <dsp:spPr>
        <a:xfrm>
          <a:off x="3155203" y="2433111"/>
          <a:ext cx="2765191" cy="69129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alibri"/>
              <a:cs typeface="Calibri"/>
            </a:rPr>
            <a:t>Throughout creating the assignment I did further research to ensure a thorough explanation of the content</a:t>
          </a:r>
        </a:p>
      </dsp:txBody>
      <dsp:txXfrm>
        <a:off x="3175450" y="2453358"/>
        <a:ext cx="2724697" cy="650803"/>
      </dsp:txXfrm>
    </dsp:sp>
    <dsp:sp modelId="{BD20E17C-2E06-401C-85A1-13728722E36D}">
      <dsp:nvSpPr>
        <dsp:cNvPr id="0" name=""/>
        <dsp:cNvSpPr/>
      </dsp:nvSpPr>
      <dsp:spPr>
        <a:xfrm rot="5400000">
          <a:off x="4477310" y="3184897"/>
          <a:ext cx="120977" cy="12097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909E95-4787-4B2C-BEDD-514709E93A1F}">
      <dsp:nvSpPr>
        <dsp:cNvPr id="0" name=""/>
        <dsp:cNvSpPr/>
      </dsp:nvSpPr>
      <dsp:spPr>
        <a:xfrm>
          <a:off x="3155203" y="3366363"/>
          <a:ext cx="2765191" cy="691297"/>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Calibri"/>
              <a:cs typeface="Calibri"/>
            </a:rPr>
            <a:t>A challenge I faced during this assignment was relying too much on online sources like articles and e books instead of </a:t>
          </a:r>
          <a:r>
            <a:rPr lang="en-US" sz="1100" kern="1200" dirty="0" err="1">
              <a:latin typeface="Calibri"/>
              <a:cs typeface="Calibri"/>
            </a:rPr>
            <a:t>physcial</a:t>
          </a:r>
          <a:r>
            <a:rPr lang="en-US" sz="1100" kern="1200" dirty="0">
              <a:latin typeface="Calibri"/>
              <a:cs typeface="Calibri"/>
            </a:rPr>
            <a:t> books</a:t>
          </a:r>
        </a:p>
      </dsp:txBody>
      <dsp:txXfrm>
        <a:off x="3175450" y="3386610"/>
        <a:ext cx="2724697" cy="6508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11/3/2024</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53737737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11/3/2024</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7109834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11/3/2024</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3221823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11/3/2024</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81157122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11/3/2024</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537737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11/3/2024</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8099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11/3/2024</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73736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11/3/2024</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10044817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11/3/2024</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16801952"/>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11/3/2024</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12279325"/>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11/3/2024</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612676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11/3/2024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677591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libguides.swansea.ac.uk/criminology" TargetMode="External"/><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Jeremy_Bentham_by_Henry_William_Pickersgill_(cropped).jpg" TargetMode="External"/><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ortecs.org/superieur/biologie-ideologies-racisme-sexisme-comment-monter-un-cours-de-biologie-a-partir-des-pseudosciences/" TargetMode="External"/><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hyperlink" Target="http://celebratingfamilystories.blogspot.com/2013/12/mystery-monday-what-happened-to-hiram.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verywellmind.com/how-the-hawthorne-effect-2795906" TargetMode="External"/><Relationship Id="rId2" Type="http://schemas.openxmlformats.org/officeDocument/2006/relationships/hyperlink" Target="https://www.earlymoderntexts.com/assets/pdfs/bentham1780.pdf" TargetMode="External"/><Relationship Id="rId1" Type="http://schemas.openxmlformats.org/officeDocument/2006/relationships/slideLayout" Target="../slideLayouts/slideLayout2.xml"/><Relationship Id="rId6" Type="http://schemas.openxmlformats.org/officeDocument/2006/relationships/hyperlink" Target="https://doi.org/10.1002/9781118517390.wbetc028" TargetMode="External"/><Relationship Id="rId5" Type="http://schemas.openxmlformats.org/officeDocument/2006/relationships/hyperlink" Target="https://www.independent.co.uk/news/video-link-to-bulger-murder-disputed-1506766.html" TargetMode="External"/><Relationship Id="rId4" Type="http://schemas.openxmlformats.org/officeDocument/2006/relationships/hyperlink" Target="https://citeseerx.ist.psu.edu/document?repid=rep1&amp;type=pdf&amp;doi=131a1cf707d950a60e087ddbe8043f83df30ce45"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r1.vlereader.com/EpubReader?ean=1781317244257" TargetMode="External"/><Relationship Id="rId2" Type="http://schemas.openxmlformats.org/officeDocument/2006/relationships/hyperlink" Target="https://doi.org/10.1002/9781118517390.wbetc028" TargetMode="External"/><Relationship Id="rId1" Type="http://schemas.openxmlformats.org/officeDocument/2006/relationships/slideLayout" Target="../slideLayouts/slideLayout2.xml"/><Relationship Id="rId5" Type="http://schemas.openxmlformats.org/officeDocument/2006/relationships/hyperlink" Target="https://www.researchgate.net/profile/Mohammad-Bijandi/publication/367203768_Bandura's_Social_Learning_Theory_Social_Cognitive_Learning_Theory/links/63c6a10bd7e5841e0bd70276/Banduras-Social-Learning-Theory-Social-Cognitive-Learning-Theory.pdf" TargetMode="External"/><Relationship Id="rId4" Type="http://schemas.openxmlformats.org/officeDocument/2006/relationships/hyperlink" Target="https://papers.ssrn.com/sol3/papers.cfm?abstract_id=1478304"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d1wqtxts1xzle7.cloudfront.net/47030995/2014_Valasik-libre.pdf?1467737981=&amp;response-content-disposition=inline%3B+filename%3DClassical_Criminology.pdf&amp;Expires=1729783110&amp;Signature=YjyYDhAaFd8yQJE0l8n6ImOudL~WUNWB75aWEGpNOQbmoGko9ApcURaeVqnOBHk8Nhsl2GRkt9ovHkmPWk5bqLzdAuKdf7kBfo4hPJhHxoqYmRPjQDxTbnbYLgFQs3-8-edJKHQAERXndrXC090je3CRmb98bp-QQirc2B2jUKGDYiamf-zws5B4OTc3S146RRS7Ox4lefzx0cCieQr6uKd2pL0b5koF9B3W8h-Obc5ZkHeAdsO5jxvLsvZ-LLcrr9CTBvNMUxbk82Qoy3i3s28anyJreZl9JDhRzvDh6v5VWR5iEPlJOhLzE0uPL1kNkuUuajoOuqZ696j4BDSThw__&amp;Key-Pair-Id=APKAJLOHF5GGSLRBV4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6A560-BCC4-F380-21E8-69825B8C1C03}"/>
              </a:ext>
            </a:extLst>
          </p:cNvPr>
          <p:cNvSpPr>
            <a:spLocks noGrp="1"/>
          </p:cNvSpPr>
          <p:nvPr>
            <p:ph type="title"/>
          </p:nvPr>
        </p:nvSpPr>
        <p:spPr>
          <a:xfrm>
            <a:off x="942586" y="1228705"/>
            <a:ext cx="4093599" cy="1223452"/>
          </a:xfrm>
        </p:spPr>
        <p:txBody>
          <a:bodyPr anchor="b">
            <a:normAutofit/>
          </a:bodyPr>
          <a:lstStyle/>
          <a:p>
            <a:pPr>
              <a:lnSpc>
                <a:spcPct val="90000"/>
              </a:lnSpc>
            </a:pPr>
            <a:r>
              <a:rPr lang="en-US" sz="2700"/>
              <a:t>Criminological theory and causes of criminal </a:t>
            </a:r>
            <a:r>
              <a:rPr lang="en-US" sz="2700" err="1"/>
              <a:t>behaviour</a:t>
            </a:r>
          </a:p>
        </p:txBody>
      </p:sp>
      <p:pic>
        <p:nvPicPr>
          <p:cNvPr id="3" name="Picture 2" descr="A black and white logo&#10;&#10;Description automatically generated">
            <a:extLst>
              <a:ext uri="{FF2B5EF4-FFF2-40B4-BE49-F238E27FC236}">
                <a16:creationId xmlns:a16="http://schemas.microsoft.com/office/drawing/2014/main" id="{65ADC12D-677C-85BD-8BED-C2C7C58EDC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72465" y="987425"/>
            <a:ext cx="5793645" cy="4873625"/>
          </a:xfrm>
          <a:prstGeom prst="rect">
            <a:avLst/>
          </a:prstGeom>
          <a:noFill/>
        </p:spPr>
      </p:pic>
      <p:sp>
        <p:nvSpPr>
          <p:cNvPr id="4" name="Date Placeholder 3">
            <a:extLst>
              <a:ext uri="{FF2B5EF4-FFF2-40B4-BE49-F238E27FC236}">
                <a16:creationId xmlns:a16="http://schemas.microsoft.com/office/drawing/2014/main" id="{65186D3F-955F-6E28-1CCB-EF809D62F3F3}"/>
              </a:ext>
            </a:extLst>
          </p:cNvPr>
          <p:cNvSpPr>
            <a:spLocks noGrp="1"/>
          </p:cNvSpPr>
          <p:nvPr>
            <p:ph type="dt" sz="half" idx="10"/>
          </p:nvPr>
        </p:nvSpPr>
        <p:spPr>
          <a:xfrm>
            <a:off x="8369448" y="6356350"/>
            <a:ext cx="2592594" cy="365125"/>
          </a:xfrm>
        </p:spPr>
        <p:txBody>
          <a:bodyPr anchor="ctr">
            <a:normAutofit/>
          </a:bodyPr>
          <a:lstStyle/>
          <a:p>
            <a:pPr>
              <a:spcAft>
                <a:spcPts val="600"/>
              </a:spcAft>
            </a:pPr>
            <a:fld id="{603C4CA1-19AE-4F07-8C44-5D76064E1C0B}"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A022651D-47FA-0EFB-325D-B47CDE036976}"/>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545974B-80A6-4BE9-A77B-983524FAD321}"/>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1</a:t>
            </a:fld>
            <a:endParaRPr lang="en-US"/>
          </a:p>
        </p:txBody>
      </p:sp>
    </p:spTree>
    <p:extLst>
      <p:ext uri="{BB962C8B-B14F-4D97-AF65-F5344CB8AC3E}">
        <p14:creationId xmlns:p14="http://schemas.microsoft.com/office/powerpoint/2010/main" val="4270950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6A24-1C59-BFDB-4F04-2419BBB6DA27}"/>
              </a:ext>
            </a:extLst>
          </p:cNvPr>
          <p:cNvSpPr>
            <a:spLocks noGrp="1"/>
          </p:cNvSpPr>
          <p:nvPr>
            <p:ph type="title"/>
          </p:nvPr>
        </p:nvSpPr>
        <p:spPr>
          <a:xfrm>
            <a:off x="830826" y="2478385"/>
            <a:ext cx="4093599" cy="1223452"/>
          </a:xfrm>
        </p:spPr>
        <p:txBody>
          <a:bodyPr vert="horz" lIns="91440" tIns="45720" rIns="91440" bIns="45720" rtlCol="0" anchor="b">
            <a:normAutofit/>
          </a:bodyPr>
          <a:lstStyle/>
          <a:p>
            <a:r>
              <a:rPr lang="en-US" kern="1200" cap="all" spc="30" baseline="0" dirty="0">
                <a:latin typeface="+mj-lt"/>
                <a:ea typeface="+mj-ea"/>
                <a:cs typeface="+mj-cs"/>
              </a:rPr>
              <a:t>Introduction</a:t>
            </a:r>
          </a:p>
        </p:txBody>
      </p:sp>
      <p:sp>
        <p:nvSpPr>
          <p:cNvPr id="5" name="Date Placeholder 4">
            <a:extLst>
              <a:ext uri="{FF2B5EF4-FFF2-40B4-BE49-F238E27FC236}">
                <a16:creationId xmlns:a16="http://schemas.microsoft.com/office/drawing/2014/main" id="{BB022C38-8D89-B984-552D-D4EED6B92DE3}"/>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3E565F55-7A1B-42DC-8D1E-5F5F1A0E0484}" type="datetime1">
              <a:rPr lang="en-US"/>
              <a:pPr>
                <a:spcAft>
                  <a:spcPts val="600"/>
                </a:spcAft>
              </a:pPr>
              <a:t>11/3/2024</a:t>
            </a:fld>
            <a:endParaRPr lang="en-US"/>
          </a:p>
        </p:txBody>
      </p:sp>
      <p:sp>
        <p:nvSpPr>
          <p:cNvPr id="6" name="Footer Placeholder 5">
            <a:extLst>
              <a:ext uri="{FF2B5EF4-FFF2-40B4-BE49-F238E27FC236}">
                <a16:creationId xmlns:a16="http://schemas.microsoft.com/office/drawing/2014/main" id="{E3257A62-E9B0-2BBF-8991-889E4B4C56ED}"/>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7" name="Slide Number Placeholder 6">
            <a:extLst>
              <a:ext uri="{FF2B5EF4-FFF2-40B4-BE49-F238E27FC236}">
                <a16:creationId xmlns:a16="http://schemas.microsoft.com/office/drawing/2014/main" id="{86F38D7A-4A06-27C1-79E8-1798CE933AC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2</a:t>
            </a:fld>
            <a:endParaRPr lang="en-US"/>
          </a:p>
        </p:txBody>
      </p:sp>
      <p:graphicFrame>
        <p:nvGraphicFramePr>
          <p:cNvPr id="9" name="TextBox 3">
            <a:extLst>
              <a:ext uri="{FF2B5EF4-FFF2-40B4-BE49-F238E27FC236}">
                <a16:creationId xmlns:a16="http://schemas.microsoft.com/office/drawing/2014/main" id="{46ECD855-6B73-CED6-9FCA-DD2FFFA94F48}"/>
              </a:ext>
            </a:extLst>
          </p:cNvPr>
          <p:cNvGraphicFramePr/>
          <p:nvPr>
            <p:extLst>
              <p:ext uri="{D42A27DB-BD31-4B8C-83A1-F6EECF244321}">
                <p14:modId xmlns:p14="http://schemas.microsoft.com/office/powerpoint/2010/main" val="1159874623"/>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6941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35" y="922096"/>
            <a:ext cx="10691265" cy="1371030"/>
          </a:xfrm>
        </p:spPr>
        <p:txBody>
          <a:bodyPr anchor="t">
            <a:normAutofit/>
          </a:bodyPr>
          <a:lstStyle/>
          <a:p>
            <a:r>
              <a:rPr lang="en-US" dirty="0"/>
              <a:t>Classical criminology</a:t>
            </a:r>
          </a:p>
        </p:txBody>
      </p:sp>
      <p:pic>
        <p:nvPicPr>
          <p:cNvPr id="5" name="Picture 4" descr="A metal dumbell">
            <a:extLst>
              <a:ext uri="{FF2B5EF4-FFF2-40B4-BE49-F238E27FC236}">
                <a16:creationId xmlns:a16="http://schemas.microsoft.com/office/drawing/2014/main" id="{CDB968DA-ABAC-AD7E-B207-6D71473780FE}"/>
              </a:ext>
            </a:extLst>
          </p:cNvPr>
          <p:cNvPicPr>
            <a:picLocks noChangeAspect="1"/>
          </p:cNvPicPr>
          <p:nvPr/>
        </p:nvPicPr>
        <p:blipFill>
          <a:blip r:embed="rId2"/>
          <a:srcRect t="24951" r="-1" b="40345"/>
          <a:stretch/>
        </p:blipFill>
        <p:spPr>
          <a:xfrm>
            <a:off x="700635" y="2293126"/>
            <a:ext cx="10691265" cy="3636088"/>
          </a:xfrm>
          <a:prstGeom prst="rect">
            <a:avLst/>
          </a:prstGeom>
          <a:noFill/>
        </p:spPr>
      </p:pic>
      <p:sp>
        <p:nvSpPr>
          <p:cNvPr id="11" name="Date Placeholder 4">
            <a:extLst>
              <a:ext uri="{FF2B5EF4-FFF2-40B4-BE49-F238E27FC236}">
                <a16:creationId xmlns:a16="http://schemas.microsoft.com/office/drawing/2014/main" id="{DD1745B8-FD7E-7E7F-9B73-4856F2811B76}"/>
              </a:ext>
            </a:extLst>
          </p:cNvPr>
          <p:cNvSpPr>
            <a:spLocks noGrp="1"/>
          </p:cNvSpPr>
          <p:nvPr>
            <p:ph type="dt" sz="half" idx="10"/>
          </p:nvPr>
        </p:nvSpPr>
        <p:spPr>
          <a:xfrm>
            <a:off x="8369448" y="6356350"/>
            <a:ext cx="2592594" cy="365125"/>
          </a:xfrm>
        </p:spPr>
        <p:txBody>
          <a:bodyPr anchor="ctr">
            <a:normAutofit/>
          </a:bodyPr>
          <a:lstStyle/>
          <a:p>
            <a:pPr>
              <a:spcAft>
                <a:spcPts val="600"/>
              </a:spcAft>
            </a:pPr>
            <a:fld id="{EEFC44BD-1606-4AFE-B3E0-62C845AB5042}" type="datetime1">
              <a:pPr>
                <a:spcAft>
                  <a:spcPts val="600"/>
                </a:spcAft>
              </a:pPr>
              <a:t>11/3/2024</a:t>
            </a:fld>
            <a:endParaRPr lang="en-US"/>
          </a:p>
        </p:txBody>
      </p:sp>
      <p:sp>
        <p:nvSpPr>
          <p:cNvPr id="13" name="Footer Placeholder 5">
            <a:extLst>
              <a:ext uri="{FF2B5EF4-FFF2-40B4-BE49-F238E27FC236}">
                <a16:creationId xmlns:a16="http://schemas.microsoft.com/office/drawing/2014/main" id="{688DC9A8-90B8-3918-04C5-173F700BDDCC}"/>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15" name="Slide Number Placeholder 6">
            <a:extLst>
              <a:ext uri="{FF2B5EF4-FFF2-40B4-BE49-F238E27FC236}">
                <a16:creationId xmlns:a16="http://schemas.microsoft.com/office/drawing/2014/main" id="{80475157-8B86-72E1-4FF8-51E6B9C3368D}"/>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3</a:t>
            </a:fld>
            <a:endParaRPr lang="en-US"/>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D7BBD-25E3-3479-6756-0425BFEAEB24}"/>
              </a:ext>
            </a:extLst>
          </p:cNvPr>
          <p:cNvSpPr>
            <a:spLocks noGrp="1"/>
          </p:cNvSpPr>
          <p:nvPr>
            <p:ph type="title"/>
          </p:nvPr>
        </p:nvSpPr>
        <p:spPr>
          <a:xfrm>
            <a:off x="700635" y="922096"/>
            <a:ext cx="10691265" cy="1371030"/>
          </a:xfrm>
        </p:spPr>
        <p:txBody>
          <a:bodyPr anchor="t">
            <a:normAutofit/>
          </a:bodyPr>
          <a:lstStyle/>
          <a:p>
            <a:r>
              <a:rPr lang="en-US" dirty="0"/>
              <a:t>Beccaria</a:t>
            </a:r>
          </a:p>
        </p:txBody>
      </p:sp>
      <p:sp>
        <p:nvSpPr>
          <p:cNvPr id="4" name="Date Placeholder 3">
            <a:extLst>
              <a:ext uri="{FF2B5EF4-FFF2-40B4-BE49-F238E27FC236}">
                <a16:creationId xmlns:a16="http://schemas.microsoft.com/office/drawing/2014/main" id="{4C44588A-DAD5-7D1E-2E26-9C2DC7547338}"/>
              </a:ext>
            </a:extLst>
          </p:cNvPr>
          <p:cNvSpPr>
            <a:spLocks noGrp="1"/>
          </p:cNvSpPr>
          <p:nvPr>
            <p:ph type="dt" sz="half" idx="10"/>
          </p:nvPr>
        </p:nvSpPr>
        <p:spPr>
          <a:xfrm>
            <a:off x="8369448" y="6356350"/>
            <a:ext cx="2592594" cy="365125"/>
          </a:xfrm>
        </p:spPr>
        <p:txBody>
          <a:bodyPr anchor="ctr">
            <a:normAutofit/>
          </a:bodyPr>
          <a:lstStyle/>
          <a:p>
            <a:pPr>
              <a:spcAft>
                <a:spcPts val="600"/>
              </a:spcAft>
            </a:pPr>
            <a:fld id="{9C04F9B0-D541-42C0-A58D-339CECA7A573}"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A852F9A0-A93A-D36A-A43D-C42AA4EB5DBF}"/>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EBA4966-9AC2-1937-A792-2891A30D7C78}"/>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4</a:t>
            </a:fld>
            <a:endParaRPr lang="en-US"/>
          </a:p>
        </p:txBody>
      </p:sp>
      <p:graphicFrame>
        <p:nvGraphicFramePr>
          <p:cNvPr id="8" name="Content Placeholder 2">
            <a:extLst>
              <a:ext uri="{FF2B5EF4-FFF2-40B4-BE49-F238E27FC236}">
                <a16:creationId xmlns:a16="http://schemas.microsoft.com/office/drawing/2014/main" id="{38C74DD1-F4F4-0BCD-0B01-68BF6BC5A769}"/>
              </a:ext>
            </a:extLst>
          </p:cNvPr>
          <p:cNvGraphicFramePr>
            <a:graphicFrameLocks noGrp="1"/>
          </p:cNvGraphicFramePr>
          <p:nvPr>
            <p:ph idx="1"/>
            <p:extLst>
              <p:ext uri="{D42A27DB-BD31-4B8C-83A1-F6EECF244321}">
                <p14:modId xmlns:p14="http://schemas.microsoft.com/office/powerpoint/2010/main" val="376503111"/>
              </p:ext>
            </p:extLst>
          </p:nvPr>
        </p:nvGraphicFramePr>
        <p:xfrm>
          <a:off x="568555" y="1997495"/>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5412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8D60-5DEA-CA63-DC10-E0AFF5BD3E44}"/>
              </a:ext>
            </a:extLst>
          </p:cNvPr>
          <p:cNvSpPr>
            <a:spLocks noGrp="1"/>
          </p:cNvSpPr>
          <p:nvPr>
            <p:ph type="title"/>
          </p:nvPr>
        </p:nvSpPr>
        <p:spPr>
          <a:xfrm>
            <a:off x="348062" y="558800"/>
            <a:ext cx="4103431" cy="1317523"/>
          </a:xfrm>
        </p:spPr>
        <p:txBody>
          <a:bodyPr anchor="b">
            <a:normAutofit/>
          </a:bodyPr>
          <a:lstStyle/>
          <a:p>
            <a:r>
              <a:rPr lang="en-US" dirty="0"/>
              <a:t>Bentham</a:t>
            </a:r>
          </a:p>
        </p:txBody>
      </p:sp>
      <p:pic>
        <p:nvPicPr>
          <p:cNvPr id="10" name="Picture 9" descr="A round room with a tower and many balconies&#10;&#10;Description automatically generated">
            <a:extLst>
              <a:ext uri="{FF2B5EF4-FFF2-40B4-BE49-F238E27FC236}">
                <a16:creationId xmlns:a16="http://schemas.microsoft.com/office/drawing/2014/main" id="{F961F2DD-5B7A-0420-466D-8693789BA657}"/>
              </a:ext>
            </a:extLst>
          </p:cNvPr>
          <p:cNvPicPr>
            <a:picLocks noChangeAspect="1"/>
          </p:cNvPicPr>
          <p:nvPr/>
        </p:nvPicPr>
        <p:blipFill>
          <a:blip r:embed="rId2"/>
          <a:srcRect l="5097" r="16372" b="2"/>
          <a:stretch/>
        </p:blipFill>
        <p:spPr>
          <a:xfrm>
            <a:off x="5183188" y="1066800"/>
            <a:ext cx="6172200" cy="4794250"/>
          </a:xfrm>
          <a:prstGeom prst="rect">
            <a:avLst/>
          </a:prstGeom>
          <a:noFill/>
        </p:spPr>
      </p:pic>
      <p:sp>
        <p:nvSpPr>
          <p:cNvPr id="3" name="Content Placeholder 2">
            <a:extLst>
              <a:ext uri="{FF2B5EF4-FFF2-40B4-BE49-F238E27FC236}">
                <a16:creationId xmlns:a16="http://schemas.microsoft.com/office/drawing/2014/main" id="{5CE18784-8BE6-DDC3-84FA-1501828DBFAB}"/>
              </a:ext>
            </a:extLst>
          </p:cNvPr>
          <p:cNvSpPr>
            <a:spLocks noGrp="1"/>
          </p:cNvSpPr>
          <p:nvPr>
            <p:ph type="body" sz="half" idx="2"/>
          </p:nvPr>
        </p:nvSpPr>
        <p:spPr>
          <a:xfrm>
            <a:off x="348062" y="2186940"/>
            <a:ext cx="4469191" cy="3986848"/>
          </a:xfrm>
        </p:spPr>
        <p:txBody>
          <a:bodyPr vert="horz" lIns="91440" tIns="45720" rIns="91440" bIns="45720" rtlCol="0" anchor="t">
            <a:normAutofit/>
          </a:bodyPr>
          <a:lstStyle/>
          <a:p>
            <a:pPr>
              <a:lnSpc>
                <a:spcPct val="100000"/>
              </a:lnSpc>
            </a:pPr>
            <a:r>
              <a:rPr lang="en-GB" dirty="0">
                <a:latin typeface="Calibri"/>
                <a:cs typeface="Calibri"/>
              </a:rPr>
              <a:t>Jeremy Bentham is closely linked with the concept of the Panopticon O'Malley( 2009).</a:t>
            </a:r>
          </a:p>
          <a:p>
            <a:pPr>
              <a:lnSpc>
                <a:spcPct val="100000"/>
              </a:lnSpc>
            </a:pPr>
            <a:r>
              <a:rPr lang="en-GB" b="1" dirty="0">
                <a:latin typeface="Calibri"/>
                <a:cs typeface="Calibri"/>
              </a:rPr>
              <a:t>Panopticon Design</a:t>
            </a:r>
            <a:r>
              <a:rPr lang="en-GB" dirty="0">
                <a:latin typeface="Calibri"/>
                <a:cs typeface="Calibri"/>
              </a:rPr>
              <a:t>:</a:t>
            </a:r>
          </a:p>
          <a:p>
            <a:pPr>
              <a:lnSpc>
                <a:spcPct val="100000"/>
              </a:lnSpc>
            </a:pPr>
            <a:r>
              <a:rPr lang="en-GB" dirty="0">
                <a:latin typeface="Calibri"/>
                <a:cs typeface="Calibri"/>
              </a:rPr>
              <a:t>Allows guards to observe each prisoner constantly.</a:t>
            </a:r>
          </a:p>
          <a:p>
            <a:pPr>
              <a:lnSpc>
                <a:spcPct val="100000"/>
              </a:lnSpc>
            </a:pPr>
            <a:r>
              <a:rPr lang="en-GB" dirty="0">
                <a:latin typeface="Calibri"/>
                <a:cs typeface="Calibri"/>
              </a:rPr>
              <a:t>Prisoners cannot see each other or the guards.</a:t>
            </a:r>
          </a:p>
          <a:p>
            <a:pPr>
              <a:lnSpc>
                <a:spcPct val="100000"/>
              </a:lnSpc>
            </a:pPr>
            <a:r>
              <a:rPr lang="en-GB" b="1" dirty="0">
                <a:latin typeface="Calibri"/>
                <a:cs typeface="Calibri"/>
              </a:rPr>
              <a:t>Purpose</a:t>
            </a:r>
            <a:r>
              <a:rPr lang="en-GB" dirty="0">
                <a:latin typeface="Calibri"/>
                <a:cs typeface="Calibri"/>
              </a:rPr>
              <a:t>:</a:t>
            </a:r>
          </a:p>
          <a:p>
            <a:pPr>
              <a:lnSpc>
                <a:spcPct val="100000"/>
              </a:lnSpc>
            </a:pPr>
            <a:r>
              <a:rPr lang="en-GB" dirty="0">
                <a:latin typeface="Calibri"/>
                <a:cs typeface="Calibri"/>
              </a:rPr>
              <a:t>Serves as a model for correction and training.</a:t>
            </a:r>
          </a:p>
          <a:p>
            <a:pPr>
              <a:lnSpc>
                <a:spcPct val="100000"/>
              </a:lnSpc>
            </a:pPr>
            <a:r>
              <a:rPr lang="en-GB" dirty="0">
                <a:latin typeface="Calibri"/>
                <a:cs typeface="Calibri"/>
              </a:rPr>
              <a:t>Encourages obedience with minimal physical coercion.</a:t>
            </a:r>
          </a:p>
          <a:p>
            <a:pPr>
              <a:lnSpc>
                <a:spcPct val="100000"/>
              </a:lnSpc>
            </a:pPr>
            <a:endParaRPr lang="en-US" sz="1500"/>
          </a:p>
          <a:p>
            <a:pPr>
              <a:lnSpc>
                <a:spcPct val="100000"/>
              </a:lnSpc>
            </a:pPr>
            <a:endParaRPr lang="en-US" sz="1500"/>
          </a:p>
        </p:txBody>
      </p:sp>
      <p:sp>
        <p:nvSpPr>
          <p:cNvPr id="4" name="Date Placeholder 3">
            <a:extLst>
              <a:ext uri="{FF2B5EF4-FFF2-40B4-BE49-F238E27FC236}">
                <a16:creationId xmlns:a16="http://schemas.microsoft.com/office/drawing/2014/main" id="{4460321D-A940-62FD-7A00-CCF72EF71E7C}"/>
              </a:ext>
            </a:extLst>
          </p:cNvPr>
          <p:cNvSpPr>
            <a:spLocks noGrp="1"/>
          </p:cNvSpPr>
          <p:nvPr>
            <p:ph type="dt" sz="half" idx="10"/>
          </p:nvPr>
        </p:nvSpPr>
        <p:spPr>
          <a:xfrm>
            <a:off x="8369448" y="6356350"/>
            <a:ext cx="2592594" cy="365125"/>
          </a:xfrm>
        </p:spPr>
        <p:txBody>
          <a:bodyPr anchor="ctr">
            <a:normAutofit/>
          </a:bodyPr>
          <a:lstStyle/>
          <a:p>
            <a:pPr>
              <a:spcAft>
                <a:spcPts val="600"/>
              </a:spcAft>
            </a:pPr>
            <a:fld id="{3005740E-7B2B-4CDC-B790-AB9C72C749A6}"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FF10081C-BA5A-33F9-A535-0D93F6F2EB4A}"/>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A6343200-F531-9D12-033F-0F84452E37B0}"/>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5</a:t>
            </a:fld>
            <a:endParaRPr lang="en-US"/>
          </a:p>
        </p:txBody>
      </p:sp>
    </p:spTree>
    <p:extLst>
      <p:ext uri="{BB962C8B-B14F-4D97-AF65-F5344CB8AC3E}">
        <p14:creationId xmlns:p14="http://schemas.microsoft.com/office/powerpoint/2010/main" val="2483243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ainting of a person sitting at a table&#10;&#10;Description automatically generated">
            <a:extLst>
              <a:ext uri="{FF2B5EF4-FFF2-40B4-BE49-F238E27FC236}">
                <a16:creationId xmlns:a16="http://schemas.microsoft.com/office/drawing/2014/main" id="{1A330300-6953-3737-2502-DD7718E07601}"/>
              </a:ext>
            </a:extLst>
          </p:cNvPr>
          <p:cNvPicPr>
            <a:picLocks noChangeAspect="1"/>
          </p:cNvPicPr>
          <p:nvPr/>
        </p:nvPicPr>
        <p:blipFill>
          <a:blip r:embed="rId2">
            <a:extLst>
              <a:ext uri="{837473B0-CC2E-450A-ABE3-18F120FF3D39}">
                <a1611:picAttrSrcUrl xmlns:a1611="http://schemas.microsoft.com/office/drawing/2016/11/main" r:id="rId3"/>
              </a:ext>
            </a:extLst>
          </a:blip>
          <a:srcRect r="-4" b="28965"/>
          <a:stretch/>
        </p:blipFill>
        <p:spPr>
          <a:xfrm>
            <a:off x="715384" y="1715197"/>
            <a:ext cx="5282192" cy="3423777"/>
          </a:xfrm>
          <a:prstGeom prst="rect">
            <a:avLst/>
          </a:prstGeom>
          <a:noFill/>
        </p:spPr>
      </p:pic>
      <p:sp>
        <p:nvSpPr>
          <p:cNvPr id="3" name="Content Placeholder 2">
            <a:extLst>
              <a:ext uri="{FF2B5EF4-FFF2-40B4-BE49-F238E27FC236}">
                <a16:creationId xmlns:a16="http://schemas.microsoft.com/office/drawing/2014/main" id="{98147913-8ED0-A211-4B97-3684695E94C6}"/>
              </a:ext>
            </a:extLst>
          </p:cNvPr>
          <p:cNvSpPr>
            <a:spLocks noGrp="1"/>
          </p:cNvSpPr>
          <p:nvPr>
            <p:ph sz="quarter" idx="4"/>
          </p:nvPr>
        </p:nvSpPr>
        <p:spPr>
          <a:xfrm>
            <a:off x="6200078" y="1715197"/>
            <a:ext cx="5183188" cy="3423777"/>
          </a:xfrm>
        </p:spPr>
        <p:txBody>
          <a:bodyPr vert="horz" lIns="91440" tIns="45720" rIns="91440" bIns="45720" rtlCol="0">
            <a:normAutofit/>
          </a:bodyPr>
          <a:lstStyle/>
          <a:p>
            <a:pPr>
              <a:lnSpc>
                <a:spcPct val="100000"/>
              </a:lnSpc>
            </a:pPr>
            <a:r>
              <a:rPr lang="en-US" sz="1400" dirty="0"/>
              <a:t>Jeremy Bentham contended that punishments must be proportionate to the offenses committed, a concept referred to as the principle of proportionality. This principle posits that the severity of a punishment should align with the seriousness of the crime. According to Bentham:</a:t>
            </a:r>
          </a:p>
          <a:p>
            <a:pPr>
              <a:lnSpc>
                <a:spcPct val="100000"/>
              </a:lnSpc>
            </a:pPr>
            <a:r>
              <a:rPr lang="en-US" sz="1400"/>
              <a:t>Lighter penalties should be assigned to minor offenses.</a:t>
            </a:r>
          </a:p>
          <a:p>
            <a:pPr>
              <a:lnSpc>
                <a:spcPct val="100000"/>
              </a:lnSpc>
            </a:pPr>
            <a:r>
              <a:rPr lang="en-US" sz="1400"/>
              <a:t>Harsher consequences should be imposed for serious crimes.</a:t>
            </a:r>
          </a:p>
          <a:p>
            <a:pPr>
              <a:lnSpc>
                <a:spcPct val="100000"/>
              </a:lnSpc>
            </a:pPr>
            <a:r>
              <a:rPr lang="en-US" sz="1400"/>
              <a:t>He criticized the arbitrary nature of the punishments in the legal system of his time, which frequently imposed excessively severe penalties for relatively minor offenses while failing to provide sufficient deterrents for more serious crimes Bentham, J (1823).</a:t>
            </a:r>
          </a:p>
          <a:p>
            <a:pPr>
              <a:lnSpc>
                <a:spcPct val="100000"/>
              </a:lnSpc>
            </a:pPr>
            <a:endParaRPr lang="en-US" sz="1400"/>
          </a:p>
        </p:txBody>
      </p:sp>
      <p:sp>
        <p:nvSpPr>
          <p:cNvPr id="4" name="Date Placeholder 3">
            <a:extLst>
              <a:ext uri="{FF2B5EF4-FFF2-40B4-BE49-F238E27FC236}">
                <a16:creationId xmlns:a16="http://schemas.microsoft.com/office/drawing/2014/main" id="{930196ED-1B07-07DD-66E1-107B1EE2F01E}"/>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BC2A660C-2767-4938-BDB7-39F650CF7064}"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54E5BA29-93C2-7414-2DC9-7A5BF8FDAA0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6" name="Slide Number Placeholder 5">
            <a:extLst>
              <a:ext uri="{FF2B5EF4-FFF2-40B4-BE49-F238E27FC236}">
                <a16:creationId xmlns:a16="http://schemas.microsoft.com/office/drawing/2014/main" id="{5562C5B1-9E12-4940-EBFB-6DED8BE3EAB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6</a:t>
            </a:fld>
            <a:endParaRPr lang="en-US"/>
          </a:p>
        </p:txBody>
      </p:sp>
    </p:spTree>
    <p:extLst>
      <p:ext uri="{BB962C8B-B14F-4D97-AF65-F5344CB8AC3E}">
        <p14:creationId xmlns:p14="http://schemas.microsoft.com/office/powerpoint/2010/main" val="3127132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8DC4-83A2-45BA-8E71-D7DAF348E7A1}"/>
              </a:ext>
            </a:extLst>
          </p:cNvPr>
          <p:cNvSpPr>
            <a:spLocks noGrp="1"/>
          </p:cNvSpPr>
          <p:nvPr>
            <p:ph type="title"/>
          </p:nvPr>
        </p:nvSpPr>
        <p:spPr>
          <a:xfrm>
            <a:off x="700635" y="922096"/>
            <a:ext cx="10691265" cy="1371030"/>
          </a:xfrm>
        </p:spPr>
        <p:txBody>
          <a:bodyPr anchor="t">
            <a:normAutofit/>
          </a:bodyPr>
          <a:lstStyle/>
          <a:p>
            <a:r>
              <a:rPr lang="en-GB"/>
              <a:t>Rational choice  theory</a:t>
            </a:r>
          </a:p>
        </p:txBody>
      </p:sp>
      <p:sp>
        <p:nvSpPr>
          <p:cNvPr id="4" name="Date Placeholder 3">
            <a:extLst>
              <a:ext uri="{FF2B5EF4-FFF2-40B4-BE49-F238E27FC236}">
                <a16:creationId xmlns:a16="http://schemas.microsoft.com/office/drawing/2014/main" id="{A8792F01-ED54-4681-E104-CBA4159490AD}"/>
              </a:ext>
            </a:extLst>
          </p:cNvPr>
          <p:cNvSpPr>
            <a:spLocks noGrp="1"/>
          </p:cNvSpPr>
          <p:nvPr>
            <p:ph type="dt" sz="half" idx="10"/>
          </p:nvPr>
        </p:nvSpPr>
        <p:spPr>
          <a:xfrm>
            <a:off x="8369448" y="6356350"/>
            <a:ext cx="2592594" cy="365125"/>
          </a:xfrm>
        </p:spPr>
        <p:txBody>
          <a:bodyPr anchor="ctr">
            <a:normAutofit/>
          </a:bodyPr>
          <a:lstStyle/>
          <a:p>
            <a:pPr>
              <a:spcAft>
                <a:spcPts val="600"/>
              </a:spcAft>
            </a:pPr>
            <a:fld id="{98CB7EF1-587A-4840-A2EF-239BDDFB6E21}" type="datetime1">
              <a:pPr>
                <a:spcAft>
                  <a:spcPts val="600"/>
                </a:spcAft>
              </a:pPr>
              <a:t>11/3/2024</a:t>
            </a:fld>
            <a:endParaRPr lang="en-US"/>
          </a:p>
        </p:txBody>
      </p:sp>
      <p:sp>
        <p:nvSpPr>
          <p:cNvPr id="5" name="Footer Placeholder 4">
            <a:extLst>
              <a:ext uri="{FF2B5EF4-FFF2-40B4-BE49-F238E27FC236}">
                <a16:creationId xmlns:a16="http://schemas.microsoft.com/office/drawing/2014/main" id="{14F38A74-018C-3564-FCF6-0B37A40674D3}"/>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DE24F73-C6A0-0093-62A2-12388F472640}"/>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7</a:t>
            </a:fld>
            <a:endParaRPr lang="en-US"/>
          </a:p>
        </p:txBody>
      </p:sp>
      <p:graphicFrame>
        <p:nvGraphicFramePr>
          <p:cNvPr id="8" name="Content Placeholder 2">
            <a:extLst>
              <a:ext uri="{FF2B5EF4-FFF2-40B4-BE49-F238E27FC236}">
                <a16:creationId xmlns:a16="http://schemas.microsoft.com/office/drawing/2014/main" id="{8A4B448C-0307-59C3-AB61-EEBDC8A194EF}"/>
              </a:ext>
            </a:extLst>
          </p:cNvPr>
          <p:cNvGraphicFramePr>
            <a:graphicFrameLocks noGrp="1"/>
          </p:cNvGraphicFramePr>
          <p:nvPr>
            <p:ph idx="1"/>
            <p:extLst>
              <p:ext uri="{D42A27DB-BD31-4B8C-83A1-F6EECF244321}">
                <p14:modId xmlns:p14="http://schemas.microsoft.com/office/powerpoint/2010/main" val="1203085296"/>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5224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955E-4C99-B759-1832-31984C343E27}"/>
              </a:ext>
            </a:extLst>
          </p:cNvPr>
          <p:cNvSpPr>
            <a:spLocks noGrp="1"/>
          </p:cNvSpPr>
          <p:nvPr>
            <p:ph type="title"/>
          </p:nvPr>
        </p:nvSpPr>
        <p:spPr>
          <a:xfrm>
            <a:off x="700635" y="922096"/>
            <a:ext cx="10691265" cy="1127930"/>
          </a:xfrm>
        </p:spPr>
        <p:txBody>
          <a:bodyPr anchor="t">
            <a:normAutofit/>
          </a:bodyPr>
          <a:lstStyle/>
          <a:p>
            <a:r>
              <a:rPr lang="en-US" dirty="0"/>
              <a:t>Hawthorne effect</a:t>
            </a:r>
          </a:p>
        </p:txBody>
      </p:sp>
      <p:pic>
        <p:nvPicPr>
          <p:cNvPr id="7" name="Picture 6" descr="Hawthorne Effect icon vector image Can ...">
            <a:extLst>
              <a:ext uri="{FF2B5EF4-FFF2-40B4-BE49-F238E27FC236}">
                <a16:creationId xmlns:a16="http://schemas.microsoft.com/office/drawing/2014/main" id="{A185E801-BA13-422C-3F45-7480EFAF7AE1}"/>
              </a:ext>
            </a:extLst>
          </p:cNvPr>
          <p:cNvPicPr>
            <a:picLocks noChangeAspect="1"/>
          </p:cNvPicPr>
          <p:nvPr/>
        </p:nvPicPr>
        <p:blipFill>
          <a:blip r:embed="rId2"/>
          <a:stretch>
            <a:fillRect/>
          </a:stretch>
        </p:blipFill>
        <p:spPr>
          <a:xfrm>
            <a:off x="1445384" y="2128684"/>
            <a:ext cx="3844414" cy="3844414"/>
          </a:xfrm>
          <a:prstGeom prst="rect">
            <a:avLst/>
          </a:prstGeom>
          <a:noFill/>
        </p:spPr>
      </p:pic>
      <p:sp>
        <p:nvSpPr>
          <p:cNvPr id="3" name="Content Placeholder 2">
            <a:extLst>
              <a:ext uri="{FF2B5EF4-FFF2-40B4-BE49-F238E27FC236}">
                <a16:creationId xmlns:a16="http://schemas.microsoft.com/office/drawing/2014/main" id="{CEDF0AE2-8A1A-B4B9-17B0-7DB62FA4E297}"/>
              </a:ext>
            </a:extLst>
          </p:cNvPr>
          <p:cNvSpPr>
            <a:spLocks noGrp="1"/>
          </p:cNvSpPr>
          <p:nvPr>
            <p:ph sz="half" idx="2"/>
          </p:nvPr>
        </p:nvSpPr>
        <p:spPr>
          <a:xfrm>
            <a:off x="5698273" y="1617586"/>
            <a:ext cx="5219700" cy="3844414"/>
          </a:xfrm>
        </p:spPr>
        <p:txBody>
          <a:bodyPr vert="horz" lIns="91440" tIns="45720" rIns="91440" bIns="45720" rtlCol="0" anchor="t">
            <a:noAutofit/>
          </a:bodyPr>
          <a:lstStyle/>
          <a:p>
            <a:pPr>
              <a:lnSpc>
                <a:spcPct val="100000"/>
              </a:lnSpc>
            </a:pPr>
            <a:r>
              <a:rPr lang="en-GB" sz="1600" dirty="0">
                <a:latin typeface="Calibri"/>
                <a:ea typeface="Calibri"/>
                <a:cs typeface="Calibri"/>
              </a:rPr>
              <a:t>The Hawthorne effect refers to changes in behaviour that occur when individuals know they are being observed.</a:t>
            </a:r>
          </a:p>
          <a:p>
            <a:pPr>
              <a:lnSpc>
                <a:spcPct val="100000"/>
              </a:lnSpc>
            </a:pPr>
            <a:r>
              <a:rPr lang="en-GB" sz="1600" dirty="0">
                <a:latin typeface="Calibri"/>
                <a:ea typeface="Calibri"/>
                <a:cs typeface="Calibri"/>
              </a:rPr>
              <a:t>This concept originated from studies conducted at the Western Electric Hawthorne Works.</a:t>
            </a:r>
          </a:p>
          <a:p>
            <a:pPr>
              <a:lnSpc>
                <a:spcPct val="100000"/>
              </a:lnSpc>
            </a:pPr>
            <a:r>
              <a:rPr lang="en-GB" sz="1600" dirty="0">
                <a:latin typeface="Calibri"/>
                <a:ea typeface="Calibri"/>
                <a:cs typeface="Calibri"/>
              </a:rPr>
              <a:t>Researchers initially aimed to assess how various environmental conditions affected productivity.</a:t>
            </a:r>
          </a:p>
          <a:p>
            <a:pPr>
              <a:lnSpc>
                <a:spcPct val="100000"/>
              </a:lnSpc>
            </a:pPr>
            <a:r>
              <a:rPr lang="en-GB" sz="1600" dirty="0">
                <a:latin typeface="Calibri"/>
                <a:ea typeface="Calibri"/>
                <a:cs typeface="Calibri"/>
              </a:rPr>
              <a:t>Findings revealed that productivity increased not due to changes in lighting or work conditions but because of the attention and observation from supervisors.</a:t>
            </a:r>
          </a:p>
          <a:p>
            <a:pPr>
              <a:lnSpc>
                <a:spcPct val="100000"/>
              </a:lnSpc>
            </a:pPr>
            <a:r>
              <a:rPr lang="en-GB" sz="1600" dirty="0">
                <a:latin typeface="Calibri"/>
                <a:ea typeface="Calibri"/>
                <a:cs typeface="Calibri"/>
              </a:rPr>
              <a:t>The effect demonstrates that awareness of being watched can temporarily motivate individuals to improve their performance.</a:t>
            </a:r>
          </a:p>
          <a:p>
            <a:pPr>
              <a:lnSpc>
                <a:spcPct val="100000"/>
              </a:lnSpc>
            </a:pPr>
            <a:r>
              <a:rPr lang="en-GB" sz="1600" dirty="0">
                <a:latin typeface="Calibri"/>
                <a:ea typeface="Calibri"/>
                <a:cs typeface="Calibri"/>
              </a:rPr>
              <a:t>The implications of the Hawthorne effect extend to workplace dynamics, clinical settings, and experimental research Cherry(2023)</a:t>
            </a:r>
            <a:endParaRPr lang="en-GB" sz="1400" dirty="0">
              <a:latin typeface="Calibri"/>
              <a:ea typeface="Calibri"/>
              <a:cs typeface="Calibri"/>
            </a:endParaRPr>
          </a:p>
          <a:p>
            <a:pPr>
              <a:lnSpc>
                <a:spcPct val="100000"/>
              </a:lnSpc>
            </a:pPr>
            <a:endParaRPr lang="en-US" sz="1300"/>
          </a:p>
        </p:txBody>
      </p:sp>
      <p:sp>
        <p:nvSpPr>
          <p:cNvPr id="4" name="Date Placeholder 3">
            <a:extLst>
              <a:ext uri="{FF2B5EF4-FFF2-40B4-BE49-F238E27FC236}">
                <a16:creationId xmlns:a16="http://schemas.microsoft.com/office/drawing/2014/main" id="{09693D20-4CD5-806A-942F-6D670CA1D026}"/>
              </a:ext>
            </a:extLst>
          </p:cNvPr>
          <p:cNvSpPr>
            <a:spLocks noGrp="1"/>
          </p:cNvSpPr>
          <p:nvPr>
            <p:ph type="dt" sz="half" idx="10"/>
          </p:nvPr>
        </p:nvSpPr>
        <p:spPr>
          <a:xfrm>
            <a:off x="8369448" y="6356350"/>
            <a:ext cx="2592594" cy="365125"/>
          </a:xfrm>
        </p:spPr>
        <p:txBody>
          <a:bodyPr anchor="ctr">
            <a:normAutofit/>
          </a:bodyPr>
          <a:lstStyle/>
          <a:p>
            <a:pPr>
              <a:spcAft>
                <a:spcPts val="600"/>
              </a:spcAft>
            </a:pPr>
            <a:fld id="{87F2E0E8-E35C-436D-8020-39261B673ACF}"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9944A889-62A3-BFA7-9439-B03C69E43D75}"/>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F4113C8-EB36-4521-20E8-26D97CA937BC}"/>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196A61CA-0502-4EE4-9724-96EA822543E5}" type="slidenum">
              <a:rPr lang="en-US" dirty="0"/>
              <a:pPr>
                <a:lnSpc>
                  <a:spcPct val="90000"/>
                </a:lnSpc>
                <a:spcAft>
                  <a:spcPts val="600"/>
                </a:spcAft>
              </a:pPr>
              <a:t>8</a:t>
            </a:fld>
            <a:endParaRPr lang="en-US"/>
          </a:p>
        </p:txBody>
      </p:sp>
    </p:spTree>
    <p:extLst>
      <p:ext uri="{BB962C8B-B14F-4D97-AF65-F5344CB8AC3E}">
        <p14:creationId xmlns:p14="http://schemas.microsoft.com/office/powerpoint/2010/main" val="3250654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3508C-6814-EDDC-B1C0-65126B6C8B13}"/>
              </a:ext>
            </a:extLst>
          </p:cNvPr>
          <p:cNvSpPr>
            <a:spLocks noGrp="1"/>
          </p:cNvSpPr>
          <p:nvPr>
            <p:ph type="title"/>
          </p:nvPr>
        </p:nvSpPr>
        <p:spPr/>
        <p:txBody>
          <a:bodyPr/>
          <a:lstStyle/>
          <a:p>
            <a:r>
              <a:rPr lang="en-US" dirty="0"/>
              <a:t>Cesare Lombroso</a:t>
            </a:r>
          </a:p>
        </p:txBody>
      </p:sp>
      <p:sp>
        <p:nvSpPr>
          <p:cNvPr id="3" name="Content Placeholder 2">
            <a:extLst>
              <a:ext uri="{FF2B5EF4-FFF2-40B4-BE49-F238E27FC236}">
                <a16:creationId xmlns:a16="http://schemas.microsoft.com/office/drawing/2014/main" id="{CD9BA927-6469-FF67-B142-6AA1BE5D6C88}"/>
              </a:ext>
            </a:extLst>
          </p:cNvPr>
          <p:cNvSpPr>
            <a:spLocks noGrp="1"/>
          </p:cNvSpPr>
          <p:nvPr>
            <p:ph idx="1"/>
          </p:nvPr>
        </p:nvSpPr>
        <p:spPr/>
        <p:txBody>
          <a:bodyPr vert="horz" lIns="91440" tIns="45720" rIns="91440" bIns="45720" rtlCol="0" anchor="t">
            <a:normAutofit/>
          </a:bodyPr>
          <a:lstStyle/>
          <a:p>
            <a:r>
              <a:rPr lang="en-GB" sz="1600" dirty="0">
                <a:latin typeface="Calibri"/>
                <a:ea typeface="+mn-lt"/>
                <a:cs typeface="+mn-lt"/>
              </a:rPr>
              <a:t> Italian physician Cesare Lombroso, an early advocate of positivism and one of the founders of forensic psychiatry and scientific criminology, he eventually realized the significance of environmental influences in the development of criminal conduct </a:t>
            </a:r>
            <a:r>
              <a:rPr lang="en-GB" sz="1600" err="1">
                <a:latin typeface="Calibri"/>
                <a:ea typeface="+mn-lt"/>
                <a:cs typeface="+mn-lt"/>
              </a:rPr>
              <a:t>Ferracuti</a:t>
            </a:r>
            <a:r>
              <a:rPr lang="en-GB" sz="1600" dirty="0">
                <a:latin typeface="Calibri"/>
                <a:ea typeface="+mn-lt"/>
                <a:cs typeface="+mn-lt"/>
              </a:rPr>
              <a:t> (1996).</a:t>
            </a:r>
          </a:p>
          <a:p>
            <a:endParaRPr lang="en-GB" sz="1600" dirty="0">
              <a:latin typeface="Calibri"/>
              <a:ea typeface="Calibri"/>
              <a:cs typeface="Calibri"/>
            </a:endParaRPr>
          </a:p>
          <a:p>
            <a:r>
              <a:rPr lang="en-GB" sz="1600" dirty="0">
                <a:latin typeface="Calibri"/>
                <a:ea typeface="+mn-lt"/>
                <a:cs typeface="+mn-lt"/>
              </a:rPr>
              <a:t>According to Mazzarello (2011), he became renowned across the world of criminology through his idea that linked a genius, madness, and criminality as distinct symptoms of the same psychobiological disorder. According to his theory, these characteristics were a type of degeneration that reflected an early evolutionary standstill and resembled a regression on the evolutionary scale. He also emphasised that criminals, especially the "born delinquent," whose development stalled at an early age, were the most "atavistic" types of people because of their particularly marked degeneration.</a:t>
            </a:r>
            <a:endParaRPr lang="en-GB" sz="1600" dirty="0">
              <a:latin typeface="Calibri"/>
            </a:endParaRPr>
          </a:p>
          <a:p>
            <a:endParaRPr lang="en-US" dirty="0"/>
          </a:p>
        </p:txBody>
      </p:sp>
      <p:sp>
        <p:nvSpPr>
          <p:cNvPr id="4" name="Date Placeholder 3">
            <a:extLst>
              <a:ext uri="{FF2B5EF4-FFF2-40B4-BE49-F238E27FC236}">
                <a16:creationId xmlns:a16="http://schemas.microsoft.com/office/drawing/2014/main" id="{CCE6104D-A938-B3C7-B491-719D542DDE94}"/>
              </a:ext>
            </a:extLst>
          </p:cNvPr>
          <p:cNvSpPr>
            <a:spLocks noGrp="1"/>
          </p:cNvSpPr>
          <p:nvPr>
            <p:ph type="dt" sz="half" idx="10"/>
          </p:nvPr>
        </p:nvSpPr>
        <p:spPr/>
        <p:txBody>
          <a:bodyPr/>
          <a:lstStyle/>
          <a:p>
            <a:fld id="{04FAC10D-2933-469D-B4B0-6096FAE03214}" type="datetime1">
              <a:t>11/3/2024</a:t>
            </a:fld>
            <a:endParaRPr lang="en-US" dirty="0"/>
          </a:p>
        </p:txBody>
      </p:sp>
      <p:sp>
        <p:nvSpPr>
          <p:cNvPr id="5" name="Footer Placeholder 4">
            <a:extLst>
              <a:ext uri="{FF2B5EF4-FFF2-40B4-BE49-F238E27FC236}">
                <a16:creationId xmlns:a16="http://schemas.microsoft.com/office/drawing/2014/main" id="{6A1BE062-2095-36CC-A40D-A838571667D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E96038-ACCB-2FE5-3404-6037ABE207E4}"/>
              </a:ext>
            </a:extLst>
          </p:cNvPr>
          <p:cNvSpPr>
            <a:spLocks noGrp="1"/>
          </p:cNvSpPr>
          <p:nvPr>
            <p:ph type="sldNum" sz="quarter" idx="12"/>
          </p:nvPr>
        </p:nvSpPr>
        <p:spPr/>
        <p:txBody>
          <a:bodyPr/>
          <a:lstStyle/>
          <a:p>
            <a:fld id="{196A61CA-0502-4EE4-9724-96EA822543E5}" type="slidenum">
              <a:rPr lang="en-US" dirty="0"/>
              <a:t>9</a:t>
            </a:fld>
            <a:endParaRPr lang="en-US" dirty="0"/>
          </a:p>
        </p:txBody>
      </p:sp>
    </p:spTree>
    <p:extLst>
      <p:ext uri="{BB962C8B-B14F-4D97-AF65-F5344CB8AC3E}">
        <p14:creationId xmlns:p14="http://schemas.microsoft.com/office/powerpoint/2010/main" val="88669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0C1DB2B-DEE4-1304-4797-DAAED53972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74420" y="2043204"/>
            <a:ext cx="6172200" cy="1697355"/>
          </a:xfrm>
          <a:prstGeom prst="rect">
            <a:avLst/>
          </a:prstGeom>
          <a:noFill/>
        </p:spPr>
      </p:pic>
      <p:sp>
        <p:nvSpPr>
          <p:cNvPr id="3" name="Content Placeholder 2">
            <a:extLst>
              <a:ext uri="{FF2B5EF4-FFF2-40B4-BE49-F238E27FC236}">
                <a16:creationId xmlns:a16="http://schemas.microsoft.com/office/drawing/2014/main" id="{C345E1A0-C98A-F46A-3B31-4592654ADFBF}"/>
              </a:ext>
            </a:extLst>
          </p:cNvPr>
          <p:cNvSpPr>
            <a:spLocks noGrp="1"/>
          </p:cNvSpPr>
          <p:nvPr>
            <p:ph type="body" sz="half" idx="2"/>
          </p:nvPr>
        </p:nvSpPr>
        <p:spPr>
          <a:xfrm>
            <a:off x="385546" y="373962"/>
            <a:ext cx="4532010" cy="3522176"/>
          </a:xfrm>
        </p:spPr>
        <p:txBody>
          <a:bodyPr vert="horz" lIns="91440" tIns="45720" rIns="91440" bIns="45720" rtlCol="0" anchor="t">
            <a:noAutofit/>
          </a:bodyPr>
          <a:lstStyle/>
          <a:p>
            <a:endParaRPr lang="en-GB" dirty="0">
              <a:latin typeface="Calibri"/>
              <a:ea typeface="Calibri"/>
              <a:cs typeface="Calibri"/>
            </a:endParaRPr>
          </a:p>
          <a:p>
            <a:pPr marL="285750" indent="-285750">
              <a:buFont typeface="Arial"/>
              <a:buChar char="•"/>
            </a:pPr>
            <a:r>
              <a:rPr lang="en-GB" b="1" dirty="0">
                <a:latin typeface="Calibri"/>
                <a:ea typeface="+mn-lt"/>
                <a:cs typeface="+mn-lt"/>
              </a:rPr>
              <a:t>Argument by Mazzarello (2011)</a:t>
            </a:r>
            <a:r>
              <a:rPr lang="en-GB" dirty="0">
                <a:latin typeface="Calibri"/>
                <a:ea typeface="+mn-lt"/>
                <a:cs typeface="+mn-lt"/>
              </a:rPr>
              <a:t>: The criminal is considered the most atavistic type of human, closely resembling primitive man and the earliest forms of organic life.</a:t>
            </a:r>
            <a:endParaRPr lang="en-GB" dirty="0">
              <a:latin typeface="Calibri"/>
              <a:ea typeface="Calibri"/>
              <a:cs typeface="Calibri"/>
            </a:endParaRPr>
          </a:p>
          <a:p>
            <a:pPr marL="285750" indent="-285750">
              <a:buFont typeface="Arial"/>
              <a:buChar char="•"/>
            </a:pPr>
            <a:r>
              <a:rPr lang="en-GB" b="1" dirty="0">
                <a:latin typeface="Calibri"/>
                <a:ea typeface="+mn-lt"/>
                <a:cs typeface="+mn-lt"/>
              </a:rPr>
              <a:t>Ancestral Traits Identified by Lombroso</a:t>
            </a:r>
            <a:r>
              <a:rPr lang="en-GB" dirty="0">
                <a:latin typeface="Calibri"/>
                <a:ea typeface="+mn-lt"/>
                <a:cs typeface="+mn-lt"/>
              </a:rPr>
              <a:t>:</a:t>
            </a:r>
            <a:endParaRPr lang="en-GB" dirty="0">
              <a:latin typeface="Calibri"/>
              <a:ea typeface="Calibri"/>
              <a:cs typeface="Calibri"/>
            </a:endParaRPr>
          </a:p>
          <a:p>
            <a:pPr marL="285750" indent="-285750">
              <a:buFont typeface="Arial"/>
              <a:buChar char="•"/>
            </a:pPr>
            <a:r>
              <a:rPr lang="en-GB" dirty="0">
                <a:latin typeface="Calibri"/>
                <a:ea typeface="+mn-lt"/>
                <a:cs typeface="+mn-lt"/>
              </a:rPr>
              <a:t>Physical traits:</a:t>
            </a:r>
            <a:endParaRPr lang="en-GB" dirty="0">
              <a:latin typeface="Calibri"/>
              <a:ea typeface="Calibri"/>
              <a:cs typeface="Calibri"/>
            </a:endParaRPr>
          </a:p>
          <a:p>
            <a:pPr marL="742950" lvl="1" indent="-285750">
              <a:buFont typeface="Arial"/>
              <a:buChar char="•"/>
            </a:pPr>
            <a:r>
              <a:rPr lang="en-GB" sz="1600" dirty="0">
                <a:latin typeface="Calibri"/>
                <a:ea typeface="+mn-lt"/>
                <a:cs typeface="+mn-lt"/>
              </a:rPr>
              <a:t>Robust jaw structures</a:t>
            </a:r>
            <a:endParaRPr lang="en-GB" sz="1600" dirty="0">
              <a:latin typeface="Calibri"/>
              <a:ea typeface="Calibri"/>
              <a:cs typeface="Calibri"/>
            </a:endParaRPr>
          </a:p>
          <a:p>
            <a:pPr marL="742950" lvl="1" indent="-285750">
              <a:buFont typeface="Arial"/>
              <a:buChar char="•"/>
            </a:pPr>
            <a:r>
              <a:rPr lang="en-GB" sz="1600" dirty="0">
                <a:latin typeface="Calibri"/>
                <a:ea typeface="+mn-lt"/>
                <a:cs typeface="+mn-lt"/>
              </a:rPr>
              <a:t>Reduced cranial capacity</a:t>
            </a:r>
            <a:endParaRPr lang="en-GB" sz="1600" dirty="0">
              <a:latin typeface="Calibri"/>
              <a:ea typeface="Calibri"/>
              <a:cs typeface="Calibri"/>
            </a:endParaRPr>
          </a:p>
          <a:p>
            <a:pPr marL="742950" lvl="1" indent="-285750">
              <a:buFont typeface="Arial"/>
              <a:buChar char="•"/>
            </a:pPr>
            <a:r>
              <a:rPr lang="en-GB" sz="1600" dirty="0">
                <a:latin typeface="Calibri"/>
                <a:ea typeface="+mn-lt"/>
                <a:cs typeface="+mn-lt"/>
              </a:rPr>
              <a:t>Prominent brow ridge</a:t>
            </a:r>
            <a:endParaRPr lang="en-GB" sz="1600" dirty="0">
              <a:latin typeface="Calibri"/>
              <a:ea typeface="Calibri"/>
              <a:cs typeface="Calibri"/>
            </a:endParaRPr>
          </a:p>
          <a:p>
            <a:pPr marL="742950" lvl="1" indent="-285750">
              <a:buFont typeface="Arial"/>
              <a:buChar char="•"/>
            </a:pPr>
            <a:r>
              <a:rPr lang="en-GB" sz="1600" dirty="0">
                <a:latin typeface="Calibri"/>
                <a:ea typeface="+mn-lt"/>
                <a:cs typeface="+mn-lt"/>
              </a:rPr>
              <a:t>High pain tolerance</a:t>
            </a:r>
            <a:endParaRPr lang="en-GB" sz="1600" dirty="0">
              <a:latin typeface="Calibri"/>
              <a:ea typeface="Calibri"/>
              <a:cs typeface="Calibri"/>
            </a:endParaRPr>
          </a:p>
          <a:p>
            <a:pPr marL="285750" indent="-285750">
              <a:buFont typeface="Arial"/>
              <a:buChar char="•"/>
            </a:pPr>
            <a:r>
              <a:rPr lang="en-GB" dirty="0">
                <a:latin typeface="Calibri"/>
                <a:ea typeface="+mn-lt"/>
                <a:cs typeface="+mn-lt"/>
              </a:rPr>
              <a:t>Ethical traits:</a:t>
            </a:r>
            <a:endParaRPr lang="en-GB" dirty="0">
              <a:latin typeface="Calibri"/>
              <a:ea typeface="Calibri"/>
              <a:cs typeface="Calibri"/>
            </a:endParaRPr>
          </a:p>
          <a:p>
            <a:pPr marL="742950" lvl="1" indent="-285750">
              <a:buFont typeface="Arial"/>
              <a:buChar char="•"/>
            </a:pPr>
            <a:r>
              <a:rPr lang="en-GB" sz="1600" dirty="0">
                <a:latin typeface="Calibri"/>
                <a:ea typeface="+mn-lt"/>
                <a:cs typeface="+mn-lt"/>
              </a:rPr>
              <a:t>Presence of obscene tattoos</a:t>
            </a:r>
            <a:endParaRPr lang="en-GB" sz="1600" dirty="0">
              <a:latin typeface="Calibri"/>
              <a:ea typeface="Calibri"/>
              <a:cs typeface="Calibri"/>
            </a:endParaRPr>
          </a:p>
          <a:p>
            <a:pPr marL="742950" lvl="1" indent="-285750">
              <a:buFont typeface="Arial"/>
              <a:buChar char="•"/>
            </a:pPr>
            <a:r>
              <a:rPr lang="en-GB" sz="1600" dirty="0">
                <a:latin typeface="Calibri"/>
                <a:ea typeface="+mn-lt"/>
                <a:cs typeface="+mn-lt"/>
              </a:rPr>
              <a:t>Complete lack of moral sensitivity</a:t>
            </a:r>
            <a:endParaRPr lang="en-GB" sz="1600" dirty="0">
              <a:latin typeface="Calibri"/>
              <a:ea typeface="Calibri"/>
              <a:cs typeface="Calibri"/>
            </a:endParaRPr>
          </a:p>
          <a:p>
            <a:endParaRPr lang="en-GB" dirty="0"/>
          </a:p>
        </p:txBody>
      </p:sp>
      <p:sp>
        <p:nvSpPr>
          <p:cNvPr id="4" name="Date Placeholder 3">
            <a:extLst>
              <a:ext uri="{FF2B5EF4-FFF2-40B4-BE49-F238E27FC236}">
                <a16:creationId xmlns:a16="http://schemas.microsoft.com/office/drawing/2014/main" id="{6F9B4951-996E-F265-4FD3-2C750B98BF0E}"/>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08D3C8A4-7CFF-442B-ACBA-F0389EB61FC6}" type="datetime1">
              <a:rPr lang="en-US"/>
              <a:pPr>
                <a:spcAft>
                  <a:spcPts val="600"/>
                </a:spcAft>
              </a:pPr>
              <a:t>11/3/2024</a:t>
            </a:fld>
            <a:endParaRPr lang="en-US"/>
          </a:p>
        </p:txBody>
      </p:sp>
      <p:sp>
        <p:nvSpPr>
          <p:cNvPr id="5" name="Footer Placeholder 4">
            <a:extLst>
              <a:ext uri="{FF2B5EF4-FFF2-40B4-BE49-F238E27FC236}">
                <a16:creationId xmlns:a16="http://schemas.microsoft.com/office/drawing/2014/main" id="{B5CE89A4-AD9A-1774-3812-EBA3AB32F5E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b="1" kern="1200" cap="all" spc="300" baseline="0"/>
              <a:t>
              </a:t>
            </a:r>
          </a:p>
        </p:txBody>
      </p:sp>
      <p:sp>
        <p:nvSpPr>
          <p:cNvPr id="6" name="Slide Number Placeholder 5">
            <a:extLst>
              <a:ext uri="{FF2B5EF4-FFF2-40B4-BE49-F238E27FC236}">
                <a16:creationId xmlns:a16="http://schemas.microsoft.com/office/drawing/2014/main" id="{7CB9CDAD-E30E-B851-46D1-9240DD98708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196A61CA-0502-4EE4-9724-96EA822543E5}" type="slidenum">
              <a:rPr lang="en-US" dirty="0"/>
              <a:pPr>
                <a:lnSpc>
                  <a:spcPct val="90000"/>
                </a:lnSpc>
                <a:spcAft>
                  <a:spcPts val="600"/>
                </a:spcAft>
              </a:pPr>
              <a:t>10</a:t>
            </a:fld>
            <a:endParaRPr lang="en-US"/>
          </a:p>
        </p:txBody>
      </p:sp>
      <p:sp>
        <p:nvSpPr>
          <p:cNvPr id="2" name="TextBox 1">
            <a:extLst>
              <a:ext uri="{FF2B5EF4-FFF2-40B4-BE49-F238E27FC236}">
                <a16:creationId xmlns:a16="http://schemas.microsoft.com/office/drawing/2014/main" id="{E0CDFEBF-0CC0-7B86-9CCC-98ED06125071}"/>
              </a:ext>
            </a:extLst>
          </p:cNvPr>
          <p:cNvSpPr txBox="1"/>
          <p:nvPr/>
        </p:nvSpPr>
        <p:spPr>
          <a:xfrm>
            <a:off x="715654" y="5179101"/>
            <a:ext cx="1051309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ea typeface="+mn-lt"/>
                <a:cs typeface="+mn-lt"/>
              </a:rPr>
              <a:t>Similar to the theoretical framework of classical criminology, it is argued that theories of Caesare Lombroso does not sufficiently take into consideration societal structures, resulting in an insufficient understanding of crime as a social phenomenon Taylor (1999).</a:t>
            </a:r>
            <a:endParaRPr lang="en-GB" sz="1600" dirty="0">
              <a:latin typeface="Calibri"/>
              <a:ea typeface="Calibri"/>
              <a:cs typeface="Calibri"/>
            </a:endParaRPr>
          </a:p>
        </p:txBody>
      </p:sp>
    </p:spTree>
    <p:extLst>
      <p:ext uri="{BB962C8B-B14F-4D97-AF65-F5344CB8AC3E}">
        <p14:creationId xmlns:p14="http://schemas.microsoft.com/office/powerpoint/2010/main" val="678930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A7973ED-13B3-3388-61E7-2C84A367C6C8}"/>
              </a:ext>
            </a:extLst>
          </p:cNvPr>
          <p:cNvSpPr>
            <a:spLocks noGrp="1"/>
          </p:cNvSpPr>
          <p:nvPr>
            <p:ph type="title"/>
          </p:nvPr>
        </p:nvSpPr>
        <p:spPr>
          <a:xfrm>
            <a:off x="685887" y="929148"/>
            <a:ext cx="10640005" cy="761540"/>
          </a:xfrm>
        </p:spPr>
        <p:txBody>
          <a:bodyPr vert="horz" lIns="91440" tIns="45720" rIns="91440" bIns="45720" rtlCol="0" anchor="t">
            <a:normAutofit/>
          </a:bodyPr>
          <a:lstStyle/>
          <a:p>
            <a:r>
              <a:rPr lang="en-US" kern="1200" cap="all" spc="30" baseline="0">
                <a:latin typeface="+mj-lt"/>
                <a:ea typeface="+mj-ea"/>
                <a:cs typeface="+mj-cs"/>
              </a:rPr>
              <a:t>Social learning theory</a:t>
            </a:r>
          </a:p>
        </p:txBody>
      </p:sp>
      <p:pic>
        <p:nvPicPr>
          <p:cNvPr id="2" name="Picture 1" descr="Social Learning Theory: Albert Bandura ...">
            <a:extLst>
              <a:ext uri="{FF2B5EF4-FFF2-40B4-BE49-F238E27FC236}">
                <a16:creationId xmlns:a16="http://schemas.microsoft.com/office/drawing/2014/main" id="{43C4E5FA-A9A4-E6CA-DC8A-4168192325ED}"/>
              </a:ext>
            </a:extLst>
          </p:cNvPr>
          <p:cNvPicPr>
            <a:picLocks noChangeAspect="1"/>
          </p:cNvPicPr>
          <p:nvPr/>
        </p:nvPicPr>
        <p:blipFill>
          <a:blip r:embed="rId2"/>
          <a:stretch>
            <a:fillRect/>
          </a:stretch>
        </p:blipFill>
        <p:spPr>
          <a:xfrm>
            <a:off x="715384" y="2737950"/>
            <a:ext cx="5282192" cy="2958027"/>
          </a:xfrm>
          <a:prstGeom prst="rect">
            <a:avLst/>
          </a:prstGeom>
          <a:noFill/>
        </p:spPr>
      </p:pic>
      <p:sp>
        <p:nvSpPr>
          <p:cNvPr id="9" name="TextBox 8">
            <a:extLst>
              <a:ext uri="{FF2B5EF4-FFF2-40B4-BE49-F238E27FC236}">
                <a16:creationId xmlns:a16="http://schemas.microsoft.com/office/drawing/2014/main" id="{87DDDEAF-10A2-0CCF-A5D3-1A5349393679}"/>
              </a:ext>
            </a:extLst>
          </p:cNvPr>
          <p:cNvSpPr txBox="1"/>
          <p:nvPr/>
        </p:nvSpPr>
        <p:spPr>
          <a:xfrm>
            <a:off x="6172200" y="2505075"/>
            <a:ext cx="5183188" cy="34237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GB" sz="1600" dirty="0">
                <a:latin typeface="Calibri"/>
                <a:ea typeface="Calibri"/>
                <a:cs typeface="Calibri"/>
              </a:rPr>
              <a:t>This theory suggests that learning occurs through social interactions with others. By observing others' behaviours in a social setting, individuals often adopt similar actions. When people see behaviours that result in positive outcomes or rewards, they are more likely to replicate those actions. Bandura explains that imitation involves reproducing the observed actions and motor skills of others Nabavi et al(2011)</a:t>
            </a:r>
          </a:p>
        </p:txBody>
      </p:sp>
      <p:sp>
        <p:nvSpPr>
          <p:cNvPr id="5" name="Date Placeholder 4">
            <a:extLst>
              <a:ext uri="{FF2B5EF4-FFF2-40B4-BE49-F238E27FC236}">
                <a16:creationId xmlns:a16="http://schemas.microsoft.com/office/drawing/2014/main" id="{FD167CD2-1495-B88F-94CD-79CF703DE509}"/>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5002E223-0005-45DA-82EA-F76BDA9CCD8A}" type="datetime1">
              <a:rPr lang="en-US"/>
              <a:pPr>
                <a:spcAft>
                  <a:spcPts val="600"/>
                </a:spcAft>
              </a:pPr>
              <a:t>11/3/2024</a:t>
            </a:fld>
            <a:endParaRPr lang="en-US"/>
          </a:p>
        </p:txBody>
      </p:sp>
      <p:sp>
        <p:nvSpPr>
          <p:cNvPr id="6" name="Footer Placeholder 5">
            <a:extLst>
              <a:ext uri="{FF2B5EF4-FFF2-40B4-BE49-F238E27FC236}">
                <a16:creationId xmlns:a16="http://schemas.microsoft.com/office/drawing/2014/main" id="{43B30EA2-9BAD-4208-540B-85AA4A0DF922}"/>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7" name="Slide Number Placeholder 6">
            <a:extLst>
              <a:ext uri="{FF2B5EF4-FFF2-40B4-BE49-F238E27FC236}">
                <a16:creationId xmlns:a16="http://schemas.microsoft.com/office/drawing/2014/main" id="{314A971E-F604-8030-6BE6-77F788222D36}"/>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11</a:t>
            </a:fld>
            <a:endParaRPr lang="en-US"/>
          </a:p>
        </p:txBody>
      </p:sp>
    </p:spTree>
    <p:extLst>
      <p:ext uri="{BB962C8B-B14F-4D97-AF65-F5344CB8AC3E}">
        <p14:creationId xmlns:p14="http://schemas.microsoft.com/office/powerpoint/2010/main" val="203343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obo Doll Experiment - Bath &amp; Bristol ...">
            <a:extLst>
              <a:ext uri="{FF2B5EF4-FFF2-40B4-BE49-F238E27FC236}">
                <a16:creationId xmlns:a16="http://schemas.microsoft.com/office/drawing/2014/main" id="{A84D61F0-F782-531A-5AD7-2617FC6ADD6A}"/>
              </a:ext>
            </a:extLst>
          </p:cNvPr>
          <p:cNvPicPr>
            <a:picLocks noChangeAspect="1"/>
          </p:cNvPicPr>
          <p:nvPr/>
        </p:nvPicPr>
        <p:blipFill>
          <a:blip r:embed="rId2"/>
          <a:srcRect b="22325"/>
          <a:stretch/>
        </p:blipFill>
        <p:spPr>
          <a:xfrm>
            <a:off x="5183188" y="1066800"/>
            <a:ext cx="6172200" cy="4794250"/>
          </a:xfrm>
          <a:prstGeom prst="rect">
            <a:avLst/>
          </a:prstGeom>
          <a:noFill/>
        </p:spPr>
      </p:pic>
      <p:sp>
        <p:nvSpPr>
          <p:cNvPr id="2" name="TextBox 1">
            <a:extLst>
              <a:ext uri="{FF2B5EF4-FFF2-40B4-BE49-F238E27FC236}">
                <a16:creationId xmlns:a16="http://schemas.microsoft.com/office/drawing/2014/main" id="{8B12D12A-C11B-0DAE-6D3E-E1B34E8E570F}"/>
              </a:ext>
            </a:extLst>
          </p:cNvPr>
          <p:cNvSpPr txBox="1"/>
          <p:nvPr/>
        </p:nvSpPr>
        <p:spPr>
          <a:xfrm>
            <a:off x="714657" y="790910"/>
            <a:ext cx="4134746" cy="397390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1600" dirty="0">
                <a:latin typeface="Calibri"/>
                <a:ea typeface="+mn-lt"/>
                <a:cs typeface="+mn-lt"/>
              </a:rPr>
              <a:t>Conducted by Bandura, Ross, and Ross in 1961.</a:t>
            </a:r>
            <a:endParaRPr lang="en-GB" sz="1600" dirty="0">
              <a:latin typeface="Calibri"/>
              <a:ea typeface="Calibri"/>
              <a:cs typeface="Calibri"/>
            </a:endParaRPr>
          </a:p>
          <a:p>
            <a:endParaRPr lang="en-GB" sz="1600" dirty="0">
              <a:latin typeface="Calibri"/>
              <a:ea typeface="+mn-lt"/>
              <a:cs typeface="+mn-lt"/>
            </a:endParaRPr>
          </a:p>
          <a:p>
            <a:r>
              <a:rPr lang="en-GB" sz="1600" dirty="0">
                <a:latin typeface="Calibri"/>
                <a:ea typeface="+mn-lt"/>
                <a:cs typeface="+mn-lt"/>
              </a:rPr>
              <a:t>Children observed an adult behaving either aggressively or non-aggressively toward a Bobo doll.</a:t>
            </a:r>
            <a:endParaRPr lang="en-GB" sz="1600" dirty="0">
              <a:latin typeface="Calibri"/>
              <a:ea typeface="Calibri"/>
              <a:cs typeface="Calibri"/>
            </a:endParaRPr>
          </a:p>
          <a:p>
            <a:endParaRPr lang="en-GB" sz="1600" dirty="0">
              <a:latin typeface="Calibri"/>
              <a:ea typeface="+mn-lt"/>
              <a:cs typeface="+mn-lt"/>
            </a:endParaRPr>
          </a:p>
          <a:p>
            <a:r>
              <a:rPr lang="en-GB" sz="1600" dirty="0">
                <a:latin typeface="Calibri"/>
                <a:ea typeface="+mn-lt"/>
                <a:cs typeface="+mn-lt"/>
              </a:rPr>
              <a:t>Children were later placed in a similar environment, and their aggressive behaviours were measured.</a:t>
            </a:r>
            <a:endParaRPr lang="en-GB" sz="1600" dirty="0">
              <a:latin typeface="Calibri"/>
              <a:ea typeface="Calibri"/>
              <a:cs typeface="Calibri"/>
            </a:endParaRPr>
          </a:p>
          <a:p>
            <a:endParaRPr lang="en-GB" sz="1600" dirty="0">
              <a:latin typeface="Calibri"/>
              <a:ea typeface="+mn-lt"/>
              <a:cs typeface="+mn-lt"/>
            </a:endParaRPr>
          </a:p>
          <a:p>
            <a:r>
              <a:rPr lang="en-GB" sz="1600" dirty="0">
                <a:latin typeface="Calibri"/>
                <a:ea typeface="+mn-lt"/>
                <a:cs typeface="+mn-lt"/>
              </a:rPr>
              <a:t>Findings showed:</a:t>
            </a:r>
            <a:endParaRPr lang="en-GB" sz="1600" dirty="0">
              <a:latin typeface="Calibri"/>
              <a:ea typeface="Calibri"/>
              <a:cs typeface="Calibri"/>
            </a:endParaRPr>
          </a:p>
          <a:p>
            <a:pPr lvl="1"/>
            <a:r>
              <a:rPr lang="en-GB" sz="1600" dirty="0">
                <a:latin typeface="Calibri"/>
                <a:ea typeface="+mn-lt"/>
                <a:cs typeface="+mn-lt"/>
              </a:rPr>
              <a:t>Boys were more likely than girls to display aggressive behaviours.</a:t>
            </a:r>
            <a:endParaRPr lang="en-GB" sz="1600" dirty="0">
              <a:latin typeface="Calibri"/>
              <a:ea typeface="Calibri"/>
              <a:cs typeface="Calibri"/>
            </a:endParaRPr>
          </a:p>
          <a:p>
            <a:pPr lvl="1"/>
            <a:endParaRPr lang="en-GB" sz="1600" dirty="0">
              <a:latin typeface="Calibri"/>
              <a:ea typeface="+mn-lt"/>
              <a:cs typeface="+mn-lt"/>
            </a:endParaRPr>
          </a:p>
          <a:p>
            <a:pPr lvl="1"/>
            <a:r>
              <a:rPr lang="en-GB" sz="1600" dirty="0">
                <a:latin typeface="Calibri"/>
                <a:ea typeface="+mn-lt"/>
                <a:cs typeface="+mn-lt"/>
              </a:rPr>
              <a:t>Children who observed aggression were more likely to act aggressively than those </a:t>
            </a:r>
          </a:p>
          <a:p>
            <a:pPr lvl="1"/>
            <a:r>
              <a:rPr lang="en-GB" sz="1600" dirty="0">
                <a:latin typeface="Calibri"/>
                <a:ea typeface="+mn-lt"/>
                <a:cs typeface="+mn-lt"/>
              </a:rPr>
              <a:t>in non-aggressive or control conditions.</a:t>
            </a:r>
            <a:endParaRPr lang="en-GB" sz="1600" dirty="0">
              <a:latin typeface="Calibri"/>
              <a:ea typeface="Calibri"/>
              <a:cs typeface="Calibri"/>
            </a:endParaRPr>
          </a:p>
          <a:p>
            <a:endParaRPr lang="en-GB" sz="1600" dirty="0">
              <a:latin typeface="Calibri"/>
              <a:ea typeface="+mn-lt"/>
              <a:cs typeface="+mn-lt"/>
            </a:endParaRPr>
          </a:p>
          <a:p>
            <a:r>
              <a:rPr lang="en-GB" sz="1600" dirty="0">
                <a:latin typeface="Calibri"/>
                <a:ea typeface="+mn-lt"/>
                <a:cs typeface="+mn-lt"/>
              </a:rPr>
              <a:t>The study supported Bandura's social learning theory, suggesting that children learn behaviours by imitating adults </a:t>
            </a:r>
            <a:r>
              <a:rPr lang="en-GB" sz="1600" dirty="0">
                <a:latin typeface="Calibri"/>
                <a:ea typeface="Calibri"/>
                <a:cs typeface="Calibri"/>
              </a:rPr>
              <a:t>Everaert (2014)</a:t>
            </a:r>
          </a:p>
          <a:p>
            <a:pPr>
              <a:spcBef>
                <a:spcPts val="1000"/>
              </a:spcBef>
            </a:pPr>
            <a:endParaRPr lang="en-US" sz="1600" kern="1200" dirty="0">
              <a:latin typeface="+mn-lt"/>
            </a:endParaRPr>
          </a:p>
        </p:txBody>
      </p:sp>
      <p:sp>
        <p:nvSpPr>
          <p:cNvPr id="3" name="Date Placeholder 2">
            <a:extLst>
              <a:ext uri="{FF2B5EF4-FFF2-40B4-BE49-F238E27FC236}">
                <a16:creationId xmlns:a16="http://schemas.microsoft.com/office/drawing/2014/main" id="{78A50B8D-BB15-8033-04B6-99351231882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3B9BA772-B4A9-462B-9A32-0E29A707CFAA}" type="datetime1">
              <a:rPr lang="en-US"/>
              <a:pPr>
                <a:spcAft>
                  <a:spcPts val="600"/>
                </a:spcAft>
              </a:pPr>
              <a:t>11/3/2024</a:t>
            </a:fld>
            <a:endParaRPr lang="en-US"/>
          </a:p>
        </p:txBody>
      </p:sp>
      <p:sp>
        <p:nvSpPr>
          <p:cNvPr id="4" name="Footer Placeholder 3">
            <a:extLst>
              <a:ext uri="{FF2B5EF4-FFF2-40B4-BE49-F238E27FC236}">
                <a16:creationId xmlns:a16="http://schemas.microsoft.com/office/drawing/2014/main" id="{86FE4017-CEFD-E2EE-5512-077874232904}"/>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5" name="Slide Number Placeholder 4">
            <a:extLst>
              <a:ext uri="{FF2B5EF4-FFF2-40B4-BE49-F238E27FC236}">
                <a16:creationId xmlns:a16="http://schemas.microsoft.com/office/drawing/2014/main" id="{30B70284-2857-72DD-4F68-DE4A9D827307}"/>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12</a:t>
            </a:fld>
            <a:endParaRPr lang="en-US"/>
          </a:p>
        </p:txBody>
      </p:sp>
    </p:spTree>
    <p:extLst>
      <p:ext uri="{BB962C8B-B14F-4D97-AF65-F5344CB8AC3E}">
        <p14:creationId xmlns:p14="http://schemas.microsoft.com/office/powerpoint/2010/main" val="356720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0F0BD-F43B-5459-6759-487071AD64D5}"/>
              </a:ext>
            </a:extLst>
          </p:cNvPr>
          <p:cNvSpPr>
            <a:spLocks noGrp="1"/>
          </p:cNvSpPr>
          <p:nvPr>
            <p:ph type="title"/>
          </p:nvPr>
        </p:nvSpPr>
        <p:spPr>
          <a:xfrm>
            <a:off x="700635" y="922096"/>
            <a:ext cx="10691265" cy="1371030"/>
          </a:xfrm>
        </p:spPr>
        <p:txBody>
          <a:bodyPr anchor="t">
            <a:normAutofit/>
          </a:bodyPr>
          <a:lstStyle/>
          <a:p>
            <a:r>
              <a:rPr lang="en-US" dirty="0"/>
              <a:t>James bulger murder</a:t>
            </a:r>
          </a:p>
        </p:txBody>
      </p:sp>
      <p:sp>
        <p:nvSpPr>
          <p:cNvPr id="12" name="Content Placeholder 2">
            <a:extLst>
              <a:ext uri="{FF2B5EF4-FFF2-40B4-BE49-F238E27FC236}">
                <a16:creationId xmlns:a16="http://schemas.microsoft.com/office/drawing/2014/main" id="{F9933487-E238-8CFD-5457-DE47D9799341}"/>
              </a:ext>
            </a:extLst>
          </p:cNvPr>
          <p:cNvSpPr>
            <a:spLocks noGrp="1"/>
          </p:cNvSpPr>
          <p:nvPr>
            <p:ph idx="1"/>
          </p:nvPr>
        </p:nvSpPr>
        <p:spPr>
          <a:xfrm>
            <a:off x="700635" y="2293126"/>
            <a:ext cx="10691265" cy="3636088"/>
          </a:xfrm>
        </p:spPr>
        <p:txBody>
          <a:bodyPr vert="horz" lIns="91440" tIns="45720" rIns="91440" bIns="45720" rtlCol="0" anchor="t">
            <a:normAutofit/>
          </a:bodyPr>
          <a:lstStyle/>
          <a:p>
            <a:r>
              <a:rPr lang="en-US" dirty="0">
                <a:ea typeface="+mn-lt"/>
                <a:cs typeface="+mn-lt"/>
              </a:rPr>
              <a:t>An example of where social learning theory can be applied is the James Bulger murder, where two young boys tortured and murdered a toddler. It was believed that this had been committed due to the boys being exposed to violent videos which encouraged their actions. </a:t>
            </a:r>
          </a:p>
          <a:p>
            <a:pPr marL="0" indent="0">
              <a:buNone/>
            </a:pPr>
            <a:r>
              <a:rPr lang="en-US" dirty="0">
                <a:ea typeface="+mn-lt"/>
                <a:cs typeface="+mn-lt"/>
              </a:rPr>
              <a:t>For example:</a:t>
            </a:r>
          </a:p>
          <a:p>
            <a:r>
              <a:rPr lang="en-US" dirty="0"/>
              <a:t>The film Child's play 3 contained a scene where the doll Chucky dies after being splattered with paint and its face pulped; James Bulger was splashed with paint and battered to death Independent(1993).</a:t>
            </a:r>
          </a:p>
          <a:p>
            <a:r>
              <a:rPr lang="en-US" dirty="0"/>
              <a:t>Therefore, this supports </a:t>
            </a:r>
            <a:r>
              <a:rPr lang="en-US" dirty="0">
                <a:latin typeface="Calisto MT"/>
                <a:cs typeface="Calibri"/>
              </a:rPr>
              <a:t>Bandura's</a:t>
            </a:r>
            <a:r>
              <a:rPr lang="en-US" dirty="0"/>
              <a:t> social learning theory as it suggests the boys imitated the </a:t>
            </a:r>
            <a:r>
              <a:rPr lang="en-US" dirty="0" err="1"/>
              <a:t>behaviours</a:t>
            </a:r>
            <a:r>
              <a:rPr lang="en-US" dirty="0"/>
              <a:t> that they had seen in the film.</a:t>
            </a:r>
          </a:p>
        </p:txBody>
      </p:sp>
      <p:sp>
        <p:nvSpPr>
          <p:cNvPr id="5" name="Date Placeholder 4">
            <a:extLst>
              <a:ext uri="{FF2B5EF4-FFF2-40B4-BE49-F238E27FC236}">
                <a16:creationId xmlns:a16="http://schemas.microsoft.com/office/drawing/2014/main" id="{9521D7C2-7D8B-2F90-310E-60574293F3EA}"/>
              </a:ext>
            </a:extLst>
          </p:cNvPr>
          <p:cNvSpPr>
            <a:spLocks noGrp="1"/>
          </p:cNvSpPr>
          <p:nvPr>
            <p:ph type="dt" sz="half" idx="10"/>
          </p:nvPr>
        </p:nvSpPr>
        <p:spPr>
          <a:xfrm>
            <a:off x="8369448" y="6356350"/>
            <a:ext cx="2592594" cy="365125"/>
          </a:xfrm>
        </p:spPr>
        <p:txBody>
          <a:bodyPr anchor="ctr">
            <a:normAutofit/>
          </a:bodyPr>
          <a:lstStyle/>
          <a:p>
            <a:pPr>
              <a:spcAft>
                <a:spcPts val="600"/>
              </a:spcAft>
            </a:pPr>
            <a:fld id="{BC13FFA3-9160-4AC2-AB1E-BF73DB3165DF}" type="datetime1">
              <a:rPr lang="en-US"/>
              <a:pPr>
                <a:spcAft>
                  <a:spcPts val="600"/>
                </a:spcAft>
              </a:pPr>
              <a:t>11/3/2024</a:t>
            </a:fld>
            <a:endParaRPr lang="en-US"/>
          </a:p>
        </p:txBody>
      </p:sp>
      <p:sp>
        <p:nvSpPr>
          <p:cNvPr id="6" name="Footer Placeholder 5">
            <a:extLst>
              <a:ext uri="{FF2B5EF4-FFF2-40B4-BE49-F238E27FC236}">
                <a16:creationId xmlns:a16="http://schemas.microsoft.com/office/drawing/2014/main" id="{BCB328E2-E25D-68B7-A55D-91E28279178D}"/>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47F07B9A-D979-88B8-90A6-CFD601C23274}"/>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13</a:t>
            </a:fld>
            <a:endParaRPr lang="en-US"/>
          </a:p>
        </p:txBody>
      </p:sp>
    </p:spTree>
    <p:extLst>
      <p:ext uri="{BB962C8B-B14F-4D97-AF65-F5344CB8AC3E}">
        <p14:creationId xmlns:p14="http://schemas.microsoft.com/office/powerpoint/2010/main" val="2169420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17CD-AED0-2275-644A-DAF6E4A75F65}"/>
              </a:ext>
            </a:extLst>
          </p:cNvPr>
          <p:cNvSpPr>
            <a:spLocks noGrp="1"/>
          </p:cNvSpPr>
          <p:nvPr>
            <p:ph type="title"/>
          </p:nvPr>
        </p:nvSpPr>
        <p:spPr>
          <a:xfrm>
            <a:off x="276246" y="-655529"/>
            <a:ext cx="5971896" cy="1317523"/>
          </a:xfrm>
        </p:spPr>
        <p:txBody>
          <a:bodyPr/>
          <a:lstStyle/>
          <a:p>
            <a:r>
              <a:rPr lang="en-GB" dirty="0"/>
              <a:t>Intergrated theories</a:t>
            </a:r>
          </a:p>
        </p:txBody>
      </p:sp>
      <p:sp>
        <p:nvSpPr>
          <p:cNvPr id="4" name="Text Placeholder 3">
            <a:extLst>
              <a:ext uri="{FF2B5EF4-FFF2-40B4-BE49-F238E27FC236}">
                <a16:creationId xmlns:a16="http://schemas.microsoft.com/office/drawing/2014/main" id="{15A16B2D-10D4-B6E8-2CF8-EFC29F9B511F}"/>
              </a:ext>
            </a:extLst>
          </p:cNvPr>
          <p:cNvSpPr>
            <a:spLocks noGrp="1"/>
          </p:cNvSpPr>
          <p:nvPr>
            <p:ph type="body" sz="half" idx="2"/>
          </p:nvPr>
        </p:nvSpPr>
        <p:spPr>
          <a:xfrm>
            <a:off x="505890" y="1060015"/>
            <a:ext cx="11076252" cy="3316288"/>
          </a:xfrm>
        </p:spPr>
        <p:txBody>
          <a:bodyPr vert="horz" lIns="91440" tIns="45720" rIns="91440" bIns="45720" rtlCol="0" anchor="t">
            <a:normAutofit/>
          </a:bodyPr>
          <a:lstStyle/>
          <a:p>
            <a:r>
              <a:rPr lang="en-GB" dirty="0">
                <a:latin typeface="Calibri"/>
                <a:ea typeface="+mn-lt"/>
                <a:cs typeface="+mn-lt"/>
              </a:rPr>
              <a:t>Historically, criminological theories have typically concentrated on specific factors or processes that aim to explain criminal behaviour or the patterns of crime. Theoretical integration involves combining concepts from two or more criminological theories into a unified framework, often to offer a more comprehensive and accurate understanding of crime or delinquent behaviour.</a:t>
            </a:r>
            <a:endParaRPr lang="en-GB" dirty="0">
              <a:latin typeface="Calibri"/>
            </a:endParaRPr>
          </a:p>
          <a:p>
            <a:endParaRPr lang="en-GB" sz="1400" dirty="0">
              <a:latin typeface="Calibri"/>
            </a:endParaRPr>
          </a:p>
          <a:p>
            <a:endParaRPr lang="en-US" dirty="0"/>
          </a:p>
        </p:txBody>
      </p:sp>
      <p:sp>
        <p:nvSpPr>
          <p:cNvPr id="5" name="Date Placeholder 4">
            <a:extLst>
              <a:ext uri="{FF2B5EF4-FFF2-40B4-BE49-F238E27FC236}">
                <a16:creationId xmlns:a16="http://schemas.microsoft.com/office/drawing/2014/main" id="{1E34BE51-96FE-4BF5-27C4-A38FAB5A81C6}"/>
              </a:ext>
            </a:extLst>
          </p:cNvPr>
          <p:cNvSpPr>
            <a:spLocks noGrp="1"/>
          </p:cNvSpPr>
          <p:nvPr>
            <p:ph type="dt" sz="half" idx="10"/>
          </p:nvPr>
        </p:nvSpPr>
        <p:spPr/>
        <p:txBody>
          <a:bodyPr/>
          <a:lstStyle/>
          <a:p>
            <a:fld id="{D3C76B4A-1F7E-4C35-8BC9-8A48DFB3C023}" type="datetime1">
              <a:t>11/3/2024</a:t>
            </a:fld>
            <a:endParaRPr lang="en-US" dirty="0"/>
          </a:p>
        </p:txBody>
      </p:sp>
      <p:sp>
        <p:nvSpPr>
          <p:cNvPr id="6" name="Footer Placeholder 5">
            <a:extLst>
              <a:ext uri="{FF2B5EF4-FFF2-40B4-BE49-F238E27FC236}">
                <a16:creationId xmlns:a16="http://schemas.microsoft.com/office/drawing/2014/main" id="{8A096DDA-E57A-E448-7022-C5E20C87D3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6D4EA85-0D30-F765-D058-E4ECE196F8B2}"/>
              </a:ext>
            </a:extLst>
          </p:cNvPr>
          <p:cNvSpPr>
            <a:spLocks noGrp="1"/>
          </p:cNvSpPr>
          <p:nvPr>
            <p:ph type="sldNum" sz="quarter" idx="12"/>
          </p:nvPr>
        </p:nvSpPr>
        <p:spPr/>
        <p:txBody>
          <a:bodyPr/>
          <a:lstStyle/>
          <a:p>
            <a:fld id="{E30AF5A0-43BB-4336-8627-9123B9144D80}" type="slidenum">
              <a:rPr lang="en-US" dirty="0"/>
              <a:t>14</a:t>
            </a:fld>
            <a:endParaRPr lang="en-US" dirty="0"/>
          </a:p>
        </p:txBody>
      </p:sp>
      <p:graphicFrame>
        <p:nvGraphicFramePr>
          <p:cNvPr id="3" name="Table 2">
            <a:extLst>
              <a:ext uri="{FF2B5EF4-FFF2-40B4-BE49-F238E27FC236}">
                <a16:creationId xmlns:a16="http://schemas.microsoft.com/office/drawing/2014/main" id="{7256AB7F-62FB-75E5-72EA-2D04C0BE6CD0}"/>
              </a:ext>
            </a:extLst>
          </p:cNvPr>
          <p:cNvGraphicFramePr>
            <a:graphicFrameLocks noGrp="1"/>
          </p:cNvGraphicFramePr>
          <p:nvPr>
            <p:extLst>
              <p:ext uri="{D42A27DB-BD31-4B8C-83A1-F6EECF244321}">
                <p14:modId xmlns:p14="http://schemas.microsoft.com/office/powerpoint/2010/main" val="4201190190"/>
              </p:ext>
            </p:extLst>
          </p:nvPr>
        </p:nvGraphicFramePr>
        <p:xfrm>
          <a:off x="1802912" y="2413389"/>
          <a:ext cx="8168640" cy="3616264"/>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214287195"/>
                    </a:ext>
                  </a:extLst>
                </a:gridCol>
                <a:gridCol w="4084320">
                  <a:extLst>
                    <a:ext uri="{9D8B030D-6E8A-4147-A177-3AD203B41FA5}">
                      <a16:colId xmlns:a16="http://schemas.microsoft.com/office/drawing/2014/main" val="4095497930"/>
                    </a:ext>
                  </a:extLst>
                </a:gridCol>
              </a:tblGrid>
              <a:tr h="700344">
                <a:tc>
                  <a:txBody>
                    <a:bodyPr/>
                    <a:lstStyle/>
                    <a:p>
                      <a:r>
                        <a:rPr lang="en-US">
                          <a:latin typeface="Calibri"/>
                        </a:rPr>
                        <a:t>Strengths</a:t>
                      </a:r>
                      <a:endParaRPr lang="en-US" dirty="0">
                        <a:latin typeface="Calibri"/>
                      </a:endParaRPr>
                    </a:p>
                  </a:txBody>
                  <a:tcPr/>
                </a:tc>
                <a:tc>
                  <a:txBody>
                    <a:bodyPr/>
                    <a:lstStyle/>
                    <a:p>
                      <a:r>
                        <a:rPr lang="en-US">
                          <a:latin typeface="Calibri"/>
                        </a:rPr>
                        <a:t>Weaknesses</a:t>
                      </a:r>
                      <a:endParaRPr lang="en-US" dirty="0">
                        <a:latin typeface="Calibri"/>
                      </a:endParaRPr>
                    </a:p>
                  </a:txBody>
                  <a:tcPr/>
                </a:tc>
                <a:extLst>
                  <a:ext uri="{0D108BD9-81ED-4DB2-BD59-A6C34878D82A}">
                    <a16:rowId xmlns:a16="http://schemas.microsoft.com/office/drawing/2014/main" val="1945277848"/>
                  </a:ext>
                </a:extLst>
              </a:tr>
              <a:tr h="2915920">
                <a:tc>
                  <a:txBody>
                    <a:bodyPr/>
                    <a:lstStyle/>
                    <a:p>
                      <a:pPr marL="285750" marR="0" lvl="0" indent="-285750" algn="l">
                        <a:lnSpc>
                          <a:spcPct val="110000"/>
                        </a:lnSpc>
                        <a:spcBef>
                          <a:spcPts val="1000"/>
                        </a:spcBef>
                        <a:spcAft>
                          <a:spcPts val="0"/>
                        </a:spcAft>
                        <a:buClr>
                          <a:srgbClr val="000000"/>
                        </a:buClr>
                        <a:buFont typeface="Arial,Sans-Serif"/>
                        <a:buChar char="•"/>
                      </a:pPr>
                      <a:r>
                        <a:rPr lang="en-GB" sz="1600" b="1" i="0" u="none" strike="noStrike" noProof="0" dirty="0">
                          <a:solidFill>
                            <a:srgbClr val="000000"/>
                          </a:solidFill>
                          <a:latin typeface="Calibri"/>
                        </a:rPr>
                        <a:t>Comprehensive Understanding</a:t>
                      </a:r>
                      <a:r>
                        <a:rPr lang="en-GB" sz="1600" b="0" i="0" u="none" strike="noStrike" noProof="0" dirty="0">
                          <a:solidFill>
                            <a:srgbClr val="000000"/>
                          </a:solidFill>
                          <a:latin typeface="Calibri"/>
                        </a:rPr>
                        <a:t>:</a:t>
                      </a:r>
                    </a:p>
                    <a:p>
                      <a:pPr marL="285750" marR="0" lvl="0" indent="-285750" algn="l">
                        <a:lnSpc>
                          <a:spcPct val="110000"/>
                        </a:lnSpc>
                        <a:spcBef>
                          <a:spcPts val="1000"/>
                        </a:spcBef>
                        <a:spcAft>
                          <a:spcPts val="0"/>
                        </a:spcAft>
                        <a:buClr>
                          <a:srgbClr val="000000"/>
                        </a:buClr>
                        <a:buFont typeface="Arial,Sans-Serif"/>
                        <a:buChar char="•"/>
                      </a:pPr>
                      <a:r>
                        <a:rPr lang="en-GB" sz="1600" b="0" i="0" u="none" strike="noStrike" noProof="0" dirty="0">
                          <a:solidFill>
                            <a:srgbClr val="000000"/>
                          </a:solidFill>
                          <a:latin typeface="Calibri"/>
                        </a:rPr>
                        <a:t>Provides a holistic view of crime by considering multiple influences (biological, psychological, social, environmental).</a:t>
                      </a:r>
                    </a:p>
                    <a:p>
                      <a:pPr marL="285750" marR="0" lvl="0" indent="-285750" algn="l">
                        <a:lnSpc>
                          <a:spcPct val="110000"/>
                        </a:lnSpc>
                        <a:spcBef>
                          <a:spcPts val="1000"/>
                        </a:spcBef>
                        <a:spcAft>
                          <a:spcPts val="0"/>
                        </a:spcAft>
                        <a:buClr>
                          <a:srgbClr val="000000"/>
                        </a:buClr>
                        <a:buFont typeface="Arial,Sans-Serif"/>
                        <a:buChar char="•"/>
                      </a:pPr>
                      <a:r>
                        <a:rPr lang="en-GB" sz="1600" b="1" i="0" u="none" strike="noStrike" noProof="0" dirty="0">
                          <a:solidFill>
                            <a:srgbClr val="000000"/>
                          </a:solidFill>
                          <a:latin typeface="Calibri"/>
                        </a:rPr>
                        <a:t>Flexibility</a:t>
                      </a:r>
                      <a:r>
                        <a:rPr lang="en-GB" sz="1600" b="0" i="0" u="none" strike="noStrike" noProof="0" dirty="0">
                          <a:solidFill>
                            <a:srgbClr val="000000"/>
                          </a:solidFill>
                          <a:latin typeface="Calibri"/>
                        </a:rPr>
                        <a:t>:</a:t>
                      </a:r>
                    </a:p>
                    <a:p>
                      <a:pPr marL="285750" marR="0" lvl="0" indent="-285750" algn="l">
                        <a:lnSpc>
                          <a:spcPct val="110000"/>
                        </a:lnSpc>
                        <a:spcBef>
                          <a:spcPts val="1000"/>
                        </a:spcBef>
                        <a:spcAft>
                          <a:spcPts val="0"/>
                        </a:spcAft>
                        <a:buClr>
                          <a:srgbClr val="000000"/>
                        </a:buClr>
                        <a:buFont typeface="Arial,Sans-Serif"/>
                        <a:buChar char="•"/>
                      </a:pPr>
                      <a:r>
                        <a:rPr lang="en-GB" sz="1600" b="0" i="0" u="none" strike="noStrike" noProof="0" dirty="0">
                          <a:solidFill>
                            <a:srgbClr val="000000"/>
                          </a:solidFill>
                          <a:latin typeface="Calibri"/>
                        </a:rPr>
                        <a:t>Adaptable to different contexts, populations, and types of crime, making them relevant in various settings </a:t>
                      </a:r>
                      <a:r>
                        <a:rPr lang="en-US" sz="1600" b="0" i="0" u="none" strike="noStrike" noProof="0" dirty="0">
                          <a:solidFill>
                            <a:srgbClr val="000000"/>
                          </a:solidFill>
                          <a:latin typeface="Calibri"/>
                        </a:rPr>
                        <a:t>Sampson et al (1993)</a:t>
                      </a:r>
                      <a:endParaRPr lang="en-US" sz="1600">
                        <a:latin typeface="Calibri"/>
                      </a:endParaRPr>
                    </a:p>
                  </a:txBody>
                  <a:tcPr/>
                </a:tc>
                <a:tc>
                  <a:txBody>
                    <a:bodyPr/>
                    <a:lstStyle/>
                    <a:p>
                      <a:pPr lvl="0">
                        <a:buNone/>
                      </a:pPr>
                      <a:r>
                        <a:rPr lang="en-GB" sz="1600" b="0" i="0" u="none" strike="noStrike" noProof="0" dirty="0">
                          <a:solidFill>
                            <a:srgbClr val="000000"/>
                          </a:solidFill>
                          <a:latin typeface="Calibri"/>
                        </a:rPr>
                        <a:t>Lack of precise definitions and evidence backing for each element may be problematic for integrated theories. It may be challenging to distinguish between the contributions of different factors due to this Thornberry (1987).</a:t>
                      </a:r>
                      <a:endParaRPr lang="en-US" sz="1600">
                        <a:latin typeface="Calibri"/>
                      </a:endParaRPr>
                    </a:p>
                  </a:txBody>
                  <a:tcPr/>
                </a:tc>
                <a:extLst>
                  <a:ext uri="{0D108BD9-81ED-4DB2-BD59-A6C34878D82A}">
                    <a16:rowId xmlns:a16="http://schemas.microsoft.com/office/drawing/2014/main" val="4048493511"/>
                  </a:ext>
                </a:extLst>
              </a:tr>
            </a:tbl>
          </a:graphicData>
        </a:graphic>
      </p:graphicFrame>
    </p:spTree>
    <p:extLst>
      <p:ext uri="{BB962C8B-B14F-4D97-AF65-F5344CB8AC3E}">
        <p14:creationId xmlns:p14="http://schemas.microsoft.com/office/powerpoint/2010/main" val="1521292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656A9BD-0A82-96C9-17EF-C9A9F84943D7}"/>
              </a:ext>
            </a:extLst>
          </p:cNvPr>
          <p:cNvSpPr>
            <a:spLocks noGrp="1"/>
          </p:cNvSpPr>
          <p:nvPr>
            <p:ph type="title"/>
          </p:nvPr>
        </p:nvSpPr>
        <p:spPr>
          <a:xfrm>
            <a:off x="700635" y="922096"/>
            <a:ext cx="10691265" cy="1371030"/>
          </a:xfrm>
        </p:spPr>
        <p:txBody>
          <a:bodyPr/>
          <a:lstStyle/>
          <a:p>
            <a:r>
              <a:rPr lang="en-US" dirty="0"/>
              <a:t>Conclusion</a:t>
            </a:r>
          </a:p>
        </p:txBody>
      </p:sp>
      <p:sp>
        <p:nvSpPr>
          <p:cNvPr id="14" name="Content Placeholder 2">
            <a:extLst>
              <a:ext uri="{FF2B5EF4-FFF2-40B4-BE49-F238E27FC236}">
                <a16:creationId xmlns:a16="http://schemas.microsoft.com/office/drawing/2014/main" id="{5E53984B-D925-59DA-A438-BA990156D582}"/>
              </a:ext>
            </a:extLst>
          </p:cNvPr>
          <p:cNvSpPr>
            <a:spLocks noGrp="1"/>
          </p:cNvSpPr>
          <p:nvPr>
            <p:ph idx="1"/>
          </p:nvPr>
        </p:nvSpPr>
        <p:spPr>
          <a:xfrm>
            <a:off x="700635" y="2293126"/>
            <a:ext cx="10691265" cy="3636088"/>
          </a:xfrm>
        </p:spPr>
        <p:txBody>
          <a:bodyPr vert="horz" lIns="91440" tIns="45720" rIns="91440" bIns="45720" rtlCol="0" anchor="t">
            <a:normAutofit/>
          </a:bodyPr>
          <a:lstStyle/>
          <a:p>
            <a:pPr>
              <a:lnSpc>
                <a:spcPct val="100000"/>
              </a:lnSpc>
            </a:pPr>
            <a:r>
              <a:rPr lang="en-GB" sz="1600" dirty="0">
                <a:latin typeface="Calibri"/>
                <a:ea typeface="+mn-lt"/>
                <a:cs typeface="+mn-lt"/>
              </a:rPr>
              <a:t>Classical criminologists Bentham and Beccaria both supported the use of deterrence as a means of preventing reoffending. In order to accomplish deterrence, the severity of the punishment must match the seriousness of the offence.</a:t>
            </a:r>
            <a:endParaRPr lang="en-GB" sz="1600">
              <a:latin typeface="Calibri"/>
              <a:ea typeface="+mn-lt"/>
              <a:cs typeface="Calibri"/>
            </a:endParaRPr>
          </a:p>
          <a:p>
            <a:pPr>
              <a:lnSpc>
                <a:spcPct val="100000"/>
              </a:lnSpc>
            </a:pPr>
            <a:endParaRPr lang="en-GB" sz="1600" dirty="0">
              <a:latin typeface="Calibri"/>
              <a:ea typeface="+mn-lt"/>
              <a:cs typeface="+mn-lt"/>
            </a:endParaRPr>
          </a:p>
          <a:p>
            <a:pPr>
              <a:lnSpc>
                <a:spcPct val="100000"/>
              </a:lnSpc>
            </a:pPr>
            <a:r>
              <a:rPr lang="en-GB" sz="1600" dirty="0">
                <a:latin typeface="Calibri"/>
                <a:ea typeface="+mn-lt"/>
                <a:cs typeface="+mn-lt"/>
              </a:rPr>
              <a:t>Caesare </a:t>
            </a:r>
            <a:r>
              <a:rPr lang="en-GB" sz="1600" dirty="0" err="1">
                <a:latin typeface="Calibri"/>
                <a:ea typeface="+mn-lt"/>
                <a:cs typeface="+mn-lt"/>
              </a:rPr>
              <a:t>Lombrosso</a:t>
            </a:r>
            <a:r>
              <a:rPr lang="en-GB" sz="1600" dirty="0">
                <a:latin typeface="Calibri"/>
                <a:ea typeface="+mn-lt"/>
                <a:cs typeface="+mn-lt"/>
              </a:rPr>
              <a:t> thought that a person's biology could predict whether or not they would commit a crime </a:t>
            </a:r>
            <a:r>
              <a:rPr lang="en-GB" sz="1600" dirty="0">
                <a:latin typeface="Calibri"/>
                <a:ea typeface="+mn-lt"/>
                <a:cs typeface="Calibri"/>
              </a:rPr>
              <a:t>Mazzarello (2011).</a:t>
            </a:r>
            <a:endParaRPr lang="en-GB" sz="1600" dirty="0">
              <a:latin typeface="Calibri"/>
              <a:cs typeface="Calibri"/>
            </a:endParaRPr>
          </a:p>
          <a:p>
            <a:pPr>
              <a:lnSpc>
                <a:spcPct val="100000"/>
              </a:lnSpc>
            </a:pPr>
            <a:endParaRPr lang="en-GB" sz="1600" dirty="0">
              <a:latin typeface="Calibri"/>
              <a:cs typeface="Calibri"/>
            </a:endParaRPr>
          </a:p>
          <a:p>
            <a:pPr>
              <a:lnSpc>
                <a:spcPct val="100000"/>
              </a:lnSpc>
            </a:pPr>
            <a:r>
              <a:rPr lang="en-GB" sz="1600" dirty="0">
                <a:latin typeface="Calibri"/>
                <a:ea typeface="+mn-lt"/>
                <a:cs typeface="+mn-lt"/>
              </a:rPr>
              <a:t>Bandura believed that crime is learnt and endorsed the social learning theory </a:t>
            </a:r>
            <a:r>
              <a:rPr lang="en-GB" sz="1600" dirty="0">
                <a:latin typeface="Calibri"/>
                <a:ea typeface="+mn-lt"/>
                <a:cs typeface="Calibri"/>
              </a:rPr>
              <a:t>Everaert (2014).</a:t>
            </a:r>
            <a:endParaRPr lang="en-GB" sz="1600" dirty="0">
              <a:latin typeface="Calibri"/>
              <a:cs typeface="Calibri"/>
            </a:endParaRPr>
          </a:p>
          <a:p>
            <a:endParaRPr lang="en-GB" sz="1600" dirty="0">
              <a:latin typeface="Calibri"/>
              <a:ea typeface="+mn-lt"/>
              <a:cs typeface="+mn-lt"/>
            </a:endParaRPr>
          </a:p>
          <a:p>
            <a:r>
              <a:rPr lang="en-GB" sz="1600" dirty="0">
                <a:latin typeface="Calibri"/>
                <a:ea typeface="+mn-lt"/>
                <a:cs typeface="+mn-lt"/>
              </a:rPr>
              <a:t>All criminology schools are used in integrated theories to guarantee a thorough comprehension of the reasons behind crimes </a:t>
            </a:r>
            <a:r>
              <a:rPr lang="en-US" sz="1600" dirty="0">
                <a:latin typeface="Calibri"/>
                <a:ea typeface="+mn-lt"/>
                <a:cs typeface="Calibri"/>
              </a:rPr>
              <a:t>Sampson et al (1993).</a:t>
            </a:r>
            <a:endParaRPr lang="en-GB" sz="1600" dirty="0">
              <a:latin typeface="Calibri"/>
              <a:ea typeface="+mn-lt"/>
              <a:cs typeface="Calibri"/>
            </a:endParaRPr>
          </a:p>
          <a:p>
            <a:endParaRPr lang="en-GB" sz="1600" dirty="0">
              <a:latin typeface="Calibri"/>
              <a:cs typeface="Calibri"/>
            </a:endParaRPr>
          </a:p>
          <a:p>
            <a:pPr>
              <a:lnSpc>
                <a:spcPct val="100000"/>
              </a:lnSpc>
            </a:pPr>
            <a:endParaRPr lang="en-GB" sz="1600" dirty="0">
              <a:latin typeface="Calibri"/>
              <a:cs typeface="Calibri"/>
            </a:endParaRPr>
          </a:p>
          <a:p>
            <a:pPr marL="0" indent="0">
              <a:lnSpc>
                <a:spcPct val="100000"/>
              </a:lnSpc>
              <a:buNone/>
            </a:pPr>
            <a:endParaRPr lang="en-GB" sz="1800" dirty="0">
              <a:latin typeface="Calibri"/>
              <a:cs typeface="Calibri"/>
            </a:endParaRPr>
          </a:p>
          <a:p>
            <a:pPr>
              <a:lnSpc>
                <a:spcPct val="100000"/>
              </a:lnSpc>
            </a:pPr>
            <a:endParaRPr lang="en-GB" sz="1800" dirty="0">
              <a:latin typeface="Calibri"/>
              <a:cs typeface="Calibri"/>
            </a:endParaRPr>
          </a:p>
          <a:p>
            <a:pPr>
              <a:lnSpc>
                <a:spcPct val="100000"/>
              </a:lnSpc>
            </a:pPr>
            <a:endParaRPr lang="en-GB" sz="1800" dirty="0">
              <a:latin typeface="Calibri"/>
              <a:cs typeface="Calibri"/>
            </a:endParaRPr>
          </a:p>
          <a:p>
            <a:pPr>
              <a:lnSpc>
                <a:spcPct val="100000"/>
              </a:lnSpc>
            </a:pPr>
            <a:endParaRPr lang="en-US" sz="1400" dirty="0"/>
          </a:p>
          <a:p>
            <a:pPr>
              <a:lnSpc>
                <a:spcPct val="100000"/>
              </a:lnSpc>
            </a:pPr>
            <a:endParaRPr lang="en-US" sz="1400" dirty="0"/>
          </a:p>
          <a:p>
            <a:endParaRPr lang="en-GB" dirty="0"/>
          </a:p>
        </p:txBody>
      </p:sp>
      <p:sp>
        <p:nvSpPr>
          <p:cNvPr id="5" name="Date Placeholder 4">
            <a:extLst>
              <a:ext uri="{FF2B5EF4-FFF2-40B4-BE49-F238E27FC236}">
                <a16:creationId xmlns:a16="http://schemas.microsoft.com/office/drawing/2014/main" id="{CC07BAFF-5A1B-2274-4E3C-74DE92FDCA93}"/>
              </a:ext>
            </a:extLst>
          </p:cNvPr>
          <p:cNvSpPr>
            <a:spLocks noGrp="1"/>
          </p:cNvSpPr>
          <p:nvPr>
            <p:ph type="dt" sz="half" idx="10"/>
          </p:nvPr>
        </p:nvSpPr>
        <p:spPr>
          <a:xfrm>
            <a:off x="8369448" y="6356350"/>
            <a:ext cx="2592594" cy="365125"/>
          </a:xfrm>
        </p:spPr>
        <p:txBody>
          <a:bodyPr anchor="ctr">
            <a:normAutofit/>
          </a:bodyPr>
          <a:lstStyle/>
          <a:p>
            <a:pPr>
              <a:spcAft>
                <a:spcPts val="600"/>
              </a:spcAft>
            </a:pPr>
            <a:fld id="{4287498A-3C6B-477C-ABFB-E09B13901FB1}" type="datetime1">
              <a:pPr>
                <a:spcAft>
                  <a:spcPts val="600"/>
                </a:spcAft>
              </a:pPr>
              <a:t>11/3/2024</a:t>
            </a:fld>
            <a:endParaRPr lang="en-US"/>
          </a:p>
        </p:txBody>
      </p:sp>
      <p:sp>
        <p:nvSpPr>
          <p:cNvPr id="6" name="Footer Placeholder 5">
            <a:extLst>
              <a:ext uri="{FF2B5EF4-FFF2-40B4-BE49-F238E27FC236}">
                <a16:creationId xmlns:a16="http://schemas.microsoft.com/office/drawing/2014/main" id="{543E0036-6523-9B0E-00EF-18A740DD0B99}"/>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FC570282-61CE-7134-7380-6E1E7113A366}"/>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15</a:t>
            </a:fld>
            <a:endParaRPr lang="en-US"/>
          </a:p>
        </p:txBody>
      </p:sp>
    </p:spTree>
    <p:extLst>
      <p:ext uri="{BB962C8B-B14F-4D97-AF65-F5344CB8AC3E}">
        <p14:creationId xmlns:p14="http://schemas.microsoft.com/office/powerpoint/2010/main" val="510604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7FF44-1B0D-1D61-F429-FE7A3B4A650B}"/>
              </a:ext>
            </a:extLst>
          </p:cNvPr>
          <p:cNvSpPr>
            <a:spLocks noGrp="1"/>
          </p:cNvSpPr>
          <p:nvPr>
            <p:ph type="title"/>
          </p:nvPr>
        </p:nvSpPr>
        <p:spPr>
          <a:xfrm>
            <a:off x="710795" y="68656"/>
            <a:ext cx="10691265" cy="1371030"/>
          </a:xfrm>
        </p:spPr>
        <p:txBody>
          <a:bodyPr/>
          <a:lstStyle/>
          <a:p>
            <a:r>
              <a:rPr lang="en-US" dirty="0"/>
              <a:t>Timeline</a:t>
            </a:r>
          </a:p>
        </p:txBody>
      </p:sp>
      <p:sp>
        <p:nvSpPr>
          <p:cNvPr id="4" name="Date Placeholder 3">
            <a:extLst>
              <a:ext uri="{FF2B5EF4-FFF2-40B4-BE49-F238E27FC236}">
                <a16:creationId xmlns:a16="http://schemas.microsoft.com/office/drawing/2014/main" id="{EF6D9DA8-58AA-7F5E-787B-37EBCFA9EDB0}"/>
              </a:ext>
            </a:extLst>
          </p:cNvPr>
          <p:cNvSpPr>
            <a:spLocks noGrp="1"/>
          </p:cNvSpPr>
          <p:nvPr>
            <p:ph type="dt" sz="half" idx="10"/>
          </p:nvPr>
        </p:nvSpPr>
        <p:spPr/>
        <p:txBody>
          <a:bodyPr/>
          <a:lstStyle/>
          <a:p>
            <a:fld id="{E0CD00E8-4508-4A02-8514-D7729012FB5D}" type="datetime1">
              <a:t>11/3/2024</a:t>
            </a:fld>
            <a:endParaRPr lang="en-US" dirty="0"/>
          </a:p>
        </p:txBody>
      </p:sp>
      <p:sp>
        <p:nvSpPr>
          <p:cNvPr id="5" name="Footer Placeholder 4">
            <a:extLst>
              <a:ext uri="{FF2B5EF4-FFF2-40B4-BE49-F238E27FC236}">
                <a16:creationId xmlns:a16="http://schemas.microsoft.com/office/drawing/2014/main" id="{88F1FD05-4E76-DF02-F90B-787B6F16E3C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B2A7C0A-0BBD-4A17-D71B-F76066B0F277}"/>
              </a:ext>
            </a:extLst>
          </p:cNvPr>
          <p:cNvSpPr>
            <a:spLocks noGrp="1"/>
          </p:cNvSpPr>
          <p:nvPr>
            <p:ph type="sldNum" sz="quarter" idx="12"/>
          </p:nvPr>
        </p:nvSpPr>
        <p:spPr/>
        <p:txBody>
          <a:bodyPr/>
          <a:lstStyle/>
          <a:p>
            <a:fld id="{196A61CA-0502-4EE4-9724-96EA822543E5}" type="slidenum">
              <a:rPr lang="en-US" dirty="0"/>
              <a:t>16</a:t>
            </a:fld>
            <a:endParaRPr lang="en-US" dirty="0"/>
          </a:p>
        </p:txBody>
      </p:sp>
      <p:graphicFrame>
        <p:nvGraphicFramePr>
          <p:cNvPr id="14" name="Diagram 13">
            <a:extLst>
              <a:ext uri="{FF2B5EF4-FFF2-40B4-BE49-F238E27FC236}">
                <a16:creationId xmlns:a16="http://schemas.microsoft.com/office/drawing/2014/main" id="{BBAAB75A-BD7B-A1B0-D0E5-BB38EEC1DF62}"/>
              </a:ext>
            </a:extLst>
          </p:cNvPr>
          <p:cNvGraphicFramePr/>
          <p:nvPr>
            <p:extLst>
              <p:ext uri="{D42A27DB-BD31-4B8C-83A1-F6EECF244321}">
                <p14:modId xmlns:p14="http://schemas.microsoft.com/office/powerpoint/2010/main" val="2484743194"/>
              </p:ext>
            </p:extLst>
          </p:nvPr>
        </p:nvGraphicFramePr>
        <p:xfrm>
          <a:off x="2987040" y="15240"/>
          <a:ext cx="5709920" cy="396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737" name="Diagram 1736">
            <a:extLst>
              <a:ext uri="{FF2B5EF4-FFF2-40B4-BE49-F238E27FC236}">
                <a16:creationId xmlns:a16="http://schemas.microsoft.com/office/drawing/2014/main" id="{07C35DCF-7FC2-EC98-310B-148F4E79579C}"/>
              </a:ext>
            </a:extLst>
          </p:cNvPr>
          <p:cNvGraphicFramePr/>
          <p:nvPr>
            <p:extLst>
              <p:ext uri="{D42A27DB-BD31-4B8C-83A1-F6EECF244321}">
                <p14:modId xmlns:p14="http://schemas.microsoft.com/office/powerpoint/2010/main" val="344828868"/>
              </p:ext>
            </p:extLst>
          </p:nvPr>
        </p:nvGraphicFramePr>
        <p:xfrm>
          <a:off x="2875280" y="1051560"/>
          <a:ext cx="5923280" cy="55575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45632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30AE5-6929-1008-E8C6-6481ED38C6C4}"/>
              </a:ext>
            </a:extLst>
          </p:cNvPr>
          <p:cNvSpPr>
            <a:spLocks noGrp="1"/>
          </p:cNvSpPr>
          <p:nvPr>
            <p:ph type="title"/>
          </p:nvPr>
        </p:nvSpPr>
        <p:spPr>
          <a:xfrm>
            <a:off x="700635" y="922096"/>
            <a:ext cx="10691265" cy="1371030"/>
          </a:xfrm>
        </p:spPr>
        <p:txBody>
          <a:bodyPr vert="horz" lIns="91440" tIns="45720" rIns="91440" bIns="45720" rtlCol="0" anchor="t">
            <a:normAutofit/>
          </a:bodyPr>
          <a:lstStyle/>
          <a:p>
            <a:r>
              <a:rPr lang="en-US" kern="1200" cap="all" spc="30" baseline="0"/>
              <a:t>Any questions?</a:t>
            </a:r>
          </a:p>
        </p:txBody>
      </p:sp>
      <p:pic>
        <p:nvPicPr>
          <p:cNvPr id="7" name="Content Placeholder 6" descr="A white figure with red question marks above his head&#10;&#10;Description automatically generated">
            <a:extLst>
              <a:ext uri="{FF2B5EF4-FFF2-40B4-BE49-F238E27FC236}">
                <a16:creationId xmlns:a16="http://schemas.microsoft.com/office/drawing/2014/main" id="{1EB1E27B-EBF1-B010-BE14-BC4D11897ADF}"/>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p:blipFill>
        <p:spPr>
          <a:xfrm>
            <a:off x="4222969" y="2293126"/>
            <a:ext cx="3646596" cy="3636088"/>
          </a:xfrm>
          <a:noFill/>
        </p:spPr>
      </p:pic>
      <p:sp>
        <p:nvSpPr>
          <p:cNvPr id="4" name="Date Placeholder 3">
            <a:extLst>
              <a:ext uri="{FF2B5EF4-FFF2-40B4-BE49-F238E27FC236}">
                <a16:creationId xmlns:a16="http://schemas.microsoft.com/office/drawing/2014/main" id="{7A5AB37F-0E14-7F57-A23C-403C0BCFAEF2}"/>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8E8C20F4-3C67-434A-9089-7A5DD22311BC}" type="datetime1">
              <a:pPr>
                <a:spcAft>
                  <a:spcPts val="600"/>
                </a:spcAft>
              </a:pPr>
              <a:t>11/3/2024</a:t>
            </a:fld>
            <a:endParaRPr lang="en-US"/>
          </a:p>
        </p:txBody>
      </p:sp>
      <p:sp>
        <p:nvSpPr>
          <p:cNvPr id="5" name="Footer Placeholder 4">
            <a:extLst>
              <a:ext uri="{FF2B5EF4-FFF2-40B4-BE49-F238E27FC236}">
                <a16:creationId xmlns:a16="http://schemas.microsoft.com/office/drawing/2014/main" id="{CCFA0065-BBB0-19EF-4FDC-730D801047E4}"/>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t>
              </a:t>
            </a:r>
          </a:p>
        </p:txBody>
      </p:sp>
      <p:sp>
        <p:nvSpPr>
          <p:cNvPr id="6" name="Slide Number Placeholder 5">
            <a:extLst>
              <a:ext uri="{FF2B5EF4-FFF2-40B4-BE49-F238E27FC236}">
                <a16:creationId xmlns:a16="http://schemas.microsoft.com/office/drawing/2014/main" id="{F0B585FB-B9D9-F27C-4689-9C91C2B3DAB2}"/>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17</a:t>
            </a:fld>
            <a:endParaRPr lang="en-US"/>
          </a:p>
        </p:txBody>
      </p:sp>
    </p:spTree>
    <p:extLst>
      <p:ext uri="{BB962C8B-B14F-4D97-AF65-F5344CB8AC3E}">
        <p14:creationId xmlns:p14="http://schemas.microsoft.com/office/powerpoint/2010/main" val="961585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65055-9377-915B-D5C5-8EECFC493A8D}"/>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1387597-0D1A-970A-3A01-4CC1168B819B}"/>
              </a:ext>
            </a:extLst>
          </p:cNvPr>
          <p:cNvSpPr>
            <a:spLocks noGrp="1"/>
          </p:cNvSpPr>
          <p:nvPr>
            <p:ph idx="1"/>
          </p:nvPr>
        </p:nvSpPr>
        <p:spPr>
          <a:xfrm>
            <a:off x="711073" y="1844277"/>
            <a:ext cx="10545129" cy="4084937"/>
          </a:xfrm>
        </p:spPr>
        <p:txBody>
          <a:bodyPr vert="horz" lIns="91440" tIns="45720" rIns="91440" bIns="45720" rtlCol="0" anchor="t">
            <a:normAutofit fontScale="85000" lnSpcReduction="10000"/>
          </a:bodyPr>
          <a:lstStyle/>
          <a:p>
            <a:r>
              <a:rPr lang="en-GB" sz="1200" dirty="0">
                <a:latin typeface="Calibri"/>
                <a:ea typeface="Verdana"/>
                <a:cs typeface="Calibri"/>
              </a:rPr>
              <a:t>Beccaria, C (1963) </a:t>
            </a:r>
            <a:r>
              <a:rPr lang="en-GB" sz="1200" i="1" dirty="0">
                <a:latin typeface="Calibri"/>
                <a:ea typeface="Verdana"/>
                <a:cs typeface="Calibri"/>
              </a:rPr>
              <a:t>On crimes and punishments</a:t>
            </a:r>
            <a:r>
              <a:rPr lang="en-GB" sz="1200" dirty="0">
                <a:latin typeface="Calibri"/>
                <a:ea typeface="Verdana"/>
                <a:cs typeface="Calibri"/>
              </a:rPr>
              <a:t>. </a:t>
            </a:r>
            <a:r>
              <a:rPr lang="en-GB" sz="1200" err="1">
                <a:latin typeface="Calibri"/>
                <a:ea typeface="Verdana"/>
                <a:cs typeface="Calibri"/>
              </a:rPr>
              <a:t>S.l.</a:t>
            </a:r>
            <a:r>
              <a:rPr lang="en-GB" sz="1200" dirty="0">
                <a:latin typeface="Calibri"/>
                <a:ea typeface="Verdana"/>
                <a:cs typeface="Calibri"/>
              </a:rPr>
              <a:t>: Public Domain.</a:t>
            </a:r>
          </a:p>
          <a:p>
            <a:endParaRPr lang="en-GB" sz="1200" dirty="0">
              <a:latin typeface="Calibri"/>
              <a:ea typeface="Verdana"/>
              <a:cs typeface="Calibri"/>
            </a:endParaRPr>
          </a:p>
          <a:p>
            <a:r>
              <a:rPr lang="en-GB" sz="1200" dirty="0">
                <a:latin typeface="Calibri"/>
                <a:ea typeface="+mn-lt"/>
                <a:cs typeface="+mn-lt"/>
              </a:rPr>
              <a:t>Bentham, J (1823) An Introduction to the Principles of Morals and Legislation. available at: </a:t>
            </a:r>
            <a:r>
              <a:rPr lang="en-GB" sz="1200" dirty="0">
                <a:latin typeface="Calibri"/>
                <a:ea typeface="+mn-lt"/>
                <a:cs typeface="+mn-lt"/>
                <a:hlinkClick r:id="rId2"/>
              </a:rPr>
              <a:t>https://www.earlymoderntexts.com/assets/pdfs/bentham1780.pdf</a:t>
            </a:r>
            <a:r>
              <a:rPr lang="en-GB" sz="1200" dirty="0">
                <a:latin typeface="Calibri"/>
                <a:ea typeface="+mn-lt"/>
                <a:cs typeface="+mn-lt"/>
              </a:rPr>
              <a:t>  accessed on: 29/10/24</a:t>
            </a:r>
            <a:endParaRPr lang="en-GB" sz="1200" dirty="0">
              <a:latin typeface="Calibri"/>
              <a:ea typeface="Verdana"/>
              <a:cs typeface="Calibri"/>
            </a:endParaRPr>
          </a:p>
          <a:p>
            <a:endParaRPr lang="en-GB" sz="1200" dirty="0">
              <a:latin typeface="Calibri"/>
              <a:ea typeface="Verdana"/>
              <a:cs typeface="Calibri"/>
            </a:endParaRPr>
          </a:p>
          <a:p>
            <a:endParaRPr lang="en-US" sz="1200" dirty="0">
              <a:latin typeface="Calibri"/>
              <a:ea typeface="Verdana"/>
              <a:cs typeface="Calibri"/>
            </a:endParaRPr>
          </a:p>
          <a:p>
            <a:r>
              <a:rPr lang="en-GB" sz="1200" dirty="0">
                <a:latin typeface="Calibri"/>
                <a:ea typeface="Verdana"/>
                <a:cs typeface="Calibri"/>
              </a:rPr>
              <a:t>Cherry, K (2023) </a:t>
            </a:r>
            <a:r>
              <a:rPr lang="en-GB" sz="1200" i="1" dirty="0">
                <a:latin typeface="Calibri"/>
                <a:ea typeface="Verdana"/>
                <a:cs typeface="Calibri"/>
              </a:rPr>
              <a:t>How the Hawthorne Effect Works.</a:t>
            </a:r>
            <a:r>
              <a:rPr lang="en-GB" sz="1200" dirty="0">
                <a:latin typeface="Calibri"/>
                <a:ea typeface="Verdana"/>
                <a:cs typeface="Calibri"/>
              </a:rPr>
              <a:t> Available at: </a:t>
            </a:r>
            <a:r>
              <a:rPr lang="en-GB" sz="1200" u="sng" dirty="0">
                <a:latin typeface="Calibri"/>
                <a:ea typeface="Verdana"/>
                <a:cs typeface="Calibri"/>
                <a:hlinkClick r:id="rId3"/>
              </a:rPr>
              <a:t>https://www.verywellmind.com/how-the-hawthorne-effect-2795906</a:t>
            </a:r>
            <a:r>
              <a:rPr lang="en-GB" sz="1200" dirty="0">
                <a:latin typeface="Calibri"/>
                <a:ea typeface="Verdana"/>
                <a:cs typeface="Calibri"/>
              </a:rPr>
              <a:t> Accessed on 29/10/2024</a:t>
            </a:r>
            <a:endParaRPr lang="en-US" sz="1200" dirty="0">
              <a:latin typeface="Calibri"/>
              <a:ea typeface="Verdana"/>
              <a:cs typeface="Calibri"/>
            </a:endParaRPr>
          </a:p>
          <a:p>
            <a:endParaRPr lang="en-US" sz="1200" dirty="0">
              <a:latin typeface="Calibri"/>
              <a:ea typeface="Verdana"/>
              <a:cs typeface="Calibri"/>
            </a:endParaRPr>
          </a:p>
          <a:p>
            <a:r>
              <a:rPr lang="en-GB" sz="1200" dirty="0">
                <a:latin typeface="Calibri"/>
                <a:ea typeface="Verdana"/>
                <a:cs typeface="Calibri"/>
              </a:rPr>
              <a:t>Everaert E (2014) Bandura’s Bobo Doll Experiment and Violence in the Media. Available at: </a:t>
            </a:r>
            <a:r>
              <a:rPr lang="en-GB" sz="1200" u="sng" dirty="0">
                <a:latin typeface="Calibri"/>
                <a:ea typeface="Verdana"/>
                <a:cs typeface="Calibri"/>
                <a:hlinkClick r:id="rId4"/>
              </a:rPr>
              <a:t>https://citeseerx.ist.psu.edu/document?repid=rep1&amp;type=pdf&amp;doi=131a1cf707d950a60e087ddbe8043f83df30ce45</a:t>
            </a:r>
            <a:r>
              <a:rPr lang="en-GB" sz="1200" dirty="0">
                <a:latin typeface="Calibri"/>
                <a:ea typeface="Verdana"/>
                <a:cs typeface="Calibri"/>
              </a:rPr>
              <a:t> Accessed on: 29/10/2024</a:t>
            </a:r>
            <a:endParaRPr lang="en-US" sz="1200" dirty="0">
              <a:latin typeface="Calibri"/>
              <a:ea typeface="Verdana"/>
              <a:cs typeface="Calibri"/>
            </a:endParaRPr>
          </a:p>
          <a:p>
            <a:endParaRPr lang="en-US" sz="1200" dirty="0">
              <a:latin typeface="Calibri"/>
              <a:ea typeface="Verdana"/>
              <a:cs typeface="Calibri"/>
            </a:endParaRPr>
          </a:p>
          <a:p>
            <a:r>
              <a:rPr lang="en-GB" sz="1200" dirty="0" err="1">
                <a:latin typeface="Calibri"/>
                <a:ea typeface="Verdana"/>
                <a:cs typeface="Calibri"/>
              </a:rPr>
              <a:t>Ferracuti</a:t>
            </a:r>
            <a:r>
              <a:rPr lang="en-GB" sz="1200" dirty="0">
                <a:latin typeface="Calibri"/>
                <a:ea typeface="Verdana"/>
                <a:cs typeface="Calibri"/>
              </a:rPr>
              <a:t>, S (1996)</a:t>
            </a:r>
            <a:r>
              <a:rPr lang="en-GB" sz="1200" i="1" dirty="0">
                <a:latin typeface="Calibri"/>
                <a:ea typeface="Verdana"/>
                <a:cs typeface="Calibri"/>
              </a:rPr>
              <a:t> ‘Cesare Lombroso (1835–1907)’, The Journal of Forensic Psychiatry, 7(1)</a:t>
            </a:r>
            <a:r>
              <a:rPr lang="en-GB" sz="1200" dirty="0">
                <a:latin typeface="Calibri"/>
                <a:ea typeface="Verdana"/>
                <a:cs typeface="Calibri"/>
              </a:rPr>
              <a:t>, pp. 130–149. </a:t>
            </a:r>
            <a:r>
              <a:rPr lang="en-GB" sz="1200" dirty="0" err="1">
                <a:latin typeface="Calibri"/>
                <a:ea typeface="Verdana"/>
                <a:cs typeface="Calibri"/>
              </a:rPr>
              <a:t>doi</a:t>
            </a:r>
            <a:r>
              <a:rPr lang="en-GB" sz="1200" dirty="0">
                <a:latin typeface="Calibri"/>
                <a:ea typeface="Verdana"/>
                <a:cs typeface="Calibri"/>
              </a:rPr>
              <a:t>: 10.1080/09585189608409921.</a:t>
            </a:r>
            <a:endParaRPr lang="en-US" sz="1200" dirty="0">
              <a:latin typeface="Calibri"/>
              <a:ea typeface="Verdana"/>
              <a:cs typeface="Calibri"/>
            </a:endParaRPr>
          </a:p>
          <a:p>
            <a:endParaRPr lang="en-GB" sz="1200" dirty="0">
              <a:latin typeface="Calibri"/>
              <a:ea typeface="Verdana"/>
              <a:cs typeface="Calibri"/>
            </a:endParaRPr>
          </a:p>
          <a:p>
            <a:r>
              <a:rPr lang="en-GB" sz="1200" dirty="0">
                <a:ea typeface="+mn-lt"/>
                <a:cs typeface="+mn-lt"/>
              </a:rPr>
              <a:t>Independent. (1993) 'Video link to Bulger murder disputed' . Available at: </a:t>
            </a:r>
            <a:r>
              <a:rPr lang="en-GB" sz="1200" dirty="0">
                <a:ea typeface="+mn-lt"/>
                <a:cs typeface="+mn-lt"/>
                <a:hlinkClick r:id="rId5"/>
              </a:rPr>
              <a:t>https://www.independent.co.uk/news/video-link-to-bulger-murder-disputed-1506766.html</a:t>
            </a:r>
            <a:r>
              <a:rPr lang="en-GB" sz="1200" dirty="0">
                <a:ea typeface="+mn-lt"/>
                <a:cs typeface="+mn-lt"/>
              </a:rPr>
              <a:t> Accessed:3/11/2024</a:t>
            </a:r>
            <a:endParaRPr lang="en-GB" sz="1200" dirty="0">
              <a:latin typeface="Calibri"/>
              <a:ea typeface="Verdana"/>
              <a:cs typeface="Calibri"/>
            </a:endParaRPr>
          </a:p>
          <a:p>
            <a:endParaRPr lang="en-US" sz="1200" dirty="0">
              <a:latin typeface="Calibri"/>
              <a:ea typeface="Verdana"/>
              <a:cs typeface="Calibri"/>
            </a:endParaRPr>
          </a:p>
          <a:p>
            <a:r>
              <a:rPr lang="en-GB" sz="1200" dirty="0">
                <a:latin typeface="Calibri"/>
                <a:ea typeface="Verdana"/>
                <a:cs typeface="Calibri"/>
              </a:rPr>
              <a:t>Krohn, M.D. &amp; </a:t>
            </a:r>
            <a:r>
              <a:rPr lang="en-GB" sz="1200" err="1">
                <a:latin typeface="Calibri"/>
                <a:ea typeface="Verdana"/>
                <a:cs typeface="Calibri"/>
              </a:rPr>
              <a:t>Eassey</a:t>
            </a:r>
            <a:r>
              <a:rPr lang="en-GB" sz="1200" dirty="0">
                <a:latin typeface="Calibri"/>
                <a:ea typeface="Verdana"/>
                <a:cs typeface="Calibri"/>
              </a:rPr>
              <a:t>, J.M (2014) </a:t>
            </a:r>
            <a:r>
              <a:rPr lang="en-GB" sz="1200" i="1" dirty="0">
                <a:latin typeface="Calibri"/>
                <a:ea typeface="Verdana"/>
                <a:cs typeface="Calibri"/>
              </a:rPr>
              <a:t>Integrated Theories of Crime</a:t>
            </a:r>
            <a:r>
              <a:rPr lang="en-GB" sz="1200" dirty="0">
                <a:latin typeface="Calibri"/>
                <a:ea typeface="Verdana"/>
                <a:cs typeface="Calibri"/>
              </a:rPr>
              <a:t>. Available at: </a:t>
            </a:r>
            <a:r>
              <a:rPr lang="en-GB" sz="1200" u="sng" dirty="0">
                <a:latin typeface="Calibri"/>
                <a:ea typeface="Verdana"/>
                <a:cs typeface="Calibri"/>
                <a:hlinkClick r:id="rId6"/>
              </a:rPr>
              <a:t>https://doi.org/10.1002/9781118517390.wbetc028</a:t>
            </a:r>
            <a:r>
              <a:rPr lang="en-GB" sz="1200" dirty="0">
                <a:latin typeface="Calibri"/>
                <a:ea typeface="Verdana"/>
                <a:cs typeface="Calibri"/>
              </a:rPr>
              <a:t> Accessed on: 29/10/2024</a:t>
            </a:r>
            <a:endParaRPr lang="en-US" sz="1200" dirty="0">
              <a:latin typeface="Calibri"/>
              <a:ea typeface="Verdana"/>
              <a:cs typeface="Calibri"/>
            </a:endParaRPr>
          </a:p>
          <a:p>
            <a:pPr marL="0" indent="0">
              <a:buNone/>
            </a:pPr>
            <a:endParaRPr lang="en-US" dirty="0">
              <a:latin typeface="Calisto MT" panose="02040603050505030304"/>
              <a:ea typeface="Verdana"/>
            </a:endParaRPr>
          </a:p>
          <a:p>
            <a:endParaRPr lang="en-US" sz="900" dirty="0">
              <a:latin typeface="Verdana"/>
              <a:ea typeface="Verdana"/>
            </a:endParaRPr>
          </a:p>
        </p:txBody>
      </p:sp>
      <p:sp>
        <p:nvSpPr>
          <p:cNvPr id="4" name="Date Placeholder 3">
            <a:extLst>
              <a:ext uri="{FF2B5EF4-FFF2-40B4-BE49-F238E27FC236}">
                <a16:creationId xmlns:a16="http://schemas.microsoft.com/office/drawing/2014/main" id="{080796ED-FF65-CEDF-BD6E-FD43BBB6F55D}"/>
              </a:ext>
            </a:extLst>
          </p:cNvPr>
          <p:cNvSpPr>
            <a:spLocks noGrp="1"/>
          </p:cNvSpPr>
          <p:nvPr>
            <p:ph type="dt" sz="half" idx="10"/>
          </p:nvPr>
        </p:nvSpPr>
        <p:spPr/>
        <p:txBody>
          <a:bodyPr/>
          <a:lstStyle/>
          <a:p>
            <a:fld id="{A33E9E41-53C3-45EA-AE22-B47C6C166159}" type="datetime1">
              <a:t>11/3/2024</a:t>
            </a:fld>
            <a:endParaRPr lang="en-US" dirty="0"/>
          </a:p>
        </p:txBody>
      </p:sp>
      <p:sp>
        <p:nvSpPr>
          <p:cNvPr id="5" name="Footer Placeholder 4">
            <a:extLst>
              <a:ext uri="{FF2B5EF4-FFF2-40B4-BE49-F238E27FC236}">
                <a16:creationId xmlns:a16="http://schemas.microsoft.com/office/drawing/2014/main" id="{D1488CF4-64DC-F898-BD22-4596A1CB748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B5E0F0F-6814-79E3-5BE5-197E0CE1534D}"/>
              </a:ext>
            </a:extLst>
          </p:cNvPr>
          <p:cNvSpPr>
            <a:spLocks noGrp="1"/>
          </p:cNvSpPr>
          <p:nvPr>
            <p:ph type="sldNum" sz="quarter" idx="12"/>
          </p:nvPr>
        </p:nvSpPr>
        <p:spPr/>
        <p:txBody>
          <a:bodyPr/>
          <a:lstStyle/>
          <a:p>
            <a:fld id="{E30AF5A0-43BB-4336-8627-9123B9144D80}" type="slidenum">
              <a:rPr lang="en-US" dirty="0"/>
              <a:t>18</a:t>
            </a:fld>
            <a:endParaRPr lang="en-US" dirty="0"/>
          </a:p>
        </p:txBody>
      </p:sp>
    </p:spTree>
    <p:extLst>
      <p:ext uri="{BB962C8B-B14F-4D97-AF65-F5344CB8AC3E}">
        <p14:creationId xmlns:p14="http://schemas.microsoft.com/office/powerpoint/2010/main" val="3392684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0656F-A1DF-45A5-0C2B-A865AD6DF043}"/>
              </a:ext>
            </a:extLst>
          </p:cNvPr>
          <p:cNvSpPr>
            <a:spLocks noGrp="1"/>
          </p:cNvSpPr>
          <p:nvPr>
            <p:ph idx="1"/>
          </p:nvPr>
        </p:nvSpPr>
        <p:spPr>
          <a:xfrm>
            <a:off x="274055" y="243451"/>
            <a:ext cx="11641154" cy="5389731"/>
          </a:xfrm>
        </p:spPr>
        <p:txBody>
          <a:bodyPr vert="horz" lIns="91440" tIns="45720" rIns="91440" bIns="45720" rtlCol="0" anchor="t">
            <a:noAutofit/>
          </a:bodyPr>
          <a:lstStyle/>
          <a:p>
            <a:r>
              <a:rPr lang="en-GB" sz="1200" dirty="0">
                <a:latin typeface="Calibri"/>
                <a:ea typeface="Verdana"/>
                <a:cs typeface="Calibri"/>
              </a:rPr>
              <a:t>Krohn, M.D. &amp; </a:t>
            </a:r>
            <a:r>
              <a:rPr lang="en-GB" sz="1200" dirty="0" err="1">
                <a:latin typeface="Calibri"/>
                <a:ea typeface="Verdana"/>
                <a:cs typeface="Calibri"/>
              </a:rPr>
              <a:t>Eassey</a:t>
            </a:r>
            <a:r>
              <a:rPr lang="en-GB" sz="1200" dirty="0">
                <a:latin typeface="Calibri"/>
                <a:ea typeface="Verdana"/>
                <a:cs typeface="Calibri"/>
              </a:rPr>
              <a:t>, J.M (2014) </a:t>
            </a:r>
            <a:r>
              <a:rPr lang="en-GB" sz="1200" i="1" dirty="0">
                <a:latin typeface="Calibri"/>
                <a:ea typeface="Verdana"/>
                <a:cs typeface="Calibri"/>
              </a:rPr>
              <a:t>Integrated Theories of Crime</a:t>
            </a:r>
            <a:r>
              <a:rPr lang="en-GB" sz="1200" dirty="0">
                <a:latin typeface="Calibri"/>
                <a:ea typeface="Verdana"/>
                <a:cs typeface="Calibri"/>
              </a:rPr>
              <a:t>. Available at: </a:t>
            </a:r>
            <a:r>
              <a:rPr lang="en-GB" sz="1200" dirty="0">
                <a:latin typeface="Calibri"/>
                <a:ea typeface="Verdana"/>
                <a:cs typeface="Calibri"/>
                <a:hlinkClick r:id="rId2"/>
              </a:rPr>
              <a:t>https://doi.org/10.1002/9781118517390.wbetc028</a:t>
            </a:r>
            <a:r>
              <a:rPr lang="en-GB" sz="1200" dirty="0">
                <a:latin typeface="Calibri"/>
                <a:ea typeface="Verdana"/>
                <a:cs typeface="Calibri"/>
              </a:rPr>
              <a:t> Accessed on: 29/10/2024</a:t>
            </a:r>
            <a:endParaRPr lang="en-US" sz="1200" dirty="0">
              <a:latin typeface="Calibri"/>
              <a:ea typeface="Verdana"/>
              <a:cs typeface="Calibri"/>
            </a:endParaRPr>
          </a:p>
          <a:p>
            <a:endParaRPr lang="en-GB" sz="1200" dirty="0">
              <a:latin typeface="Calibri"/>
              <a:ea typeface="Verdana"/>
              <a:cs typeface="Calibri"/>
            </a:endParaRPr>
          </a:p>
          <a:p>
            <a:r>
              <a:rPr lang="en-GB" sz="1200" dirty="0">
                <a:latin typeface="Calibri"/>
                <a:ea typeface="Verdana"/>
                <a:cs typeface="Calibri"/>
              </a:rPr>
              <a:t>Mazzarello, P (2011). </a:t>
            </a:r>
            <a:r>
              <a:rPr lang="en-GB" sz="1200" i="1" dirty="0">
                <a:latin typeface="Calibri"/>
                <a:ea typeface="Verdana"/>
                <a:cs typeface="Calibri"/>
              </a:rPr>
              <a:t>Cesare Lombroso: an anthropologist between evolution and degeneration. Functional Neurology, 26(2), 97-101</a:t>
            </a:r>
            <a:r>
              <a:rPr lang="en-GB" sz="1200" dirty="0">
                <a:latin typeface="Calibri"/>
                <a:ea typeface="Verdana"/>
                <a:cs typeface="Calibri"/>
              </a:rPr>
              <a:t>. doi:10.11138/</a:t>
            </a:r>
            <a:r>
              <a:rPr lang="en-GB" sz="1200" dirty="0" err="1">
                <a:latin typeface="Calibri"/>
                <a:ea typeface="Verdana"/>
                <a:cs typeface="Calibri"/>
              </a:rPr>
              <a:t>FNeuro</a:t>
            </a:r>
            <a:r>
              <a:rPr lang="en-GB" sz="1200" dirty="0">
                <a:latin typeface="Calibri"/>
                <a:ea typeface="Verdana"/>
                <a:cs typeface="Calibri"/>
              </a:rPr>
              <a:t>/2011.26.2.097.</a:t>
            </a:r>
            <a:endParaRPr lang="en-US" sz="1200">
              <a:latin typeface="Calibri"/>
              <a:ea typeface="Verdana"/>
              <a:cs typeface="Calibri"/>
            </a:endParaRPr>
          </a:p>
          <a:p>
            <a:endParaRPr lang="en-GB" sz="1200" dirty="0">
              <a:latin typeface="Calibri"/>
              <a:ea typeface="Verdana"/>
              <a:cs typeface="Calibri"/>
            </a:endParaRPr>
          </a:p>
          <a:p>
            <a:r>
              <a:rPr lang="en-GB" sz="1200" dirty="0">
                <a:latin typeface="Calibri"/>
                <a:ea typeface="Verdana"/>
                <a:cs typeface="Calibri"/>
              </a:rPr>
              <a:t>Newburn, T (2017) </a:t>
            </a:r>
            <a:r>
              <a:rPr lang="en-GB" sz="1200" i="1" dirty="0">
                <a:latin typeface="Calibri"/>
                <a:ea typeface="Verdana"/>
                <a:cs typeface="Calibri"/>
              </a:rPr>
              <a:t>Criminology. 3rd ed.</a:t>
            </a:r>
            <a:r>
              <a:rPr lang="en-GB" sz="1200" dirty="0">
                <a:latin typeface="Calibri"/>
                <a:ea typeface="Verdana"/>
                <a:cs typeface="Calibri"/>
              </a:rPr>
              <a:t> Available at: </a:t>
            </a:r>
            <a:r>
              <a:rPr lang="en-GB" sz="1200" dirty="0">
                <a:latin typeface="Calibri"/>
                <a:ea typeface="Verdana"/>
                <a:cs typeface="Calibri"/>
                <a:hlinkClick r:id="rId3"/>
              </a:rPr>
              <a:t>https://r1.vlereader.com/EpubReader?ean=1781317244257</a:t>
            </a:r>
            <a:r>
              <a:rPr lang="en-GB" sz="1200" dirty="0">
                <a:latin typeface="Calibri"/>
                <a:ea typeface="Verdana"/>
                <a:cs typeface="Calibri"/>
              </a:rPr>
              <a:t> Accessed on: 29/10/2024</a:t>
            </a:r>
            <a:endParaRPr lang="en-US" sz="1200">
              <a:latin typeface="Calibri"/>
              <a:ea typeface="Verdana"/>
              <a:cs typeface="Calibri"/>
            </a:endParaRPr>
          </a:p>
          <a:p>
            <a:endParaRPr lang="en-GB" sz="1200" dirty="0">
              <a:latin typeface="Calibri"/>
              <a:ea typeface="Verdana"/>
              <a:cs typeface="Calibri"/>
            </a:endParaRPr>
          </a:p>
          <a:p>
            <a:r>
              <a:rPr lang="en-GB" sz="1200" dirty="0">
                <a:latin typeface="Calibri"/>
                <a:ea typeface="Verdana"/>
                <a:cs typeface="Calibri"/>
              </a:rPr>
              <a:t>O’Malley, P (2009)</a:t>
            </a:r>
            <a:r>
              <a:rPr lang="en-GB" sz="1200" i="1" dirty="0">
                <a:latin typeface="Calibri"/>
                <a:ea typeface="Verdana"/>
                <a:cs typeface="Calibri"/>
              </a:rPr>
              <a:t> Jeremy Bentham, SSRN</a:t>
            </a:r>
            <a:r>
              <a:rPr lang="en-GB" sz="1200" dirty="0">
                <a:latin typeface="Calibri"/>
                <a:ea typeface="Verdana"/>
                <a:cs typeface="Calibri"/>
              </a:rPr>
              <a:t>. Available at: </a:t>
            </a:r>
            <a:r>
              <a:rPr lang="en-GB" sz="1200" dirty="0">
                <a:latin typeface="Calibri"/>
                <a:ea typeface="Verdana"/>
                <a:cs typeface="Calibri"/>
                <a:hlinkClick r:id="rId4"/>
              </a:rPr>
              <a:t>https://papers.ssrn.com/sol3/papers.cfm?abstract_id=1478304</a:t>
            </a:r>
            <a:r>
              <a:rPr lang="en-GB" sz="1200" dirty="0">
                <a:latin typeface="Calibri"/>
                <a:ea typeface="Verdana"/>
                <a:cs typeface="Calibri"/>
              </a:rPr>
              <a:t> Accessed: 24 October 2024</a:t>
            </a:r>
            <a:endParaRPr lang="en-US" sz="1200">
              <a:latin typeface="Calibri"/>
              <a:ea typeface="Verdana"/>
              <a:cs typeface="Calibri"/>
            </a:endParaRPr>
          </a:p>
          <a:p>
            <a:endParaRPr lang="en-US" sz="1200" dirty="0">
              <a:latin typeface="Calibri"/>
              <a:ea typeface="+mn-lt"/>
              <a:cs typeface="+mn-lt"/>
            </a:endParaRPr>
          </a:p>
          <a:p>
            <a:r>
              <a:rPr lang="en-US" sz="1200" dirty="0">
                <a:latin typeface="Calibri"/>
                <a:ea typeface="+mn-lt"/>
                <a:cs typeface="+mn-lt"/>
              </a:rPr>
              <a:t>Sampson, R. J., &amp; Laub, J. H (1993) Crime in the Making: Pathways and Turning Points Through Life. Harvard University Press. /</a:t>
            </a:r>
            <a:r>
              <a:rPr lang="en-US" sz="1200" dirty="0" err="1">
                <a:latin typeface="Calibri"/>
                <a:ea typeface="+mn-lt"/>
                <a:cs typeface="+mn-lt"/>
              </a:rPr>
              <a:t>doi</a:t>
            </a:r>
            <a:r>
              <a:rPr lang="en-US" sz="1200" dirty="0">
                <a:latin typeface="Calibri"/>
                <a:ea typeface="+mn-lt"/>
                <a:cs typeface="+mn-lt"/>
              </a:rPr>
              <a:t>/abs/10.1177/0011128793039003010</a:t>
            </a:r>
          </a:p>
          <a:p>
            <a:endParaRPr lang="en-US" sz="1200" dirty="0">
              <a:latin typeface="Calibri"/>
              <a:ea typeface="+mn-lt"/>
              <a:cs typeface="+mn-lt"/>
            </a:endParaRPr>
          </a:p>
          <a:p>
            <a:endParaRPr lang="en-US" sz="1200" dirty="0">
              <a:latin typeface="Calibri"/>
              <a:ea typeface="+mn-lt"/>
              <a:cs typeface="+mn-lt"/>
            </a:endParaRPr>
          </a:p>
          <a:p>
            <a:r>
              <a:rPr lang="en-US" sz="1200" dirty="0">
                <a:latin typeface="Calibri"/>
                <a:ea typeface="+mn-lt"/>
                <a:cs typeface="+mn-lt"/>
              </a:rPr>
              <a:t>Shapiro, I. (2001). The Myth of Biological Determinism in Crime. Journal of Criminal Justice, 29(5), 445-456.</a:t>
            </a:r>
            <a:endParaRPr lang="en-US" sz="1200">
              <a:latin typeface="Calibri"/>
              <a:ea typeface="Verdana"/>
              <a:cs typeface="Calibri"/>
            </a:endParaRPr>
          </a:p>
          <a:p>
            <a:endParaRPr lang="en-GB" sz="1200" dirty="0">
              <a:latin typeface="Calibri"/>
              <a:ea typeface="Verdana"/>
              <a:cs typeface="Calibri"/>
            </a:endParaRPr>
          </a:p>
          <a:p>
            <a:r>
              <a:rPr lang="en-GB" sz="1200" dirty="0">
                <a:latin typeface="Calibri"/>
                <a:ea typeface="Verdana"/>
                <a:cs typeface="Calibri"/>
              </a:rPr>
              <a:t>Tadayon Nabavi, R. &amp; </a:t>
            </a:r>
            <a:r>
              <a:rPr lang="en-GB" sz="1200" dirty="0" err="1">
                <a:latin typeface="Calibri"/>
                <a:ea typeface="Verdana"/>
                <a:cs typeface="Calibri"/>
              </a:rPr>
              <a:t>Bijandi</a:t>
            </a:r>
            <a:r>
              <a:rPr lang="en-GB" sz="1200" dirty="0">
                <a:latin typeface="Calibri"/>
                <a:ea typeface="Verdana"/>
                <a:cs typeface="Calibri"/>
              </a:rPr>
              <a:t>, M.S (2011) </a:t>
            </a:r>
            <a:r>
              <a:rPr lang="en-GB" sz="1200" i="1" dirty="0">
                <a:latin typeface="Calibri"/>
                <a:ea typeface="Verdana"/>
                <a:cs typeface="Calibri"/>
              </a:rPr>
              <a:t>Bandura’s Social Learning Theory &amp; Social Cognitive Learning Theory.</a:t>
            </a:r>
            <a:r>
              <a:rPr lang="en-GB" sz="1200" dirty="0">
                <a:latin typeface="Calibri"/>
                <a:ea typeface="Verdana"/>
                <a:cs typeface="Calibri"/>
              </a:rPr>
              <a:t> Available at: </a:t>
            </a:r>
            <a:r>
              <a:rPr lang="en-GB" sz="1200" dirty="0">
                <a:latin typeface="Calibri"/>
                <a:ea typeface="Verdana"/>
                <a:cs typeface="Calibri"/>
                <a:hlinkClick r:id="rId5"/>
              </a:rPr>
              <a:t>https://www.researchgate.net/profile/Mohammad-Bijandi/publication/367203768_Bandura's_Social_Learning_Theory_Social_Cognitive_Learning_Theory/links/63c6a10bd7e5841e0bd70276/Banduras-Social-Learning-Theory-Social-Cognitive-Learning-Theory.pdf</a:t>
            </a:r>
            <a:r>
              <a:rPr lang="en-GB" sz="1200" dirty="0">
                <a:latin typeface="Calibri"/>
                <a:ea typeface="Verdana"/>
                <a:cs typeface="Calibri"/>
              </a:rPr>
              <a:t> Accessed on: 24/10/2024</a:t>
            </a:r>
          </a:p>
          <a:p>
            <a:endParaRPr lang="en-US" sz="1200" dirty="0">
              <a:latin typeface="Calibri"/>
              <a:ea typeface="+mn-lt"/>
              <a:cs typeface="+mn-lt"/>
            </a:endParaRPr>
          </a:p>
          <a:p>
            <a:r>
              <a:rPr lang="en-US" sz="1200" dirty="0">
                <a:latin typeface="Calibri"/>
                <a:ea typeface="+mn-lt"/>
                <a:cs typeface="+mn-lt"/>
              </a:rPr>
              <a:t>Taylor, I (1999). Crime, Criminality and Criminal Justice: A Sociological Perspective. In M. Maguire, R. Morgan, &amp; R. Reiner (Eds.), The Oxford Handbook of Criminology (pp. 4-30). Oxford University Press.</a:t>
            </a:r>
            <a:endParaRPr lang="en-US" sz="1200">
              <a:latin typeface="Calibri"/>
              <a:ea typeface="Verdana"/>
              <a:cs typeface="Calibri"/>
            </a:endParaRPr>
          </a:p>
          <a:p>
            <a:r>
              <a:rPr lang="en-US" sz="1200" dirty="0">
                <a:latin typeface="Calibri"/>
                <a:ea typeface="+mn-lt"/>
                <a:cs typeface="+mn-lt"/>
              </a:rPr>
              <a:t>Thornberry, T. P (1987). Toward an Interactional Theory of Delinquency. Criminology, 25(4), 863-892.</a:t>
            </a:r>
            <a:endParaRPr lang="en-US" sz="1200" dirty="0">
              <a:latin typeface="Calibri"/>
              <a:ea typeface="Verdana"/>
              <a:cs typeface="Calibri"/>
            </a:endParaRPr>
          </a:p>
          <a:p>
            <a:endParaRPr lang="en-GB" sz="1200" i="1" dirty="0">
              <a:latin typeface="Calibri"/>
              <a:ea typeface="Verdana"/>
              <a:cs typeface="Calibri"/>
            </a:endParaRPr>
          </a:p>
        </p:txBody>
      </p:sp>
      <p:sp>
        <p:nvSpPr>
          <p:cNvPr id="4" name="Date Placeholder 3">
            <a:extLst>
              <a:ext uri="{FF2B5EF4-FFF2-40B4-BE49-F238E27FC236}">
                <a16:creationId xmlns:a16="http://schemas.microsoft.com/office/drawing/2014/main" id="{244246B5-6D3F-28E5-A105-6E27255C1B98}"/>
              </a:ext>
            </a:extLst>
          </p:cNvPr>
          <p:cNvSpPr>
            <a:spLocks noGrp="1"/>
          </p:cNvSpPr>
          <p:nvPr>
            <p:ph type="dt" sz="half" idx="10"/>
          </p:nvPr>
        </p:nvSpPr>
        <p:spPr/>
        <p:txBody>
          <a:bodyPr/>
          <a:lstStyle/>
          <a:p>
            <a:fld id="{8C382BF8-2D25-43B4-809E-C6FDC89F522A}" type="datetime1">
              <a:t>11/3/2024</a:t>
            </a:fld>
            <a:endParaRPr lang="en-US" dirty="0"/>
          </a:p>
        </p:txBody>
      </p:sp>
      <p:sp>
        <p:nvSpPr>
          <p:cNvPr id="5" name="Footer Placeholder 4">
            <a:extLst>
              <a:ext uri="{FF2B5EF4-FFF2-40B4-BE49-F238E27FC236}">
                <a16:creationId xmlns:a16="http://schemas.microsoft.com/office/drawing/2014/main" id="{A7F62B0F-695B-BBF1-D282-2AC258D2323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CC243E8-3F37-B2EB-DD0B-77DC6775872E}"/>
              </a:ext>
            </a:extLst>
          </p:cNvPr>
          <p:cNvSpPr>
            <a:spLocks noGrp="1"/>
          </p:cNvSpPr>
          <p:nvPr>
            <p:ph type="sldNum" sz="quarter" idx="12"/>
          </p:nvPr>
        </p:nvSpPr>
        <p:spPr/>
        <p:txBody>
          <a:bodyPr/>
          <a:lstStyle/>
          <a:p>
            <a:fld id="{E30AF5A0-43BB-4336-8627-9123B9144D80}" type="slidenum">
              <a:rPr lang="en-US" dirty="0"/>
              <a:t>19</a:t>
            </a:fld>
            <a:endParaRPr lang="en-US" dirty="0"/>
          </a:p>
        </p:txBody>
      </p:sp>
    </p:spTree>
    <p:extLst>
      <p:ext uri="{BB962C8B-B14F-4D97-AF65-F5344CB8AC3E}">
        <p14:creationId xmlns:p14="http://schemas.microsoft.com/office/powerpoint/2010/main" val="3692207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067A8F-056F-CD32-BE99-FB2D99D41EEB}"/>
              </a:ext>
            </a:extLst>
          </p:cNvPr>
          <p:cNvSpPr>
            <a:spLocks noGrp="1"/>
          </p:cNvSpPr>
          <p:nvPr>
            <p:ph idx="1"/>
          </p:nvPr>
        </p:nvSpPr>
        <p:spPr>
          <a:xfrm>
            <a:off x="564936" y="1103153"/>
            <a:ext cx="10691265" cy="3636088"/>
          </a:xfrm>
        </p:spPr>
        <p:txBody>
          <a:bodyPr vert="horz" lIns="91440" tIns="45720" rIns="91440" bIns="45720" rtlCol="0" anchor="t">
            <a:normAutofit/>
          </a:bodyPr>
          <a:lstStyle/>
          <a:p>
            <a:r>
              <a:rPr lang="en-GB" sz="1200" dirty="0">
                <a:latin typeface="Calibri"/>
                <a:ea typeface="Calibri"/>
                <a:cs typeface="Calibri"/>
              </a:rPr>
              <a:t>TOMLINSON, K.D (2016). </a:t>
            </a:r>
            <a:r>
              <a:rPr lang="en-GB" sz="1200" i="1" dirty="0">
                <a:latin typeface="Calibri"/>
                <a:ea typeface="Calibri"/>
                <a:cs typeface="Calibri"/>
              </a:rPr>
              <a:t>An Examination of Deterrence Theory: Where Do We Stand? Federal Probation, 80(3), pp. 33-38, 57.</a:t>
            </a:r>
            <a:endParaRPr lang="en-US" sz="1200" dirty="0">
              <a:latin typeface="Calibri"/>
              <a:ea typeface="Calibri"/>
              <a:cs typeface="Calibri"/>
            </a:endParaRPr>
          </a:p>
          <a:p>
            <a:endParaRPr lang="en-US" sz="1200" dirty="0">
              <a:latin typeface="Calibri"/>
              <a:ea typeface="Calibri"/>
              <a:cs typeface="Calibri"/>
            </a:endParaRPr>
          </a:p>
          <a:p>
            <a:r>
              <a:rPr lang="en-GB" sz="1200" dirty="0">
                <a:latin typeface="Calibri"/>
                <a:ea typeface="Calibri"/>
                <a:cs typeface="Calibri"/>
              </a:rPr>
              <a:t>Valasik, M (2013</a:t>
            </a:r>
            <a:r>
              <a:rPr lang="en-GB" sz="1200" i="1" dirty="0">
                <a:latin typeface="Calibri"/>
                <a:ea typeface="Calibri"/>
                <a:cs typeface="Calibri"/>
              </a:rPr>
              <a:t>) ‘Classical criminology’, The </a:t>
            </a:r>
            <a:r>
              <a:rPr lang="en-GB" sz="1200" i="1" dirty="0" err="1">
                <a:latin typeface="Calibri"/>
                <a:ea typeface="Calibri"/>
                <a:cs typeface="Calibri"/>
              </a:rPr>
              <a:t>Encyclopedia</a:t>
            </a:r>
            <a:r>
              <a:rPr lang="en-GB" sz="1200" i="1" dirty="0">
                <a:latin typeface="Calibri"/>
                <a:ea typeface="Calibri"/>
                <a:cs typeface="Calibri"/>
              </a:rPr>
              <a:t> of Criminology and Criminal Justice, pp. 1–5.</a:t>
            </a:r>
            <a:r>
              <a:rPr lang="en-GB" sz="1200" dirty="0">
                <a:latin typeface="Calibri"/>
                <a:ea typeface="Calibri"/>
                <a:cs typeface="Calibri"/>
              </a:rPr>
              <a:t> Available at: </a:t>
            </a:r>
            <a:r>
              <a:rPr lang="en-GB" sz="1200" dirty="0">
                <a:latin typeface="Calibri"/>
                <a:ea typeface="Calibri"/>
                <a:cs typeface="Calibri"/>
                <a:hlinkClick r:id="rId2"/>
              </a:rPr>
              <a:t>https://d1wqtxts1xzle7.cloudfront.net/47030995/2014_Valasik-libre.pdf?1467737981=&amp;response-content-disposition=inline%3B+filename%3DClassical_Criminology.pdf&amp;Expires=1729783110&amp;Signature=YjyYDhAaFd8yQJE0l8n6ImOudL~WUNWB75aWEGpNOQbmoGko9ApcURaeVqnOBHk8Nhsl2GRkt9ovHkmPWk5bqLzdAuKdf7kBfo4hPJhHxoqYmRPjQDxTbnbYLgFQs3-8-edJKHQAERXndrXC090je3CRmb98bp-QQirc2B2jUKGDYiamf-zws5B4OTc3S146RRS7Ox4lefzx0cCieQr6uKd2pL0b5koF9B3W8h-</a:t>
            </a:r>
            <a:r>
              <a:rPr lang="en-US" dirty="0">
                <a:latin typeface="Calisto MT"/>
                <a:ea typeface="Calibri"/>
                <a:cs typeface="Calibri"/>
              </a:rPr>
              <a:t> </a:t>
            </a:r>
            <a:r>
              <a:rPr lang="en-US" sz="1200" dirty="0">
                <a:latin typeface="Calibri"/>
                <a:ea typeface="Calibri"/>
                <a:cs typeface="Calibri"/>
              </a:rPr>
              <a:t>accessed on: 29/10/24</a:t>
            </a:r>
            <a:endParaRPr lang="en-US" sz="1200" dirty="0">
              <a:latin typeface="Calibri"/>
              <a:cs typeface="Calibri"/>
            </a:endParaRPr>
          </a:p>
        </p:txBody>
      </p:sp>
      <p:sp>
        <p:nvSpPr>
          <p:cNvPr id="4" name="Date Placeholder 3">
            <a:extLst>
              <a:ext uri="{FF2B5EF4-FFF2-40B4-BE49-F238E27FC236}">
                <a16:creationId xmlns:a16="http://schemas.microsoft.com/office/drawing/2014/main" id="{9ED21CAC-A35A-6761-CDF6-C650C3C7EB81}"/>
              </a:ext>
            </a:extLst>
          </p:cNvPr>
          <p:cNvSpPr>
            <a:spLocks noGrp="1"/>
          </p:cNvSpPr>
          <p:nvPr>
            <p:ph type="dt" sz="half" idx="10"/>
          </p:nvPr>
        </p:nvSpPr>
        <p:spPr/>
        <p:txBody>
          <a:bodyPr/>
          <a:lstStyle/>
          <a:p>
            <a:fld id="{27B2FBC2-45AF-40D8-948D-6E224F6ACD27}" type="datetime1">
              <a:t>11/3/2024</a:t>
            </a:fld>
            <a:endParaRPr lang="en-US" dirty="0"/>
          </a:p>
        </p:txBody>
      </p:sp>
      <p:sp>
        <p:nvSpPr>
          <p:cNvPr id="5" name="Footer Placeholder 4">
            <a:extLst>
              <a:ext uri="{FF2B5EF4-FFF2-40B4-BE49-F238E27FC236}">
                <a16:creationId xmlns:a16="http://schemas.microsoft.com/office/drawing/2014/main" id="{C60AAF35-4048-BFBA-F5BF-74D86C082CF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BFA53B-3A1E-FF7A-BB10-C78A3136B3A3}"/>
              </a:ext>
            </a:extLst>
          </p:cNvPr>
          <p:cNvSpPr>
            <a:spLocks noGrp="1"/>
          </p:cNvSpPr>
          <p:nvPr>
            <p:ph type="sldNum" sz="quarter" idx="12"/>
          </p:nvPr>
        </p:nvSpPr>
        <p:spPr/>
        <p:txBody>
          <a:bodyPr/>
          <a:lstStyle/>
          <a:p>
            <a:fld id="{E30AF5A0-43BB-4336-8627-9123B9144D80}" type="slidenum">
              <a:rPr lang="en-US" dirty="0"/>
              <a:t>20</a:t>
            </a:fld>
            <a:endParaRPr lang="en-US" dirty="0"/>
          </a:p>
        </p:txBody>
      </p:sp>
    </p:spTree>
    <p:extLst>
      <p:ext uri="{BB962C8B-B14F-4D97-AF65-F5344CB8AC3E}">
        <p14:creationId xmlns:p14="http://schemas.microsoft.com/office/powerpoint/2010/main" val="672244416"/>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ChronicleVTI</vt:lpstr>
      <vt:lpstr>Criminological theory and causes of criminal behaviour</vt:lpstr>
      <vt:lpstr>Introduction</vt:lpstr>
      <vt:lpstr>Classical criminology</vt:lpstr>
      <vt:lpstr>Beccaria</vt:lpstr>
      <vt:lpstr>Bentham</vt:lpstr>
      <vt:lpstr>PowerPoint Presentation</vt:lpstr>
      <vt:lpstr>Rational choice  theory</vt:lpstr>
      <vt:lpstr>Hawthorne effect</vt:lpstr>
      <vt:lpstr>Cesare Lombroso</vt:lpstr>
      <vt:lpstr>PowerPoint Presentation</vt:lpstr>
      <vt:lpstr>Social learning theory</vt:lpstr>
      <vt:lpstr>PowerPoint Presentation</vt:lpstr>
      <vt:lpstr>James bulger murder</vt:lpstr>
      <vt:lpstr>Intergrated theories</vt:lpstr>
      <vt:lpstr>Conclusion</vt:lpstr>
      <vt:lpstr>Timeline</vt:lpstr>
      <vt:lpstr>Any questions?</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782</cp:revision>
  <dcterms:created xsi:type="dcterms:W3CDTF">2024-10-21T08:14:52Z</dcterms:created>
  <dcterms:modified xsi:type="dcterms:W3CDTF">2024-11-03T20:43:34Z</dcterms:modified>
</cp:coreProperties>
</file>