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22"/>
  </p:notesMasterIdLst>
  <p:sldIdLst>
    <p:sldId id="382" r:id="rId4"/>
    <p:sldId id="387" r:id="rId5"/>
    <p:sldId id="554" r:id="rId6"/>
    <p:sldId id="738" r:id="rId7"/>
    <p:sldId id="739" r:id="rId8"/>
    <p:sldId id="740" r:id="rId9"/>
    <p:sldId id="741" r:id="rId10"/>
    <p:sldId id="755" r:id="rId11"/>
    <p:sldId id="756" r:id="rId12"/>
    <p:sldId id="750" r:id="rId13"/>
    <p:sldId id="751" r:id="rId14"/>
    <p:sldId id="745" r:id="rId15"/>
    <p:sldId id="747" r:id="rId16"/>
    <p:sldId id="748" r:id="rId17"/>
    <p:sldId id="749" r:id="rId18"/>
    <p:sldId id="752" r:id="rId19"/>
    <p:sldId id="753" r:id="rId20"/>
    <p:sldId id="754" r:id="rId21"/>
  </p:sldIdLst>
  <p:sldSz cx="9144000" cy="6858000" type="screen4x3"/>
  <p:notesSz cx="6858000" cy="9144000"/>
  <p:embeddedFontLst>
    <p:embeddedFont>
      <p:font typeface="Calibri Light" panose="020F0302020204030204" pitchFamily="34" charset="0"/>
      <p:regular r:id="rId23"/>
      <p:italic r:id="rId24"/>
    </p:embeddedFont>
    <p:embeddedFont>
      <p:font typeface="宋体" panose="02010600030101010101" pitchFamily="2" charset="-122"/>
      <p:regular r:id="rId25"/>
    </p:embeddedFont>
    <p:embeddedFont>
      <p:font typeface="GB Pinyinok-D" panose="020B0604020202020204" charset="-122"/>
      <p:regular r:id="rId26"/>
    </p:embeddedFont>
    <p:embeddedFont>
      <p:font typeface="楷体" panose="020B0604020202020204" charset="-122"/>
      <p:regular r:id="rId27"/>
    </p:embeddedFont>
    <p:embeddedFont>
      <p:font typeface="微软雅黑" panose="020B0503020204020204" pitchFamily="34" charset="-122"/>
      <p:regular r:id="rId28"/>
      <p:bold r:id="rId29"/>
    </p:embeddedFon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华文楷体" panose="020B0604020202020204" charset="-122"/>
      <p:regular r:id="rId34"/>
    </p:embeddedFont>
    <p:embeddedFont>
      <p:font typeface="Wingdings 2" panose="05020102010507070707" pitchFamily="18" charset="2"/>
      <p:regular r:id="rId35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188" y="132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4.fntdata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font" Target="fonts/font12.fntdata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9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font" Target="fonts/font1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2019/11/13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662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76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6787" cy="1414956213"/>
          </a:xfrm>
        </p:spPr>
      </p:sp>
      <p:sp>
        <p:nvSpPr>
          <p:cNvPr id="286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6787" cy="1414956213"/>
          </a:xfrm>
        </p:spPr>
      </p:sp>
      <p:sp>
        <p:nvSpPr>
          <p:cNvPr id="296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17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2019/11/13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2" name="矩形 3"/>
          <p:cNvSpPr>
            <a:spLocks noChangeArrowheads="1"/>
          </p:cNvSpPr>
          <p:nvPr/>
        </p:nvSpPr>
        <p:spPr bwMode="auto">
          <a:xfrm>
            <a:off x="0" y="6167438"/>
            <a:ext cx="2327275" cy="179387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3" name="矩形 8"/>
          <p:cNvSpPr>
            <a:spLocks noChangeArrowheads="1"/>
          </p:cNvSpPr>
          <p:nvPr/>
        </p:nvSpPr>
        <p:spPr bwMode="auto">
          <a:xfrm>
            <a:off x="2327275" y="6167438"/>
            <a:ext cx="2260600" cy="179387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4" name="矩形 9"/>
          <p:cNvSpPr>
            <a:spLocks noChangeArrowheads="1"/>
          </p:cNvSpPr>
          <p:nvPr/>
        </p:nvSpPr>
        <p:spPr bwMode="auto">
          <a:xfrm>
            <a:off x="4587875" y="6167438"/>
            <a:ext cx="2260600" cy="179387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5" name="矩形 10"/>
          <p:cNvSpPr>
            <a:spLocks noChangeArrowheads="1"/>
          </p:cNvSpPr>
          <p:nvPr/>
        </p:nvSpPr>
        <p:spPr bwMode="auto">
          <a:xfrm>
            <a:off x="6848475" y="6167438"/>
            <a:ext cx="2295525" cy="179387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6" name="矩形 6"/>
          <p:cNvSpPr>
            <a:spLocks noChangeArrowheads="1"/>
          </p:cNvSpPr>
          <p:nvPr/>
        </p:nvSpPr>
        <p:spPr bwMode="auto">
          <a:xfrm>
            <a:off x="0" y="247650"/>
            <a:ext cx="2260600" cy="71438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7" name="矩形 7"/>
          <p:cNvSpPr>
            <a:spLocks noChangeArrowheads="1"/>
          </p:cNvSpPr>
          <p:nvPr/>
        </p:nvSpPr>
        <p:spPr bwMode="auto">
          <a:xfrm>
            <a:off x="2260600" y="247650"/>
            <a:ext cx="2260600" cy="71438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8" name="矩形 12"/>
          <p:cNvSpPr>
            <a:spLocks noChangeArrowheads="1"/>
          </p:cNvSpPr>
          <p:nvPr/>
        </p:nvSpPr>
        <p:spPr bwMode="auto">
          <a:xfrm>
            <a:off x="4521200" y="247650"/>
            <a:ext cx="2260600" cy="71438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9" name="矩形 13"/>
          <p:cNvSpPr>
            <a:spLocks noChangeArrowheads="1"/>
          </p:cNvSpPr>
          <p:nvPr/>
        </p:nvSpPr>
        <p:spPr bwMode="auto">
          <a:xfrm>
            <a:off x="6781800" y="247650"/>
            <a:ext cx="2362200" cy="71438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2019/11/13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>
                <a:solidFill>
                  <a:srgbClr val="FF6600"/>
                </a:solidFill>
              </a:rPr>
              <a:t>第</a:t>
            </a:r>
            <a:r>
              <a:rPr lang="en-US" altLang="zh-CN" sz="4800">
                <a:solidFill>
                  <a:srgbClr val="FF6600"/>
                </a:solidFill>
              </a:rPr>
              <a:t> 2 </a:t>
            </a:r>
            <a:r>
              <a:rPr lang="zh-CN" altLang="en-US" sz="4800">
                <a:solidFill>
                  <a:srgbClr val="FF6600"/>
                </a:solidFill>
              </a:rPr>
              <a:t>课</a:t>
            </a:r>
            <a:endParaRPr lang="zh-CN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zh-CN" sz="5400" b="1">
                <a:solidFill>
                  <a:srgbClr val="000000"/>
                </a:solidFill>
              </a:rPr>
              <a:t>我每天六点起床</a:t>
            </a:r>
            <a:endParaRPr lang="zh-CN" altLang="zh-CN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文本框 138"/>
          <p:cNvSpPr>
            <a:spLocks noChangeArrowheads="1"/>
          </p:cNvSpPr>
          <p:nvPr/>
        </p:nvSpPr>
        <p:spPr bwMode="auto">
          <a:xfrm>
            <a:off x="2598738" y="1380490"/>
            <a:ext cx="1282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pǎo bù</a:t>
            </a:r>
          </a:p>
        </p:txBody>
      </p:sp>
      <p:sp>
        <p:nvSpPr>
          <p:cNvPr id="6147" name="文本框 139"/>
          <p:cNvSpPr>
            <a:spLocks noChangeArrowheads="1"/>
          </p:cNvSpPr>
          <p:nvPr/>
        </p:nvSpPr>
        <p:spPr bwMode="auto">
          <a:xfrm>
            <a:off x="2598738" y="588963"/>
            <a:ext cx="1800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qǐ chuáng</a:t>
            </a:r>
          </a:p>
        </p:txBody>
      </p:sp>
      <p:sp>
        <p:nvSpPr>
          <p:cNvPr id="6148" name="文本框 140"/>
          <p:cNvSpPr>
            <a:spLocks noChangeArrowheads="1"/>
          </p:cNvSpPr>
          <p:nvPr/>
        </p:nvSpPr>
        <p:spPr bwMode="auto">
          <a:xfrm>
            <a:off x="2598738" y="2231390"/>
            <a:ext cx="1462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chī yào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49" name="文本框 141"/>
          <p:cNvSpPr>
            <a:spLocks noChangeArrowheads="1"/>
          </p:cNvSpPr>
          <p:nvPr/>
        </p:nvSpPr>
        <p:spPr bwMode="auto">
          <a:xfrm>
            <a:off x="2598738" y="3042603"/>
            <a:ext cx="19796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shēng bìng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50" name="文本框 142"/>
          <p:cNvSpPr>
            <a:spLocks noChangeArrowheads="1"/>
          </p:cNvSpPr>
          <p:nvPr/>
        </p:nvSpPr>
        <p:spPr bwMode="auto">
          <a:xfrm>
            <a:off x="2598738" y="3879215"/>
            <a:ext cx="1262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x</a:t>
            </a:r>
            <a:r>
              <a:rPr lang="en-US" altLang="zh-CN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i</a:t>
            </a: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ū</a:t>
            </a: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 xi</a:t>
            </a:r>
          </a:p>
        </p:txBody>
      </p:sp>
      <p:sp>
        <p:nvSpPr>
          <p:cNvPr id="6151" name="文本框 148"/>
          <p:cNvSpPr>
            <a:spLocks noChangeArrowheads="1"/>
          </p:cNvSpPr>
          <p:nvPr/>
        </p:nvSpPr>
        <p:spPr bwMode="auto">
          <a:xfrm>
            <a:off x="2568258" y="4765675"/>
            <a:ext cx="1641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chū yuàn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5145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6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生病</a:t>
              </a:r>
              <a:endParaRPr lang="zh-CN" altLang="en-US"/>
            </a:p>
          </p:txBody>
        </p:sp>
      </p:grpSp>
      <p:grpSp>
        <p:nvGrpSpPr>
          <p:cNvPr id="3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5143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4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休息</a:t>
              </a:r>
              <a:endParaRPr lang="zh-CN" altLang="en-US"/>
            </a:p>
          </p:txBody>
        </p:sp>
      </p:grpSp>
      <p:grpSp>
        <p:nvGrpSpPr>
          <p:cNvPr id="4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5141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2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出院</a:t>
              </a:r>
              <a:endParaRPr lang="zh-CN" altLang="en-US"/>
            </a:p>
          </p:txBody>
        </p:sp>
      </p:grpSp>
      <p:grpSp>
        <p:nvGrpSpPr>
          <p:cNvPr id="5" name="组合 2"/>
          <p:cNvGrpSpPr>
            <a:grpSpLocks/>
          </p:cNvGrpSpPr>
          <p:nvPr/>
        </p:nvGrpSpPr>
        <p:grpSpPr bwMode="auto">
          <a:xfrm>
            <a:off x="684213" y="1430338"/>
            <a:ext cx="1339850" cy="538162"/>
            <a:chOff x="0" y="0"/>
            <a:chExt cx="1338943" cy="537656"/>
          </a:xfrm>
        </p:grpSpPr>
        <p:sp>
          <p:nvSpPr>
            <p:cNvPr id="5139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0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跑步</a:t>
              </a:r>
            </a:p>
          </p:txBody>
        </p:sp>
      </p:grpSp>
      <p:grpSp>
        <p:nvGrpSpPr>
          <p:cNvPr id="6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5137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8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起床</a:t>
              </a:r>
              <a:endParaRPr lang="zh-CN" altLang="en-US" dirty="0"/>
            </a:p>
          </p:txBody>
        </p:sp>
      </p:grpSp>
      <p:grpSp>
        <p:nvGrpSpPr>
          <p:cNvPr id="7" name="组合 2"/>
          <p:cNvGrpSpPr>
            <a:grpSpLocks/>
          </p:cNvGrpSpPr>
          <p:nvPr/>
        </p:nvGrpSpPr>
        <p:grpSpPr bwMode="auto">
          <a:xfrm>
            <a:off x="683578" y="2241550"/>
            <a:ext cx="1339850" cy="538163"/>
            <a:chOff x="0" y="0"/>
            <a:chExt cx="1338943" cy="537656"/>
          </a:xfrm>
        </p:grpSpPr>
        <p:sp>
          <p:nvSpPr>
            <p:cNvPr id="5135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6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吃药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ldLvl="0" autoUpdateAnimBg="0"/>
      <p:bldP spid="6146" grpId="1" bldLvl="0" autoUpdateAnimBg="0"/>
      <p:bldP spid="6146" grpId="2" bldLvl="0" autoUpdateAnimBg="0"/>
      <p:bldP spid="6146" grpId="3" bldLvl="0" autoUpdateAnimBg="0"/>
      <p:bldP spid="6146" grpId="4" bldLvl="0" autoUpdateAnimBg="0"/>
      <p:bldP spid="6147" grpId="0" bldLvl="0" autoUpdateAnimBg="0"/>
      <p:bldP spid="6147" grpId="1" bldLvl="0" autoUpdateAnimBg="0"/>
      <p:bldP spid="6147" grpId="2" bldLvl="0" autoUpdateAnimBg="0"/>
      <p:bldP spid="6147" grpId="3" bldLvl="0" autoUpdateAnimBg="0"/>
      <p:bldP spid="6147" grpId="4" bldLvl="0" autoUpdateAnimBg="0"/>
      <p:bldP spid="6148" grpId="0" bldLvl="0" autoUpdateAnimBg="0"/>
      <p:bldP spid="6148" grpId="1" bldLvl="0" autoUpdateAnimBg="0"/>
      <p:bldP spid="6148" grpId="2" bldLvl="0" autoUpdateAnimBg="0"/>
      <p:bldP spid="6148" grpId="3" bldLvl="0" autoUpdateAnimBg="0"/>
      <p:bldP spid="6148" grpId="4" bldLvl="0" autoUpdateAnimBg="0"/>
      <p:bldP spid="6149" grpId="0" bldLvl="0" autoUpdateAnimBg="0"/>
      <p:bldP spid="6149" grpId="1" bldLvl="0" autoUpdateAnimBg="0"/>
      <p:bldP spid="6149" grpId="2" bldLvl="0" autoUpdateAnimBg="0"/>
      <p:bldP spid="6149" grpId="3" bldLvl="0" autoUpdateAnimBg="0"/>
      <p:bldP spid="6149" grpId="4" bldLvl="0" autoUpdateAnimBg="0"/>
      <p:bldP spid="6150" grpId="0" bldLvl="0" autoUpdateAnimBg="0"/>
      <p:bldP spid="6150" grpId="1" bldLvl="0" autoUpdateAnimBg="0"/>
      <p:bldP spid="6150" grpId="2" bldLvl="0" autoUpdateAnimBg="0"/>
      <p:bldP spid="6150" grpId="3" bldLvl="0" autoUpdateAnimBg="0"/>
      <p:bldP spid="6150" grpId="4" bldLvl="0" autoUpdateAnimBg="0"/>
      <p:bldP spid="6151" grpId="0" bldLvl="0" autoUpdateAnimBg="0"/>
      <p:bldP spid="6151" grpId="1" bldLvl="0" autoUpdateAnimBg="0"/>
      <p:bldP spid="6151" grpId="2" bldLvl="0" autoUpdateAnimBg="0"/>
      <p:bldP spid="6151" grpId="3" bldLvl="0" autoUpdateAnimBg="0"/>
      <p:bldP spid="615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5"/>
          <p:cNvSpPr>
            <a:spLocks noChangeArrowheads="1"/>
          </p:cNvSpPr>
          <p:nvPr/>
        </p:nvSpPr>
        <p:spPr bwMode="auto">
          <a:xfrm>
            <a:off x="2312988" y="571500"/>
            <a:ext cx="4200525" cy="196691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7171" name="文本框 152"/>
          <p:cNvSpPr>
            <a:spLocks noChangeArrowheads="1"/>
          </p:cNvSpPr>
          <p:nvPr/>
        </p:nvSpPr>
        <p:spPr bwMode="auto">
          <a:xfrm>
            <a:off x="2384108" y="71501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6:30起床</a:t>
            </a:r>
            <a:endParaRPr lang="zh-CN" altLang="en-US" dirty="0"/>
          </a:p>
        </p:txBody>
      </p:sp>
      <p:sp>
        <p:nvSpPr>
          <p:cNvPr id="7172" name="文本框 152"/>
          <p:cNvSpPr>
            <a:spLocks noChangeArrowheads="1"/>
          </p:cNvSpPr>
          <p:nvPr/>
        </p:nvSpPr>
        <p:spPr bwMode="auto">
          <a:xfrm>
            <a:off x="2366963" y="14795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不想起床</a:t>
            </a:r>
            <a:endParaRPr lang="zh-CN" altLang="en-US"/>
          </a:p>
        </p:txBody>
      </p:sp>
      <p:sp>
        <p:nvSpPr>
          <p:cNvPr id="6149" name="圆角矩形 38"/>
          <p:cNvSpPr>
            <a:spLocks noChangeArrowheads="1"/>
          </p:cNvSpPr>
          <p:nvPr/>
        </p:nvSpPr>
        <p:spPr bwMode="auto">
          <a:xfrm>
            <a:off x="684213" y="5905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6150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吃药</a:t>
            </a:r>
            <a:endParaRPr lang="zh-CN" altLang="en-US"/>
          </a:p>
        </p:txBody>
      </p:sp>
      <p:sp>
        <p:nvSpPr>
          <p:cNvPr id="6151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/>
          </a:p>
        </p:txBody>
      </p:sp>
      <p:sp>
        <p:nvSpPr>
          <p:cNvPr id="6152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休息</a:t>
            </a:r>
            <a:endParaRPr lang="zh-CN" altLang="en-US"/>
          </a:p>
        </p:txBody>
      </p:sp>
      <p:sp>
        <p:nvSpPr>
          <p:cNvPr id="6153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出院</a:t>
            </a:r>
            <a:endParaRPr lang="zh-CN" altLang="en-US"/>
          </a:p>
        </p:txBody>
      </p:sp>
      <p:pic>
        <p:nvPicPr>
          <p:cNvPr id="7178" name="Picture 10" descr="20130427175733_S3Kme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4925" y="609600"/>
            <a:ext cx="2324100" cy="1858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155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跑步</a:t>
            </a:r>
          </a:p>
        </p:txBody>
      </p:sp>
      <p:sp>
        <p:nvSpPr>
          <p:cNvPr id="6156" name="文本框 78"/>
          <p:cNvSpPr>
            <a:spLocks noChangeArrowheads="1"/>
          </p:cNvSpPr>
          <p:nvPr/>
        </p:nvSpPr>
        <p:spPr bwMode="auto">
          <a:xfrm>
            <a:off x="912813" y="609600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起床</a:t>
            </a:r>
            <a:endParaRPr lang="zh-CN" altLang="en-US" dirty="0"/>
          </a:p>
        </p:txBody>
      </p:sp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ldLvl="0" animBg="1" autoUpdateAnimBg="0"/>
      <p:bldP spid="7171" grpId="0" bldLvl="0" autoUpdateAnimBg="0"/>
      <p:bldP spid="7172" grpId="0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文本框 152"/>
          <p:cNvSpPr>
            <a:spLocks noChangeArrowheads="1"/>
          </p:cNvSpPr>
          <p:nvPr/>
        </p:nvSpPr>
        <p:spPr bwMode="auto">
          <a:xfrm>
            <a:off x="2546668" y="63373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6:30起床</a:t>
            </a:r>
            <a:endParaRPr lang="zh-CN" altLang="en-US" dirty="0"/>
          </a:p>
        </p:txBody>
      </p:sp>
      <p:sp>
        <p:nvSpPr>
          <p:cNvPr id="7171" name="文本框 152"/>
          <p:cNvSpPr>
            <a:spLocks noChangeArrowheads="1"/>
          </p:cNvSpPr>
          <p:nvPr/>
        </p:nvSpPr>
        <p:spPr bwMode="auto">
          <a:xfrm>
            <a:off x="4278630" y="62230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不想起床</a:t>
            </a:r>
            <a:endParaRPr lang="zh-CN" altLang="en-US" dirty="0"/>
          </a:p>
        </p:txBody>
      </p:sp>
      <p:sp>
        <p:nvSpPr>
          <p:cNvPr id="7172" name="圆角矩形 38"/>
          <p:cNvSpPr>
            <a:spLocks noChangeArrowheads="1"/>
          </p:cNvSpPr>
          <p:nvPr/>
        </p:nvSpPr>
        <p:spPr bwMode="auto">
          <a:xfrm>
            <a:off x="671513" y="14668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7173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吃药</a:t>
            </a:r>
            <a:endParaRPr lang="zh-CN" altLang="en-US"/>
          </a:p>
        </p:txBody>
      </p:sp>
      <p:sp>
        <p:nvSpPr>
          <p:cNvPr id="7174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/>
          </a:p>
        </p:txBody>
      </p:sp>
      <p:sp>
        <p:nvSpPr>
          <p:cNvPr id="7175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休息</a:t>
            </a:r>
            <a:endParaRPr lang="zh-CN" altLang="en-US"/>
          </a:p>
        </p:txBody>
      </p:sp>
      <p:sp>
        <p:nvSpPr>
          <p:cNvPr id="7176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出院</a:t>
            </a:r>
            <a:endParaRPr lang="zh-CN" altLang="en-US"/>
          </a:p>
        </p:txBody>
      </p:sp>
      <p:sp>
        <p:nvSpPr>
          <p:cNvPr id="7177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跑步</a:t>
            </a:r>
            <a:endParaRPr lang="zh-CN" altLang="en-US"/>
          </a:p>
        </p:txBody>
      </p:sp>
      <p:sp>
        <p:nvSpPr>
          <p:cNvPr id="7178" name="文本框 78"/>
          <p:cNvSpPr>
            <a:spLocks noChangeArrowheads="1"/>
          </p:cNvSpPr>
          <p:nvPr/>
        </p:nvSpPr>
        <p:spPr bwMode="auto">
          <a:xfrm>
            <a:off x="912813" y="609600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起床</a:t>
            </a:r>
            <a:endParaRPr lang="zh-CN" altLang="en-US"/>
          </a:p>
        </p:txBody>
      </p:sp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9228" name="AutoShape 25"/>
          <p:cNvSpPr>
            <a:spLocks noChangeArrowheads="1"/>
          </p:cNvSpPr>
          <p:nvPr/>
        </p:nvSpPr>
        <p:spPr bwMode="auto">
          <a:xfrm>
            <a:off x="2314575" y="1301750"/>
            <a:ext cx="6238875" cy="2657475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4638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每天早晨坚持跑步</a:t>
            </a:r>
          </a:p>
        </p:txBody>
      </p:sp>
      <p:pic>
        <p:nvPicPr>
          <p:cNvPr id="9230" name="Picture 14" descr="201507281535584165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63800" y="1995488"/>
            <a:ext cx="2782888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61483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比赛跑步</a:t>
            </a:r>
          </a:p>
        </p:txBody>
      </p:sp>
      <p:pic>
        <p:nvPicPr>
          <p:cNvPr id="9232" name="Picture 16" descr="ext-20110730110804-141536391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48300" y="1976438"/>
            <a:ext cx="2790825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8" grpId="0" bldLvl="0" animBg="1" autoUpdateAnimBg="0"/>
      <p:bldP spid="9229" grpId="0" bldLvl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文本框 152"/>
          <p:cNvSpPr>
            <a:spLocks noChangeArrowheads="1"/>
          </p:cNvSpPr>
          <p:nvPr/>
        </p:nvSpPr>
        <p:spPr bwMode="auto">
          <a:xfrm>
            <a:off x="2749868" y="6540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6:30起床</a:t>
            </a:r>
            <a:endParaRPr lang="zh-CN" altLang="en-US"/>
          </a:p>
        </p:txBody>
      </p:sp>
      <p:sp>
        <p:nvSpPr>
          <p:cNvPr id="8195" name="文本框 152"/>
          <p:cNvSpPr>
            <a:spLocks noChangeArrowheads="1"/>
          </p:cNvSpPr>
          <p:nvPr/>
        </p:nvSpPr>
        <p:spPr bwMode="auto">
          <a:xfrm>
            <a:off x="4481830" y="65278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不想起床</a:t>
            </a:r>
            <a:endParaRPr lang="zh-CN" altLang="en-US" dirty="0"/>
          </a:p>
        </p:txBody>
      </p:sp>
      <p:sp>
        <p:nvSpPr>
          <p:cNvPr id="8196" name="圆角矩形 38"/>
          <p:cNvSpPr>
            <a:spLocks noChangeArrowheads="1"/>
          </p:cNvSpPr>
          <p:nvPr/>
        </p:nvSpPr>
        <p:spPr bwMode="auto">
          <a:xfrm>
            <a:off x="671513" y="22764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8197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吃药</a:t>
            </a:r>
            <a:endParaRPr lang="zh-CN" altLang="en-US" dirty="0"/>
          </a:p>
        </p:txBody>
      </p:sp>
      <p:sp>
        <p:nvSpPr>
          <p:cNvPr id="8198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/>
          </a:p>
        </p:txBody>
      </p:sp>
      <p:sp>
        <p:nvSpPr>
          <p:cNvPr id="8199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休息</a:t>
            </a:r>
            <a:endParaRPr lang="zh-CN" altLang="en-US"/>
          </a:p>
        </p:txBody>
      </p:sp>
      <p:sp>
        <p:nvSpPr>
          <p:cNvPr id="8200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出院</a:t>
            </a:r>
            <a:endParaRPr lang="zh-CN" altLang="en-US"/>
          </a:p>
        </p:txBody>
      </p:sp>
      <p:sp>
        <p:nvSpPr>
          <p:cNvPr id="8201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跑步</a:t>
            </a:r>
            <a:endParaRPr lang="zh-CN" altLang="en-US"/>
          </a:p>
        </p:txBody>
      </p:sp>
      <p:sp>
        <p:nvSpPr>
          <p:cNvPr id="8202" name="文本框 78"/>
          <p:cNvSpPr>
            <a:spLocks noChangeArrowheads="1"/>
          </p:cNvSpPr>
          <p:nvPr/>
        </p:nvSpPr>
        <p:spPr bwMode="auto">
          <a:xfrm>
            <a:off x="912813" y="609600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起床</a:t>
            </a:r>
            <a:endParaRPr lang="zh-CN" altLang="en-US"/>
          </a:p>
        </p:txBody>
      </p:sp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1276" name="AutoShape 25"/>
          <p:cNvSpPr>
            <a:spLocks noChangeArrowheads="1"/>
          </p:cNvSpPr>
          <p:nvPr/>
        </p:nvSpPr>
        <p:spPr bwMode="auto">
          <a:xfrm>
            <a:off x="2327275" y="197326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273558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每天早晨坚持跑步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593756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比赛跑步</a:t>
            </a:r>
            <a:endParaRPr lang="zh-CN" altLang="en-US"/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 rot="-60000">
            <a:off x="2727325" y="21732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按时吃药</a:t>
            </a:r>
          </a:p>
        </p:txBody>
      </p:sp>
      <p:pic>
        <p:nvPicPr>
          <p:cNvPr id="11280" name="Picture 16" descr="20140724091533_ZQB2U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18188" y="2805113"/>
            <a:ext cx="2071687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1" name="Picture 17" descr="2531170_131330375175_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27325" y="2642784"/>
            <a:ext cx="1754505" cy="1837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2" name="Text Box 18"/>
          <p:cNvSpPr txBox="1">
            <a:spLocks noChangeArrowheads="1"/>
          </p:cNvSpPr>
          <p:nvPr/>
        </p:nvSpPr>
        <p:spPr bwMode="auto">
          <a:xfrm rot="-60000">
            <a:off x="5955665" y="21605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该吃药了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1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6" grpId="0" bldLvl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文本框 152"/>
          <p:cNvSpPr>
            <a:spLocks noChangeArrowheads="1"/>
          </p:cNvSpPr>
          <p:nvPr/>
        </p:nvSpPr>
        <p:spPr bwMode="auto">
          <a:xfrm>
            <a:off x="2485708" y="6540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6:30起床</a:t>
            </a:r>
            <a:endParaRPr lang="zh-CN" altLang="en-US"/>
          </a:p>
        </p:txBody>
      </p:sp>
      <p:sp>
        <p:nvSpPr>
          <p:cNvPr id="9219" name="文本框 152"/>
          <p:cNvSpPr>
            <a:spLocks noChangeArrowheads="1"/>
          </p:cNvSpPr>
          <p:nvPr/>
        </p:nvSpPr>
        <p:spPr bwMode="auto">
          <a:xfrm>
            <a:off x="4217670" y="66294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不想起床</a:t>
            </a:r>
            <a:endParaRPr lang="zh-CN" altLang="en-US" dirty="0"/>
          </a:p>
        </p:txBody>
      </p:sp>
      <p:sp>
        <p:nvSpPr>
          <p:cNvPr id="9220" name="圆角矩形 38"/>
          <p:cNvSpPr>
            <a:spLocks noChangeArrowheads="1"/>
          </p:cNvSpPr>
          <p:nvPr/>
        </p:nvSpPr>
        <p:spPr bwMode="auto">
          <a:xfrm>
            <a:off x="671513" y="31019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9221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吃药</a:t>
            </a:r>
            <a:endParaRPr lang="zh-CN" altLang="en-US"/>
          </a:p>
        </p:txBody>
      </p:sp>
      <p:sp>
        <p:nvSpPr>
          <p:cNvPr id="9222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 dirty="0"/>
          </a:p>
        </p:txBody>
      </p:sp>
      <p:sp>
        <p:nvSpPr>
          <p:cNvPr id="9223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休息</a:t>
            </a:r>
            <a:endParaRPr lang="zh-CN" altLang="en-US"/>
          </a:p>
        </p:txBody>
      </p:sp>
      <p:sp>
        <p:nvSpPr>
          <p:cNvPr id="9224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出院</a:t>
            </a:r>
            <a:endParaRPr lang="zh-CN" altLang="en-US"/>
          </a:p>
        </p:txBody>
      </p:sp>
      <p:sp>
        <p:nvSpPr>
          <p:cNvPr id="9225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跑步</a:t>
            </a:r>
            <a:endParaRPr lang="zh-CN" altLang="en-US"/>
          </a:p>
        </p:txBody>
      </p:sp>
      <p:sp>
        <p:nvSpPr>
          <p:cNvPr id="9226" name="文本框 78"/>
          <p:cNvSpPr>
            <a:spLocks noChangeArrowheads="1"/>
          </p:cNvSpPr>
          <p:nvPr/>
        </p:nvSpPr>
        <p:spPr bwMode="auto">
          <a:xfrm>
            <a:off x="912813" y="609600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起床</a:t>
            </a:r>
            <a:endParaRPr lang="zh-CN" altLang="en-US"/>
          </a:p>
        </p:txBody>
      </p:sp>
      <p:cxnSp>
        <p:nvCxnSpPr>
          <p:cNvPr id="922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3324" name="AutoShape 25"/>
          <p:cNvSpPr>
            <a:spLocks noChangeArrowheads="1"/>
          </p:cNvSpPr>
          <p:nvPr/>
        </p:nvSpPr>
        <p:spPr bwMode="auto">
          <a:xfrm>
            <a:off x="2298700" y="280511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4003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每天早晨坚持跑步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56022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比赛跑步</a:t>
            </a:r>
            <a:endParaRPr lang="zh-CN" altLang="en-US"/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 rot="-60000">
            <a:off x="2435225" y="226472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按时吃药</a:t>
            </a:r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4149725" y="226726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该吃药了</a:t>
            </a:r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2876550" y="29733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生病住院</a:t>
            </a:r>
          </a:p>
        </p:txBody>
      </p:sp>
      <p:pic>
        <p:nvPicPr>
          <p:cNvPr id="13330" name="Picture 18" descr="5472313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3200" y="3611563"/>
            <a:ext cx="2492375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1" name="Text Box 19"/>
          <p:cNvSpPr txBox="1">
            <a:spLocks noChangeArrowheads="1"/>
          </p:cNvSpPr>
          <p:nvPr/>
        </p:nvSpPr>
        <p:spPr bwMode="auto">
          <a:xfrm>
            <a:off x="5238750" y="294798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生病了要按时吃药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3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4" grpId="0" bldLvl="0" animBg="1" autoUpdateAnimBg="0"/>
      <p:bldP spid="13329" grpId="0" bldLvl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文本框 152"/>
          <p:cNvSpPr>
            <a:spLocks noChangeArrowheads="1"/>
          </p:cNvSpPr>
          <p:nvPr/>
        </p:nvSpPr>
        <p:spPr bwMode="auto">
          <a:xfrm>
            <a:off x="2445068" y="6540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6:30起床</a:t>
            </a:r>
            <a:endParaRPr lang="zh-CN" altLang="en-US"/>
          </a:p>
        </p:txBody>
      </p:sp>
      <p:sp>
        <p:nvSpPr>
          <p:cNvPr id="10243" name="文本框 152"/>
          <p:cNvSpPr>
            <a:spLocks noChangeArrowheads="1"/>
          </p:cNvSpPr>
          <p:nvPr/>
        </p:nvSpPr>
        <p:spPr bwMode="auto">
          <a:xfrm>
            <a:off x="4177030" y="67310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不想起床</a:t>
            </a:r>
            <a:endParaRPr lang="zh-CN" altLang="en-US"/>
          </a:p>
        </p:txBody>
      </p:sp>
      <p:sp>
        <p:nvSpPr>
          <p:cNvPr id="10244" name="圆角矩形 38"/>
          <p:cNvSpPr>
            <a:spLocks noChangeArrowheads="1"/>
          </p:cNvSpPr>
          <p:nvPr/>
        </p:nvSpPr>
        <p:spPr bwMode="auto">
          <a:xfrm>
            <a:off x="698500" y="3951288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0245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吃药</a:t>
            </a:r>
            <a:endParaRPr lang="zh-CN" altLang="en-US"/>
          </a:p>
        </p:txBody>
      </p:sp>
      <p:sp>
        <p:nvSpPr>
          <p:cNvPr id="10246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/>
          </a:p>
        </p:txBody>
      </p:sp>
      <p:sp>
        <p:nvSpPr>
          <p:cNvPr id="10247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休息</a:t>
            </a:r>
            <a:endParaRPr lang="zh-CN" altLang="en-US" dirty="0"/>
          </a:p>
        </p:txBody>
      </p:sp>
      <p:sp>
        <p:nvSpPr>
          <p:cNvPr id="10248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出院</a:t>
            </a:r>
            <a:endParaRPr lang="zh-CN" altLang="en-US"/>
          </a:p>
        </p:txBody>
      </p:sp>
      <p:sp>
        <p:nvSpPr>
          <p:cNvPr id="10249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跑步</a:t>
            </a:r>
            <a:endParaRPr lang="zh-CN" altLang="en-US"/>
          </a:p>
        </p:txBody>
      </p:sp>
      <p:sp>
        <p:nvSpPr>
          <p:cNvPr id="10250" name="文本框 78"/>
          <p:cNvSpPr>
            <a:spLocks noChangeArrowheads="1"/>
          </p:cNvSpPr>
          <p:nvPr/>
        </p:nvSpPr>
        <p:spPr bwMode="auto">
          <a:xfrm>
            <a:off x="912813" y="609600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起床</a:t>
            </a:r>
            <a:endParaRPr lang="zh-CN" altLang="en-US"/>
          </a:p>
        </p:txBody>
      </p:sp>
      <p:cxnSp>
        <p:nvCxnSpPr>
          <p:cNvPr id="10251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372" name="AutoShape 25"/>
          <p:cNvSpPr>
            <a:spLocks noChangeArrowheads="1"/>
          </p:cNvSpPr>
          <p:nvPr/>
        </p:nvSpPr>
        <p:spPr bwMode="auto">
          <a:xfrm>
            <a:off x="2374900" y="370681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243078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每天早晨坚持跑步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563276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比赛跑步</a:t>
            </a:r>
            <a:endParaRPr lang="zh-CN" altLang="en-US"/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 rot="-60000">
            <a:off x="2465705" y="22748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按时吃药</a:t>
            </a:r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4180205" y="225710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该吃药了</a:t>
            </a:r>
          </a:p>
        </p:txBody>
      </p: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2419350" y="31384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生病住院</a:t>
            </a:r>
          </a:p>
        </p:txBody>
      </p:sp>
      <p:sp>
        <p:nvSpPr>
          <p:cNvPr id="10258" name="Text Box 18"/>
          <p:cNvSpPr txBox="1">
            <a:spLocks noChangeArrowheads="1"/>
          </p:cNvSpPr>
          <p:nvPr/>
        </p:nvSpPr>
        <p:spPr bwMode="auto">
          <a:xfrm>
            <a:off x="4095750" y="312578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生病了要按时吃药</a:t>
            </a:r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 bwMode="auto">
          <a:xfrm>
            <a:off x="2516188" y="3873500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晚上按时休息</a:t>
            </a:r>
          </a:p>
        </p:txBody>
      </p:sp>
      <p:pic>
        <p:nvPicPr>
          <p:cNvPr id="15380" name="Picture 20" descr="6630-1102151S1237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1900" y="4424363"/>
            <a:ext cx="2833688" cy="177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1" name="Text Box 21"/>
          <p:cNvSpPr txBox="1">
            <a:spLocks noChangeArrowheads="1"/>
          </p:cNvSpPr>
          <p:nvPr/>
        </p:nvSpPr>
        <p:spPr bwMode="auto">
          <a:xfrm>
            <a:off x="5613400" y="3857625"/>
            <a:ext cx="17541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累了就休息</a:t>
            </a:r>
          </a:p>
        </p:txBody>
      </p:sp>
      <p:pic>
        <p:nvPicPr>
          <p:cNvPr id="15382" name="Picture 22" descr="15226272_957913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6188" y="4424363"/>
            <a:ext cx="2373312" cy="177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2" grpId="0" bldLvl="0" animBg="1" autoUpdateAnimBg="0"/>
      <p:bldP spid="15379" grpId="0" bldLvl="0" autoUpdateAnimBg="0"/>
      <p:bldP spid="15381" grpId="0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文本框 152"/>
          <p:cNvSpPr>
            <a:spLocks noChangeArrowheads="1"/>
          </p:cNvSpPr>
          <p:nvPr/>
        </p:nvSpPr>
        <p:spPr bwMode="auto">
          <a:xfrm>
            <a:off x="2485708" y="6540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6:30起床</a:t>
            </a:r>
            <a:endParaRPr lang="zh-CN" altLang="en-US"/>
          </a:p>
        </p:txBody>
      </p:sp>
      <p:sp>
        <p:nvSpPr>
          <p:cNvPr id="11267" name="文本框 152"/>
          <p:cNvSpPr>
            <a:spLocks noChangeArrowheads="1"/>
          </p:cNvSpPr>
          <p:nvPr/>
        </p:nvSpPr>
        <p:spPr bwMode="auto">
          <a:xfrm>
            <a:off x="4217670" y="67310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不想起床</a:t>
            </a:r>
            <a:endParaRPr lang="zh-CN" altLang="en-US"/>
          </a:p>
        </p:txBody>
      </p:sp>
      <p:sp>
        <p:nvSpPr>
          <p:cNvPr id="11268" name="圆角矩形 38"/>
          <p:cNvSpPr>
            <a:spLocks noChangeArrowheads="1"/>
          </p:cNvSpPr>
          <p:nvPr/>
        </p:nvSpPr>
        <p:spPr bwMode="auto">
          <a:xfrm>
            <a:off x="698500" y="3951288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1269" name="文本框 82"/>
          <p:cNvSpPr>
            <a:spLocks noChangeArrowheads="1"/>
          </p:cNvSpPr>
          <p:nvPr/>
        </p:nvSpPr>
        <p:spPr bwMode="auto">
          <a:xfrm>
            <a:off x="947738" y="22844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吃药</a:t>
            </a:r>
            <a:endParaRPr lang="zh-CN" altLang="en-US"/>
          </a:p>
        </p:txBody>
      </p:sp>
      <p:sp>
        <p:nvSpPr>
          <p:cNvPr id="11270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/>
          </a:p>
        </p:txBody>
      </p:sp>
      <p:sp>
        <p:nvSpPr>
          <p:cNvPr id="11271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休息</a:t>
            </a:r>
            <a:endParaRPr lang="zh-CN" altLang="en-US"/>
          </a:p>
        </p:txBody>
      </p:sp>
      <p:sp>
        <p:nvSpPr>
          <p:cNvPr id="11272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出院</a:t>
            </a:r>
            <a:endParaRPr lang="zh-CN" altLang="en-US" dirty="0"/>
          </a:p>
        </p:txBody>
      </p:sp>
      <p:sp>
        <p:nvSpPr>
          <p:cNvPr id="11273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跑步</a:t>
            </a:r>
            <a:endParaRPr lang="zh-CN" altLang="en-US"/>
          </a:p>
        </p:txBody>
      </p:sp>
      <p:sp>
        <p:nvSpPr>
          <p:cNvPr id="11274" name="文本框 78"/>
          <p:cNvSpPr>
            <a:spLocks noChangeArrowheads="1"/>
          </p:cNvSpPr>
          <p:nvPr/>
        </p:nvSpPr>
        <p:spPr bwMode="auto">
          <a:xfrm>
            <a:off x="912813" y="609600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起床</a:t>
            </a:r>
            <a:endParaRPr lang="zh-CN" altLang="en-US"/>
          </a:p>
        </p:txBody>
      </p:sp>
      <p:cxnSp>
        <p:nvCxnSpPr>
          <p:cNvPr id="1127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243078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每天早晨坚持跑步</a:t>
            </a:r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563276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比赛跑步</a:t>
            </a:r>
            <a:endParaRPr lang="zh-CN" altLang="en-US"/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 rot="-60000">
            <a:off x="2465705" y="228504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按时吃药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4180205" y="224694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该吃药了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2419350" y="31384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生病住院</a:t>
            </a:r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>
            <a:off x="4095750" y="312578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生病了要按时吃药</a:t>
            </a:r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>
            <a:off x="2445068" y="3944620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晚上按时休息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5542280" y="3928745"/>
            <a:ext cx="17541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累了就休息</a:t>
            </a:r>
          </a:p>
        </p:txBody>
      </p:sp>
      <p:sp>
        <p:nvSpPr>
          <p:cNvPr id="17428" name="AutoShape 25"/>
          <p:cNvSpPr>
            <a:spLocks noChangeArrowheads="1"/>
          </p:cNvSpPr>
          <p:nvPr/>
        </p:nvSpPr>
        <p:spPr bwMode="auto">
          <a:xfrm>
            <a:off x="2381250" y="4479925"/>
            <a:ext cx="6238875" cy="2178050"/>
          </a:xfrm>
          <a:prstGeom prst="wedgeRoundRectCallout">
            <a:avLst>
              <a:gd name="adj1" fmla="val -55449"/>
              <a:gd name="adj2" fmla="val -21343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pic>
        <p:nvPicPr>
          <p:cNvPr id="17429" name="Picture 21" descr="6561742_152836488113_2[1]"/>
          <p:cNvPicPr>
            <a:picLocks noChangeAspect="1" noChangeArrowheads="1"/>
          </p:cNvPicPr>
          <p:nvPr/>
        </p:nvPicPr>
        <p:blipFill>
          <a:blip r:embed="rId3" cstate="print"/>
          <a:srcRect l="11784" r="11239"/>
          <a:stretch>
            <a:fillRect/>
          </a:stretch>
        </p:blipFill>
        <p:spPr bwMode="auto">
          <a:xfrm>
            <a:off x="2824480" y="5140325"/>
            <a:ext cx="2555240" cy="1423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0" name="Picture 22" descr="15846608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87695" y="5141913"/>
            <a:ext cx="2211388" cy="142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31" name="Text Box 23"/>
          <p:cNvSpPr txBox="1">
            <a:spLocks noChangeArrowheads="1"/>
          </p:cNvSpPr>
          <p:nvPr/>
        </p:nvSpPr>
        <p:spPr bwMode="auto">
          <a:xfrm>
            <a:off x="3295650" y="4695825"/>
            <a:ext cx="1666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出院手续</a:t>
            </a:r>
          </a:p>
        </p:txBody>
      </p:sp>
      <p:sp>
        <p:nvSpPr>
          <p:cNvPr id="17432" name="Text Box 24"/>
          <p:cNvSpPr txBox="1">
            <a:spLocks noChangeArrowheads="1"/>
          </p:cNvSpPr>
          <p:nvPr/>
        </p:nvSpPr>
        <p:spPr bwMode="auto">
          <a:xfrm>
            <a:off x="5264150" y="4657725"/>
            <a:ext cx="3346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医生说明天可以出院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4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8" grpId="0" bldLvl="0" animBg="1" autoUpdateAnimBg="0"/>
      <p:bldP spid="17431" grpId="0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文本框 152"/>
          <p:cNvSpPr>
            <a:spLocks noChangeArrowheads="1"/>
          </p:cNvSpPr>
          <p:nvPr/>
        </p:nvSpPr>
        <p:spPr bwMode="auto">
          <a:xfrm>
            <a:off x="2506028" y="6540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6:30起床</a:t>
            </a:r>
            <a:endParaRPr lang="zh-CN" altLang="en-US"/>
          </a:p>
        </p:txBody>
      </p:sp>
      <p:sp>
        <p:nvSpPr>
          <p:cNvPr id="12291" name="文本框 152"/>
          <p:cNvSpPr>
            <a:spLocks noChangeArrowheads="1"/>
          </p:cNvSpPr>
          <p:nvPr/>
        </p:nvSpPr>
        <p:spPr bwMode="auto">
          <a:xfrm>
            <a:off x="4237990" y="67310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不想起床</a:t>
            </a:r>
            <a:endParaRPr lang="zh-CN" altLang="en-US"/>
          </a:p>
        </p:txBody>
      </p:sp>
      <p:cxnSp>
        <p:nvCxnSpPr>
          <p:cNvPr id="1229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249174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每天早晨坚持跑步</a:t>
            </a:r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569372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比赛跑步</a:t>
            </a:r>
            <a:endParaRPr lang="zh-CN" altLang="en-US"/>
          </a:p>
        </p:txBody>
      </p:sp>
      <p:sp>
        <p:nvSpPr>
          <p:cNvPr id="12302" name="Text Box 14"/>
          <p:cNvSpPr txBox="1">
            <a:spLocks noChangeArrowheads="1"/>
          </p:cNvSpPr>
          <p:nvPr/>
        </p:nvSpPr>
        <p:spPr bwMode="auto">
          <a:xfrm rot="-60000">
            <a:off x="2526665" y="228504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按时吃药</a:t>
            </a:r>
          </a:p>
        </p:txBody>
      </p:sp>
      <p:sp>
        <p:nvSpPr>
          <p:cNvPr id="12303" name="Text Box 15"/>
          <p:cNvSpPr txBox="1">
            <a:spLocks noChangeArrowheads="1"/>
          </p:cNvSpPr>
          <p:nvPr/>
        </p:nvSpPr>
        <p:spPr bwMode="auto">
          <a:xfrm>
            <a:off x="4241165" y="228758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该吃药了</a:t>
            </a:r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2490470" y="312832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生病住院</a:t>
            </a:r>
          </a:p>
        </p:txBody>
      </p:sp>
      <p:sp>
        <p:nvSpPr>
          <p:cNvPr id="12305" name="Text Box 17"/>
          <p:cNvSpPr txBox="1">
            <a:spLocks noChangeArrowheads="1"/>
          </p:cNvSpPr>
          <p:nvPr/>
        </p:nvSpPr>
        <p:spPr bwMode="auto">
          <a:xfrm>
            <a:off x="4166870" y="3115628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生病了要按时吃药</a:t>
            </a:r>
          </a:p>
        </p:txBody>
      </p:sp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2516188" y="3985260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晚上按时休息</a:t>
            </a:r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5613400" y="3969385"/>
            <a:ext cx="17541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累了就休息</a:t>
            </a:r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2516188" y="4835525"/>
            <a:ext cx="1666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出院手续</a:t>
            </a:r>
          </a:p>
        </p:txBody>
      </p: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5122863" y="4835843"/>
            <a:ext cx="3346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医生说明天可以出院</a:t>
            </a:r>
          </a:p>
        </p:txBody>
      </p:sp>
      <p:grpSp>
        <p:nvGrpSpPr>
          <p:cNvPr id="21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22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23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生病</a:t>
              </a:r>
              <a:endParaRPr lang="zh-CN" altLang="en-US"/>
            </a:p>
          </p:txBody>
        </p:sp>
      </p:grpSp>
      <p:grpSp>
        <p:nvGrpSpPr>
          <p:cNvPr id="24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25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26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休息</a:t>
              </a:r>
              <a:endParaRPr lang="zh-CN" altLang="en-US"/>
            </a:p>
          </p:txBody>
        </p:sp>
      </p:grpSp>
      <p:grpSp>
        <p:nvGrpSpPr>
          <p:cNvPr id="27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28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29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出院</a:t>
              </a:r>
              <a:endParaRPr lang="zh-CN" altLang="en-US"/>
            </a:p>
          </p:txBody>
        </p:sp>
      </p:grpSp>
      <p:grpSp>
        <p:nvGrpSpPr>
          <p:cNvPr id="30" name="组合 2"/>
          <p:cNvGrpSpPr>
            <a:grpSpLocks/>
          </p:cNvGrpSpPr>
          <p:nvPr/>
        </p:nvGrpSpPr>
        <p:grpSpPr bwMode="auto">
          <a:xfrm>
            <a:off x="684213" y="1430338"/>
            <a:ext cx="1339850" cy="538162"/>
            <a:chOff x="0" y="0"/>
            <a:chExt cx="1338943" cy="537656"/>
          </a:xfrm>
        </p:grpSpPr>
        <p:sp>
          <p:nvSpPr>
            <p:cNvPr id="31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32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跑步</a:t>
              </a:r>
            </a:p>
          </p:txBody>
        </p:sp>
      </p:grpSp>
      <p:grpSp>
        <p:nvGrpSpPr>
          <p:cNvPr id="33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34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35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起床</a:t>
              </a:r>
              <a:endParaRPr lang="zh-CN" altLang="en-US"/>
            </a:p>
          </p:txBody>
        </p:sp>
      </p:grpSp>
      <p:grpSp>
        <p:nvGrpSpPr>
          <p:cNvPr id="36" name="组合 2"/>
          <p:cNvGrpSpPr>
            <a:grpSpLocks/>
          </p:cNvGrpSpPr>
          <p:nvPr/>
        </p:nvGrpSpPr>
        <p:grpSpPr bwMode="auto">
          <a:xfrm>
            <a:off x="683578" y="2241550"/>
            <a:ext cx="1339850" cy="538163"/>
            <a:chOff x="0" y="0"/>
            <a:chExt cx="1338943" cy="537656"/>
          </a:xfrm>
        </p:grpSpPr>
        <p:sp>
          <p:nvSpPr>
            <p:cNvPr id="37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38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吃药</a:t>
              </a:r>
            </a:p>
          </p:txBody>
        </p:sp>
      </p:grp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10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2357120" y="733425"/>
            <a:ext cx="534416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山姆    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>
                <a:solidFill>
                  <a:srgbClr val="00B0F0"/>
                </a:solidFill>
              </a:rPr>
              <a:t>年</a:t>
            </a:r>
            <a:r>
              <a:rPr lang="zh-CN" altLang="en-US" sz="2800" b="1" dirty="0">
                <a:solidFill>
                  <a:srgbClr val="FF0000"/>
                </a:solidFill>
              </a:rPr>
              <a:t>   </a:t>
            </a:r>
            <a:r>
              <a:rPr lang="zh-CN" altLang="en-US" sz="2800" b="1" dirty="0"/>
              <a:t>都去中国旅游。                    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你坚持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>
                <a:solidFill>
                  <a:srgbClr val="00B0F0"/>
                </a:solidFill>
              </a:rPr>
              <a:t>天</a:t>
            </a:r>
            <a:r>
              <a:rPr lang="zh-CN" altLang="en-US" sz="2800" b="1" dirty="0">
                <a:solidFill>
                  <a:srgbClr val="FF0000"/>
                </a:solidFill>
              </a:rPr>
              <a:t>   </a:t>
            </a:r>
            <a:r>
              <a:rPr lang="zh-CN" altLang="en-US" sz="2800" b="1" dirty="0"/>
              <a:t>都去跑步吗？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       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>
                <a:solidFill>
                  <a:srgbClr val="00B0F0"/>
                </a:solidFill>
              </a:rPr>
              <a:t>天</a:t>
            </a:r>
            <a:r>
              <a:rPr lang="zh-CN" altLang="en-US" sz="2800" b="1" dirty="0">
                <a:solidFill>
                  <a:srgbClr val="FF0000"/>
                </a:solidFill>
              </a:rPr>
              <a:t>   </a:t>
            </a:r>
            <a:r>
              <a:rPr lang="zh-CN" altLang="en-US" sz="2800" b="1" dirty="0"/>
              <a:t>六点起床。</a:t>
            </a:r>
          </a:p>
        </p:txBody>
      </p:sp>
      <p:sp>
        <p:nvSpPr>
          <p:cNvPr id="21527" name="圆角矩形 7"/>
          <p:cNvSpPr>
            <a:spLocks noChangeArrowheads="1"/>
          </p:cNvSpPr>
          <p:nvPr/>
        </p:nvSpPr>
        <p:spPr bwMode="auto">
          <a:xfrm>
            <a:off x="2468880" y="3084513"/>
            <a:ext cx="4267200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28" name="Text Box 24"/>
          <p:cNvSpPr txBox="1">
            <a:spLocks noChangeArrowheads="1"/>
          </p:cNvSpPr>
          <p:nvPr/>
        </p:nvSpPr>
        <p:spPr bwMode="auto">
          <a:xfrm>
            <a:off x="3406140" y="3148330"/>
            <a:ext cx="28336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/>
              <a:t>+量词（M）</a:t>
            </a:r>
          </a:p>
        </p:txBody>
      </p: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2468880" y="4070350"/>
            <a:ext cx="4075747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</a:t>
            </a:r>
            <a:r>
              <a:rPr lang="zh-CN" altLang="en-US" sz="2800" b="1" dirty="0">
                <a:solidFill>
                  <a:srgbClr val="FF0000"/>
                </a:solidFill>
              </a:rPr>
              <a:t>每天</a:t>
            </a:r>
            <a:r>
              <a:rPr lang="zh-CN" altLang="en-US" sz="2800" b="1" dirty="0"/>
              <a:t>工作多长时间？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你</a:t>
            </a:r>
            <a:r>
              <a:rPr lang="zh-CN" altLang="en-US" sz="2800" b="1" dirty="0">
                <a:solidFill>
                  <a:srgbClr val="FF0000"/>
                </a:solidFill>
              </a:rPr>
              <a:t>每个</a:t>
            </a:r>
            <a:r>
              <a:rPr lang="zh-CN" altLang="en-US" sz="2800" b="1" dirty="0"/>
              <a:t>星期休几天假？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他</a:t>
            </a:r>
            <a:r>
              <a:rPr lang="zh-CN" altLang="en-US" sz="2800" b="1" dirty="0">
                <a:solidFill>
                  <a:srgbClr val="FF0000"/>
                </a:solidFill>
              </a:rPr>
              <a:t>每年</a:t>
            </a:r>
            <a:r>
              <a:rPr lang="zh-CN" altLang="en-US" sz="2800" b="1" dirty="0"/>
              <a:t>回一次家。</a:t>
            </a:r>
          </a:p>
        </p:txBody>
      </p:sp>
      <p:sp>
        <p:nvSpPr>
          <p:cNvPr id="11" name="矩形 10"/>
          <p:cNvSpPr/>
          <p:nvPr/>
        </p:nvSpPr>
        <p:spPr bwMode="auto">
          <a:xfrm>
            <a:off x="3549650" y="733425"/>
            <a:ext cx="991870" cy="2212975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CD7F123B-E9CA-4E19-893B-D34898CAB3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5562" y="907981"/>
            <a:ext cx="1874872" cy="111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66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 sz="4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21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1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6" grpId="0" bldLvl="0" autoUpdateAnimBg="0"/>
      <p:bldP spid="21527" grpId="0" bldLvl="0" animBg="1" autoUpdateAnimBg="0"/>
      <p:bldP spid="21529" grpId="0" bldLvl="0" autoUpdateAnimBg="0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23E28DB-562F-4E81-9FD0-6AB300C94A35}" type="slidenum">
              <a:rPr lang="zh-CN" altLang="en-US" smtClean="0"/>
              <a:pPr/>
              <a:t>11</a:t>
            </a:fld>
            <a:endParaRPr lang="en-US" altLang="zh-CN" sz="1800"/>
          </a:p>
        </p:txBody>
      </p:sp>
      <p:sp>
        <p:nvSpPr>
          <p:cNvPr id="14339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0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1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43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344488" y="911225"/>
            <a:ext cx="6391592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9429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主语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2279650" y="9953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 多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3821430" y="995363"/>
            <a:ext cx="27320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形容词（adj.）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大卫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多 </a:t>
            </a:r>
            <a:r>
              <a:rPr lang="zh-CN" altLang="en-US" sz="2800" b="1" dirty="0"/>
              <a:t>               高？   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他               </a:t>
            </a:r>
            <a:r>
              <a:rPr lang="zh-CN" altLang="en-US" sz="2800" b="1">
                <a:solidFill>
                  <a:srgbClr val="FF0000"/>
                </a:solidFill>
              </a:rPr>
              <a:t>多</a:t>
            </a:r>
            <a:r>
              <a:rPr lang="zh-CN" altLang="en-US" sz="2800" b="1"/>
              <a:t>                高</a:t>
            </a:r>
            <a:r>
              <a:rPr lang="zh-CN" altLang="en-US" sz="2800" b="1" dirty="0"/>
              <a:t>？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你 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多</a:t>
            </a:r>
            <a:r>
              <a:rPr lang="zh-CN" altLang="en-US" sz="2800" b="1" dirty="0">
                <a:latin typeface="宋体" pitchFamily="2" charset="-122"/>
              </a:rPr>
              <a:t>         大？     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4254500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（1）A：你多大？</a:t>
            </a:r>
          </a:p>
          <a:p>
            <a:r>
              <a:rPr lang="zh-CN" altLang="en-US" sz="2400" b="1"/>
              <a:t>         B：我16岁。</a:t>
            </a:r>
          </a:p>
          <a:p>
            <a:r>
              <a:rPr lang="zh-CN" altLang="en-US" sz="2400" b="1"/>
              <a:t>（2）A：王医生的儿子多高？</a:t>
            </a:r>
          </a:p>
          <a:p>
            <a:r>
              <a:rPr lang="zh-CN" altLang="en-US" sz="2400" b="1"/>
              <a:t>         B：他儿子一米七。</a:t>
            </a:r>
          </a:p>
        </p:txBody>
      </p:sp>
      <p:pic>
        <p:nvPicPr>
          <p:cNvPr id="23566" name="Picture 14" descr="4975704_185205932000_2[1]"/>
          <p:cNvPicPr>
            <a:picLocks noChangeAspect="1" noChangeArrowheads="1"/>
          </p:cNvPicPr>
          <p:nvPr/>
        </p:nvPicPr>
        <p:blipFill>
          <a:blip r:embed="rId3" cstate="print"/>
          <a:srcRect b="5183"/>
          <a:stretch>
            <a:fillRect/>
          </a:stretch>
        </p:blipFill>
        <p:spPr bwMode="auto">
          <a:xfrm>
            <a:off x="6092190" y="1889125"/>
            <a:ext cx="2133600" cy="435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4" dur="500"/>
                                        <p:tgtEl>
                                          <p:spTgt spid="23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3"/>
          <p:cNvSpPr>
            <a:spLocks noChangeArrowheads="1"/>
          </p:cNvSpPr>
          <p:nvPr/>
        </p:nvSpPr>
        <p:spPr bwMode="auto">
          <a:xfrm>
            <a:off x="492124" y="1146175"/>
            <a:ext cx="6304915" cy="302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A：你很少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生病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，是不是喜欢运动？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B：是啊，我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每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天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早上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都要出去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跑步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你每天几点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起床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？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B：我每天六点起床。</a:t>
            </a:r>
            <a:endParaRPr lang="zh-CN" altLang="en-US" sz="28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5603" name="Text Box 5"/>
          <p:cNvSpPr>
            <a:spLocks noChangeArrowheads="1"/>
          </p:cNvSpPr>
          <p:nvPr/>
        </p:nvSpPr>
        <p:spPr bwMode="auto">
          <a:xfrm>
            <a:off x="1308100" y="392113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在运动场</a:t>
            </a:r>
            <a:endParaRPr lang="zh-CN" altLang="en-US"/>
          </a:p>
        </p:txBody>
      </p:sp>
      <p:sp>
        <p:nvSpPr>
          <p:cNvPr id="15364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5606" name="Picture 6" descr="S71706T134804492340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4540" y="3535680"/>
            <a:ext cx="4001490" cy="29743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3"/>
          <p:cNvSpPr>
            <a:spLocks noChangeArrowheads="1"/>
          </p:cNvSpPr>
          <p:nvPr/>
        </p:nvSpPr>
        <p:spPr bwMode="auto">
          <a:xfrm>
            <a:off x="492125" y="1146175"/>
            <a:ext cx="6071235" cy="302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A：吃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药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了吗？现在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身体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怎么样？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B：吃了，现在好多了。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宋体" pitchFamily="2" charset="-122"/>
                <a:sym typeface="宋体" pitchFamily="2" charset="-122"/>
              </a:rPr>
              <a:t>A：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什么时候能</a:t>
            </a:r>
            <a:r>
              <a:rPr lang="zh-CN" altLang="en-US" sz="2800" b="1" i="1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出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院？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B：医生说下个星期。</a:t>
            </a:r>
            <a:endParaRPr lang="zh-CN" altLang="en-US" sz="28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6627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在医院</a:t>
            </a:r>
            <a:endParaRPr lang="zh-CN" altLang="en-US"/>
          </a:p>
        </p:txBody>
      </p:sp>
      <p:sp>
        <p:nvSpPr>
          <p:cNvPr id="16388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6630" name="Picture 6" descr="u=3996201679,602258047&amp;fm=21&amp;gp=0[1]"/>
          <p:cNvPicPr>
            <a:picLocks noChangeAspect="1" noChangeArrowheads="1"/>
          </p:cNvPicPr>
          <p:nvPr/>
        </p:nvPicPr>
        <p:blipFill>
          <a:blip r:embed="rId2" cstate="print"/>
          <a:srcRect l="7051" t="5895" r="16905" b="8656"/>
          <a:stretch>
            <a:fillRect/>
          </a:stretch>
        </p:blipFill>
        <p:spPr bwMode="auto">
          <a:xfrm>
            <a:off x="5360988" y="3484880"/>
            <a:ext cx="3393440" cy="2987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3"/>
          <p:cNvSpPr>
            <a:spLocks noChangeArrowheads="1"/>
          </p:cNvSpPr>
          <p:nvPr/>
        </p:nvSpPr>
        <p:spPr bwMode="auto">
          <a:xfrm>
            <a:off x="492125" y="1146175"/>
            <a:ext cx="4868863" cy="3661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A：大卫今年多大？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B：二十多岁。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chemeClr val="tx2"/>
                </a:solidFill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i="1" u="sng" dirty="0">
                <a:solidFill>
                  <a:srgbClr val="CC0000"/>
                </a:solidFill>
                <a:latin typeface="+mn-ea"/>
                <a:ea typeface="+mn-ea"/>
                <a:sym typeface="华文楷体" pitchFamily="2" charset="-122"/>
              </a:rPr>
              <a:t>他多高？</a:t>
            </a:r>
            <a:endParaRPr lang="zh-CN" altLang="en-US" sz="2800" b="1" dirty="0"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华文楷体" pitchFamily="2" charset="-122"/>
              </a:rPr>
              <a:t>一</a:t>
            </a:r>
            <a:r>
              <a:rPr lang="zh-CN" altLang="en-US" sz="2800" b="1" i="1" dirty="0">
                <a:solidFill>
                  <a:srgbClr val="FF0000"/>
                </a:solidFill>
                <a:latin typeface="+mn-ea"/>
                <a:ea typeface="+mn-ea"/>
                <a:sym typeface="华文楷体" pitchFamily="2" charset="-122"/>
              </a:rPr>
              <a:t>米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华文楷体" pitchFamily="2" charset="-122"/>
              </a:rPr>
              <a:t>八几。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华文楷体" pitchFamily="2" charset="-122"/>
              </a:rPr>
              <a:t>A：你怎么</a:t>
            </a:r>
            <a:r>
              <a:rPr lang="zh-CN" altLang="en-US" sz="2800" b="1" i="1" dirty="0">
                <a:solidFill>
                  <a:srgbClr val="FF0000"/>
                </a:solidFill>
                <a:latin typeface="+mn-ea"/>
                <a:ea typeface="+mn-ea"/>
                <a:sym typeface="华文楷体" pitchFamily="2" charset="-122"/>
              </a:rPr>
              <a:t>知道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华文楷体" pitchFamily="2" charset="-122"/>
              </a:rPr>
              <a:t>这么多呀？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华文楷体" pitchFamily="2" charset="-122"/>
              </a:rPr>
              <a:t>B：他是我同学。</a:t>
            </a:r>
          </a:p>
        </p:txBody>
      </p:sp>
      <p:sp>
        <p:nvSpPr>
          <p:cNvPr id="27651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在操场</a:t>
            </a:r>
            <a:endParaRPr lang="zh-CN" altLang="en-US"/>
          </a:p>
        </p:txBody>
      </p:sp>
      <p:sp>
        <p:nvSpPr>
          <p:cNvPr id="17412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74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7654" name="Picture 6" descr="2457331_093850888000_2[1]"/>
          <p:cNvPicPr>
            <a:picLocks noChangeAspect="1" noChangeArrowheads="1"/>
          </p:cNvPicPr>
          <p:nvPr/>
        </p:nvPicPr>
        <p:blipFill>
          <a:blip r:embed="rId2" cstate="print"/>
          <a:srcRect t="5103" b="3880"/>
          <a:stretch>
            <a:fillRect/>
          </a:stretch>
        </p:blipFill>
        <p:spPr bwMode="auto">
          <a:xfrm>
            <a:off x="5638800" y="2674765"/>
            <a:ext cx="3185478" cy="38790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2" dur="500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7" dur="500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42" dur="500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3"/>
          <p:cNvSpPr>
            <a:spLocks noChangeArrowheads="1"/>
          </p:cNvSpPr>
          <p:nvPr/>
        </p:nvSpPr>
        <p:spPr bwMode="auto">
          <a:xfrm>
            <a:off x="492124" y="1146175"/>
            <a:ext cx="7280275" cy="302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A：张老师星期六也不</a:t>
            </a:r>
            <a:r>
              <a:rPr lang="zh-CN" altLang="en-US" sz="2800" b="1" i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休息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啊？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B：是啊，他这几天很</a:t>
            </a:r>
            <a:r>
              <a:rPr lang="zh-CN" altLang="en-US" sz="2800" b="1" i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忙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，没有</a:t>
            </a:r>
            <a:r>
              <a:rPr lang="zh-CN" altLang="en-US" sz="2800" b="1" i="1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时间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休息。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A：那会很累吧？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B：他每天回来都很累。</a:t>
            </a:r>
            <a:endParaRPr lang="zh-CN" altLang="en-US" sz="2800" b="1" dirty="0">
              <a:solidFill>
                <a:srgbClr val="000066"/>
              </a:solidFill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8675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在房间</a:t>
            </a:r>
            <a:endParaRPr lang="zh-CN" altLang="en-US"/>
          </a:p>
        </p:txBody>
      </p:sp>
      <p:sp>
        <p:nvSpPr>
          <p:cNvPr id="18436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84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8678" name="Picture 6" descr="20120113202128_tsRra.thumb.600_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5845" y="3410585"/>
            <a:ext cx="4117975" cy="3081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7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32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458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grpSp>
        <p:nvGrpSpPr>
          <p:cNvPr id="2" name="组合 1"/>
          <p:cNvGrpSpPr>
            <a:grpSpLocks/>
          </p:cNvGrpSpPr>
          <p:nvPr/>
        </p:nvGrpSpPr>
        <p:grpSpPr bwMode="auto">
          <a:xfrm>
            <a:off x="4797425" y="2592388"/>
            <a:ext cx="4051935" cy="2805112"/>
            <a:chOff x="0" y="0"/>
            <a:chExt cx="3648302" cy="2806209"/>
          </a:xfrm>
        </p:grpSpPr>
        <p:sp>
          <p:nvSpPr>
            <p:cNvPr id="19465" name="Text Box 13"/>
            <p:cNvSpPr>
              <a:spLocks noChangeArrowheads="1"/>
            </p:cNvSpPr>
            <p:nvPr/>
          </p:nvSpPr>
          <p:spPr bwMode="auto">
            <a:xfrm>
              <a:off x="125639" y="1"/>
              <a:ext cx="3522663" cy="2806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/>
            <a:lstStyle/>
            <a:p>
              <a:pPr eaLnBrk="1" hangingPunct="1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词语：</a:t>
              </a:r>
            </a:p>
            <a:p>
              <a:pPr eaLnBrk="1" hangingPunct="1">
                <a:lnSpc>
                  <a:spcPct val="15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多大、多高、每天、是不是</a:t>
              </a:r>
            </a:p>
            <a:p>
              <a:pPr eaLnBrk="1" hangingPunct="1">
                <a:lnSpc>
                  <a:spcPct val="16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句型：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1. 你多大？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2. 你很少生病，是不是喜欢运动？</a:t>
              </a:r>
              <a:endParaRPr lang="zh-CN" altLang="en-US" sz="2000" b="1" dirty="0">
                <a:latin typeface="楷体" pitchFamily="49" charset="-122"/>
                <a:ea typeface="楷体" pitchFamily="49" charset="-122"/>
                <a:sym typeface="华文楷体" pitchFamily="2" charset="-122"/>
              </a:endParaRPr>
            </a:p>
          </p:txBody>
        </p:sp>
      </p:grpSp>
      <p:sp>
        <p:nvSpPr>
          <p:cNvPr id="29702" name="Text Box 6"/>
          <p:cNvSpPr>
            <a:spLocks noChangeArrowheads="1"/>
          </p:cNvSpPr>
          <p:nvPr/>
        </p:nvSpPr>
        <p:spPr bwMode="auto">
          <a:xfrm>
            <a:off x="498475" y="2555875"/>
            <a:ext cx="4019550" cy="3627438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马克：你多大？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大卫：我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马克：你多高？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大卫：我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马克：你每天几点起床？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大卫：我每天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......，你很少生病，是不是喜欢运动？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马克：我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</p:txBody>
      </p:sp>
      <p:sp>
        <p:nvSpPr>
          <p:cNvPr id="29703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两个人一组，讨论接下来可能会发生什么事。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一个人是马克，一个人是大卫。表演课文和“以后的故事”。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准备时间5分钟。</a:t>
            </a:r>
            <a:endParaRPr lang="zh-CN" altLang="en-US"/>
          </a:p>
        </p:txBody>
      </p:sp>
      <p:sp>
        <p:nvSpPr>
          <p:cNvPr id="29704" name="Text Box 11"/>
          <p:cNvSpPr>
            <a:spLocks noChangeArrowheads="1"/>
          </p:cNvSpPr>
          <p:nvPr/>
        </p:nvSpPr>
        <p:spPr bwMode="auto">
          <a:xfrm>
            <a:off x="4103688" y="330200"/>
            <a:ext cx="1250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表  演</a:t>
            </a:r>
          </a:p>
        </p:txBody>
      </p:sp>
      <p:sp>
        <p:nvSpPr>
          <p:cNvPr id="19463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19464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297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0" bldLvl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1309688" y="1530350"/>
            <a:ext cx="6873875" cy="2228850"/>
          </a:xfrm>
          <a:prstGeom prst="rect">
            <a:avLst/>
          </a:prstGeom>
          <a:solidFill>
            <a:srgbClr val="FF6600">
              <a:alpha val="20000"/>
            </a:srgbClr>
          </a:solidFill>
          <a:ln w="12700">
            <a:solidFill>
              <a:srgbClr val="FF6600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2048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C44F00"/>
            </a:solidFill>
            <a:round/>
            <a:headEnd/>
            <a:tailEnd/>
          </a:ln>
        </p:spPr>
      </p:cxnSp>
      <p:sp>
        <p:nvSpPr>
          <p:cNvPr id="30724" name="Text Box 4"/>
          <p:cNvSpPr>
            <a:spLocks noChangeArrowheads="1"/>
          </p:cNvSpPr>
          <p:nvPr/>
        </p:nvSpPr>
        <p:spPr bwMode="auto">
          <a:xfrm>
            <a:off x="1309688" y="1530350"/>
            <a:ext cx="690880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起床、跑步、生病、吃药、生病、休息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多、是不是、每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S + 多  + adj. ?</a:t>
            </a: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0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07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07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bldLvl="0" animBg="1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984250" y="1287463"/>
            <a:ext cx="7194550" cy="4116387"/>
          </a:xfrm>
          <a:prstGeom prst="snip1Rect">
            <a:avLst/>
          </a:prstGeom>
          <a:solidFill>
            <a:srgbClr val="00FF00">
              <a:alpha val="20000"/>
            </a:srgbClr>
          </a:solidFill>
          <a:ln w="12700">
            <a:solidFill>
              <a:srgbClr val="00FF00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 anchor="ctr"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2150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5000"/>
            </a:solidFill>
            <a:round/>
            <a:headEnd/>
            <a:tailEnd/>
          </a:ln>
        </p:spPr>
      </p:cxnSp>
      <p:sp>
        <p:nvSpPr>
          <p:cNvPr id="31748" name="Text Box 4"/>
          <p:cNvSpPr>
            <a:spLocks noChangeArrowheads="1"/>
          </p:cNvSpPr>
          <p:nvPr/>
        </p:nvSpPr>
        <p:spPr bwMode="auto">
          <a:xfrm>
            <a:off x="1092200" y="1849438"/>
            <a:ext cx="69088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书：P13练习3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练习册：P79听力练习三，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zh-CN" altLang="en-US" sz="2400" b="1"/>
              <a:t>                    P81阅读练习二，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zh-CN" altLang="en-US" sz="2400" b="1"/>
              <a:t>                    P84书写练习三。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Pages>0</Pages>
  <Words>1061</Words>
  <Characters>0</Characters>
  <Application>Microsoft Office PowerPoint</Application>
  <DocSecurity>0</DocSecurity>
  <PresentationFormat>On-screen Show (4:3)</PresentationFormat>
  <Lines>0</Lines>
  <Paragraphs>179</Paragraphs>
  <Slides>18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33" baseType="lpstr">
      <vt:lpstr>Times New Roman</vt:lpstr>
      <vt:lpstr>Calibri Light</vt:lpstr>
      <vt:lpstr>华文中宋</vt:lpstr>
      <vt:lpstr>Arial</vt:lpstr>
      <vt:lpstr>宋体</vt:lpstr>
      <vt:lpstr>GB Pinyinok-D</vt:lpstr>
      <vt:lpstr>楷体</vt:lpstr>
      <vt:lpstr>微软雅黑</vt:lpstr>
      <vt:lpstr>Calibri</vt:lpstr>
      <vt:lpstr>幼圆</vt:lpstr>
      <vt:lpstr>华文楷体</vt:lpstr>
      <vt:lpstr>Wingdings 2</vt:lpstr>
      <vt:lpstr>默认设计模板</vt:lpstr>
      <vt:lpstr>1_A000120150209A07PWBG</vt:lpstr>
      <vt:lpstr>自定义设计方案</vt:lpstr>
      <vt:lpstr>第 2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Yue Luan</cp:lastModifiedBy>
  <cp:revision>148</cp:revision>
  <dcterms:created xsi:type="dcterms:W3CDTF">2013-01-25T01:44:00Z</dcterms:created>
  <dcterms:modified xsi:type="dcterms:W3CDTF">2019-11-13T13:14:28Z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