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59" r:id="rId4"/>
    <p:sldId id="261" r:id="rId5"/>
    <p:sldId id="260" r:id="rId6"/>
    <p:sldId id="263" r:id="rId7"/>
    <p:sldId id="264" r:id="rId8"/>
    <p:sldId id="265" r:id="rId9"/>
    <p:sldId id="274" r:id="rId10"/>
    <p:sldId id="271" r:id="rId11"/>
    <p:sldId id="270" r:id="rId12"/>
    <p:sldId id="267" r:id="rId13"/>
    <p:sldId id="268" r:id="rId14"/>
    <p:sldId id="269" r:id="rId15"/>
    <p:sldId id="272"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sy Frampton (2327857)" userId="S::2327857@student.uwtsd.ac.uk::49167548-7f68-40ca-b262-c8e42445e689" providerId="AD" clId="Web-{D4049076-D723-A280-3525-92EE4F078CB2}"/>
    <pc:docChg chg="addSld modSld">
      <pc:chgData name="Lissy Frampton (2327857)" userId="S::2327857@student.uwtsd.ac.uk::49167548-7f68-40ca-b262-c8e42445e689" providerId="AD" clId="Web-{D4049076-D723-A280-3525-92EE4F078CB2}" dt="2024-12-10T14:20:46.518" v="410" actId="14100"/>
      <pc:docMkLst>
        <pc:docMk/>
      </pc:docMkLst>
      <pc:sldChg chg="addSp modSp">
        <pc:chgData name="Lissy Frampton (2327857)" userId="S::2327857@student.uwtsd.ac.uk::49167548-7f68-40ca-b262-c8e42445e689" providerId="AD" clId="Web-{D4049076-D723-A280-3525-92EE4F078CB2}" dt="2024-12-10T13:50:23.727" v="43" actId="1076"/>
        <pc:sldMkLst>
          <pc:docMk/>
          <pc:sldMk cId="3234605745" sldId="263"/>
        </pc:sldMkLst>
        <pc:spChg chg="add mod">
          <ac:chgData name="Lissy Frampton (2327857)" userId="S::2327857@student.uwtsd.ac.uk::49167548-7f68-40ca-b262-c8e42445e689" providerId="AD" clId="Web-{D4049076-D723-A280-3525-92EE4F078CB2}" dt="2024-12-10T13:50:23.727" v="43" actId="1076"/>
          <ac:spMkLst>
            <pc:docMk/>
            <pc:sldMk cId="3234605745" sldId="263"/>
            <ac:spMk id="12" creationId="{785CE6D0-1EA7-4409-06A2-5323D00E9E3A}"/>
          </ac:spMkLst>
        </pc:spChg>
        <pc:graphicFrameChg chg="mod">
          <ac:chgData name="Lissy Frampton (2327857)" userId="S::2327857@student.uwtsd.ac.uk::49167548-7f68-40ca-b262-c8e42445e689" providerId="AD" clId="Web-{D4049076-D723-A280-3525-92EE4F078CB2}" dt="2024-12-10T13:50:19.884" v="42" actId="1076"/>
          <ac:graphicFrameMkLst>
            <pc:docMk/>
            <pc:sldMk cId="3234605745" sldId="263"/>
            <ac:graphicFrameMk id="346" creationId="{D688A9EA-3754-C6BB-9038-754458740B29}"/>
          </ac:graphicFrameMkLst>
        </pc:graphicFrameChg>
      </pc:sldChg>
      <pc:sldChg chg="addSp delSp modSp addAnim delAnim">
        <pc:chgData name="Lissy Frampton (2327857)" userId="S::2327857@student.uwtsd.ac.uk::49167548-7f68-40ca-b262-c8e42445e689" providerId="AD" clId="Web-{D4049076-D723-A280-3525-92EE4F078CB2}" dt="2024-12-10T14:20:46.518" v="410" actId="14100"/>
        <pc:sldMkLst>
          <pc:docMk/>
          <pc:sldMk cId="28647538" sldId="265"/>
        </pc:sldMkLst>
        <pc:spChg chg="mod">
          <ac:chgData name="Lissy Frampton (2327857)" userId="S::2327857@student.uwtsd.ac.uk::49167548-7f68-40ca-b262-c8e42445e689" providerId="AD" clId="Web-{D4049076-D723-A280-3525-92EE4F078CB2}" dt="2024-12-10T13:59:01.895" v="85" actId="1076"/>
          <ac:spMkLst>
            <pc:docMk/>
            <pc:sldMk cId="28647538" sldId="265"/>
            <ac:spMk id="3" creationId="{2E1ECC46-95A6-A456-21E7-0741B50A1F31}"/>
          </ac:spMkLst>
        </pc:spChg>
        <pc:spChg chg="add mod">
          <ac:chgData name="Lissy Frampton (2327857)" userId="S::2327857@student.uwtsd.ac.uk::49167548-7f68-40ca-b262-c8e42445e689" providerId="AD" clId="Web-{D4049076-D723-A280-3525-92EE4F078CB2}" dt="2024-12-10T14:11:27.552" v="397" actId="1076"/>
          <ac:spMkLst>
            <pc:docMk/>
            <pc:sldMk cId="28647538" sldId="265"/>
            <ac:spMk id="237" creationId="{767C906B-C7B2-9211-CC16-2557AFD9CDE6}"/>
          </ac:spMkLst>
        </pc:spChg>
        <pc:graphicFrameChg chg="add mod modGraphic">
          <ac:chgData name="Lissy Frampton (2327857)" userId="S::2327857@student.uwtsd.ac.uk::49167548-7f68-40ca-b262-c8e42445e689" providerId="AD" clId="Web-{D4049076-D723-A280-3525-92EE4F078CB2}" dt="2024-12-10T14:00:42.475" v="104" actId="1076"/>
          <ac:graphicFrameMkLst>
            <pc:docMk/>
            <pc:sldMk cId="28647538" sldId="265"/>
            <ac:graphicFrameMk id="4" creationId="{ADAC51E3-EABD-7561-6D97-0F61EEB004C5}"/>
          </ac:graphicFrameMkLst>
        </pc:graphicFrameChg>
      </pc:sldChg>
      <pc:sldChg chg="delSp modSp">
        <pc:chgData name="Lissy Frampton (2327857)" userId="S::2327857@student.uwtsd.ac.uk::49167548-7f68-40ca-b262-c8e42445e689" providerId="AD" clId="Web-{D4049076-D723-A280-3525-92EE4F078CB2}" dt="2024-12-10T13:47:29.333" v="2"/>
        <pc:sldMkLst>
          <pc:docMk/>
          <pc:sldMk cId="2532610044" sldId="268"/>
        </pc:sldMkLst>
      </pc:sldChg>
      <pc:sldChg chg="addSp modSp new">
        <pc:chgData name="Lissy Frampton (2327857)" userId="S::2327857@student.uwtsd.ac.uk::49167548-7f68-40ca-b262-c8e42445e689" providerId="AD" clId="Web-{D4049076-D723-A280-3525-92EE4F078CB2}" dt="2024-12-10T13:53:47.216" v="47" actId="14100"/>
        <pc:sldMkLst>
          <pc:docMk/>
          <pc:sldMk cId="76569071" sldId="269"/>
        </pc:sldMkLst>
      </pc:sldChg>
    </pc:docChg>
  </pc:docChgLst>
  <pc:docChgLst>
    <pc:chgData name="Lissy Frampton (2327857)" userId="S::2327857@student.uwtsd.ac.uk::49167548-7f68-40ca-b262-c8e42445e689" providerId="AD" clId="Web-{4F324F15-5064-D2CA-FEBD-0E93B6EC9B9C}"/>
    <pc:docChg chg="modSld">
      <pc:chgData name="Lissy Frampton (2327857)" userId="S::2327857@student.uwtsd.ac.uk::49167548-7f68-40ca-b262-c8e42445e689" providerId="AD" clId="Web-{4F324F15-5064-D2CA-FEBD-0E93B6EC9B9C}" dt="2024-12-10T15:31:10.243" v="3" actId="1076"/>
      <pc:docMkLst>
        <pc:docMk/>
      </pc:docMkLst>
      <pc:sldChg chg="modSp">
        <pc:chgData name="Lissy Frampton (2327857)" userId="S::2327857@student.uwtsd.ac.uk::49167548-7f68-40ca-b262-c8e42445e689" providerId="AD" clId="Web-{4F324F15-5064-D2CA-FEBD-0E93B6EC9B9C}" dt="2024-12-10T15:31:10.243" v="3" actId="1076"/>
        <pc:sldMkLst>
          <pc:docMk/>
          <pc:sldMk cId="3327580098" sldId="266"/>
        </pc:sldMkLst>
      </pc:sldChg>
    </pc:docChg>
  </pc:docChgLst>
  <pc:docChgLst>
    <pc:chgData name="Lissy Frampton (2327857)" userId="49167548-7f68-40ca-b262-c8e42445e689" providerId="ADAL" clId="{226F5E1A-105F-B84C-A83D-DBB95CC693F2}"/>
    <pc:docChg chg="undo custSel delSld modSld sldOrd">
      <pc:chgData name="Lissy Frampton (2327857)" userId="49167548-7f68-40ca-b262-c8e42445e689" providerId="ADAL" clId="{226F5E1A-105F-B84C-A83D-DBB95CC693F2}" dt="2024-11-05T11:18:47.317" v="2507" actId="20577"/>
      <pc:docMkLst>
        <pc:docMk/>
      </pc:docMkLst>
      <pc:sldChg chg="modSp addAnim">
        <pc:chgData name="Lissy Frampton (2327857)" userId="49167548-7f68-40ca-b262-c8e42445e689" providerId="ADAL" clId="{226F5E1A-105F-B84C-A83D-DBB95CC693F2}" dt="2024-11-05T09:34:23.110" v="787" actId="27696"/>
        <pc:sldMkLst>
          <pc:docMk/>
          <pc:sldMk cId="3504624676" sldId="258"/>
        </pc:sldMkLst>
        <pc:spChg chg="mod">
          <ac:chgData name="Lissy Frampton (2327857)" userId="49167548-7f68-40ca-b262-c8e42445e689" providerId="ADAL" clId="{226F5E1A-105F-B84C-A83D-DBB95CC693F2}" dt="2024-11-05T09:10:57.429" v="426" actId="20577"/>
          <ac:spMkLst>
            <pc:docMk/>
            <pc:sldMk cId="3504624676" sldId="258"/>
            <ac:spMk id="3" creationId="{A438A6CE-13D7-200A-7AA5-E9F095A33056}"/>
          </ac:spMkLst>
        </pc:spChg>
      </pc:sldChg>
      <pc:sldChg chg="addSp delSp modSp addAnim">
        <pc:chgData name="Lissy Frampton (2327857)" userId="49167548-7f68-40ca-b262-c8e42445e689" providerId="ADAL" clId="{226F5E1A-105F-B84C-A83D-DBB95CC693F2}" dt="2024-11-05T09:38:31.296" v="829" actId="1076"/>
        <pc:sldMkLst>
          <pc:docMk/>
          <pc:sldMk cId="1590728531" sldId="259"/>
        </pc:sldMkLst>
        <pc:spChg chg="add mod">
          <ac:chgData name="Lissy Frampton (2327857)" userId="49167548-7f68-40ca-b262-c8e42445e689" providerId="ADAL" clId="{226F5E1A-105F-B84C-A83D-DBB95CC693F2}" dt="2024-11-05T09:26:50.571" v="620" actId="20577"/>
          <ac:spMkLst>
            <pc:docMk/>
            <pc:sldMk cId="1590728531" sldId="259"/>
            <ac:spMk id="5" creationId="{79095A2C-152A-F777-5600-1D8A9B04B1E4}"/>
          </ac:spMkLst>
        </pc:spChg>
        <pc:spChg chg="add mod">
          <ac:chgData name="Lissy Frampton (2327857)" userId="49167548-7f68-40ca-b262-c8e42445e689" providerId="ADAL" clId="{226F5E1A-105F-B84C-A83D-DBB95CC693F2}" dt="2024-11-05T09:27:07.742" v="641" actId="20577"/>
          <ac:spMkLst>
            <pc:docMk/>
            <pc:sldMk cId="1590728531" sldId="259"/>
            <ac:spMk id="8" creationId="{F0551853-BBAD-369B-FEFA-10D066F6AB26}"/>
          </ac:spMkLst>
        </pc:spChg>
        <pc:spChg chg="add mod">
          <ac:chgData name="Lissy Frampton (2327857)" userId="49167548-7f68-40ca-b262-c8e42445e689" providerId="ADAL" clId="{226F5E1A-105F-B84C-A83D-DBB95CC693F2}" dt="2024-11-05T09:27:49.022" v="670" actId="20577"/>
          <ac:spMkLst>
            <pc:docMk/>
            <pc:sldMk cId="1590728531" sldId="259"/>
            <ac:spMk id="11" creationId="{F6EBD14F-6641-6F3F-4205-A308D91DD250}"/>
          </ac:spMkLst>
        </pc:spChg>
        <pc:spChg chg="add mod">
          <ac:chgData name="Lissy Frampton (2327857)" userId="49167548-7f68-40ca-b262-c8e42445e689" providerId="ADAL" clId="{226F5E1A-105F-B84C-A83D-DBB95CC693F2}" dt="2024-11-05T09:29:24.719" v="721" actId="20577"/>
          <ac:spMkLst>
            <pc:docMk/>
            <pc:sldMk cId="1590728531" sldId="259"/>
            <ac:spMk id="13" creationId="{4E29703E-3436-89C9-FAC1-2063709DA694}"/>
          </ac:spMkLst>
        </pc:spChg>
        <pc:spChg chg="add mod">
          <ac:chgData name="Lissy Frampton (2327857)" userId="49167548-7f68-40ca-b262-c8e42445e689" providerId="ADAL" clId="{226F5E1A-105F-B84C-A83D-DBB95CC693F2}" dt="2024-11-05T09:29:46.761" v="748" actId="20577"/>
          <ac:spMkLst>
            <pc:docMk/>
            <pc:sldMk cId="1590728531" sldId="259"/>
            <ac:spMk id="15" creationId="{1E805150-9C5B-DC8C-3EC5-2FA42E39F7DF}"/>
          </ac:spMkLst>
        </pc:spChg>
        <pc:spChg chg="add mod">
          <ac:chgData name="Lissy Frampton (2327857)" userId="49167548-7f68-40ca-b262-c8e42445e689" providerId="ADAL" clId="{226F5E1A-105F-B84C-A83D-DBB95CC693F2}" dt="2024-11-05T09:30:13.458" v="772" actId="20577"/>
          <ac:spMkLst>
            <pc:docMk/>
            <pc:sldMk cId="1590728531" sldId="259"/>
            <ac:spMk id="17" creationId="{8CAC1B6C-EDE8-48C3-ECC0-384FEA1F5398}"/>
          </ac:spMkLst>
        </pc:spChg>
        <pc:spChg chg="add mod">
          <ac:chgData name="Lissy Frampton (2327857)" userId="49167548-7f68-40ca-b262-c8e42445e689" providerId="ADAL" clId="{226F5E1A-105F-B84C-A83D-DBB95CC693F2}" dt="2024-11-05T09:38:31.296" v="829" actId="1076"/>
          <ac:spMkLst>
            <pc:docMk/>
            <pc:sldMk cId="1590728531" sldId="259"/>
            <ac:spMk id="18" creationId="{0C0D838E-CB79-B4F4-FDF6-D8B4F6EB7E59}"/>
          </ac:spMkLst>
        </pc:spChg>
      </pc:sldChg>
      <pc:sldChg chg="addSp delSp modSp">
        <pc:chgData name="Lissy Frampton (2327857)" userId="49167548-7f68-40ca-b262-c8e42445e689" providerId="ADAL" clId="{226F5E1A-105F-B84C-A83D-DBB95CC693F2}" dt="2024-11-05T11:10:51.959" v="2473" actId="1076"/>
        <pc:sldMkLst>
          <pc:docMk/>
          <pc:sldMk cId="591864846" sldId="260"/>
        </pc:sldMkLst>
        <pc:spChg chg="mod">
          <ac:chgData name="Lissy Frampton (2327857)" userId="49167548-7f68-40ca-b262-c8e42445e689" providerId="ADAL" clId="{226F5E1A-105F-B84C-A83D-DBB95CC693F2}" dt="2024-11-05T09:42:44.269" v="848" actId="14100"/>
          <ac:spMkLst>
            <pc:docMk/>
            <pc:sldMk cId="591864846" sldId="260"/>
            <ac:spMk id="2" creationId="{DCC0A34A-E85D-D7B7-3FBF-345904556FD0}"/>
          </ac:spMkLst>
        </pc:spChg>
        <pc:spChg chg="add mod">
          <ac:chgData name="Lissy Frampton (2327857)" userId="49167548-7f68-40ca-b262-c8e42445e689" providerId="ADAL" clId="{226F5E1A-105F-B84C-A83D-DBB95CC693F2}" dt="2024-11-05T10:48:00.992" v="1790" actId="1076"/>
          <ac:spMkLst>
            <pc:docMk/>
            <pc:sldMk cId="591864846" sldId="260"/>
            <ac:spMk id="5" creationId="{E1F7CE98-B7AF-9CB8-07CE-74FE76C91296}"/>
          </ac:spMkLst>
        </pc:spChg>
        <pc:graphicFrameChg chg="add mod modGraphic">
          <ac:chgData name="Lissy Frampton (2327857)" userId="49167548-7f68-40ca-b262-c8e42445e689" providerId="ADAL" clId="{226F5E1A-105F-B84C-A83D-DBB95CC693F2}" dt="2024-11-05T11:10:51.959" v="2473" actId="1076"/>
          <ac:graphicFrameMkLst>
            <pc:docMk/>
            <pc:sldMk cId="591864846" sldId="260"/>
            <ac:graphicFrameMk id="4" creationId="{9E8FFEBF-1325-FBD4-D02E-48FBDB9DDBC7}"/>
          </ac:graphicFrameMkLst>
        </pc:graphicFrameChg>
      </pc:sldChg>
      <pc:sldChg chg="addSp delSp modSp ord addAnim">
        <pc:chgData name="Lissy Frampton (2327857)" userId="49167548-7f68-40ca-b262-c8e42445e689" providerId="ADAL" clId="{226F5E1A-105F-B84C-A83D-DBB95CC693F2}" dt="2024-11-05T11:09:55.850" v="2471" actId="27696"/>
        <pc:sldMkLst>
          <pc:docMk/>
          <pc:sldMk cId="2726874962" sldId="261"/>
        </pc:sldMkLst>
        <pc:spChg chg="mod">
          <ac:chgData name="Lissy Frampton (2327857)" userId="49167548-7f68-40ca-b262-c8e42445e689" providerId="ADAL" clId="{226F5E1A-105F-B84C-A83D-DBB95CC693F2}" dt="2024-11-05T10:45:10.033" v="1757" actId="14100"/>
          <ac:spMkLst>
            <pc:docMk/>
            <pc:sldMk cId="2726874962" sldId="261"/>
            <ac:spMk id="2" creationId="{FA055F8C-D915-38E5-FFB7-838011038E0B}"/>
          </ac:spMkLst>
        </pc:spChg>
        <pc:spChg chg="add mod">
          <ac:chgData name="Lissy Frampton (2327857)" userId="49167548-7f68-40ca-b262-c8e42445e689" providerId="ADAL" clId="{226F5E1A-105F-B84C-A83D-DBB95CC693F2}" dt="2024-11-05T11:07:48.061" v="2448" actId="1076"/>
          <ac:spMkLst>
            <pc:docMk/>
            <pc:sldMk cId="2726874962" sldId="261"/>
            <ac:spMk id="5" creationId="{53EF5C9B-64C1-27FF-3570-8CE64AC8C655}"/>
          </ac:spMkLst>
        </pc:spChg>
        <pc:graphicFrameChg chg="add mod modGraphic">
          <ac:chgData name="Lissy Frampton (2327857)" userId="49167548-7f68-40ca-b262-c8e42445e689" providerId="ADAL" clId="{226F5E1A-105F-B84C-A83D-DBB95CC693F2}" dt="2024-11-05T11:06:34.675" v="2443" actId="20577"/>
          <ac:graphicFrameMkLst>
            <pc:docMk/>
            <pc:sldMk cId="2726874962" sldId="261"/>
            <ac:graphicFrameMk id="4" creationId="{B035079D-D070-5042-3961-C512E27DD6A0}"/>
          </ac:graphicFrameMkLst>
        </pc:graphicFrameChg>
      </pc:sldChg>
      <pc:sldChg chg="del">
        <pc:chgData name="Lissy Frampton (2327857)" userId="49167548-7f68-40ca-b262-c8e42445e689" providerId="ADAL" clId="{226F5E1A-105F-B84C-A83D-DBB95CC693F2}" dt="2024-11-05T11:11:13.348" v="2474" actId="2696"/>
        <pc:sldMkLst>
          <pc:docMk/>
          <pc:sldMk cId="40052951" sldId="262"/>
        </pc:sldMkLst>
      </pc:sldChg>
      <pc:sldChg chg="modSp">
        <pc:chgData name="Lissy Frampton (2327857)" userId="49167548-7f68-40ca-b262-c8e42445e689" providerId="ADAL" clId="{226F5E1A-105F-B84C-A83D-DBB95CC693F2}" dt="2024-11-05T11:18:47.317" v="2507" actId="20577"/>
        <pc:sldMkLst>
          <pc:docMk/>
          <pc:sldMk cId="3234605745" sldId="263"/>
        </pc:sldMkLst>
        <pc:spChg chg="mod">
          <ac:chgData name="Lissy Frampton (2327857)" userId="49167548-7f68-40ca-b262-c8e42445e689" providerId="ADAL" clId="{226F5E1A-105F-B84C-A83D-DBB95CC693F2}" dt="2024-11-05T11:18:47.317" v="2507" actId="20577"/>
          <ac:spMkLst>
            <pc:docMk/>
            <pc:sldMk cId="3234605745" sldId="263"/>
            <ac:spMk id="2" creationId="{E1908774-34EB-DA17-8BBA-305FDB981DAC}"/>
          </ac:spMkLst>
        </pc:spChg>
      </pc:sldChg>
      <pc:sldChg chg="modSp">
        <pc:chgData name="Lissy Frampton (2327857)" userId="49167548-7f68-40ca-b262-c8e42445e689" providerId="ADAL" clId="{226F5E1A-105F-B84C-A83D-DBB95CC693F2}" dt="2024-11-05T10:47:32.415" v="1770" actId="27636"/>
        <pc:sldMkLst>
          <pc:docMk/>
          <pc:sldMk cId="2532610044" sldId="268"/>
        </pc:sldMkLst>
      </pc:sldChg>
    </pc:docChg>
  </pc:docChgLst>
  <pc:docChgLst>
    <pc:chgData name="Lissy Frampton (2327857)" userId="49167548-7f68-40ca-b262-c8e42445e689" providerId="ADAL" clId="{C48F971B-A52F-BB48-9B52-BB9259D9E185}"/>
    <pc:docChg chg="undo custSel addSld delSld modSld">
      <pc:chgData name="Lissy Frampton (2327857)" userId="49167548-7f68-40ca-b262-c8e42445e689" providerId="ADAL" clId="{C48F971B-A52F-BB48-9B52-BB9259D9E185}" dt="2025-01-06T14:34:21.238" v="120" actId="27704"/>
      <pc:docMkLst>
        <pc:docMk/>
      </pc:docMkLst>
      <pc:sldChg chg="addSp modSp">
        <pc:chgData name="Lissy Frampton (2327857)" userId="49167548-7f68-40ca-b262-c8e42445e689" providerId="ADAL" clId="{C48F971B-A52F-BB48-9B52-BB9259D9E185}" dt="2024-12-09T10:02:34.879" v="0" actId="34307"/>
        <pc:sldMkLst>
          <pc:docMk/>
          <pc:sldMk cId="2080468427" sldId="256"/>
        </pc:sldMkLst>
      </pc:sldChg>
      <pc:sldChg chg="modSp">
        <pc:chgData name="Lissy Frampton (2327857)" userId="49167548-7f68-40ca-b262-c8e42445e689" providerId="ADAL" clId="{C48F971B-A52F-BB48-9B52-BB9259D9E185}" dt="2024-12-12T10:23:37.686" v="99" actId="207"/>
        <pc:sldMkLst>
          <pc:docMk/>
          <pc:sldMk cId="1590728531" sldId="259"/>
        </pc:sldMkLst>
        <pc:spChg chg="mod">
          <ac:chgData name="Lissy Frampton (2327857)" userId="49167548-7f68-40ca-b262-c8e42445e689" providerId="ADAL" clId="{C48F971B-A52F-BB48-9B52-BB9259D9E185}" dt="2024-12-12T10:23:17.604" v="94" actId="207"/>
          <ac:spMkLst>
            <pc:docMk/>
            <pc:sldMk cId="1590728531" sldId="259"/>
            <ac:spMk id="5" creationId="{79095A2C-152A-F777-5600-1D8A9B04B1E4}"/>
          </ac:spMkLst>
        </pc:spChg>
        <pc:spChg chg="mod">
          <ac:chgData name="Lissy Frampton (2327857)" userId="49167548-7f68-40ca-b262-c8e42445e689" providerId="ADAL" clId="{C48F971B-A52F-BB48-9B52-BB9259D9E185}" dt="2024-12-12T10:23:21.753" v="95" actId="207"/>
          <ac:spMkLst>
            <pc:docMk/>
            <pc:sldMk cId="1590728531" sldId="259"/>
            <ac:spMk id="8" creationId="{F0551853-BBAD-369B-FEFA-10D066F6AB26}"/>
          </ac:spMkLst>
        </pc:spChg>
        <pc:spChg chg="mod">
          <ac:chgData name="Lissy Frampton (2327857)" userId="49167548-7f68-40ca-b262-c8e42445e689" providerId="ADAL" clId="{C48F971B-A52F-BB48-9B52-BB9259D9E185}" dt="2024-12-12T10:23:25.719" v="96" actId="207"/>
          <ac:spMkLst>
            <pc:docMk/>
            <pc:sldMk cId="1590728531" sldId="259"/>
            <ac:spMk id="11" creationId="{F6EBD14F-6641-6F3F-4205-A308D91DD250}"/>
          </ac:spMkLst>
        </pc:spChg>
        <pc:spChg chg="mod">
          <ac:chgData name="Lissy Frampton (2327857)" userId="49167548-7f68-40ca-b262-c8e42445e689" providerId="ADAL" clId="{C48F971B-A52F-BB48-9B52-BB9259D9E185}" dt="2024-12-12T10:23:29.249" v="97" actId="207"/>
          <ac:spMkLst>
            <pc:docMk/>
            <pc:sldMk cId="1590728531" sldId="259"/>
            <ac:spMk id="13" creationId="{4E29703E-3436-89C9-FAC1-2063709DA694}"/>
          </ac:spMkLst>
        </pc:spChg>
        <pc:spChg chg="mod">
          <ac:chgData name="Lissy Frampton (2327857)" userId="49167548-7f68-40ca-b262-c8e42445e689" providerId="ADAL" clId="{C48F971B-A52F-BB48-9B52-BB9259D9E185}" dt="2024-12-12T10:23:33.853" v="98" actId="207"/>
          <ac:spMkLst>
            <pc:docMk/>
            <pc:sldMk cId="1590728531" sldId="259"/>
            <ac:spMk id="15" creationId="{1E805150-9C5B-DC8C-3EC5-2FA42E39F7DF}"/>
          </ac:spMkLst>
        </pc:spChg>
        <pc:spChg chg="mod">
          <ac:chgData name="Lissy Frampton (2327857)" userId="49167548-7f68-40ca-b262-c8e42445e689" providerId="ADAL" clId="{C48F971B-A52F-BB48-9B52-BB9259D9E185}" dt="2024-12-12T10:23:37.686" v="99" actId="207"/>
          <ac:spMkLst>
            <pc:docMk/>
            <pc:sldMk cId="1590728531" sldId="259"/>
            <ac:spMk id="17" creationId="{8CAC1B6C-EDE8-48C3-ECC0-384FEA1F5398}"/>
          </ac:spMkLst>
        </pc:spChg>
      </pc:sldChg>
      <pc:sldChg chg="modSp addAnim delAnim">
        <pc:chgData name="Lissy Frampton (2327857)" userId="49167548-7f68-40ca-b262-c8e42445e689" providerId="ADAL" clId="{C48F971B-A52F-BB48-9B52-BB9259D9E185}" dt="2025-01-06T14:34:21.238" v="120" actId="27704"/>
        <pc:sldMkLst>
          <pc:docMk/>
          <pc:sldMk cId="591864846" sldId="260"/>
        </pc:sldMkLst>
        <pc:graphicFrameChg chg="mod modGraphic">
          <ac:chgData name="Lissy Frampton (2327857)" userId="49167548-7f68-40ca-b262-c8e42445e689" providerId="ADAL" clId="{C48F971B-A52F-BB48-9B52-BB9259D9E185}" dt="2024-12-12T10:15:59.945" v="52" actId="1076"/>
          <ac:graphicFrameMkLst>
            <pc:docMk/>
            <pc:sldMk cId="591864846" sldId="260"/>
            <ac:graphicFrameMk id="4" creationId="{9E8FFEBF-1325-FBD4-D02E-48FBDB9DDBC7}"/>
          </ac:graphicFrameMkLst>
        </pc:graphicFrameChg>
      </pc:sldChg>
      <pc:sldChg chg="delSp addAnim delAnim">
        <pc:chgData name="Lissy Frampton (2327857)" userId="49167548-7f68-40ca-b262-c8e42445e689" providerId="ADAL" clId="{C48F971B-A52F-BB48-9B52-BB9259D9E185}" dt="2024-12-12T10:11:26.736" v="10" actId="27696"/>
        <pc:sldMkLst>
          <pc:docMk/>
          <pc:sldMk cId="2726874962" sldId="261"/>
        </pc:sldMkLst>
      </pc:sldChg>
      <pc:sldChg chg="modSp addAnim">
        <pc:chgData name="Lissy Frampton (2327857)" userId="49167548-7f68-40ca-b262-c8e42445e689" providerId="ADAL" clId="{C48F971B-A52F-BB48-9B52-BB9259D9E185}" dt="2024-12-12T10:26:10.970" v="100" actId="12100"/>
        <pc:sldMkLst>
          <pc:docMk/>
          <pc:sldMk cId="3234605745" sldId="263"/>
        </pc:sldMkLst>
        <pc:spChg chg="mod">
          <ac:chgData name="Lissy Frampton (2327857)" userId="49167548-7f68-40ca-b262-c8e42445e689" providerId="ADAL" clId="{C48F971B-A52F-BB48-9B52-BB9259D9E185}" dt="2024-12-09T11:30:55.369" v="2" actId="1076"/>
          <ac:spMkLst>
            <pc:docMk/>
            <pc:sldMk cId="3234605745" sldId="263"/>
            <ac:spMk id="2" creationId="{E1908774-34EB-DA17-8BBA-305FDB981DAC}"/>
          </ac:spMkLst>
        </pc:spChg>
        <pc:graphicFrameChg chg="modGraphic">
          <ac:chgData name="Lissy Frampton (2327857)" userId="49167548-7f68-40ca-b262-c8e42445e689" providerId="ADAL" clId="{C48F971B-A52F-BB48-9B52-BB9259D9E185}" dt="2024-12-12T10:26:10.970" v="100" actId="12100"/>
          <ac:graphicFrameMkLst>
            <pc:docMk/>
            <pc:sldMk cId="3234605745" sldId="263"/>
            <ac:graphicFrameMk id="346" creationId="{D688A9EA-3754-C6BB-9038-754458740B29}"/>
          </ac:graphicFrameMkLst>
        </pc:graphicFrameChg>
      </pc:sldChg>
      <pc:sldChg chg="modSp addAnim">
        <pc:chgData name="Lissy Frampton (2327857)" userId="49167548-7f68-40ca-b262-c8e42445e689" providerId="ADAL" clId="{C48F971B-A52F-BB48-9B52-BB9259D9E185}" dt="2024-12-12T10:18:15.416" v="62" actId="27696"/>
        <pc:sldMkLst>
          <pc:docMk/>
          <pc:sldMk cId="1615905362" sldId="264"/>
        </pc:sldMkLst>
        <pc:spChg chg="mod">
          <ac:chgData name="Lissy Frampton (2327857)" userId="49167548-7f68-40ca-b262-c8e42445e689" providerId="ADAL" clId="{C48F971B-A52F-BB48-9B52-BB9259D9E185}" dt="2024-12-12T10:17:11.406" v="58" actId="115"/>
          <ac:spMkLst>
            <pc:docMk/>
            <pc:sldMk cId="1615905362" sldId="264"/>
            <ac:spMk id="11" creationId="{0961C29E-B142-646E-3001-EF0BF7A77BA7}"/>
          </ac:spMkLst>
        </pc:spChg>
      </pc:sldChg>
      <pc:sldChg chg="addSp delSp modSp modTransition delAnim">
        <pc:chgData name="Lissy Frampton (2327857)" userId="49167548-7f68-40ca-b262-c8e42445e689" providerId="ADAL" clId="{C48F971B-A52F-BB48-9B52-BB9259D9E185}" dt="2024-12-12T11:11:56.518" v="117" actId="478"/>
        <pc:sldMkLst>
          <pc:docMk/>
          <pc:sldMk cId="28647538" sldId="265"/>
        </pc:sldMkLst>
        <pc:spChg chg="mod">
          <ac:chgData name="Lissy Frampton (2327857)" userId="49167548-7f68-40ca-b262-c8e42445e689" providerId="ADAL" clId="{C48F971B-A52F-BB48-9B52-BB9259D9E185}" dt="2024-12-12T10:20:13.655" v="75" actId="1076"/>
          <ac:spMkLst>
            <pc:docMk/>
            <pc:sldMk cId="28647538" sldId="265"/>
            <ac:spMk id="3" creationId="{2E1ECC46-95A6-A456-21E7-0741B50A1F31}"/>
          </ac:spMkLst>
        </pc:spChg>
        <pc:spChg chg="add mod">
          <ac:chgData name="Lissy Frampton (2327857)" userId="49167548-7f68-40ca-b262-c8e42445e689" providerId="ADAL" clId="{C48F971B-A52F-BB48-9B52-BB9259D9E185}" dt="2024-12-12T10:21:01.172" v="83" actId="207"/>
          <ac:spMkLst>
            <pc:docMk/>
            <pc:sldMk cId="28647538" sldId="265"/>
            <ac:spMk id="5" creationId="{B01F0EA0-1A4F-8C6C-9202-230D03F1343F}"/>
          </ac:spMkLst>
        </pc:spChg>
        <pc:graphicFrameChg chg="mod">
          <ac:chgData name="Lissy Frampton (2327857)" userId="49167548-7f68-40ca-b262-c8e42445e689" providerId="ADAL" clId="{C48F971B-A52F-BB48-9B52-BB9259D9E185}" dt="2024-12-12T10:20:06.942" v="74" actId="1076"/>
          <ac:graphicFrameMkLst>
            <pc:docMk/>
            <pc:sldMk cId="28647538" sldId="265"/>
            <ac:graphicFrameMk id="4" creationId="{ADAC51E3-EABD-7561-6D97-0F61EEB004C5}"/>
          </ac:graphicFrameMkLst>
        </pc:graphicFrameChg>
      </pc:sldChg>
      <pc:sldChg chg="modSp">
        <pc:chgData name="Lissy Frampton (2327857)" userId="49167548-7f68-40ca-b262-c8e42445e689" providerId="ADAL" clId="{C48F971B-A52F-BB48-9B52-BB9259D9E185}" dt="2024-12-12T10:14:18.657" v="50" actId="20577"/>
        <pc:sldMkLst>
          <pc:docMk/>
          <pc:sldMk cId="1188708155" sldId="271"/>
        </pc:sldMkLst>
        <pc:spChg chg="mod">
          <ac:chgData name="Lissy Frampton (2327857)" userId="49167548-7f68-40ca-b262-c8e42445e689" providerId="ADAL" clId="{C48F971B-A52F-BB48-9B52-BB9259D9E185}" dt="2024-12-12T10:14:18.657" v="50" actId="20577"/>
          <ac:spMkLst>
            <pc:docMk/>
            <pc:sldMk cId="1188708155" sldId="271"/>
            <ac:spMk id="3" creationId="{31673548-4331-EC2E-4B7C-4232465C19FC}"/>
          </ac:spMkLst>
        </pc:spChg>
      </pc:sldChg>
      <pc:sldChg chg="new del">
        <pc:chgData name="Lissy Frampton (2327857)" userId="49167548-7f68-40ca-b262-c8e42445e689" providerId="ADAL" clId="{C48F971B-A52F-BB48-9B52-BB9259D9E185}" dt="2024-12-12T10:19:08.636" v="65" actId="2696"/>
        <pc:sldMkLst>
          <pc:docMk/>
          <pc:sldMk cId="1728572967" sldId="273"/>
        </pc:sldMkLst>
      </pc:sldChg>
      <pc:sldChg chg="addSp delSp modSp add modTransition">
        <pc:chgData name="Lissy Frampton (2327857)" userId="49167548-7f68-40ca-b262-c8e42445e689" providerId="ADAL" clId="{C48F971B-A52F-BB48-9B52-BB9259D9E185}" dt="2024-12-12T10:21:56.066" v="93" actId="12563"/>
        <pc:sldMkLst>
          <pc:docMk/>
          <pc:sldMk cId="2401688379" sldId="274"/>
        </pc:sldMkLst>
        <pc:spChg chg="add mod">
          <ac:chgData name="Lissy Frampton (2327857)" userId="49167548-7f68-40ca-b262-c8e42445e689" providerId="ADAL" clId="{C48F971B-A52F-BB48-9B52-BB9259D9E185}" dt="2024-12-12T10:21:28.348" v="89" actId="1076"/>
          <ac:spMkLst>
            <pc:docMk/>
            <pc:sldMk cId="2401688379" sldId="274"/>
            <ac:spMk id="6" creationId="{5D671961-1B92-8ABC-5BA4-35EDFA1EAA34}"/>
          </ac:spMkLst>
        </pc:spChg>
        <pc:spChg chg="mod">
          <ac:chgData name="Lissy Frampton (2327857)" userId="49167548-7f68-40ca-b262-c8e42445e689" providerId="ADAL" clId="{C48F971B-A52F-BB48-9B52-BB9259D9E185}" dt="2024-12-12T10:21:31.616" v="90" actId="1076"/>
          <ac:spMkLst>
            <pc:docMk/>
            <pc:sldMk cId="2401688379" sldId="274"/>
            <ac:spMk id="239" creationId="{31FD412D-48FD-E2DA-7E8F-05C58AC615E5}"/>
          </ac:spMkLst>
        </pc:spChg>
      </pc:sldChg>
    </pc:docChg>
  </pc:docChgLst>
  <pc:docChgLst>
    <pc:chgData name="Lissy Frampton (2327857)" userId="S::2327857@student.uwtsd.ac.uk::49167548-7f68-40ca-b262-c8e42445e689" providerId="AD" clId="Web-{533C2457-79B8-36DA-C0A4-260F0734EAA7}"/>
    <pc:docChg chg="modSld">
      <pc:chgData name="Lissy Frampton (2327857)" userId="S::2327857@student.uwtsd.ac.uk::49167548-7f68-40ca-b262-c8e42445e689" providerId="AD" clId="Web-{533C2457-79B8-36DA-C0A4-260F0734EAA7}" dt="2024-12-10T13:41:00.615" v="638" actId="20577"/>
      <pc:docMkLst>
        <pc:docMk/>
      </pc:docMkLst>
      <pc:sldChg chg="addSp delSp modSp">
        <pc:chgData name="Lissy Frampton (2327857)" userId="S::2327857@student.uwtsd.ac.uk::49167548-7f68-40ca-b262-c8e42445e689" providerId="AD" clId="Web-{533C2457-79B8-36DA-C0A4-260F0734EAA7}" dt="2024-12-10T13:41:00.615" v="638" actId="20577"/>
        <pc:sldMkLst>
          <pc:docMk/>
          <pc:sldMk cId="1615905362" sldId="264"/>
        </pc:sldMkLst>
        <pc:spChg chg="mod">
          <ac:chgData name="Lissy Frampton (2327857)" userId="S::2327857@student.uwtsd.ac.uk::49167548-7f68-40ca-b262-c8e42445e689" providerId="AD" clId="Web-{533C2457-79B8-36DA-C0A4-260F0734EAA7}" dt="2024-12-10T12:48:17.985" v="113" actId="14100"/>
          <ac:spMkLst>
            <pc:docMk/>
            <pc:sldMk cId="1615905362" sldId="264"/>
            <ac:spMk id="4" creationId="{AFD5D3F6-25C8-31BD-769F-2CE795DFBC28}"/>
          </ac:spMkLst>
        </pc:spChg>
        <pc:spChg chg="mod">
          <ac:chgData name="Lissy Frampton (2327857)" userId="S::2327857@student.uwtsd.ac.uk::49167548-7f68-40ca-b262-c8e42445e689" providerId="AD" clId="Web-{533C2457-79B8-36DA-C0A4-260F0734EAA7}" dt="2024-12-10T13:34:00.162" v="547" actId="14100"/>
          <ac:spMkLst>
            <pc:docMk/>
            <pc:sldMk cId="1615905362" sldId="264"/>
            <ac:spMk id="5" creationId="{EB907CD3-B41F-0505-2A0F-07C7450D7C85}"/>
          </ac:spMkLst>
        </pc:spChg>
        <pc:spChg chg="add mod">
          <ac:chgData name="Lissy Frampton (2327857)" userId="S::2327857@student.uwtsd.ac.uk::49167548-7f68-40ca-b262-c8e42445e689" providerId="AD" clId="Web-{533C2457-79B8-36DA-C0A4-260F0734EAA7}" dt="2024-12-10T13:38:12.984" v="588" actId="20577"/>
          <ac:spMkLst>
            <pc:docMk/>
            <pc:sldMk cId="1615905362" sldId="264"/>
            <ac:spMk id="6" creationId="{17E29EDD-7376-5B48-A450-8A9CA121C9F8}"/>
          </ac:spMkLst>
        </pc:spChg>
        <pc:spChg chg="mod">
          <ac:chgData name="Lissy Frampton (2327857)" userId="S::2327857@student.uwtsd.ac.uk::49167548-7f68-40ca-b262-c8e42445e689" providerId="AD" clId="Web-{533C2457-79B8-36DA-C0A4-260F0734EAA7}" dt="2024-12-10T12:48:26.095" v="115" actId="14100"/>
          <ac:spMkLst>
            <pc:docMk/>
            <pc:sldMk cId="1615905362" sldId="264"/>
            <ac:spMk id="7" creationId="{BE3A0EBA-6BA4-ADE0-6AC3-385FC79C60E3}"/>
          </ac:spMkLst>
        </pc:spChg>
        <pc:spChg chg="add mod">
          <ac:chgData name="Lissy Frampton (2327857)" userId="S::2327857@student.uwtsd.ac.uk::49167548-7f68-40ca-b262-c8e42445e689" providerId="AD" clId="Web-{533C2457-79B8-36DA-C0A4-260F0734EAA7}" dt="2024-12-10T13:40:40.848" v="631" actId="20577"/>
          <ac:spMkLst>
            <pc:docMk/>
            <pc:sldMk cId="1615905362" sldId="264"/>
            <ac:spMk id="8" creationId="{26A5136D-158A-154B-0AFF-CA253583B16B}"/>
          </ac:spMkLst>
        </pc:spChg>
        <pc:spChg chg="mod">
          <ac:chgData name="Lissy Frampton (2327857)" userId="S::2327857@student.uwtsd.ac.uk::49167548-7f68-40ca-b262-c8e42445e689" providerId="AD" clId="Web-{533C2457-79B8-36DA-C0A4-260F0734EAA7}" dt="2024-12-10T13:35:28.900" v="568" actId="1076"/>
          <ac:spMkLst>
            <pc:docMk/>
            <pc:sldMk cId="1615905362" sldId="264"/>
            <ac:spMk id="9" creationId="{957D2C37-AC3D-6B49-E918-6638273F1A7E}"/>
          </ac:spMkLst>
        </pc:spChg>
        <pc:spChg chg="mod">
          <ac:chgData name="Lissy Frampton (2327857)" userId="S::2327857@student.uwtsd.ac.uk::49167548-7f68-40ca-b262-c8e42445e689" providerId="AD" clId="Web-{533C2457-79B8-36DA-C0A4-260F0734EAA7}" dt="2024-12-10T13:36:40.371" v="583" actId="14100"/>
          <ac:spMkLst>
            <pc:docMk/>
            <pc:sldMk cId="1615905362" sldId="264"/>
            <ac:spMk id="10" creationId="{5CF40712-A8BD-EF03-75E3-4CE2C91957FF}"/>
          </ac:spMkLst>
        </pc:spChg>
        <pc:spChg chg="mod">
          <ac:chgData name="Lissy Frampton (2327857)" userId="S::2327857@student.uwtsd.ac.uk::49167548-7f68-40ca-b262-c8e42445e689" providerId="AD" clId="Web-{533C2457-79B8-36DA-C0A4-260F0734EAA7}" dt="2024-12-10T13:36:06.902" v="572" actId="14100"/>
          <ac:spMkLst>
            <pc:docMk/>
            <pc:sldMk cId="1615905362" sldId="264"/>
            <ac:spMk id="11" creationId="{0961C29E-B142-646E-3001-EF0BF7A77BA7}"/>
          </ac:spMkLst>
        </pc:spChg>
        <pc:spChg chg="add mod">
          <ac:chgData name="Lissy Frampton (2327857)" userId="S::2327857@student.uwtsd.ac.uk::49167548-7f68-40ca-b262-c8e42445e689" providerId="AD" clId="Web-{533C2457-79B8-36DA-C0A4-260F0734EAA7}" dt="2024-12-10T13:40:44.192" v="632" actId="20577"/>
          <ac:spMkLst>
            <pc:docMk/>
            <pc:sldMk cId="1615905362" sldId="264"/>
            <ac:spMk id="12" creationId="{A5FA850E-C982-0413-612C-5172307D7B4E}"/>
          </ac:spMkLst>
        </pc:spChg>
        <pc:spChg chg="add mod">
          <ac:chgData name="Lissy Frampton (2327857)" userId="S::2327857@student.uwtsd.ac.uk::49167548-7f68-40ca-b262-c8e42445e689" providerId="AD" clId="Web-{533C2457-79B8-36DA-C0A4-260F0734EAA7}" dt="2024-12-10T13:34:40.008" v="558" actId="14100"/>
          <ac:spMkLst>
            <pc:docMk/>
            <pc:sldMk cId="1615905362" sldId="264"/>
            <ac:spMk id="13" creationId="{5CF40712-A8BD-EF03-75E3-4CE2C91957FF}"/>
          </ac:spMkLst>
        </pc:spChg>
        <pc:spChg chg="add mod">
          <ac:chgData name="Lissy Frampton (2327857)" userId="S::2327857@student.uwtsd.ac.uk::49167548-7f68-40ca-b262-c8e42445e689" providerId="AD" clId="Web-{533C2457-79B8-36DA-C0A4-260F0734EAA7}" dt="2024-12-10T13:33:28.505" v="545" actId="20577"/>
          <ac:spMkLst>
            <pc:docMk/>
            <pc:sldMk cId="1615905362" sldId="264"/>
            <ac:spMk id="14" creationId="{5CF40712-A8BD-EF03-75E3-4CE2C91957FF}"/>
          </ac:spMkLst>
        </pc:spChg>
        <pc:spChg chg="add mod">
          <ac:chgData name="Lissy Frampton (2327857)" userId="S::2327857@student.uwtsd.ac.uk::49167548-7f68-40ca-b262-c8e42445e689" providerId="AD" clId="Web-{533C2457-79B8-36DA-C0A4-260F0734EAA7}" dt="2024-12-10T13:41:00.615" v="638" actId="20577"/>
          <ac:spMkLst>
            <pc:docMk/>
            <pc:sldMk cId="1615905362" sldId="264"/>
            <ac:spMk id="15" creationId="{CCCE757C-22E3-5CC5-0D4B-BB8FEED2CFEF}"/>
          </ac:spMkLst>
        </pc:spChg>
      </pc:sldChg>
    </pc:docChg>
  </pc:docChgLst>
  <pc:docChgLst>
    <pc:chgData name="Lissy Frampton (2327857)" userId="S::2327857@student.uwtsd.ac.uk::49167548-7f68-40ca-b262-c8e42445e689" providerId="AD" clId="Web-{B50D2537-A954-AAEF-84C8-CEC3E942F8D1}"/>
    <pc:docChg chg="addSld modSld">
      <pc:chgData name="Lissy Frampton (2327857)" userId="S::2327857@student.uwtsd.ac.uk::49167548-7f68-40ca-b262-c8e42445e689" providerId="AD" clId="Web-{B50D2537-A954-AAEF-84C8-CEC3E942F8D1}" dt="2024-12-11T15:39:15.572" v="1685" actId="20577"/>
      <pc:docMkLst>
        <pc:docMk/>
      </pc:docMkLst>
      <pc:sldChg chg="delSp modSp">
        <pc:chgData name="Lissy Frampton (2327857)" userId="S::2327857@student.uwtsd.ac.uk::49167548-7f68-40ca-b262-c8e42445e689" providerId="AD" clId="Web-{B50D2537-A954-AAEF-84C8-CEC3E942F8D1}" dt="2024-12-11T15:38:10.788" v="1674" actId="20577"/>
        <pc:sldMkLst>
          <pc:docMk/>
          <pc:sldMk cId="2080468427" sldId="256"/>
        </pc:sldMkLst>
        <pc:spChg chg="mod">
          <ac:chgData name="Lissy Frampton (2327857)" userId="S::2327857@student.uwtsd.ac.uk::49167548-7f68-40ca-b262-c8e42445e689" providerId="AD" clId="Web-{B50D2537-A954-AAEF-84C8-CEC3E942F8D1}" dt="2024-12-11T15:38:10.788" v="1674" actId="20577"/>
          <ac:spMkLst>
            <pc:docMk/>
            <pc:sldMk cId="2080468427" sldId="256"/>
            <ac:spMk id="2" creationId="{FDED8CE5-C1B8-24BA-7F00-E51C88CF188B}"/>
          </ac:spMkLst>
        </pc:spChg>
      </pc:sldChg>
      <pc:sldChg chg="modSp">
        <pc:chgData name="Lissy Frampton (2327857)" userId="S::2327857@student.uwtsd.ac.uk::49167548-7f68-40ca-b262-c8e42445e689" providerId="AD" clId="Web-{B50D2537-A954-AAEF-84C8-CEC3E942F8D1}" dt="2024-12-11T15:38:16.882" v="1675" actId="20577"/>
        <pc:sldMkLst>
          <pc:docMk/>
          <pc:sldMk cId="3504624676" sldId="258"/>
        </pc:sldMkLst>
        <pc:spChg chg="mod">
          <ac:chgData name="Lissy Frampton (2327857)" userId="S::2327857@student.uwtsd.ac.uk::49167548-7f68-40ca-b262-c8e42445e689" providerId="AD" clId="Web-{B50D2537-A954-AAEF-84C8-CEC3E942F8D1}" dt="2024-12-11T15:38:16.882" v="1675" actId="20577"/>
          <ac:spMkLst>
            <pc:docMk/>
            <pc:sldMk cId="3504624676" sldId="258"/>
            <ac:spMk id="2" creationId="{89F3B17F-1592-13C2-D5D6-704CB9EBE925}"/>
          </ac:spMkLst>
        </pc:spChg>
      </pc:sldChg>
      <pc:sldChg chg="modSp">
        <pc:chgData name="Lissy Frampton (2327857)" userId="S::2327857@student.uwtsd.ac.uk::49167548-7f68-40ca-b262-c8e42445e689" providerId="AD" clId="Web-{B50D2537-A954-AAEF-84C8-CEC3E942F8D1}" dt="2024-12-11T15:38:21.414" v="1676" actId="20577"/>
        <pc:sldMkLst>
          <pc:docMk/>
          <pc:sldMk cId="1590728531" sldId="259"/>
        </pc:sldMkLst>
        <pc:spChg chg="mod">
          <ac:chgData name="Lissy Frampton (2327857)" userId="S::2327857@student.uwtsd.ac.uk::49167548-7f68-40ca-b262-c8e42445e689" providerId="AD" clId="Web-{B50D2537-A954-AAEF-84C8-CEC3E942F8D1}" dt="2024-12-11T15:38:21.414" v="1676" actId="20577"/>
          <ac:spMkLst>
            <pc:docMk/>
            <pc:sldMk cId="1590728531" sldId="259"/>
            <ac:spMk id="2" creationId="{F5D760F6-9E1D-BF54-CF5B-07FEEF501263}"/>
          </ac:spMkLst>
        </pc:spChg>
      </pc:sldChg>
      <pc:sldChg chg="modSp">
        <pc:chgData name="Lissy Frampton (2327857)" userId="S::2327857@student.uwtsd.ac.uk::49167548-7f68-40ca-b262-c8e42445e689" providerId="AD" clId="Web-{B50D2537-A954-AAEF-84C8-CEC3E942F8D1}" dt="2024-12-11T15:38:34.274" v="1678" actId="20577"/>
        <pc:sldMkLst>
          <pc:docMk/>
          <pc:sldMk cId="591864846" sldId="260"/>
        </pc:sldMkLst>
        <pc:spChg chg="mod">
          <ac:chgData name="Lissy Frampton (2327857)" userId="S::2327857@student.uwtsd.ac.uk::49167548-7f68-40ca-b262-c8e42445e689" providerId="AD" clId="Web-{B50D2537-A954-AAEF-84C8-CEC3E942F8D1}" dt="2024-12-11T15:38:34.274" v="1678" actId="20577"/>
          <ac:spMkLst>
            <pc:docMk/>
            <pc:sldMk cId="591864846" sldId="260"/>
            <ac:spMk id="2" creationId="{DCC0A34A-E85D-D7B7-3FBF-345904556FD0}"/>
          </ac:spMkLst>
        </pc:spChg>
      </pc:sldChg>
      <pc:sldChg chg="modSp">
        <pc:chgData name="Lissy Frampton (2327857)" userId="S::2327857@student.uwtsd.ac.uk::49167548-7f68-40ca-b262-c8e42445e689" providerId="AD" clId="Web-{B50D2537-A954-AAEF-84C8-CEC3E942F8D1}" dt="2024-12-11T15:38:29.336" v="1677" actId="20577"/>
        <pc:sldMkLst>
          <pc:docMk/>
          <pc:sldMk cId="2726874962" sldId="261"/>
        </pc:sldMkLst>
        <pc:spChg chg="mod">
          <ac:chgData name="Lissy Frampton (2327857)" userId="S::2327857@student.uwtsd.ac.uk::49167548-7f68-40ca-b262-c8e42445e689" providerId="AD" clId="Web-{B50D2537-A954-AAEF-84C8-CEC3E942F8D1}" dt="2024-12-11T15:38:29.336" v="1677" actId="20577"/>
          <ac:spMkLst>
            <pc:docMk/>
            <pc:sldMk cId="2726874962" sldId="261"/>
            <ac:spMk id="2" creationId="{FA055F8C-D915-38E5-FFB7-838011038E0B}"/>
          </ac:spMkLst>
        </pc:spChg>
      </pc:sldChg>
      <pc:sldChg chg="modSp">
        <pc:chgData name="Lissy Frampton (2327857)" userId="S::2327857@student.uwtsd.ac.uk::49167548-7f68-40ca-b262-c8e42445e689" providerId="AD" clId="Web-{B50D2537-A954-AAEF-84C8-CEC3E942F8D1}" dt="2024-12-11T15:38:39.149" v="1679" actId="20577"/>
        <pc:sldMkLst>
          <pc:docMk/>
          <pc:sldMk cId="3234605745" sldId="263"/>
        </pc:sldMkLst>
        <pc:spChg chg="mod">
          <ac:chgData name="Lissy Frampton (2327857)" userId="S::2327857@student.uwtsd.ac.uk::49167548-7f68-40ca-b262-c8e42445e689" providerId="AD" clId="Web-{B50D2537-A954-AAEF-84C8-CEC3E942F8D1}" dt="2024-12-11T15:38:39.149" v="1679" actId="20577"/>
          <ac:spMkLst>
            <pc:docMk/>
            <pc:sldMk cId="3234605745" sldId="263"/>
            <ac:spMk id="2" creationId="{E1908774-34EB-DA17-8BBA-305FDB981DAC}"/>
          </ac:spMkLst>
        </pc:spChg>
      </pc:sldChg>
      <pc:sldChg chg="modSp">
        <pc:chgData name="Lissy Frampton (2327857)" userId="S::2327857@student.uwtsd.ac.uk::49167548-7f68-40ca-b262-c8e42445e689" providerId="AD" clId="Web-{B50D2537-A954-AAEF-84C8-CEC3E942F8D1}" dt="2024-12-11T15:38:43.649" v="1680" actId="20577"/>
        <pc:sldMkLst>
          <pc:docMk/>
          <pc:sldMk cId="1615905362" sldId="264"/>
        </pc:sldMkLst>
        <pc:spChg chg="mod">
          <ac:chgData name="Lissy Frampton (2327857)" userId="S::2327857@student.uwtsd.ac.uk::49167548-7f68-40ca-b262-c8e42445e689" providerId="AD" clId="Web-{B50D2537-A954-AAEF-84C8-CEC3E942F8D1}" dt="2024-12-11T15:38:43.649" v="1680" actId="20577"/>
          <ac:spMkLst>
            <pc:docMk/>
            <pc:sldMk cId="1615905362" sldId="264"/>
            <ac:spMk id="2" creationId="{EB98FE1B-AC0D-8935-5A4E-EC04CF25D6E1}"/>
          </ac:spMkLst>
        </pc:spChg>
      </pc:sldChg>
      <pc:sldChg chg="modSp">
        <pc:chgData name="Lissy Frampton (2327857)" userId="S::2327857@student.uwtsd.ac.uk::49167548-7f68-40ca-b262-c8e42445e689" providerId="AD" clId="Web-{B50D2537-A954-AAEF-84C8-CEC3E942F8D1}" dt="2024-12-11T15:38:48.196" v="1681" actId="20577"/>
        <pc:sldMkLst>
          <pc:docMk/>
          <pc:sldMk cId="28647538" sldId="265"/>
        </pc:sldMkLst>
        <pc:spChg chg="mod">
          <ac:chgData name="Lissy Frampton (2327857)" userId="S::2327857@student.uwtsd.ac.uk::49167548-7f68-40ca-b262-c8e42445e689" providerId="AD" clId="Web-{B50D2537-A954-AAEF-84C8-CEC3E942F8D1}" dt="2024-12-11T15:38:48.196" v="1681" actId="20577"/>
          <ac:spMkLst>
            <pc:docMk/>
            <pc:sldMk cId="28647538" sldId="265"/>
            <ac:spMk id="2" creationId="{3A23AC64-E46F-FBB6-BFA4-5D4CB3CCC5A3}"/>
          </ac:spMkLst>
        </pc:spChg>
      </pc:sldChg>
      <pc:sldChg chg="modSp">
        <pc:chgData name="Lissy Frampton (2327857)" userId="S::2327857@student.uwtsd.ac.uk::49167548-7f68-40ca-b262-c8e42445e689" providerId="AD" clId="Web-{B50D2537-A954-AAEF-84C8-CEC3E942F8D1}" dt="2024-12-11T15:39:08.275" v="1684" actId="20577"/>
        <pc:sldMkLst>
          <pc:docMk/>
          <pc:sldMk cId="2449079049" sldId="267"/>
        </pc:sldMkLst>
        <pc:spChg chg="mod">
          <ac:chgData name="Lissy Frampton (2327857)" userId="S::2327857@student.uwtsd.ac.uk::49167548-7f68-40ca-b262-c8e42445e689" providerId="AD" clId="Web-{B50D2537-A954-AAEF-84C8-CEC3E942F8D1}" dt="2024-12-11T15:39:08.275" v="1684" actId="20577"/>
          <ac:spMkLst>
            <pc:docMk/>
            <pc:sldMk cId="2449079049" sldId="267"/>
            <ac:spMk id="2" creationId="{4699D986-AB4E-9DD0-B495-871844274667}"/>
          </ac:spMkLst>
        </pc:spChg>
      </pc:sldChg>
      <pc:sldChg chg="addSp delSp modSp">
        <pc:chgData name="Lissy Frampton (2327857)" userId="S::2327857@student.uwtsd.ac.uk::49167548-7f68-40ca-b262-c8e42445e689" providerId="AD" clId="Web-{B50D2537-A954-AAEF-84C8-CEC3E942F8D1}" dt="2024-12-11T15:39:15.572" v="1685" actId="20577"/>
        <pc:sldMkLst>
          <pc:docMk/>
          <pc:sldMk cId="2532610044" sldId="268"/>
        </pc:sldMkLst>
        <pc:spChg chg="add mod">
          <ac:chgData name="Lissy Frampton (2327857)" userId="S::2327857@student.uwtsd.ac.uk::49167548-7f68-40ca-b262-c8e42445e689" providerId="AD" clId="Web-{B50D2537-A954-AAEF-84C8-CEC3E942F8D1}" dt="2024-12-11T15:39:15.572" v="1685" actId="20577"/>
          <ac:spMkLst>
            <pc:docMk/>
            <pc:sldMk cId="2532610044" sldId="268"/>
            <ac:spMk id="10" creationId="{9B071B69-11DD-A47B-1D04-72BC7947ADDA}"/>
          </ac:spMkLst>
        </pc:spChg>
        <pc:spChg chg="add mod">
          <ac:chgData name="Lissy Frampton (2327857)" userId="S::2327857@student.uwtsd.ac.uk::49167548-7f68-40ca-b262-c8e42445e689" providerId="AD" clId="Web-{B50D2537-A954-AAEF-84C8-CEC3E942F8D1}" dt="2024-12-11T15:32:46.119" v="1636" actId="20577"/>
          <ac:spMkLst>
            <pc:docMk/>
            <pc:sldMk cId="2532610044" sldId="268"/>
            <ac:spMk id="11" creationId="{C8534C78-6F83-A810-D9E8-B3FBF608FF5B}"/>
          </ac:spMkLst>
        </pc:spChg>
      </pc:sldChg>
      <pc:sldChg chg="addSp delSp modSp">
        <pc:chgData name="Lissy Frampton (2327857)" userId="S::2327857@student.uwtsd.ac.uk::49167548-7f68-40ca-b262-c8e42445e689" providerId="AD" clId="Web-{B50D2537-A954-AAEF-84C8-CEC3E942F8D1}" dt="2024-12-11T15:36:06.080" v="1671" actId="1076"/>
        <pc:sldMkLst>
          <pc:docMk/>
          <pc:sldMk cId="76569071" sldId="269"/>
        </pc:sldMkLst>
        <pc:spChg chg="add">
          <ac:chgData name="Lissy Frampton (2327857)" userId="S::2327857@student.uwtsd.ac.uk::49167548-7f68-40ca-b262-c8e42445e689" providerId="AD" clId="Web-{B50D2537-A954-AAEF-84C8-CEC3E942F8D1}" dt="2024-12-11T13:56:31.787" v="1"/>
          <ac:spMkLst>
            <pc:docMk/>
            <pc:sldMk cId="76569071" sldId="269"/>
            <ac:spMk id="2" creationId="{80433FE5-E872-214C-1CF3-936AE0239069}"/>
          </ac:spMkLst>
        </pc:spChg>
        <pc:spChg chg="add mod">
          <ac:chgData name="Lissy Frampton (2327857)" userId="S::2327857@student.uwtsd.ac.uk::49167548-7f68-40ca-b262-c8e42445e689" providerId="AD" clId="Web-{B50D2537-A954-AAEF-84C8-CEC3E942F8D1}" dt="2024-12-11T15:36:06.080" v="1671" actId="1076"/>
          <ac:spMkLst>
            <pc:docMk/>
            <pc:sldMk cId="76569071" sldId="269"/>
            <ac:spMk id="4" creationId="{D988C104-7802-368C-7E51-DB5EB3C123C6}"/>
          </ac:spMkLst>
        </pc:spChg>
      </pc:sldChg>
      <pc:sldChg chg="modSp">
        <pc:chgData name="Lissy Frampton (2327857)" userId="S::2327857@student.uwtsd.ac.uk::49167548-7f68-40ca-b262-c8e42445e689" providerId="AD" clId="Web-{B50D2537-A954-AAEF-84C8-CEC3E942F8D1}" dt="2024-12-11T15:39:03.541" v="1683" actId="20577"/>
        <pc:sldMkLst>
          <pc:docMk/>
          <pc:sldMk cId="2932942857" sldId="270"/>
        </pc:sldMkLst>
        <pc:spChg chg="mod">
          <ac:chgData name="Lissy Frampton (2327857)" userId="S::2327857@student.uwtsd.ac.uk::49167548-7f68-40ca-b262-c8e42445e689" providerId="AD" clId="Web-{B50D2537-A954-AAEF-84C8-CEC3E942F8D1}" dt="2024-12-11T15:39:03.541" v="1683" actId="20577"/>
          <ac:spMkLst>
            <pc:docMk/>
            <pc:sldMk cId="2932942857" sldId="270"/>
            <ac:spMk id="3" creationId="{861E20FE-C7A2-D3E5-0F1E-B25753C3F6C0}"/>
          </ac:spMkLst>
        </pc:spChg>
      </pc:sldChg>
      <pc:sldChg chg="modSp">
        <pc:chgData name="Lissy Frampton (2327857)" userId="S::2327857@student.uwtsd.ac.uk::49167548-7f68-40ca-b262-c8e42445e689" providerId="AD" clId="Web-{B50D2537-A954-AAEF-84C8-CEC3E942F8D1}" dt="2024-12-11T15:38:55.915" v="1682" actId="20577"/>
        <pc:sldMkLst>
          <pc:docMk/>
          <pc:sldMk cId="1188708155" sldId="271"/>
        </pc:sldMkLst>
        <pc:spChg chg="mod">
          <ac:chgData name="Lissy Frampton (2327857)" userId="S::2327857@student.uwtsd.ac.uk::49167548-7f68-40ca-b262-c8e42445e689" providerId="AD" clId="Web-{B50D2537-A954-AAEF-84C8-CEC3E942F8D1}" dt="2024-12-11T15:38:55.915" v="1682" actId="20577"/>
          <ac:spMkLst>
            <pc:docMk/>
            <pc:sldMk cId="1188708155" sldId="271"/>
            <ac:spMk id="3" creationId="{31673548-4331-EC2E-4B7C-4232465C19FC}"/>
          </ac:spMkLst>
        </pc:spChg>
      </pc:sldChg>
      <pc:sldChg chg="addSp modSp new">
        <pc:chgData name="Lissy Frampton (2327857)" userId="S::2327857@student.uwtsd.ac.uk::49167548-7f68-40ca-b262-c8e42445e689" providerId="AD" clId="Web-{B50D2537-A954-AAEF-84C8-CEC3E942F8D1}" dt="2024-12-11T15:35:16.281" v="1661" actId="1076"/>
        <pc:sldMkLst>
          <pc:docMk/>
          <pc:sldMk cId="2891696478" sldId="272"/>
        </pc:sldMkLst>
        <pc:spChg chg="add mod">
          <ac:chgData name="Lissy Frampton (2327857)" userId="S::2327857@student.uwtsd.ac.uk::49167548-7f68-40ca-b262-c8e42445e689" providerId="AD" clId="Web-{B50D2537-A954-AAEF-84C8-CEC3E942F8D1}" dt="2024-12-11T15:35:16.281" v="1661" actId="1076"/>
          <ac:spMkLst>
            <pc:docMk/>
            <pc:sldMk cId="2891696478" sldId="272"/>
            <ac:spMk id="2" creationId="{66830E57-D716-395A-14E7-CA352013CE79}"/>
          </ac:spMkLst>
        </pc:spChg>
      </pc:sldChg>
    </pc:docChg>
  </pc:docChgLst>
  <pc:docChgLst>
    <pc:chgData name="Lissy Frampton (2327857)" userId="S::2327857@student.uwtsd.ac.uk::49167548-7f68-40ca-b262-c8e42445e689" providerId="AD" clId="Web-{A54A31F8-A872-79C4-9EFF-A5E4877831BC}"/>
    <pc:docChg chg="addSld delSld modSld">
      <pc:chgData name="Lissy Frampton (2327857)" userId="S::2327857@student.uwtsd.ac.uk::49167548-7f68-40ca-b262-c8e42445e689" providerId="AD" clId="Web-{A54A31F8-A872-79C4-9EFF-A5E4877831BC}" dt="2024-12-10T15:27:43.243" v="367" actId="1076"/>
      <pc:docMkLst>
        <pc:docMk/>
      </pc:docMkLst>
      <pc:sldChg chg="del">
        <pc:chgData name="Lissy Frampton (2327857)" userId="S::2327857@student.uwtsd.ac.uk::49167548-7f68-40ca-b262-c8e42445e689" providerId="AD" clId="Web-{A54A31F8-A872-79C4-9EFF-A5E4877831BC}" dt="2024-12-10T15:22:21.084" v="355"/>
        <pc:sldMkLst>
          <pc:docMk/>
          <pc:sldMk cId="4090774718" sldId="257"/>
        </pc:sldMkLst>
      </pc:sldChg>
      <pc:sldChg chg="modSp">
        <pc:chgData name="Lissy Frampton (2327857)" userId="S::2327857@student.uwtsd.ac.uk::49167548-7f68-40ca-b262-c8e42445e689" providerId="AD" clId="Web-{A54A31F8-A872-79C4-9EFF-A5E4877831BC}" dt="2024-12-10T15:23:30.557" v="360" actId="14100"/>
        <pc:sldMkLst>
          <pc:docMk/>
          <pc:sldMk cId="1615905362" sldId="264"/>
        </pc:sldMkLst>
        <pc:spChg chg="mod">
          <ac:chgData name="Lissy Frampton (2327857)" userId="S::2327857@student.uwtsd.ac.uk::49167548-7f68-40ca-b262-c8e42445e689" providerId="AD" clId="Web-{A54A31F8-A872-79C4-9EFF-A5E4877831BC}" dt="2024-12-10T15:23:30.557" v="360" actId="14100"/>
          <ac:spMkLst>
            <pc:docMk/>
            <pc:sldMk cId="1615905362" sldId="264"/>
            <ac:spMk id="5" creationId="{EB907CD3-B41F-0505-2A0F-07C7450D7C85}"/>
          </ac:spMkLst>
        </pc:spChg>
        <pc:spChg chg="mod">
          <ac:chgData name="Lissy Frampton (2327857)" userId="S::2327857@student.uwtsd.ac.uk::49167548-7f68-40ca-b262-c8e42445e689" providerId="AD" clId="Web-{A54A31F8-A872-79C4-9EFF-A5E4877831BC}" dt="2024-12-10T15:23:13.197" v="358" actId="14100"/>
          <ac:spMkLst>
            <pc:docMk/>
            <pc:sldMk cId="1615905362" sldId="264"/>
            <ac:spMk id="7" creationId="{BE3A0EBA-6BA4-ADE0-6AC3-385FC79C60E3}"/>
          </ac:spMkLst>
        </pc:spChg>
        <pc:spChg chg="mod">
          <ac:chgData name="Lissy Frampton (2327857)" userId="S::2327857@student.uwtsd.ac.uk::49167548-7f68-40ca-b262-c8e42445e689" providerId="AD" clId="Web-{A54A31F8-A872-79C4-9EFF-A5E4877831BC}" dt="2024-12-10T15:23:19.385" v="359" actId="14100"/>
          <ac:spMkLst>
            <pc:docMk/>
            <pc:sldMk cId="1615905362" sldId="264"/>
            <ac:spMk id="9" creationId="{957D2C37-AC3D-6B49-E918-6638273F1A7E}"/>
          </ac:spMkLst>
        </pc:spChg>
      </pc:sldChg>
      <pc:sldChg chg="addSp delSp modSp delAnim">
        <pc:chgData name="Lissy Frampton (2327857)" userId="S::2327857@student.uwtsd.ac.uk::49167548-7f68-40ca-b262-c8e42445e689" providerId="AD" clId="Web-{A54A31F8-A872-79C4-9EFF-A5E4877831BC}" dt="2024-12-10T15:27:43.243" v="367" actId="1076"/>
        <pc:sldMkLst>
          <pc:docMk/>
          <pc:sldMk cId="3327580098" sldId="266"/>
        </pc:sldMkLst>
      </pc:sldChg>
      <pc:sldChg chg="addSp delSp modSp mod setBg">
        <pc:chgData name="Lissy Frampton (2327857)" userId="S::2327857@student.uwtsd.ac.uk::49167548-7f68-40ca-b262-c8e42445e689" providerId="AD" clId="Web-{A54A31F8-A872-79C4-9EFF-A5E4877831BC}" dt="2024-12-10T15:20:17.671" v="343" actId="1076"/>
        <pc:sldMkLst>
          <pc:docMk/>
          <pc:sldMk cId="2449079049" sldId="267"/>
        </pc:sldMkLst>
        <pc:spChg chg="mod">
          <ac:chgData name="Lissy Frampton (2327857)" userId="S::2327857@student.uwtsd.ac.uk::49167548-7f68-40ca-b262-c8e42445e689" providerId="AD" clId="Web-{A54A31F8-A872-79C4-9EFF-A5E4877831BC}" dt="2024-12-10T15:19:09.339" v="334"/>
          <ac:spMkLst>
            <pc:docMk/>
            <pc:sldMk cId="2449079049" sldId="267"/>
            <ac:spMk id="2" creationId="{4699D986-AB4E-9DD0-B495-871844274667}"/>
          </ac:spMkLst>
        </pc:spChg>
        <pc:spChg chg="mod ord">
          <ac:chgData name="Lissy Frampton (2327857)" userId="S::2327857@student.uwtsd.ac.uk::49167548-7f68-40ca-b262-c8e42445e689" providerId="AD" clId="Web-{A54A31F8-A872-79C4-9EFF-A5E4877831BC}" dt="2024-12-10T15:19:09.339" v="334"/>
          <ac:spMkLst>
            <pc:docMk/>
            <pc:sldMk cId="2449079049" sldId="267"/>
            <ac:spMk id="3" creationId="{E4856E39-FAE7-2CA5-C047-D6C6FF3E1E39}"/>
          </ac:spMkLst>
        </pc:spChg>
        <pc:spChg chg="add mod">
          <ac:chgData name="Lissy Frampton (2327857)" userId="S::2327857@student.uwtsd.ac.uk::49167548-7f68-40ca-b262-c8e42445e689" providerId="AD" clId="Web-{A54A31F8-A872-79C4-9EFF-A5E4877831BC}" dt="2024-12-10T15:20:17.671" v="343" actId="1076"/>
          <ac:spMkLst>
            <pc:docMk/>
            <pc:sldMk cId="2449079049" sldId="267"/>
            <ac:spMk id="7" creationId="{E1465C7D-25E5-0969-608B-E9D502318080}"/>
          </ac:spMkLst>
        </pc:spChg>
        <pc:spChg chg="add">
          <ac:chgData name="Lissy Frampton (2327857)" userId="S::2327857@student.uwtsd.ac.uk::49167548-7f68-40ca-b262-c8e42445e689" providerId="AD" clId="Web-{A54A31F8-A872-79C4-9EFF-A5E4877831BC}" dt="2024-12-10T15:19:09.339" v="334"/>
          <ac:spMkLst>
            <pc:docMk/>
            <pc:sldMk cId="2449079049" sldId="267"/>
            <ac:spMk id="17" creationId="{A67E2D8A-19BE-48A0-889C-CCAC02348C99}"/>
          </ac:spMkLst>
        </pc:spChg>
        <pc:picChg chg="add mod ord">
          <ac:chgData name="Lissy Frampton (2327857)" userId="S::2327857@student.uwtsd.ac.uk::49167548-7f68-40ca-b262-c8e42445e689" providerId="AD" clId="Web-{A54A31F8-A872-79C4-9EFF-A5E4877831BC}" dt="2024-12-10T15:19:09.339" v="334"/>
          <ac:picMkLst>
            <pc:docMk/>
            <pc:sldMk cId="2449079049" sldId="267"/>
            <ac:picMk id="4" creationId="{F3479FF3-1038-7C81-A8DC-C2822A7D4F50}"/>
          </ac:picMkLst>
        </pc:picChg>
      </pc:sldChg>
      <pc:sldChg chg="addSp delSp modSp new addAnim delAnim modAnim">
        <pc:chgData name="Lissy Frampton (2327857)" userId="S::2327857@student.uwtsd.ac.uk::49167548-7f68-40ca-b262-c8e42445e689" providerId="AD" clId="Web-{A54A31F8-A872-79C4-9EFF-A5E4877831BC}" dt="2024-12-10T15:22:32.569" v="356" actId="1076"/>
        <pc:sldMkLst>
          <pc:docMk/>
          <pc:sldMk cId="2932942857" sldId="270"/>
        </pc:sldMkLst>
        <pc:spChg chg="add mod">
          <ac:chgData name="Lissy Frampton (2327857)" userId="S::2327857@student.uwtsd.ac.uk::49167548-7f68-40ca-b262-c8e42445e689" providerId="AD" clId="Web-{A54A31F8-A872-79C4-9EFF-A5E4877831BC}" dt="2024-12-10T15:22:32.569" v="356" actId="1076"/>
          <ac:spMkLst>
            <pc:docMk/>
            <pc:sldMk cId="2932942857" sldId="270"/>
            <ac:spMk id="3" creationId="{861E20FE-C7A2-D3E5-0F1E-B25753C3F6C0}"/>
          </ac:spMkLst>
        </pc:spChg>
        <pc:spChg chg="add mod">
          <ac:chgData name="Lissy Frampton (2327857)" userId="S::2327857@student.uwtsd.ac.uk::49167548-7f68-40ca-b262-c8e42445e689" providerId="AD" clId="Web-{A54A31F8-A872-79C4-9EFF-A5E4877831BC}" dt="2024-12-10T15:12:24.863" v="127" actId="1076"/>
          <ac:spMkLst>
            <pc:docMk/>
            <pc:sldMk cId="2932942857" sldId="270"/>
            <ac:spMk id="4" creationId="{56ECCCF7-AC6E-CE0A-F3AF-19600BF002D1}"/>
          </ac:spMkLst>
        </pc:spChg>
        <pc:spChg chg="add mod">
          <ac:chgData name="Lissy Frampton (2327857)" userId="S::2327857@student.uwtsd.ac.uk::49167548-7f68-40ca-b262-c8e42445e689" providerId="AD" clId="Web-{A54A31F8-A872-79C4-9EFF-A5E4877831BC}" dt="2024-12-10T15:04:21.555" v="31" actId="1076"/>
          <ac:spMkLst>
            <pc:docMk/>
            <pc:sldMk cId="2932942857" sldId="270"/>
            <ac:spMk id="6" creationId="{39052DBC-707C-566E-0CFC-2F010034169E}"/>
          </ac:spMkLst>
        </pc:spChg>
        <pc:spChg chg="add mod">
          <ac:chgData name="Lissy Frampton (2327857)" userId="S::2327857@student.uwtsd.ac.uk::49167548-7f68-40ca-b262-c8e42445e689" providerId="AD" clId="Web-{A54A31F8-A872-79C4-9EFF-A5E4877831BC}" dt="2024-12-10T15:12:17.019" v="126" actId="1076"/>
          <ac:spMkLst>
            <pc:docMk/>
            <pc:sldMk cId="2932942857" sldId="270"/>
            <ac:spMk id="10" creationId="{59E369AA-6731-684D-CB07-D63EAADE9C41}"/>
          </ac:spMkLst>
        </pc:spChg>
        <pc:spChg chg="add mod">
          <ac:chgData name="Lissy Frampton (2327857)" userId="S::2327857@student.uwtsd.ac.uk::49167548-7f68-40ca-b262-c8e42445e689" providerId="AD" clId="Web-{A54A31F8-A872-79C4-9EFF-A5E4877831BC}" dt="2024-12-10T15:12:09.612" v="125" actId="1076"/>
          <ac:spMkLst>
            <pc:docMk/>
            <pc:sldMk cId="2932942857" sldId="270"/>
            <ac:spMk id="12" creationId="{6B34655F-1DDD-05E0-D726-FB64681C78F3}"/>
          </ac:spMkLst>
        </pc:spChg>
        <pc:spChg chg="add mod">
          <ac:chgData name="Lissy Frampton (2327857)" userId="S::2327857@student.uwtsd.ac.uk::49167548-7f68-40ca-b262-c8e42445e689" providerId="AD" clId="Web-{A54A31F8-A872-79C4-9EFF-A5E4877831BC}" dt="2024-12-10T15:12:02.800" v="124" actId="1076"/>
          <ac:spMkLst>
            <pc:docMk/>
            <pc:sldMk cId="2932942857" sldId="270"/>
            <ac:spMk id="16" creationId="{526FD316-A25C-5896-354C-8CDE8A4C0734}"/>
          </ac:spMkLst>
        </pc:spChg>
        <pc:spChg chg="add mod">
          <ac:chgData name="Lissy Frampton (2327857)" userId="S::2327857@student.uwtsd.ac.uk::49167548-7f68-40ca-b262-c8e42445e689" providerId="AD" clId="Web-{A54A31F8-A872-79C4-9EFF-A5E4877831BC}" dt="2024-12-10T15:11:34.939" v="123" actId="1076"/>
          <ac:spMkLst>
            <pc:docMk/>
            <pc:sldMk cId="2932942857" sldId="270"/>
            <ac:spMk id="22" creationId="{86386897-A820-4A82-EED0-5030552C10D8}"/>
          </ac:spMkLst>
        </pc:spChg>
        <pc:spChg chg="add mod">
          <ac:chgData name="Lissy Frampton (2327857)" userId="S::2327857@student.uwtsd.ac.uk::49167548-7f68-40ca-b262-c8e42445e689" providerId="AD" clId="Web-{A54A31F8-A872-79C4-9EFF-A5E4877831BC}" dt="2024-12-10T15:11:23.391" v="122" actId="1076"/>
          <ac:spMkLst>
            <pc:docMk/>
            <pc:sldMk cId="2932942857" sldId="270"/>
            <ac:spMk id="24" creationId="{C2760675-8315-2BB6-63FB-E0A4BD66F17B}"/>
          </ac:spMkLst>
        </pc:spChg>
        <pc:spChg chg="add mod">
          <ac:chgData name="Lissy Frampton (2327857)" userId="S::2327857@student.uwtsd.ac.uk::49167548-7f68-40ca-b262-c8e42445e689" providerId="AD" clId="Web-{A54A31F8-A872-79C4-9EFF-A5E4877831BC}" dt="2024-12-10T15:11:17.625" v="121" actId="1076"/>
          <ac:spMkLst>
            <pc:docMk/>
            <pc:sldMk cId="2932942857" sldId="270"/>
            <ac:spMk id="28" creationId="{839DC5C5-0292-A2EF-DF43-5DB6BC0CFAAC}"/>
          </ac:spMkLst>
        </pc:spChg>
      </pc:sldChg>
    </pc:docChg>
  </pc:docChgLst>
  <pc:docChgLst>
    <pc:chgData name="Lissy Frampton (2327857)" userId="S::2327857@student.uwtsd.ac.uk::49167548-7f68-40ca-b262-c8e42445e689" providerId="AD" clId="Web-{4F1C3BDF-3843-6A9C-4AD4-E10D9EC82249}"/>
    <pc:docChg chg="addSld delSld modSld">
      <pc:chgData name="Lissy Frampton (2327857)" userId="S::2327857@student.uwtsd.ac.uk::49167548-7f68-40ca-b262-c8e42445e689" providerId="AD" clId="Web-{4F1C3BDF-3843-6A9C-4AD4-E10D9EC82249}" dt="2024-12-10T15:49:29.995" v="37" actId="1076"/>
      <pc:docMkLst>
        <pc:docMk/>
      </pc:docMkLst>
      <pc:sldChg chg="del">
        <pc:chgData name="Lissy Frampton (2327857)" userId="S::2327857@student.uwtsd.ac.uk::49167548-7f68-40ca-b262-c8e42445e689" providerId="AD" clId="Web-{4F1C3BDF-3843-6A9C-4AD4-E10D9EC82249}" dt="2024-12-10T15:34:26.975" v="10"/>
        <pc:sldMkLst>
          <pc:docMk/>
          <pc:sldMk cId="3327580098" sldId="266"/>
        </pc:sldMkLst>
      </pc:sldChg>
      <pc:sldChg chg="addSp delSp modSp">
        <pc:chgData name="Lissy Frampton (2327857)" userId="S::2327857@student.uwtsd.ac.uk::49167548-7f68-40ca-b262-c8e42445e689" providerId="AD" clId="Web-{4F1C3BDF-3843-6A9C-4AD4-E10D9EC82249}" dt="2024-12-10T15:49:29.995" v="37" actId="1076"/>
        <pc:sldMkLst>
          <pc:docMk/>
          <pc:sldMk cId="2532610044" sldId="268"/>
        </pc:sldMkLst>
      </pc:sldChg>
      <pc:sldChg chg="addSp modSp new addAnim">
        <pc:chgData name="Lissy Frampton (2327857)" userId="S::2327857@student.uwtsd.ac.uk::49167548-7f68-40ca-b262-c8e42445e689" providerId="AD" clId="Web-{4F1C3BDF-3843-6A9C-4AD4-E10D9EC82249}" dt="2024-12-10T15:40:49.327" v="33" actId="20577"/>
        <pc:sldMkLst>
          <pc:docMk/>
          <pc:sldMk cId="1188708155" sldId="271"/>
        </pc:sldMkLst>
        <pc:spChg chg="add mod">
          <ac:chgData name="Lissy Frampton (2327857)" userId="S::2327857@student.uwtsd.ac.uk::49167548-7f68-40ca-b262-c8e42445e689" providerId="AD" clId="Web-{4F1C3BDF-3843-6A9C-4AD4-E10D9EC82249}" dt="2024-12-10T15:36:07.290" v="16" actId="1076"/>
          <ac:spMkLst>
            <pc:docMk/>
            <pc:sldMk cId="1188708155" sldId="271"/>
            <ac:spMk id="3" creationId="{31673548-4331-EC2E-4B7C-4232465C19FC}"/>
          </ac:spMkLst>
        </pc:spChg>
        <pc:spChg chg="add mod">
          <ac:chgData name="Lissy Frampton (2327857)" userId="S::2327857@student.uwtsd.ac.uk::49167548-7f68-40ca-b262-c8e42445e689" providerId="AD" clId="Web-{4F1C3BDF-3843-6A9C-4AD4-E10D9EC82249}" dt="2024-12-10T15:39:39.669" v="18" actId="1076"/>
          <ac:spMkLst>
            <pc:docMk/>
            <pc:sldMk cId="1188708155" sldId="271"/>
            <ac:spMk id="5" creationId="{36D2E9FE-A31B-F436-2EDA-BB23FC7D6C22}"/>
          </ac:spMkLst>
        </pc:spChg>
        <pc:spChg chg="add mod">
          <ac:chgData name="Lissy Frampton (2327857)" userId="S::2327857@student.uwtsd.ac.uk::49167548-7f68-40ca-b262-c8e42445e689" providerId="AD" clId="Web-{4F1C3BDF-3843-6A9C-4AD4-E10D9EC82249}" dt="2024-12-10T15:34:36.178" v="11" actId="1076"/>
          <ac:spMkLst>
            <pc:docMk/>
            <pc:sldMk cId="1188708155" sldId="271"/>
            <ac:spMk id="7" creationId="{587B93DD-8035-6D40-0C0D-F42CAE3200A2}"/>
          </ac:spMkLst>
        </pc:spChg>
        <pc:spChg chg="add mod">
          <ac:chgData name="Lissy Frampton (2327857)" userId="S::2327857@student.uwtsd.ac.uk::49167548-7f68-40ca-b262-c8e42445e689" providerId="AD" clId="Web-{4F1C3BDF-3843-6A9C-4AD4-E10D9EC82249}" dt="2024-12-10T15:40:27.092" v="27" actId="14100"/>
          <ac:spMkLst>
            <pc:docMk/>
            <pc:sldMk cId="1188708155" sldId="271"/>
            <ac:spMk id="12" creationId="{BC2347B3-B207-9B69-B3D8-B329968B8AD6}"/>
          </ac:spMkLst>
        </pc:spChg>
        <pc:spChg chg="add mod">
          <ac:chgData name="Lissy Frampton (2327857)" userId="S::2327857@student.uwtsd.ac.uk::49167548-7f68-40ca-b262-c8e42445e689" providerId="AD" clId="Web-{4F1C3BDF-3843-6A9C-4AD4-E10D9EC82249}" dt="2024-12-10T15:40:49.327" v="33" actId="20577"/>
          <ac:spMkLst>
            <pc:docMk/>
            <pc:sldMk cId="1188708155" sldId="271"/>
            <ac:spMk id="14" creationId="{23F50CEC-1C1D-D0FB-9D59-AEA6C0C8723C}"/>
          </ac:spMkLst>
        </pc:spChg>
        <pc:picChg chg="add mod">
          <ac:chgData name="Lissy Frampton (2327857)" userId="S::2327857@student.uwtsd.ac.uk::49167548-7f68-40ca-b262-c8e42445e689" providerId="AD" clId="Web-{4F1C3BDF-3843-6A9C-4AD4-E10D9EC82249}" dt="2024-12-10T15:39:43.685" v="19" actId="1076"/>
          <ac:picMkLst>
            <pc:docMk/>
            <pc:sldMk cId="1188708155" sldId="271"/>
            <ac:picMk id="9" creationId="{D964C08F-3EF2-5032-BE36-D33D6D487723}"/>
          </ac:picMkLst>
        </pc:picChg>
        <pc:picChg chg="add mod">
          <ac:chgData name="Lissy Frampton (2327857)" userId="S::2327857@student.uwtsd.ac.uk::49167548-7f68-40ca-b262-c8e42445e689" providerId="AD" clId="Web-{4F1C3BDF-3843-6A9C-4AD4-E10D9EC82249}" dt="2024-12-10T15:36:11.977" v="17" actId="1076"/>
          <ac:picMkLst>
            <pc:docMk/>
            <pc:sldMk cId="1188708155" sldId="271"/>
            <ac:picMk id="10" creationId="{8914F849-6C52-1529-3F3D-EC0CE2130AFA}"/>
          </ac:picMkLst>
        </pc:picChg>
      </pc:sldChg>
    </pc:docChg>
  </pc:docChgLst>
  <pc:docChgLst>
    <pc:chgData name="Lissy Frampton (2327857)" userId="S::2327857@student.uwtsd.ac.uk::49167548-7f68-40ca-b262-c8e42445e689" providerId="AD" clId="Web-{83CE8749-EF34-2D20-61E7-035B8B6AF0E1}"/>
    <pc:docChg chg="modSld">
      <pc:chgData name="Lissy Frampton (2327857)" userId="S::2327857@student.uwtsd.ac.uk::49167548-7f68-40ca-b262-c8e42445e689" providerId="AD" clId="Web-{83CE8749-EF34-2D20-61E7-035B8B6AF0E1}" dt="2024-12-10T14:59:12.824" v="630"/>
      <pc:docMkLst>
        <pc:docMk/>
      </pc:docMkLst>
      <pc:sldChg chg="addSp delSp modSp addAnim">
        <pc:chgData name="Lissy Frampton (2327857)" userId="S::2327857@student.uwtsd.ac.uk::49167548-7f68-40ca-b262-c8e42445e689" providerId="AD" clId="Web-{83CE8749-EF34-2D20-61E7-035B8B6AF0E1}" dt="2024-12-10T14:59:12.824" v="630"/>
        <pc:sldMkLst>
          <pc:docMk/>
          <pc:sldMk cId="3327580098" sldId="266"/>
        </pc:sldMkLst>
      </pc:sldChg>
    </pc:docChg>
  </pc:docChgLst>
  <pc:docChgLst>
    <pc:chgData name="Lissy Frampton (2327857)" userId="S::2327857@student.uwtsd.ac.uk::49167548-7f68-40ca-b262-c8e42445e689" providerId="AD" clId="Web-{77B4EFD7-9447-CD83-9CE6-1091CE175BD2}"/>
    <pc:docChg chg="modSld">
      <pc:chgData name="Lissy Frampton (2327857)" userId="S::2327857@student.uwtsd.ac.uk::49167548-7f68-40ca-b262-c8e42445e689" providerId="AD" clId="Web-{77B4EFD7-9447-CD83-9CE6-1091CE175BD2}" dt="2024-12-10T15:01:05.504" v="2"/>
      <pc:docMkLst>
        <pc:docMk/>
      </pc:docMkLst>
      <pc:sldChg chg="addAnim delAnim">
        <pc:chgData name="Lissy Frampton (2327857)" userId="S::2327857@student.uwtsd.ac.uk::49167548-7f68-40ca-b262-c8e42445e689" providerId="AD" clId="Web-{77B4EFD7-9447-CD83-9CE6-1091CE175BD2}" dt="2024-12-10T15:01:05.504" v="2"/>
        <pc:sldMkLst>
          <pc:docMk/>
          <pc:sldMk cId="3327580098" sldId="266"/>
        </pc:sldMkLst>
      </pc:sldChg>
    </pc:docChg>
  </pc:docChgLst>
  <pc:docChgLst>
    <pc:chgData name="Lissy Frampton (2327857)" userId="S::2327857@student.uwtsd.ac.uk::49167548-7f68-40ca-b262-c8e42445e689" providerId="AD" clId="Web-{838F9686-7284-17E5-7BA4-4AE663E7A615}"/>
    <pc:docChg chg="modSld">
      <pc:chgData name="Lissy Frampton (2327857)" userId="S::2327857@student.uwtsd.ac.uk::49167548-7f68-40ca-b262-c8e42445e689" providerId="AD" clId="Web-{838F9686-7284-17E5-7BA4-4AE663E7A615}" dt="2024-12-10T12:42:00.362" v="668" actId="1076"/>
      <pc:docMkLst>
        <pc:docMk/>
      </pc:docMkLst>
      <pc:sldChg chg="addSp modSp">
        <pc:chgData name="Lissy Frampton (2327857)" userId="S::2327857@student.uwtsd.ac.uk::49167548-7f68-40ca-b262-c8e42445e689" providerId="AD" clId="Web-{838F9686-7284-17E5-7BA4-4AE663E7A615}" dt="2024-12-09T16:54:39.645" v="0"/>
        <pc:sldMkLst>
          <pc:docMk/>
          <pc:sldMk cId="2080468427" sldId="256"/>
        </pc:sldMkLst>
      </pc:sldChg>
      <pc:sldChg chg="modSp">
        <pc:chgData name="Lissy Frampton (2327857)" userId="S::2327857@student.uwtsd.ac.uk::49167548-7f68-40ca-b262-c8e42445e689" providerId="AD" clId="Web-{838F9686-7284-17E5-7BA4-4AE663E7A615}" dt="2024-12-09T18:36:06.398" v="643" actId="1076"/>
        <pc:sldMkLst>
          <pc:docMk/>
          <pc:sldMk cId="2726874962" sldId="261"/>
        </pc:sldMkLst>
      </pc:sldChg>
      <pc:sldChg chg="addSp delSp modSp">
        <pc:chgData name="Lissy Frampton (2327857)" userId="S::2327857@student.uwtsd.ac.uk::49167548-7f68-40ca-b262-c8e42445e689" providerId="AD" clId="Web-{838F9686-7284-17E5-7BA4-4AE663E7A615}" dt="2024-12-09T18:09:13.858" v="523"/>
        <pc:sldMkLst>
          <pc:docMk/>
          <pc:sldMk cId="3234605745" sldId="263"/>
        </pc:sldMkLst>
        <pc:spChg chg="mod">
          <ac:chgData name="Lissy Frampton (2327857)" userId="S::2327857@student.uwtsd.ac.uk::49167548-7f68-40ca-b262-c8e42445e689" providerId="AD" clId="Web-{838F9686-7284-17E5-7BA4-4AE663E7A615}" dt="2024-12-09T18:09:03.670" v="522" actId="20577"/>
          <ac:spMkLst>
            <pc:docMk/>
            <pc:sldMk cId="3234605745" sldId="263"/>
            <ac:spMk id="2" creationId="{E1908774-34EB-DA17-8BBA-305FDB981DAC}"/>
          </ac:spMkLst>
        </pc:spChg>
        <pc:graphicFrameChg chg="add mod ord modGraphic">
          <ac:chgData name="Lissy Frampton (2327857)" userId="S::2327857@student.uwtsd.ac.uk::49167548-7f68-40ca-b262-c8e42445e689" providerId="AD" clId="Web-{838F9686-7284-17E5-7BA4-4AE663E7A615}" dt="2024-12-09T18:09:13.858" v="523"/>
          <ac:graphicFrameMkLst>
            <pc:docMk/>
            <pc:sldMk cId="3234605745" sldId="263"/>
            <ac:graphicFrameMk id="346" creationId="{D688A9EA-3754-C6BB-9038-754458740B29}"/>
          </ac:graphicFrameMkLst>
        </pc:graphicFrameChg>
      </pc:sldChg>
      <pc:sldChg chg="addSp modSp">
        <pc:chgData name="Lissy Frampton (2327857)" userId="S::2327857@student.uwtsd.ac.uk::49167548-7f68-40ca-b262-c8e42445e689" providerId="AD" clId="Web-{838F9686-7284-17E5-7BA4-4AE663E7A615}" dt="2024-12-10T12:42:00.362" v="668" actId="1076"/>
        <pc:sldMkLst>
          <pc:docMk/>
          <pc:sldMk cId="1615905362" sldId="264"/>
        </pc:sldMkLst>
        <pc:spChg chg="mod">
          <ac:chgData name="Lissy Frampton (2327857)" userId="S::2327857@student.uwtsd.ac.uk::49167548-7f68-40ca-b262-c8e42445e689" providerId="AD" clId="Web-{838F9686-7284-17E5-7BA4-4AE663E7A615}" dt="2024-12-09T18:30:29.045" v="607" actId="1076"/>
          <ac:spMkLst>
            <pc:docMk/>
            <pc:sldMk cId="1615905362" sldId="264"/>
            <ac:spMk id="2" creationId="{EB98FE1B-AC0D-8935-5A4E-EC04CF25D6E1}"/>
          </ac:spMkLst>
        </pc:spChg>
        <pc:spChg chg="mod">
          <ac:chgData name="Lissy Frampton (2327857)" userId="S::2327857@student.uwtsd.ac.uk::49167548-7f68-40ca-b262-c8e42445e689" providerId="AD" clId="Web-{838F9686-7284-17E5-7BA4-4AE663E7A615}" dt="2024-12-09T18:30:36.530" v="608" actId="1076"/>
          <ac:spMkLst>
            <pc:docMk/>
            <pc:sldMk cId="1615905362" sldId="264"/>
            <ac:spMk id="3" creationId="{64B92180-F6D5-C89F-B01F-A89DFC6A7146}"/>
          </ac:spMkLst>
        </pc:spChg>
        <pc:spChg chg="add mod">
          <ac:chgData name="Lissy Frampton (2327857)" userId="S::2327857@student.uwtsd.ac.uk::49167548-7f68-40ca-b262-c8e42445e689" providerId="AD" clId="Web-{838F9686-7284-17E5-7BA4-4AE663E7A615}" dt="2024-12-10T12:42:00.362" v="668" actId="1076"/>
          <ac:spMkLst>
            <pc:docMk/>
            <pc:sldMk cId="1615905362" sldId="264"/>
            <ac:spMk id="4" creationId="{AFD5D3F6-25C8-31BD-769F-2CE795DFBC28}"/>
          </ac:spMkLst>
        </pc:spChg>
        <pc:spChg chg="add mod">
          <ac:chgData name="Lissy Frampton (2327857)" userId="S::2327857@student.uwtsd.ac.uk::49167548-7f68-40ca-b262-c8e42445e689" providerId="AD" clId="Web-{838F9686-7284-17E5-7BA4-4AE663E7A615}" dt="2024-12-09T18:33:41.606" v="617" actId="1076"/>
          <ac:spMkLst>
            <pc:docMk/>
            <pc:sldMk cId="1615905362" sldId="264"/>
            <ac:spMk id="5" creationId="{EB907CD3-B41F-0505-2A0F-07C7450D7C85}"/>
          </ac:spMkLst>
        </pc:spChg>
        <pc:spChg chg="add mod">
          <ac:chgData name="Lissy Frampton (2327857)" userId="S::2327857@student.uwtsd.ac.uk::49167548-7f68-40ca-b262-c8e42445e689" providerId="AD" clId="Web-{838F9686-7284-17E5-7BA4-4AE663E7A615}" dt="2024-12-09T18:35:18.238" v="633" actId="14100"/>
          <ac:spMkLst>
            <pc:docMk/>
            <pc:sldMk cId="1615905362" sldId="264"/>
            <ac:spMk id="7" creationId="{BE3A0EBA-6BA4-ADE0-6AC3-385FC79C60E3}"/>
          </ac:spMkLst>
        </pc:spChg>
        <pc:spChg chg="add mod">
          <ac:chgData name="Lissy Frampton (2327857)" userId="S::2327857@student.uwtsd.ac.uk::49167548-7f68-40ca-b262-c8e42445e689" providerId="AD" clId="Web-{838F9686-7284-17E5-7BA4-4AE663E7A615}" dt="2024-12-09T18:35:32.614" v="636" actId="14100"/>
          <ac:spMkLst>
            <pc:docMk/>
            <pc:sldMk cId="1615905362" sldId="264"/>
            <ac:spMk id="9" creationId="{957D2C37-AC3D-6B49-E918-6638273F1A7E}"/>
          </ac:spMkLst>
        </pc:spChg>
        <pc:spChg chg="add mod">
          <ac:chgData name="Lissy Frampton (2327857)" userId="S::2327857@student.uwtsd.ac.uk::49167548-7f68-40ca-b262-c8e42445e689" providerId="AD" clId="Web-{838F9686-7284-17E5-7BA4-4AE663E7A615}" dt="2024-12-09T18:50:40.024" v="663" actId="1076"/>
          <ac:spMkLst>
            <pc:docMk/>
            <pc:sldMk cId="1615905362" sldId="264"/>
            <ac:spMk id="10" creationId="{5CF40712-A8BD-EF03-75E3-4CE2C91957FF}"/>
          </ac:spMkLst>
        </pc:spChg>
        <pc:spChg chg="add">
          <ac:chgData name="Lissy Frampton (2327857)" userId="S::2327857@student.uwtsd.ac.uk::49167548-7f68-40ca-b262-c8e42445e689" providerId="AD" clId="Web-{838F9686-7284-17E5-7BA4-4AE663E7A615}" dt="2024-12-10T12:41:50.814" v="667"/>
          <ac:spMkLst>
            <pc:docMk/>
            <pc:sldMk cId="1615905362" sldId="264"/>
            <ac:spMk id="11" creationId="{0961C29E-B142-646E-3001-EF0BF7A77BA7}"/>
          </ac:spMkLst>
        </pc:spChg>
      </pc:sldChg>
      <pc:sldChg chg="addSp modSp">
        <pc:chgData name="Lissy Frampton (2327857)" userId="S::2327857@student.uwtsd.ac.uk::49167548-7f68-40ca-b262-c8e42445e689" providerId="AD" clId="Web-{838F9686-7284-17E5-7BA4-4AE663E7A615}" dt="2024-12-09T18:51:02.807" v="666" actId="1076"/>
        <pc:sldMkLst>
          <pc:docMk/>
          <pc:sldMk cId="2532610044" sldId="268"/>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4">
  <dgm:title val=""/>
  <dgm:desc val=""/>
  <dgm:catLst>
    <dgm:cat type="accent4" pri="11400"/>
  </dgm:catLst>
  <dgm:styleLbl name="node0">
    <dgm:fillClrLst meth="cycle">
      <a:schemeClr val="accent4">
        <a:shade val="60000"/>
      </a:schemeClr>
    </dgm:fillClrLst>
    <dgm:linClrLst meth="repeat">
      <a:schemeClr val="lt1"/>
    </dgm:linClrLst>
    <dgm:effectClrLst/>
    <dgm:txLinClrLst/>
    <dgm:txFillClrLst/>
    <dgm:txEffectClrLst/>
  </dgm:styleLbl>
  <dgm:styleLbl name="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alignNode1">
    <dgm:fillClrLst meth="cycle">
      <a:schemeClr val="accent4">
        <a:shade val="50000"/>
      </a:schemeClr>
      <a:schemeClr val="accent4">
        <a:tint val="55000"/>
      </a:schemeClr>
    </dgm:fillClrLst>
    <dgm:linClrLst meth="cycle">
      <a:schemeClr val="accent4">
        <a:shade val="50000"/>
      </a:schemeClr>
      <a:schemeClr val="accent4">
        <a:tint val="55000"/>
      </a:schemeClr>
    </dgm:linClrLst>
    <dgm:effectClrLst/>
    <dgm:txLinClrLst/>
    <dgm:txFillClrLst/>
    <dgm:txEffectClrLst/>
  </dgm:styleLbl>
  <dgm:styleLbl name="ln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vennNode1">
    <dgm:fillClrLst meth="cycle">
      <a:schemeClr val="accent4">
        <a:shade val="80000"/>
        <a:alpha val="50000"/>
      </a:schemeClr>
      <a:schemeClr val="accent4">
        <a:tint val="50000"/>
        <a:alpha val="50000"/>
      </a:schemeClr>
    </dgm:fillClrLst>
    <dgm:linClrLst meth="repeat">
      <a:schemeClr val="lt1"/>
    </dgm:linClrLst>
    <dgm:effectClrLst/>
    <dgm:txLinClrLst/>
    <dgm:txFillClrLst/>
    <dgm:txEffectClrLst/>
  </dgm:styleLbl>
  <dgm:styleLbl name="node2">
    <dgm:fillClrLst>
      <a:schemeClr val="accent4">
        <a:shade val="80000"/>
      </a:schemeClr>
    </dgm:fillClrLst>
    <dgm:linClrLst meth="repeat">
      <a:schemeClr val="lt1"/>
    </dgm:linClrLst>
    <dgm:effectClrLst/>
    <dgm:txLinClrLst/>
    <dgm:txFillClrLst/>
    <dgm:txEffectClrLst/>
  </dgm:styleLbl>
  <dgm:styleLbl name="node3">
    <dgm:fillClrLst>
      <a:schemeClr val="accent4">
        <a:tint val="99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f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b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sibTrans1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0000"/>
      </a:schemeClr>
    </dgm:fillClrLst>
    <dgm:linClrLst meth="repeat">
      <a:schemeClr val="lt1"/>
    </dgm:linClrLst>
    <dgm:effectClrLst/>
    <dgm:txLinClrLst/>
    <dgm:txFillClrLst/>
    <dgm:txEffectClrLst/>
  </dgm:styleLbl>
  <dgm:styleLbl name="asst3">
    <dgm:fillClrLst>
      <a:schemeClr val="accent4">
        <a:tint val="70000"/>
      </a:schemeClr>
    </dgm:fillClrLst>
    <dgm:linClrLst meth="repeat">
      <a:schemeClr val="lt1"/>
    </dgm:linClrLst>
    <dgm:effectClrLst/>
    <dgm:txLinClrLst/>
    <dgm:txFillClrLst/>
    <dgm:txEffectClrLst/>
  </dgm:styleLbl>
  <dgm:styleLbl name="asst4">
    <dgm:fillClrLst>
      <a:schemeClr val="accent4">
        <a:tint val="5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align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bgAccFollowNode1">
    <dgm:fillClrLst meth="repeat">
      <a:schemeClr val="accent4">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55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FCD2911-859B-0246-B8FB-DED48C626108}"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en-GB"/>
        </a:p>
      </dgm:t>
    </dgm:pt>
    <dgm:pt modelId="{30369F4F-3DA5-8847-8D0B-83BC22B01B2A}">
      <dgm:prSet phldrT="[Text]" phldr="0"/>
      <dgm:spPr/>
      <dgm:t>
        <a:bodyPr/>
        <a:lstStyle/>
        <a:p>
          <a:r>
            <a:rPr lang="en-GB"/>
            <a:t>Goal- Create a competitive edge against competitors to ensure consumers choose Starbucks</a:t>
          </a:r>
        </a:p>
      </dgm:t>
    </dgm:pt>
    <dgm:pt modelId="{BA648F70-558E-C84B-9A83-C5C8219E953D}" type="parTrans" cxnId="{7FE7B3A7-E0F5-D549-B755-1643EDB02A1E}">
      <dgm:prSet/>
      <dgm:spPr/>
      <dgm:t>
        <a:bodyPr/>
        <a:lstStyle/>
        <a:p>
          <a:endParaRPr lang="en-GB"/>
        </a:p>
      </dgm:t>
    </dgm:pt>
    <dgm:pt modelId="{0E4953B4-AB50-2D44-9D6C-3B929C94B597}" type="sibTrans" cxnId="{7FE7B3A7-E0F5-D549-B755-1643EDB02A1E}">
      <dgm:prSet/>
      <dgm:spPr/>
      <dgm:t>
        <a:bodyPr/>
        <a:lstStyle/>
        <a:p>
          <a:endParaRPr lang="en-GB"/>
        </a:p>
      </dgm:t>
    </dgm:pt>
    <dgm:pt modelId="{3FEF81DA-5A28-224E-A55B-655A22DAF799}">
      <dgm:prSet phldrT="[Text]" phldr="0"/>
      <dgm:spPr/>
      <dgm:t>
        <a:bodyPr/>
        <a:lstStyle/>
        <a:p>
          <a:r>
            <a:rPr lang="en-GB" dirty="0"/>
            <a:t>Objective 1- Curate a premium brand that is tough for a competitor to recreate. This includes selling premium products in a premium location with premium customer service.</a:t>
          </a:r>
        </a:p>
      </dgm:t>
    </dgm:pt>
    <dgm:pt modelId="{9231B7F8-2B65-1F4E-892D-0DBEFAC4374E}" type="parTrans" cxnId="{36CBA87F-E338-4643-9306-2BA5D5D1195E}">
      <dgm:prSet/>
      <dgm:spPr/>
      <dgm:t>
        <a:bodyPr/>
        <a:lstStyle/>
        <a:p>
          <a:endParaRPr lang="en-GB"/>
        </a:p>
      </dgm:t>
    </dgm:pt>
    <dgm:pt modelId="{E426A1A7-58D9-FE4D-A946-07F52586B32B}" type="sibTrans" cxnId="{36CBA87F-E338-4643-9306-2BA5D5D1195E}">
      <dgm:prSet/>
      <dgm:spPr/>
      <dgm:t>
        <a:bodyPr/>
        <a:lstStyle/>
        <a:p>
          <a:endParaRPr lang="en-GB"/>
        </a:p>
      </dgm:t>
    </dgm:pt>
    <dgm:pt modelId="{8B010499-746C-B943-A445-158423F6CD0A}">
      <dgm:prSet phldrT="[Text]" phldr="0"/>
      <dgm:spPr/>
      <dgm:t>
        <a:bodyPr/>
        <a:lstStyle/>
        <a:p>
          <a:r>
            <a:rPr lang="en-GB"/>
            <a:t>Objective 2- Gain acquisitions of premium companies to diversify product portfolio. Such as </a:t>
          </a:r>
          <a:r>
            <a:rPr lang="en-GB" err="1"/>
            <a:t>Tea-vana</a:t>
          </a:r>
          <a:r>
            <a:rPr lang="en-GB"/>
            <a:t> (tea), Bay Breads (premium breads) and Evolution Fresh (juice). </a:t>
          </a:r>
        </a:p>
      </dgm:t>
    </dgm:pt>
    <dgm:pt modelId="{BD64E4D9-2A14-4342-A4F5-8A68A6D5F522}" type="parTrans" cxnId="{E115C02A-7EEC-AC4F-84FD-7E96F3C03FC5}">
      <dgm:prSet/>
      <dgm:spPr/>
      <dgm:t>
        <a:bodyPr/>
        <a:lstStyle/>
        <a:p>
          <a:endParaRPr lang="en-GB"/>
        </a:p>
      </dgm:t>
    </dgm:pt>
    <dgm:pt modelId="{A4920E9E-7567-A041-B006-B5C17874EC22}" type="sibTrans" cxnId="{E115C02A-7EEC-AC4F-84FD-7E96F3C03FC5}">
      <dgm:prSet/>
      <dgm:spPr/>
      <dgm:t>
        <a:bodyPr/>
        <a:lstStyle/>
        <a:p>
          <a:endParaRPr lang="en-GB"/>
        </a:p>
      </dgm:t>
    </dgm:pt>
    <dgm:pt modelId="{2A8D8ADE-63E0-9F4A-A14E-61C91628BBB4}">
      <dgm:prSet phldrT="[Text]" phldr="0"/>
      <dgm:spPr/>
      <dgm:t>
        <a:bodyPr/>
        <a:lstStyle/>
        <a:p>
          <a:r>
            <a:rPr lang="en-GB"/>
            <a:t>Objective 3- Expand into developing markets in order to become more geographically accessible as a global brand. </a:t>
          </a:r>
        </a:p>
      </dgm:t>
    </dgm:pt>
    <dgm:pt modelId="{2F682018-6A33-0645-8EE2-9470806C0762}" type="parTrans" cxnId="{1F491536-7E94-3C44-A345-B25A2CA9DED6}">
      <dgm:prSet/>
      <dgm:spPr/>
      <dgm:t>
        <a:bodyPr/>
        <a:lstStyle/>
        <a:p>
          <a:endParaRPr lang="en-GB"/>
        </a:p>
      </dgm:t>
    </dgm:pt>
    <dgm:pt modelId="{502974F5-61BD-5240-ADFF-3BD18DC6415E}" type="sibTrans" cxnId="{1F491536-7E94-3C44-A345-B25A2CA9DED6}">
      <dgm:prSet/>
      <dgm:spPr/>
      <dgm:t>
        <a:bodyPr/>
        <a:lstStyle/>
        <a:p>
          <a:endParaRPr lang="en-GB"/>
        </a:p>
      </dgm:t>
    </dgm:pt>
    <dgm:pt modelId="{84A7C489-B06E-D247-95E1-0A4627E3959D}" type="pres">
      <dgm:prSet presAssocID="{4FCD2911-859B-0246-B8FB-DED48C626108}" presName="composite" presStyleCnt="0">
        <dgm:presLayoutVars>
          <dgm:chMax val="1"/>
          <dgm:dir/>
          <dgm:resizeHandles val="exact"/>
        </dgm:presLayoutVars>
      </dgm:prSet>
      <dgm:spPr/>
    </dgm:pt>
    <dgm:pt modelId="{DEA1FD9B-0CF8-464A-9361-29B56A70F1E8}" type="pres">
      <dgm:prSet presAssocID="{30369F4F-3DA5-8847-8D0B-83BC22B01B2A}" presName="roof" presStyleLbl="dkBgShp" presStyleIdx="0" presStyleCnt="2"/>
      <dgm:spPr/>
    </dgm:pt>
    <dgm:pt modelId="{9F158894-9CBD-944F-8990-37F85A6FCA18}" type="pres">
      <dgm:prSet presAssocID="{30369F4F-3DA5-8847-8D0B-83BC22B01B2A}" presName="pillars" presStyleCnt="0"/>
      <dgm:spPr/>
    </dgm:pt>
    <dgm:pt modelId="{7B7E8E3B-D99B-9746-9848-9F9F64924ADD}" type="pres">
      <dgm:prSet presAssocID="{30369F4F-3DA5-8847-8D0B-83BC22B01B2A}" presName="pillar1" presStyleLbl="node1" presStyleIdx="0" presStyleCnt="3">
        <dgm:presLayoutVars>
          <dgm:bulletEnabled val="1"/>
        </dgm:presLayoutVars>
      </dgm:prSet>
      <dgm:spPr/>
    </dgm:pt>
    <dgm:pt modelId="{08D166C2-D19F-D042-B2CF-E30BEE74CDD2}" type="pres">
      <dgm:prSet presAssocID="{8B010499-746C-B943-A445-158423F6CD0A}" presName="pillarX" presStyleLbl="node1" presStyleIdx="1" presStyleCnt="3">
        <dgm:presLayoutVars>
          <dgm:bulletEnabled val="1"/>
        </dgm:presLayoutVars>
      </dgm:prSet>
      <dgm:spPr/>
    </dgm:pt>
    <dgm:pt modelId="{49DECC10-0D83-AF4E-B810-E3E78A3AF463}" type="pres">
      <dgm:prSet presAssocID="{2A8D8ADE-63E0-9F4A-A14E-61C91628BBB4}" presName="pillarX" presStyleLbl="node1" presStyleIdx="2" presStyleCnt="3">
        <dgm:presLayoutVars>
          <dgm:bulletEnabled val="1"/>
        </dgm:presLayoutVars>
      </dgm:prSet>
      <dgm:spPr/>
    </dgm:pt>
    <dgm:pt modelId="{7865E5ED-C902-AD42-BFDF-654EA075C992}" type="pres">
      <dgm:prSet presAssocID="{30369F4F-3DA5-8847-8D0B-83BC22B01B2A}" presName="base" presStyleLbl="dkBgShp" presStyleIdx="1" presStyleCnt="2"/>
      <dgm:spPr/>
    </dgm:pt>
  </dgm:ptLst>
  <dgm:cxnLst>
    <dgm:cxn modelId="{29B6C407-6ACD-EF43-B530-752FEC6D6452}" type="presOf" srcId="{2A8D8ADE-63E0-9F4A-A14E-61C91628BBB4}" destId="{49DECC10-0D83-AF4E-B810-E3E78A3AF463}" srcOrd="0" destOrd="0" presId="urn:microsoft.com/office/officeart/2005/8/layout/hList3"/>
    <dgm:cxn modelId="{67E8F308-2C7D-A243-8C2F-3709918732E2}" type="presOf" srcId="{30369F4F-3DA5-8847-8D0B-83BC22B01B2A}" destId="{DEA1FD9B-0CF8-464A-9361-29B56A70F1E8}" srcOrd="0" destOrd="0" presId="urn:microsoft.com/office/officeart/2005/8/layout/hList3"/>
    <dgm:cxn modelId="{E115C02A-7EEC-AC4F-84FD-7E96F3C03FC5}" srcId="{30369F4F-3DA5-8847-8D0B-83BC22B01B2A}" destId="{8B010499-746C-B943-A445-158423F6CD0A}" srcOrd="1" destOrd="0" parTransId="{BD64E4D9-2A14-4342-A4F5-8A68A6D5F522}" sibTransId="{A4920E9E-7567-A041-B006-B5C17874EC22}"/>
    <dgm:cxn modelId="{1F491536-7E94-3C44-A345-B25A2CA9DED6}" srcId="{30369F4F-3DA5-8847-8D0B-83BC22B01B2A}" destId="{2A8D8ADE-63E0-9F4A-A14E-61C91628BBB4}" srcOrd="2" destOrd="0" parTransId="{2F682018-6A33-0645-8EE2-9470806C0762}" sibTransId="{502974F5-61BD-5240-ADFF-3BD18DC6415E}"/>
    <dgm:cxn modelId="{8EEF7846-2EEF-FB47-B26B-819503A0F705}" type="presOf" srcId="{4FCD2911-859B-0246-B8FB-DED48C626108}" destId="{84A7C489-B06E-D247-95E1-0A4627E3959D}" srcOrd="0" destOrd="0" presId="urn:microsoft.com/office/officeart/2005/8/layout/hList3"/>
    <dgm:cxn modelId="{69799361-6549-4B4F-A737-D9A45439236B}" type="presOf" srcId="{3FEF81DA-5A28-224E-A55B-655A22DAF799}" destId="{7B7E8E3B-D99B-9746-9848-9F9F64924ADD}" srcOrd="0" destOrd="0" presId="urn:microsoft.com/office/officeart/2005/8/layout/hList3"/>
    <dgm:cxn modelId="{36CBA87F-E338-4643-9306-2BA5D5D1195E}" srcId="{30369F4F-3DA5-8847-8D0B-83BC22B01B2A}" destId="{3FEF81DA-5A28-224E-A55B-655A22DAF799}" srcOrd="0" destOrd="0" parTransId="{9231B7F8-2B65-1F4E-892D-0DBEFAC4374E}" sibTransId="{E426A1A7-58D9-FE4D-A946-07F52586B32B}"/>
    <dgm:cxn modelId="{229D448F-4A47-9C46-93DC-34CFD73E099E}" type="presOf" srcId="{8B010499-746C-B943-A445-158423F6CD0A}" destId="{08D166C2-D19F-D042-B2CF-E30BEE74CDD2}" srcOrd="0" destOrd="0" presId="urn:microsoft.com/office/officeart/2005/8/layout/hList3"/>
    <dgm:cxn modelId="{7FE7B3A7-E0F5-D549-B755-1643EDB02A1E}" srcId="{4FCD2911-859B-0246-B8FB-DED48C626108}" destId="{30369F4F-3DA5-8847-8D0B-83BC22B01B2A}" srcOrd="0" destOrd="0" parTransId="{BA648F70-558E-C84B-9A83-C5C8219E953D}" sibTransId="{0E4953B4-AB50-2D44-9D6C-3B929C94B597}"/>
    <dgm:cxn modelId="{389A0A0B-FCAA-AE47-8048-7653FF837C49}" type="presParOf" srcId="{84A7C489-B06E-D247-95E1-0A4627E3959D}" destId="{DEA1FD9B-0CF8-464A-9361-29B56A70F1E8}" srcOrd="0" destOrd="0" presId="urn:microsoft.com/office/officeart/2005/8/layout/hList3"/>
    <dgm:cxn modelId="{5EE97FE7-A0F8-B04F-95D0-53F3CBC36DFB}" type="presParOf" srcId="{84A7C489-B06E-D247-95E1-0A4627E3959D}" destId="{9F158894-9CBD-944F-8990-37F85A6FCA18}" srcOrd="1" destOrd="0" presId="urn:microsoft.com/office/officeart/2005/8/layout/hList3"/>
    <dgm:cxn modelId="{EB0517DE-6CBD-8545-8230-58EDA4FDC534}" type="presParOf" srcId="{9F158894-9CBD-944F-8990-37F85A6FCA18}" destId="{7B7E8E3B-D99B-9746-9848-9F9F64924ADD}" srcOrd="0" destOrd="0" presId="urn:microsoft.com/office/officeart/2005/8/layout/hList3"/>
    <dgm:cxn modelId="{EE5A2C55-6557-3147-BFE8-92D576A88F40}" type="presParOf" srcId="{9F158894-9CBD-944F-8990-37F85A6FCA18}" destId="{08D166C2-D19F-D042-B2CF-E30BEE74CDD2}" srcOrd="1" destOrd="0" presId="urn:microsoft.com/office/officeart/2005/8/layout/hList3"/>
    <dgm:cxn modelId="{8473EAA9-BA93-804A-902B-614AAAE5C101}" type="presParOf" srcId="{9F158894-9CBD-944F-8990-37F85A6FCA18}" destId="{49DECC10-0D83-AF4E-B810-E3E78A3AF463}" srcOrd="2" destOrd="0" presId="urn:microsoft.com/office/officeart/2005/8/layout/hList3"/>
    <dgm:cxn modelId="{BAD6F374-DC5F-9B40-BF0F-3F9137821A84}" type="presParOf" srcId="{84A7C489-B06E-D247-95E1-0A4627E3959D}" destId="{7865E5ED-C902-AD42-BFDF-654EA075C992}"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5D7A300-DE0E-468A-993F-0284A5702C12}" type="doc">
      <dgm:prSet loTypeId="urn:microsoft.com/office/officeart/2005/8/layout/chevron2" loCatId="process" qsTypeId="urn:microsoft.com/office/officeart/2005/8/quickstyle/3d2" qsCatId="3D" csTypeId="urn:microsoft.com/office/officeart/2005/8/colors/accent4_4" csCatId="accent4" phldr="1"/>
      <dgm:spPr/>
      <dgm:t>
        <a:bodyPr/>
        <a:lstStyle/>
        <a:p>
          <a:endParaRPr lang="en-US"/>
        </a:p>
      </dgm:t>
    </dgm:pt>
    <dgm:pt modelId="{4090BFFC-B72B-42EA-B59A-6A1B60A46FA0}">
      <dgm:prSet phldrT="[Text]" phldr="0"/>
      <dgm:spPr/>
      <dgm:t>
        <a:bodyPr/>
        <a:lstStyle/>
        <a:p>
          <a:r>
            <a:rPr lang="en-US" b="0">
              <a:latin typeface="Franklin Gothic Book" panose="020B0503020102020204"/>
            </a:rPr>
            <a:t>Political</a:t>
          </a:r>
          <a:endParaRPr lang="en-US" b="0"/>
        </a:p>
      </dgm:t>
    </dgm:pt>
    <dgm:pt modelId="{6AB23DD7-6334-4386-8530-5B44F8806F20}" type="parTrans" cxnId="{FBE39940-C6C6-436C-8D13-FC296CCA81B8}">
      <dgm:prSet/>
      <dgm:spPr/>
      <dgm:t>
        <a:bodyPr/>
        <a:lstStyle/>
        <a:p>
          <a:endParaRPr lang="en-US"/>
        </a:p>
      </dgm:t>
    </dgm:pt>
    <dgm:pt modelId="{40CAF1C9-210F-49CF-9126-1CD7BD8B04DF}" type="sibTrans" cxnId="{FBE39940-C6C6-436C-8D13-FC296CCA81B8}">
      <dgm:prSet/>
      <dgm:spPr/>
      <dgm:t>
        <a:bodyPr/>
        <a:lstStyle/>
        <a:p>
          <a:endParaRPr lang="en-US"/>
        </a:p>
      </dgm:t>
    </dgm:pt>
    <dgm:pt modelId="{519CF5B0-6A5C-4714-8302-FA90ED9C44D2}">
      <dgm:prSet phldrT="[Text]" phldr="0"/>
      <dgm:spPr/>
      <dgm:t>
        <a:bodyPr/>
        <a:lstStyle/>
        <a:p>
          <a:pPr rtl="0"/>
          <a:r>
            <a:rPr lang="en-US">
              <a:latin typeface="Franklin Gothic Book" panose="020B0503020102020204"/>
            </a:rPr>
            <a:t>Remain neutral in political issues due to previous mistakes. </a:t>
          </a:r>
          <a:endParaRPr lang="en-US"/>
        </a:p>
      </dgm:t>
    </dgm:pt>
    <dgm:pt modelId="{5F711698-DB96-4414-80F6-6D66125AE0EF}" type="parTrans" cxnId="{6DBBD024-5B9C-4084-96E2-C2C1C784379E}">
      <dgm:prSet/>
      <dgm:spPr/>
      <dgm:t>
        <a:bodyPr/>
        <a:lstStyle/>
        <a:p>
          <a:endParaRPr lang="en-US"/>
        </a:p>
      </dgm:t>
    </dgm:pt>
    <dgm:pt modelId="{05355920-A3A5-44B7-8E08-9014A9783B8B}" type="sibTrans" cxnId="{6DBBD024-5B9C-4084-96E2-C2C1C784379E}">
      <dgm:prSet/>
      <dgm:spPr/>
      <dgm:t>
        <a:bodyPr/>
        <a:lstStyle/>
        <a:p>
          <a:endParaRPr lang="en-US"/>
        </a:p>
      </dgm:t>
    </dgm:pt>
    <dgm:pt modelId="{59E26A25-B91A-42DD-AC9B-956DAA74EDD8}">
      <dgm:prSet phldrT="[Text]" phldr="0"/>
      <dgm:spPr/>
      <dgm:t>
        <a:bodyPr/>
        <a:lstStyle/>
        <a:p>
          <a:pPr rtl="0"/>
          <a:r>
            <a:rPr lang="en-US">
              <a:latin typeface="Franklin Gothic Book" panose="020B0503020102020204"/>
            </a:rPr>
            <a:t>Operation across many countries means following laws and legislations set by numerous governments. </a:t>
          </a:r>
          <a:endParaRPr lang="en-US"/>
        </a:p>
      </dgm:t>
    </dgm:pt>
    <dgm:pt modelId="{9B998C06-F36D-400C-907B-780F12AEB061}" type="parTrans" cxnId="{EBA02FB3-304E-40D9-9150-3156E5E67FFF}">
      <dgm:prSet/>
      <dgm:spPr/>
      <dgm:t>
        <a:bodyPr/>
        <a:lstStyle/>
        <a:p>
          <a:endParaRPr lang="en-US"/>
        </a:p>
      </dgm:t>
    </dgm:pt>
    <dgm:pt modelId="{A7AA7353-9132-4A07-A1DD-7BA2098D4005}" type="sibTrans" cxnId="{EBA02FB3-304E-40D9-9150-3156E5E67FFF}">
      <dgm:prSet/>
      <dgm:spPr/>
      <dgm:t>
        <a:bodyPr/>
        <a:lstStyle/>
        <a:p>
          <a:endParaRPr lang="en-US"/>
        </a:p>
      </dgm:t>
    </dgm:pt>
    <dgm:pt modelId="{6D1CC498-10C4-4D4A-9DBA-6D7C394797ED}">
      <dgm:prSet phldrT="[Text]" phldr="0"/>
      <dgm:spPr/>
      <dgm:t>
        <a:bodyPr/>
        <a:lstStyle/>
        <a:p>
          <a:r>
            <a:rPr lang="en-US">
              <a:latin typeface="Franklin Gothic Book" panose="020B0503020102020204"/>
            </a:rPr>
            <a:t>Economic</a:t>
          </a:r>
          <a:endParaRPr lang="en-US"/>
        </a:p>
      </dgm:t>
    </dgm:pt>
    <dgm:pt modelId="{6E6C05CA-D8C5-4B24-A304-F0205E088752}" type="parTrans" cxnId="{D1ACC545-8222-4B4F-9423-2C24F4E1D978}">
      <dgm:prSet/>
      <dgm:spPr/>
      <dgm:t>
        <a:bodyPr/>
        <a:lstStyle/>
        <a:p>
          <a:endParaRPr lang="en-US"/>
        </a:p>
      </dgm:t>
    </dgm:pt>
    <dgm:pt modelId="{5FF8AF33-7A08-4CDF-B7CA-375D2B8BF4C9}" type="sibTrans" cxnId="{D1ACC545-8222-4B4F-9423-2C24F4E1D978}">
      <dgm:prSet/>
      <dgm:spPr/>
      <dgm:t>
        <a:bodyPr/>
        <a:lstStyle/>
        <a:p>
          <a:endParaRPr lang="en-US"/>
        </a:p>
      </dgm:t>
    </dgm:pt>
    <dgm:pt modelId="{60F79D1C-6488-4AF5-92E9-867483F8BEB2}">
      <dgm:prSet phldrT="[Text]" phldr="0"/>
      <dgm:spPr/>
      <dgm:t>
        <a:bodyPr/>
        <a:lstStyle/>
        <a:p>
          <a:pPr rtl="0"/>
          <a:r>
            <a:rPr lang="en-US">
              <a:latin typeface="Franklin Gothic Book" panose="020B0503020102020204"/>
            </a:rPr>
            <a:t>Expand across global locations.</a:t>
          </a:r>
          <a:endParaRPr lang="en-US"/>
        </a:p>
      </dgm:t>
    </dgm:pt>
    <dgm:pt modelId="{2B7845EE-7006-4E00-9937-3394C4726E90}" type="parTrans" cxnId="{37447199-5B7C-4D6B-AFC0-A2885C0C7860}">
      <dgm:prSet/>
      <dgm:spPr/>
      <dgm:t>
        <a:bodyPr/>
        <a:lstStyle/>
        <a:p>
          <a:endParaRPr lang="en-US"/>
        </a:p>
      </dgm:t>
    </dgm:pt>
    <dgm:pt modelId="{B4ED036A-6CEB-461A-AB95-2DDEAA553630}" type="sibTrans" cxnId="{37447199-5B7C-4D6B-AFC0-A2885C0C7860}">
      <dgm:prSet/>
      <dgm:spPr/>
      <dgm:t>
        <a:bodyPr/>
        <a:lstStyle/>
        <a:p>
          <a:endParaRPr lang="en-US"/>
        </a:p>
      </dgm:t>
    </dgm:pt>
    <dgm:pt modelId="{51EEB1CE-022D-434D-811E-8E6CB60DF95A}">
      <dgm:prSet phldrT="[Text]" phldr="0"/>
      <dgm:spPr/>
      <dgm:t>
        <a:bodyPr/>
        <a:lstStyle/>
        <a:p>
          <a:pPr rtl="0"/>
          <a:r>
            <a:rPr lang="en-US">
              <a:latin typeface="Franklin Gothic Book" panose="020B0503020102020204"/>
            </a:rPr>
            <a:t>Backwards vertical integration to minimize costs. </a:t>
          </a:r>
          <a:endParaRPr lang="en-US"/>
        </a:p>
      </dgm:t>
    </dgm:pt>
    <dgm:pt modelId="{2283CA91-A4CE-494E-86F3-E966A9DD0686}" type="parTrans" cxnId="{ACC620E4-AD5E-4AC6-8C65-516B94EADA44}">
      <dgm:prSet/>
      <dgm:spPr/>
      <dgm:t>
        <a:bodyPr/>
        <a:lstStyle/>
        <a:p>
          <a:endParaRPr lang="en-US"/>
        </a:p>
      </dgm:t>
    </dgm:pt>
    <dgm:pt modelId="{43A2E55B-44A4-48B8-ADD9-2AEB7C564472}" type="sibTrans" cxnId="{ACC620E4-AD5E-4AC6-8C65-516B94EADA44}">
      <dgm:prSet/>
      <dgm:spPr/>
      <dgm:t>
        <a:bodyPr/>
        <a:lstStyle/>
        <a:p>
          <a:endParaRPr lang="en-US"/>
        </a:p>
      </dgm:t>
    </dgm:pt>
    <dgm:pt modelId="{2F350D03-CCC2-4CE9-A176-4220B85537F1}">
      <dgm:prSet phldrT="[Text]" phldr="0"/>
      <dgm:spPr/>
      <dgm:t>
        <a:bodyPr/>
        <a:lstStyle/>
        <a:p>
          <a:r>
            <a:rPr lang="en-US">
              <a:latin typeface="Franklin Gothic Book" panose="020B0503020102020204"/>
            </a:rPr>
            <a:t>Social</a:t>
          </a:r>
          <a:endParaRPr lang="en-US"/>
        </a:p>
      </dgm:t>
    </dgm:pt>
    <dgm:pt modelId="{EE1E884E-D238-435F-A556-46BE595195A7}" type="parTrans" cxnId="{FA9FA2E0-8BCD-48D6-8AE7-E1A2B5C4FC00}">
      <dgm:prSet/>
      <dgm:spPr/>
      <dgm:t>
        <a:bodyPr/>
        <a:lstStyle/>
        <a:p>
          <a:endParaRPr lang="en-US"/>
        </a:p>
      </dgm:t>
    </dgm:pt>
    <dgm:pt modelId="{04BD631A-CFD2-4A11-B5D0-548E5BE95EDA}" type="sibTrans" cxnId="{FA9FA2E0-8BCD-48D6-8AE7-E1A2B5C4FC00}">
      <dgm:prSet/>
      <dgm:spPr/>
      <dgm:t>
        <a:bodyPr/>
        <a:lstStyle/>
        <a:p>
          <a:endParaRPr lang="en-US"/>
        </a:p>
      </dgm:t>
    </dgm:pt>
    <dgm:pt modelId="{2F503463-EFCC-4331-9684-98467421275D}">
      <dgm:prSet phldrT="[Text]" phldr="0"/>
      <dgm:spPr/>
      <dgm:t>
        <a:bodyPr/>
        <a:lstStyle/>
        <a:p>
          <a:pPr rtl="0"/>
          <a:r>
            <a:rPr lang="en-US">
              <a:latin typeface="Franklin Gothic Book" panose="020B0503020102020204"/>
            </a:rPr>
            <a:t>Ethos water acquisition in 2005 and a further investment of $12million. </a:t>
          </a:r>
          <a:endParaRPr lang="en-US"/>
        </a:p>
      </dgm:t>
    </dgm:pt>
    <dgm:pt modelId="{454D6D2F-C03A-40C5-BCA6-39CB98663887}" type="parTrans" cxnId="{2D0D2FA9-E2D4-40F4-9633-4C2C49933123}">
      <dgm:prSet/>
      <dgm:spPr/>
      <dgm:t>
        <a:bodyPr/>
        <a:lstStyle/>
        <a:p>
          <a:endParaRPr lang="en-US"/>
        </a:p>
      </dgm:t>
    </dgm:pt>
    <dgm:pt modelId="{FC204EA9-79CF-4824-8046-FAD7C062A817}" type="sibTrans" cxnId="{2D0D2FA9-E2D4-40F4-9633-4C2C49933123}">
      <dgm:prSet/>
      <dgm:spPr/>
      <dgm:t>
        <a:bodyPr/>
        <a:lstStyle/>
        <a:p>
          <a:endParaRPr lang="en-US"/>
        </a:p>
      </dgm:t>
    </dgm:pt>
    <dgm:pt modelId="{908B033C-DDDB-4298-B4F7-2C2F000E73EC}">
      <dgm:prSet phldrT="[Text]" phldr="0"/>
      <dgm:spPr/>
      <dgm:t>
        <a:bodyPr/>
        <a:lstStyle/>
        <a:p>
          <a:pPr rtl="0"/>
          <a:r>
            <a:rPr lang="en-US">
              <a:latin typeface="Franklin Gothic Book" panose="020B0503020102020204"/>
            </a:rPr>
            <a:t>Tailor to multiple cultures.</a:t>
          </a:r>
          <a:endParaRPr lang="en-US"/>
        </a:p>
      </dgm:t>
    </dgm:pt>
    <dgm:pt modelId="{7279F07F-736B-4A15-AAEF-74721A29DE69}" type="parTrans" cxnId="{88395E78-1583-4F2E-8B85-376019B7A021}">
      <dgm:prSet/>
      <dgm:spPr/>
      <dgm:t>
        <a:bodyPr/>
        <a:lstStyle/>
        <a:p>
          <a:endParaRPr lang="en-US"/>
        </a:p>
      </dgm:t>
    </dgm:pt>
    <dgm:pt modelId="{AFCF316B-BB23-40EE-9C5A-A1EA90327C9E}" type="sibTrans" cxnId="{88395E78-1583-4F2E-8B85-376019B7A021}">
      <dgm:prSet/>
      <dgm:spPr/>
      <dgm:t>
        <a:bodyPr/>
        <a:lstStyle/>
        <a:p>
          <a:endParaRPr lang="en-US"/>
        </a:p>
      </dgm:t>
    </dgm:pt>
    <dgm:pt modelId="{5DA956BB-C954-4C13-BF39-00689A339A79}">
      <dgm:prSet phldr="0"/>
      <dgm:spPr/>
      <dgm:t>
        <a:bodyPr/>
        <a:lstStyle/>
        <a:p>
          <a:r>
            <a:rPr lang="en-US">
              <a:latin typeface="Franklin Gothic Book" panose="020B0503020102020204"/>
            </a:rPr>
            <a:t>Technological</a:t>
          </a:r>
        </a:p>
      </dgm:t>
    </dgm:pt>
    <dgm:pt modelId="{659DAB8D-13D7-4C8E-8AA3-4D161B9B9C2D}" type="parTrans" cxnId="{CF0B3E31-6C35-40E6-80A0-0E7989EF0439}">
      <dgm:prSet/>
      <dgm:spPr/>
      <dgm:t>
        <a:bodyPr/>
        <a:lstStyle/>
        <a:p>
          <a:endParaRPr lang="en-GB"/>
        </a:p>
      </dgm:t>
    </dgm:pt>
    <dgm:pt modelId="{62F6F92B-1C71-47AF-80D0-E815315A2072}" type="sibTrans" cxnId="{CF0B3E31-6C35-40E6-80A0-0E7989EF0439}">
      <dgm:prSet/>
      <dgm:spPr/>
      <dgm:t>
        <a:bodyPr/>
        <a:lstStyle/>
        <a:p>
          <a:endParaRPr lang="en-GB"/>
        </a:p>
      </dgm:t>
    </dgm:pt>
    <dgm:pt modelId="{5BD526DC-7479-4A56-B235-4C649A403D09}">
      <dgm:prSet phldr="0"/>
      <dgm:spPr/>
      <dgm:t>
        <a:bodyPr/>
        <a:lstStyle/>
        <a:p>
          <a:pPr rtl="0"/>
          <a:r>
            <a:rPr lang="en-US">
              <a:latin typeface="Franklin Gothic Book" panose="020B0503020102020204"/>
            </a:rPr>
            <a:t>New 'Order and Pay' app that uses AI technology. </a:t>
          </a:r>
        </a:p>
      </dgm:t>
    </dgm:pt>
    <dgm:pt modelId="{1B4879AF-4732-4540-AF63-2BEEDE90235C}" type="parTrans" cxnId="{149865D8-1B9D-46FB-910B-A07509AAF35F}">
      <dgm:prSet/>
      <dgm:spPr/>
      <dgm:t>
        <a:bodyPr/>
        <a:lstStyle/>
        <a:p>
          <a:endParaRPr lang="en-GB"/>
        </a:p>
      </dgm:t>
    </dgm:pt>
    <dgm:pt modelId="{FD1B94E2-95AB-484D-82A9-84AADAF4D929}" type="sibTrans" cxnId="{149865D8-1B9D-46FB-910B-A07509AAF35F}">
      <dgm:prSet/>
      <dgm:spPr/>
      <dgm:t>
        <a:bodyPr/>
        <a:lstStyle/>
        <a:p>
          <a:endParaRPr lang="en-GB"/>
        </a:p>
      </dgm:t>
    </dgm:pt>
    <dgm:pt modelId="{8BD0C4F2-7484-49A2-B9C5-B35550E24E31}">
      <dgm:prSet phldr="0"/>
      <dgm:spPr/>
      <dgm:t>
        <a:bodyPr/>
        <a:lstStyle/>
        <a:p>
          <a:pPr rtl="0"/>
          <a:r>
            <a:rPr lang="en-US">
              <a:latin typeface="Franklin Gothic Book" panose="020B0503020102020204"/>
            </a:rPr>
            <a:t>Available by external delivery services. </a:t>
          </a:r>
        </a:p>
      </dgm:t>
    </dgm:pt>
    <dgm:pt modelId="{5F38DEAD-8E78-4226-A1B5-6B1A2117D760}" type="parTrans" cxnId="{11A998F6-DC60-4102-9AF3-FD090970F07A}">
      <dgm:prSet/>
      <dgm:spPr/>
      <dgm:t>
        <a:bodyPr/>
        <a:lstStyle/>
        <a:p>
          <a:endParaRPr lang="en-GB"/>
        </a:p>
      </dgm:t>
    </dgm:pt>
    <dgm:pt modelId="{309B96BF-F2BB-42D5-9834-480CE7AAA8DE}" type="sibTrans" cxnId="{11A998F6-DC60-4102-9AF3-FD090970F07A}">
      <dgm:prSet/>
      <dgm:spPr/>
      <dgm:t>
        <a:bodyPr/>
        <a:lstStyle/>
        <a:p>
          <a:endParaRPr lang="en-GB"/>
        </a:p>
      </dgm:t>
    </dgm:pt>
    <dgm:pt modelId="{08243A4D-0DDC-481B-855E-58ADFD581379}">
      <dgm:prSet phldr="0"/>
      <dgm:spPr/>
      <dgm:t>
        <a:bodyPr/>
        <a:lstStyle/>
        <a:p>
          <a:pPr rtl="0"/>
          <a:r>
            <a:rPr lang="en-US">
              <a:latin typeface="Franklin Gothic Book" panose="020B0503020102020204"/>
            </a:rPr>
            <a:t>Offering healthier products due to demand. </a:t>
          </a:r>
        </a:p>
      </dgm:t>
    </dgm:pt>
    <dgm:pt modelId="{1D978F6E-8ABF-4C04-982D-D94C4BA1A00D}" type="parTrans" cxnId="{4C306167-600A-41CC-BB2C-5E989AB13FDE}">
      <dgm:prSet/>
      <dgm:spPr/>
      <dgm:t>
        <a:bodyPr/>
        <a:lstStyle/>
        <a:p>
          <a:endParaRPr lang="en-GB"/>
        </a:p>
      </dgm:t>
    </dgm:pt>
    <dgm:pt modelId="{FF5B6CE7-6684-45F8-8424-99C514D38064}" type="sibTrans" cxnId="{4C306167-600A-41CC-BB2C-5E989AB13FDE}">
      <dgm:prSet/>
      <dgm:spPr/>
      <dgm:t>
        <a:bodyPr/>
        <a:lstStyle/>
        <a:p>
          <a:endParaRPr lang="en-GB"/>
        </a:p>
      </dgm:t>
    </dgm:pt>
    <dgm:pt modelId="{F002B60C-2457-4C71-8139-DE09EAA5E974}" type="pres">
      <dgm:prSet presAssocID="{D5D7A300-DE0E-468A-993F-0284A5702C12}" presName="linearFlow" presStyleCnt="0">
        <dgm:presLayoutVars>
          <dgm:dir/>
          <dgm:animLvl val="lvl"/>
          <dgm:resizeHandles val="exact"/>
        </dgm:presLayoutVars>
      </dgm:prSet>
      <dgm:spPr/>
    </dgm:pt>
    <dgm:pt modelId="{6FF83047-1756-4019-B250-A68B3AF68D56}" type="pres">
      <dgm:prSet presAssocID="{4090BFFC-B72B-42EA-B59A-6A1B60A46FA0}" presName="composite" presStyleCnt="0"/>
      <dgm:spPr/>
    </dgm:pt>
    <dgm:pt modelId="{8C01B2D5-F10C-4D45-88AC-230C58A0D777}" type="pres">
      <dgm:prSet presAssocID="{4090BFFC-B72B-42EA-B59A-6A1B60A46FA0}" presName="parentText" presStyleLbl="alignNode1" presStyleIdx="0" presStyleCnt="4">
        <dgm:presLayoutVars>
          <dgm:chMax val="1"/>
          <dgm:bulletEnabled val="1"/>
        </dgm:presLayoutVars>
      </dgm:prSet>
      <dgm:spPr/>
    </dgm:pt>
    <dgm:pt modelId="{B87B906A-306A-4690-AB61-A4EEA5645C1E}" type="pres">
      <dgm:prSet presAssocID="{4090BFFC-B72B-42EA-B59A-6A1B60A46FA0}" presName="descendantText" presStyleLbl="alignAcc1" presStyleIdx="0" presStyleCnt="4">
        <dgm:presLayoutVars>
          <dgm:bulletEnabled val="1"/>
        </dgm:presLayoutVars>
      </dgm:prSet>
      <dgm:spPr/>
    </dgm:pt>
    <dgm:pt modelId="{9BCF8F1B-4AA2-411A-998C-102ECCD06269}" type="pres">
      <dgm:prSet presAssocID="{40CAF1C9-210F-49CF-9126-1CD7BD8B04DF}" presName="sp" presStyleCnt="0"/>
      <dgm:spPr/>
    </dgm:pt>
    <dgm:pt modelId="{11A53B12-D0D4-4FEF-86CB-AF69E3094512}" type="pres">
      <dgm:prSet presAssocID="{6D1CC498-10C4-4D4A-9DBA-6D7C394797ED}" presName="composite" presStyleCnt="0"/>
      <dgm:spPr/>
    </dgm:pt>
    <dgm:pt modelId="{B4C80C87-742A-424D-8953-F4A65E3B969E}" type="pres">
      <dgm:prSet presAssocID="{6D1CC498-10C4-4D4A-9DBA-6D7C394797ED}" presName="parentText" presStyleLbl="alignNode1" presStyleIdx="1" presStyleCnt="4">
        <dgm:presLayoutVars>
          <dgm:chMax val="1"/>
          <dgm:bulletEnabled val="1"/>
        </dgm:presLayoutVars>
      </dgm:prSet>
      <dgm:spPr/>
    </dgm:pt>
    <dgm:pt modelId="{8E75C5A7-5C22-4828-81DA-C7E7FDEE7E0D}" type="pres">
      <dgm:prSet presAssocID="{6D1CC498-10C4-4D4A-9DBA-6D7C394797ED}" presName="descendantText" presStyleLbl="alignAcc1" presStyleIdx="1" presStyleCnt="4">
        <dgm:presLayoutVars>
          <dgm:bulletEnabled val="1"/>
        </dgm:presLayoutVars>
      </dgm:prSet>
      <dgm:spPr/>
    </dgm:pt>
    <dgm:pt modelId="{2E2950C0-AB90-4254-8DAE-3426855B4B41}" type="pres">
      <dgm:prSet presAssocID="{5FF8AF33-7A08-4CDF-B7CA-375D2B8BF4C9}" presName="sp" presStyleCnt="0"/>
      <dgm:spPr/>
    </dgm:pt>
    <dgm:pt modelId="{311F2CAF-DB70-4300-A6BA-7A93F8286115}" type="pres">
      <dgm:prSet presAssocID="{2F350D03-CCC2-4CE9-A176-4220B85537F1}" presName="composite" presStyleCnt="0"/>
      <dgm:spPr/>
    </dgm:pt>
    <dgm:pt modelId="{24289BE9-95E5-47CF-ABC5-46687110DFC5}" type="pres">
      <dgm:prSet presAssocID="{2F350D03-CCC2-4CE9-A176-4220B85537F1}" presName="parentText" presStyleLbl="alignNode1" presStyleIdx="2" presStyleCnt="4">
        <dgm:presLayoutVars>
          <dgm:chMax val="1"/>
          <dgm:bulletEnabled val="1"/>
        </dgm:presLayoutVars>
      </dgm:prSet>
      <dgm:spPr/>
    </dgm:pt>
    <dgm:pt modelId="{80342AC0-2403-4597-906C-6F0E8E8A6FA8}" type="pres">
      <dgm:prSet presAssocID="{2F350D03-CCC2-4CE9-A176-4220B85537F1}" presName="descendantText" presStyleLbl="alignAcc1" presStyleIdx="2" presStyleCnt="4">
        <dgm:presLayoutVars>
          <dgm:bulletEnabled val="1"/>
        </dgm:presLayoutVars>
      </dgm:prSet>
      <dgm:spPr/>
    </dgm:pt>
    <dgm:pt modelId="{9891A666-4B6D-41EB-81DF-8B0843C8211C}" type="pres">
      <dgm:prSet presAssocID="{04BD631A-CFD2-4A11-B5D0-548E5BE95EDA}" presName="sp" presStyleCnt="0"/>
      <dgm:spPr/>
    </dgm:pt>
    <dgm:pt modelId="{545C9C53-6F55-4C18-8297-F3DC32E7E15F}" type="pres">
      <dgm:prSet presAssocID="{5DA956BB-C954-4C13-BF39-00689A339A79}" presName="composite" presStyleCnt="0"/>
      <dgm:spPr/>
    </dgm:pt>
    <dgm:pt modelId="{C5FA6665-C47A-42CE-80D0-CCF67D6B34E6}" type="pres">
      <dgm:prSet presAssocID="{5DA956BB-C954-4C13-BF39-00689A339A79}" presName="parentText" presStyleLbl="alignNode1" presStyleIdx="3" presStyleCnt="4">
        <dgm:presLayoutVars>
          <dgm:chMax val="1"/>
          <dgm:bulletEnabled val="1"/>
        </dgm:presLayoutVars>
      </dgm:prSet>
      <dgm:spPr/>
    </dgm:pt>
    <dgm:pt modelId="{A7E59FB0-63E5-4A4E-8ADE-5E43AECFBC37}" type="pres">
      <dgm:prSet presAssocID="{5DA956BB-C954-4C13-BF39-00689A339A79}" presName="descendantText" presStyleLbl="alignAcc1" presStyleIdx="3" presStyleCnt="4">
        <dgm:presLayoutVars>
          <dgm:bulletEnabled val="1"/>
        </dgm:presLayoutVars>
      </dgm:prSet>
      <dgm:spPr/>
    </dgm:pt>
  </dgm:ptLst>
  <dgm:cxnLst>
    <dgm:cxn modelId="{B1471D1F-85B5-4FE3-9009-61C2CC13520A}" type="presOf" srcId="{60F79D1C-6488-4AF5-92E9-867483F8BEB2}" destId="{8E75C5A7-5C22-4828-81DA-C7E7FDEE7E0D}" srcOrd="0" destOrd="0" presId="urn:microsoft.com/office/officeart/2005/8/layout/chevron2"/>
    <dgm:cxn modelId="{6DBBD024-5B9C-4084-96E2-C2C1C784379E}" srcId="{4090BFFC-B72B-42EA-B59A-6A1B60A46FA0}" destId="{519CF5B0-6A5C-4714-8302-FA90ED9C44D2}" srcOrd="0" destOrd="0" parTransId="{5F711698-DB96-4414-80F6-6D66125AE0EF}" sibTransId="{05355920-A3A5-44B7-8E08-9014A9783B8B}"/>
    <dgm:cxn modelId="{D1BD4028-373E-47B0-A73B-5B3D4E9E3434}" type="presOf" srcId="{5BD526DC-7479-4A56-B235-4C649A403D09}" destId="{A7E59FB0-63E5-4A4E-8ADE-5E43AECFBC37}" srcOrd="0" destOrd="0" presId="urn:microsoft.com/office/officeart/2005/8/layout/chevron2"/>
    <dgm:cxn modelId="{D63F512B-3702-4B36-BB57-F3DBE46223C2}" type="presOf" srcId="{908B033C-DDDB-4298-B4F7-2C2F000E73EC}" destId="{80342AC0-2403-4597-906C-6F0E8E8A6FA8}" srcOrd="0" destOrd="1" presId="urn:microsoft.com/office/officeart/2005/8/layout/chevron2"/>
    <dgm:cxn modelId="{5D3D852D-88F9-49BD-A30D-466F4D71C53E}" type="presOf" srcId="{08243A4D-0DDC-481B-855E-58ADFD581379}" destId="{80342AC0-2403-4597-906C-6F0E8E8A6FA8}" srcOrd="0" destOrd="2" presId="urn:microsoft.com/office/officeart/2005/8/layout/chevron2"/>
    <dgm:cxn modelId="{CF0B3E31-6C35-40E6-80A0-0E7989EF0439}" srcId="{D5D7A300-DE0E-468A-993F-0284A5702C12}" destId="{5DA956BB-C954-4C13-BF39-00689A339A79}" srcOrd="3" destOrd="0" parTransId="{659DAB8D-13D7-4C8E-8AA3-4D161B9B9C2D}" sibTransId="{62F6F92B-1C71-47AF-80D0-E815315A2072}"/>
    <dgm:cxn modelId="{1C1C1933-E2CD-4A5F-A466-C9B149666D37}" type="presOf" srcId="{4090BFFC-B72B-42EA-B59A-6A1B60A46FA0}" destId="{8C01B2D5-F10C-4D45-88AC-230C58A0D777}" srcOrd="0" destOrd="0" presId="urn:microsoft.com/office/officeart/2005/8/layout/chevron2"/>
    <dgm:cxn modelId="{8E265C35-6CD4-4F5E-810F-AC4D2589E39D}" type="presOf" srcId="{51EEB1CE-022D-434D-811E-8E6CB60DF95A}" destId="{8E75C5A7-5C22-4828-81DA-C7E7FDEE7E0D}" srcOrd="0" destOrd="1" presId="urn:microsoft.com/office/officeart/2005/8/layout/chevron2"/>
    <dgm:cxn modelId="{209BC83F-90C0-42C3-B1E9-726F1D989C3D}" type="presOf" srcId="{2F503463-EFCC-4331-9684-98467421275D}" destId="{80342AC0-2403-4597-906C-6F0E8E8A6FA8}" srcOrd="0" destOrd="0" presId="urn:microsoft.com/office/officeart/2005/8/layout/chevron2"/>
    <dgm:cxn modelId="{FBE39940-C6C6-436C-8D13-FC296CCA81B8}" srcId="{D5D7A300-DE0E-468A-993F-0284A5702C12}" destId="{4090BFFC-B72B-42EA-B59A-6A1B60A46FA0}" srcOrd="0" destOrd="0" parTransId="{6AB23DD7-6334-4386-8530-5B44F8806F20}" sibTransId="{40CAF1C9-210F-49CF-9126-1CD7BD8B04DF}"/>
    <dgm:cxn modelId="{0825F241-323A-475E-9F98-F693A3DF05A7}" type="presOf" srcId="{5DA956BB-C954-4C13-BF39-00689A339A79}" destId="{C5FA6665-C47A-42CE-80D0-CCF67D6B34E6}" srcOrd="0" destOrd="0" presId="urn:microsoft.com/office/officeart/2005/8/layout/chevron2"/>
    <dgm:cxn modelId="{D1ACC545-8222-4B4F-9423-2C24F4E1D978}" srcId="{D5D7A300-DE0E-468A-993F-0284A5702C12}" destId="{6D1CC498-10C4-4D4A-9DBA-6D7C394797ED}" srcOrd="1" destOrd="0" parTransId="{6E6C05CA-D8C5-4B24-A304-F0205E088752}" sibTransId="{5FF8AF33-7A08-4CDF-B7CA-375D2B8BF4C9}"/>
    <dgm:cxn modelId="{597BEB4D-C793-440E-91A3-1ABE39399493}" type="presOf" srcId="{59E26A25-B91A-42DD-AC9B-956DAA74EDD8}" destId="{B87B906A-306A-4690-AB61-A4EEA5645C1E}" srcOrd="0" destOrd="1" presId="urn:microsoft.com/office/officeart/2005/8/layout/chevron2"/>
    <dgm:cxn modelId="{4C306167-600A-41CC-BB2C-5E989AB13FDE}" srcId="{2F350D03-CCC2-4CE9-A176-4220B85537F1}" destId="{08243A4D-0DDC-481B-855E-58ADFD581379}" srcOrd="2" destOrd="0" parTransId="{1D978F6E-8ABF-4C04-982D-D94C4BA1A00D}" sibTransId="{FF5B6CE7-6684-45F8-8424-99C514D38064}"/>
    <dgm:cxn modelId="{88395E78-1583-4F2E-8B85-376019B7A021}" srcId="{2F350D03-CCC2-4CE9-A176-4220B85537F1}" destId="{908B033C-DDDB-4298-B4F7-2C2F000E73EC}" srcOrd="1" destOrd="0" parTransId="{7279F07F-736B-4A15-AAEF-74721A29DE69}" sibTransId="{AFCF316B-BB23-40EE-9C5A-A1EA90327C9E}"/>
    <dgm:cxn modelId="{37447199-5B7C-4D6B-AFC0-A2885C0C7860}" srcId="{6D1CC498-10C4-4D4A-9DBA-6D7C394797ED}" destId="{60F79D1C-6488-4AF5-92E9-867483F8BEB2}" srcOrd="0" destOrd="0" parTransId="{2B7845EE-7006-4E00-9937-3394C4726E90}" sibTransId="{B4ED036A-6CEB-461A-AB95-2DDEAA553630}"/>
    <dgm:cxn modelId="{2D0D2FA9-E2D4-40F4-9633-4C2C49933123}" srcId="{2F350D03-CCC2-4CE9-A176-4220B85537F1}" destId="{2F503463-EFCC-4331-9684-98467421275D}" srcOrd="0" destOrd="0" parTransId="{454D6D2F-C03A-40C5-BCA6-39CB98663887}" sibTransId="{FC204EA9-79CF-4824-8046-FAD7C062A817}"/>
    <dgm:cxn modelId="{2C04D2AE-C6A1-4709-9F45-C5A37A0A2DC4}" type="presOf" srcId="{2F350D03-CCC2-4CE9-A176-4220B85537F1}" destId="{24289BE9-95E5-47CF-ABC5-46687110DFC5}" srcOrd="0" destOrd="0" presId="urn:microsoft.com/office/officeart/2005/8/layout/chevron2"/>
    <dgm:cxn modelId="{EBA02FB3-304E-40D9-9150-3156E5E67FFF}" srcId="{4090BFFC-B72B-42EA-B59A-6A1B60A46FA0}" destId="{59E26A25-B91A-42DD-AC9B-956DAA74EDD8}" srcOrd="1" destOrd="0" parTransId="{9B998C06-F36D-400C-907B-780F12AEB061}" sibTransId="{A7AA7353-9132-4A07-A1DD-7BA2098D4005}"/>
    <dgm:cxn modelId="{3AFA03CD-CE7E-4B8A-8009-550A00DA8CE6}" type="presOf" srcId="{8BD0C4F2-7484-49A2-B9C5-B35550E24E31}" destId="{A7E59FB0-63E5-4A4E-8ADE-5E43AECFBC37}" srcOrd="0" destOrd="1" presId="urn:microsoft.com/office/officeart/2005/8/layout/chevron2"/>
    <dgm:cxn modelId="{B0DC31D5-CFBD-48AA-B5AA-0A02DBF69F19}" type="presOf" srcId="{6D1CC498-10C4-4D4A-9DBA-6D7C394797ED}" destId="{B4C80C87-742A-424D-8953-F4A65E3B969E}" srcOrd="0" destOrd="0" presId="urn:microsoft.com/office/officeart/2005/8/layout/chevron2"/>
    <dgm:cxn modelId="{149865D8-1B9D-46FB-910B-A07509AAF35F}" srcId="{5DA956BB-C954-4C13-BF39-00689A339A79}" destId="{5BD526DC-7479-4A56-B235-4C649A403D09}" srcOrd="0" destOrd="0" parTransId="{1B4879AF-4732-4540-AF63-2BEEDE90235C}" sibTransId="{FD1B94E2-95AB-484D-82A9-84AADAF4D929}"/>
    <dgm:cxn modelId="{16BFEDDA-B81A-47AF-981E-B2E594664E6D}" type="presOf" srcId="{519CF5B0-6A5C-4714-8302-FA90ED9C44D2}" destId="{B87B906A-306A-4690-AB61-A4EEA5645C1E}" srcOrd="0" destOrd="0" presId="urn:microsoft.com/office/officeart/2005/8/layout/chevron2"/>
    <dgm:cxn modelId="{FA9FA2E0-8BCD-48D6-8AE7-E1A2B5C4FC00}" srcId="{D5D7A300-DE0E-468A-993F-0284A5702C12}" destId="{2F350D03-CCC2-4CE9-A176-4220B85537F1}" srcOrd="2" destOrd="0" parTransId="{EE1E884E-D238-435F-A556-46BE595195A7}" sibTransId="{04BD631A-CFD2-4A11-B5D0-548E5BE95EDA}"/>
    <dgm:cxn modelId="{ACC620E4-AD5E-4AC6-8C65-516B94EADA44}" srcId="{6D1CC498-10C4-4D4A-9DBA-6D7C394797ED}" destId="{51EEB1CE-022D-434D-811E-8E6CB60DF95A}" srcOrd="1" destOrd="0" parTransId="{2283CA91-A4CE-494E-86F3-E966A9DD0686}" sibTransId="{43A2E55B-44A4-48B8-ADD9-2AEB7C564472}"/>
    <dgm:cxn modelId="{CF04AEE5-5C10-475F-9422-DE424918931F}" type="presOf" srcId="{D5D7A300-DE0E-468A-993F-0284A5702C12}" destId="{F002B60C-2457-4C71-8139-DE09EAA5E974}" srcOrd="0" destOrd="0" presId="urn:microsoft.com/office/officeart/2005/8/layout/chevron2"/>
    <dgm:cxn modelId="{11A998F6-DC60-4102-9AF3-FD090970F07A}" srcId="{5DA956BB-C954-4C13-BF39-00689A339A79}" destId="{8BD0C4F2-7484-49A2-B9C5-B35550E24E31}" srcOrd="1" destOrd="0" parTransId="{5F38DEAD-8E78-4226-A1B5-6B1A2117D760}" sibTransId="{309B96BF-F2BB-42D5-9834-480CE7AAA8DE}"/>
    <dgm:cxn modelId="{35704E91-80F7-4A11-BB94-A0D2CCEAFB12}" type="presParOf" srcId="{F002B60C-2457-4C71-8139-DE09EAA5E974}" destId="{6FF83047-1756-4019-B250-A68B3AF68D56}" srcOrd="0" destOrd="0" presId="urn:microsoft.com/office/officeart/2005/8/layout/chevron2"/>
    <dgm:cxn modelId="{061C84FB-D530-4BC6-A4C2-89253551D10A}" type="presParOf" srcId="{6FF83047-1756-4019-B250-A68B3AF68D56}" destId="{8C01B2D5-F10C-4D45-88AC-230C58A0D777}" srcOrd="0" destOrd="0" presId="urn:microsoft.com/office/officeart/2005/8/layout/chevron2"/>
    <dgm:cxn modelId="{66DA65DB-95B3-45E9-8948-F4721D6EB711}" type="presParOf" srcId="{6FF83047-1756-4019-B250-A68B3AF68D56}" destId="{B87B906A-306A-4690-AB61-A4EEA5645C1E}" srcOrd="1" destOrd="0" presId="urn:microsoft.com/office/officeart/2005/8/layout/chevron2"/>
    <dgm:cxn modelId="{C70897B9-675A-475D-86CE-651097D811DC}" type="presParOf" srcId="{F002B60C-2457-4C71-8139-DE09EAA5E974}" destId="{9BCF8F1B-4AA2-411A-998C-102ECCD06269}" srcOrd="1" destOrd="0" presId="urn:microsoft.com/office/officeart/2005/8/layout/chevron2"/>
    <dgm:cxn modelId="{8197A4B0-FBE0-461A-B3EF-32BB528B7613}" type="presParOf" srcId="{F002B60C-2457-4C71-8139-DE09EAA5E974}" destId="{11A53B12-D0D4-4FEF-86CB-AF69E3094512}" srcOrd="2" destOrd="0" presId="urn:microsoft.com/office/officeart/2005/8/layout/chevron2"/>
    <dgm:cxn modelId="{DD08AB0D-FD73-4054-9FDC-9D13628C728F}" type="presParOf" srcId="{11A53B12-D0D4-4FEF-86CB-AF69E3094512}" destId="{B4C80C87-742A-424D-8953-F4A65E3B969E}" srcOrd="0" destOrd="0" presId="urn:microsoft.com/office/officeart/2005/8/layout/chevron2"/>
    <dgm:cxn modelId="{4A537A86-6655-4565-B97B-E61D321E7C55}" type="presParOf" srcId="{11A53B12-D0D4-4FEF-86CB-AF69E3094512}" destId="{8E75C5A7-5C22-4828-81DA-C7E7FDEE7E0D}" srcOrd="1" destOrd="0" presId="urn:microsoft.com/office/officeart/2005/8/layout/chevron2"/>
    <dgm:cxn modelId="{8711D8C2-F266-4FB6-A2F5-783BC205D87F}" type="presParOf" srcId="{F002B60C-2457-4C71-8139-DE09EAA5E974}" destId="{2E2950C0-AB90-4254-8DAE-3426855B4B41}" srcOrd="3" destOrd="0" presId="urn:microsoft.com/office/officeart/2005/8/layout/chevron2"/>
    <dgm:cxn modelId="{91FC11FC-9BD5-4147-B526-7E3D0A87D4AA}" type="presParOf" srcId="{F002B60C-2457-4C71-8139-DE09EAA5E974}" destId="{311F2CAF-DB70-4300-A6BA-7A93F8286115}" srcOrd="4" destOrd="0" presId="urn:microsoft.com/office/officeart/2005/8/layout/chevron2"/>
    <dgm:cxn modelId="{861BD51C-033E-4182-86EC-216327D32078}" type="presParOf" srcId="{311F2CAF-DB70-4300-A6BA-7A93F8286115}" destId="{24289BE9-95E5-47CF-ABC5-46687110DFC5}" srcOrd="0" destOrd="0" presId="urn:microsoft.com/office/officeart/2005/8/layout/chevron2"/>
    <dgm:cxn modelId="{4F4CBA1B-A6BF-4B88-B158-84D6E72E9685}" type="presParOf" srcId="{311F2CAF-DB70-4300-A6BA-7A93F8286115}" destId="{80342AC0-2403-4597-906C-6F0E8E8A6FA8}" srcOrd="1" destOrd="0" presId="urn:microsoft.com/office/officeart/2005/8/layout/chevron2"/>
    <dgm:cxn modelId="{10621AC8-E57E-4B16-BD14-F766E7D211BF}" type="presParOf" srcId="{F002B60C-2457-4C71-8139-DE09EAA5E974}" destId="{9891A666-4B6D-41EB-81DF-8B0843C8211C}" srcOrd="5" destOrd="0" presId="urn:microsoft.com/office/officeart/2005/8/layout/chevron2"/>
    <dgm:cxn modelId="{BA86CA63-811E-4D21-B972-590B7F9AE24A}" type="presParOf" srcId="{F002B60C-2457-4C71-8139-DE09EAA5E974}" destId="{545C9C53-6F55-4C18-8297-F3DC32E7E15F}" srcOrd="6" destOrd="0" presId="urn:microsoft.com/office/officeart/2005/8/layout/chevron2"/>
    <dgm:cxn modelId="{5B8A08BC-8EAD-49EF-8026-0CF4B4C52C92}" type="presParOf" srcId="{545C9C53-6F55-4C18-8297-F3DC32E7E15F}" destId="{C5FA6665-C47A-42CE-80D0-CCF67D6B34E6}" srcOrd="0" destOrd="0" presId="urn:microsoft.com/office/officeart/2005/8/layout/chevron2"/>
    <dgm:cxn modelId="{6488C600-9844-4287-A990-0877DE037A8D}" type="presParOf" srcId="{545C9C53-6F55-4C18-8297-F3DC32E7E15F}" destId="{A7E59FB0-63E5-4A4E-8ADE-5E43AECFBC37}"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CADEB8B-652E-481C-A861-9CD5E4480B75}" type="doc">
      <dgm:prSet loTypeId="urn:microsoft.com/office/officeart/2005/8/layout/cycle6" loCatId="cycle" qsTypeId="urn:microsoft.com/office/officeart/2005/8/quickstyle/3d2" qsCatId="3D" csTypeId="urn:microsoft.com/office/officeart/2005/8/colors/accent1_4" csCatId="accent1" phldr="1"/>
      <dgm:spPr/>
      <dgm:t>
        <a:bodyPr/>
        <a:lstStyle/>
        <a:p>
          <a:endParaRPr lang="en-US"/>
        </a:p>
      </dgm:t>
    </dgm:pt>
    <dgm:pt modelId="{D25794C2-9699-4BB7-A25F-AE19CDF164E8}">
      <dgm:prSet phldrT="[Text]" phldr="0"/>
      <dgm:spPr/>
      <dgm:t>
        <a:bodyPr/>
        <a:lstStyle/>
        <a:p>
          <a:r>
            <a:rPr lang="en-US" dirty="0">
              <a:latin typeface="Franklin Gothic Book" panose="020B0503020102020204"/>
            </a:rPr>
            <a:t>Forming</a:t>
          </a:r>
          <a:endParaRPr lang="en-US" dirty="0"/>
        </a:p>
      </dgm:t>
    </dgm:pt>
    <dgm:pt modelId="{3214728B-E0E9-4EEF-B546-96F5C1596A23}" type="parTrans" cxnId="{DA365AFE-08A7-46CA-8EAA-8E6EBAB9C3B0}">
      <dgm:prSet/>
      <dgm:spPr/>
      <dgm:t>
        <a:bodyPr/>
        <a:lstStyle/>
        <a:p>
          <a:endParaRPr lang="en-US"/>
        </a:p>
      </dgm:t>
    </dgm:pt>
    <dgm:pt modelId="{BFE43D30-3D34-402F-8894-2718D5FCC0B4}" type="sibTrans" cxnId="{DA365AFE-08A7-46CA-8EAA-8E6EBAB9C3B0}">
      <dgm:prSet/>
      <dgm:spPr/>
      <dgm:t>
        <a:bodyPr/>
        <a:lstStyle/>
        <a:p>
          <a:endParaRPr lang="en-US"/>
        </a:p>
      </dgm:t>
    </dgm:pt>
    <dgm:pt modelId="{C4FE2A6A-BFB2-48CE-AC01-8DD89A0083B4}">
      <dgm:prSet phldrT="[Text]" phldr="0"/>
      <dgm:spPr/>
      <dgm:t>
        <a:bodyPr/>
        <a:lstStyle/>
        <a:p>
          <a:r>
            <a:rPr lang="en-US" dirty="0">
              <a:latin typeface="Franklin Gothic Book" panose="020B0503020102020204"/>
            </a:rPr>
            <a:t>Storming</a:t>
          </a:r>
          <a:endParaRPr lang="en-US" dirty="0"/>
        </a:p>
      </dgm:t>
    </dgm:pt>
    <dgm:pt modelId="{F8A1C413-17EC-46D2-8932-5B0BA7C27D7E}" type="parTrans" cxnId="{F0D49718-A486-40DD-A3B4-8DA13C48D788}">
      <dgm:prSet/>
      <dgm:spPr/>
      <dgm:t>
        <a:bodyPr/>
        <a:lstStyle/>
        <a:p>
          <a:endParaRPr lang="en-US"/>
        </a:p>
      </dgm:t>
    </dgm:pt>
    <dgm:pt modelId="{A205742D-AA01-4BE0-8DBC-A111FAEB2C75}" type="sibTrans" cxnId="{F0D49718-A486-40DD-A3B4-8DA13C48D788}">
      <dgm:prSet/>
      <dgm:spPr/>
      <dgm:t>
        <a:bodyPr/>
        <a:lstStyle/>
        <a:p>
          <a:endParaRPr lang="en-US"/>
        </a:p>
      </dgm:t>
    </dgm:pt>
    <dgm:pt modelId="{5A1C546F-183E-40AD-8068-DF363478067C}">
      <dgm:prSet phldrT="[Text]" phldr="0"/>
      <dgm:spPr/>
      <dgm:t>
        <a:bodyPr/>
        <a:lstStyle/>
        <a:p>
          <a:r>
            <a:rPr lang="en-US" dirty="0">
              <a:latin typeface="Franklin Gothic Book" panose="020B0503020102020204"/>
            </a:rPr>
            <a:t>Norming</a:t>
          </a:r>
          <a:endParaRPr lang="en-US" dirty="0"/>
        </a:p>
      </dgm:t>
    </dgm:pt>
    <dgm:pt modelId="{58FD6C3E-4808-48F2-95A7-7E412A83BB28}" type="parTrans" cxnId="{5B96121A-B2D8-4815-B215-28EF4DA59941}">
      <dgm:prSet/>
      <dgm:spPr/>
      <dgm:t>
        <a:bodyPr/>
        <a:lstStyle/>
        <a:p>
          <a:endParaRPr lang="en-US"/>
        </a:p>
      </dgm:t>
    </dgm:pt>
    <dgm:pt modelId="{CD3C5389-751E-4151-B5A6-DC040F353FD6}" type="sibTrans" cxnId="{5B96121A-B2D8-4815-B215-28EF4DA59941}">
      <dgm:prSet/>
      <dgm:spPr/>
      <dgm:t>
        <a:bodyPr/>
        <a:lstStyle/>
        <a:p>
          <a:endParaRPr lang="en-US"/>
        </a:p>
      </dgm:t>
    </dgm:pt>
    <dgm:pt modelId="{59A24C19-DE58-4AEF-BCAB-8D15906F1D46}">
      <dgm:prSet phldrT="[Text]" phldr="0"/>
      <dgm:spPr/>
      <dgm:t>
        <a:bodyPr/>
        <a:lstStyle/>
        <a:p>
          <a:r>
            <a:rPr lang="en-US" dirty="0">
              <a:latin typeface="Franklin Gothic Book" panose="020B0503020102020204"/>
            </a:rPr>
            <a:t>Performing</a:t>
          </a:r>
          <a:endParaRPr lang="en-US" dirty="0"/>
        </a:p>
      </dgm:t>
    </dgm:pt>
    <dgm:pt modelId="{7292834B-ADAD-4E67-9B72-AF577D044046}" type="parTrans" cxnId="{3B960C71-6295-4137-BBD6-E7BD8C851C74}">
      <dgm:prSet/>
      <dgm:spPr/>
      <dgm:t>
        <a:bodyPr/>
        <a:lstStyle/>
        <a:p>
          <a:endParaRPr lang="en-US"/>
        </a:p>
      </dgm:t>
    </dgm:pt>
    <dgm:pt modelId="{787B07AD-9487-4BE5-83E5-324BBA8D746D}" type="sibTrans" cxnId="{3B960C71-6295-4137-BBD6-E7BD8C851C74}">
      <dgm:prSet/>
      <dgm:spPr/>
      <dgm:t>
        <a:bodyPr/>
        <a:lstStyle/>
        <a:p>
          <a:endParaRPr lang="en-US"/>
        </a:p>
      </dgm:t>
    </dgm:pt>
    <dgm:pt modelId="{01C5E2CF-E92A-4FF5-9DE0-64B226235962}">
      <dgm:prSet phldrT="[Text]" phldr="0"/>
      <dgm:spPr/>
      <dgm:t>
        <a:bodyPr/>
        <a:lstStyle/>
        <a:p>
          <a:r>
            <a:rPr lang="en-US" dirty="0">
              <a:latin typeface="Franklin Gothic Book" panose="020B0503020102020204"/>
            </a:rPr>
            <a:t>Adjourning</a:t>
          </a:r>
          <a:endParaRPr lang="en-US" dirty="0"/>
        </a:p>
      </dgm:t>
    </dgm:pt>
    <dgm:pt modelId="{905C2A41-3681-48B4-8F56-AC590E7FC9AE}" type="parTrans" cxnId="{5358CE45-2C56-4E0A-943C-8C4EA9C78BA1}">
      <dgm:prSet/>
      <dgm:spPr/>
      <dgm:t>
        <a:bodyPr/>
        <a:lstStyle/>
        <a:p>
          <a:endParaRPr lang="en-US"/>
        </a:p>
      </dgm:t>
    </dgm:pt>
    <dgm:pt modelId="{9E65EB73-F70E-4247-871C-ED8FC9CECC39}" type="sibTrans" cxnId="{5358CE45-2C56-4E0A-943C-8C4EA9C78BA1}">
      <dgm:prSet/>
      <dgm:spPr/>
      <dgm:t>
        <a:bodyPr/>
        <a:lstStyle/>
        <a:p>
          <a:endParaRPr lang="en-US"/>
        </a:p>
      </dgm:t>
    </dgm:pt>
    <dgm:pt modelId="{38093603-0BE4-458D-A7FC-ACE40F2E7649}" type="pres">
      <dgm:prSet presAssocID="{7CADEB8B-652E-481C-A861-9CD5E4480B75}" presName="cycle" presStyleCnt="0">
        <dgm:presLayoutVars>
          <dgm:dir/>
          <dgm:resizeHandles val="exact"/>
        </dgm:presLayoutVars>
      </dgm:prSet>
      <dgm:spPr/>
    </dgm:pt>
    <dgm:pt modelId="{D9FB98DC-514B-4F15-8B80-D972E1D9BD31}" type="pres">
      <dgm:prSet presAssocID="{D25794C2-9699-4BB7-A25F-AE19CDF164E8}" presName="node" presStyleLbl="node1" presStyleIdx="0" presStyleCnt="5">
        <dgm:presLayoutVars>
          <dgm:bulletEnabled val="1"/>
        </dgm:presLayoutVars>
      </dgm:prSet>
      <dgm:spPr/>
    </dgm:pt>
    <dgm:pt modelId="{7D09833D-25E8-4431-B578-6D237DBDDB68}" type="pres">
      <dgm:prSet presAssocID="{D25794C2-9699-4BB7-A25F-AE19CDF164E8}" presName="spNode" presStyleCnt="0"/>
      <dgm:spPr/>
    </dgm:pt>
    <dgm:pt modelId="{3C600C0F-8965-4EC4-A97C-82A5BCD1EF93}" type="pres">
      <dgm:prSet presAssocID="{BFE43D30-3D34-402F-8894-2718D5FCC0B4}" presName="sibTrans" presStyleLbl="sibTrans1D1" presStyleIdx="0" presStyleCnt="5"/>
      <dgm:spPr/>
    </dgm:pt>
    <dgm:pt modelId="{6E71EED9-D3B6-408C-809E-BA632038DFC2}" type="pres">
      <dgm:prSet presAssocID="{C4FE2A6A-BFB2-48CE-AC01-8DD89A0083B4}" presName="node" presStyleLbl="node1" presStyleIdx="1" presStyleCnt="5">
        <dgm:presLayoutVars>
          <dgm:bulletEnabled val="1"/>
        </dgm:presLayoutVars>
      </dgm:prSet>
      <dgm:spPr/>
    </dgm:pt>
    <dgm:pt modelId="{36EE043D-B710-440B-B522-96FFC0682A13}" type="pres">
      <dgm:prSet presAssocID="{C4FE2A6A-BFB2-48CE-AC01-8DD89A0083B4}" presName="spNode" presStyleCnt="0"/>
      <dgm:spPr/>
    </dgm:pt>
    <dgm:pt modelId="{F8DACFD3-4A62-4B0D-8264-454C95AC5F84}" type="pres">
      <dgm:prSet presAssocID="{A205742D-AA01-4BE0-8DBC-A111FAEB2C75}" presName="sibTrans" presStyleLbl="sibTrans1D1" presStyleIdx="1" presStyleCnt="5"/>
      <dgm:spPr/>
    </dgm:pt>
    <dgm:pt modelId="{C441285B-3E77-4025-8B1C-0AD4C910F091}" type="pres">
      <dgm:prSet presAssocID="{5A1C546F-183E-40AD-8068-DF363478067C}" presName="node" presStyleLbl="node1" presStyleIdx="2" presStyleCnt="5">
        <dgm:presLayoutVars>
          <dgm:bulletEnabled val="1"/>
        </dgm:presLayoutVars>
      </dgm:prSet>
      <dgm:spPr/>
    </dgm:pt>
    <dgm:pt modelId="{B8060993-B8E6-4563-8647-E969A1ED4351}" type="pres">
      <dgm:prSet presAssocID="{5A1C546F-183E-40AD-8068-DF363478067C}" presName="spNode" presStyleCnt="0"/>
      <dgm:spPr/>
    </dgm:pt>
    <dgm:pt modelId="{68C9EEB9-2E13-4F9D-A136-14A0D9A291E5}" type="pres">
      <dgm:prSet presAssocID="{CD3C5389-751E-4151-B5A6-DC040F353FD6}" presName="sibTrans" presStyleLbl="sibTrans1D1" presStyleIdx="2" presStyleCnt="5"/>
      <dgm:spPr/>
    </dgm:pt>
    <dgm:pt modelId="{6925DF07-4E0D-48ED-BCD5-6F9D66D36352}" type="pres">
      <dgm:prSet presAssocID="{59A24C19-DE58-4AEF-BCAB-8D15906F1D46}" presName="node" presStyleLbl="node1" presStyleIdx="3" presStyleCnt="5">
        <dgm:presLayoutVars>
          <dgm:bulletEnabled val="1"/>
        </dgm:presLayoutVars>
      </dgm:prSet>
      <dgm:spPr/>
    </dgm:pt>
    <dgm:pt modelId="{5057ECB0-3150-45D2-B729-BC643A6CF379}" type="pres">
      <dgm:prSet presAssocID="{59A24C19-DE58-4AEF-BCAB-8D15906F1D46}" presName="spNode" presStyleCnt="0"/>
      <dgm:spPr/>
    </dgm:pt>
    <dgm:pt modelId="{2379215A-3518-43DF-84AE-EDF7EADCA2B5}" type="pres">
      <dgm:prSet presAssocID="{787B07AD-9487-4BE5-83E5-324BBA8D746D}" presName="sibTrans" presStyleLbl="sibTrans1D1" presStyleIdx="3" presStyleCnt="5"/>
      <dgm:spPr/>
    </dgm:pt>
    <dgm:pt modelId="{D1695296-689E-4C76-BF2A-C39CCD986DF1}" type="pres">
      <dgm:prSet presAssocID="{01C5E2CF-E92A-4FF5-9DE0-64B226235962}" presName="node" presStyleLbl="node1" presStyleIdx="4" presStyleCnt="5">
        <dgm:presLayoutVars>
          <dgm:bulletEnabled val="1"/>
        </dgm:presLayoutVars>
      </dgm:prSet>
      <dgm:spPr/>
    </dgm:pt>
    <dgm:pt modelId="{D3A088E2-D705-4C97-BCBB-2FFF9B9564AE}" type="pres">
      <dgm:prSet presAssocID="{01C5E2CF-E92A-4FF5-9DE0-64B226235962}" presName="spNode" presStyleCnt="0"/>
      <dgm:spPr/>
    </dgm:pt>
    <dgm:pt modelId="{8927EE2C-9E7F-438E-8C58-22094459119D}" type="pres">
      <dgm:prSet presAssocID="{9E65EB73-F70E-4247-871C-ED8FC9CECC39}" presName="sibTrans" presStyleLbl="sibTrans1D1" presStyleIdx="4" presStyleCnt="5"/>
      <dgm:spPr/>
    </dgm:pt>
  </dgm:ptLst>
  <dgm:cxnLst>
    <dgm:cxn modelId="{F0D49718-A486-40DD-A3B4-8DA13C48D788}" srcId="{7CADEB8B-652E-481C-A861-9CD5E4480B75}" destId="{C4FE2A6A-BFB2-48CE-AC01-8DD89A0083B4}" srcOrd="1" destOrd="0" parTransId="{F8A1C413-17EC-46D2-8932-5B0BA7C27D7E}" sibTransId="{A205742D-AA01-4BE0-8DBC-A111FAEB2C75}"/>
    <dgm:cxn modelId="{5B96121A-B2D8-4815-B215-28EF4DA59941}" srcId="{7CADEB8B-652E-481C-A861-9CD5E4480B75}" destId="{5A1C546F-183E-40AD-8068-DF363478067C}" srcOrd="2" destOrd="0" parTransId="{58FD6C3E-4808-48F2-95A7-7E412A83BB28}" sibTransId="{CD3C5389-751E-4151-B5A6-DC040F353FD6}"/>
    <dgm:cxn modelId="{EB5F332A-1C26-4DE4-A18B-67C44B8CB809}" type="presOf" srcId="{5A1C546F-183E-40AD-8068-DF363478067C}" destId="{C441285B-3E77-4025-8B1C-0AD4C910F091}" srcOrd="0" destOrd="0" presId="urn:microsoft.com/office/officeart/2005/8/layout/cycle6"/>
    <dgm:cxn modelId="{922D2945-4C1F-4772-9762-801FF1FAC563}" type="presOf" srcId="{01C5E2CF-E92A-4FF5-9DE0-64B226235962}" destId="{D1695296-689E-4C76-BF2A-C39CCD986DF1}" srcOrd="0" destOrd="0" presId="urn:microsoft.com/office/officeart/2005/8/layout/cycle6"/>
    <dgm:cxn modelId="{5358CE45-2C56-4E0A-943C-8C4EA9C78BA1}" srcId="{7CADEB8B-652E-481C-A861-9CD5E4480B75}" destId="{01C5E2CF-E92A-4FF5-9DE0-64B226235962}" srcOrd="4" destOrd="0" parTransId="{905C2A41-3681-48B4-8F56-AC590E7FC9AE}" sibTransId="{9E65EB73-F70E-4247-871C-ED8FC9CECC39}"/>
    <dgm:cxn modelId="{F2DD4148-4C05-41A2-A6BD-0FDAFE58851D}" type="presOf" srcId="{CD3C5389-751E-4151-B5A6-DC040F353FD6}" destId="{68C9EEB9-2E13-4F9D-A136-14A0D9A291E5}" srcOrd="0" destOrd="0" presId="urn:microsoft.com/office/officeart/2005/8/layout/cycle6"/>
    <dgm:cxn modelId="{3FC37751-F74A-4DA0-9C3C-698D604878FC}" type="presOf" srcId="{A205742D-AA01-4BE0-8DBC-A111FAEB2C75}" destId="{F8DACFD3-4A62-4B0D-8264-454C95AC5F84}" srcOrd="0" destOrd="0" presId="urn:microsoft.com/office/officeart/2005/8/layout/cycle6"/>
    <dgm:cxn modelId="{B7080857-A8B2-4809-BEC3-915DBEE4911A}" type="presOf" srcId="{D25794C2-9699-4BB7-A25F-AE19CDF164E8}" destId="{D9FB98DC-514B-4F15-8B80-D972E1D9BD31}" srcOrd="0" destOrd="0" presId="urn:microsoft.com/office/officeart/2005/8/layout/cycle6"/>
    <dgm:cxn modelId="{3B960C71-6295-4137-BBD6-E7BD8C851C74}" srcId="{7CADEB8B-652E-481C-A861-9CD5E4480B75}" destId="{59A24C19-DE58-4AEF-BCAB-8D15906F1D46}" srcOrd="3" destOrd="0" parTransId="{7292834B-ADAD-4E67-9B72-AF577D044046}" sibTransId="{787B07AD-9487-4BE5-83E5-324BBA8D746D}"/>
    <dgm:cxn modelId="{BFEC14D9-E843-4C0C-8A97-8203AA6E14F8}" type="presOf" srcId="{7CADEB8B-652E-481C-A861-9CD5E4480B75}" destId="{38093603-0BE4-458D-A7FC-ACE40F2E7649}" srcOrd="0" destOrd="0" presId="urn:microsoft.com/office/officeart/2005/8/layout/cycle6"/>
    <dgm:cxn modelId="{BC3BA5DA-1C77-4FF6-866F-66660C6DB406}" type="presOf" srcId="{C4FE2A6A-BFB2-48CE-AC01-8DD89A0083B4}" destId="{6E71EED9-D3B6-408C-809E-BA632038DFC2}" srcOrd="0" destOrd="0" presId="urn:microsoft.com/office/officeart/2005/8/layout/cycle6"/>
    <dgm:cxn modelId="{36AC70E8-A7CC-496C-A788-CA9CE04B0E5F}" type="presOf" srcId="{BFE43D30-3D34-402F-8894-2718D5FCC0B4}" destId="{3C600C0F-8965-4EC4-A97C-82A5BCD1EF93}" srcOrd="0" destOrd="0" presId="urn:microsoft.com/office/officeart/2005/8/layout/cycle6"/>
    <dgm:cxn modelId="{DF4EFFEA-8233-45C2-BC5D-1C409903AFAD}" type="presOf" srcId="{787B07AD-9487-4BE5-83E5-324BBA8D746D}" destId="{2379215A-3518-43DF-84AE-EDF7EADCA2B5}" srcOrd="0" destOrd="0" presId="urn:microsoft.com/office/officeart/2005/8/layout/cycle6"/>
    <dgm:cxn modelId="{F4C9ECEC-A0F1-4E59-8E70-247D8D21825B}" type="presOf" srcId="{59A24C19-DE58-4AEF-BCAB-8D15906F1D46}" destId="{6925DF07-4E0D-48ED-BCD5-6F9D66D36352}" srcOrd="0" destOrd="0" presId="urn:microsoft.com/office/officeart/2005/8/layout/cycle6"/>
    <dgm:cxn modelId="{8E5DEDF1-488A-4C0C-8042-B66D76F1ED06}" type="presOf" srcId="{9E65EB73-F70E-4247-871C-ED8FC9CECC39}" destId="{8927EE2C-9E7F-438E-8C58-22094459119D}" srcOrd="0" destOrd="0" presId="urn:microsoft.com/office/officeart/2005/8/layout/cycle6"/>
    <dgm:cxn modelId="{DA365AFE-08A7-46CA-8EAA-8E6EBAB9C3B0}" srcId="{7CADEB8B-652E-481C-A861-9CD5E4480B75}" destId="{D25794C2-9699-4BB7-A25F-AE19CDF164E8}" srcOrd="0" destOrd="0" parTransId="{3214728B-E0E9-4EEF-B546-96F5C1596A23}" sibTransId="{BFE43D30-3D34-402F-8894-2718D5FCC0B4}"/>
    <dgm:cxn modelId="{EE4A1B1C-91AC-4830-8741-105584BAA570}" type="presParOf" srcId="{38093603-0BE4-458D-A7FC-ACE40F2E7649}" destId="{D9FB98DC-514B-4F15-8B80-D972E1D9BD31}" srcOrd="0" destOrd="0" presId="urn:microsoft.com/office/officeart/2005/8/layout/cycle6"/>
    <dgm:cxn modelId="{1CC32D9C-1732-4C29-AF6C-02E837D4C1F9}" type="presParOf" srcId="{38093603-0BE4-458D-A7FC-ACE40F2E7649}" destId="{7D09833D-25E8-4431-B578-6D237DBDDB68}" srcOrd="1" destOrd="0" presId="urn:microsoft.com/office/officeart/2005/8/layout/cycle6"/>
    <dgm:cxn modelId="{FA124977-62C1-45D6-9A51-FD0C91A25EA5}" type="presParOf" srcId="{38093603-0BE4-458D-A7FC-ACE40F2E7649}" destId="{3C600C0F-8965-4EC4-A97C-82A5BCD1EF93}" srcOrd="2" destOrd="0" presId="urn:microsoft.com/office/officeart/2005/8/layout/cycle6"/>
    <dgm:cxn modelId="{3C4C82A1-07C9-4867-818B-D79571B3E571}" type="presParOf" srcId="{38093603-0BE4-458D-A7FC-ACE40F2E7649}" destId="{6E71EED9-D3B6-408C-809E-BA632038DFC2}" srcOrd="3" destOrd="0" presId="urn:microsoft.com/office/officeart/2005/8/layout/cycle6"/>
    <dgm:cxn modelId="{B18A7F8F-6477-4A98-AE38-9BF079624D9B}" type="presParOf" srcId="{38093603-0BE4-458D-A7FC-ACE40F2E7649}" destId="{36EE043D-B710-440B-B522-96FFC0682A13}" srcOrd="4" destOrd="0" presId="urn:microsoft.com/office/officeart/2005/8/layout/cycle6"/>
    <dgm:cxn modelId="{5E06976B-B2A8-438B-84EB-1906800B50C9}" type="presParOf" srcId="{38093603-0BE4-458D-A7FC-ACE40F2E7649}" destId="{F8DACFD3-4A62-4B0D-8264-454C95AC5F84}" srcOrd="5" destOrd="0" presId="urn:microsoft.com/office/officeart/2005/8/layout/cycle6"/>
    <dgm:cxn modelId="{A4522A10-9CC9-4D10-93AC-5E2732FBE487}" type="presParOf" srcId="{38093603-0BE4-458D-A7FC-ACE40F2E7649}" destId="{C441285B-3E77-4025-8B1C-0AD4C910F091}" srcOrd="6" destOrd="0" presId="urn:microsoft.com/office/officeart/2005/8/layout/cycle6"/>
    <dgm:cxn modelId="{4F78411E-5CA2-4B37-B928-676C48541949}" type="presParOf" srcId="{38093603-0BE4-458D-A7FC-ACE40F2E7649}" destId="{B8060993-B8E6-4563-8647-E969A1ED4351}" srcOrd="7" destOrd="0" presId="urn:microsoft.com/office/officeart/2005/8/layout/cycle6"/>
    <dgm:cxn modelId="{2F73FC26-9A8D-43C9-BD87-3C5960B91E3E}" type="presParOf" srcId="{38093603-0BE4-458D-A7FC-ACE40F2E7649}" destId="{68C9EEB9-2E13-4F9D-A136-14A0D9A291E5}" srcOrd="8" destOrd="0" presId="urn:microsoft.com/office/officeart/2005/8/layout/cycle6"/>
    <dgm:cxn modelId="{E4FEB0FA-7E3B-4EDD-8E3D-7244F8E188C0}" type="presParOf" srcId="{38093603-0BE4-458D-A7FC-ACE40F2E7649}" destId="{6925DF07-4E0D-48ED-BCD5-6F9D66D36352}" srcOrd="9" destOrd="0" presId="urn:microsoft.com/office/officeart/2005/8/layout/cycle6"/>
    <dgm:cxn modelId="{D3D6F244-6C1F-4447-A40C-36D4048DDC6F}" type="presParOf" srcId="{38093603-0BE4-458D-A7FC-ACE40F2E7649}" destId="{5057ECB0-3150-45D2-B729-BC643A6CF379}" srcOrd="10" destOrd="0" presId="urn:microsoft.com/office/officeart/2005/8/layout/cycle6"/>
    <dgm:cxn modelId="{4247128F-D819-45CF-821C-F24B75B24B86}" type="presParOf" srcId="{38093603-0BE4-458D-A7FC-ACE40F2E7649}" destId="{2379215A-3518-43DF-84AE-EDF7EADCA2B5}" srcOrd="11" destOrd="0" presId="urn:microsoft.com/office/officeart/2005/8/layout/cycle6"/>
    <dgm:cxn modelId="{95DAD476-E922-47BB-AB1A-BC56D32FAC3C}" type="presParOf" srcId="{38093603-0BE4-458D-A7FC-ACE40F2E7649}" destId="{D1695296-689E-4C76-BF2A-C39CCD986DF1}" srcOrd="12" destOrd="0" presId="urn:microsoft.com/office/officeart/2005/8/layout/cycle6"/>
    <dgm:cxn modelId="{606A9F32-185B-40AA-8375-243E7B342B26}" type="presParOf" srcId="{38093603-0BE4-458D-A7FC-ACE40F2E7649}" destId="{D3A088E2-D705-4C97-BCBB-2FFF9B9564AE}" srcOrd="13" destOrd="0" presId="urn:microsoft.com/office/officeart/2005/8/layout/cycle6"/>
    <dgm:cxn modelId="{BF572A24-6E88-4CA0-ABE5-CFA2016EB741}" type="presParOf" srcId="{38093603-0BE4-458D-A7FC-ACE40F2E7649}" destId="{8927EE2C-9E7F-438E-8C58-22094459119D}" srcOrd="14"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40F37B9-29CE-403B-9CE1-721131A4F92E}" type="doc">
      <dgm:prSet loTypeId="urn:microsoft.com/office/officeart/2005/8/layout/radial2" loCatId="relationship" qsTypeId="urn:microsoft.com/office/officeart/2005/8/quickstyle/simple1" qsCatId="simple" csTypeId="urn:microsoft.com/office/officeart/2005/8/colors/accent1_2" csCatId="accent1" phldr="1"/>
      <dgm:spPr/>
      <dgm:t>
        <a:bodyPr/>
        <a:lstStyle/>
        <a:p>
          <a:endParaRPr lang="en-US"/>
        </a:p>
      </dgm:t>
    </dgm:pt>
    <dgm:pt modelId="{DE0C5B16-11FB-4670-AA62-015CE7009C5A}">
      <dgm:prSet phldrT="[Text]" phldr="0"/>
      <dgm:spPr/>
      <dgm:t>
        <a:bodyPr/>
        <a:lstStyle/>
        <a:p>
          <a:pPr rtl="0"/>
          <a:r>
            <a:rPr lang="en-US" dirty="0">
              <a:latin typeface="Franklin Gothic Book" panose="020B0503020102020204"/>
            </a:rPr>
            <a:t>Action Orientated Roles</a:t>
          </a:r>
          <a:endParaRPr lang="en-US" dirty="0"/>
        </a:p>
      </dgm:t>
    </dgm:pt>
    <dgm:pt modelId="{BFF449FB-AE7D-4F91-AFD7-9F28C97DA0BD}" type="parTrans" cxnId="{D55C8052-1B19-4BF2-87FF-1F61726056C4}">
      <dgm:prSet/>
      <dgm:spPr/>
      <dgm:t>
        <a:bodyPr/>
        <a:lstStyle/>
        <a:p>
          <a:endParaRPr lang="en-US"/>
        </a:p>
      </dgm:t>
    </dgm:pt>
    <dgm:pt modelId="{0F54FCBF-410B-48DF-A75C-4A06E868E208}" type="sibTrans" cxnId="{D55C8052-1B19-4BF2-87FF-1F61726056C4}">
      <dgm:prSet/>
      <dgm:spPr/>
      <dgm:t>
        <a:bodyPr/>
        <a:lstStyle/>
        <a:p>
          <a:endParaRPr lang="en-US"/>
        </a:p>
      </dgm:t>
    </dgm:pt>
    <dgm:pt modelId="{B4C5F4F5-A541-48CA-8E61-E2E5269A5C46}">
      <dgm:prSet phldrT="[Text]" phldr="0"/>
      <dgm:spPr/>
      <dgm:t>
        <a:bodyPr/>
        <a:lstStyle/>
        <a:p>
          <a:r>
            <a:rPr lang="en-US" dirty="0">
              <a:latin typeface="Franklin Gothic Book" panose="020B0503020102020204"/>
            </a:rPr>
            <a:t>Shaper</a:t>
          </a:r>
          <a:endParaRPr lang="en-US" dirty="0"/>
        </a:p>
      </dgm:t>
    </dgm:pt>
    <dgm:pt modelId="{ABB9BA5C-11BA-411F-8192-BC17902A3D5C}" type="parTrans" cxnId="{1728A5DF-C5FA-4CA0-B7F8-0F9D49796FD4}">
      <dgm:prSet/>
      <dgm:spPr/>
      <dgm:t>
        <a:bodyPr/>
        <a:lstStyle/>
        <a:p>
          <a:endParaRPr lang="en-US"/>
        </a:p>
      </dgm:t>
    </dgm:pt>
    <dgm:pt modelId="{2D0E8C08-E0D6-4B5A-B970-7086D9878BAB}" type="sibTrans" cxnId="{1728A5DF-C5FA-4CA0-B7F8-0F9D49796FD4}">
      <dgm:prSet/>
      <dgm:spPr/>
      <dgm:t>
        <a:bodyPr/>
        <a:lstStyle/>
        <a:p>
          <a:endParaRPr lang="en-US"/>
        </a:p>
      </dgm:t>
    </dgm:pt>
    <dgm:pt modelId="{5C1348BA-BAED-448C-84FB-D926CF59DBFC}">
      <dgm:prSet phldrT="[Text]" phldr="0"/>
      <dgm:spPr/>
      <dgm:t>
        <a:bodyPr/>
        <a:lstStyle/>
        <a:p>
          <a:r>
            <a:rPr lang="en-US" dirty="0">
              <a:latin typeface="Franklin Gothic Book" panose="020B0503020102020204"/>
            </a:rPr>
            <a:t>Implementer</a:t>
          </a:r>
          <a:endParaRPr lang="en-US" dirty="0"/>
        </a:p>
      </dgm:t>
    </dgm:pt>
    <dgm:pt modelId="{469AF45C-57C8-41F2-BD0A-EBE1FCE5C39F}" type="parTrans" cxnId="{9023824A-96B5-4BF0-AAEA-D5404B76D815}">
      <dgm:prSet/>
      <dgm:spPr/>
      <dgm:t>
        <a:bodyPr/>
        <a:lstStyle/>
        <a:p>
          <a:endParaRPr lang="en-US"/>
        </a:p>
      </dgm:t>
    </dgm:pt>
    <dgm:pt modelId="{3E30693F-560B-4432-BE92-3AA4F4EC157F}" type="sibTrans" cxnId="{9023824A-96B5-4BF0-AAEA-D5404B76D815}">
      <dgm:prSet/>
      <dgm:spPr/>
      <dgm:t>
        <a:bodyPr/>
        <a:lstStyle/>
        <a:p>
          <a:endParaRPr lang="en-US"/>
        </a:p>
      </dgm:t>
    </dgm:pt>
    <dgm:pt modelId="{0F3CF45D-4466-4CBD-86AA-2335EC8C81CF}">
      <dgm:prSet phldrT="[Text]" phldr="0"/>
      <dgm:spPr/>
      <dgm:t>
        <a:bodyPr/>
        <a:lstStyle/>
        <a:p>
          <a:r>
            <a:rPr lang="en-US" dirty="0">
              <a:latin typeface="Franklin Gothic Book" panose="020B0503020102020204"/>
            </a:rPr>
            <a:t>Completer</a:t>
          </a:r>
          <a:endParaRPr lang="en-US" dirty="0"/>
        </a:p>
      </dgm:t>
    </dgm:pt>
    <dgm:pt modelId="{197D66AD-D8E8-4ABE-82F7-9DFFC14D438D}" type="parTrans" cxnId="{B3E63FA8-DC8B-4CB8-86DF-FC02D76D0264}">
      <dgm:prSet/>
      <dgm:spPr/>
      <dgm:t>
        <a:bodyPr/>
        <a:lstStyle/>
        <a:p>
          <a:endParaRPr lang="en-US"/>
        </a:p>
      </dgm:t>
    </dgm:pt>
    <dgm:pt modelId="{525C373A-60A1-4E74-9F04-6B8A7D713B01}" type="sibTrans" cxnId="{B3E63FA8-DC8B-4CB8-86DF-FC02D76D0264}">
      <dgm:prSet/>
      <dgm:spPr/>
      <dgm:t>
        <a:bodyPr/>
        <a:lstStyle/>
        <a:p>
          <a:endParaRPr lang="en-US"/>
        </a:p>
      </dgm:t>
    </dgm:pt>
    <dgm:pt modelId="{8AF8A6E4-0778-47E2-9E5F-8A58B1114B43}">
      <dgm:prSet phldrT="[Text]" phldr="0"/>
      <dgm:spPr/>
      <dgm:t>
        <a:bodyPr/>
        <a:lstStyle/>
        <a:p>
          <a:pPr rtl="0"/>
          <a:r>
            <a:rPr lang="en-US" dirty="0">
              <a:latin typeface="Franklin Gothic Book" panose="020B0503020102020204"/>
            </a:rPr>
            <a:t>People Orientated Roles</a:t>
          </a:r>
          <a:endParaRPr lang="en-US" dirty="0"/>
        </a:p>
      </dgm:t>
    </dgm:pt>
    <dgm:pt modelId="{94991B8A-565C-4930-9F97-6252F9DD214D}" type="parTrans" cxnId="{38D5FE8E-251F-4C9B-BE49-02241CC4C93E}">
      <dgm:prSet/>
      <dgm:spPr/>
      <dgm:t>
        <a:bodyPr/>
        <a:lstStyle/>
        <a:p>
          <a:endParaRPr lang="en-US"/>
        </a:p>
      </dgm:t>
    </dgm:pt>
    <dgm:pt modelId="{60660860-AADC-4DE6-A87D-2A796DC0E6B3}" type="sibTrans" cxnId="{38D5FE8E-251F-4C9B-BE49-02241CC4C93E}">
      <dgm:prSet/>
      <dgm:spPr/>
      <dgm:t>
        <a:bodyPr/>
        <a:lstStyle/>
        <a:p>
          <a:endParaRPr lang="en-US"/>
        </a:p>
      </dgm:t>
    </dgm:pt>
    <dgm:pt modelId="{98B1BED8-16C4-41F0-A8B6-8A6C94BA6347}">
      <dgm:prSet phldrT="[Text]" phldr="0"/>
      <dgm:spPr/>
      <dgm:t>
        <a:bodyPr/>
        <a:lstStyle/>
        <a:p>
          <a:r>
            <a:rPr lang="en-US" dirty="0">
              <a:latin typeface="Franklin Gothic Book" panose="020B0503020102020204"/>
            </a:rPr>
            <a:t>Co-</a:t>
          </a:r>
          <a:r>
            <a:rPr lang="en-US" dirty="0" err="1">
              <a:latin typeface="Franklin Gothic Book" panose="020B0503020102020204"/>
            </a:rPr>
            <a:t>ordinator</a:t>
          </a:r>
          <a:endParaRPr lang="en-US" dirty="0" err="1"/>
        </a:p>
      </dgm:t>
    </dgm:pt>
    <dgm:pt modelId="{C0BA624A-AFE5-4F29-8620-1D777AB67ECC}" type="parTrans" cxnId="{53B4D527-3189-437A-8E60-ED1F4F622D76}">
      <dgm:prSet/>
      <dgm:spPr/>
      <dgm:t>
        <a:bodyPr/>
        <a:lstStyle/>
        <a:p>
          <a:endParaRPr lang="en-US"/>
        </a:p>
      </dgm:t>
    </dgm:pt>
    <dgm:pt modelId="{23445EAC-9596-4B1E-B2AB-752DE112515E}" type="sibTrans" cxnId="{53B4D527-3189-437A-8E60-ED1F4F622D76}">
      <dgm:prSet/>
      <dgm:spPr/>
      <dgm:t>
        <a:bodyPr/>
        <a:lstStyle/>
        <a:p>
          <a:endParaRPr lang="en-US"/>
        </a:p>
      </dgm:t>
    </dgm:pt>
    <dgm:pt modelId="{5CAA2FB7-B36E-44B7-B334-13B889694DA7}">
      <dgm:prSet phldrT="[Text]" phldr="0"/>
      <dgm:spPr/>
      <dgm:t>
        <a:bodyPr/>
        <a:lstStyle/>
        <a:p>
          <a:pPr rtl="0"/>
          <a:r>
            <a:rPr lang="en-US" dirty="0">
              <a:latin typeface="Franklin Gothic Book" panose="020B0503020102020204"/>
            </a:rPr>
            <a:t>Resource Investigator</a:t>
          </a:r>
          <a:endParaRPr lang="en-US" dirty="0"/>
        </a:p>
      </dgm:t>
    </dgm:pt>
    <dgm:pt modelId="{4DED29B3-1711-4432-9CAC-74124D61904F}" type="parTrans" cxnId="{7D500792-A9F5-4631-80D3-66E4B4312D61}">
      <dgm:prSet/>
      <dgm:spPr/>
      <dgm:t>
        <a:bodyPr/>
        <a:lstStyle/>
        <a:p>
          <a:endParaRPr lang="en-US"/>
        </a:p>
      </dgm:t>
    </dgm:pt>
    <dgm:pt modelId="{0DEEC3C0-3A84-4536-8D15-A93795F0A8D7}" type="sibTrans" cxnId="{7D500792-A9F5-4631-80D3-66E4B4312D61}">
      <dgm:prSet/>
      <dgm:spPr/>
      <dgm:t>
        <a:bodyPr/>
        <a:lstStyle/>
        <a:p>
          <a:endParaRPr lang="en-US"/>
        </a:p>
      </dgm:t>
    </dgm:pt>
    <dgm:pt modelId="{865F1570-1DE5-4F6B-AA10-94BF149031E3}">
      <dgm:prSet phldrT="[Text]" phldr="0"/>
      <dgm:spPr/>
      <dgm:t>
        <a:bodyPr/>
        <a:lstStyle/>
        <a:p>
          <a:pPr rtl="0"/>
          <a:r>
            <a:rPr lang="en-US" dirty="0">
              <a:latin typeface="Franklin Gothic Book" panose="020B0503020102020204"/>
            </a:rPr>
            <a:t>Cerebral Roles</a:t>
          </a:r>
          <a:endParaRPr lang="en-US" dirty="0"/>
        </a:p>
      </dgm:t>
    </dgm:pt>
    <dgm:pt modelId="{796A3E14-54B3-4C28-B98B-3C4AE9FD338A}" type="parTrans" cxnId="{93FCE93F-916C-4C9B-913D-57D156948360}">
      <dgm:prSet/>
      <dgm:spPr/>
      <dgm:t>
        <a:bodyPr/>
        <a:lstStyle/>
        <a:p>
          <a:endParaRPr lang="en-US"/>
        </a:p>
      </dgm:t>
    </dgm:pt>
    <dgm:pt modelId="{4DDC3BB1-8082-4438-AFE3-FE408E1A07D8}" type="sibTrans" cxnId="{93FCE93F-916C-4C9B-913D-57D156948360}">
      <dgm:prSet/>
      <dgm:spPr/>
      <dgm:t>
        <a:bodyPr/>
        <a:lstStyle/>
        <a:p>
          <a:endParaRPr lang="en-US"/>
        </a:p>
      </dgm:t>
    </dgm:pt>
    <dgm:pt modelId="{9D4D55CC-4A8F-4882-9A8A-E6B1AC4C703E}">
      <dgm:prSet phldrT="[Text]" phldr="0"/>
      <dgm:spPr/>
      <dgm:t>
        <a:bodyPr/>
        <a:lstStyle/>
        <a:p>
          <a:r>
            <a:rPr lang="en-US" dirty="0">
              <a:latin typeface="Franklin Gothic Book" panose="020B0503020102020204"/>
            </a:rPr>
            <a:t>Plant</a:t>
          </a:r>
          <a:endParaRPr lang="en-US" dirty="0"/>
        </a:p>
      </dgm:t>
    </dgm:pt>
    <dgm:pt modelId="{4311DFCD-7D79-43E3-A912-A455DAF20A76}" type="parTrans" cxnId="{8BBCBE3D-A686-432A-A95E-EF382AA8C970}">
      <dgm:prSet/>
      <dgm:spPr/>
      <dgm:t>
        <a:bodyPr/>
        <a:lstStyle/>
        <a:p>
          <a:endParaRPr lang="en-US"/>
        </a:p>
      </dgm:t>
    </dgm:pt>
    <dgm:pt modelId="{D45CFD86-A0C8-4CD6-B4EF-8D3F26EB883B}" type="sibTrans" cxnId="{8BBCBE3D-A686-432A-A95E-EF382AA8C970}">
      <dgm:prSet/>
      <dgm:spPr/>
      <dgm:t>
        <a:bodyPr/>
        <a:lstStyle/>
        <a:p>
          <a:endParaRPr lang="en-US"/>
        </a:p>
      </dgm:t>
    </dgm:pt>
    <dgm:pt modelId="{F3592020-C94F-40C0-8618-E11ED77B7D57}">
      <dgm:prSet phldr="0"/>
      <dgm:spPr/>
      <dgm:t>
        <a:bodyPr/>
        <a:lstStyle/>
        <a:p>
          <a:pPr rtl="0"/>
          <a:r>
            <a:rPr lang="en-US" dirty="0">
              <a:latin typeface="Franklin Gothic Book" panose="020B0503020102020204"/>
            </a:rPr>
            <a:t>Monitor Evaluator</a:t>
          </a:r>
        </a:p>
      </dgm:t>
    </dgm:pt>
    <dgm:pt modelId="{3260D5FD-3313-4785-9BA3-4AB8EC9678DC}" type="parTrans" cxnId="{F11EFC16-836A-4EA3-A525-8EDADCB86701}">
      <dgm:prSet/>
      <dgm:spPr/>
      <dgm:t>
        <a:bodyPr/>
        <a:lstStyle/>
        <a:p>
          <a:endParaRPr lang="en-GB"/>
        </a:p>
      </dgm:t>
    </dgm:pt>
    <dgm:pt modelId="{87FD9F1C-160F-4487-A3C2-ED1BE8DE5FA4}" type="sibTrans" cxnId="{F11EFC16-836A-4EA3-A525-8EDADCB86701}">
      <dgm:prSet/>
      <dgm:spPr/>
      <dgm:t>
        <a:bodyPr/>
        <a:lstStyle/>
        <a:p>
          <a:endParaRPr lang="en-GB"/>
        </a:p>
      </dgm:t>
    </dgm:pt>
    <dgm:pt modelId="{02DBA445-8240-4BEF-B679-F78782297967}">
      <dgm:prSet phldr="0"/>
      <dgm:spPr/>
      <dgm:t>
        <a:bodyPr/>
        <a:lstStyle/>
        <a:p>
          <a:r>
            <a:rPr lang="en-US" dirty="0" err="1">
              <a:latin typeface="Franklin Gothic Book" panose="020B0503020102020204"/>
            </a:rPr>
            <a:t>Teamworker</a:t>
          </a:r>
        </a:p>
      </dgm:t>
    </dgm:pt>
    <dgm:pt modelId="{124D34A2-B531-43C8-8B7B-2EA3F20F8F0B}" type="parTrans" cxnId="{314EC77D-B40A-44A3-AC9F-E74721BE43C9}">
      <dgm:prSet/>
      <dgm:spPr/>
      <dgm:t>
        <a:bodyPr/>
        <a:lstStyle/>
        <a:p>
          <a:endParaRPr lang="en-GB"/>
        </a:p>
      </dgm:t>
    </dgm:pt>
    <dgm:pt modelId="{36609F9A-CEBE-47CB-B208-897399CA490B}" type="sibTrans" cxnId="{314EC77D-B40A-44A3-AC9F-E74721BE43C9}">
      <dgm:prSet/>
      <dgm:spPr/>
      <dgm:t>
        <a:bodyPr/>
        <a:lstStyle/>
        <a:p>
          <a:endParaRPr lang="en-GB"/>
        </a:p>
      </dgm:t>
    </dgm:pt>
    <dgm:pt modelId="{7D6F86DB-B960-4D6A-AFBB-101E504F5065}">
      <dgm:prSet phldr="0"/>
      <dgm:spPr/>
      <dgm:t>
        <a:bodyPr/>
        <a:lstStyle/>
        <a:p>
          <a:r>
            <a:rPr lang="en-US" dirty="0">
              <a:latin typeface="Franklin Gothic Book" panose="020B0503020102020204"/>
            </a:rPr>
            <a:t>Specialist</a:t>
          </a:r>
        </a:p>
      </dgm:t>
    </dgm:pt>
    <dgm:pt modelId="{7F056D77-0952-49F4-B250-8AD7BE1C8E0D}" type="parTrans" cxnId="{5F5E3543-2E05-4A5C-B065-A9BA01DFE87C}">
      <dgm:prSet/>
      <dgm:spPr/>
      <dgm:t>
        <a:bodyPr/>
        <a:lstStyle/>
        <a:p>
          <a:endParaRPr lang="en-GB"/>
        </a:p>
      </dgm:t>
    </dgm:pt>
    <dgm:pt modelId="{851C5C68-7650-4310-B7AA-DA78320815F4}" type="sibTrans" cxnId="{5F5E3543-2E05-4A5C-B065-A9BA01DFE87C}">
      <dgm:prSet/>
      <dgm:spPr/>
      <dgm:t>
        <a:bodyPr/>
        <a:lstStyle/>
        <a:p>
          <a:endParaRPr lang="en-GB"/>
        </a:p>
      </dgm:t>
    </dgm:pt>
    <dgm:pt modelId="{6AFF6BD9-59BF-4FE7-AA41-DD59CD80D7FC}" type="pres">
      <dgm:prSet presAssocID="{940F37B9-29CE-403B-9CE1-721131A4F92E}" presName="composite" presStyleCnt="0">
        <dgm:presLayoutVars>
          <dgm:chMax val="5"/>
          <dgm:dir/>
          <dgm:animLvl val="ctr"/>
          <dgm:resizeHandles val="exact"/>
        </dgm:presLayoutVars>
      </dgm:prSet>
      <dgm:spPr/>
    </dgm:pt>
    <dgm:pt modelId="{746945E4-CE0D-4187-87F8-168353A950E8}" type="pres">
      <dgm:prSet presAssocID="{940F37B9-29CE-403B-9CE1-721131A4F92E}" presName="cycle" presStyleCnt="0"/>
      <dgm:spPr/>
    </dgm:pt>
    <dgm:pt modelId="{85C7AE22-E296-4FE7-8589-AEF296CCF331}" type="pres">
      <dgm:prSet presAssocID="{940F37B9-29CE-403B-9CE1-721131A4F92E}" presName="centerShape" presStyleCnt="0"/>
      <dgm:spPr/>
    </dgm:pt>
    <dgm:pt modelId="{D4A8E426-BFEC-4711-8F5B-B05CE77FCF4D}" type="pres">
      <dgm:prSet presAssocID="{940F37B9-29CE-403B-9CE1-721131A4F92E}" presName="connSite" presStyleLbl="node1" presStyleIdx="0" presStyleCnt="4"/>
      <dgm:spPr/>
    </dgm:pt>
    <dgm:pt modelId="{49BF14EA-BA0D-4D1D-81F2-DDC43DB591D3}" type="pres">
      <dgm:prSet presAssocID="{940F37B9-29CE-403B-9CE1-721131A4F92E}" presName="visible" presStyleLbl="node1" presStyleIdx="0" presStyleCnt="4"/>
      <dgm:spPr/>
    </dgm:pt>
    <dgm:pt modelId="{0ED2DA2D-88C6-4291-8FA2-60742549AEFC}" type="pres">
      <dgm:prSet presAssocID="{BFF449FB-AE7D-4F91-AFD7-9F28C97DA0BD}" presName="Name25" presStyleLbl="parChTrans1D1" presStyleIdx="0" presStyleCnt="3"/>
      <dgm:spPr/>
    </dgm:pt>
    <dgm:pt modelId="{E3D2688D-90F7-4FD2-BCA4-FF8D76BD66FA}" type="pres">
      <dgm:prSet presAssocID="{DE0C5B16-11FB-4670-AA62-015CE7009C5A}" presName="node" presStyleCnt="0"/>
      <dgm:spPr/>
    </dgm:pt>
    <dgm:pt modelId="{5F0C3463-B1FA-439B-905B-BBA0B459C918}" type="pres">
      <dgm:prSet presAssocID="{DE0C5B16-11FB-4670-AA62-015CE7009C5A}" presName="parentNode" presStyleLbl="node1" presStyleIdx="1" presStyleCnt="4">
        <dgm:presLayoutVars>
          <dgm:chMax val="1"/>
          <dgm:bulletEnabled val="1"/>
        </dgm:presLayoutVars>
      </dgm:prSet>
      <dgm:spPr/>
    </dgm:pt>
    <dgm:pt modelId="{81BF27B3-4236-43C0-977C-6115E3D9D7D8}" type="pres">
      <dgm:prSet presAssocID="{DE0C5B16-11FB-4670-AA62-015CE7009C5A}" presName="childNode" presStyleLbl="revTx" presStyleIdx="0" presStyleCnt="3">
        <dgm:presLayoutVars>
          <dgm:bulletEnabled val="1"/>
        </dgm:presLayoutVars>
      </dgm:prSet>
      <dgm:spPr/>
    </dgm:pt>
    <dgm:pt modelId="{7D924AB5-C91C-4229-9C0A-B1848B9F7DC8}" type="pres">
      <dgm:prSet presAssocID="{94991B8A-565C-4930-9F97-6252F9DD214D}" presName="Name25" presStyleLbl="parChTrans1D1" presStyleIdx="1" presStyleCnt="3"/>
      <dgm:spPr/>
    </dgm:pt>
    <dgm:pt modelId="{3711B2CB-6320-4CD8-8376-E72C71E8F066}" type="pres">
      <dgm:prSet presAssocID="{8AF8A6E4-0778-47E2-9E5F-8A58B1114B43}" presName="node" presStyleCnt="0"/>
      <dgm:spPr/>
    </dgm:pt>
    <dgm:pt modelId="{D09A19AE-9F45-49B8-80DB-83489D6DCD77}" type="pres">
      <dgm:prSet presAssocID="{8AF8A6E4-0778-47E2-9E5F-8A58B1114B43}" presName="parentNode" presStyleLbl="node1" presStyleIdx="2" presStyleCnt="4">
        <dgm:presLayoutVars>
          <dgm:chMax val="1"/>
          <dgm:bulletEnabled val="1"/>
        </dgm:presLayoutVars>
      </dgm:prSet>
      <dgm:spPr/>
    </dgm:pt>
    <dgm:pt modelId="{1BD2C411-8530-48AE-A241-D7B6C78FCF3D}" type="pres">
      <dgm:prSet presAssocID="{8AF8A6E4-0778-47E2-9E5F-8A58B1114B43}" presName="childNode" presStyleLbl="revTx" presStyleIdx="1" presStyleCnt="3">
        <dgm:presLayoutVars>
          <dgm:bulletEnabled val="1"/>
        </dgm:presLayoutVars>
      </dgm:prSet>
      <dgm:spPr/>
    </dgm:pt>
    <dgm:pt modelId="{0B7AC2AC-7A34-4666-82EB-97456DA26FE1}" type="pres">
      <dgm:prSet presAssocID="{796A3E14-54B3-4C28-B98B-3C4AE9FD338A}" presName="Name25" presStyleLbl="parChTrans1D1" presStyleIdx="2" presStyleCnt="3"/>
      <dgm:spPr/>
    </dgm:pt>
    <dgm:pt modelId="{3159281B-D188-4FA5-BD6F-98AD77C21F9A}" type="pres">
      <dgm:prSet presAssocID="{865F1570-1DE5-4F6B-AA10-94BF149031E3}" presName="node" presStyleCnt="0"/>
      <dgm:spPr/>
    </dgm:pt>
    <dgm:pt modelId="{6D11496B-4DF9-4AF9-9437-B6DA67E636DE}" type="pres">
      <dgm:prSet presAssocID="{865F1570-1DE5-4F6B-AA10-94BF149031E3}" presName="parentNode" presStyleLbl="node1" presStyleIdx="3" presStyleCnt="4">
        <dgm:presLayoutVars>
          <dgm:chMax val="1"/>
          <dgm:bulletEnabled val="1"/>
        </dgm:presLayoutVars>
      </dgm:prSet>
      <dgm:spPr/>
    </dgm:pt>
    <dgm:pt modelId="{F2ECE252-B859-4BA6-B04C-B4F3E6FC82CD}" type="pres">
      <dgm:prSet presAssocID="{865F1570-1DE5-4F6B-AA10-94BF149031E3}" presName="childNode" presStyleLbl="revTx" presStyleIdx="2" presStyleCnt="3">
        <dgm:presLayoutVars>
          <dgm:bulletEnabled val="1"/>
        </dgm:presLayoutVars>
      </dgm:prSet>
      <dgm:spPr/>
    </dgm:pt>
  </dgm:ptLst>
  <dgm:cxnLst>
    <dgm:cxn modelId="{F11EFC16-836A-4EA3-A525-8EDADCB86701}" srcId="{865F1570-1DE5-4F6B-AA10-94BF149031E3}" destId="{F3592020-C94F-40C0-8618-E11ED77B7D57}" srcOrd="1" destOrd="0" parTransId="{3260D5FD-3313-4785-9BA3-4AB8EC9678DC}" sibTransId="{87FD9F1C-160F-4487-A3C2-ED1BE8DE5FA4}"/>
    <dgm:cxn modelId="{29539521-95F1-4F87-8CB2-A1D4C3059494}" type="presOf" srcId="{B4C5F4F5-A541-48CA-8E61-E2E5269A5C46}" destId="{81BF27B3-4236-43C0-977C-6115E3D9D7D8}" srcOrd="0" destOrd="0" presId="urn:microsoft.com/office/officeart/2005/8/layout/radial2"/>
    <dgm:cxn modelId="{53B4D527-3189-437A-8E60-ED1F4F622D76}" srcId="{8AF8A6E4-0778-47E2-9E5F-8A58B1114B43}" destId="{98B1BED8-16C4-41F0-A8B6-8A6C94BA6347}" srcOrd="0" destOrd="0" parTransId="{C0BA624A-AFE5-4F29-8620-1D777AB67ECC}" sibTransId="{23445EAC-9596-4B1E-B2AB-752DE112515E}"/>
    <dgm:cxn modelId="{FF38E12D-5BA9-4DB2-8D9B-C98C78ED2FC2}" type="presOf" srcId="{9D4D55CC-4A8F-4882-9A8A-E6B1AC4C703E}" destId="{F2ECE252-B859-4BA6-B04C-B4F3E6FC82CD}" srcOrd="0" destOrd="0" presId="urn:microsoft.com/office/officeart/2005/8/layout/radial2"/>
    <dgm:cxn modelId="{8BBCBE3D-A686-432A-A95E-EF382AA8C970}" srcId="{865F1570-1DE5-4F6B-AA10-94BF149031E3}" destId="{9D4D55CC-4A8F-4882-9A8A-E6B1AC4C703E}" srcOrd="0" destOrd="0" parTransId="{4311DFCD-7D79-43E3-A912-A455DAF20A76}" sibTransId="{D45CFD86-A0C8-4CD6-B4EF-8D3F26EB883B}"/>
    <dgm:cxn modelId="{93FCE93F-916C-4C9B-913D-57D156948360}" srcId="{940F37B9-29CE-403B-9CE1-721131A4F92E}" destId="{865F1570-1DE5-4F6B-AA10-94BF149031E3}" srcOrd="2" destOrd="0" parTransId="{796A3E14-54B3-4C28-B98B-3C4AE9FD338A}" sibTransId="{4DDC3BB1-8082-4438-AFE3-FE408E1A07D8}"/>
    <dgm:cxn modelId="{C4AFB140-137D-4528-B351-112967B6871E}" type="presOf" srcId="{865F1570-1DE5-4F6B-AA10-94BF149031E3}" destId="{6D11496B-4DF9-4AF9-9437-B6DA67E636DE}" srcOrd="0" destOrd="0" presId="urn:microsoft.com/office/officeart/2005/8/layout/radial2"/>
    <dgm:cxn modelId="{5F5E3543-2E05-4A5C-B065-A9BA01DFE87C}" srcId="{865F1570-1DE5-4F6B-AA10-94BF149031E3}" destId="{7D6F86DB-B960-4D6A-AFBB-101E504F5065}" srcOrd="2" destOrd="0" parTransId="{7F056D77-0952-49F4-B250-8AD7BE1C8E0D}" sibTransId="{851C5C68-7650-4310-B7AA-DA78320815F4}"/>
    <dgm:cxn modelId="{37A9E747-7494-4F5F-9C27-F1975FD1CCD9}" type="presOf" srcId="{5C1348BA-BAED-448C-84FB-D926CF59DBFC}" destId="{81BF27B3-4236-43C0-977C-6115E3D9D7D8}" srcOrd="0" destOrd="1" presId="urn:microsoft.com/office/officeart/2005/8/layout/radial2"/>
    <dgm:cxn modelId="{9023824A-96B5-4BF0-AAEA-D5404B76D815}" srcId="{DE0C5B16-11FB-4670-AA62-015CE7009C5A}" destId="{5C1348BA-BAED-448C-84FB-D926CF59DBFC}" srcOrd="1" destOrd="0" parTransId="{469AF45C-57C8-41F2-BD0A-EBE1FCE5C39F}" sibTransId="{3E30693F-560B-4432-BE92-3AA4F4EC157F}"/>
    <dgm:cxn modelId="{D55C8052-1B19-4BF2-87FF-1F61726056C4}" srcId="{940F37B9-29CE-403B-9CE1-721131A4F92E}" destId="{DE0C5B16-11FB-4670-AA62-015CE7009C5A}" srcOrd="0" destOrd="0" parTransId="{BFF449FB-AE7D-4F91-AFD7-9F28C97DA0BD}" sibTransId="{0F54FCBF-410B-48DF-A75C-4A06E868E208}"/>
    <dgm:cxn modelId="{314EC77D-B40A-44A3-AC9F-E74721BE43C9}" srcId="{8AF8A6E4-0778-47E2-9E5F-8A58B1114B43}" destId="{02DBA445-8240-4BEF-B679-F78782297967}" srcOrd="1" destOrd="0" parTransId="{124D34A2-B531-43C8-8B7B-2EA3F20F8F0B}" sibTransId="{36609F9A-CEBE-47CB-B208-897399CA490B}"/>
    <dgm:cxn modelId="{38D5FE8E-251F-4C9B-BE49-02241CC4C93E}" srcId="{940F37B9-29CE-403B-9CE1-721131A4F92E}" destId="{8AF8A6E4-0778-47E2-9E5F-8A58B1114B43}" srcOrd="1" destOrd="0" parTransId="{94991B8A-565C-4930-9F97-6252F9DD214D}" sibTransId="{60660860-AADC-4DE6-A87D-2A796DC0E6B3}"/>
    <dgm:cxn modelId="{7D500792-A9F5-4631-80D3-66E4B4312D61}" srcId="{8AF8A6E4-0778-47E2-9E5F-8A58B1114B43}" destId="{5CAA2FB7-B36E-44B7-B334-13B889694DA7}" srcOrd="2" destOrd="0" parTransId="{4DED29B3-1711-4432-9CAC-74124D61904F}" sibTransId="{0DEEC3C0-3A84-4536-8D15-A93795F0A8D7}"/>
    <dgm:cxn modelId="{B3FD7296-D9D4-4167-AB21-9FC7844CDD77}" type="presOf" srcId="{796A3E14-54B3-4C28-B98B-3C4AE9FD338A}" destId="{0B7AC2AC-7A34-4666-82EB-97456DA26FE1}" srcOrd="0" destOrd="0" presId="urn:microsoft.com/office/officeart/2005/8/layout/radial2"/>
    <dgm:cxn modelId="{AA8E7E9E-FEF7-44CA-A31B-C2CD59657292}" type="presOf" srcId="{8AF8A6E4-0778-47E2-9E5F-8A58B1114B43}" destId="{D09A19AE-9F45-49B8-80DB-83489D6DCD77}" srcOrd="0" destOrd="0" presId="urn:microsoft.com/office/officeart/2005/8/layout/radial2"/>
    <dgm:cxn modelId="{59540FA1-B451-458D-8DD2-D8E43CBC525C}" type="presOf" srcId="{940F37B9-29CE-403B-9CE1-721131A4F92E}" destId="{6AFF6BD9-59BF-4FE7-AA41-DD59CD80D7FC}" srcOrd="0" destOrd="0" presId="urn:microsoft.com/office/officeart/2005/8/layout/radial2"/>
    <dgm:cxn modelId="{93F07EA1-16A0-43D9-BB69-6C10CABAE31A}" type="presOf" srcId="{02DBA445-8240-4BEF-B679-F78782297967}" destId="{1BD2C411-8530-48AE-A241-D7B6C78FCF3D}" srcOrd="0" destOrd="1" presId="urn:microsoft.com/office/officeart/2005/8/layout/radial2"/>
    <dgm:cxn modelId="{B3E63FA8-DC8B-4CB8-86DF-FC02D76D0264}" srcId="{DE0C5B16-11FB-4670-AA62-015CE7009C5A}" destId="{0F3CF45D-4466-4CBD-86AA-2335EC8C81CF}" srcOrd="2" destOrd="0" parTransId="{197D66AD-D8E8-4ABE-82F7-9DFFC14D438D}" sibTransId="{525C373A-60A1-4E74-9F04-6B8A7D713B01}"/>
    <dgm:cxn modelId="{236654AB-6D15-411B-A052-6116316335CA}" type="presOf" srcId="{0F3CF45D-4466-4CBD-86AA-2335EC8C81CF}" destId="{81BF27B3-4236-43C0-977C-6115E3D9D7D8}" srcOrd="0" destOrd="2" presId="urn:microsoft.com/office/officeart/2005/8/layout/radial2"/>
    <dgm:cxn modelId="{7C6996B0-AD64-43F2-8427-16D36006A25A}" type="presOf" srcId="{7D6F86DB-B960-4D6A-AFBB-101E504F5065}" destId="{F2ECE252-B859-4BA6-B04C-B4F3E6FC82CD}" srcOrd="0" destOrd="2" presId="urn:microsoft.com/office/officeart/2005/8/layout/radial2"/>
    <dgm:cxn modelId="{9B4696B8-02EA-4556-A21F-FD9C3386D96D}" type="presOf" srcId="{BFF449FB-AE7D-4F91-AFD7-9F28C97DA0BD}" destId="{0ED2DA2D-88C6-4291-8FA2-60742549AEFC}" srcOrd="0" destOrd="0" presId="urn:microsoft.com/office/officeart/2005/8/layout/radial2"/>
    <dgm:cxn modelId="{6DFA3DBB-D37B-4B5A-9AE6-3A8FB0683715}" type="presOf" srcId="{DE0C5B16-11FB-4670-AA62-015CE7009C5A}" destId="{5F0C3463-B1FA-439B-905B-BBA0B459C918}" srcOrd="0" destOrd="0" presId="urn:microsoft.com/office/officeart/2005/8/layout/radial2"/>
    <dgm:cxn modelId="{BB0B9CCD-ADBB-417E-A655-CC3CFCACFF90}" type="presOf" srcId="{5CAA2FB7-B36E-44B7-B334-13B889694DA7}" destId="{1BD2C411-8530-48AE-A241-D7B6C78FCF3D}" srcOrd="0" destOrd="2" presId="urn:microsoft.com/office/officeart/2005/8/layout/radial2"/>
    <dgm:cxn modelId="{1728A5DF-C5FA-4CA0-B7F8-0F9D49796FD4}" srcId="{DE0C5B16-11FB-4670-AA62-015CE7009C5A}" destId="{B4C5F4F5-A541-48CA-8E61-E2E5269A5C46}" srcOrd="0" destOrd="0" parTransId="{ABB9BA5C-11BA-411F-8192-BC17902A3D5C}" sibTransId="{2D0E8C08-E0D6-4B5A-B970-7086D9878BAB}"/>
    <dgm:cxn modelId="{2E3669EA-ACF6-4117-844B-EB1D260A7A3B}" type="presOf" srcId="{94991B8A-565C-4930-9F97-6252F9DD214D}" destId="{7D924AB5-C91C-4229-9C0A-B1848B9F7DC8}" srcOrd="0" destOrd="0" presId="urn:microsoft.com/office/officeart/2005/8/layout/radial2"/>
    <dgm:cxn modelId="{6DEA93F6-367A-4E7A-AA89-DA70F1BD7C1C}" type="presOf" srcId="{F3592020-C94F-40C0-8618-E11ED77B7D57}" destId="{F2ECE252-B859-4BA6-B04C-B4F3E6FC82CD}" srcOrd="0" destOrd="1" presId="urn:microsoft.com/office/officeart/2005/8/layout/radial2"/>
    <dgm:cxn modelId="{B898CAF8-F200-4AC0-A938-7AC8E50DFD21}" type="presOf" srcId="{98B1BED8-16C4-41F0-A8B6-8A6C94BA6347}" destId="{1BD2C411-8530-48AE-A241-D7B6C78FCF3D}" srcOrd="0" destOrd="0" presId="urn:microsoft.com/office/officeart/2005/8/layout/radial2"/>
    <dgm:cxn modelId="{46439E10-60AD-4BD2-ABC8-F9AC57538DD6}" type="presParOf" srcId="{6AFF6BD9-59BF-4FE7-AA41-DD59CD80D7FC}" destId="{746945E4-CE0D-4187-87F8-168353A950E8}" srcOrd="0" destOrd="0" presId="urn:microsoft.com/office/officeart/2005/8/layout/radial2"/>
    <dgm:cxn modelId="{3284D820-D4C6-4183-A650-7F46D6A4CCD0}" type="presParOf" srcId="{746945E4-CE0D-4187-87F8-168353A950E8}" destId="{85C7AE22-E296-4FE7-8589-AEF296CCF331}" srcOrd="0" destOrd="0" presId="urn:microsoft.com/office/officeart/2005/8/layout/radial2"/>
    <dgm:cxn modelId="{E8D428DF-4147-439C-B8EE-8E3B083413A3}" type="presParOf" srcId="{85C7AE22-E296-4FE7-8589-AEF296CCF331}" destId="{D4A8E426-BFEC-4711-8F5B-B05CE77FCF4D}" srcOrd="0" destOrd="0" presId="urn:microsoft.com/office/officeart/2005/8/layout/radial2"/>
    <dgm:cxn modelId="{2D898666-4B8B-445B-BB1B-45AE849209F3}" type="presParOf" srcId="{85C7AE22-E296-4FE7-8589-AEF296CCF331}" destId="{49BF14EA-BA0D-4D1D-81F2-DDC43DB591D3}" srcOrd="1" destOrd="0" presId="urn:microsoft.com/office/officeart/2005/8/layout/radial2"/>
    <dgm:cxn modelId="{2938B19E-1B7E-451C-8EC9-76B50878034A}" type="presParOf" srcId="{746945E4-CE0D-4187-87F8-168353A950E8}" destId="{0ED2DA2D-88C6-4291-8FA2-60742549AEFC}" srcOrd="1" destOrd="0" presId="urn:microsoft.com/office/officeart/2005/8/layout/radial2"/>
    <dgm:cxn modelId="{7B4012DC-D0A0-458F-9D57-B483F545DBB7}" type="presParOf" srcId="{746945E4-CE0D-4187-87F8-168353A950E8}" destId="{E3D2688D-90F7-4FD2-BCA4-FF8D76BD66FA}" srcOrd="2" destOrd="0" presId="urn:microsoft.com/office/officeart/2005/8/layout/radial2"/>
    <dgm:cxn modelId="{D3945743-27A8-47B0-8C43-81915CC606A6}" type="presParOf" srcId="{E3D2688D-90F7-4FD2-BCA4-FF8D76BD66FA}" destId="{5F0C3463-B1FA-439B-905B-BBA0B459C918}" srcOrd="0" destOrd="0" presId="urn:microsoft.com/office/officeart/2005/8/layout/radial2"/>
    <dgm:cxn modelId="{A266DAEC-0762-431C-B7AC-AB2FC8A226F8}" type="presParOf" srcId="{E3D2688D-90F7-4FD2-BCA4-FF8D76BD66FA}" destId="{81BF27B3-4236-43C0-977C-6115E3D9D7D8}" srcOrd="1" destOrd="0" presId="urn:microsoft.com/office/officeart/2005/8/layout/radial2"/>
    <dgm:cxn modelId="{13308904-C4E8-40EB-ACC1-A02436488AB9}" type="presParOf" srcId="{746945E4-CE0D-4187-87F8-168353A950E8}" destId="{7D924AB5-C91C-4229-9C0A-B1848B9F7DC8}" srcOrd="3" destOrd="0" presId="urn:microsoft.com/office/officeart/2005/8/layout/radial2"/>
    <dgm:cxn modelId="{A17AA714-8A65-4D72-A05B-7600D96D7279}" type="presParOf" srcId="{746945E4-CE0D-4187-87F8-168353A950E8}" destId="{3711B2CB-6320-4CD8-8376-E72C71E8F066}" srcOrd="4" destOrd="0" presId="urn:microsoft.com/office/officeart/2005/8/layout/radial2"/>
    <dgm:cxn modelId="{CBE6485F-10AB-46B0-AAA1-0AA9630EAEC5}" type="presParOf" srcId="{3711B2CB-6320-4CD8-8376-E72C71E8F066}" destId="{D09A19AE-9F45-49B8-80DB-83489D6DCD77}" srcOrd="0" destOrd="0" presId="urn:microsoft.com/office/officeart/2005/8/layout/radial2"/>
    <dgm:cxn modelId="{63209A09-528E-42C0-AD13-1A4241C18A49}" type="presParOf" srcId="{3711B2CB-6320-4CD8-8376-E72C71E8F066}" destId="{1BD2C411-8530-48AE-A241-D7B6C78FCF3D}" srcOrd="1" destOrd="0" presId="urn:microsoft.com/office/officeart/2005/8/layout/radial2"/>
    <dgm:cxn modelId="{D56AEF64-8614-42CA-AC82-3EB97E3ADD82}" type="presParOf" srcId="{746945E4-CE0D-4187-87F8-168353A950E8}" destId="{0B7AC2AC-7A34-4666-82EB-97456DA26FE1}" srcOrd="5" destOrd="0" presId="urn:microsoft.com/office/officeart/2005/8/layout/radial2"/>
    <dgm:cxn modelId="{3DB6180A-52D9-4A17-A77C-876AEE2902D6}" type="presParOf" srcId="{746945E4-CE0D-4187-87F8-168353A950E8}" destId="{3159281B-D188-4FA5-BD6F-98AD77C21F9A}" srcOrd="6" destOrd="0" presId="urn:microsoft.com/office/officeart/2005/8/layout/radial2"/>
    <dgm:cxn modelId="{A9B01731-65C1-4E51-A839-4346BF29FC50}" type="presParOf" srcId="{3159281B-D188-4FA5-BD6F-98AD77C21F9A}" destId="{6D11496B-4DF9-4AF9-9437-B6DA67E636DE}" srcOrd="0" destOrd="0" presId="urn:microsoft.com/office/officeart/2005/8/layout/radial2"/>
    <dgm:cxn modelId="{1EFA5E06-01FC-40BC-892D-9151E594089E}" type="presParOf" srcId="{3159281B-D188-4FA5-BD6F-98AD77C21F9A}" destId="{F2ECE252-B859-4BA6-B04C-B4F3E6FC82CD}" srcOrd="1" destOrd="0" presId="urn:microsoft.com/office/officeart/2005/8/layout/radial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A1FD9B-0CF8-464A-9361-29B56A70F1E8}">
      <dsp:nvSpPr>
        <dsp:cNvPr id="0" name=""/>
        <dsp:cNvSpPr/>
      </dsp:nvSpPr>
      <dsp:spPr>
        <a:xfrm>
          <a:off x="0" y="0"/>
          <a:ext cx="8128000" cy="1353819"/>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a:t>Goal- Create a competitive edge against competitors to ensure consumers choose Starbucks</a:t>
          </a:r>
        </a:p>
      </dsp:txBody>
      <dsp:txXfrm>
        <a:off x="0" y="0"/>
        <a:ext cx="8128000" cy="1353819"/>
      </dsp:txXfrm>
    </dsp:sp>
    <dsp:sp modelId="{7B7E8E3B-D99B-9746-9848-9F9F64924ADD}">
      <dsp:nvSpPr>
        <dsp:cNvPr id="0" name=""/>
        <dsp:cNvSpPr/>
      </dsp:nvSpPr>
      <dsp:spPr>
        <a:xfrm>
          <a:off x="3968" y="1353819"/>
          <a:ext cx="2706687" cy="2843021"/>
        </a:xfrm>
        <a:prstGeom prst="rect">
          <a:avLst/>
        </a:prstGeom>
        <a:solidFill>
          <a:schemeClr val="accent1">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Objective 1- Curate a premium brand that is tough for a competitor to recreate. This includes selling premium products in a premium location with premium customer service.</a:t>
          </a:r>
        </a:p>
      </dsp:txBody>
      <dsp:txXfrm>
        <a:off x="3968" y="1353819"/>
        <a:ext cx="2706687" cy="2843021"/>
      </dsp:txXfrm>
    </dsp:sp>
    <dsp:sp modelId="{08D166C2-D19F-D042-B2CF-E30BEE74CDD2}">
      <dsp:nvSpPr>
        <dsp:cNvPr id="0" name=""/>
        <dsp:cNvSpPr/>
      </dsp:nvSpPr>
      <dsp:spPr>
        <a:xfrm>
          <a:off x="2710656" y="1353819"/>
          <a:ext cx="2706687" cy="2843021"/>
        </a:xfrm>
        <a:prstGeom prst="rect">
          <a:avLst/>
        </a:prstGeom>
        <a:solidFill>
          <a:schemeClr val="accent1">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Objective 2- Gain acquisitions of premium companies to diversify product portfolio. Such as </a:t>
          </a:r>
          <a:r>
            <a:rPr lang="en-GB" sz="2100" kern="1200" err="1"/>
            <a:t>Tea-vana</a:t>
          </a:r>
          <a:r>
            <a:rPr lang="en-GB" sz="2100" kern="1200"/>
            <a:t> (tea), Bay Breads (premium breads) and Evolution Fresh (juice). </a:t>
          </a:r>
        </a:p>
      </dsp:txBody>
      <dsp:txXfrm>
        <a:off x="2710656" y="1353819"/>
        <a:ext cx="2706687" cy="2843021"/>
      </dsp:txXfrm>
    </dsp:sp>
    <dsp:sp modelId="{49DECC10-0D83-AF4E-B810-E3E78A3AF463}">
      <dsp:nvSpPr>
        <dsp:cNvPr id="0" name=""/>
        <dsp:cNvSpPr/>
      </dsp:nvSpPr>
      <dsp:spPr>
        <a:xfrm>
          <a:off x="5417343" y="1353819"/>
          <a:ext cx="2706687" cy="2843021"/>
        </a:xfrm>
        <a:prstGeom prst="rect">
          <a:avLst/>
        </a:prstGeom>
        <a:solidFill>
          <a:schemeClr val="accent1">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Objective 3- Expand into developing markets in order to become more geographically accessible as a global brand. </a:t>
          </a:r>
        </a:p>
      </dsp:txBody>
      <dsp:txXfrm>
        <a:off x="5417343" y="1353819"/>
        <a:ext cx="2706687" cy="2843021"/>
      </dsp:txXfrm>
    </dsp:sp>
    <dsp:sp modelId="{7865E5ED-C902-AD42-BFDF-654EA075C992}">
      <dsp:nvSpPr>
        <dsp:cNvPr id="0" name=""/>
        <dsp:cNvSpPr/>
      </dsp:nvSpPr>
      <dsp:spPr>
        <a:xfrm>
          <a:off x="0" y="4196841"/>
          <a:ext cx="8128000" cy="315891"/>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01B2D5-F10C-4D45-88AC-230C58A0D777}">
      <dsp:nvSpPr>
        <dsp:cNvPr id="0" name=""/>
        <dsp:cNvSpPr/>
      </dsp:nvSpPr>
      <dsp:spPr>
        <a:xfrm rot="5400000">
          <a:off x="-179419" y="180138"/>
          <a:ext cx="1196131" cy="837291"/>
        </a:xfrm>
        <a:prstGeom prst="chevron">
          <a:avLst/>
        </a:prstGeom>
        <a:gradFill rotWithShape="0">
          <a:gsLst>
            <a:gs pos="0">
              <a:schemeClr val="accent4">
                <a:shade val="50000"/>
                <a:hueOff val="0"/>
                <a:satOff val="0"/>
                <a:lumOff val="0"/>
                <a:alphaOff val="0"/>
                <a:tint val="94000"/>
                <a:satMod val="103000"/>
                <a:lumMod val="102000"/>
              </a:schemeClr>
            </a:gs>
            <a:gs pos="50000">
              <a:schemeClr val="accent4">
                <a:shade val="50000"/>
                <a:hueOff val="0"/>
                <a:satOff val="0"/>
                <a:lumOff val="0"/>
                <a:alphaOff val="0"/>
                <a:shade val="100000"/>
                <a:satMod val="110000"/>
                <a:lumMod val="100000"/>
              </a:schemeClr>
            </a:gs>
            <a:gs pos="100000">
              <a:schemeClr val="accent4">
                <a:shade val="50000"/>
                <a:hueOff val="0"/>
                <a:satOff val="0"/>
                <a:lumOff val="0"/>
                <a:alphaOff val="0"/>
                <a:shade val="78000"/>
                <a:satMod val="120000"/>
                <a:lumMod val="99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b="0" kern="1200">
              <a:latin typeface="Franklin Gothic Book" panose="020B0503020102020204"/>
            </a:rPr>
            <a:t>Political</a:t>
          </a:r>
          <a:endParaRPr lang="en-US" sz="1100" b="0" kern="1200"/>
        </a:p>
      </dsp:txBody>
      <dsp:txXfrm rot="-5400000">
        <a:off x="2" y="419364"/>
        <a:ext cx="837291" cy="358840"/>
      </dsp:txXfrm>
    </dsp:sp>
    <dsp:sp modelId="{B87B906A-306A-4690-AB61-A4EEA5645C1E}">
      <dsp:nvSpPr>
        <dsp:cNvPr id="0" name=""/>
        <dsp:cNvSpPr/>
      </dsp:nvSpPr>
      <dsp:spPr>
        <a:xfrm rot="5400000">
          <a:off x="5362693" y="-4524682"/>
          <a:ext cx="777485" cy="9828288"/>
        </a:xfrm>
        <a:prstGeom prst="round2SameRect">
          <a:avLst/>
        </a:prstGeom>
        <a:solidFill>
          <a:schemeClr val="lt1">
            <a:alpha val="90000"/>
            <a:hueOff val="0"/>
            <a:satOff val="0"/>
            <a:lumOff val="0"/>
            <a:alphaOff val="0"/>
          </a:schemeClr>
        </a:solidFill>
        <a:ln w="6350" cap="flat" cmpd="sng" algn="in">
          <a:solidFill>
            <a:schemeClr val="accent4">
              <a:shade val="50000"/>
              <a:hueOff val="0"/>
              <a:satOff val="0"/>
              <a:lumOff val="0"/>
              <a:alphaOff val="0"/>
            </a:schemeClr>
          </a:solidFill>
          <a:prstDash val="solid"/>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06680" tIns="9525" rIns="9525" bIns="9525" numCol="1" spcCol="1270" anchor="ctr" anchorCtr="0">
          <a:noAutofit/>
        </a:bodyPr>
        <a:lstStyle/>
        <a:p>
          <a:pPr marL="114300" lvl="1" indent="-114300" algn="l" defTabSz="666750" rtl="0">
            <a:lnSpc>
              <a:spcPct val="90000"/>
            </a:lnSpc>
            <a:spcBef>
              <a:spcPct val="0"/>
            </a:spcBef>
            <a:spcAft>
              <a:spcPct val="15000"/>
            </a:spcAft>
            <a:buChar char="•"/>
          </a:pPr>
          <a:r>
            <a:rPr lang="en-US" sz="1500" kern="1200">
              <a:latin typeface="Franklin Gothic Book" panose="020B0503020102020204"/>
            </a:rPr>
            <a:t>Remain neutral in political issues due to previous mistakes. </a:t>
          </a:r>
          <a:endParaRPr lang="en-US" sz="1500" kern="1200"/>
        </a:p>
        <a:p>
          <a:pPr marL="114300" lvl="1" indent="-114300" algn="l" defTabSz="666750" rtl="0">
            <a:lnSpc>
              <a:spcPct val="90000"/>
            </a:lnSpc>
            <a:spcBef>
              <a:spcPct val="0"/>
            </a:spcBef>
            <a:spcAft>
              <a:spcPct val="15000"/>
            </a:spcAft>
            <a:buChar char="•"/>
          </a:pPr>
          <a:r>
            <a:rPr lang="en-US" sz="1500" kern="1200">
              <a:latin typeface="Franklin Gothic Book" panose="020B0503020102020204"/>
            </a:rPr>
            <a:t>Operation across many countries means following laws and legislations set by numerous governments. </a:t>
          </a:r>
          <a:endParaRPr lang="en-US" sz="1500" kern="1200"/>
        </a:p>
      </dsp:txBody>
      <dsp:txXfrm rot="-5400000">
        <a:off x="837292" y="38673"/>
        <a:ext cx="9790334" cy="701577"/>
      </dsp:txXfrm>
    </dsp:sp>
    <dsp:sp modelId="{B4C80C87-742A-424D-8953-F4A65E3B969E}">
      <dsp:nvSpPr>
        <dsp:cNvPr id="0" name=""/>
        <dsp:cNvSpPr/>
      </dsp:nvSpPr>
      <dsp:spPr>
        <a:xfrm rot="5400000">
          <a:off x="-179419" y="1228748"/>
          <a:ext cx="1196131" cy="837291"/>
        </a:xfrm>
        <a:prstGeom prst="chevron">
          <a:avLst/>
        </a:prstGeom>
        <a:gradFill rotWithShape="0">
          <a:gsLst>
            <a:gs pos="0">
              <a:schemeClr val="accent4">
                <a:shade val="50000"/>
                <a:hueOff val="-5354"/>
                <a:satOff val="1139"/>
                <a:lumOff val="18667"/>
                <a:alphaOff val="0"/>
                <a:tint val="94000"/>
                <a:satMod val="103000"/>
                <a:lumMod val="102000"/>
              </a:schemeClr>
            </a:gs>
            <a:gs pos="50000">
              <a:schemeClr val="accent4">
                <a:shade val="50000"/>
                <a:hueOff val="-5354"/>
                <a:satOff val="1139"/>
                <a:lumOff val="18667"/>
                <a:alphaOff val="0"/>
                <a:shade val="100000"/>
                <a:satMod val="110000"/>
                <a:lumMod val="100000"/>
              </a:schemeClr>
            </a:gs>
            <a:gs pos="100000">
              <a:schemeClr val="accent4">
                <a:shade val="50000"/>
                <a:hueOff val="-5354"/>
                <a:satOff val="1139"/>
                <a:lumOff val="18667"/>
                <a:alphaOff val="0"/>
                <a:shade val="78000"/>
                <a:satMod val="120000"/>
                <a:lumMod val="99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a:latin typeface="Franklin Gothic Book" panose="020B0503020102020204"/>
            </a:rPr>
            <a:t>Economic</a:t>
          </a:r>
          <a:endParaRPr lang="en-US" sz="1100" kern="1200"/>
        </a:p>
      </dsp:txBody>
      <dsp:txXfrm rot="-5400000">
        <a:off x="2" y="1467974"/>
        <a:ext cx="837291" cy="358840"/>
      </dsp:txXfrm>
    </dsp:sp>
    <dsp:sp modelId="{8E75C5A7-5C22-4828-81DA-C7E7FDEE7E0D}">
      <dsp:nvSpPr>
        <dsp:cNvPr id="0" name=""/>
        <dsp:cNvSpPr/>
      </dsp:nvSpPr>
      <dsp:spPr>
        <a:xfrm rot="5400000">
          <a:off x="5362693" y="-3476072"/>
          <a:ext cx="777485" cy="9828288"/>
        </a:xfrm>
        <a:prstGeom prst="round2SameRect">
          <a:avLst/>
        </a:prstGeom>
        <a:solidFill>
          <a:schemeClr val="lt1">
            <a:alpha val="90000"/>
            <a:hueOff val="0"/>
            <a:satOff val="0"/>
            <a:lumOff val="0"/>
            <a:alphaOff val="0"/>
          </a:schemeClr>
        </a:solidFill>
        <a:ln w="6350" cap="flat" cmpd="sng" algn="in">
          <a:solidFill>
            <a:schemeClr val="accent4">
              <a:shade val="50000"/>
              <a:hueOff val="-5354"/>
              <a:satOff val="1139"/>
              <a:lumOff val="18667"/>
              <a:alphaOff val="0"/>
            </a:schemeClr>
          </a:solidFill>
          <a:prstDash val="solid"/>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06680" tIns="9525" rIns="9525" bIns="9525" numCol="1" spcCol="1270" anchor="ctr" anchorCtr="0">
          <a:noAutofit/>
        </a:bodyPr>
        <a:lstStyle/>
        <a:p>
          <a:pPr marL="114300" lvl="1" indent="-114300" algn="l" defTabSz="666750" rtl="0">
            <a:lnSpc>
              <a:spcPct val="90000"/>
            </a:lnSpc>
            <a:spcBef>
              <a:spcPct val="0"/>
            </a:spcBef>
            <a:spcAft>
              <a:spcPct val="15000"/>
            </a:spcAft>
            <a:buChar char="•"/>
          </a:pPr>
          <a:r>
            <a:rPr lang="en-US" sz="1500" kern="1200">
              <a:latin typeface="Franklin Gothic Book" panose="020B0503020102020204"/>
            </a:rPr>
            <a:t>Expand across global locations.</a:t>
          </a:r>
          <a:endParaRPr lang="en-US" sz="1500" kern="1200"/>
        </a:p>
        <a:p>
          <a:pPr marL="114300" lvl="1" indent="-114300" algn="l" defTabSz="666750" rtl="0">
            <a:lnSpc>
              <a:spcPct val="90000"/>
            </a:lnSpc>
            <a:spcBef>
              <a:spcPct val="0"/>
            </a:spcBef>
            <a:spcAft>
              <a:spcPct val="15000"/>
            </a:spcAft>
            <a:buChar char="•"/>
          </a:pPr>
          <a:r>
            <a:rPr lang="en-US" sz="1500" kern="1200">
              <a:latin typeface="Franklin Gothic Book" panose="020B0503020102020204"/>
            </a:rPr>
            <a:t>Backwards vertical integration to minimize costs. </a:t>
          </a:r>
          <a:endParaRPr lang="en-US" sz="1500" kern="1200"/>
        </a:p>
      </dsp:txBody>
      <dsp:txXfrm rot="-5400000">
        <a:off x="837292" y="1087283"/>
        <a:ext cx="9790334" cy="701577"/>
      </dsp:txXfrm>
    </dsp:sp>
    <dsp:sp modelId="{24289BE9-95E5-47CF-ABC5-46687110DFC5}">
      <dsp:nvSpPr>
        <dsp:cNvPr id="0" name=""/>
        <dsp:cNvSpPr/>
      </dsp:nvSpPr>
      <dsp:spPr>
        <a:xfrm rot="5400000">
          <a:off x="-179419" y="2277358"/>
          <a:ext cx="1196131" cy="837291"/>
        </a:xfrm>
        <a:prstGeom prst="chevron">
          <a:avLst/>
        </a:prstGeom>
        <a:gradFill rotWithShape="0">
          <a:gsLst>
            <a:gs pos="0">
              <a:schemeClr val="accent4">
                <a:shade val="50000"/>
                <a:hueOff val="-10707"/>
                <a:satOff val="2277"/>
                <a:lumOff val="37335"/>
                <a:alphaOff val="0"/>
                <a:tint val="94000"/>
                <a:satMod val="103000"/>
                <a:lumMod val="102000"/>
              </a:schemeClr>
            </a:gs>
            <a:gs pos="50000">
              <a:schemeClr val="accent4">
                <a:shade val="50000"/>
                <a:hueOff val="-10707"/>
                <a:satOff val="2277"/>
                <a:lumOff val="37335"/>
                <a:alphaOff val="0"/>
                <a:shade val="100000"/>
                <a:satMod val="110000"/>
                <a:lumMod val="100000"/>
              </a:schemeClr>
            </a:gs>
            <a:gs pos="100000">
              <a:schemeClr val="accent4">
                <a:shade val="50000"/>
                <a:hueOff val="-10707"/>
                <a:satOff val="2277"/>
                <a:lumOff val="37335"/>
                <a:alphaOff val="0"/>
                <a:shade val="78000"/>
                <a:satMod val="120000"/>
                <a:lumMod val="99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a:latin typeface="Franklin Gothic Book" panose="020B0503020102020204"/>
            </a:rPr>
            <a:t>Social</a:t>
          </a:r>
          <a:endParaRPr lang="en-US" sz="1100" kern="1200"/>
        </a:p>
      </dsp:txBody>
      <dsp:txXfrm rot="-5400000">
        <a:off x="2" y="2516584"/>
        <a:ext cx="837291" cy="358840"/>
      </dsp:txXfrm>
    </dsp:sp>
    <dsp:sp modelId="{80342AC0-2403-4597-906C-6F0E8E8A6FA8}">
      <dsp:nvSpPr>
        <dsp:cNvPr id="0" name=""/>
        <dsp:cNvSpPr/>
      </dsp:nvSpPr>
      <dsp:spPr>
        <a:xfrm rot="5400000">
          <a:off x="5362693" y="-2427462"/>
          <a:ext cx="777485" cy="9828288"/>
        </a:xfrm>
        <a:prstGeom prst="round2SameRect">
          <a:avLst/>
        </a:prstGeom>
        <a:solidFill>
          <a:schemeClr val="lt1">
            <a:alpha val="90000"/>
            <a:hueOff val="0"/>
            <a:satOff val="0"/>
            <a:lumOff val="0"/>
            <a:alphaOff val="0"/>
          </a:schemeClr>
        </a:solidFill>
        <a:ln w="6350" cap="flat" cmpd="sng" algn="in">
          <a:solidFill>
            <a:schemeClr val="accent4">
              <a:shade val="50000"/>
              <a:hueOff val="-10707"/>
              <a:satOff val="2277"/>
              <a:lumOff val="37335"/>
              <a:alphaOff val="0"/>
            </a:schemeClr>
          </a:solidFill>
          <a:prstDash val="solid"/>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06680" tIns="9525" rIns="9525" bIns="9525" numCol="1" spcCol="1270" anchor="ctr" anchorCtr="0">
          <a:noAutofit/>
        </a:bodyPr>
        <a:lstStyle/>
        <a:p>
          <a:pPr marL="114300" lvl="1" indent="-114300" algn="l" defTabSz="666750" rtl="0">
            <a:lnSpc>
              <a:spcPct val="90000"/>
            </a:lnSpc>
            <a:spcBef>
              <a:spcPct val="0"/>
            </a:spcBef>
            <a:spcAft>
              <a:spcPct val="15000"/>
            </a:spcAft>
            <a:buChar char="•"/>
          </a:pPr>
          <a:r>
            <a:rPr lang="en-US" sz="1500" kern="1200">
              <a:latin typeface="Franklin Gothic Book" panose="020B0503020102020204"/>
            </a:rPr>
            <a:t>Ethos water acquisition in 2005 and a further investment of $12million. </a:t>
          </a:r>
          <a:endParaRPr lang="en-US" sz="1500" kern="1200"/>
        </a:p>
        <a:p>
          <a:pPr marL="114300" lvl="1" indent="-114300" algn="l" defTabSz="666750" rtl="0">
            <a:lnSpc>
              <a:spcPct val="90000"/>
            </a:lnSpc>
            <a:spcBef>
              <a:spcPct val="0"/>
            </a:spcBef>
            <a:spcAft>
              <a:spcPct val="15000"/>
            </a:spcAft>
            <a:buChar char="•"/>
          </a:pPr>
          <a:r>
            <a:rPr lang="en-US" sz="1500" kern="1200">
              <a:latin typeface="Franklin Gothic Book" panose="020B0503020102020204"/>
            </a:rPr>
            <a:t>Tailor to multiple cultures.</a:t>
          </a:r>
          <a:endParaRPr lang="en-US" sz="1500" kern="1200"/>
        </a:p>
        <a:p>
          <a:pPr marL="114300" lvl="1" indent="-114300" algn="l" defTabSz="666750" rtl="0">
            <a:lnSpc>
              <a:spcPct val="90000"/>
            </a:lnSpc>
            <a:spcBef>
              <a:spcPct val="0"/>
            </a:spcBef>
            <a:spcAft>
              <a:spcPct val="15000"/>
            </a:spcAft>
            <a:buChar char="•"/>
          </a:pPr>
          <a:r>
            <a:rPr lang="en-US" sz="1500" kern="1200">
              <a:latin typeface="Franklin Gothic Book" panose="020B0503020102020204"/>
            </a:rPr>
            <a:t>Offering healthier products due to demand. </a:t>
          </a:r>
        </a:p>
      </dsp:txBody>
      <dsp:txXfrm rot="-5400000">
        <a:off x="837292" y="2135893"/>
        <a:ext cx="9790334" cy="701577"/>
      </dsp:txXfrm>
    </dsp:sp>
    <dsp:sp modelId="{C5FA6665-C47A-42CE-80D0-CCF67D6B34E6}">
      <dsp:nvSpPr>
        <dsp:cNvPr id="0" name=""/>
        <dsp:cNvSpPr/>
      </dsp:nvSpPr>
      <dsp:spPr>
        <a:xfrm rot="5400000">
          <a:off x="-179419" y="3325968"/>
          <a:ext cx="1196131" cy="837291"/>
        </a:xfrm>
        <a:prstGeom prst="chevron">
          <a:avLst/>
        </a:prstGeom>
        <a:gradFill rotWithShape="0">
          <a:gsLst>
            <a:gs pos="0">
              <a:schemeClr val="accent4">
                <a:shade val="50000"/>
                <a:hueOff val="-5354"/>
                <a:satOff val="1139"/>
                <a:lumOff val="18667"/>
                <a:alphaOff val="0"/>
                <a:tint val="94000"/>
                <a:satMod val="103000"/>
                <a:lumMod val="102000"/>
              </a:schemeClr>
            </a:gs>
            <a:gs pos="50000">
              <a:schemeClr val="accent4">
                <a:shade val="50000"/>
                <a:hueOff val="-5354"/>
                <a:satOff val="1139"/>
                <a:lumOff val="18667"/>
                <a:alphaOff val="0"/>
                <a:shade val="100000"/>
                <a:satMod val="110000"/>
                <a:lumMod val="100000"/>
              </a:schemeClr>
            </a:gs>
            <a:gs pos="100000">
              <a:schemeClr val="accent4">
                <a:shade val="50000"/>
                <a:hueOff val="-5354"/>
                <a:satOff val="1139"/>
                <a:lumOff val="18667"/>
                <a:alphaOff val="0"/>
                <a:shade val="78000"/>
                <a:satMod val="120000"/>
                <a:lumMod val="99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US" sz="1100" kern="1200">
              <a:latin typeface="Franklin Gothic Book" panose="020B0503020102020204"/>
            </a:rPr>
            <a:t>Technological</a:t>
          </a:r>
        </a:p>
      </dsp:txBody>
      <dsp:txXfrm rot="-5400000">
        <a:off x="2" y="3565194"/>
        <a:ext cx="837291" cy="358840"/>
      </dsp:txXfrm>
    </dsp:sp>
    <dsp:sp modelId="{A7E59FB0-63E5-4A4E-8ADE-5E43AECFBC37}">
      <dsp:nvSpPr>
        <dsp:cNvPr id="0" name=""/>
        <dsp:cNvSpPr/>
      </dsp:nvSpPr>
      <dsp:spPr>
        <a:xfrm rot="5400000">
          <a:off x="5362693" y="-1378852"/>
          <a:ext cx="777485" cy="9828288"/>
        </a:xfrm>
        <a:prstGeom prst="round2SameRect">
          <a:avLst/>
        </a:prstGeom>
        <a:solidFill>
          <a:schemeClr val="lt1">
            <a:alpha val="90000"/>
            <a:hueOff val="0"/>
            <a:satOff val="0"/>
            <a:lumOff val="0"/>
            <a:alphaOff val="0"/>
          </a:schemeClr>
        </a:solidFill>
        <a:ln w="6350" cap="flat" cmpd="sng" algn="in">
          <a:solidFill>
            <a:schemeClr val="accent4">
              <a:shade val="50000"/>
              <a:hueOff val="-5354"/>
              <a:satOff val="1139"/>
              <a:lumOff val="18667"/>
              <a:alphaOff val="0"/>
            </a:schemeClr>
          </a:solidFill>
          <a:prstDash val="solid"/>
        </a:ln>
        <a:effectLst/>
        <a:scene3d>
          <a:camera prst="orthographicFront"/>
          <a:lightRig rig="threePt" dir="t">
            <a:rot lat="0" lon="0" rev="7500000"/>
          </a:lightRig>
        </a:scene3d>
        <a:sp3d extrusionH="190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106680" tIns="9525" rIns="9525" bIns="9525" numCol="1" spcCol="1270" anchor="ctr" anchorCtr="0">
          <a:noAutofit/>
        </a:bodyPr>
        <a:lstStyle/>
        <a:p>
          <a:pPr marL="114300" lvl="1" indent="-114300" algn="l" defTabSz="666750" rtl="0">
            <a:lnSpc>
              <a:spcPct val="90000"/>
            </a:lnSpc>
            <a:spcBef>
              <a:spcPct val="0"/>
            </a:spcBef>
            <a:spcAft>
              <a:spcPct val="15000"/>
            </a:spcAft>
            <a:buChar char="•"/>
          </a:pPr>
          <a:r>
            <a:rPr lang="en-US" sz="1500" kern="1200">
              <a:latin typeface="Franklin Gothic Book" panose="020B0503020102020204"/>
            </a:rPr>
            <a:t>New 'Order and Pay' app that uses AI technology. </a:t>
          </a:r>
        </a:p>
        <a:p>
          <a:pPr marL="114300" lvl="1" indent="-114300" algn="l" defTabSz="666750" rtl="0">
            <a:lnSpc>
              <a:spcPct val="90000"/>
            </a:lnSpc>
            <a:spcBef>
              <a:spcPct val="0"/>
            </a:spcBef>
            <a:spcAft>
              <a:spcPct val="15000"/>
            </a:spcAft>
            <a:buChar char="•"/>
          </a:pPr>
          <a:r>
            <a:rPr lang="en-US" sz="1500" kern="1200">
              <a:latin typeface="Franklin Gothic Book" panose="020B0503020102020204"/>
            </a:rPr>
            <a:t>Available by external delivery services. </a:t>
          </a:r>
        </a:p>
      </dsp:txBody>
      <dsp:txXfrm rot="-5400000">
        <a:off x="837292" y="3184503"/>
        <a:ext cx="9790334" cy="70157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FB98DC-514B-4F15-8B80-D972E1D9BD31}">
      <dsp:nvSpPr>
        <dsp:cNvPr id="0" name=""/>
        <dsp:cNvSpPr/>
      </dsp:nvSpPr>
      <dsp:spPr>
        <a:xfrm>
          <a:off x="1685478" y="1951"/>
          <a:ext cx="1201042" cy="780677"/>
        </a:xfrm>
        <a:prstGeom prst="roundRect">
          <a:avLst/>
        </a:prstGeom>
        <a:gradFill rotWithShape="0">
          <a:gsLst>
            <a:gs pos="0">
              <a:schemeClr val="accent1">
                <a:shade val="50000"/>
                <a:hueOff val="0"/>
                <a:satOff val="0"/>
                <a:lumOff val="0"/>
                <a:alphaOff val="0"/>
                <a:tint val="94000"/>
                <a:satMod val="103000"/>
                <a:lumMod val="102000"/>
              </a:schemeClr>
            </a:gs>
            <a:gs pos="50000">
              <a:schemeClr val="accent1">
                <a:shade val="50000"/>
                <a:hueOff val="0"/>
                <a:satOff val="0"/>
                <a:lumOff val="0"/>
                <a:alphaOff val="0"/>
                <a:shade val="100000"/>
                <a:satMod val="110000"/>
                <a:lumMod val="100000"/>
              </a:schemeClr>
            </a:gs>
            <a:gs pos="100000">
              <a:schemeClr val="accent1">
                <a:shade val="50000"/>
                <a:hueOff val="0"/>
                <a:satOff val="0"/>
                <a:lumOff val="0"/>
                <a:alphaOff val="0"/>
                <a:shade val="78000"/>
                <a:satMod val="120000"/>
                <a:lumMod val="99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Franklin Gothic Book" panose="020B0503020102020204"/>
            </a:rPr>
            <a:t>Forming</a:t>
          </a:r>
          <a:endParaRPr lang="en-US" sz="1600" kern="1200" dirty="0"/>
        </a:p>
      </dsp:txBody>
      <dsp:txXfrm>
        <a:off x="1723588" y="40061"/>
        <a:ext cx="1124822" cy="704457"/>
      </dsp:txXfrm>
    </dsp:sp>
    <dsp:sp modelId="{3C600C0F-8965-4EC4-A97C-82A5BCD1EF93}">
      <dsp:nvSpPr>
        <dsp:cNvPr id="0" name=""/>
        <dsp:cNvSpPr/>
      </dsp:nvSpPr>
      <dsp:spPr>
        <a:xfrm>
          <a:off x="726383" y="392290"/>
          <a:ext cx="3119233" cy="3119233"/>
        </a:xfrm>
        <a:custGeom>
          <a:avLst/>
          <a:gdLst/>
          <a:ahLst/>
          <a:cxnLst/>
          <a:rect l="0" t="0" r="0" b="0"/>
          <a:pathLst>
            <a:path>
              <a:moveTo>
                <a:pt x="2168387" y="123719"/>
              </a:moveTo>
              <a:arcTo wR="1559616" hR="1559616" stAng="17578516" swAng="1961331"/>
            </a:path>
          </a:pathLst>
        </a:custGeom>
        <a:noFill/>
        <a:ln w="6350" cap="flat" cmpd="sng" algn="in">
          <a:solidFill>
            <a:schemeClr val="accent1">
              <a:shade val="9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6E71EED9-D3B6-408C-809E-BA632038DFC2}">
      <dsp:nvSpPr>
        <dsp:cNvPr id="0" name=""/>
        <dsp:cNvSpPr/>
      </dsp:nvSpPr>
      <dsp:spPr>
        <a:xfrm>
          <a:off x="3168762" y="1079619"/>
          <a:ext cx="1201042" cy="780677"/>
        </a:xfrm>
        <a:prstGeom prst="roundRect">
          <a:avLst/>
        </a:prstGeom>
        <a:gradFill rotWithShape="0">
          <a:gsLst>
            <a:gs pos="0">
              <a:schemeClr val="accent1">
                <a:shade val="50000"/>
                <a:hueOff val="4769"/>
                <a:satOff val="-173"/>
                <a:lumOff val="16036"/>
                <a:alphaOff val="0"/>
                <a:tint val="94000"/>
                <a:satMod val="103000"/>
                <a:lumMod val="102000"/>
              </a:schemeClr>
            </a:gs>
            <a:gs pos="50000">
              <a:schemeClr val="accent1">
                <a:shade val="50000"/>
                <a:hueOff val="4769"/>
                <a:satOff val="-173"/>
                <a:lumOff val="16036"/>
                <a:alphaOff val="0"/>
                <a:shade val="100000"/>
                <a:satMod val="110000"/>
                <a:lumMod val="100000"/>
              </a:schemeClr>
            </a:gs>
            <a:gs pos="100000">
              <a:schemeClr val="accent1">
                <a:shade val="50000"/>
                <a:hueOff val="4769"/>
                <a:satOff val="-173"/>
                <a:lumOff val="16036"/>
                <a:alphaOff val="0"/>
                <a:shade val="78000"/>
                <a:satMod val="120000"/>
                <a:lumMod val="99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Franklin Gothic Book" panose="020B0503020102020204"/>
            </a:rPr>
            <a:t>Storming</a:t>
          </a:r>
          <a:endParaRPr lang="en-US" sz="1600" kern="1200" dirty="0"/>
        </a:p>
      </dsp:txBody>
      <dsp:txXfrm>
        <a:off x="3206872" y="1117729"/>
        <a:ext cx="1124822" cy="704457"/>
      </dsp:txXfrm>
    </dsp:sp>
    <dsp:sp modelId="{F8DACFD3-4A62-4B0D-8264-454C95AC5F84}">
      <dsp:nvSpPr>
        <dsp:cNvPr id="0" name=""/>
        <dsp:cNvSpPr/>
      </dsp:nvSpPr>
      <dsp:spPr>
        <a:xfrm>
          <a:off x="726383" y="392290"/>
          <a:ext cx="3119233" cy="3119233"/>
        </a:xfrm>
        <a:custGeom>
          <a:avLst/>
          <a:gdLst/>
          <a:ahLst/>
          <a:cxnLst/>
          <a:rect l="0" t="0" r="0" b="0"/>
          <a:pathLst>
            <a:path>
              <a:moveTo>
                <a:pt x="3117094" y="1477976"/>
              </a:moveTo>
              <a:arcTo wR="1559616" hR="1559616" stAng="21419964" swAng="2196144"/>
            </a:path>
          </a:pathLst>
        </a:custGeom>
        <a:noFill/>
        <a:ln w="6350" cap="flat" cmpd="sng" algn="in">
          <a:solidFill>
            <a:schemeClr val="accent1">
              <a:shade val="90000"/>
              <a:hueOff val="5532"/>
              <a:satOff val="-216"/>
              <a:lumOff val="11974"/>
              <a:alphaOff val="0"/>
            </a:schemeClr>
          </a:solidFill>
          <a:prstDash val="solid"/>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C441285B-3E77-4025-8B1C-0AD4C910F091}">
      <dsp:nvSpPr>
        <dsp:cNvPr id="0" name=""/>
        <dsp:cNvSpPr/>
      </dsp:nvSpPr>
      <dsp:spPr>
        <a:xfrm>
          <a:off x="2602198" y="2823324"/>
          <a:ext cx="1201042" cy="780677"/>
        </a:xfrm>
        <a:prstGeom prst="roundRect">
          <a:avLst/>
        </a:prstGeom>
        <a:gradFill rotWithShape="0">
          <a:gsLst>
            <a:gs pos="0">
              <a:schemeClr val="accent1">
                <a:shade val="50000"/>
                <a:hueOff val="9538"/>
                <a:satOff val="-346"/>
                <a:lumOff val="32072"/>
                <a:alphaOff val="0"/>
                <a:tint val="94000"/>
                <a:satMod val="103000"/>
                <a:lumMod val="102000"/>
              </a:schemeClr>
            </a:gs>
            <a:gs pos="50000">
              <a:schemeClr val="accent1">
                <a:shade val="50000"/>
                <a:hueOff val="9538"/>
                <a:satOff val="-346"/>
                <a:lumOff val="32072"/>
                <a:alphaOff val="0"/>
                <a:shade val="100000"/>
                <a:satMod val="110000"/>
                <a:lumMod val="100000"/>
              </a:schemeClr>
            </a:gs>
            <a:gs pos="100000">
              <a:schemeClr val="accent1">
                <a:shade val="50000"/>
                <a:hueOff val="9538"/>
                <a:satOff val="-346"/>
                <a:lumOff val="32072"/>
                <a:alphaOff val="0"/>
                <a:shade val="78000"/>
                <a:satMod val="120000"/>
                <a:lumMod val="99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Franklin Gothic Book" panose="020B0503020102020204"/>
            </a:rPr>
            <a:t>Norming</a:t>
          </a:r>
          <a:endParaRPr lang="en-US" sz="1600" kern="1200" dirty="0"/>
        </a:p>
      </dsp:txBody>
      <dsp:txXfrm>
        <a:off x="2640308" y="2861434"/>
        <a:ext cx="1124822" cy="704457"/>
      </dsp:txXfrm>
    </dsp:sp>
    <dsp:sp modelId="{68C9EEB9-2E13-4F9D-A136-14A0D9A291E5}">
      <dsp:nvSpPr>
        <dsp:cNvPr id="0" name=""/>
        <dsp:cNvSpPr/>
      </dsp:nvSpPr>
      <dsp:spPr>
        <a:xfrm>
          <a:off x="726383" y="392290"/>
          <a:ext cx="3119233" cy="3119233"/>
        </a:xfrm>
        <a:custGeom>
          <a:avLst/>
          <a:gdLst/>
          <a:ahLst/>
          <a:cxnLst/>
          <a:rect l="0" t="0" r="0" b="0"/>
          <a:pathLst>
            <a:path>
              <a:moveTo>
                <a:pt x="1869619" y="3088113"/>
              </a:moveTo>
              <a:arcTo wR="1559616" hR="1559616" stAng="4712102" swAng="1375796"/>
            </a:path>
          </a:pathLst>
        </a:custGeom>
        <a:noFill/>
        <a:ln w="6350" cap="flat" cmpd="sng" algn="in">
          <a:solidFill>
            <a:schemeClr val="accent1">
              <a:shade val="90000"/>
              <a:hueOff val="11064"/>
              <a:satOff val="-433"/>
              <a:lumOff val="23948"/>
              <a:alphaOff val="0"/>
            </a:schemeClr>
          </a:solidFill>
          <a:prstDash val="solid"/>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6925DF07-4E0D-48ED-BCD5-6F9D66D36352}">
      <dsp:nvSpPr>
        <dsp:cNvPr id="0" name=""/>
        <dsp:cNvSpPr/>
      </dsp:nvSpPr>
      <dsp:spPr>
        <a:xfrm>
          <a:off x="768758" y="2823324"/>
          <a:ext cx="1201042" cy="780677"/>
        </a:xfrm>
        <a:prstGeom prst="roundRect">
          <a:avLst/>
        </a:prstGeom>
        <a:gradFill rotWithShape="0">
          <a:gsLst>
            <a:gs pos="0">
              <a:schemeClr val="accent1">
                <a:shade val="50000"/>
                <a:hueOff val="9538"/>
                <a:satOff val="-346"/>
                <a:lumOff val="32072"/>
                <a:alphaOff val="0"/>
                <a:tint val="94000"/>
                <a:satMod val="103000"/>
                <a:lumMod val="102000"/>
              </a:schemeClr>
            </a:gs>
            <a:gs pos="50000">
              <a:schemeClr val="accent1">
                <a:shade val="50000"/>
                <a:hueOff val="9538"/>
                <a:satOff val="-346"/>
                <a:lumOff val="32072"/>
                <a:alphaOff val="0"/>
                <a:shade val="100000"/>
                <a:satMod val="110000"/>
                <a:lumMod val="100000"/>
              </a:schemeClr>
            </a:gs>
            <a:gs pos="100000">
              <a:schemeClr val="accent1">
                <a:shade val="50000"/>
                <a:hueOff val="9538"/>
                <a:satOff val="-346"/>
                <a:lumOff val="32072"/>
                <a:alphaOff val="0"/>
                <a:shade val="78000"/>
                <a:satMod val="120000"/>
                <a:lumMod val="99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Franklin Gothic Book" panose="020B0503020102020204"/>
            </a:rPr>
            <a:t>Performing</a:t>
          </a:r>
          <a:endParaRPr lang="en-US" sz="1600" kern="1200" dirty="0"/>
        </a:p>
      </dsp:txBody>
      <dsp:txXfrm>
        <a:off x="806868" y="2861434"/>
        <a:ext cx="1124822" cy="704457"/>
      </dsp:txXfrm>
    </dsp:sp>
    <dsp:sp modelId="{2379215A-3518-43DF-84AE-EDF7EADCA2B5}">
      <dsp:nvSpPr>
        <dsp:cNvPr id="0" name=""/>
        <dsp:cNvSpPr/>
      </dsp:nvSpPr>
      <dsp:spPr>
        <a:xfrm>
          <a:off x="726383" y="392290"/>
          <a:ext cx="3119233" cy="3119233"/>
        </a:xfrm>
        <a:custGeom>
          <a:avLst/>
          <a:gdLst/>
          <a:ahLst/>
          <a:cxnLst/>
          <a:rect l="0" t="0" r="0" b="0"/>
          <a:pathLst>
            <a:path>
              <a:moveTo>
                <a:pt x="260605" y="2422735"/>
              </a:moveTo>
              <a:arcTo wR="1559616" hR="1559616" stAng="8783892" swAng="2196144"/>
            </a:path>
          </a:pathLst>
        </a:custGeom>
        <a:noFill/>
        <a:ln w="6350" cap="flat" cmpd="sng" algn="in">
          <a:solidFill>
            <a:schemeClr val="accent1">
              <a:shade val="90000"/>
              <a:hueOff val="11064"/>
              <a:satOff val="-433"/>
              <a:lumOff val="23948"/>
              <a:alphaOff val="0"/>
            </a:schemeClr>
          </a:solidFill>
          <a:prstDash val="solid"/>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 modelId="{D1695296-689E-4C76-BF2A-C39CCD986DF1}">
      <dsp:nvSpPr>
        <dsp:cNvPr id="0" name=""/>
        <dsp:cNvSpPr/>
      </dsp:nvSpPr>
      <dsp:spPr>
        <a:xfrm>
          <a:off x="202194" y="1079619"/>
          <a:ext cx="1201042" cy="780677"/>
        </a:xfrm>
        <a:prstGeom prst="roundRect">
          <a:avLst/>
        </a:prstGeom>
        <a:gradFill rotWithShape="0">
          <a:gsLst>
            <a:gs pos="0">
              <a:schemeClr val="accent1">
                <a:shade val="50000"/>
                <a:hueOff val="4769"/>
                <a:satOff val="-173"/>
                <a:lumOff val="16036"/>
                <a:alphaOff val="0"/>
                <a:tint val="94000"/>
                <a:satMod val="103000"/>
                <a:lumMod val="102000"/>
              </a:schemeClr>
            </a:gs>
            <a:gs pos="50000">
              <a:schemeClr val="accent1">
                <a:shade val="50000"/>
                <a:hueOff val="4769"/>
                <a:satOff val="-173"/>
                <a:lumOff val="16036"/>
                <a:alphaOff val="0"/>
                <a:shade val="100000"/>
                <a:satMod val="110000"/>
                <a:lumMod val="100000"/>
              </a:schemeClr>
            </a:gs>
            <a:gs pos="100000">
              <a:schemeClr val="accent1">
                <a:shade val="50000"/>
                <a:hueOff val="4769"/>
                <a:satOff val="-173"/>
                <a:lumOff val="16036"/>
                <a:alphaOff val="0"/>
                <a:shade val="78000"/>
                <a:satMod val="120000"/>
                <a:lumMod val="99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Franklin Gothic Book" panose="020B0503020102020204"/>
            </a:rPr>
            <a:t>Adjourning</a:t>
          </a:r>
          <a:endParaRPr lang="en-US" sz="1600" kern="1200" dirty="0"/>
        </a:p>
      </dsp:txBody>
      <dsp:txXfrm>
        <a:off x="240304" y="1117729"/>
        <a:ext cx="1124822" cy="704457"/>
      </dsp:txXfrm>
    </dsp:sp>
    <dsp:sp modelId="{8927EE2C-9E7F-438E-8C58-22094459119D}">
      <dsp:nvSpPr>
        <dsp:cNvPr id="0" name=""/>
        <dsp:cNvSpPr/>
      </dsp:nvSpPr>
      <dsp:spPr>
        <a:xfrm>
          <a:off x="726383" y="392290"/>
          <a:ext cx="3119233" cy="3119233"/>
        </a:xfrm>
        <a:custGeom>
          <a:avLst/>
          <a:gdLst/>
          <a:ahLst/>
          <a:cxnLst/>
          <a:rect l="0" t="0" r="0" b="0"/>
          <a:pathLst>
            <a:path>
              <a:moveTo>
                <a:pt x="271770" y="679925"/>
              </a:moveTo>
              <a:arcTo wR="1559616" hR="1559616" stAng="12860153" swAng="1961331"/>
            </a:path>
          </a:pathLst>
        </a:custGeom>
        <a:noFill/>
        <a:ln w="6350" cap="flat" cmpd="sng" algn="in">
          <a:solidFill>
            <a:schemeClr val="accent1">
              <a:shade val="90000"/>
              <a:hueOff val="5532"/>
              <a:satOff val="-216"/>
              <a:lumOff val="11974"/>
              <a:alphaOff val="0"/>
            </a:schemeClr>
          </a:solidFill>
          <a:prstDash val="solid"/>
        </a:ln>
        <a:effectLst/>
        <a:scene3d>
          <a:camera prst="orthographicFront"/>
          <a:lightRig rig="threePt" dir="t">
            <a:rot lat="0" lon="0" rev="7500000"/>
          </a:lightRig>
        </a:scene3d>
        <a:sp3d z="-40000" prstMaterial="matte"/>
      </dsp:spPr>
      <dsp:style>
        <a:lnRef idx="1">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AC2AC-7A34-4666-82EB-97456DA26FE1}">
      <dsp:nvSpPr>
        <dsp:cNvPr id="0" name=""/>
        <dsp:cNvSpPr/>
      </dsp:nvSpPr>
      <dsp:spPr>
        <a:xfrm rot="2535803">
          <a:off x="1731705" y="3128918"/>
          <a:ext cx="643582" cy="68027"/>
        </a:xfrm>
        <a:custGeom>
          <a:avLst/>
          <a:gdLst/>
          <a:ahLst/>
          <a:cxnLst/>
          <a:rect l="0" t="0" r="0" b="0"/>
          <a:pathLst>
            <a:path>
              <a:moveTo>
                <a:pt x="0" y="34013"/>
              </a:moveTo>
              <a:lnTo>
                <a:pt x="643582" y="34013"/>
              </a:lnTo>
            </a:path>
          </a:pathLst>
        </a:custGeom>
        <a:noFill/>
        <a:ln w="34925" cap="flat" cmpd="sng" algn="in">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D924AB5-C91C-4229-9C0A-B1848B9F7DC8}">
      <dsp:nvSpPr>
        <dsp:cNvPr id="0" name=""/>
        <dsp:cNvSpPr/>
      </dsp:nvSpPr>
      <dsp:spPr>
        <a:xfrm>
          <a:off x="1815351" y="2233295"/>
          <a:ext cx="726603" cy="68027"/>
        </a:xfrm>
        <a:custGeom>
          <a:avLst/>
          <a:gdLst/>
          <a:ahLst/>
          <a:cxnLst/>
          <a:rect l="0" t="0" r="0" b="0"/>
          <a:pathLst>
            <a:path>
              <a:moveTo>
                <a:pt x="0" y="34013"/>
              </a:moveTo>
              <a:lnTo>
                <a:pt x="726603" y="34013"/>
              </a:lnTo>
            </a:path>
          </a:pathLst>
        </a:custGeom>
        <a:noFill/>
        <a:ln w="34925" cap="flat" cmpd="sng" algn="in">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ED2DA2D-88C6-4291-8FA2-60742549AEFC}">
      <dsp:nvSpPr>
        <dsp:cNvPr id="0" name=""/>
        <dsp:cNvSpPr/>
      </dsp:nvSpPr>
      <dsp:spPr>
        <a:xfrm rot="19064197">
          <a:off x="1731705" y="1337673"/>
          <a:ext cx="643582" cy="68027"/>
        </a:xfrm>
        <a:custGeom>
          <a:avLst/>
          <a:gdLst/>
          <a:ahLst/>
          <a:cxnLst/>
          <a:rect l="0" t="0" r="0" b="0"/>
          <a:pathLst>
            <a:path>
              <a:moveTo>
                <a:pt x="0" y="34013"/>
              </a:moveTo>
              <a:lnTo>
                <a:pt x="643582" y="34013"/>
              </a:lnTo>
            </a:path>
          </a:pathLst>
        </a:custGeom>
        <a:noFill/>
        <a:ln w="34925" cap="flat" cmpd="sng" algn="in">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9BF14EA-BA0D-4D1D-81F2-DDC43DB591D3}">
      <dsp:nvSpPr>
        <dsp:cNvPr id="0" name=""/>
        <dsp:cNvSpPr/>
      </dsp:nvSpPr>
      <dsp:spPr>
        <a:xfrm>
          <a:off x="247" y="1199601"/>
          <a:ext cx="2135416" cy="2135416"/>
        </a:xfrm>
        <a:prstGeom prst="ellipse">
          <a:avLst/>
        </a:prstGeom>
        <a:solidFill>
          <a:schemeClr val="accent1">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F0C3463-B1FA-439B-905B-BBA0B459C918}">
      <dsp:nvSpPr>
        <dsp:cNvPr id="0" name=""/>
        <dsp:cNvSpPr/>
      </dsp:nvSpPr>
      <dsp:spPr>
        <a:xfrm>
          <a:off x="2136273" y="155574"/>
          <a:ext cx="1195422" cy="1195422"/>
        </a:xfrm>
        <a:prstGeom prst="ellipse">
          <a:avLst/>
        </a:prstGeom>
        <a:solidFill>
          <a:schemeClr val="accent1">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0">
            <a:lnSpc>
              <a:spcPct val="90000"/>
            </a:lnSpc>
            <a:spcBef>
              <a:spcPct val="0"/>
            </a:spcBef>
            <a:spcAft>
              <a:spcPct val="35000"/>
            </a:spcAft>
            <a:buNone/>
          </a:pPr>
          <a:r>
            <a:rPr lang="en-US" sz="1400" kern="1200" dirty="0">
              <a:latin typeface="Franklin Gothic Book" panose="020B0503020102020204"/>
            </a:rPr>
            <a:t>Action Orientated Roles</a:t>
          </a:r>
          <a:endParaRPr lang="en-US" sz="1400" kern="1200" dirty="0"/>
        </a:p>
      </dsp:txBody>
      <dsp:txXfrm>
        <a:off x="2311338" y="330639"/>
        <a:ext cx="845292" cy="845292"/>
      </dsp:txXfrm>
    </dsp:sp>
    <dsp:sp modelId="{81BF27B3-4236-43C0-977C-6115E3D9D7D8}">
      <dsp:nvSpPr>
        <dsp:cNvPr id="0" name=""/>
        <dsp:cNvSpPr/>
      </dsp:nvSpPr>
      <dsp:spPr>
        <a:xfrm>
          <a:off x="3451238" y="155574"/>
          <a:ext cx="1793133" cy="11954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228600" lvl="1" indent="-228600" algn="l" defTabSz="933450">
            <a:lnSpc>
              <a:spcPct val="90000"/>
            </a:lnSpc>
            <a:spcBef>
              <a:spcPct val="0"/>
            </a:spcBef>
            <a:spcAft>
              <a:spcPct val="15000"/>
            </a:spcAft>
            <a:buChar char="•"/>
          </a:pPr>
          <a:r>
            <a:rPr lang="en-US" sz="2100" kern="1200" dirty="0">
              <a:latin typeface="Franklin Gothic Book" panose="020B0503020102020204"/>
            </a:rPr>
            <a:t>Shaper</a:t>
          </a:r>
          <a:endParaRPr lang="en-US" sz="2100" kern="1200" dirty="0"/>
        </a:p>
        <a:p>
          <a:pPr marL="228600" lvl="1" indent="-228600" algn="l" defTabSz="933450">
            <a:lnSpc>
              <a:spcPct val="90000"/>
            </a:lnSpc>
            <a:spcBef>
              <a:spcPct val="0"/>
            </a:spcBef>
            <a:spcAft>
              <a:spcPct val="15000"/>
            </a:spcAft>
            <a:buChar char="•"/>
          </a:pPr>
          <a:r>
            <a:rPr lang="en-US" sz="2100" kern="1200" dirty="0">
              <a:latin typeface="Franklin Gothic Book" panose="020B0503020102020204"/>
            </a:rPr>
            <a:t>Implementer</a:t>
          </a:r>
          <a:endParaRPr lang="en-US" sz="2100" kern="1200" dirty="0"/>
        </a:p>
        <a:p>
          <a:pPr marL="228600" lvl="1" indent="-228600" algn="l" defTabSz="933450">
            <a:lnSpc>
              <a:spcPct val="90000"/>
            </a:lnSpc>
            <a:spcBef>
              <a:spcPct val="0"/>
            </a:spcBef>
            <a:spcAft>
              <a:spcPct val="15000"/>
            </a:spcAft>
            <a:buChar char="•"/>
          </a:pPr>
          <a:r>
            <a:rPr lang="en-US" sz="2100" kern="1200" dirty="0">
              <a:latin typeface="Franklin Gothic Book" panose="020B0503020102020204"/>
            </a:rPr>
            <a:t>Completer</a:t>
          </a:r>
          <a:endParaRPr lang="en-US" sz="2100" kern="1200" dirty="0"/>
        </a:p>
      </dsp:txBody>
      <dsp:txXfrm>
        <a:off x="3451238" y="155574"/>
        <a:ext cx="1793133" cy="1195422"/>
      </dsp:txXfrm>
    </dsp:sp>
    <dsp:sp modelId="{D09A19AE-9F45-49B8-80DB-83489D6DCD77}">
      <dsp:nvSpPr>
        <dsp:cNvPr id="0" name=""/>
        <dsp:cNvSpPr/>
      </dsp:nvSpPr>
      <dsp:spPr>
        <a:xfrm>
          <a:off x="2541955" y="1669598"/>
          <a:ext cx="1195422" cy="1195422"/>
        </a:xfrm>
        <a:prstGeom prst="ellipse">
          <a:avLst/>
        </a:prstGeom>
        <a:solidFill>
          <a:schemeClr val="accent1">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0">
            <a:lnSpc>
              <a:spcPct val="90000"/>
            </a:lnSpc>
            <a:spcBef>
              <a:spcPct val="0"/>
            </a:spcBef>
            <a:spcAft>
              <a:spcPct val="35000"/>
            </a:spcAft>
            <a:buNone/>
          </a:pPr>
          <a:r>
            <a:rPr lang="en-US" sz="1400" kern="1200" dirty="0">
              <a:latin typeface="Franklin Gothic Book" panose="020B0503020102020204"/>
            </a:rPr>
            <a:t>People Orientated Roles</a:t>
          </a:r>
          <a:endParaRPr lang="en-US" sz="1400" kern="1200" dirty="0"/>
        </a:p>
      </dsp:txBody>
      <dsp:txXfrm>
        <a:off x="2717020" y="1844663"/>
        <a:ext cx="845292" cy="845292"/>
      </dsp:txXfrm>
    </dsp:sp>
    <dsp:sp modelId="{1BD2C411-8530-48AE-A241-D7B6C78FCF3D}">
      <dsp:nvSpPr>
        <dsp:cNvPr id="0" name=""/>
        <dsp:cNvSpPr/>
      </dsp:nvSpPr>
      <dsp:spPr>
        <a:xfrm>
          <a:off x="3856919" y="1669598"/>
          <a:ext cx="1793133" cy="11954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228600" lvl="1" indent="-228600" algn="l" defTabSz="933450">
            <a:lnSpc>
              <a:spcPct val="90000"/>
            </a:lnSpc>
            <a:spcBef>
              <a:spcPct val="0"/>
            </a:spcBef>
            <a:spcAft>
              <a:spcPct val="15000"/>
            </a:spcAft>
            <a:buChar char="•"/>
          </a:pPr>
          <a:r>
            <a:rPr lang="en-US" sz="2100" kern="1200" dirty="0">
              <a:latin typeface="Franklin Gothic Book" panose="020B0503020102020204"/>
            </a:rPr>
            <a:t>Co-</a:t>
          </a:r>
          <a:r>
            <a:rPr lang="en-US" sz="2100" kern="1200" dirty="0" err="1">
              <a:latin typeface="Franklin Gothic Book" panose="020B0503020102020204"/>
            </a:rPr>
            <a:t>ordinator</a:t>
          </a:r>
          <a:endParaRPr lang="en-US" sz="2100" kern="1200" dirty="0" err="1"/>
        </a:p>
        <a:p>
          <a:pPr marL="228600" lvl="1" indent="-228600" algn="l" defTabSz="933450">
            <a:lnSpc>
              <a:spcPct val="90000"/>
            </a:lnSpc>
            <a:spcBef>
              <a:spcPct val="0"/>
            </a:spcBef>
            <a:spcAft>
              <a:spcPct val="15000"/>
            </a:spcAft>
            <a:buChar char="•"/>
          </a:pPr>
          <a:r>
            <a:rPr lang="en-US" sz="2100" kern="1200" dirty="0" err="1">
              <a:latin typeface="Franklin Gothic Book" panose="020B0503020102020204"/>
            </a:rPr>
            <a:t>Teamworker</a:t>
          </a:r>
        </a:p>
        <a:p>
          <a:pPr marL="228600" lvl="1" indent="-228600" algn="l" defTabSz="933450" rtl="0">
            <a:lnSpc>
              <a:spcPct val="90000"/>
            </a:lnSpc>
            <a:spcBef>
              <a:spcPct val="0"/>
            </a:spcBef>
            <a:spcAft>
              <a:spcPct val="15000"/>
            </a:spcAft>
            <a:buChar char="•"/>
          </a:pPr>
          <a:r>
            <a:rPr lang="en-US" sz="2100" kern="1200" dirty="0">
              <a:latin typeface="Franklin Gothic Book" panose="020B0503020102020204"/>
            </a:rPr>
            <a:t>Resource Investigator</a:t>
          </a:r>
          <a:endParaRPr lang="en-US" sz="2100" kern="1200" dirty="0"/>
        </a:p>
      </dsp:txBody>
      <dsp:txXfrm>
        <a:off x="3856919" y="1669598"/>
        <a:ext cx="1793133" cy="1195422"/>
      </dsp:txXfrm>
    </dsp:sp>
    <dsp:sp modelId="{6D11496B-4DF9-4AF9-9437-B6DA67E636DE}">
      <dsp:nvSpPr>
        <dsp:cNvPr id="0" name=""/>
        <dsp:cNvSpPr/>
      </dsp:nvSpPr>
      <dsp:spPr>
        <a:xfrm>
          <a:off x="2136273" y="3183622"/>
          <a:ext cx="1195422" cy="1195422"/>
        </a:xfrm>
        <a:prstGeom prst="ellipse">
          <a:avLst/>
        </a:prstGeom>
        <a:solidFill>
          <a:schemeClr val="accent1">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rtl="0">
            <a:lnSpc>
              <a:spcPct val="90000"/>
            </a:lnSpc>
            <a:spcBef>
              <a:spcPct val="0"/>
            </a:spcBef>
            <a:spcAft>
              <a:spcPct val="35000"/>
            </a:spcAft>
            <a:buNone/>
          </a:pPr>
          <a:r>
            <a:rPr lang="en-US" sz="1400" kern="1200" dirty="0">
              <a:latin typeface="Franklin Gothic Book" panose="020B0503020102020204"/>
            </a:rPr>
            <a:t>Cerebral Roles</a:t>
          </a:r>
          <a:endParaRPr lang="en-US" sz="1400" kern="1200" dirty="0"/>
        </a:p>
      </dsp:txBody>
      <dsp:txXfrm>
        <a:off x="2311338" y="3358687"/>
        <a:ext cx="845292" cy="845292"/>
      </dsp:txXfrm>
    </dsp:sp>
    <dsp:sp modelId="{F2ECE252-B859-4BA6-B04C-B4F3E6FC82CD}">
      <dsp:nvSpPr>
        <dsp:cNvPr id="0" name=""/>
        <dsp:cNvSpPr/>
      </dsp:nvSpPr>
      <dsp:spPr>
        <a:xfrm>
          <a:off x="3451238" y="3183622"/>
          <a:ext cx="1793133" cy="11954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228600" lvl="1" indent="-228600" algn="l" defTabSz="933450">
            <a:lnSpc>
              <a:spcPct val="90000"/>
            </a:lnSpc>
            <a:spcBef>
              <a:spcPct val="0"/>
            </a:spcBef>
            <a:spcAft>
              <a:spcPct val="15000"/>
            </a:spcAft>
            <a:buChar char="•"/>
          </a:pPr>
          <a:r>
            <a:rPr lang="en-US" sz="2100" kern="1200" dirty="0">
              <a:latin typeface="Franklin Gothic Book" panose="020B0503020102020204"/>
            </a:rPr>
            <a:t>Plant</a:t>
          </a:r>
          <a:endParaRPr lang="en-US" sz="2100" kern="1200" dirty="0"/>
        </a:p>
        <a:p>
          <a:pPr marL="228600" lvl="1" indent="-228600" algn="l" defTabSz="933450" rtl="0">
            <a:lnSpc>
              <a:spcPct val="90000"/>
            </a:lnSpc>
            <a:spcBef>
              <a:spcPct val="0"/>
            </a:spcBef>
            <a:spcAft>
              <a:spcPct val="15000"/>
            </a:spcAft>
            <a:buChar char="•"/>
          </a:pPr>
          <a:r>
            <a:rPr lang="en-US" sz="2100" kern="1200" dirty="0">
              <a:latin typeface="Franklin Gothic Book" panose="020B0503020102020204"/>
            </a:rPr>
            <a:t>Monitor Evaluator</a:t>
          </a:r>
        </a:p>
        <a:p>
          <a:pPr marL="228600" lvl="1" indent="-228600" algn="l" defTabSz="933450">
            <a:lnSpc>
              <a:spcPct val="90000"/>
            </a:lnSpc>
            <a:spcBef>
              <a:spcPct val="0"/>
            </a:spcBef>
            <a:spcAft>
              <a:spcPct val="15000"/>
            </a:spcAft>
            <a:buChar char="•"/>
          </a:pPr>
          <a:r>
            <a:rPr lang="en-US" sz="2100" kern="1200" dirty="0">
              <a:latin typeface="Franklin Gothic Book" panose="020B0503020102020204"/>
            </a:rPr>
            <a:t>Specialist</a:t>
          </a:r>
        </a:p>
      </dsp:txBody>
      <dsp:txXfrm>
        <a:off x="3451238" y="3183622"/>
        <a:ext cx="1793133" cy="1195422"/>
      </dsp:txXfrm>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GB"/>
              <a:t>Click to edit Master title style</a:t>
            </a:r>
            <a:endParaRPr lang="en-US"/>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1/6/25</a:t>
            </a:fld>
            <a:endParaRPr lang="en-US"/>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87DE6118-2437-4B30-8E3C-4D2BE6020583}" type="datetimeFigureOut">
              <a:rPr lang="en-US" dirty="0"/>
              <a:t>1/6/25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GB"/>
              <a:t>Click to edit Master title style</a:t>
            </a:r>
            <a:endParaRPr lang="en-US"/>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1/6/25</a:t>
            </a:fld>
            <a:endParaRPr lang="en-US"/>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GB"/>
              <a:t>Click to edit Master title style</a:t>
            </a:r>
            <a:endParaRPr lang="en-US"/>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87DE6118-2437-4B30-8E3C-4D2BE6020583}" type="datetimeFigureOut">
              <a:rPr lang="en-US" dirty="0"/>
              <a:t>1/6/25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GB"/>
              <a:t>Click to edit Master title style</a:t>
            </a:r>
            <a:endParaRPr lang="en-US"/>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87DE6118-2437-4B30-8E3C-4D2BE6020583}" type="datetimeFigureOut">
              <a:rPr lang="en-US" dirty="0"/>
              <a:t>1/6/25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87DE6118-2437-4B30-8E3C-4D2BE6020583}" type="datetimeFigureOut">
              <a:rPr lang="en-US" dirty="0"/>
              <a:t>1/6/25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1/6/25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GB"/>
              <a:t>Click to edit Master title style</a:t>
            </a:r>
            <a:endParaRPr lang="en-US"/>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1/6/25</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GB"/>
              <a:t>Click to edit Master title style</a:t>
            </a:r>
            <a:endParaRPr lang="en-US"/>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1/6/25</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87DE6118-2437-4B30-8E3C-4D2BE6020583}" type="datetimeFigureOut">
              <a:rPr lang="en-US" dirty="0"/>
              <a:t>1/6/25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87DE6118-2437-4B30-8E3C-4D2BE6020583}" type="datetimeFigureOut">
              <a:rPr lang="en-US" dirty="0"/>
              <a:t>1/6/25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GB"/>
              <a:t>Click to edit Master title style</a:t>
            </a:r>
            <a:endParaRPr lang="en-US"/>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1/6/25</a:t>
            </a:fld>
            <a:endParaRPr lang="en-US"/>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boardmix.com/analysis/pestle-analysis-of-starbucks/" TargetMode="External"/><Relationship Id="rId7" Type="http://schemas.openxmlformats.org/officeDocument/2006/relationships/hyperlink" Target="https://strategicmanagementinsight.com/tools/triple-bottom-line/" TargetMode="External"/><Relationship Id="rId2" Type="http://schemas.openxmlformats.org/officeDocument/2006/relationships/hyperlink" Target="https://sustainabilitymag.com/sustainability/starbucks-balancing-sustainability-goals-with-rapid-growth" TargetMode="External"/><Relationship Id="rId1" Type="http://schemas.openxmlformats.org/officeDocument/2006/relationships/slideLayout" Target="../slideLayouts/slideLayout2.xml"/><Relationship Id="rId6" Type="http://schemas.openxmlformats.org/officeDocument/2006/relationships/hyperlink" Target="https://www.thegivingmachine.co.uk/blog/posts/corporate-social-responsibility-and-environmental-social-and-governance-a-simple-guide/" TargetMode="External"/><Relationship Id="rId5" Type="http://schemas.openxmlformats.org/officeDocument/2006/relationships/hyperlink" Target="https://www.freshbooks.com/hub/other/tuckmans-theory#:~:text=Tuckman's%20theory%20was%20first%20proposed,last%20until%20the%20project%20ends." TargetMode="External"/><Relationship Id="rId4" Type="http://schemas.openxmlformats.org/officeDocument/2006/relationships/hyperlink" Target="https://www.ijmh.org/wp-content/uploads/papers/v9i6/F1570029623.pdf"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www.pon.harvard.edu/daily/leadership-skills-daily/servant-leadership-theory/#:~:text=Commitment%20to%20the%20growth%20of,the%20growth%20of%20each%20individual.%E2%80%9D" TargetMode="External"/><Relationship Id="rId3" Type="http://schemas.openxmlformats.org/officeDocument/2006/relationships/hyperlink" Target="https://starbuckspartnerhour.medium.com/starbucks-career-benefits-a-path-to-success-26998b323c80" TargetMode="External"/><Relationship Id="rId7" Type="http://schemas.openxmlformats.org/officeDocument/2006/relationships/hyperlink" Target="https://core.ac.uk/download/pdf/11590475.pdf" TargetMode="External"/><Relationship Id="rId2" Type="http://schemas.openxmlformats.org/officeDocument/2006/relationships/hyperlink" Target="https://unherd.com/newsroom/starbucks-blm-and-palestine-activism-has-backfired/#:~:text=Like%20so%20many%20companies%2C%20the,over%20the%20war%20in%20Gaza." TargetMode="External"/><Relationship Id="rId1" Type="http://schemas.openxmlformats.org/officeDocument/2006/relationships/slideLayout" Target="../slideLayouts/slideLayout7.xml"/><Relationship Id="rId6" Type="http://schemas.openxmlformats.org/officeDocument/2006/relationships/hyperlink" Target="https://digitalcommons.liberty.edu/cgi/viewcontent.cgi?article=1237&amp;context=honors" TargetMode="External"/><Relationship Id="rId5" Type="http://schemas.openxmlformats.org/officeDocument/2006/relationships/hyperlink" Target="https://www.intelligentautomation.network/transformation/articles/starbucks-digital-transformation#:~:text=Starbucks'%20%E2%80%9CDigital%20Flywheel%E2%80%9D&amp;text=In%20addition%20to%20enabling%20Mobile,unique%20preferences%20and%20spending%20habits." TargetMode="External"/><Relationship Id="rId4" Type="http://schemas.openxmlformats.org/officeDocument/2006/relationships/hyperlink" Target="https://online.hbs.edu/blog/post/what-is-the-triple-bottom-line" TargetMode="External"/><Relationship Id="rId9" Type="http://schemas.openxmlformats.org/officeDocument/2006/relationships/hyperlink" Target="https://www.starbucks.com/about-us/"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pmc.ncbi.nlm.nih.gov/articles/PMC9204162/#:~:text=The%20American%20scholar%20Likert%20(1961,et%20al.%2C%202018)." TargetMode="External"/><Relationship Id="rId3" Type="http://schemas.openxmlformats.org/officeDocument/2006/relationships/hyperlink" Target="https://online.hbs.edu/blog/post/types-of-corporate-social-responsibility" TargetMode="External"/><Relationship Id="rId7" Type="http://schemas.openxmlformats.org/officeDocument/2006/relationships/hyperlink" Target="https://www.ifm.eng.cam.ac.uk/research/dmg/tools-and-techniques/belbins-team-roles/" TargetMode="External"/><Relationship Id="rId2" Type="http://schemas.openxmlformats.org/officeDocument/2006/relationships/hyperlink" Target="https://www.statista.com/statistics/266465/number-of-starbucks-stores-worldwide/" TargetMode="External"/><Relationship Id="rId1" Type="http://schemas.openxmlformats.org/officeDocument/2006/relationships/slideLayout" Target="../slideLayouts/slideLayout7.xml"/><Relationship Id="rId6" Type="http://schemas.openxmlformats.org/officeDocument/2006/relationships/hyperlink" Target="https://www.simplypsychology.org/what-is-transformational-leadership.html" TargetMode="External"/><Relationship Id="rId5" Type="http://schemas.openxmlformats.org/officeDocument/2006/relationships/hyperlink" Target="https://www.twoteachers.co.uk/post/understanding-elton-mayo-s-human-relations-theory-unlocking-employee-motivation" TargetMode="External"/><Relationship Id="rId10" Type="http://schemas.openxmlformats.org/officeDocument/2006/relationships/hyperlink" Target="https://en.wikipedia.org/wiki/Starbucks" TargetMode="External"/><Relationship Id="rId4" Type="http://schemas.openxmlformats.org/officeDocument/2006/relationships/hyperlink" Target="https://zaguan.unizar.es/record/101077/files/TAZ-TFG-2020-4193.pdf?version=1" TargetMode="External"/><Relationship Id="rId9" Type="http://schemas.openxmlformats.org/officeDocument/2006/relationships/hyperlink" Target="https://www.sparrowconnected.com/blog/the-power-of-effective-internal-comms-lessons-from-retail-industry-giants#:~:text=Starbucks%20is%20renowned%20not%20only,directly%20with%20colleagues%20and%20managemen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ED8CE5-C1B8-24BA-7F00-E51C88CF188B}"/>
              </a:ext>
            </a:extLst>
          </p:cNvPr>
          <p:cNvSpPr>
            <a:spLocks noGrp="1"/>
          </p:cNvSpPr>
          <p:nvPr>
            <p:ph type="ctrTitle"/>
          </p:nvPr>
        </p:nvSpPr>
        <p:spPr/>
        <p:txBody>
          <a:bodyPr/>
          <a:lstStyle/>
          <a:p>
            <a:r>
              <a:rPr lang="en-GB" dirty="0">
                <a:solidFill>
                  <a:schemeClr val="accent4">
                    <a:lumMod val="76000"/>
                  </a:schemeClr>
                </a:solidFill>
              </a:rPr>
              <a:t>Starbucks</a:t>
            </a:r>
            <a:endParaRPr lang="en-US" dirty="0">
              <a:solidFill>
                <a:schemeClr val="accent4">
                  <a:lumMod val="76000"/>
                </a:schemeClr>
              </a:solidFill>
            </a:endParaRPr>
          </a:p>
        </p:txBody>
      </p:sp>
      <p:sp>
        <p:nvSpPr>
          <p:cNvPr id="3" name="Subtitle 2">
            <a:extLst>
              <a:ext uri="{FF2B5EF4-FFF2-40B4-BE49-F238E27FC236}">
                <a16:creationId xmlns:a16="http://schemas.microsoft.com/office/drawing/2014/main" id="{F92260B9-764A-497F-9B45-164697D4B434}"/>
              </a:ext>
            </a:extLst>
          </p:cNvPr>
          <p:cNvSpPr>
            <a:spLocks noGrp="1"/>
          </p:cNvSpPr>
          <p:nvPr>
            <p:ph type="subTitle" idx="1"/>
          </p:nvPr>
        </p:nvSpPr>
        <p:spPr/>
        <p:txBody>
          <a:bodyPr>
            <a:normAutofit fontScale="92500" lnSpcReduction="10000"/>
          </a:bodyPr>
          <a:lstStyle/>
          <a:p>
            <a:r>
              <a:rPr lang="en-GB"/>
              <a:t>The companies approach to strategies, organisational management, teamwork and corporate social responsibility. </a:t>
            </a:r>
            <a:endParaRPr lang="en-US"/>
          </a:p>
        </p:txBody>
      </p:sp>
    </p:spTree>
    <p:extLst>
      <p:ext uri="{BB962C8B-B14F-4D97-AF65-F5344CB8AC3E}">
        <p14:creationId xmlns:p14="http://schemas.microsoft.com/office/powerpoint/2010/main" val="20804684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3B17F-1592-13C2-D5D6-704CB9EBE925}"/>
              </a:ext>
            </a:extLst>
          </p:cNvPr>
          <p:cNvSpPr>
            <a:spLocks noGrp="1"/>
          </p:cNvSpPr>
          <p:nvPr>
            <p:ph type="title"/>
          </p:nvPr>
        </p:nvSpPr>
        <p:spPr/>
        <p:txBody>
          <a:bodyPr/>
          <a:lstStyle/>
          <a:p>
            <a:r>
              <a:rPr lang="en-GB" dirty="0">
                <a:solidFill>
                  <a:schemeClr val="accent4">
                    <a:lumMod val="76000"/>
                  </a:schemeClr>
                </a:solidFill>
              </a:rPr>
              <a:t>Objectives:</a:t>
            </a:r>
            <a:endParaRPr lang="en-US" dirty="0">
              <a:solidFill>
                <a:schemeClr val="accent4">
                  <a:lumMod val="76000"/>
                </a:schemeClr>
              </a:solidFill>
            </a:endParaRPr>
          </a:p>
        </p:txBody>
      </p:sp>
      <p:sp>
        <p:nvSpPr>
          <p:cNvPr id="3" name="Content Placeholder 2">
            <a:extLst>
              <a:ext uri="{FF2B5EF4-FFF2-40B4-BE49-F238E27FC236}">
                <a16:creationId xmlns:a16="http://schemas.microsoft.com/office/drawing/2014/main" id="{A438A6CE-13D7-200A-7AA5-E9F095A33056}"/>
              </a:ext>
            </a:extLst>
          </p:cNvPr>
          <p:cNvSpPr>
            <a:spLocks noGrp="1"/>
          </p:cNvSpPr>
          <p:nvPr>
            <p:ph idx="1"/>
          </p:nvPr>
        </p:nvSpPr>
        <p:spPr/>
        <p:txBody>
          <a:bodyPr/>
          <a:lstStyle/>
          <a:p>
            <a:r>
              <a:rPr lang="en-GB"/>
              <a:t>To discuss Starbucks approach to strategies</a:t>
            </a:r>
          </a:p>
          <a:p>
            <a:r>
              <a:rPr lang="en-GB"/>
              <a:t>To critically analyse Starbucks approach to management</a:t>
            </a:r>
          </a:p>
          <a:p>
            <a:r>
              <a:rPr lang="en-GB"/>
              <a:t>To discover how teamwork and grouping is used within Starbucks and measure this against theories of teamwork</a:t>
            </a:r>
          </a:p>
          <a:p>
            <a:r>
              <a:rPr lang="en-GB"/>
              <a:t>To talk through what corporate social responsibility is and how Starbucks is supporting or not supporting this. </a:t>
            </a:r>
          </a:p>
          <a:p>
            <a:endParaRPr lang="en-US"/>
          </a:p>
        </p:txBody>
      </p:sp>
    </p:spTree>
    <p:extLst>
      <p:ext uri="{BB962C8B-B14F-4D97-AF65-F5344CB8AC3E}">
        <p14:creationId xmlns:p14="http://schemas.microsoft.com/office/powerpoint/2010/main" val="3504624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3" end="3"/>
                                            </p:txEl>
                                          </p:spTgt>
                                        </p:tgtEl>
                                        <p:attrNameLst>
                                          <p:attrName>style.visibility</p:attrName>
                                        </p:attrNameLst>
                                      </p:cBhvr>
                                      <p:to>
                                        <p:strVal val="visible"/>
                                      </p:to>
                                    </p:set>
                                    <p:animEffect transition="in" filter="wipe(down)">
                                      <p:cBhvr>
                                        <p:cTn id="61" dur="580">
                                          <p:stCondLst>
                                            <p:cond delay="0"/>
                                          </p:stCondLst>
                                        </p:cTn>
                                        <p:tgtEl>
                                          <p:spTgt spid="3">
                                            <p:txEl>
                                              <p:pRg st="3" end="3"/>
                                            </p:txEl>
                                          </p:spTgt>
                                        </p:tgtEl>
                                      </p:cBhvr>
                                    </p:animEffect>
                                    <p:anim calcmode="lin" valueType="num">
                                      <p:cBhvr>
                                        <p:cTn id="6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3" end="3"/>
                                            </p:txEl>
                                          </p:spTgt>
                                        </p:tgtEl>
                                      </p:cBhvr>
                                      <p:to x="100000" y="60000"/>
                                    </p:animScale>
                                    <p:animScale>
                                      <p:cBhvr>
                                        <p:cTn id="68" dur="166" decel="50000">
                                          <p:stCondLst>
                                            <p:cond delay="676"/>
                                          </p:stCondLst>
                                        </p:cTn>
                                        <p:tgtEl>
                                          <p:spTgt spid="3">
                                            <p:txEl>
                                              <p:pRg st="3" end="3"/>
                                            </p:txEl>
                                          </p:spTgt>
                                        </p:tgtEl>
                                      </p:cBhvr>
                                      <p:to x="100000" y="100000"/>
                                    </p:animScale>
                                    <p:animScale>
                                      <p:cBhvr>
                                        <p:cTn id="69" dur="26">
                                          <p:stCondLst>
                                            <p:cond delay="1312"/>
                                          </p:stCondLst>
                                        </p:cTn>
                                        <p:tgtEl>
                                          <p:spTgt spid="3">
                                            <p:txEl>
                                              <p:pRg st="3" end="3"/>
                                            </p:txEl>
                                          </p:spTgt>
                                        </p:tgtEl>
                                      </p:cBhvr>
                                      <p:to x="100000" y="80000"/>
                                    </p:animScale>
                                    <p:animScale>
                                      <p:cBhvr>
                                        <p:cTn id="70" dur="166" decel="50000">
                                          <p:stCondLst>
                                            <p:cond delay="1338"/>
                                          </p:stCondLst>
                                        </p:cTn>
                                        <p:tgtEl>
                                          <p:spTgt spid="3">
                                            <p:txEl>
                                              <p:pRg st="3" end="3"/>
                                            </p:txEl>
                                          </p:spTgt>
                                        </p:tgtEl>
                                      </p:cBhvr>
                                      <p:to x="100000" y="100000"/>
                                    </p:animScale>
                                    <p:animScale>
                                      <p:cBhvr>
                                        <p:cTn id="71" dur="26">
                                          <p:stCondLst>
                                            <p:cond delay="1642"/>
                                          </p:stCondLst>
                                        </p:cTn>
                                        <p:tgtEl>
                                          <p:spTgt spid="3">
                                            <p:txEl>
                                              <p:pRg st="3" end="3"/>
                                            </p:txEl>
                                          </p:spTgt>
                                        </p:tgtEl>
                                      </p:cBhvr>
                                      <p:to x="100000" y="90000"/>
                                    </p:animScale>
                                    <p:animScale>
                                      <p:cBhvr>
                                        <p:cTn id="72" dur="166" decel="50000">
                                          <p:stCondLst>
                                            <p:cond delay="1668"/>
                                          </p:stCondLst>
                                        </p:cTn>
                                        <p:tgtEl>
                                          <p:spTgt spid="3">
                                            <p:txEl>
                                              <p:pRg st="3" end="3"/>
                                            </p:txEl>
                                          </p:spTgt>
                                        </p:tgtEl>
                                      </p:cBhvr>
                                      <p:to x="100000" y="100000"/>
                                    </p:animScale>
                                    <p:animScale>
                                      <p:cBhvr>
                                        <p:cTn id="73" dur="26">
                                          <p:stCondLst>
                                            <p:cond delay="1808"/>
                                          </p:stCondLst>
                                        </p:cTn>
                                        <p:tgtEl>
                                          <p:spTgt spid="3">
                                            <p:txEl>
                                              <p:pRg st="3" end="3"/>
                                            </p:txEl>
                                          </p:spTgt>
                                        </p:tgtEl>
                                      </p:cBhvr>
                                      <p:to x="100000" y="95000"/>
                                    </p:animScale>
                                    <p:animScale>
                                      <p:cBhvr>
                                        <p:cTn id="74"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D760F6-9E1D-BF54-CF5B-07FEEF501263}"/>
              </a:ext>
            </a:extLst>
          </p:cNvPr>
          <p:cNvSpPr>
            <a:spLocks noGrp="1"/>
          </p:cNvSpPr>
          <p:nvPr>
            <p:ph type="title"/>
          </p:nvPr>
        </p:nvSpPr>
        <p:spPr/>
        <p:txBody>
          <a:bodyPr/>
          <a:lstStyle/>
          <a:p>
            <a:r>
              <a:rPr lang="en-GB" dirty="0">
                <a:solidFill>
                  <a:schemeClr val="accent4">
                    <a:lumMod val="76000"/>
                  </a:schemeClr>
                </a:solidFill>
              </a:rPr>
              <a:t>Introduction to Starbucks</a:t>
            </a:r>
            <a:endParaRPr lang="en-US" dirty="0">
              <a:solidFill>
                <a:schemeClr val="accent4">
                  <a:lumMod val="76000"/>
                </a:schemeClr>
              </a:solidFill>
            </a:endParaRPr>
          </a:p>
        </p:txBody>
      </p:sp>
      <p:sp>
        <p:nvSpPr>
          <p:cNvPr id="5" name="Rectangle: Rounded Corners 4">
            <a:extLst>
              <a:ext uri="{FF2B5EF4-FFF2-40B4-BE49-F238E27FC236}">
                <a16:creationId xmlns:a16="http://schemas.microsoft.com/office/drawing/2014/main" id="{79095A2C-152A-F777-5600-1D8A9B04B1E4}"/>
              </a:ext>
            </a:extLst>
          </p:cNvPr>
          <p:cNvSpPr/>
          <p:nvPr/>
        </p:nvSpPr>
        <p:spPr>
          <a:xfrm>
            <a:off x="926022" y="1635928"/>
            <a:ext cx="3249911" cy="1958813"/>
          </a:xfrm>
          <a:prstGeom prst="roundRect">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1971 Seattle</a:t>
            </a:r>
            <a:endParaRPr lang="en-US"/>
          </a:p>
        </p:txBody>
      </p:sp>
      <p:sp>
        <p:nvSpPr>
          <p:cNvPr id="8" name="Rectangle: Rounded Corners 7">
            <a:extLst>
              <a:ext uri="{FF2B5EF4-FFF2-40B4-BE49-F238E27FC236}">
                <a16:creationId xmlns:a16="http://schemas.microsoft.com/office/drawing/2014/main" id="{F0551853-BBAD-369B-FEFA-10D066F6AB26}"/>
              </a:ext>
            </a:extLst>
          </p:cNvPr>
          <p:cNvSpPr/>
          <p:nvPr/>
        </p:nvSpPr>
        <p:spPr>
          <a:xfrm>
            <a:off x="4766158" y="1635928"/>
            <a:ext cx="3249911" cy="1958813"/>
          </a:xfrm>
          <a:prstGeom prst="roundRect">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a:t>1982 Howard Schultz</a:t>
            </a:r>
            <a:endParaRPr lang="en-US"/>
          </a:p>
        </p:txBody>
      </p:sp>
      <p:sp>
        <p:nvSpPr>
          <p:cNvPr id="11" name="Rectangle: Rounded Corners 10">
            <a:extLst>
              <a:ext uri="{FF2B5EF4-FFF2-40B4-BE49-F238E27FC236}">
                <a16:creationId xmlns:a16="http://schemas.microsoft.com/office/drawing/2014/main" id="{F6EBD14F-6641-6F3F-4205-A308D91DD250}"/>
              </a:ext>
            </a:extLst>
          </p:cNvPr>
          <p:cNvSpPr/>
          <p:nvPr/>
        </p:nvSpPr>
        <p:spPr>
          <a:xfrm>
            <a:off x="8606294" y="1635928"/>
            <a:ext cx="3249911" cy="1958813"/>
          </a:xfrm>
          <a:prstGeom prst="roundRect">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a:t>1983 Italian coffee culture</a:t>
            </a:r>
            <a:endParaRPr lang="en-US"/>
          </a:p>
        </p:txBody>
      </p:sp>
      <p:sp>
        <p:nvSpPr>
          <p:cNvPr id="13" name="Rectangle: Rounded Corners 12">
            <a:extLst>
              <a:ext uri="{FF2B5EF4-FFF2-40B4-BE49-F238E27FC236}">
                <a16:creationId xmlns:a16="http://schemas.microsoft.com/office/drawing/2014/main" id="{4E29703E-3436-89C9-FAC1-2063709DA694}"/>
              </a:ext>
            </a:extLst>
          </p:cNvPr>
          <p:cNvSpPr/>
          <p:nvPr/>
        </p:nvSpPr>
        <p:spPr>
          <a:xfrm>
            <a:off x="926020" y="4030415"/>
            <a:ext cx="3249911" cy="1958813"/>
          </a:xfrm>
          <a:prstGeom prst="roundRect">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1987 Green aprons</a:t>
            </a:r>
            <a:endParaRPr lang="en-US"/>
          </a:p>
        </p:txBody>
      </p:sp>
      <p:sp>
        <p:nvSpPr>
          <p:cNvPr id="15" name="Rectangle: Rounded Corners 14">
            <a:extLst>
              <a:ext uri="{FF2B5EF4-FFF2-40B4-BE49-F238E27FC236}">
                <a16:creationId xmlns:a16="http://schemas.microsoft.com/office/drawing/2014/main" id="{1E805150-9C5B-DC8C-3EC5-2FA42E39F7DF}"/>
              </a:ext>
            </a:extLst>
          </p:cNvPr>
          <p:cNvSpPr/>
          <p:nvPr/>
        </p:nvSpPr>
        <p:spPr>
          <a:xfrm>
            <a:off x="4766157" y="4030416"/>
            <a:ext cx="3249911" cy="1958813"/>
          </a:xfrm>
          <a:prstGeom prst="roundRect">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1999 Takeover</a:t>
            </a:r>
            <a:endParaRPr lang="en-US"/>
          </a:p>
        </p:txBody>
      </p:sp>
      <p:sp>
        <p:nvSpPr>
          <p:cNvPr id="17" name="Rectangle: Rounded Corners 16">
            <a:extLst>
              <a:ext uri="{FF2B5EF4-FFF2-40B4-BE49-F238E27FC236}">
                <a16:creationId xmlns:a16="http://schemas.microsoft.com/office/drawing/2014/main" id="{8CAC1B6C-EDE8-48C3-ECC0-384FEA1F5398}"/>
              </a:ext>
            </a:extLst>
          </p:cNvPr>
          <p:cNvSpPr/>
          <p:nvPr/>
        </p:nvSpPr>
        <p:spPr>
          <a:xfrm>
            <a:off x="8606294" y="4030416"/>
            <a:ext cx="3249911" cy="1958813"/>
          </a:xfrm>
          <a:prstGeom prst="roundRect">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Today</a:t>
            </a:r>
            <a:endParaRPr lang="en-US"/>
          </a:p>
        </p:txBody>
      </p:sp>
      <p:sp>
        <p:nvSpPr>
          <p:cNvPr id="18" name="TextBox 17">
            <a:extLst>
              <a:ext uri="{FF2B5EF4-FFF2-40B4-BE49-F238E27FC236}">
                <a16:creationId xmlns:a16="http://schemas.microsoft.com/office/drawing/2014/main" id="{0C0D838E-CB79-B4F4-FDF6-D8B4F6EB7E59}"/>
              </a:ext>
            </a:extLst>
          </p:cNvPr>
          <p:cNvSpPr txBox="1"/>
          <p:nvPr/>
        </p:nvSpPr>
        <p:spPr>
          <a:xfrm>
            <a:off x="8606294" y="6488668"/>
            <a:ext cx="4242447" cy="369332"/>
          </a:xfrm>
          <a:prstGeom prst="rect">
            <a:avLst/>
          </a:prstGeom>
          <a:noFill/>
        </p:spPr>
        <p:txBody>
          <a:bodyPr wrap="square" rtlCol="0">
            <a:spAutoFit/>
          </a:bodyPr>
          <a:lstStyle/>
          <a:p>
            <a:pPr algn="l"/>
            <a:r>
              <a:rPr lang="en-GB"/>
              <a:t>(</a:t>
            </a:r>
            <a:r>
              <a:rPr lang="en-GB" err="1"/>
              <a:t>Statista</a:t>
            </a:r>
            <a:r>
              <a:rPr lang="en-GB"/>
              <a:t>, 2023) (Starbucks, 2024)</a:t>
            </a:r>
            <a:endParaRPr lang="en-US"/>
          </a:p>
        </p:txBody>
      </p:sp>
    </p:spTree>
    <p:extLst>
      <p:ext uri="{BB962C8B-B14F-4D97-AF65-F5344CB8AC3E}">
        <p14:creationId xmlns:p14="http://schemas.microsoft.com/office/powerpoint/2010/main" val="1590728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500" fill="hold"/>
                                        <p:tgtEl>
                                          <p:spTgt spid="17"/>
                                        </p:tgtEl>
                                        <p:attrNameLst>
                                          <p:attrName>ppt_x</p:attrName>
                                        </p:attrNameLst>
                                      </p:cBhvr>
                                      <p:tavLst>
                                        <p:tav tm="0">
                                          <p:val>
                                            <p:strVal val="#ppt_x"/>
                                          </p:val>
                                        </p:tav>
                                        <p:tav tm="100000">
                                          <p:val>
                                            <p:strVal val="#ppt_x"/>
                                          </p:val>
                                        </p:tav>
                                      </p:tavLst>
                                    </p:anim>
                                    <p:anim calcmode="lin" valueType="num">
                                      <p:cBhvr additive="base">
                                        <p:cTn id="3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1" grpId="0" animBg="1"/>
      <p:bldP spid="13" grpId="0" animBg="1"/>
      <p:bldP spid="15" grpId="0" animBg="1"/>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55F8C-D915-38E5-FFB7-838011038E0B}"/>
              </a:ext>
            </a:extLst>
          </p:cNvPr>
          <p:cNvSpPr>
            <a:spLocks noGrp="1"/>
          </p:cNvSpPr>
          <p:nvPr>
            <p:ph type="title"/>
          </p:nvPr>
        </p:nvSpPr>
        <p:spPr>
          <a:xfrm>
            <a:off x="1371600" y="642750"/>
            <a:ext cx="9843146" cy="1380640"/>
          </a:xfrm>
        </p:spPr>
        <p:txBody>
          <a:bodyPr/>
          <a:lstStyle/>
          <a:p>
            <a:r>
              <a:rPr lang="en-GB" dirty="0">
                <a:solidFill>
                  <a:schemeClr val="accent4">
                    <a:lumMod val="76000"/>
                  </a:schemeClr>
                </a:solidFill>
              </a:rPr>
              <a:t>Company Strategy- Goals and Objectives</a:t>
            </a:r>
            <a:endParaRPr lang="en-US" dirty="0">
              <a:solidFill>
                <a:schemeClr val="accent4">
                  <a:lumMod val="76000"/>
                </a:schemeClr>
              </a:solidFill>
            </a:endParaRPr>
          </a:p>
        </p:txBody>
      </p:sp>
      <p:graphicFrame>
        <p:nvGraphicFramePr>
          <p:cNvPr id="4" name="Diagram 3">
            <a:extLst>
              <a:ext uri="{FF2B5EF4-FFF2-40B4-BE49-F238E27FC236}">
                <a16:creationId xmlns:a16="http://schemas.microsoft.com/office/drawing/2014/main" id="{B035079D-D070-5042-3961-C512E27DD6A0}"/>
              </a:ext>
            </a:extLst>
          </p:cNvPr>
          <p:cNvGraphicFramePr/>
          <p:nvPr>
            <p:extLst>
              <p:ext uri="{D42A27DB-BD31-4B8C-83A1-F6EECF244321}">
                <p14:modId xmlns:p14="http://schemas.microsoft.com/office/powerpoint/2010/main" val="3874218874"/>
              </p:ext>
            </p:extLst>
          </p:nvPr>
        </p:nvGraphicFramePr>
        <p:xfrm>
          <a:off x="2032000" y="1625600"/>
          <a:ext cx="8128000" cy="45127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53EF5C9B-64C1-27FF-3570-8CE64AC8C655}"/>
              </a:ext>
            </a:extLst>
          </p:cNvPr>
          <p:cNvSpPr txBox="1"/>
          <p:nvPr/>
        </p:nvSpPr>
        <p:spPr>
          <a:xfrm>
            <a:off x="9460854" y="6289011"/>
            <a:ext cx="2946400" cy="369332"/>
          </a:xfrm>
          <a:prstGeom prst="rect">
            <a:avLst/>
          </a:prstGeom>
          <a:noFill/>
        </p:spPr>
        <p:txBody>
          <a:bodyPr wrap="square" rtlCol="0">
            <a:spAutoFit/>
          </a:bodyPr>
          <a:lstStyle/>
          <a:p>
            <a:pPr algn="l"/>
            <a:r>
              <a:rPr lang="en-GB"/>
              <a:t>(</a:t>
            </a:r>
            <a:r>
              <a:rPr lang="en-GB" err="1"/>
              <a:t>Geereddy</a:t>
            </a:r>
            <a:r>
              <a:rPr lang="en-GB"/>
              <a:t>, 2013)</a:t>
            </a:r>
            <a:endParaRPr lang="en-US"/>
          </a:p>
        </p:txBody>
      </p:sp>
    </p:spTree>
    <p:extLst>
      <p:ext uri="{BB962C8B-B14F-4D97-AF65-F5344CB8AC3E}">
        <p14:creationId xmlns:p14="http://schemas.microsoft.com/office/powerpoint/2010/main" val="2726874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0A34A-E85D-D7B7-3FBF-345904556FD0}"/>
              </a:ext>
            </a:extLst>
          </p:cNvPr>
          <p:cNvSpPr>
            <a:spLocks noGrp="1"/>
          </p:cNvSpPr>
          <p:nvPr>
            <p:ph type="title"/>
          </p:nvPr>
        </p:nvSpPr>
        <p:spPr>
          <a:xfrm>
            <a:off x="1371600" y="685800"/>
            <a:ext cx="9601200" cy="799454"/>
          </a:xfrm>
        </p:spPr>
        <p:txBody>
          <a:bodyPr/>
          <a:lstStyle/>
          <a:p>
            <a:r>
              <a:rPr lang="en-GB" dirty="0">
                <a:solidFill>
                  <a:schemeClr val="accent4">
                    <a:lumMod val="76000"/>
                  </a:schemeClr>
                </a:solidFill>
              </a:rPr>
              <a:t>Company Strategy- SWOT Analysis</a:t>
            </a:r>
            <a:endParaRPr lang="en-US" dirty="0">
              <a:solidFill>
                <a:schemeClr val="accent4">
                  <a:lumMod val="76000"/>
                </a:schemeClr>
              </a:solidFill>
            </a:endParaRPr>
          </a:p>
        </p:txBody>
      </p:sp>
      <p:graphicFrame>
        <p:nvGraphicFramePr>
          <p:cNvPr id="4" name="Table 3">
            <a:extLst>
              <a:ext uri="{FF2B5EF4-FFF2-40B4-BE49-F238E27FC236}">
                <a16:creationId xmlns:a16="http://schemas.microsoft.com/office/drawing/2014/main" id="{9E8FFEBF-1325-FBD4-D02E-48FBDB9DDBC7}"/>
              </a:ext>
            </a:extLst>
          </p:cNvPr>
          <p:cNvGraphicFramePr>
            <a:graphicFrameLocks noGrp="1"/>
          </p:cNvGraphicFramePr>
          <p:nvPr>
            <p:extLst>
              <p:ext uri="{D42A27DB-BD31-4B8C-83A1-F6EECF244321}">
                <p14:modId xmlns:p14="http://schemas.microsoft.com/office/powerpoint/2010/main" val="2482969851"/>
              </p:ext>
            </p:extLst>
          </p:nvPr>
        </p:nvGraphicFramePr>
        <p:xfrm>
          <a:off x="977254" y="1485253"/>
          <a:ext cx="10754102" cy="5058476"/>
        </p:xfrm>
        <a:graphic>
          <a:graphicData uri="http://schemas.openxmlformats.org/drawingml/2006/table">
            <a:tbl>
              <a:tblPr firstRow="1" bandRow="1">
                <a:tableStyleId>{69CF1AB2-1976-4502-BF36-3FF5EA218861}</a:tableStyleId>
              </a:tblPr>
              <a:tblGrid>
                <a:gridCol w="5377051">
                  <a:extLst>
                    <a:ext uri="{9D8B030D-6E8A-4147-A177-3AD203B41FA5}">
                      <a16:colId xmlns:a16="http://schemas.microsoft.com/office/drawing/2014/main" val="2130077214"/>
                    </a:ext>
                  </a:extLst>
                </a:gridCol>
                <a:gridCol w="5377051">
                  <a:extLst>
                    <a:ext uri="{9D8B030D-6E8A-4147-A177-3AD203B41FA5}">
                      <a16:colId xmlns:a16="http://schemas.microsoft.com/office/drawing/2014/main" val="2224523760"/>
                    </a:ext>
                  </a:extLst>
                </a:gridCol>
              </a:tblGrid>
              <a:tr h="2529238">
                <a:tc>
                  <a:txBody>
                    <a:bodyPr/>
                    <a:lstStyle/>
                    <a:p>
                      <a:r>
                        <a:rPr lang="en-GB" sz="2000" dirty="0"/>
                        <a:t>Strengths-</a:t>
                      </a:r>
                    </a:p>
                    <a:p>
                      <a:pPr marL="285750" indent="-285750">
                        <a:buFont typeface="Wingdings" pitchFamily="2" charset="2"/>
                        <a:buChar char="§"/>
                      </a:pPr>
                      <a:r>
                        <a:rPr lang="en-GB" b="0" dirty="0"/>
                        <a:t>Strong brand recognition </a:t>
                      </a:r>
                    </a:p>
                    <a:p>
                      <a:pPr marL="285750" indent="-285750">
                        <a:buFont typeface="Wingdings" pitchFamily="2" charset="2"/>
                        <a:buChar char="§"/>
                      </a:pPr>
                      <a:r>
                        <a:rPr lang="en-GB" b="0" dirty="0"/>
                        <a:t>Global market position</a:t>
                      </a:r>
                    </a:p>
                    <a:p>
                      <a:pPr marL="285750" indent="-285750">
                        <a:buFont typeface="Wingdings" pitchFamily="2" charset="2"/>
                        <a:buChar char="§"/>
                      </a:pPr>
                      <a:r>
                        <a:rPr lang="en-GB" b="0" dirty="0"/>
                        <a:t>Quality of products </a:t>
                      </a:r>
                    </a:p>
                    <a:p>
                      <a:pPr marL="285750" indent="-285750">
                        <a:buFont typeface="Wingdings" pitchFamily="2" charset="2"/>
                        <a:buChar char="§"/>
                      </a:pPr>
                      <a:r>
                        <a:rPr lang="en-GB" b="0" dirty="0"/>
                        <a:t>Location of stores</a:t>
                      </a:r>
                    </a:p>
                    <a:p>
                      <a:pPr marL="285750" indent="-285750">
                        <a:buFont typeface="Wingdings" pitchFamily="2" charset="2"/>
                        <a:buChar char="§"/>
                      </a:pPr>
                      <a:r>
                        <a:rPr lang="en-GB" b="0" dirty="0"/>
                        <a:t>Knowledgable and capable employees</a:t>
                      </a:r>
                    </a:p>
                    <a:p>
                      <a:pPr marL="285750" indent="-285750">
                        <a:buFont typeface="Wingdings" pitchFamily="2" charset="2"/>
                        <a:buChar char="§"/>
                      </a:pPr>
                      <a:r>
                        <a:rPr lang="en-GB" b="0" dirty="0"/>
                        <a:t>Technological growth</a:t>
                      </a:r>
                      <a:endParaRPr lang="en-US" b="0" dirty="0"/>
                    </a:p>
                  </a:txBody>
                  <a:tcPr/>
                </a:tc>
                <a:tc>
                  <a:txBody>
                    <a:bodyPr/>
                    <a:lstStyle/>
                    <a:p>
                      <a:r>
                        <a:rPr lang="en-GB" sz="2000" dirty="0"/>
                        <a:t>Weaknesses-</a:t>
                      </a:r>
                    </a:p>
                    <a:p>
                      <a:pPr marL="285750" indent="-285750">
                        <a:buFont typeface="Wingdings" pitchFamily="2" charset="2"/>
                        <a:buChar char="§"/>
                      </a:pPr>
                      <a:r>
                        <a:rPr lang="en-GB" b="0" dirty="0"/>
                        <a:t>Expensive Products/ Paying premium</a:t>
                      </a:r>
                    </a:p>
                    <a:p>
                      <a:pPr marL="285750" indent="-285750">
                        <a:buFont typeface="Wingdings" pitchFamily="2" charset="2"/>
                        <a:buChar char="§"/>
                      </a:pPr>
                      <a:r>
                        <a:rPr lang="en-GB" b="0" dirty="0"/>
                        <a:t>Long term growth is diminished</a:t>
                      </a:r>
                    </a:p>
                    <a:p>
                      <a:pPr marL="285750" indent="-285750">
                        <a:buFont typeface="Wingdings" pitchFamily="2" charset="2"/>
                        <a:buChar char="§"/>
                      </a:pPr>
                      <a:r>
                        <a:rPr lang="en-GB" b="0" dirty="0"/>
                        <a:t>United States dependency</a:t>
                      </a:r>
                    </a:p>
                    <a:p>
                      <a:pPr marL="285750" indent="-285750">
                        <a:buFont typeface="Wingdings" pitchFamily="2" charset="2"/>
                        <a:buChar char="§"/>
                      </a:pPr>
                      <a:r>
                        <a:rPr lang="en-GB" b="0" dirty="0"/>
                        <a:t>Negative image of large corporations</a:t>
                      </a:r>
                    </a:p>
                    <a:p>
                      <a:pPr marL="285750" indent="-285750">
                        <a:buFont typeface="Wingdings" pitchFamily="2" charset="2"/>
                        <a:buChar char="§"/>
                      </a:pPr>
                      <a:r>
                        <a:rPr lang="en-GB" b="0" dirty="0"/>
                        <a:t>Clash of coffee cultures</a:t>
                      </a:r>
                      <a:endParaRPr lang="en-US" b="0" dirty="0"/>
                    </a:p>
                  </a:txBody>
                  <a:tcPr/>
                </a:tc>
                <a:extLst>
                  <a:ext uri="{0D108BD9-81ED-4DB2-BD59-A6C34878D82A}">
                    <a16:rowId xmlns:a16="http://schemas.microsoft.com/office/drawing/2014/main" val="3719825939"/>
                  </a:ext>
                </a:extLst>
              </a:tr>
              <a:tr h="2529238">
                <a:tc>
                  <a:txBody>
                    <a:bodyPr/>
                    <a:lstStyle/>
                    <a:p>
                      <a:r>
                        <a:rPr lang="en-GB" sz="2000" b="1" dirty="0"/>
                        <a:t>Opportunities-</a:t>
                      </a:r>
                    </a:p>
                    <a:p>
                      <a:pPr marL="285750" indent="-285750">
                        <a:buFont typeface="Wingdings" pitchFamily="2" charset="2"/>
                        <a:buChar char="§"/>
                      </a:pPr>
                      <a:r>
                        <a:rPr lang="en-GB" b="0" dirty="0"/>
                        <a:t>Expansion into further global markets</a:t>
                      </a:r>
                    </a:p>
                    <a:p>
                      <a:pPr marL="285750" indent="-285750">
                        <a:buFont typeface="Wingdings" pitchFamily="2" charset="2"/>
                        <a:buChar char="§"/>
                      </a:pPr>
                      <a:r>
                        <a:rPr lang="en-GB" b="0" dirty="0"/>
                        <a:t>Expand product offerings </a:t>
                      </a:r>
                    </a:p>
                    <a:p>
                      <a:pPr marL="285750" indent="-285750">
                        <a:buFont typeface="Wingdings" pitchFamily="2" charset="2"/>
                        <a:buChar char="§"/>
                      </a:pPr>
                      <a:r>
                        <a:rPr lang="en-GB" b="0" dirty="0"/>
                        <a:t>Further expansion of goods into retail stores</a:t>
                      </a:r>
                    </a:p>
                    <a:p>
                      <a:pPr marL="285750" indent="-285750">
                        <a:buFont typeface="Wingdings" pitchFamily="2" charset="2"/>
                        <a:buChar char="§"/>
                      </a:pPr>
                      <a:r>
                        <a:rPr lang="en-GB" b="0" dirty="0"/>
                        <a:t>New distribution channels </a:t>
                      </a:r>
                    </a:p>
                    <a:p>
                      <a:pPr marL="285750" indent="-285750">
                        <a:buFont typeface="Wingdings" pitchFamily="2" charset="2"/>
                        <a:buChar char="§"/>
                      </a:pPr>
                      <a:r>
                        <a:rPr lang="en-GB" b="0" dirty="0"/>
                        <a:t>Business extension through horizontal diversification</a:t>
                      </a:r>
                      <a:endParaRPr lang="en-US" b="0" dirty="0"/>
                    </a:p>
                  </a:txBody>
                  <a:tcPr/>
                </a:tc>
                <a:tc>
                  <a:txBody>
                    <a:bodyPr/>
                    <a:lstStyle/>
                    <a:p>
                      <a:r>
                        <a:rPr lang="en-GB" sz="2000" b="1" dirty="0"/>
                        <a:t>Threats-</a:t>
                      </a:r>
                    </a:p>
                    <a:p>
                      <a:pPr marL="285750" indent="-285750">
                        <a:buFont typeface="Wingdings" pitchFamily="2" charset="2"/>
                        <a:buChar char="§"/>
                      </a:pPr>
                      <a:r>
                        <a:rPr lang="en-GB" b="0" dirty="0"/>
                        <a:t>Increased competition </a:t>
                      </a:r>
                    </a:p>
                    <a:p>
                      <a:pPr marL="285750" indent="-285750">
                        <a:buFont typeface="Wingdings" pitchFamily="2" charset="2"/>
                        <a:buChar char="§"/>
                      </a:pPr>
                      <a:r>
                        <a:rPr lang="en-GB" b="0" dirty="0"/>
                        <a:t>Changes in cost of coffee</a:t>
                      </a:r>
                    </a:p>
                    <a:p>
                      <a:pPr marL="285750" indent="-285750">
                        <a:buFont typeface="Wingdings" pitchFamily="2" charset="2"/>
                        <a:buChar char="§"/>
                      </a:pPr>
                      <a:r>
                        <a:rPr lang="en-GB" b="0" dirty="0"/>
                        <a:t>Increased market saturation in developing countries </a:t>
                      </a:r>
                    </a:p>
                    <a:p>
                      <a:pPr marL="285750" indent="-285750">
                        <a:buFont typeface="Wingdings" pitchFamily="2" charset="2"/>
                        <a:buChar char="§"/>
                      </a:pPr>
                      <a:r>
                        <a:rPr lang="en-GB" b="0" dirty="0"/>
                        <a:t>Developing countries economy </a:t>
                      </a:r>
                    </a:p>
                    <a:p>
                      <a:pPr marL="285750" indent="-285750">
                        <a:buFont typeface="Wingdings" pitchFamily="2" charset="2"/>
                        <a:buChar char="§"/>
                      </a:pPr>
                      <a:r>
                        <a:rPr lang="en-GB" b="0" dirty="0"/>
                        <a:t>Changing consumer tastes </a:t>
                      </a:r>
                      <a:endParaRPr lang="en-US" b="0" dirty="0"/>
                    </a:p>
                  </a:txBody>
                  <a:tcPr/>
                </a:tc>
                <a:extLst>
                  <a:ext uri="{0D108BD9-81ED-4DB2-BD59-A6C34878D82A}">
                    <a16:rowId xmlns:a16="http://schemas.microsoft.com/office/drawing/2014/main" val="2602751888"/>
                  </a:ext>
                </a:extLst>
              </a:tr>
            </a:tbl>
          </a:graphicData>
        </a:graphic>
      </p:graphicFrame>
      <p:sp>
        <p:nvSpPr>
          <p:cNvPr id="5" name="TextBox 4">
            <a:extLst>
              <a:ext uri="{FF2B5EF4-FFF2-40B4-BE49-F238E27FC236}">
                <a16:creationId xmlns:a16="http://schemas.microsoft.com/office/drawing/2014/main" id="{E1F7CE98-B7AF-9CB8-07CE-74FE76C91296}"/>
              </a:ext>
            </a:extLst>
          </p:cNvPr>
          <p:cNvSpPr txBox="1"/>
          <p:nvPr/>
        </p:nvSpPr>
        <p:spPr>
          <a:xfrm>
            <a:off x="9127209" y="6491784"/>
            <a:ext cx="2771184" cy="369332"/>
          </a:xfrm>
          <a:prstGeom prst="rect">
            <a:avLst/>
          </a:prstGeom>
          <a:noFill/>
        </p:spPr>
        <p:txBody>
          <a:bodyPr wrap="square" rtlCol="0">
            <a:spAutoFit/>
          </a:bodyPr>
          <a:lstStyle/>
          <a:p>
            <a:pPr algn="l"/>
            <a:r>
              <a:rPr lang="en-GB"/>
              <a:t>(</a:t>
            </a:r>
            <a:r>
              <a:rPr lang="en-GB" err="1"/>
              <a:t>Geereddy</a:t>
            </a:r>
            <a:r>
              <a:rPr lang="en-GB"/>
              <a:t>, 2013)</a:t>
            </a:r>
            <a:endParaRPr lang="en-US"/>
          </a:p>
        </p:txBody>
      </p:sp>
    </p:spTree>
    <p:extLst>
      <p:ext uri="{BB962C8B-B14F-4D97-AF65-F5344CB8AC3E}">
        <p14:creationId xmlns:p14="http://schemas.microsoft.com/office/powerpoint/2010/main" val="591864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08774-34EB-DA17-8BBA-305FDB981DAC}"/>
              </a:ext>
            </a:extLst>
          </p:cNvPr>
          <p:cNvSpPr>
            <a:spLocks noGrp="1"/>
          </p:cNvSpPr>
          <p:nvPr>
            <p:ph type="title"/>
          </p:nvPr>
        </p:nvSpPr>
        <p:spPr>
          <a:xfrm>
            <a:off x="-288630" y="534610"/>
            <a:ext cx="9601200" cy="1485900"/>
          </a:xfrm>
        </p:spPr>
        <p:txBody>
          <a:bodyPr/>
          <a:lstStyle/>
          <a:p>
            <a:pPr algn="r"/>
            <a:r>
              <a:rPr lang="en-GB" dirty="0">
                <a:solidFill>
                  <a:schemeClr val="accent4">
                    <a:lumMod val="76000"/>
                  </a:schemeClr>
                </a:solidFill>
              </a:rPr>
              <a:t>Company Strategy- PEST Analysis</a:t>
            </a:r>
            <a:endParaRPr lang="en-US" dirty="0">
              <a:solidFill>
                <a:schemeClr val="accent4">
                  <a:lumMod val="76000"/>
                </a:schemeClr>
              </a:solidFill>
            </a:endParaRPr>
          </a:p>
        </p:txBody>
      </p:sp>
      <p:graphicFrame>
        <p:nvGraphicFramePr>
          <p:cNvPr id="346" name="Content Placeholder 345">
            <a:extLst>
              <a:ext uri="{FF2B5EF4-FFF2-40B4-BE49-F238E27FC236}">
                <a16:creationId xmlns:a16="http://schemas.microsoft.com/office/drawing/2014/main" id="{D688A9EA-3754-C6BB-9038-754458740B29}"/>
              </a:ext>
            </a:extLst>
          </p:cNvPr>
          <p:cNvGraphicFramePr>
            <a:graphicFrameLocks noGrp="1"/>
          </p:cNvGraphicFramePr>
          <p:nvPr>
            <p:ph idx="1"/>
            <p:extLst>
              <p:ext uri="{D42A27DB-BD31-4B8C-83A1-F6EECF244321}">
                <p14:modId xmlns:p14="http://schemas.microsoft.com/office/powerpoint/2010/main" val="1711557635"/>
              </p:ext>
            </p:extLst>
          </p:nvPr>
        </p:nvGraphicFramePr>
        <p:xfrm>
          <a:off x="1093410" y="1746280"/>
          <a:ext cx="10665580" cy="43433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TextBox 11">
            <a:extLst>
              <a:ext uri="{FF2B5EF4-FFF2-40B4-BE49-F238E27FC236}">
                <a16:creationId xmlns:a16="http://schemas.microsoft.com/office/drawing/2014/main" id="{785CE6D0-1EA7-4409-06A2-5323D00E9E3A}"/>
              </a:ext>
            </a:extLst>
          </p:cNvPr>
          <p:cNvSpPr txBox="1"/>
          <p:nvPr/>
        </p:nvSpPr>
        <p:spPr>
          <a:xfrm>
            <a:off x="6423296" y="6278254"/>
            <a:ext cx="555515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err="1"/>
              <a:t>Broadmix</a:t>
            </a:r>
            <a:r>
              <a:rPr lang="en-US" dirty="0"/>
              <a:t>, Mixson (2021), Masko (2024), Talib (2020)</a:t>
            </a:r>
          </a:p>
        </p:txBody>
      </p:sp>
    </p:spTree>
    <p:extLst>
      <p:ext uri="{BB962C8B-B14F-4D97-AF65-F5344CB8AC3E}">
        <p14:creationId xmlns:p14="http://schemas.microsoft.com/office/powerpoint/2010/main" val="3234605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46"/>
                                        </p:tgtEl>
                                        <p:attrNameLst>
                                          <p:attrName>style.visibility</p:attrName>
                                        </p:attrNameLst>
                                      </p:cBhvr>
                                      <p:to>
                                        <p:strVal val="visible"/>
                                      </p:to>
                                    </p:set>
                                    <p:animEffect transition="in" filter="wheel(1)">
                                      <p:cBhvr>
                                        <p:cTn id="7" dur="2000"/>
                                        <p:tgtEl>
                                          <p:spTgt spid="3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46"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98FE1B-AC0D-8935-5A4E-EC04CF25D6E1}"/>
              </a:ext>
            </a:extLst>
          </p:cNvPr>
          <p:cNvSpPr>
            <a:spLocks noGrp="1"/>
          </p:cNvSpPr>
          <p:nvPr>
            <p:ph type="title"/>
          </p:nvPr>
        </p:nvSpPr>
        <p:spPr>
          <a:xfrm>
            <a:off x="1293159" y="730624"/>
            <a:ext cx="9601200" cy="1485900"/>
          </a:xfrm>
        </p:spPr>
        <p:txBody>
          <a:bodyPr/>
          <a:lstStyle/>
          <a:p>
            <a:r>
              <a:rPr lang="en-GB" dirty="0">
                <a:solidFill>
                  <a:schemeClr val="accent4">
                    <a:lumMod val="76000"/>
                  </a:schemeClr>
                </a:solidFill>
              </a:rPr>
              <a:t>Organisational Management Approach</a:t>
            </a:r>
            <a:endParaRPr lang="en-US" dirty="0">
              <a:solidFill>
                <a:schemeClr val="accent4">
                  <a:lumMod val="76000"/>
                </a:schemeClr>
              </a:solidFill>
            </a:endParaRPr>
          </a:p>
        </p:txBody>
      </p:sp>
      <p:sp>
        <p:nvSpPr>
          <p:cNvPr id="3" name="Content Placeholder 2">
            <a:extLst>
              <a:ext uri="{FF2B5EF4-FFF2-40B4-BE49-F238E27FC236}">
                <a16:creationId xmlns:a16="http://schemas.microsoft.com/office/drawing/2014/main" id="{64B92180-F6D5-C89F-B01F-A89DFC6A7146}"/>
              </a:ext>
            </a:extLst>
          </p:cNvPr>
          <p:cNvSpPr>
            <a:spLocks noGrp="1"/>
          </p:cNvSpPr>
          <p:nvPr>
            <p:ph idx="1"/>
          </p:nvPr>
        </p:nvSpPr>
        <p:spPr>
          <a:xfrm>
            <a:off x="1158689" y="1479176"/>
            <a:ext cx="10351994" cy="466165"/>
          </a:xfrm>
        </p:spPr>
        <p:txBody>
          <a:bodyPr vert="horz" lIns="91440" tIns="45720" rIns="91440" bIns="45720" rtlCol="0" anchor="t">
            <a:normAutofit/>
          </a:bodyPr>
          <a:lstStyle/>
          <a:p>
            <a:pPr marL="0" indent="0">
              <a:buNone/>
            </a:pPr>
            <a:r>
              <a:rPr lang="en-US"/>
              <a:t>Starbucks offers its employees a mix of modern and traditional management structures.</a:t>
            </a:r>
          </a:p>
        </p:txBody>
      </p:sp>
      <p:sp>
        <p:nvSpPr>
          <p:cNvPr id="4" name="Rectangle 3">
            <a:extLst>
              <a:ext uri="{FF2B5EF4-FFF2-40B4-BE49-F238E27FC236}">
                <a16:creationId xmlns:a16="http://schemas.microsoft.com/office/drawing/2014/main" id="{AFD5D3F6-25C8-31BD-769F-2CE795DFBC28}"/>
              </a:ext>
            </a:extLst>
          </p:cNvPr>
          <p:cNvSpPr/>
          <p:nvPr/>
        </p:nvSpPr>
        <p:spPr>
          <a:xfrm>
            <a:off x="961216" y="1945020"/>
            <a:ext cx="6662162" cy="183847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B907CD3-B41F-0505-2A0F-07C7450D7C85}"/>
              </a:ext>
            </a:extLst>
          </p:cNvPr>
          <p:cNvSpPr/>
          <p:nvPr/>
        </p:nvSpPr>
        <p:spPr>
          <a:xfrm rot="5400000">
            <a:off x="7476589" y="2171685"/>
            <a:ext cx="4675232" cy="416263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BE3A0EBA-6BA4-ADE0-6AC3-385FC79C60E3}"/>
              </a:ext>
            </a:extLst>
          </p:cNvPr>
          <p:cNvSpPr/>
          <p:nvPr/>
        </p:nvSpPr>
        <p:spPr>
          <a:xfrm>
            <a:off x="4569829" y="3906049"/>
            <a:ext cx="3064435" cy="267987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957D2C37-AC3D-6B49-E918-6638273F1A7E}"/>
              </a:ext>
            </a:extLst>
          </p:cNvPr>
          <p:cNvSpPr/>
          <p:nvPr/>
        </p:nvSpPr>
        <p:spPr>
          <a:xfrm>
            <a:off x="972101" y="3909951"/>
            <a:ext cx="3523235" cy="267987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5CF40712-A8BD-EF03-75E3-4CE2C91957FF}"/>
              </a:ext>
            </a:extLst>
          </p:cNvPr>
          <p:cNvSpPr txBox="1"/>
          <p:nvPr/>
        </p:nvSpPr>
        <p:spPr>
          <a:xfrm>
            <a:off x="976482" y="1978404"/>
            <a:ext cx="5596141"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u="sng" dirty="0">
                <a:solidFill>
                  <a:schemeClr val="bg1"/>
                </a:solidFill>
              </a:rPr>
              <a:t>Servant Leadership Theory-</a:t>
            </a:r>
          </a:p>
        </p:txBody>
      </p:sp>
      <p:sp>
        <p:nvSpPr>
          <p:cNvPr id="11" name="TextBox 10">
            <a:extLst>
              <a:ext uri="{FF2B5EF4-FFF2-40B4-BE49-F238E27FC236}">
                <a16:creationId xmlns:a16="http://schemas.microsoft.com/office/drawing/2014/main" id="{0961C29E-B142-646E-3001-EF0BF7A77BA7}"/>
              </a:ext>
            </a:extLst>
          </p:cNvPr>
          <p:cNvSpPr txBox="1"/>
          <p:nvPr/>
        </p:nvSpPr>
        <p:spPr>
          <a:xfrm>
            <a:off x="976482" y="3936262"/>
            <a:ext cx="3525801"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u="sng" dirty="0">
                <a:solidFill>
                  <a:schemeClr val="bg1"/>
                </a:solidFill>
              </a:rPr>
              <a:t>Human Relations Approach-</a:t>
            </a:r>
          </a:p>
        </p:txBody>
      </p:sp>
      <p:sp>
        <p:nvSpPr>
          <p:cNvPr id="13" name="TextBox 9">
            <a:extLst>
              <a:ext uri="{FF2B5EF4-FFF2-40B4-BE49-F238E27FC236}">
                <a16:creationId xmlns:a16="http://schemas.microsoft.com/office/drawing/2014/main" id="{5CF40712-A8BD-EF03-75E3-4CE2C91957FF}"/>
              </a:ext>
            </a:extLst>
          </p:cNvPr>
          <p:cNvSpPr txBox="1"/>
          <p:nvPr/>
        </p:nvSpPr>
        <p:spPr>
          <a:xfrm>
            <a:off x="4581605" y="3936262"/>
            <a:ext cx="3080103"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2000" u="sng" dirty="0">
                <a:solidFill>
                  <a:schemeClr val="bg1"/>
                </a:solidFill>
              </a:rPr>
              <a:t>Participative Management-</a:t>
            </a:r>
          </a:p>
        </p:txBody>
      </p:sp>
      <p:sp>
        <p:nvSpPr>
          <p:cNvPr id="14" name="TextBox 9">
            <a:extLst>
              <a:ext uri="{FF2B5EF4-FFF2-40B4-BE49-F238E27FC236}">
                <a16:creationId xmlns:a16="http://schemas.microsoft.com/office/drawing/2014/main" id="{5CF40712-A8BD-EF03-75E3-4CE2C91957FF}"/>
              </a:ext>
            </a:extLst>
          </p:cNvPr>
          <p:cNvSpPr txBox="1"/>
          <p:nvPr/>
        </p:nvSpPr>
        <p:spPr>
          <a:xfrm>
            <a:off x="7864929" y="2035913"/>
            <a:ext cx="3855000"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2000" u="sng" dirty="0">
                <a:solidFill>
                  <a:schemeClr val="bg1"/>
                </a:solidFill>
              </a:rPr>
              <a:t>Transformational Management-</a:t>
            </a:r>
          </a:p>
        </p:txBody>
      </p:sp>
      <p:sp>
        <p:nvSpPr>
          <p:cNvPr id="6" name="TextBox 5">
            <a:extLst>
              <a:ext uri="{FF2B5EF4-FFF2-40B4-BE49-F238E27FC236}">
                <a16:creationId xmlns:a16="http://schemas.microsoft.com/office/drawing/2014/main" id="{17E29EDD-7376-5B48-A450-8A9CA121C9F8}"/>
              </a:ext>
            </a:extLst>
          </p:cNvPr>
          <p:cNvSpPr txBox="1"/>
          <p:nvPr/>
        </p:nvSpPr>
        <p:spPr>
          <a:xfrm>
            <a:off x="1181481" y="2428505"/>
            <a:ext cx="6261760" cy="13521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
            </a:pPr>
            <a:r>
              <a:rPr lang="en-US" sz="2000" dirty="0">
                <a:solidFill>
                  <a:schemeClr val="bg1"/>
                </a:solidFill>
              </a:rPr>
              <a:t>Robert Greenleaf (1977), serve employees as a supporter and motivator to help upskill and provide adequate resources (Shonk, 2024). </a:t>
            </a:r>
          </a:p>
          <a:p>
            <a:pPr marL="285750" indent="-285750">
              <a:buFont typeface="Wingdings"/>
              <a:buChar char="§"/>
            </a:pPr>
            <a:r>
              <a:rPr lang="en-US" sz="2000" dirty="0">
                <a:solidFill>
                  <a:schemeClr val="bg1"/>
                </a:solidFill>
              </a:rPr>
              <a:t>'Ways of Being' training values (Schiemer, 2010)</a:t>
            </a:r>
          </a:p>
        </p:txBody>
      </p:sp>
      <p:sp>
        <p:nvSpPr>
          <p:cNvPr id="8" name="TextBox 7">
            <a:extLst>
              <a:ext uri="{FF2B5EF4-FFF2-40B4-BE49-F238E27FC236}">
                <a16:creationId xmlns:a16="http://schemas.microsoft.com/office/drawing/2014/main" id="{26A5136D-158A-154B-0AFF-CA253583B16B}"/>
              </a:ext>
            </a:extLst>
          </p:cNvPr>
          <p:cNvSpPr txBox="1"/>
          <p:nvPr/>
        </p:nvSpPr>
        <p:spPr>
          <a:xfrm>
            <a:off x="980197" y="4369447"/>
            <a:ext cx="3314404"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
            </a:pPr>
            <a:r>
              <a:rPr lang="en-US" dirty="0">
                <a:solidFill>
                  <a:schemeClr val="bg1"/>
                </a:solidFill>
              </a:rPr>
              <a:t>Elton Mayo (1933) (Two Teachers, 2023). </a:t>
            </a:r>
          </a:p>
          <a:p>
            <a:pPr marL="285750" indent="-285750">
              <a:buFont typeface="Wingdings"/>
              <a:buChar char="§"/>
            </a:pPr>
            <a:r>
              <a:rPr lang="en-US" dirty="0">
                <a:solidFill>
                  <a:schemeClr val="bg1"/>
                </a:solidFill>
              </a:rPr>
              <a:t>Positive Culture (</a:t>
            </a:r>
            <a:r>
              <a:rPr lang="en-US" err="1">
                <a:solidFill>
                  <a:schemeClr val="bg1"/>
                </a:solidFill>
              </a:rPr>
              <a:t>Dimitrakaki</a:t>
            </a:r>
            <a:r>
              <a:rPr lang="en-US" dirty="0">
                <a:solidFill>
                  <a:schemeClr val="bg1"/>
                </a:solidFill>
              </a:rPr>
              <a:t>, 2023)</a:t>
            </a:r>
          </a:p>
          <a:p>
            <a:pPr marL="285750" indent="-285750">
              <a:buFont typeface="Wingdings"/>
              <a:buChar char="§"/>
            </a:pPr>
            <a:r>
              <a:rPr lang="en-US" dirty="0">
                <a:solidFill>
                  <a:schemeClr val="bg1"/>
                </a:solidFill>
              </a:rPr>
              <a:t>Open Communication (Waqar, 2023)</a:t>
            </a:r>
          </a:p>
          <a:p>
            <a:pPr marL="285750" indent="-285750">
              <a:buFont typeface="Wingdings"/>
              <a:buChar char="§"/>
            </a:pPr>
            <a:r>
              <a:rPr lang="en-US" dirty="0">
                <a:solidFill>
                  <a:schemeClr val="bg1"/>
                </a:solidFill>
              </a:rPr>
              <a:t>Diversity and Inclusion (Starbucks, 2024)</a:t>
            </a:r>
          </a:p>
        </p:txBody>
      </p:sp>
      <p:sp>
        <p:nvSpPr>
          <p:cNvPr id="12" name="TextBox 11">
            <a:extLst>
              <a:ext uri="{FF2B5EF4-FFF2-40B4-BE49-F238E27FC236}">
                <a16:creationId xmlns:a16="http://schemas.microsoft.com/office/drawing/2014/main" id="{A5FA850E-C982-0413-612C-5172307D7B4E}"/>
              </a:ext>
            </a:extLst>
          </p:cNvPr>
          <p:cNvSpPr txBox="1"/>
          <p:nvPr/>
        </p:nvSpPr>
        <p:spPr>
          <a:xfrm>
            <a:off x="4574537" y="4369448"/>
            <a:ext cx="2839950"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
            </a:pPr>
            <a:r>
              <a:rPr lang="en-US" dirty="0" err="1">
                <a:solidFill>
                  <a:schemeClr val="bg1"/>
                </a:solidFill>
              </a:rPr>
              <a:t>Rensis</a:t>
            </a:r>
            <a:r>
              <a:rPr lang="en-US" dirty="0">
                <a:solidFill>
                  <a:schemeClr val="bg1"/>
                </a:solidFill>
              </a:rPr>
              <a:t> Likert (1961) (Wang et al, 2022).</a:t>
            </a:r>
          </a:p>
          <a:p>
            <a:pPr marL="285750" indent="-285750">
              <a:buFont typeface="Wingdings"/>
              <a:buChar char="§"/>
            </a:pPr>
            <a:r>
              <a:rPr lang="en-US" dirty="0">
                <a:solidFill>
                  <a:schemeClr val="bg1"/>
                </a:solidFill>
              </a:rPr>
              <a:t>Employees are 'partners' (Schiemer, 2010)</a:t>
            </a:r>
          </a:p>
          <a:p>
            <a:pPr marL="285750" indent="-285750">
              <a:buFont typeface="Wingdings"/>
              <a:buChar char="§"/>
            </a:pPr>
            <a:r>
              <a:rPr lang="en-US" dirty="0">
                <a:solidFill>
                  <a:schemeClr val="bg1"/>
                </a:solidFill>
              </a:rPr>
              <a:t>Benefits for employees (Medium, 2023)</a:t>
            </a:r>
          </a:p>
        </p:txBody>
      </p:sp>
      <p:sp>
        <p:nvSpPr>
          <p:cNvPr id="15" name="TextBox 14">
            <a:extLst>
              <a:ext uri="{FF2B5EF4-FFF2-40B4-BE49-F238E27FC236}">
                <a16:creationId xmlns:a16="http://schemas.microsoft.com/office/drawing/2014/main" id="{CCCE757C-22E3-5CC5-0D4B-BB8FEED2CFEF}"/>
              </a:ext>
            </a:extLst>
          </p:cNvPr>
          <p:cNvSpPr txBox="1"/>
          <p:nvPr/>
        </p:nvSpPr>
        <p:spPr>
          <a:xfrm>
            <a:off x="7694423" y="2687296"/>
            <a:ext cx="4119535"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
            </a:pPr>
            <a:r>
              <a:rPr lang="en-US" sz="2400" dirty="0">
                <a:solidFill>
                  <a:schemeClr val="bg1"/>
                </a:solidFill>
              </a:rPr>
              <a:t>James MacGregor Burns (1978) (Ugochukwu, 2024). </a:t>
            </a:r>
          </a:p>
          <a:p>
            <a:pPr marL="285750" indent="-285750">
              <a:buFont typeface="Wingdings"/>
              <a:buChar char="§"/>
            </a:pPr>
            <a:r>
              <a:rPr lang="en-US" sz="2400" dirty="0">
                <a:solidFill>
                  <a:schemeClr val="bg1"/>
                </a:solidFill>
              </a:rPr>
              <a:t>Howard Schultz used vision and leadership to ensure employees 'added value' to the </a:t>
            </a:r>
            <a:r>
              <a:rPr lang="en-GB" sz="2400" dirty="0">
                <a:solidFill>
                  <a:schemeClr val="bg1"/>
                </a:solidFill>
              </a:rPr>
              <a:t>organisation</a:t>
            </a:r>
            <a:r>
              <a:rPr lang="en-US" sz="2400" dirty="0">
                <a:solidFill>
                  <a:schemeClr val="bg1"/>
                </a:solidFill>
              </a:rPr>
              <a:t> (</a:t>
            </a:r>
            <a:r>
              <a:rPr lang="en-US" sz="2400" dirty="0" err="1">
                <a:solidFill>
                  <a:schemeClr val="bg1"/>
                </a:solidFill>
              </a:rPr>
              <a:t>Dimitrakaki</a:t>
            </a:r>
            <a:r>
              <a:rPr lang="en-US" sz="2400" dirty="0">
                <a:solidFill>
                  <a:schemeClr val="bg1"/>
                </a:solidFill>
              </a:rPr>
              <a:t>, 2023). </a:t>
            </a:r>
          </a:p>
        </p:txBody>
      </p:sp>
    </p:spTree>
    <p:extLst>
      <p:ext uri="{BB962C8B-B14F-4D97-AF65-F5344CB8AC3E}">
        <p14:creationId xmlns:p14="http://schemas.microsoft.com/office/powerpoint/2010/main" val="1615905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
                                        <p:tgtEl>
                                          <p:spTgt spid="6"/>
                                        </p:tgtEl>
                                      </p:cBhvr>
                                    </p:animEffect>
                                    <p:anim calcmode="lin" valueType="num">
                                      <p:cBhvr>
                                        <p:cTn id="8" dur="400" fill="hold"/>
                                        <p:tgtEl>
                                          <p:spTgt spid="6"/>
                                        </p:tgtEl>
                                        <p:attrNameLst>
                                          <p:attrName>ppt_x</p:attrName>
                                        </p:attrNameLst>
                                      </p:cBhvr>
                                      <p:tavLst>
                                        <p:tav tm="0">
                                          <p:val>
                                            <p:strVal val="#ppt_x"/>
                                          </p:val>
                                        </p:tav>
                                        <p:tav tm="100000">
                                          <p:val>
                                            <p:strVal val="#ppt_x"/>
                                          </p:val>
                                        </p:tav>
                                      </p:tavLst>
                                    </p:anim>
                                    <p:anim calcmode="lin" valueType="num">
                                      <p:cBhvr>
                                        <p:cTn id="9" dur="400" fill="hold"/>
                                        <p:tgtEl>
                                          <p:spTgt spid="6"/>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100"/>
                                        <p:tgtEl>
                                          <p:spTgt spid="8"/>
                                        </p:tgtEl>
                                      </p:cBhvr>
                                    </p:animEffect>
                                    <p:anim calcmode="lin" valueType="num">
                                      <p:cBhvr>
                                        <p:cTn id="17" dur="400" fill="hold"/>
                                        <p:tgtEl>
                                          <p:spTgt spid="8"/>
                                        </p:tgtEl>
                                        <p:attrNameLst>
                                          <p:attrName>ppt_x</p:attrName>
                                        </p:attrNameLst>
                                      </p:cBhvr>
                                      <p:tavLst>
                                        <p:tav tm="0">
                                          <p:val>
                                            <p:strVal val="#ppt_x"/>
                                          </p:val>
                                        </p:tav>
                                        <p:tav tm="100000">
                                          <p:val>
                                            <p:strVal val="#ppt_x"/>
                                          </p:val>
                                        </p:tav>
                                      </p:tavLst>
                                    </p:anim>
                                    <p:anim calcmode="lin" valueType="num">
                                      <p:cBhvr>
                                        <p:cTn id="18" dur="400" fill="hold"/>
                                        <p:tgtEl>
                                          <p:spTgt spid="8"/>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
                                        <p:tgtEl>
                                          <p:spTgt spid="15"/>
                                        </p:tgtEl>
                                      </p:cBhvr>
                                    </p:animEffect>
                                    <p:anim calcmode="lin" valueType="num">
                                      <p:cBhvr>
                                        <p:cTn id="26" dur="400" fill="hold"/>
                                        <p:tgtEl>
                                          <p:spTgt spid="15"/>
                                        </p:tgtEl>
                                        <p:attrNameLst>
                                          <p:attrName>ppt_x</p:attrName>
                                        </p:attrNameLst>
                                      </p:cBhvr>
                                      <p:tavLst>
                                        <p:tav tm="0">
                                          <p:val>
                                            <p:strVal val="#ppt_x"/>
                                          </p:val>
                                        </p:tav>
                                        <p:tav tm="100000">
                                          <p:val>
                                            <p:strVal val="#ppt_x"/>
                                          </p:val>
                                        </p:tav>
                                      </p:tavLst>
                                    </p:anim>
                                    <p:anim calcmode="lin" valueType="num">
                                      <p:cBhvr>
                                        <p:cTn id="27" dur="400" fill="hold"/>
                                        <p:tgtEl>
                                          <p:spTgt spid="15"/>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1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1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100"/>
                                        <p:tgtEl>
                                          <p:spTgt spid="12"/>
                                        </p:tgtEl>
                                      </p:cBhvr>
                                    </p:animEffect>
                                    <p:anim calcmode="lin" valueType="num">
                                      <p:cBhvr>
                                        <p:cTn id="35" dur="400" fill="hold"/>
                                        <p:tgtEl>
                                          <p:spTgt spid="12"/>
                                        </p:tgtEl>
                                        <p:attrNameLst>
                                          <p:attrName>ppt_x</p:attrName>
                                        </p:attrNameLst>
                                      </p:cBhvr>
                                      <p:tavLst>
                                        <p:tav tm="0">
                                          <p:val>
                                            <p:strVal val="#ppt_x"/>
                                          </p:val>
                                        </p:tav>
                                        <p:tav tm="100000">
                                          <p:val>
                                            <p:strVal val="#ppt_x"/>
                                          </p:val>
                                        </p:tav>
                                      </p:tavLst>
                                    </p:anim>
                                    <p:anim calcmode="lin" valueType="num">
                                      <p:cBhvr>
                                        <p:cTn id="36" dur="400" fill="hold"/>
                                        <p:tgtEl>
                                          <p:spTgt spid="12"/>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1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1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2" grpId="0"/>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3AC64-E46F-FBB6-BFA4-5D4CB3CCC5A3}"/>
              </a:ext>
            </a:extLst>
          </p:cNvPr>
          <p:cNvSpPr>
            <a:spLocks noGrp="1"/>
          </p:cNvSpPr>
          <p:nvPr>
            <p:ph type="title"/>
          </p:nvPr>
        </p:nvSpPr>
        <p:spPr/>
        <p:txBody>
          <a:bodyPr/>
          <a:lstStyle/>
          <a:p>
            <a:r>
              <a:rPr lang="en-GB" dirty="0">
                <a:solidFill>
                  <a:schemeClr val="accent4">
                    <a:lumMod val="76000"/>
                  </a:schemeClr>
                </a:solidFill>
              </a:rPr>
              <a:t>Teamwork within Starbucks</a:t>
            </a:r>
            <a:endParaRPr lang="en-US" dirty="0">
              <a:solidFill>
                <a:schemeClr val="accent4">
                  <a:lumMod val="76000"/>
                </a:schemeClr>
              </a:solidFill>
            </a:endParaRPr>
          </a:p>
        </p:txBody>
      </p:sp>
      <p:sp>
        <p:nvSpPr>
          <p:cNvPr id="3" name="Content Placeholder 2">
            <a:extLst>
              <a:ext uri="{FF2B5EF4-FFF2-40B4-BE49-F238E27FC236}">
                <a16:creationId xmlns:a16="http://schemas.microsoft.com/office/drawing/2014/main" id="{2E1ECC46-95A6-A456-21E7-0741B50A1F31}"/>
              </a:ext>
            </a:extLst>
          </p:cNvPr>
          <p:cNvSpPr>
            <a:spLocks noGrp="1"/>
          </p:cNvSpPr>
          <p:nvPr>
            <p:ph idx="1"/>
          </p:nvPr>
        </p:nvSpPr>
        <p:spPr>
          <a:xfrm>
            <a:off x="1219200" y="1429702"/>
            <a:ext cx="4756031" cy="389626"/>
          </a:xfrm>
        </p:spPr>
        <p:txBody>
          <a:bodyPr vert="horz" lIns="91440" tIns="45720" rIns="91440" bIns="45720" rtlCol="0" anchor="t">
            <a:normAutofit/>
          </a:bodyPr>
          <a:lstStyle/>
          <a:p>
            <a:pPr marL="0" indent="0">
              <a:buNone/>
            </a:pPr>
            <a:r>
              <a:rPr lang="en-US" dirty="0"/>
              <a:t>Tuckman's theory of team working (1965): </a:t>
            </a:r>
          </a:p>
        </p:txBody>
      </p:sp>
      <p:graphicFrame>
        <p:nvGraphicFramePr>
          <p:cNvPr id="4" name="Diagram 3">
            <a:extLst>
              <a:ext uri="{FF2B5EF4-FFF2-40B4-BE49-F238E27FC236}">
                <a16:creationId xmlns:a16="http://schemas.microsoft.com/office/drawing/2014/main" id="{ADAC51E3-EABD-7561-6D97-0F61EEB004C5}"/>
              </a:ext>
            </a:extLst>
          </p:cNvPr>
          <p:cNvGraphicFramePr/>
          <p:nvPr>
            <p:extLst>
              <p:ext uri="{D42A27DB-BD31-4B8C-83A1-F6EECF244321}">
                <p14:modId xmlns:p14="http://schemas.microsoft.com/office/powerpoint/2010/main" val="3201109153"/>
              </p:ext>
            </p:extLst>
          </p:nvPr>
        </p:nvGraphicFramePr>
        <p:xfrm>
          <a:off x="1442528" y="2236638"/>
          <a:ext cx="4572000" cy="3657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37" name="Content Placeholder 2">
            <a:extLst>
              <a:ext uri="{FF2B5EF4-FFF2-40B4-BE49-F238E27FC236}">
                <a16:creationId xmlns:a16="http://schemas.microsoft.com/office/drawing/2014/main" id="{767C906B-C7B2-9211-CC16-2557AFD9CDE6}"/>
              </a:ext>
            </a:extLst>
          </p:cNvPr>
          <p:cNvSpPr txBox="1">
            <a:spLocks/>
          </p:cNvSpPr>
          <p:nvPr/>
        </p:nvSpPr>
        <p:spPr>
          <a:xfrm>
            <a:off x="7663133" y="6665345"/>
            <a:ext cx="4756031" cy="389626"/>
          </a:xfrm>
          <a:prstGeom prst="rect">
            <a:avLst/>
          </a:prstGeom>
        </p:spPr>
        <p:txBody>
          <a:bodyPr vert="horz" lIns="91440" tIns="45720" rIns="91440" bIns="45720" rtlCol="0" anchor="t">
            <a:normAutofit fontScale="70000" lnSpcReduction="20000"/>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r>
              <a:rPr lang="en-US" dirty="0"/>
              <a:t>(FreshBooks, 2024),  (Institute for Manufacturing, 2024)</a:t>
            </a:r>
          </a:p>
        </p:txBody>
      </p:sp>
      <p:sp>
        <p:nvSpPr>
          <p:cNvPr id="5" name="Rectangle: Diagonal Corners Rounded 4">
            <a:extLst>
              <a:ext uri="{FF2B5EF4-FFF2-40B4-BE49-F238E27FC236}">
                <a16:creationId xmlns:a16="http://schemas.microsoft.com/office/drawing/2014/main" id="{B01F0EA0-1A4F-8C6C-9202-230D03F1343F}"/>
              </a:ext>
            </a:extLst>
          </p:cNvPr>
          <p:cNvSpPr/>
          <p:nvPr/>
        </p:nvSpPr>
        <p:spPr>
          <a:xfrm>
            <a:off x="6694836" y="1819328"/>
            <a:ext cx="4809925" cy="4430510"/>
          </a:xfrm>
          <a:prstGeom prst="round2DiagRect">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647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3AC64-E46F-FBB6-BFA4-5D4CB3CCC5A3}"/>
              </a:ext>
            </a:extLst>
          </p:cNvPr>
          <p:cNvSpPr>
            <a:spLocks noGrp="1"/>
          </p:cNvSpPr>
          <p:nvPr>
            <p:ph type="title"/>
          </p:nvPr>
        </p:nvSpPr>
        <p:spPr/>
        <p:txBody>
          <a:bodyPr/>
          <a:lstStyle/>
          <a:p>
            <a:r>
              <a:rPr lang="en-GB" dirty="0">
                <a:solidFill>
                  <a:schemeClr val="accent4">
                    <a:lumMod val="76000"/>
                  </a:schemeClr>
                </a:solidFill>
              </a:rPr>
              <a:t>Teamwork within Starbucks</a:t>
            </a:r>
            <a:endParaRPr lang="en-US" dirty="0">
              <a:solidFill>
                <a:schemeClr val="accent4">
                  <a:lumMod val="76000"/>
                </a:schemeClr>
              </a:solidFill>
            </a:endParaRPr>
          </a:p>
        </p:txBody>
      </p:sp>
      <p:sp>
        <p:nvSpPr>
          <p:cNvPr id="237" name="Content Placeholder 2">
            <a:extLst>
              <a:ext uri="{FF2B5EF4-FFF2-40B4-BE49-F238E27FC236}">
                <a16:creationId xmlns:a16="http://schemas.microsoft.com/office/drawing/2014/main" id="{767C906B-C7B2-9211-CC16-2557AFD9CDE6}"/>
              </a:ext>
            </a:extLst>
          </p:cNvPr>
          <p:cNvSpPr txBox="1">
            <a:spLocks/>
          </p:cNvSpPr>
          <p:nvPr/>
        </p:nvSpPr>
        <p:spPr>
          <a:xfrm>
            <a:off x="7663133" y="6665345"/>
            <a:ext cx="4756031" cy="389626"/>
          </a:xfrm>
          <a:prstGeom prst="rect">
            <a:avLst/>
          </a:prstGeom>
        </p:spPr>
        <p:txBody>
          <a:bodyPr vert="horz" lIns="91440" tIns="45720" rIns="91440" bIns="45720" rtlCol="0" anchor="t">
            <a:normAutofit fontScale="70000" lnSpcReduction="20000"/>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r>
              <a:rPr lang="en-US" dirty="0"/>
              <a:t>(FreshBooks, 2024),  (Institute for Manufacturing, 2024)</a:t>
            </a:r>
          </a:p>
        </p:txBody>
      </p:sp>
      <p:sp>
        <p:nvSpPr>
          <p:cNvPr id="239" name="Content Placeholder 2">
            <a:extLst>
              <a:ext uri="{FF2B5EF4-FFF2-40B4-BE49-F238E27FC236}">
                <a16:creationId xmlns:a16="http://schemas.microsoft.com/office/drawing/2014/main" id="{31FD412D-48FD-E2DA-7E8F-05C58AC615E5}"/>
              </a:ext>
            </a:extLst>
          </p:cNvPr>
          <p:cNvSpPr txBox="1">
            <a:spLocks/>
          </p:cNvSpPr>
          <p:nvPr/>
        </p:nvSpPr>
        <p:spPr>
          <a:xfrm>
            <a:off x="6966115" y="1419763"/>
            <a:ext cx="4756031" cy="389626"/>
          </a:xfrm>
          <a:prstGeom prst="rect">
            <a:avLst/>
          </a:prstGeom>
        </p:spPr>
        <p:txBody>
          <a:bodyPr vert="horz" lIns="91440" tIns="45720" rIns="91440" bIns="45720" rtlCol="0" anchor="t">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r>
              <a:rPr lang="en-US" dirty="0"/>
              <a:t>Belbin team roles theory (1981): </a:t>
            </a:r>
          </a:p>
        </p:txBody>
      </p:sp>
      <p:graphicFrame>
        <p:nvGraphicFramePr>
          <p:cNvPr id="962" name="Diagram 961">
            <a:extLst>
              <a:ext uri="{FF2B5EF4-FFF2-40B4-BE49-F238E27FC236}">
                <a16:creationId xmlns:a16="http://schemas.microsoft.com/office/drawing/2014/main" id="{DEC5057D-E08A-4F2F-4CA5-11832A8DABDD}"/>
              </a:ext>
            </a:extLst>
          </p:cNvPr>
          <p:cNvGraphicFramePr/>
          <p:nvPr/>
        </p:nvGraphicFramePr>
        <p:xfrm>
          <a:off x="6225396" y="1916501"/>
          <a:ext cx="5650301" cy="45346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Diagonal Corners Rounded 5">
            <a:extLst>
              <a:ext uri="{FF2B5EF4-FFF2-40B4-BE49-F238E27FC236}">
                <a16:creationId xmlns:a16="http://schemas.microsoft.com/office/drawing/2014/main" id="{5D671961-1B92-8ABC-5BA4-35EDFA1EAA34}"/>
              </a:ext>
            </a:extLst>
          </p:cNvPr>
          <p:cNvSpPr/>
          <p:nvPr/>
        </p:nvSpPr>
        <p:spPr>
          <a:xfrm>
            <a:off x="1156680" y="1855775"/>
            <a:ext cx="4809925" cy="4430510"/>
          </a:xfrm>
          <a:prstGeom prst="round2DiagRect">
            <a:avLst/>
          </a:prstGeom>
          <a:solidFill>
            <a:schemeClr val="accent4">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16883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31673548-4331-EC2E-4B7C-4232465C19FC}"/>
              </a:ext>
            </a:extLst>
          </p:cNvPr>
          <p:cNvSpPr txBox="1">
            <a:spLocks/>
          </p:cNvSpPr>
          <p:nvPr/>
        </p:nvSpPr>
        <p:spPr>
          <a:xfrm>
            <a:off x="1191491" y="464127"/>
            <a:ext cx="9601200" cy="1485900"/>
          </a:xfrm>
          <a:prstGeom prst="rect">
            <a:avLst/>
          </a:prstGeom>
        </p:spPr>
        <p:txBody>
          <a:bodyPr lIns="91440" tIns="45720" rIns="91440" bIns="45720" anchor="t"/>
          <a:lst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a:lstStyle>
          <a:p>
            <a:r>
              <a:rPr lang="en-GB" dirty="0">
                <a:solidFill>
                  <a:schemeClr val="accent4">
                    <a:lumMod val="76000"/>
                  </a:schemeClr>
                </a:solidFill>
              </a:rPr>
              <a:t>Corporate Social Responsibility</a:t>
            </a:r>
          </a:p>
        </p:txBody>
      </p:sp>
      <p:sp>
        <p:nvSpPr>
          <p:cNvPr id="5" name="Rectangle: Rounded Corners 4">
            <a:extLst>
              <a:ext uri="{FF2B5EF4-FFF2-40B4-BE49-F238E27FC236}">
                <a16:creationId xmlns:a16="http://schemas.microsoft.com/office/drawing/2014/main" id="{36D2E9FE-A31B-F436-2EDA-BB23FC7D6C22}"/>
              </a:ext>
            </a:extLst>
          </p:cNvPr>
          <p:cNvSpPr/>
          <p:nvPr/>
        </p:nvSpPr>
        <p:spPr>
          <a:xfrm>
            <a:off x="1482612" y="1366362"/>
            <a:ext cx="4210875" cy="172824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"...the idea that a business has a responsibility to the society that exists around it..." (Stobierski, 2021). </a:t>
            </a:r>
          </a:p>
        </p:txBody>
      </p:sp>
      <p:sp>
        <p:nvSpPr>
          <p:cNvPr id="7" name="Rectangle: Rounded Corners 6">
            <a:extLst>
              <a:ext uri="{FF2B5EF4-FFF2-40B4-BE49-F238E27FC236}">
                <a16:creationId xmlns:a16="http://schemas.microsoft.com/office/drawing/2014/main" id="{587B93DD-8035-6D40-0C0D-F42CAE3200A2}"/>
              </a:ext>
            </a:extLst>
          </p:cNvPr>
          <p:cNvSpPr/>
          <p:nvPr/>
        </p:nvSpPr>
        <p:spPr>
          <a:xfrm>
            <a:off x="6090985" y="3854726"/>
            <a:ext cx="5763629" cy="250462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dirty="0"/>
              <a:t>"The triple bottom line is a concept that states firms should commit to measuring their social and environmental impact- in addition to their financial performance- rather than solely focusing on generating profit," (Miller, 2020). </a:t>
            </a:r>
          </a:p>
        </p:txBody>
      </p:sp>
      <p:pic>
        <p:nvPicPr>
          <p:cNvPr id="9" name="Picture 8" descr="A diagram of corporate social responsibility&#10;&#10;Description automatically generated">
            <a:extLst>
              <a:ext uri="{FF2B5EF4-FFF2-40B4-BE49-F238E27FC236}">
                <a16:creationId xmlns:a16="http://schemas.microsoft.com/office/drawing/2014/main" id="{D964C08F-3EF2-5032-BE36-D33D6D487723}"/>
              </a:ext>
            </a:extLst>
          </p:cNvPr>
          <p:cNvPicPr>
            <a:picLocks noChangeAspect="1"/>
          </p:cNvPicPr>
          <p:nvPr/>
        </p:nvPicPr>
        <p:blipFill>
          <a:blip r:embed="rId2"/>
          <a:stretch>
            <a:fillRect/>
          </a:stretch>
        </p:blipFill>
        <p:spPr>
          <a:xfrm>
            <a:off x="1487532" y="3240646"/>
            <a:ext cx="4313991" cy="3341577"/>
          </a:xfrm>
          <a:prstGeom prst="rect">
            <a:avLst/>
          </a:prstGeom>
        </p:spPr>
      </p:pic>
      <p:pic>
        <p:nvPicPr>
          <p:cNvPr id="10" name="Picture 9" descr="A diagram of different types of people&#10;&#10;Description automatically generated">
            <a:extLst>
              <a:ext uri="{FF2B5EF4-FFF2-40B4-BE49-F238E27FC236}">
                <a16:creationId xmlns:a16="http://schemas.microsoft.com/office/drawing/2014/main" id="{8914F849-6C52-1529-3F3D-EC0CE2130AFA}"/>
              </a:ext>
            </a:extLst>
          </p:cNvPr>
          <p:cNvPicPr>
            <a:picLocks noChangeAspect="1"/>
          </p:cNvPicPr>
          <p:nvPr/>
        </p:nvPicPr>
        <p:blipFill>
          <a:blip r:embed="rId3"/>
          <a:stretch>
            <a:fillRect/>
          </a:stretch>
        </p:blipFill>
        <p:spPr>
          <a:xfrm>
            <a:off x="6736773" y="1109662"/>
            <a:ext cx="4454237" cy="2643622"/>
          </a:xfrm>
          <a:prstGeom prst="rect">
            <a:avLst/>
          </a:prstGeom>
        </p:spPr>
      </p:pic>
      <p:sp>
        <p:nvSpPr>
          <p:cNvPr id="12" name="TextBox 11">
            <a:extLst>
              <a:ext uri="{FF2B5EF4-FFF2-40B4-BE49-F238E27FC236}">
                <a16:creationId xmlns:a16="http://schemas.microsoft.com/office/drawing/2014/main" id="{BC2347B3-B207-9B69-B3D8-B329968B8AD6}"/>
              </a:ext>
            </a:extLst>
          </p:cNvPr>
          <p:cNvSpPr txBox="1"/>
          <p:nvPr/>
        </p:nvSpPr>
        <p:spPr>
          <a:xfrm>
            <a:off x="4338671" y="6362972"/>
            <a:ext cx="174526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(Jackson, 2024)</a:t>
            </a:r>
          </a:p>
        </p:txBody>
      </p:sp>
      <p:sp>
        <p:nvSpPr>
          <p:cNvPr id="14" name="TextBox 13">
            <a:extLst>
              <a:ext uri="{FF2B5EF4-FFF2-40B4-BE49-F238E27FC236}">
                <a16:creationId xmlns:a16="http://schemas.microsoft.com/office/drawing/2014/main" id="{23F50CEC-1C1D-D0FB-9D59-AEA6C0C8723C}"/>
              </a:ext>
            </a:extLst>
          </p:cNvPr>
          <p:cNvSpPr txBox="1"/>
          <p:nvPr/>
        </p:nvSpPr>
        <p:spPr>
          <a:xfrm>
            <a:off x="9838925" y="3564354"/>
            <a:ext cx="35186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a:t>
            </a:r>
            <a:r>
              <a:rPr lang="en-US" dirty="0" err="1"/>
              <a:t>Jurencius</a:t>
            </a:r>
            <a:r>
              <a:rPr lang="en-US" dirty="0"/>
              <a:t>, 2024)</a:t>
            </a:r>
          </a:p>
        </p:txBody>
      </p:sp>
    </p:spTree>
    <p:extLst>
      <p:ext uri="{BB962C8B-B14F-4D97-AF65-F5344CB8AC3E}">
        <p14:creationId xmlns:p14="http://schemas.microsoft.com/office/powerpoint/2010/main" val="1188708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861E20FE-C7A2-D3E5-0F1E-B25753C3F6C0}"/>
              </a:ext>
            </a:extLst>
          </p:cNvPr>
          <p:cNvSpPr txBox="1">
            <a:spLocks/>
          </p:cNvSpPr>
          <p:nvPr/>
        </p:nvSpPr>
        <p:spPr>
          <a:xfrm>
            <a:off x="971499" y="933091"/>
            <a:ext cx="10765766" cy="1485900"/>
          </a:xfrm>
          <a:prstGeom prst="rect">
            <a:avLst/>
          </a:prstGeom>
        </p:spPr>
        <p:txBody>
          <a:bodyPr lIns="91440" tIns="45720" rIns="91440" bIns="45720" anchor="t"/>
          <a:lst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a:lstStyle>
          <a:p>
            <a:r>
              <a:rPr lang="en-GB" dirty="0">
                <a:solidFill>
                  <a:schemeClr val="accent4">
                    <a:lumMod val="76000"/>
                  </a:schemeClr>
                </a:solidFill>
              </a:rPr>
              <a:t>Corporate Social Responsibility vs Starbucks</a:t>
            </a:r>
            <a:endParaRPr lang="en-US" dirty="0">
              <a:solidFill>
                <a:schemeClr val="accent4">
                  <a:lumMod val="76000"/>
                </a:schemeClr>
              </a:solidFill>
            </a:endParaRPr>
          </a:p>
        </p:txBody>
      </p:sp>
      <p:sp>
        <p:nvSpPr>
          <p:cNvPr id="4" name="TextBox 3">
            <a:extLst>
              <a:ext uri="{FF2B5EF4-FFF2-40B4-BE49-F238E27FC236}">
                <a16:creationId xmlns:a16="http://schemas.microsoft.com/office/drawing/2014/main" id="{56ECCCF7-AC6E-CE0A-F3AF-19600BF002D1}"/>
              </a:ext>
            </a:extLst>
          </p:cNvPr>
          <p:cNvSpPr txBox="1"/>
          <p:nvPr/>
        </p:nvSpPr>
        <p:spPr>
          <a:xfrm>
            <a:off x="1115351" y="1799381"/>
            <a:ext cx="10197417" cy="12311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p>
          <a:p>
            <a:pPr marL="285750" indent="-285750">
              <a:buFont typeface="Wingdings,Sans-Serif"/>
              <a:buChar char="§"/>
            </a:pPr>
            <a:r>
              <a:rPr lang="en-US" sz="2800" dirty="0"/>
              <a:t>Starbucks invested $1 billion in wage increases, training and new equipment in 2022. </a:t>
            </a:r>
          </a:p>
        </p:txBody>
      </p:sp>
      <p:sp>
        <p:nvSpPr>
          <p:cNvPr id="6" name="TextBox 5">
            <a:extLst>
              <a:ext uri="{FF2B5EF4-FFF2-40B4-BE49-F238E27FC236}">
                <a16:creationId xmlns:a16="http://schemas.microsoft.com/office/drawing/2014/main" id="{39052DBC-707C-566E-0CFC-2F010034169E}"/>
              </a:ext>
            </a:extLst>
          </p:cNvPr>
          <p:cNvSpPr txBox="1"/>
          <p:nvPr/>
        </p:nvSpPr>
        <p:spPr>
          <a:xfrm>
            <a:off x="10212998" y="6265990"/>
            <a:ext cx="35186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(Birch, 2024)</a:t>
            </a:r>
          </a:p>
        </p:txBody>
      </p:sp>
      <p:sp>
        <p:nvSpPr>
          <p:cNvPr id="10" name="TextBox 9">
            <a:extLst>
              <a:ext uri="{FF2B5EF4-FFF2-40B4-BE49-F238E27FC236}">
                <a16:creationId xmlns:a16="http://schemas.microsoft.com/office/drawing/2014/main" id="{59E369AA-6731-684D-CB07-D63EAADE9C41}"/>
              </a:ext>
            </a:extLst>
          </p:cNvPr>
          <p:cNvSpPr txBox="1"/>
          <p:nvPr/>
        </p:nvSpPr>
        <p:spPr>
          <a:xfrm>
            <a:off x="1109600" y="2641894"/>
            <a:ext cx="10197417"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p>
          <a:p>
            <a:pPr marL="285750" indent="-285750">
              <a:buFont typeface="Wingdings,Sans-Serif"/>
              <a:buChar char="§"/>
            </a:pPr>
            <a:r>
              <a:rPr lang="en-US" sz="2800" dirty="0"/>
              <a:t>98% of coffee is ethically sourced </a:t>
            </a:r>
          </a:p>
        </p:txBody>
      </p:sp>
      <p:sp>
        <p:nvSpPr>
          <p:cNvPr id="12" name="TextBox 11">
            <a:extLst>
              <a:ext uri="{FF2B5EF4-FFF2-40B4-BE49-F238E27FC236}">
                <a16:creationId xmlns:a16="http://schemas.microsoft.com/office/drawing/2014/main" id="{6B34655F-1DDD-05E0-D726-FB64681C78F3}"/>
              </a:ext>
            </a:extLst>
          </p:cNvPr>
          <p:cNvSpPr txBox="1"/>
          <p:nvPr/>
        </p:nvSpPr>
        <p:spPr>
          <a:xfrm>
            <a:off x="1103850" y="3124974"/>
            <a:ext cx="10197417" cy="12311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p>
          <a:p>
            <a:pPr marL="285750" indent="-285750">
              <a:buFont typeface="Wingdings,Sans-Serif"/>
              <a:buChar char="§"/>
            </a:pPr>
            <a:r>
              <a:rPr lang="en-US" sz="2800" dirty="0"/>
              <a:t>3500 stores have reduced usage of water, waste and carbon emissions by 10%.</a:t>
            </a:r>
          </a:p>
        </p:txBody>
      </p:sp>
      <p:sp>
        <p:nvSpPr>
          <p:cNvPr id="16" name="TextBox 15">
            <a:extLst>
              <a:ext uri="{FF2B5EF4-FFF2-40B4-BE49-F238E27FC236}">
                <a16:creationId xmlns:a16="http://schemas.microsoft.com/office/drawing/2014/main" id="{526FD316-A25C-5896-354C-8CDE8A4C0734}"/>
              </a:ext>
            </a:extLst>
          </p:cNvPr>
          <p:cNvSpPr txBox="1"/>
          <p:nvPr/>
        </p:nvSpPr>
        <p:spPr>
          <a:xfrm>
            <a:off x="1098099" y="3953109"/>
            <a:ext cx="10197417"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p>
          <a:p>
            <a:pPr marL="285750" indent="-285750">
              <a:buFont typeface="Wingdings,Sans-Serif"/>
              <a:buChar char="§"/>
            </a:pPr>
            <a:r>
              <a:rPr lang="en-US" sz="2800" dirty="0"/>
              <a:t>100% score on DEI and HRCCEI</a:t>
            </a:r>
          </a:p>
        </p:txBody>
      </p:sp>
      <p:sp>
        <p:nvSpPr>
          <p:cNvPr id="22" name="TextBox 21">
            <a:extLst>
              <a:ext uri="{FF2B5EF4-FFF2-40B4-BE49-F238E27FC236}">
                <a16:creationId xmlns:a16="http://schemas.microsoft.com/office/drawing/2014/main" id="{86386897-A820-4A82-EED0-5030552C10D8}"/>
              </a:ext>
            </a:extLst>
          </p:cNvPr>
          <p:cNvSpPr txBox="1"/>
          <p:nvPr/>
        </p:nvSpPr>
        <p:spPr>
          <a:xfrm>
            <a:off x="1121102" y="4364302"/>
            <a:ext cx="10197417"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p>
          <a:p>
            <a:pPr marL="285750" indent="-285750">
              <a:buFont typeface="Wingdings,Sans-Serif"/>
              <a:buChar char="§"/>
            </a:pPr>
            <a:r>
              <a:rPr lang="en-US" sz="2800" dirty="0"/>
              <a:t>1000 stores in India by 2028</a:t>
            </a:r>
          </a:p>
        </p:txBody>
      </p:sp>
      <p:sp>
        <p:nvSpPr>
          <p:cNvPr id="24" name="TextBox 23">
            <a:extLst>
              <a:ext uri="{FF2B5EF4-FFF2-40B4-BE49-F238E27FC236}">
                <a16:creationId xmlns:a16="http://schemas.microsoft.com/office/drawing/2014/main" id="{C2760675-8315-2BB6-63FB-E0A4BD66F17B}"/>
              </a:ext>
            </a:extLst>
          </p:cNvPr>
          <p:cNvSpPr txBox="1"/>
          <p:nvPr/>
        </p:nvSpPr>
        <p:spPr>
          <a:xfrm>
            <a:off x="1115351" y="4761116"/>
            <a:ext cx="10197417"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p>
          <a:p>
            <a:pPr marL="285750" indent="-285750">
              <a:buFont typeface="Wingdings,Sans-Serif"/>
              <a:buChar char="§"/>
            </a:pPr>
            <a:r>
              <a:rPr lang="en-US" sz="2800" dirty="0"/>
              <a:t>Improved manufacturing techniques</a:t>
            </a:r>
          </a:p>
        </p:txBody>
      </p:sp>
      <p:sp>
        <p:nvSpPr>
          <p:cNvPr id="28" name="TextBox 27">
            <a:extLst>
              <a:ext uri="{FF2B5EF4-FFF2-40B4-BE49-F238E27FC236}">
                <a16:creationId xmlns:a16="http://schemas.microsoft.com/office/drawing/2014/main" id="{839DC5C5-0292-A2EF-DF43-5DB6BC0CFAAC}"/>
              </a:ext>
            </a:extLst>
          </p:cNvPr>
          <p:cNvSpPr txBox="1"/>
          <p:nvPr/>
        </p:nvSpPr>
        <p:spPr>
          <a:xfrm>
            <a:off x="1109600" y="4755365"/>
            <a:ext cx="10197417" cy="12311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p>
          <a:p>
            <a:pPr marL="285750" indent="-285750">
              <a:buFont typeface="Wingdings,Sans-Serif"/>
              <a:buChar char="§"/>
            </a:pPr>
            <a:endParaRPr lang="en-US" sz="2800" dirty="0"/>
          </a:p>
          <a:p>
            <a:pPr marL="285750" indent="-285750">
              <a:buFont typeface="Wingdings,Sans-Serif"/>
              <a:buChar char="§"/>
            </a:pPr>
            <a:r>
              <a:rPr lang="en-US" sz="2800" dirty="0"/>
              <a:t>Investment into technology and various methods of payment.</a:t>
            </a:r>
          </a:p>
        </p:txBody>
      </p:sp>
    </p:spTree>
    <p:extLst>
      <p:ext uri="{BB962C8B-B14F-4D97-AF65-F5344CB8AC3E}">
        <p14:creationId xmlns:p14="http://schemas.microsoft.com/office/powerpoint/2010/main" val="2932942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ppt_x"/>
                                          </p:val>
                                        </p:tav>
                                        <p:tav tm="100000">
                                          <p:val>
                                            <p:strVal val="#ppt_x"/>
                                          </p:val>
                                        </p:tav>
                                      </p:tavLst>
                                    </p:anim>
                                    <p:anim calcmode="lin" valueType="num">
                                      <p:cBhvr additive="base">
                                        <p:cTn id="3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500" fill="hold"/>
                                        <p:tgtEl>
                                          <p:spTgt spid="28"/>
                                        </p:tgtEl>
                                        <p:attrNameLst>
                                          <p:attrName>ppt_x</p:attrName>
                                        </p:attrNameLst>
                                      </p:cBhvr>
                                      <p:tavLst>
                                        <p:tav tm="0">
                                          <p:val>
                                            <p:strVal val="#ppt_x"/>
                                          </p:val>
                                        </p:tav>
                                        <p:tav tm="100000">
                                          <p:val>
                                            <p:strVal val="#ppt_x"/>
                                          </p:val>
                                        </p:tav>
                                      </p:tavLst>
                                    </p:anim>
                                    <p:anim calcmode="lin" valueType="num">
                                      <p:cBhvr additive="base">
                                        <p:cTn id="4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12" grpId="0"/>
      <p:bldP spid="16" grpId="0"/>
      <p:bldP spid="22" grpId="0"/>
      <p:bldP spid="24" grpId="0"/>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9D986-AB4E-9DD0-B495-871844274667}"/>
              </a:ext>
            </a:extLst>
          </p:cNvPr>
          <p:cNvSpPr>
            <a:spLocks noGrp="1"/>
          </p:cNvSpPr>
          <p:nvPr>
            <p:ph type="title"/>
          </p:nvPr>
        </p:nvSpPr>
        <p:spPr>
          <a:xfrm>
            <a:off x="6389914" y="685800"/>
            <a:ext cx="5127172" cy="1485900"/>
          </a:xfrm>
        </p:spPr>
        <p:txBody>
          <a:bodyPr>
            <a:normAutofit/>
          </a:bodyPr>
          <a:lstStyle/>
          <a:p>
            <a:r>
              <a:rPr lang="en-GB" dirty="0">
                <a:solidFill>
                  <a:schemeClr val="accent4">
                    <a:lumMod val="76000"/>
                  </a:schemeClr>
                </a:solidFill>
              </a:rPr>
              <a:t>Overview</a:t>
            </a:r>
            <a:endParaRPr lang="en-US" dirty="0">
              <a:solidFill>
                <a:schemeClr val="accent4">
                  <a:lumMod val="76000"/>
                </a:schemeClr>
              </a:solidFill>
            </a:endParaRPr>
          </a:p>
        </p:txBody>
      </p:sp>
      <p:sp>
        <p:nvSpPr>
          <p:cNvPr id="17" name="Rectangle 16">
            <a:extLst>
              <a:ext uri="{FF2B5EF4-FFF2-40B4-BE49-F238E27FC236}">
                <a16:creationId xmlns:a16="http://schemas.microsoft.com/office/drawing/2014/main" id="{A67E2D8A-19BE-48A0-889C-CCAC02348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4" name="Picture 3" descr="Starbucks - Wikipedia">
            <a:extLst>
              <a:ext uri="{FF2B5EF4-FFF2-40B4-BE49-F238E27FC236}">
                <a16:creationId xmlns:a16="http://schemas.microsoft.com/office/drawing/2014/main" id="{F3479FF3-1038-7C81-A8DC-C2822A7D4F50}"/>
              </a:ext>
            </a:extLst>
          </p:cNvPr>
          <p:cNvPicPr>
            <a:picLocks noChangeAspect="1"/>
          </p:cNvPicPr>
          <p:nvPr/>
        </p:nvPicPr>
        <p:blipFill>
          <a:blip r:embed="rId2"/>
          <a:srcRect t="4407" r="-2" b="21654"/>
          <a:stretch/>
        </p:blipFill>
        <p:spPr>
          <a:xfrm>
            <a:off x="1023562" y="1370467"/>
            <a:ext cx="5071256" cy="3797024"/>
          </a:xfrm>
          <a:prstGeom prst="rect">
            <a:avLst/>
          </a:prstGeom>
        </p:spPr>
      </p:pic>
      <p:sp>
        <p:nvSpPr>
          <p:cNvPr id="3" name="Content Placeholder 2">
            <a:extLst>
              <a:ext uri="{FF2B5EF4-FFF2-40B4-BE49-F238E27FC236}">
                <a16:creationId xmlns:a16="http://schemas.microsoft.com/office/drawing/2014/main" id="{E4856E39-FAE7-2CA5-C047-D6C6FF3E1E39}"/>
              </a:ext>
            </a:extLst>
          </p:cNvPr>
          <p:cNvSpPr>
            <a:spLocks noGrp="1"/>
          </p:cNvSpPr>
          <p:nvPr>
            <p:ph idx="1"/>
          </p:nvPr>
        </p:nvSpPr>
        <p:spPr>
          <a:xfrm>
            <a:off x="6389914" y="2286000"/>
            <a:ext cx="5127172" cy="3581400"/>
          </a:xfrm>
        </p:spPr>
        <p:txBody>
          <a:bodyPr vert="horz" lIns="91440" tIns="45720" rIns="91440" bIns="45720" rtlCol="0">
            <a:normAutofit/>
          </a:bodyPr>
          <a:lstStyle/>
          <a:p>
            <a:pPr marL="0" indent="0">
              <a:buNone/>
            </a:pPr>
            <a:r>
              <a:rPr lang="en-US" dirty="0"/>
              <a:t>We can see from Starbucks company strategy, management approach, teamwork strategies and the dedication to ethical and environmental practices that Starbucks is not only going to be continually successful, but it also leads in challenging traditional stereotypes with a more modern and caring approach towards both consumers and employees. </a:t>
            </a:r>
          </a:p>
        </p:txBody>
      </p:sp>
      <p:sp>
        <p:nvSpPr>
          <p:cNvPr id="7" name="TextBox 6">
            <a:extLst>
              <a:ext uri="{FF2B5EF4-FFF2-40B4-BE49-F238E27FC236}">
                <a16:creationId xmlns:a16="http://schemas.microsoft.com/office/drawing/2014/main" id="{E1465C7D-25E5-0969-608B-E9D502318080}"/>
              </a:ext>
            </a:extLst>
          </p:cNvPr>
          <p:cNvSpPr txBox="1"/>
          <p:nvPr/>
        </p:nvSpPr>
        <p:spPr>
          <a:xfrm>
            <a:off x="4019026" y="5166533"/>
            <a:ext cx="35186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(Wikipedia, 2024)</a:t>
            </a:r>
          </a:p>
        </p:txBody>
      </p:sp>
    </p:spTree>
    <p:extLst>
      <p:ext uri="{BB962C8B-B14F-4D97-AF65-F5344CB8AC3E}">
        <p14:creationId xmlns:p14="http://schemas.microsoft.com/office/powerpoint/2010/main" val="24490790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9B071B69-11DD-A47B-1D04-72BC7947ADDA}"/>
              </a:ext>
            </a:extLst>
          </p:cNvPr>
          <p:cNvSpPr txBox="1">
            <a:spLocks/>
          </p:cNvSpPr>
          <p:nvPr/>
        </p:nvSpPr>
        <p:spPr>
          <a:xfrm>
            <a:off x="759502" y="111177"/>
            <a:ext cx="3016370" cy="723900"/>
          </a:xfrm>
          <a:prstGeom prst="rect">
            <a:avLst/>
          </a:prstGeom>
        </p:spPr>
        <p:txBody>
          <a:bodyPr lIns="91440" tIns="45720" rIns="91440" bIns="45720" anchor="t"/>
          <a:lst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a:lstStyle>
          <a:p>
            <a:r>
              <a:rPr lang="en-GB" dirty="0">
                <a:solidFill>
                  <a:schemeClr val="accent4">
                    <a:lumMod val="76000"/>
                  </a:schemeClr>
                </a:solidFill>
              </a:rPr>
              <a:t>References</a:t>
            </a:r>
            <a:endParaRPr lang="en-US" dirty="0">
              <a:solidFill>
                <a:schemeClr val="accent4">
                  <a:lumMod val="76000"/>
                </a:schemeClr>
              </a:solidFill>
            </a:endParaRPr>
          </a:p>
        </p:txBody>
      </p:sp>
      <p:sp>
        <p:nvSpPr>
          <p:cNvPr id="11" name="TextBox 10">
            <a:extLst>
              <a:ext uri="{FF2B5EF4-FFF2-40B4-BE49-F238E27FC236}">
                <a16:creationId xmlns:a16="http://schemas.microsoft.com/office/drawing/2014/main" id="{C8534C78-6F83-A810-D9E8-B3FBF608FF5B}"/>
              </a:ext>
            </a:extLst>
          </p:cNvPr>
          <p:cNvSpPr txBox="1"/>
          <p:nvPr/>
        </p:nvSpPr>
        <p:spPr>
          <a:xfrm>
            <a:off x="764498" y="689548"/>
            <a:ext cx="11225134" cy="609397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Segoe UI"/>
              </a:rPr>
              <a:t>Birch, K. (2024). </a:t>
            </a:r>
            <a:r>
              <a:rPr lang="en-US" i="1" dirty="0">
                <a:cs typeface="Segoe UI"/>
              </a:rPr>
              <a:t>Starbucks: balancing sustainability goals with rapid growth.</a:t>
            </a:r>
            <a:r>
              <a:rPr lang="en-US" dirty="0">
                <a:cs typeface="Segoe UI"/>
              </a:rPr>
              <a:t> </a:t>
            </a:r>
            <a:r>
              <a:rPr lang="en-US" u="sng" dirty="0">
                <a:solidFill>
                  <a:srgbClr val="77A2BB"/>
                </a:solidFill>
                <a:cs typeface="Segoe UI"/>
                <a:hlinkClick r:id="rId2"/>
              </a:rPr>
              <a:t>https://sustainabilitymag.com/sustainability/starbucks-balancing-sustainability-goals-with-rapid-growth</a:t>
            </a:r>
            <a:r>
              <a:rPr lang="en-US" dirty="0">
                <a:cs typeface="Segoe UI"/>
              </a:rPr>
              <a:t>​</a:t>
            </a:r>
          </a:p>
          <a:p>
            <a:r>
              <a:rPr lang="en-US" dirty="0">
                <a:cs typeface="Segoe UI"/>
              </a:rPr>
              <a:t>​</a:t>
            </a:r>
          </a:p>
          <a:p>
            <a:r>
              <a:rPr lang="en-US" dirty="0" err="1">
                <a:cs typeface="Segoe UI"/>
              </a:rPr>
              <a:t>Boardmix</a:t>
            </a:r>
            <a:r>
              <a:rPr lang="en-US" dirty="0">
                <a:cs typeface="Segoe UI"/>
              </a:rPr>
              <a:t>. (2024). </a:t>
            </a:r>
            <a:r>
              <a:rPr lang="en-US" i="1" dirty="0">
                <a:cs typeface="Segoe UI"/>
              </a:rPr>
              <a:t>PESTLE Analysis of Starbucks: A Comprehensive Guide to Brew Success. </a:t>
            </a:r>
            <a:r>
              <a:rPr lang="en-US" u="sng" dirty="0">
                <a:solidFill>
                  <a:srgbClr val="77A2BB"/>
                </a:solidFill>
                <a:cs typeface="Segoe UI"/>
                <a:hlinkClick r:id="rId3"/>
              </a:rPr>
              <a:t>https://boardmix.com/analysis/pestle-analysis-of-starbucks/</a:t>
            </a:r>
            <a:r>
              <a:rPr lang="en-US" dirty="0">
                <a:cs typeface="Segoe UI"/>
              </a:rPr>
              <a:t>​</a:t>
            </a:r>
          </a:p>
          <a:p>
            <a:r>
              <a:rPr lang="en-US" dirty="0">
                <a:cs typeface="Segoe UI"/>
              </a:rPr>
              <a:t>​</a:t>
            </a:r>
          </a:p>
          <a:p>
            <a:r>
              <a:rPr lang="en-US" err="1">
                <a:cs typeface="Segoe UI"/>
              </a:rPr>
              <a:t>Dimitrakaki</a:t>
            </a:r>
            <a:r>
              <a:rPr lang="en-US" dirty="0">
                <a:cs typeface="Segoe UI"/>
              </a:rPr>
              <a:t>, I. (2023). </a:t>
            </a:r>
            <a:r>
              <a:rPr lang="en-US" i="1" dirty="0">
                <a:cs typeface="Segoe UI"/>
              </a:rPr>
              <a:t>Servant Leadership. Case Study Starbucks.</a:t>
            </a:r>
            <a:r>
              <a:rPr lang="en-US" dirty="0">
                <a:cs typeface="Segoe UI"/>
              </a:rPr>
              <a:t> </a:t>
            </a:r>
            <a:endParaRPr lang="en-US" dirty="0">
              <a:solidFill>
                <a:srgbClr val="000000"/>
              </a:solidFill>
              <a:cs typeface="Segoe UI"/>
            </a:endParaRPr>
          </a:p>
          <a:p>
            <a:r>
              <a:rPr lang="en-US" u="sng" dirty="0">
                <a:solidFill>
                  <a:srgbClr val="77A2BB"/>
                </a:solidFill>
                <a:cs typeface="Segoe UI"/>
                <a:hlinkClick r:id="rId4"/>
              </a:rPr>
              <a:t>https://www.ijmh.org/wp-content/uploads/papers/v9i6/F1570029623.pdf</a:t>
            </a:r>
            <a:r>
              <a:rPr lang="en-US" dirty="0">
                <a:cs typeface="Segoe UI"/>
              </a:rPr>
              <a:t>​</a:t>
            </a:r>
            <a:endParaRPr lang="en-US"/>
          </a:p>
          <a:p>
            <a:r>
              <a:rPr lang="en-US" dirty="0">
                <a:cs typeface="Segoe UI"/>
              </a:rPr>
              <a:t>​</a:t>
            </a:r>
          </a:p>
          <a:p>
            <a:r>
              <a:rPr lang="en-US" dirty="0" err="1">
                <a:cs typeface="Segoe UI"/>
              </a:rPr>
              <a:t>Freshbooks</a:t>
            </a:r>
            <a:r>
              <a:rPr lang="en-US" dirty="0">
                <a:cs typeface="Segoe UI"/>
              </a:rPr>
              <a:t>. (2024). </a:t>
            </a:r>
            <a:r>
              <a:rPr lang="en-US" i="1" dirty="0">
                <a:cs typeface="Segoe UI"/>
              </a:rPr>
              <a:t>Tuckman's Theory: Five Stages of Team Development. </a:t>
            </a:r>
            <a:r>
              <a:rPr lang="en-US" u="sng" dirty="0">
                <a:solidFill>
                  <a:srgbClr val="77A2BB"/>
                </a:solidFill>
                <a:cs typeface="Segoe UI"/>
                <a:hlinkClick r:id="rId5"/>
              </a:rPr>
              <a:t>https://www.freshbooks.com/hub/other/tuckmans-theory#:~:text=Tuckman's%20theory%20was%20first%20proposed,last%20until%20the%20project%20ends.</a:t>
            </a:r>
            <a:r>
              <a:rPr lang="en-US" dirty="0">
                <a:latin typeface="Calibri"/>
                <a:cs typeface="Segoe UI"/>
              </a:rPr>
              <a:t>​</a:t>
            </a:r>
            <a:endParaRPr lang="en-US" dirty="0">
              <a:latin typeface="Calibri"/>
              <a:ea typeface="Calibri"/>
              <a:cs typeface="Segoe UI"/>
            </a:endParaRPr>
          </a:p>
          <a:p>
            <a:r>
              <a:rPr lang="en-US" dirty="0">
                <a:cs typeface="Segoe UI"/>
              </a:rPr>
              <a:t>​</a:t>
            </a:r>
          </a:p>
          <a:p>
            <a:r>
              <a:rPr lang="en-US" err="1">
                <a:cs typeface="Segoe UI"/>
              </a:rPr>
              <a:t>Geereddy</a:t>
            </a:r>
            <a:r>
              <a:rPr lang="en-US" dirty="0">
                <a:cs typeface="Segoe UI"/>
              </a:rPr>
              <a:t>, N. (2013). </a:t>
            </a:r>
            <a:r>
              <a:rPr lang="en-US" i="1" dirty="0">
                <a:cs typeface="Segoe UI"/>
              </a:rPr>
              <a:t>Strategic analysis of Starbucks corporation.</a:t>
            </a:r>
            <a:r>
              <a:rPr lang="en-US" dirty="0">
                <a:cs typeface="Segoe UI"/>
              </a:rPr>
              <a:t> </a:t>
            </a:r>
            <a:endParaRPr lang="en-US" dirty="0">
              <a:solidFill>
                <a:srgbClr val="000000"/>
              </a:solidFill>
              <a:latin typeface="Calibri"/>
              <a:ea typeface="Calibri"/>
              <a:cs typeface="Segoe UI"/>
            </a:endParaRPr>
          </a:p>
          <a:p>
            <a:r>
              <a:rPr lang="en-US" u="sng" dirty="0">
                <a:solidFill>
                  <a:srgbClr val="77A2BB"/>
                </a:solidFill>
                <a:latin typeface="Aptos"/>
                <a:cs typeface="Segoe UI"/>
              </a:rPr>
              <a:t>ajol-file-journals_431_articles_74995_submission_proof_74995-5113-169771-1-10-20120320.pdf</a:t>
            </a:r>
            <a:r>
              <a:rPr lang="en-US" dirty="0">
                <a:latin typeface="Calibri"/>
                <a:cs typeface="Segoe UI"/>
              </a:rPr>
              <a:t>​</a:t>
            </a:r>
            <a:endParaRPr lang="en-US" dirty="0">
              <a:latin typeface="Calibri"/>
              <a:ea typeface="Calibri"/>
              <a:cs typeface="Segoe UI"/>
            </a:endParaRPr>
          </a:p>
          <a:p>
            <a:r>
              <a:rPr lang="en-US" sz="1200" dirty="0">
                <a:latin typeface="Aptos"/>
                <a:cs typeface="Segoe UI"/>
              </a:rPr>
              <a:t>​</a:t>
            </a:r>
          </a:p>
          <a:p>
            <a:r>
              <a:rPr lang="en-US" dirty="0">
                <a:cs typeface="Segoe UI"/>
              </a:rPr>
              <a:t>Jackson, R. (2024). </a:t>
            </a:r>
            <a:r>
              <a:rPr lang="en-US" i="1" dirty="0">
                <a:cs typeface="Segoe UI"/>
              </a:rPr>
              <a:t>Corporate Social Responsibility Image. </a:t>
            </a:r>
            <a:r>
              <a:rPr lang="en-US" dirty="0">
                <a:cs typeface="Segoe UI"/>
              </a:rPr>
              <a:t>[Online Image]. </a:t>
            </a:r>
            <a:r>
              <a:rPr lang="en-US" u="sng" dirty="0">
                <a:solidFill>
                  <a:srgbClr val="77A2BB"/>
                </a:solidFill>
                <a:cs typeface="Segoe UI"/>
                <a:hlinkClick r:id="rId6"/>
              </a:rPr>
              <a:t>https://www.thegivingmachine.co.uk/blog/posts/corporate-social-responsibility-and-environmental-social-and-governance-a-simple-guide/</a:t>
            </a:r>
            <a:r>
              <a:rPr lang="en-US" dirty="0">
                <a:cs typeface="Segoe UI"/>
              </a:rPr>
              <a:t>​</a:t>
            </a:r>
          </a:p>
          <a:p>
            <a:r>
              <a:rPr lang="en-US" dirty="0">
                <a:cs typeface="Segoe UI"/>
              </a:rPr>
              <a:t>​</a:t>
            </a:r>
          </a:p>
          <a:p>
            <a:r>
              <a:rPr lang="en-US" dirty="0">
                <a:cs typeface="Segoe UI"/>
              </a:rPr>
              <a:t>Jurevicius, O. (2024). </a:t>
            </a:r>
            <a:r>
              <a:rPr lang="en-US" i="1" dirty="0">
                <a:cs typeface="Segoe UI"/>
              </a:rPr>
              <a:t>Triple Bottom Line Image. </a:t>
            </a:r>
            <a:r>
              <a:rPr lang="en-US" dirty="0">
                <a:cs typeface="Segoe UI"/>
              </a:rPr>
              <a:t>[Online Image). </a:t>
            </a:r>
            <a:r>
              <a:rPr lang="en-US" u="sng" dirty="0">
                <a:solidFill>
                  <a:srgbClr val="77A2BB"/>
                </a:solidFill>
                <a:cs typeface="Segoe UI"/>
                <a:hlinkClick r:id="rId7"/>
              </a:rPr>
              <a:t>https://strategicmanagementinsight.com/tools/triple-bottom-line/</a:t>
            </a:r>
            <a:r>
              <a:rPr lang="en-US" dirty="0">
                <a:latin typeface="Calibri"/>
                <a:cs typeface="Segoe UI"/>
              </a:rPr>
              <a:t>​</a:t>
            </a:r>
            <a:endParaRPr lang="en-US" dirty="0">
              <a:latin typeface="Calibri"/>
              <a:ea typeface="Calibri"/>
              <a:cs typeface="Segoe UI"/>
            </a:endParaRPr>
          </a:p>
        </p:txBody>
      </p:sp>
    </p:spTree>
    <p:extLst>
      <p:ext uri="{BB962C8B-B14F-4D97-AF65-F5344CB8AC3E}">
        <p14:creationId xmlns:p14="http://schemas.microsoft.com/office/powerpoint/2010/main" val="25326100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0433FE5-E872-214C-1CF3-936AE0239069}"/>
              </a:ext>
            </a:extLst>
          </p:cNvPr>
          <p:cNvSpPr txBox="1"/>
          <p:nvPr/>
        </p:nvSpPr>
        <p:spPr>
          <a:xfrm>
            <a:off x="886918" y="799475"/>
            <a:ext cx="7982262" cy="12241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4" name="TextBox 3">
            <a:extLst>
              <a:ext uri="{FF2B5EF4-FFF2-40B4-BE49-F238E27FC236}">
                <a16:creationId xmlns:a16="http://schemas.microsoft.com/office/drawing/2014/main" id="{D988C104-7802-368C-7E51-DB5EB3C123C6}"/>
              </a:ext>
            </a:extLst>
          </p:cNvPr>
          <p:cNvSpPr txBox="1"/>
          <p:nvPr/>
        </p:nvSpPr>
        <p:spPr>
          <a:xfrm>
            <a:off x="874426" y="187377"/>
            <a:ext cx="11317573" cy="787908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t>Masko, J. (2024). </a:t>
            </a:r>
            <a:r>
              <a:rPr lang="en-US" sz="1600" i="1" dirty="0"/>
              <a:t>Starbucks' political activism has backfired. </a:t>
            </a:r>
            <a:endParaRPr lang="en-US" sz="1600" dirty="0"/>
          </a:p>
          <a:p>
            <a:r>
              <a:rPr lang="en-US" sz="1600" dirty="0">
                <a:hlinkClick r:id="rId2"/>
              </a:rPr>
              <a:t>https://unherd.com/newsroom/starbucks-blm-and-palestine-activism-has-backfired/#:~:text=Like%20so%20many%20companies%2C%20the,over%20the%20war%20in%20Gaza.</a:t>
            </a:r>
            <a:endParaRPr lang="en-US" sz="1600" dirty="0"/>
          </a:p>
          <a:p>
            <a:endParaRPr lang="en-US" sz="1600" dirty="0"/>
          </a:p>
          <a:p>
            <a:r>
              <a:rPr lang="en-US" sz="1600" dirty="0"/>
              <a:t>Medium. (2023). </a:t>
            </a:r>
            <a:r>
              <a:rPr lang="en-US" sz="1600" i="1" dirty="0"/>
              <a:t>Starbucks Career Benefits: A path to success. </a:t>
            </a:r>
            <a:endParaRPr lang="en-US" sz="1600" dirty="0"/>
          </a:p>
          <a:p>
            <a:r>
              <a:rPr lang="en-US" sz="1600" dirty="0">
                <a:hlinkClick r:id="rId3"/>
              </a:rPr>
              <a:t>https://starbuckspartnerhour.medium.com/starbucks-career-benefits-a-path-to-success-26998b323c80</a:t>
            </a:r>
            <a:endParaRPr lang="en-US" sz="1600" dirty="0"/>
          </a:p>
          <a:p>
            <a:endParaRPr lang="en-US" sz="1600" dirty="0"/>
          </a:p>
          <a:p>
            <a:r>
              <a:rPr lang="en-US" sz="1600" dirty="0"/>
              <a:t>Miller, K. (2020). </a:t>
            </a:r>
            <a:r>
              <a:rPr lang="en-US" sz="1600" i="1" dirty="0"/>
              <a:t>The Triple Bottom Line: What It Is &amp; Why It's Important. </a:t>
            </a:r>
            <a:endParaRPr lang="en-US" sz="1600" dirty="0"/>
          </a:p>
          <a:p>
            <a:r>
              <a:rPr lang="en-US" sz="1600" dirty="0">
                <a:hlinkClick r:id="rId4"/>
              </a:rPr>
              <a:t>https://online.hbs.edu/blog/post/what-is-the-triple-bottom-line</a:t>
            </a:r>
            <a:endParaRPr lang="en-US" sz="1600" dirty="0"/>
          </a:p>
          <a:p>
            <a:endParaRPr lang="en-US" sz="1600" dirty="0"/>
          </a:p>
          <a:p>
            <a:r>
              <a:rPr lang="en-US" sz="1600" dirty="0"/>
              <a:t>Mixson, E. (2021).</a:t>
            </a:r>
            <a:r>
              <a:rPr lang="en-US" sz="1600" i="1" dirty="0"/>
              <a:t> How Starbucks Perfected the Art of the Cross-Chanel. </a:t>
            </a:r>
            <a:r>
              <a:rPr lang="en-US" sz="1600" dirty="0">
                <a:hlinkClick r:id="rId5"/>
              </a:rPr>
              <a:t>https://www.intelligentautomation.network/transformation/articles/starbucks-digital-transformation#:~:text=Starbucks'%20%E2%80%9CDigital%20Flywheel%E2%80%9D&amp;text=In%20addition%20to%20enabling%20Mobile,unique%20preferences%20and%20spending%20habits.</a:t>
            </a:r>
            <a:r>
              <a:rPr lang="en-US" sz="1600" i="1" dirty="0"/>
              <a:t> </a:t>
            </a:r>
            <a:endParaRPr lang="en-US" sz="1600" dirty="0"/>
          </a:p>
          <a:p>
            <a:endParaRPr lang="en-US" sz="1600" dirty="0"/>
          </a:p>
          <a:p>
            <a:r>
              <a:rPr lang="en-US" sz="1600" dirty="0"/>
              <a:t>Roby, L. (2011). An analysis of Starbucks as a company and an international business. </a:t>
            </a:r>
            <a:r>
              <a:rPr lang="en-US" sz="1600" i="1" dirty="0"/>
              <a:t>Starbucks as an International Business. </a:t>
            </a:r>
            <a:r>
              <a:rPr lang="en-US" sz="1600" dirty="0">
                <a:hlinkClick r:id="rId6"/>
              </a:rPr>
              <a:t>https://digitalcommons.liberty.edu/cgi/viewcontent.cgi?article=1237&amp;context=honors</a:t>
            </a:r>
            <a:endParaRPr lang="en-US" sz="1600" dirty="0"/>
          </a:p>
          <a:p>
            <a:endParaRPr lang="en-US" sz="1600" dirty="0"/>
          </a:p>
          <a:p>
            <a:r>
              <a:rPr lang="en-US" sz="1600" dirty="0"/>
              <a:t>Schiemer, B. (2010). </a:t>
            </a:r>
            <a:r>
              <a:rPr lang="en-US" sz="1600" i="1" dirty="0"/>
              <a:t>What is Work? An Ethnography of Starbucks.</a:t>
            </a:r>
            <a:r>
              <a:rPr lang="en-US" sz="1600" dirty="0"/>
              <a:t> </a:t>
            </a:r>
          </a:p>
          <a:p>
            <a:r>
              <a:rPr lang="en-US" sz="1600" dirty="0">
                <a:hlinkClick r:id="rId7"/>
              </a:rPr>
              <a:t>https://core.ac.uk/download/pdf/11590475.pdf</a:t>
            </a:r>
            <a:endParaRPr lang="en-US" sz="1600" dirty="0"/>
          </a:p>
          <a:p>
            <a:endParaRPr lang="en-US" sz="1600" dirty="0"/>
          </a:p>
          <a:p>
            <a:r>
              <a:rPr lang="en-US" sz="1600" dirty="0"/>
              <a:t>Shonk, K. (2024). </a:t>
            </a:r>
            <a:r>
              <a:rPr lang="en-US" sz="1600" i="1" dirty="0"/>
              <a:t>Servant Leadership Theory.</a:t>
            </a:r>
            <a:r>
              <a:rPr lang="en-US" sz="1600" dirty="0"/>
              <a:t> </a:t>
            </a:r>
            <a:r>
              <a:rPr lang="en-US" sz="1600" dirty="0">
                <a:hlinkClick r:id="rId8"/>
              </a:rPr>
              <a:t>https://www.pon.harvard.edu/daily/leadership-skills-daily/servant-leadership-theory/#:~:text=Commitment%20to%20the%20growth%20of,the%20growth%20of%20each%20individual.%E2%80%9D</a:t>
            </a:r>
            <a:endParaRPr lang="en-US" sz="1600" dirty="0"/>
          </a:p>
          <a:p>
            <a:endParaRPr lang="en-US" sz="1600" dirty="0"/>
          </a:p>
          <a:p>
            <a:r>
              <a:rPr lang="en-US" sz="1600" dirty="0"/>
              <a:t>Starbucks. (2024). </a:t>
            </a:r>
            <a:r>
              <a:rPr lang="en-US" sz="1600" i="1" dirty="0"/>
              <a:t>About Us. </a:t>
            </a:r>
          </a:p>
          <a:p>
            <a:r>
              <a:rPr lang="en-US" sz="1600" dirty="0">
                <a:hlinkClick r:id="rId9"/>
              </a:rPr>
              <a:t>https://www.starbucks.com/about-us/</a:t>
            </a:r>
            <a:endParaRPr lang="en-US" sz="1600"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765690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830E57-D716-395A-14E7-CA352013CE79}"/>
              </a:ext>
            </a:extLst>
          </p:cNvPr>
          <p:cNvSpPr txBox="1"/>
          <p:nvPr/>
        </p:nvSpPr>
        <p:spPr>
          <a:xfrm>
            <a:off x="751114" y="2721"/>
            <a:ext cx="11438164" cy="69865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cs typeface="Segoe UI"/>
              </a:rPr>
              <a:t>Statistica. (2024). </a:t>
            </a:r>
            <a:r>
              <a:rPr lang="en-US" sz="1600" i="1" dirty="0">
                <a:cs typeface="Segoe UI"/>
              </a:rPr>
              <a:t>Number of Starbucks Stores worldwide from 2003 to 2024. </a:t>
            </a:r>
            <a:r>
              <a:rPr lang="en-US" sz="1600" u="sng" dirty="0">
                <a:solidFill>
                  <a:srgbClr val="77A2BB"/>
                </a:solidFill>
                <a:cs typeface="Segoe UI"/>
                <a:hlinkClick r:id="rId2"/>
              </a:rPr>
              <a:t>https://www.statista.com/statistics/266465/number-of-starbucks-stores-worldwide/</a:t>
            </a:r>
            <a:r>
              <a:rPr lang="en-US" sz="1600" dirty="0">
                <a:cs typeface="Segoe UI"/>
              </a:rPr>
              <a:t>​</a:t>
            </a:r>
          </a:p>
          <a:p>
            <a:r>
              <a:rPr lang="en-US" sz="1600" dirty="0">
                <a:cs typeface="Segoe UI"/>
              </a:rPr>
              <a:t>​</a:t>
            </a:r>
          </a:p>
          <a:p>
            <a:r>
              <a:rPr lang="en-US" sz="1600" dirty="0">
                <a:cs typeface="Segoe UI"/>
              </a:rPr>
              <a:t>Stobierski, T. (2021). </a:t>
            </a:r>
            <a:r>
              <a:rPr lang="en-US" sz="1600" i="1" dirty="0">
                <a:cs typeface="Segoe UI"/>
              </a:rPr>
              <a:t>What is Corporate Social Responsibility? 4 Types. </a:t>
            </a:r>
            <a:r>
              <a:rPr lang="en-US" sz="1600" dirty="0">
                <a:cs typeface="Segoe UI"/>
              </a:rPr>
              <a:t>​</a:t>
            </a:r>
          </a:p>
          <a:p>
            <a:r>
              <a:rPr lang="en-US" sz="1600" u="sng" dirty="0">
                <a:solidFill>
                  <a:srgbClr val="77A2BB"/>
                </a:solidFill>
                <a:cs typeface="Segoe UI"/>
                <a:hlinkClick r:id="rId3"/>
              </a:rPr>
              <a:t>https://online.hbs.edu/blog/post/types-of-corporate-social-responsibility</a:t>
            </a:r>
            <a:r>
              <a:rPr lang="en-US" sz="1600" dirty="0">
                <a:latin typeface="Calibri"/>
                <a:cs typeface="Segoe UI"/>
              </a:rPr>
              <a:t>​</a:t>
            </a:r>
            <a:endParaRPr lang="en-US" sz="1600" dirty="0">
              <a:latin typeface="Calibri"/>
              <a:ea typeface="Calibri"/>
              <a:cs typeface="Segoe UI"/>
            </a:endParaRPr>
          </a:p>
          <a:p>
            <a:r>
              <a:rPr lang="en-US" sz="1600" dirty="0">
                <a:cs typeface="Segoe UI"/>
              </a:rPr>
              <a:t>​</a:t>
            </a:r>
          </a:p>
          <a:p>
            <a:r>
              <a:rPr lang="en-US" sz="1600" dirty="0">
                <a:cs typeface="Segoe UI"/>
              </a:rPr>
              <a:t>Talib, F. (2020). Strategic analysis of Starbucks Coffee Company. </a:t>
            </a:r>
            <a:r>
              <a:rPr lang="en-US" sz="1600" i="1" dirty="0">
                <a:cs typeface="Segoe UI"/>
              </a:rPr>
              <a:t>Undergraduate Dissertation. </a:t>
            </a:r>
            <a:r>
              <a:rPr lang="en-US" sz="1600" dirty="0">
                <a:cs typeface="Segoe UI"/>
              </a:rPr>
              <a:t>32-35. </a:t>
            </a:r>
            <a:r>
              <a:rPr lang="en-US" sz="1600" u="sng" dirty="0">
                <a:solidFill>
                  <a:srgbClr val="77A2BB"/>
                </a:solidFill>
                <a:cs typeface="Segoe UI"/>
                <a:hlinkClick r:id="rId4"/>
              </a:rPr>
              <a:t>https://zaguan.unizar.es/record/101077/files/TAZ-TFG-2020-4193.pdf?version=1</a:t>
            </a:r>
            <a:r>
              <a:rPr lang="en-US" sz="1600" dirty="0">
                <a:cs typeface="Segoe UI"/>
              </a:rPr>
              <a:t> ​</a:t>
            </a:r>
          </a:p>
          <a:p>
            <a:r>
              <a:rPr lang="en-US" sz="1600" dirty="0">
                <a:cs typeface="Segoe UI"/>
              </a:rPr>
              <a:t>​</a:t>
            </a:r>
          </a:p>
          <a:p>
            <a:r>
              <a:rPr lang="en-US" sz="1600" dirty="0">
                <a:cs typeface="Segoe UI"/>
              </a:rPr>
              <a:t>Two Teachers. (2023). </a:t>
            </a:r>
            <a:r>
              <a:rPr lang="en-US" sz="1600" i="1" dirty="0">
                <a:cs typeface="Segoe UI"/>
              </a:rPr>
              <a:t>Understanding Elton Mayo's Human Relations Theory: Unlocking Employee Motivation. </a:t>
            </a:r>
            <a:r>
              <a:rPr lang="en-US" sz="1600" u="sng" dirty="0">
                <a:solidFill>
                  <a:srgbClr val="77A2BB"/>
                </a:solidFill>
                <a:cs typeface="Segoe UI"/>
                <a:hlinkClick r:id="rId5"/>
              </a:rPr>
              <a:t>https://www.twoteachers.co.uk/post/understanding-elton-mayo-s-human-relations-theory-unlocking-employee-motivation</a:t>
            </a:r>
            <a:r>
              <a:rPr lang="en-US" sz="1600" dirty="0">
                <a:latin typeface="Calibri"/>
                <a:cs typeface="Segoe UI"/>
              </a:rPr>
              <a:t>​</a:t>
            </a:r>
            <a:endParaRPr lang="en-US" sz="1600" dirty="0">
              <a:latin typeface="Calibri"/>
              <a:ea typeface="Calibri"/>
              <a:cs typeface="Segoe UI"/>
            </a:endParaRPr>
          </a:p>
          <a:p>
            <a:r>
              <a:rPr lang="en-US" sz="1600" dirty="0">
                <a:cs typeface="Segoe UI"/>
              </a:rPr>
              <a:t>​</a:t>
            </a:r>
          </a:p>
          <a:p>
            <a:r>
              <a:rPr lang="en-US" sz="1600" dirty="0">
                <a:cs typeface="Segoe UI"/>
              </a:rPr>
              <a:t>Ugochukwu, C. (2024). </a:t>
            </a:r>
            <a:r>
              <a:rPr lang="en-US" sz="1600" i="1" dirty="0">
                <a:cs typeface="Segoe UI"/>
              </a:rPr>
              <a:t>Transformational Leadership Theory: How to Inspire and Motivate.</a:t>
            </a:r>
            <a:r>
              <a:rPr lang="en-US" sz="1600" dirty="0">
                <a:cs typeface="Segoe UI"/>
              </a:rPr>
              <a:t> </a:t>
            </a:r>
            <a:r>
              <a:rPr lang="en-US" sz="1600" u="sng" dirty="0">
                <a:solidFill>
                  <a:srgbClr val="77A2BB"/>
                </a:solidFill>
                <a:cs typeface="Segoe UI"/>
                <a:hlinkClick r:id="rId6"/>
              </a:rPr>
              <a:t>https://www.simplypsychology.org/what-is-transformational-leadership.html</a:t>
            </a:r>
            <a:r>
              <a:rPr lang="en-US" sz="1600" dirty="0">
                <a:cs typeface="Segoe UI"/>
              </a:rPr>
              <a:t>​</a:t>
            </a:r>
          </a:p>
          <a:p>
            <a:r>
              <a:rPr lang="en-US" sz="1600" dirty="0">
                <a:cs typeface="Segoe UI"/>
              </a:rPr>
              <a:t>​</a:t>
            </a:r>
          </a:p>
          <a:p>
            <a:r>
              <a:rPr lang="en-US" sz="1600" dirty="0">
                <a:cs typeface="Segoe UI"/>
              </a:rPr>
              <a:t>University of Cambridge. </a:t>
            </a:r>
            <a:r>
              <a:rPr lang="en-US" sz="1600" i="1" dirty="0">
                <a:cs typeface="Segoe UI"/>
              </a:rPr>
              <a:t>Belbin's Team Roles. </a:t>
            </a:r>
            <a:r>
              <a:rPr lang="en-US" sz="1600" dirty="0">
                <a:cs typeface="Segoe UI"/>
              </a:rPr>
              <a:t>​</a:t>
            </a:r>
          </a:p>
          <a:p>
            <a:r>
              <a:rPr lang="en-US" sz="1600" u="sng" dirty="0">
                <a:solidFill>
                  <a:srgbClr val="77A2BB"/>
                </a:solidFill>
                <a:cs typeface="Segoe UI"/>
                <a:hlinkClick r:id="rId7"/>
              </a:rPr>
              <a:t>https://www.ifm.eng.cam.ac.uk/research/dmg/tools-and-techniques/belbins-team-roles/</a:t>
            </a:r>
            <a:r>
              <a:rPr lang="en-US" sz="1600" dirty="0">
                <a:latin typeface="Calibri"/>
                <a:cs typeface="Segoe UI"/>
              </a:rPr>
              <a:t>​</a:t>
            </a:r>
            <a:endParaRPr lang="en-US" sz="1600" dirty="0">
              <a:latin typeface="Calibri"/>
              <a:ea typeface="Calibri"/>
              <a:cs typeface="Segoe UI"/>
            </a:endParaRPr>
          </a:p>
          <a:p>
            <a:r>
              <a:rPr lang="en-US" sz="1600" dirty="0">
                <a:cs typeface="Segoe UI"/>
              </a:rPr>
              <a:t>​</a:t>
            </a:r>
          </a:p>
          <a:p>
            <a:r>
              <a:rPr lang="en-US" sz="1600" dirty="0">
                <a:cs typeface="Segoe UI"/>
              </a:rPr>
              <a:t>Wang, Q., Hou, H., &amp; Li, Z. (2022). Participative leadership: a literature review and prospects for future research. </a:t>
            </a:r>
            <a:r>
              <a:rPr lang="en-US" sz="1600" i="1" dirty="0">
                <a:cs typeface="Segoe UI"/>
              </a:rPr>
              <a:t>Frontiers in Psychology.</a:t>
            </a:r>
            <a:r>
              <a:rPr lang="en-US" sz="1600" dirty="0">
                <a:cs typeface="Segoe UI"/>
              </a:rPr>
              <a:t> </a:t>
            </a:r>
            <a:r>
              <a:rPr lang="en-US" sz="1600" u="sng" dirty="0">
                <a:solidFill>
                  <a:srgbClr val="77A2BB"/>
                </a:solidFill>
                <a:cs typeface="Segoe UI"/>
                <a:hlinkClick r:id="rId8"/>
              </a:rPr>
              <a:t>https://pmc.ncbi.nlm.nih.gov/articles/PMC9204162/#:~:text=The%20American%20scholar%20Likert%20(1961,et%20al.%2C%202018).</a:t>
            </a:r>
            <a:r>
              <a:rPr lang="en-US" sz="1600" dirty="0">
                <a:cs typeface="Segoe UI"/>
              </a:rPr>
              <a:t>​</a:t>
            </a:r>
          </a:p>
          <a:p>
            <a:r>
              <a:rPr lang="en-US" sz="1600" dirty="0">
                <a:cs typeface="Segoe UI"/>
              </a:rPr>
              <a:t>​</a:t>
            </a:r>
          </a:p>
          <a:p>
            <a:r>
              <a:rPr lang="en-US" sz="1600" dirty="0">
                <a:cs typeface="Segoe UI"/>
              </a:rPr>
              <a:t>Waqar, H. (2023). </a:t>
            </a:r>
            <a:r>
              <a:rPr lang="en-US" sz="1600" i="1" dirty="0">
                <a:cs typeface="Segoe UI"/>
              </a:rPr>
              <a:t>The Power of Effective Internal Comms: Lessons from Retail Industry Giants. </a:t>
            </a:r>
            <a:r>
              <a:rPr lang="en-US" sz="1600" u="sng" dirty="0">
                <a:solidFill>
                  <a:srgbClr val="77A2BB"/>
                </a:solidFill>
                <a:cs typeface="Segoe UI"/>
                <a:hlinkClick r:id="rId9"/>
              </a:rPr>
              <a:t>https://www.sparrowconnected.com/blog/the-power-of-effective-internal-comms-lessons-from-retail-industry-giants#:~:text=Starbucks%20is%20renowned%20not%20only,directly%20with%20colleagues%20and%20management.</a:t>
            </a:r>
            <a:r>
              <a:rPr lang="en-US" sz="1600" dirty="0">
                <a:cs typeface="Segoe UI"/>
              </a:rPr>
              <a:t>​</a:t>
            </a:r>
          </a:p>
          <a:p>
            <a:r>
              <a:rPr lang="en-US" sz="1600" dirty="0">
                <a:cs typeface="Segoe UI"/>
              </a:rPr>
              <a:t>​</a:t>
            </a:r>
          </a:p>
          <a:p>
            <a:r>
              <a:rPr lang="en-US" sz="1600" dirty="0">
                <a:cs typeface="Segoe UI"/>
              </a:rPr>
              <a:t>Wikipedia. (2024). </a:t>
            </a:r>
            <a:r>
              <a:rPr lang="en-US" sz="1600" i="1" dirty="0">
                <a:cs typeface="Segoe UI"/>
              </a:rPr>
              <a:t>Starbucks Logo. </a:t>
            </a:r>
            <a:r>
              <a:rPr lang="en-US" sz="1600" dirty="0">
                <a:cs typeface="Segoe UI"/>
              </a:rPr>
              <a:t>[Online Image]. </a:t>
            </a:r>
            <a:r>
              <a:rPr lang="en-US" sz="1600" u="sng" dirty="0">
                <a:solidFill>
                  <a:srgbClr val="77A2BB"/>
                </a:solidFill>
                <a:cs typeface="Segoe UI"/>
                <a:hlinkClick r:id="rId10"/>
              </a:rPr>
              <a:t>https://en.wikipedia.org/wiki/Starbucks</a:t>
            </a:r>
            <a:r>
              <a:rPr lang="en-US" sz="1600" dirty="0">
                <a:cs typeface="Segoe UI"/>
              </a:rPr>
              <a:t> </a:t>
            </a:r>
          </a:p>
        </p:txBody>
      </p:sp>
    </p:spTree>
    <p:extLst>
      <p:ext uri="{BB962C8B-B14F-4D97-AF65-F5344CB8AC3E}">
        <p14:creationId xmlns:p14="http://schemas.microsoft.com/office/powerpoint/2010/main" val="2891696478"/>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15</Slides>
  <Notes>0</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Crop</vt:lpstr>
      <vt:lpstr>Starbucks</vt:lpstr>
      <vt:lpstr>Objectives:</vt:lpstr>
      <vt:lpstr>Introduction to Starbucks</vt:lpstr>
      <vt:lpstr>Company Strategy- Goals and Objectives</vt:lpstr>
      <vt:lpstr>Company Strategy- SWOT Analysis</vt:lpstr>
      <vt:lpstr>Company Strategy- PEST Analysis</vt:lpstr>
      <vt:lpstr>Organisational Management Approach</vt:lpstr>
      <vt:lpstr>Teamwork within Starbucks</vt:lpstr>
      <vt:lpstr>Teamwork within Starbucks</vt:lpstr>
      <vt:lpstr>PowerPoint Presentation</vt:lpstr>
      <vt:lpstr>PowerPoint Presentation</vt:lpstr>
      <vt:lpstr>Overview</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Starbucks</dc:title>
  <dc:creator>Lissy Frampton (2327857)</dc:creator>
  <cp:lastModifiedBy>Lissy Frampton (2327857)</cp:lastModifiedBy>
  <cp:revision>448</cp:revision>
  <dcterms:created xsi:type="dcterms:W3CDTF">2024-11-04T10:32:39Z</dcterms:created>
  <dcterms:modified xsi:type="dcterms:W3CDTF">2025-01-06T14:34:27Z</dcterms:modified>
</cp:coreProperties>
</file>