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9381F-C790-2F00-2792-6C62FB0F1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094835-6D05-1860-FECB-3DADEAF15C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E789C-ED02-8087-A9BB-54375BFFC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D54CE-ED8A-3261-EF76-A962B4068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8FBB4-FA81-26CF-18F9-F0877A97D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347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7CE7-B1BF-4096-0C88-804EFC0FC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28459-DC65-CF27-CFFD-1CFDB15C1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8C2C-F05C-A01F-D46A-8E909924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1F55D-FEEC-1670-619B-6D04F46C0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E97AC-08DC-1A11-9DD8-C56F87F95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0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2BED3-6164-CBEA-C3CC-69016D57A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F3EFFB-8D48-B3AD-C86B-ADE8AE9DBC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C4F29-10FA-6089-8225-12FF2F257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7C9D3-F327-81AC-B973-4016D0850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4ACEA-DD8B-A051-CF2A-C0D61CA33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920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49AFB-5D13-036A-7EA2-CC5200340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56EF0-2072-C78A-E837-B194DD9DD1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86331-6FC8-469B-3A14-F6C364BCF0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934B81-8ECF-E7E3-D017-332466D69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870AE-B570-3980-34A6-E936A8444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B823DA-AD38-5B2A-DAF8-CA9CD75FE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780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A3FE4-B9F3-275F-697C-C5B68AC8C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EBCD20-6800-1B60-22A4-7B55A9A3E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D9B3B9-ADAA-F11B-E68D-5339DC8A46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2744EC-507A-D00A-A383-CB47A1062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64DAD8-7922-2A29-074B-05B62F4D9C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EA288D-74AB-91C6-332A-DDF610B61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084140-94C8-BE1E-0C50-CA70F7124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28CC31-E1C0-74D2-3939-FE4A4F08E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313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3A8BF-1D91-8824-2D95-B35C8AA14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3A9E09-300B-D35F-D925-3FB2EE619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3CBFD6-384F-657E-C0BC-C5162D215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A2AD6-9C26-AA4C-E37C-7FABE7C72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24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3A8F5F-0EF9-AC34-51D6-5FC79B4AC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EA5A5A-A47B-4C3B-590A-DEEE30E66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C94F3-7C2D-F552-AE09-E0DEDE7ED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933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FCCD2-8698-976F-C76D-25B49531F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DC7FA-80FE-2566-F735-85B5B71CA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4C46FB-A02C-4173-A96C-D53ACB34A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82836A-38F6-BF05-FDE7-32EDF8EB0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2CB359-BB2E-8AA8-FF3D-2080AD9E9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0B2A9B-2AD6-7DE2-7455-B4C20B282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567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11432-87DA-943B-6BD5-300A3FC75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C0E86D-6898-0A03-D5D4-3F2731D092A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9C39FE-6520-3F4C-C6E7-5E0292D957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65C476-CF89-716C-E5EA-3C83C105E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090DC-76DA-55A9-705B-D697C5F87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E02CB2-E518-311B-EE39-FD55FD3A6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8566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BAC57-517C-0EBC-F861-252460D76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E8E27A-6AE8-C3EE-272D-574D7F217D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0D4A8-EEA6-D920-2AEA-2F2BD8D4D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AA54E-670F-FDBF-B3C3-E791A074A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CA38B-28C3-C863-A79E-81207AF9D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350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131B77-7156-638D-B564-EB13D50FE0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70CFAD-155B-524D-1270-AD94E32A2A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CF023-A100-AE07-E5E0-FD5616211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7416E-055F-94D6-4C48-66D0CCD3D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7D8F3-8BF7-B2BB-D3BA-DC2C61068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99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72C70E-C994-027E-E8D8-38D0E6E47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96FCA-A47E-69EF-C0CA-3B803AEE1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AFA7F-7983-B32C-F430-F4419B6C5A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BE2220-52B7-4C28-8605-15029F5DB4E1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9A582-3AAE-FC29-DD9E-FB41E0BF75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CA4E5-03A2-E801-CB5A-5AA2C50B5E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1CC11D-2EB8-41FE-A963-1817B8F20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981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42C64-C90A-AEEA-0123-295B1BC75F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0484" y="3429000"/>
            <a:ext cx="8197516" cy="8096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Supporting </a:t>
            </a:r>
            <a:r>
              <a:rPr lang="en-GB" dirty="0" err="1"/>
              <a:t>shona:bowlby</a:t>
            </a:r>
            <a:r>
              <a:rPr lang="en-GB" dirty="0"/>
              <a:t> attachment </a:t>
            </a:r>
            <a:r>
              <a:rPr lang="en-GB" dirty="0" err="1"/>
              <a:t>theore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DE0E40-199F-1AED-2152-9FC001F30E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LCHS4014-component 1:presentation</a:t>
            </a:r>
          </a:p>
          <a:p>
            <a:r>
              <a:rPr lang="en-GB" dirty="0"/>
              <a:t>Sarah </a:t>
            </a:r>
            <a:r>
              <a:rPr lang="en-GB" dirty="0" err="1"/>
              <a:t>bourouaine</a:t>
            </a:r>
            <a:endParaRPr lang="en-GB" dirty="0"/>
          </a:p>
          <a:p>
            <a:r>
              <a:rPr lang="en-GB" dirty="0"/>
              <a:t>2505025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211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BD164-34B7-A548-F6EC-5AA97BEF4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understand </a:t>
            </a:r>
            <a:r>
              <a:rPr lang="en-GB" dirty="0" err="1"/>
              <a:t>shona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DB40B-A2F8-E6CA-7F38-F847A105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Shona recently started nursery </a:t>
            </a:r>
          </a:p>
          <a:p>
            <a:r>
              <a:rPr lang="en-GB" dirty="0"/>
              <a:t>Shona shows some sort of anxiety when carers leave</a:t>
            </a:r>
          </a:p>
          <a:p>
            <a:r>
              <a:rPr lang="en-GB" dirty="0"/>
              <a:t>Shona is also limited of verbal communication</a:t>
            </a:r>
          </a:p>
          <a:p>
            <a:r>
              <a:rPr lang="en-GB" dirty="0"/>
              <a:t>The aim is to support </a:t>
            </a:r>
            <a:r>
              <a:rPr lang="en-GB" dirty="0" err="1"/>
              <a:t>shona</a:t>
            </a:r>
            <a:r>
              <a:rPr lang="en-GB" dirty="0"/>
              <a:t> emotionally and communicate ad participation </a:t>
            </a:r>
          </a:p>
          <a:p>
            <a:r>
              <a:rPr lang="en-GB" dirty="0"/>
              <a:t>These signs also do not prove of an </a:t>
            </a:r>
            <a:r>
              <a:rPr lang="en-GB" dirty="0" err="1"/>
              <a:t>attach,ent</a:t>
            </a:r>
            <a:r>
              <a:rPr lang="en-GB" dirty="0"/>
              <a:t> disorder</a:t>
            </a:r>
          </a:p>
        </p:txBody>
      </p:sp>
    </p:spTree>
    <p:extLst>
      <p:ext uri="{BB962C8B-B14F-4D97-AF65-F5344CB8AC3E}">
        <p14:creationId xmlns:p14="http://schemas.microsoft.com/office/powerpoint/2010/main" val="3221995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AE6A8-F262-7238-C8B7-3F4934A61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Bowlbys</a:t>
            </a:r>
            <a:r>
              <a:rPr lang="en-GB" dirty="0"/>
              <a:t>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81EA8-D2F9-3FB6-3DC7-54866C551E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Attachmnt</a:t>
            </a:r>
            <a:r>
              <a:rPr lang="en-GB" dirty="0"/>
              <a:t> is an </a:t>
            </a:r>
            <a:r>
              <a:rPr lang="en-GB" dirty="0" err="1"/>
              <a:t>eduring</a:t>
            </a:r>
            <a:r>
              <a:rPr lang="en-GB" dirty="0"/>
              <a:t> emotional bond with a familiar caregiver that </a:t>
            </a:r>
            <a:r>
              <a:rPr lang="en-GB" dirty="0" err="1"/>
              <a:t>shona</a:t>
            </a:r>
            <a:r>
              <a:rPr lang="en-GB" dirty="0"/>
              <a:t> has experienced</a:t>
            </a:r>
          </a:p>
          <a:p>
            <a:r>
              <a:rPr lang="en-GB" dirty="0"/>
              <a:t>Proximity seeking id moving close to a trusted  adults when distressed.</a:t>
            </a:r>
          </a:p>
          <a:p>
            <a:r>
              <a:rPr lang="en-GB" dirty="0"/>
              <a:t>Safe </a:t>
            </a:r>
            <a:r>
              <a:rPr lang="en-GB" dirty="0" err="1"/>
              <a:t>haveng</a:t>
            </a:r>
            <a:r>
              <a:rPr lang="en-GB" dirty="0"/>
              <a:t> the caregivers help the child feel protected</a:t>
            </a:r>
          </a:p>
          <a:p>
            <a:r>
              <a:rPr lang="en-GB" dirty="0"/>
              <a:t>Secure base the reassurance supports and play</a:t>
            </a:r>
          </a:p>
          <a:p>
            <a:r>
              <a:rPr lang="en-GB" dirty="0"/>
              <a:t>Sensitive response can support security(</a:t>
            </a:r>
            <a:r>
              <a:rPr lang="en-GB" dirty="0" err="1"/>
              <a:t>bowlby</a:t>
            </a:r>
            <a:r>
              <a:rPr lang="en-GB" dirty="0"/>
              <a:t> 1969/1982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209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F8B14-FA53-91FE-C15F-F3E9B1E6F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Applying the </a:t>
            </a:r>
            <a:r>
              <a:rPr lang="en-GB" dirty="0" err="1"/>
              <a:t>bowlby</a:t>
            </a:r>
            <a:r>
              <a:rPr lang="en-GB" dirty="0"/>
              <a:t> attachment theory to </a:t>
            </a:r>
            <a:r>
              <a:rPr lang="en-GB" dirty="0" err="1"/>
              <a:t>shona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D16B9-BC3A-224F-BD20-EDD27E52EC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Sepreation</a:t>
            </a:r>
            <a:r>
              <a:rPr lang="en-GB" dirty="0"/>
              <a:t> distress may signal a need for reassurance during a new transient for </a:t>
            </a:r>
            <a:r>
              <a:rPr lang="en-GB" dirty="0" err="1"/>
              <a:t>shona</a:t>
            </a:r>
            <a:endParaRPr lang="en-GB" dirty="0"/>
          </a:p>
          <a:p>
            <a:r>
              <a:rPr lang="en-GB" dirty="0"/>
              <a:t>Watch gestured and facial expression also behaviour </a:t>
            </a:r>
          </a:p>
          <a:p>
            <a:r>
              <a:rPr lang="en-GB" dirty="0"/>
              <a:t>Group play may feel overwhelmed before </a:t>
            </a:r>
            <a:r>
              <a:rPr lang="en-GB" dirty="0" err="1"/>
              <a:t>shona</a:t>
            </a:r>
            <a:r>
              <a:rPr lang="en-GB" dirty="0"/>
              <a:t> feels secure</a:t>
            </a:r>
          </a:p>
          <a:p>
            <a:r>
              <a:rPr lang="en-GB" dirty="0"/>
              <a:t>Observe over time on </a:t>
            </a:r>
            <a:r>
              <a:rPr lang="en-GB" dirty="0" err="1"/>
              <a:t>shona</a:t>
            </a:r>
            <a:r>
              <a:rPr lang="en-GB" dirty="0"/>
              <a:t> behaviour and do not diagnose from </a:t>
            </a:r>
            <a:r>
              <a:rPr lang="en-GB" dirty="0" err="1"/>
              <a:t>oe</a:t>
            </a:r>
            <a:r>
              <a:rPr lang="en-GB" dirty="0"/>
              <a:t> </a:t>
            </a:r>
            <a:r>
              <a:rPr lang="en-GB" dirty="0" err="1"/>
              <a:t>behavior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6480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B9C2-6E99-1DDE-7761-17E49310F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</a:t>
            </a:r>
            <a:r>
              <a:rPr lang="en-GB" dirty="0" err="1"/>
              <a:t>stratgies</a:t>
            </a:r>
            <a:r>
              <a:rPr lang="en-GB" dirty="0"/>
              <a:t> and interventions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07F1E-94E0-48B1-619A-575787B93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A Consistent key person and predictable routine</a:t>
            </a:r>
          </a:p>
          <a:p>
            <a:r>
              <a:rPr lang="en-US" dirty="0"/>
              <a:t> Review with family and relevant professionals</a:t>
            </a:r>
          </a:p>
          <a:p>
            <a:r>
              <a:rPr lang="en-US" dirty="0"/>
              <a:t>Emotion coaching for </a:t>
            </a:r>
            <a:r>
              <a:rPr lang="en-US" dirty="0" err="1"/>
              <a:t>shona</a:t>
            </a:r>
            <a:r>
              <a:rPr lang="en-US" dirty="0"/>
              <a:t> to help her  name feelings, stay calm, reassure her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548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5292F-1D61-1708-86FB-197F3BAF3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Nature and nurture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70F3C-EEF7-B2ED-31BE-09827C181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 Nature: temperament ,,health and individual developmental pace</a:t>
            </a:r>
          </a:p>
          <a:p>
            <a:r>
              <a:rPr lang="en-US" dirty="0"/>
              <a:t>Nurture: caregiving relationships, nursery transition, routines and peer experiences</a:t>
            </a:r>
          </a:p>
          <a:p>
            <a:r>
              <a:rPr lang="en-US" dirty="0"/>
              <a:t>Communication needs can affect how distress is expressed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480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0C1D6-0961-423F-6D80-CDE5D0053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Evaluation: strengths and usefulness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1ABB3-4079-5C72-199E-F94E4BD23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Relationship </a:t>
            </a:r>
            <a:r>
              <a:rPr lang="en-US" dirty="0" err="1"/>
              <a:t>ccentred</a:t>
            </a:r>
            <a:r>
              <a:rPr lang="en-US" dirty="0"/>
              <a:t> and practical for everyday nursery care</a:t>
            </a:r>
          </a:p>
          <a:p>
            <a:r>
              <a:rPr lang="en-US" dirty="0"/>
              <a:t>Guides partnership with carers and a predictable </a:t>
            </a:r>
            <a:r>
              <a:rPr lang="en-US" dirty="0" err="1"/>
              <a:t>settlingin</a:t>
            </a:r>
            <a:r>
              <a:rPr lang="en-US" dirty="0"/>
              <a:t> plan</a:t>
            </a:r>
          </a:p>
          <a:p>
            <a:r>
              <a:rPr lang="en-US" dirty="0"/>
              <a:t>Consistent with guidance on stable relationships and assessment (NICE, 2015)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058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D84C0-91FB-27D5-FA44-42F392524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Evaluation: 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6C9C8-7445-F8E6-3BF0-C7A3D7B89D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Attachment theory cannot explain every cause of distress or communication difficulty</a:t>
            </a:r>
          </a:p>
          <a:p>
            <a:r>
              <a:rPr lang="en-US" dirty="0"/>
              <a:t>Early experiences </a:t>
            </a:r>
            <a:r>
              <a:rPr lang="en-US" dirty="0" err="1"/>
              <a:t>matter,but</a:t>
            </a:r>
            <a:r>
              <a:rPr lang="en-US" dirty="0"/>
              <a:t> development is not fixed or predetermined</a:t>
            </a:r>
          </a:p>
          <a:p>
            <a:r>
              <a:rPr lang="en-US" dirty="0"/>
              <a:t> Risk </a:t>
            </a:r>
            <a:r>
              <a:rPr lang="en-US"/>
              <a:t>of overinterpreting </a:t>
            </a:r>
            <a:r>
              <a:rPr lang="en-US" dirty="0"/>
              <a:t>normal separation anxiety or blaming caregivers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032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0AB15-0963-70D9-AEB9-75D019DFA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9D9D5-BE40-1294-EB3D-2D0F08BCF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Attachment theory is a useful guide, not a diagnosis</a:t>
            </a:r>
          </a:p>
          <a:p>
            <a:r>
              <a:rPr lang="en-US" dirty="0"/>
              <a:t>Support communication and play in small, achievable steps</a:t>
            </a:r>
          </a:p>
          <a:p>
            <a:r>
              <a:rPr lang="en-US" dirty="0"/>
              <a:t>Children are more able to explore and learn when they feel safe</a:t>
            </a:r>
          </a:p>
          <a:p>
            <a:r>
              <a:rPr lang="en-US" dirty="0"/>
              <a:t>Work with </a:t>
            </a:r>
            <a:r>
              <a:rPr lang="en-US" dirty="0" err="1"/>
              <a:t>carerss</a:t>
            </a:r>
            <a:r>
              <a:rPr lang="en-US" dirty="0"/>
              <a:t> monitor progress and seek advice when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762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1E673-FF6C-E9C6-B133-C2F911371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(Harvard style)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53470-D765-B479-8D08-7E66AED80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Ainsworth, M.D.S. et al. (1978) Patterns of Attachment. Hillsdale, NJ: Lawrence Erlbaum.</a:t>
            </a:r>
          </a:p>
          <a:p>
            <a:r>
              <a:rPr lang="en-US" dirty="0"/>
              <a:t>• Bowlby, J. (1969/1982) Attachment and Loss: Vol. 1. Attachment. 2nd </a:t>
            </a:r>
            <a:r>
              <a:rPr lang="en-US" dirty="0" err="1"/>
              <a:t>edn</a:t>
            </a:r>
            <a:r>
              <a:rPr lang="en-US" dirty="0"/>
              <a:t>. New York: Basic Books.</a:t>
            </a:r>
          </a:p>
          <a:p>
            <a:r>
              <a:rPr lang="en-US" dirty="0"/>
              <a:t> Center on the Developing Child (n.d.) ‘Serve and Return’. Harvard University. Available at: https://developingchild.harvard.edu/key-concept/serve-and-return/ (Accessed: 13 October 2026).</a:t>
            </a:r>
          </a:p>
          <a:p>
            <a:r>
              <a:rPr lang="en-US" dirty="0"/>
              <a:t>  NICE (2015) Children’s attachment: attachment in children and young people who are adopted from care, in care or at high risk of going into care (NG26). Available at: https://www.nice.org.uk/guidance/ng26 (Accessed: 13 October 2026).</a:t>
            </a:r>
          </a:p>
          <a:p>
            <a:r>
              <a:rPr lang="en-US" dirty="0"/>
              <a:t>  Vygotsky, L.S. (1978) Mind in Society: The Development of Higher Psychological Processes. Cambridge, MA: Harvard University Press.</a:t>
            </a:r>
          </a:p>
          <a:p>
            <a:r>
              <a:rPr lang="en-US" dirty="0"/>
              <a:t>•Sroufe, L.A. (2005) ‘Attachment and development: a prospective, longitudinal study from birth to adulthood’, Attachment &amp; Human Development, 7(4), pp. 349–367.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8994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575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       Supporting shona:bowlby attachment theore  </vt:lpstr>
      <vt:lpstr>Introduction understand shona</vt:lpstr>
      <vt:lpstr>Bowlbys attachment theory </vt:lpstr>
      <vt:lpstr>Applying the bowlby attachment theory to shona </vt:lpstr>
      <vt:lpstr>Practical stratgies and interventions </vt:lpstr>
      <vt:lpstr> Nature and nurture </vt:lpstr>
      <vt:lpstr>Evaluation: strengths and usefulness </vt:lpstr>
      <vt:lpstr>Evaluation: limitations </vt:lpstr>
      <vt:lpstr>Conclusion</vt:lpstr>
      <vt:lpstr>References (Harvard style)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zakaria z</dc:creator>
  <cp:lastModifiedBy>zakaria z</cp:lastModifiedBy>
  <cp:revision>1</cp:revision>
  <dcterms:created xsi:type="dcterms:W3CDTF">2026-10-13T11:46:31Z</dcterms:created>
  <dcterms:modified xsi:type="dcterms:W3CDTF">2026-10-13T11:48:31Z</dcterms:modified>
</cp:coreProperties>
</file>