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6"/>
  </p:notesMasterIdLst>
  <p:sldIdLst>
    <p:sldId id="256" r:id="rId5"/>
  </p:sldIdLst>
  <p:sldSz cx="30275213" cy="428371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20" d="100"/>
          <a:sy n="20" d="100"/>
        </p:scale>
        <p:origin x="1949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u Florin Paun (2411677)" userId="5f2f292e-05fa-429d-bedf-2dde516ac1da" providerId="ADAL" clId="{68E82DBD-52D0-4450-BE2B-90D606FB8423}"/>
    <pc:docChg chg="modSld">
      <pc:chgData name="Alexandru Florin Paun (2411677)" userId="5f2f292e-05fa-429d-bedf-2dde516ac1da" providerId="ADAL" clId="{68E82DBD-52D0-4450-BE2B-90D606FB8423}" dt="2024-12-22T20:49:19.678" v="9" actId="20577"/>
      <pc:docMkLst>
        <pc:docMk/>
      </pc:docMkLst>
      <pc:sldChg chg="modSp mod">
        <pc:chgData name="Alexandru Florin Paun (2411677)" userId="5f2f292e-05fa-429d-bedf-2dde516ac1da" providerId="ADAL" clId="{68E82DBD-52D0-4450-BE2B-90D606FB8423}" dt="2024-12-22T20:49:19.678" v="9" actId="20577"/>
        <pc:sldMkLst>
          <pc:docMk/>
          <pc:sldMk cId="3449865299" sldId="256"/>
        </pc:sldMkLst>
        <pc:spChg chg="mod">
          <ac:chgData name="Alexandru Florin Paun (2411677)" userId="5f2f292e-05fa-429d-bedf-2dde516ac1da" providerId="ADAL" clId="{68E82DBD-52D0-4450-BE2B-90D606FB8423}" dt="2024-12-22T20:49:19.678" v="9" actId="20577"/>
          <ac:spMkLst>
            <pc:docMk/>
            <pc:sldMk cId="3449865299" sldId="256"/>
            <ac:spMk id="16" creationId="{7AC4594C-35A8-9E52-DA96-5FFE7BDA003F}"/>
          </ac:spMkLst>
        </pc:spChg>
      </pc:sldChg>
    </pc:docChg>
  </pc:docChgLst>
  <pc:docChgLst>
    <pc:chgData name="Alexandru Florin Paun (2411677)" userId="5f2f292e-05fa-429d-bedf-2dde516ac1da" providerId="ADAL" clId="{60BD1E0E-0C17-4A83-9715-7A7A163E05A4}"/>
    <pc:docChg chg="undo custSel modSld addSection delSection">
      <pc:chgData name="Alexandru Florin Paun (2411677)" userId="5f2f292e-05fa-429d-bedf-2dde516ac1da" providerId="ADAL" clId="{60BD1E0E-0C17-4A83-9715-7A7A163E05A4}" dt="2024-11-24T11:10:04.111" v="632" actId="20577"/>
      <pc:docMkLst>
        <pc:docMk/>
      </pc:docMkLst>
      <pc:sldChg chg="addSp delSp modSp mod modClrScheme chgLayout">
        <pc:chgData name="Alexandru Florin Paun (2411677)" userId="5f2f292e-05fa-429d-bedf-2dde516ac1da" providerId="ADAL" clId="{60BD1E0E-0C17-4A83-9715-7A7A163E05A4}" dt="2024-11-24T11:10:04.111" v="632" actId="20577"/>
        <pc:sldMkLst>
          <pc:docMk/>
          <pc:sldMk cId="3449865299" sldId="256"/>
        </pc:sldMkLst>
        <pc:spChg chg="mod ord">
          <ac:chgData name="Alexandru Florin Paun (2411677)" userId="5f2f292e-05fa-429d-bedf-2dde516ac1da" providerId="ADAL" clId="{60BD1E0E-0C17-4A83-9715-7A7A163E05A4}" dt="2024-11-24T11:10:04.111" v="632" actId="20577"/>
          <ac:spMkLst>
            <pc:docMk/>
            <pc:sldMk cId="3449865299" sldId="256"/>
            <ac:spMk id="16" creationId="{7AC4594C-35A8-9E52-DA96-5FFE7BDA003F}"/>
          </ac:spMkLst>
        </pc:spChg>
        <pc:spChg chg="mod">
          <ac:chgData name="Alexandru Florin Paun (2411677)" userId="5f2f292e-05fa-429d-bedf-2dde516ac1da" providerId="ADAL" clId="{60BD1E0E-0C17-4A83-9715-7A7A163E05A4}" dt="2024-11-24T09:32:39.606" v="452" actId="14100"/>
          <ac:spMkLst>
            <pc:docMk/>
            <pc:sldMk cId="3449865299" sldId="256"/>
            <ac:spMk id="18" creationId="{F88CB879-77D5-A421-424E-FCF7597CF451}"/>
          </ac:spMkLst>
        </pc:spChg>
        <pc:spChg chg="mod">
          <ac:chgData name="Alexandru Florin Paun (2411677)" userId="5f2f292e-05fa-429d-bedf-2dde516ac1da" providerId="ADAL" clId="{60BD1E0E-0C17-4A83-9715-7A7A163E05A4}" dt="2024-11-24T09:31:46.185" v="444" actId="14100"/>
          <ac:spMkLst>
            <pc:docMk/>
            <pc:sldMk cId="3449865299" sldId="256"/>
            <ac:spMk id="22" creationId="{2F2690E1-DC81-5865-AD90-E8AF00DFDCAF}"/>
          </ac:spMkLst>
        </pc:spChg>
        <pc:spChg chg="mod">
          <ac:chgData name="Alexandru Florin Paun (2411677)" userId="5f2f292e-05fa-429d-bedf-2dde516ac1da" providerId="ADAL" clId="{60BD1E0E-0C17-4A83-9715-7A7A163E05A4}" dt="2024-11-24T09:32:18.804" v="451" actId="115"/>
          <ac:spMkLst>
            <pc:docMk/>
            <pc:sldMk cId="3449865299" sldId="256"/>
            <ac:spMk id="24" creationId="{5037AFA7-24AD-6DA9-7C45-F5F3998B9A1D}"/>
          </ac:spMkLst>
        </pc:spChg>
        <pc:spChg chg="mod ord">
          <ac:chgData name="Alexandru Florin Paun (2411677)" userId="5f2f292e-05fa-429d-bedf-2dde516ac1da" providerId="ADAL" clId="{60BD1E0E-0C17-4A83-9715-7A7A163E05A4}" dt="2024-11-24T09:32:44.060" v="453" actId="14100"/>
          <ac:spMkLst>
            <pc:docMk/>
            <pc:sldMk cId="3449865299" sldId="256"/>
            <ac:spMk id="25" creationId="{DE80DD8B-D07C-E2CC-4938-318CC2A8A4D7}"/>
          </ac:spMkLst>
        </pc:spChg>
        <pc:spChg chg="mod">
          <ac:chgData name="Alexandru Florin Paun (2411677)" userId="5f2f292e-05fa-429d-bedf-2dde516ac1da" providerId="ADAL" clId="{60BD1E0E-0C17-4A83-9715-7A7A163E05A4}" dt="2024-11-24T09:33:04.075" v="454" actId="14100"/>
          <ac:spMkLst>
            <pc:docMk/>
            <pc:sldMk cId="3449865299" sldId="256"/>
            <ac:spMk id="27" creationId="{6412EF96-8F6C-5FC3-8D6C-4A46CE606B5B}"/>
          </ac:spMkLst>
        </pc:spChg>
        <pc:spChg chg="mod">
          <ac:chgData name="Alexandru Florin Paun (2411677)" userId="5f2f292e-05fa-429d-bedf-2dde516ac1da" providerId="ADAL" clId="{60BD1E0E-0C17-4A83-9715-7A7A163E05A4}" dt="2024-11-24T09:31:58.869" v="445" actId="14100"/>
          <ac:spMkLst>
            <pc:docMk/>
            <pc:sldMk cId="3449865299" sldId="256"/>
            <ac:spMk id="29" creationId="{D23367DA-F056-813E-942D-CCF7F74A269E}"/>
          </ac:spMkLst>
        </pc:spChg>
        <pc:spChg chg="mod">
          <ac:chgData name="Alexandru Florin Paun (2411677)" userId="5f2f292e-05fa-429d-bedf-2dde516ac1da" providerId="ADAL" clId="{60BD1E0E-0C17-4A83-9715-7A7A163E05A4}" dt="2024-11-23T18:11:35.984" v="431" actId="20577"/>
          <ac:spMkLst>
            <pc:docMk/>
            <pc:sldMk cId="3449865299" sldId="256"/>
            <ac:spMk id="37" creationId="{8A38DC3C-98BE-B7A9-2012-54F85EEB5D32}"/>
          </ac:spMkLst>
        </pc:spChg>
        <pc:picChg chg="mod">
          <ac:chgData name="Alexandru Florin Paun (2411677)" userId="5f2f292e-05fa-429d-bedf-2dde516ac1da" providerId="ADAL" clId="{60BD1E0E-0C17-4A83-9715-7A7A163E05A4}" dt="2024-11-23T18:02:28.201" v="390" actId="14100"/>
          <ac:picMkLst>
            <pc:docMk/>
            <pc:sldMk cId="3449865299" sldId="256"/>
            <ac:picMk id="33" creationId="{D2EDC1DF-5108-ED76-ED6B-F3B4930CCC17}"/>
          </ac:picMkLst>
        </pc:picChg>
        <pc:picChg chg="mod">
          <ac:chgData name="Alexandru Florin Paun (2411677)" userId="5f2f292e-05fa-429d-bedf-2dde516ac1da" providerId="ADAL" clId="{60BD1E0E-0C17-4A83-9715-7A7A163E05A4}" dt="2024-11-23T18:02:37.713" v="391" actId="1076"/>
          <ac:picMkLst>
            <pc:docMk/>
            <pc:sldMk cId="3449865299" sldId="256"/>
            <ac:picMk id="35" creationId="{10312992-8471-F25A-7AA6-CB9203A8E15D}"/>
          </ac:picMkLst>
        </pc:picChg>
        <pc:picChg chg="add mod">
          <ac:chgData name="Alexandru Florin Paun (2411677)" userId="5f2f292e-05fa-429d-bedf-2dde516ac1da" providerId="ADAL" clId="{60BD1E0E-0C17-4A83-9715-7A7A163E05A4}" dt="2024-11-23T18:03:35.805" v="396" actId="14100"/>
          <ac:picMkLst>
            <pc:docMk/>
            <pc:sldMk cId="3449865299" sldId="256"/>
            <ac:picMk id="1026" creationId="{31015B4A-2351-DB12-CA4F-85CBC3524CC7}"/>
          </ac:picMkLst>
        </pc:picChg>
        <pc:picChg chg="add mod">
          <ac:chgData name="Alexandru Florin Paun (2411677)" userId="5f2f292e-05fa-429d-bedf-2dde516ac1da" providerId="ADAL" clId="{60BD1E0E-0C17-4A83-9715-7A7A163E05A4}" dt="2024-11-23T18:11:50.290" v="433" actId="14100"/>
          <ac:picMkLst>
            <pc:docMk/>
            <pc:sldMk cId="3449865299" sldId="256"/>
            <ac:picMk id="1028" creationId="{6834FE63-6122-7110-2989-802EAC4593F0}"/>
          </ac:picMkLst>
        </pc:picChg>
        <pc:picChg chg="add mod">
          <ac:chgData name="Alexandru Florin Paun (2411677)" userId="5f2f292e-05fa-429d-bedf-2dde516ac1da" providerId="ADAL" clId="{60BD1E0E-0C17-4A83-9715-7A7A163E05A4}" dt="2024-11-23T18:14:41.170" v="440" actId="1076"/>
          <ac:picMkLst>
            <pc:docMk/>
            <pc:sldMk cId="3449865299" sldId="256"/>
            <ac:picMk id="1030" creationId="{94111E2E-9DEA-6353-B345-1FD8190AACC1}"/>
          </ac:picMkLst>
        </pc:picChg>
        <pc:picChg chg="add mod">
          <ac:chgData name="Alexandru Florin Paun (2411677)" userId="5f2f292e-05fa-429d-bedf-2dde516ac1da" providerId="ADAL" clId="{60BD1E0E-0C17-4A83-9715-7A7A163E05A4}" dt="2024-11-23T17:42:02.786" v="128" actId="14100"/>
          <ac:picMkLst>
            <pc:docMk/>
            <pc:sldMk cId="3449865299" sldId="256"/>
            <ac:picMk id="1032" creationId="{6A32208E-184F-65B0-4BF7-084C510B1C85}"/>
          </ac:picMkLst>
        </pc:picChg>
        <pc:picChg chg="add mod">
          <ac:chgData name="Alexandru Florin Paun (2411677)" userId="5f2f292e-05fa-429d-bedf-2dde516ac1da" providerId="ADAL" clId="{60BD1E0E-0C17-4A83-9715-7A7A163E05A4}" dt="2024-11-23T18:15:03.763" v="443" actId="14100"/>
          <ac:picMkLst>
            <pc:docMk/>
            <pc:sldMk cId="3449865299" sldId="256"/>
            <ac:picMk id="1034" creationId="{388DBF42-E22C-1050-E09A-EBBF6F245C22}"/>
          </ac:picMkLst>
        </pc:picChg>
        <pc:picChg chg="add mod">
          <ac:chgData name="Alexandru Florin Paun (2411677)" userId="5f2f292e-05fa-429d-bedf-2dde516ac1da" providerId="ADAL" clId="{60BD1E0E-0C17-4A83-9715-7A7A163E05A4}" dt="2024-11-23T18:12:10.357" v="435" actId="14100"/>
          <ac:picMkLst>
            <pc:docMk/>
            <pc:sldMk cId="3449865299" sldId="256"/>
            <ac:picMk id="1036" creationId="{F42D15EE-D4DA-8300-41B3-3589A6FB3A1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84621E-5664-4D8C-9DD2-A3D00B06BD2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6872B-BACC-4378-BB3F-96DA03EE63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860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B6872B-BACC-4378-BB3F-96DA03EE632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963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10612"/>
            <a:ext cx="25733931" cy="14913657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99397"/>
            <a:ext cx="22706410" cy="10342380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330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68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9539"/>
            <a:ext cx="26112371" cy="17819041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67155"/>
            <a:ext cx="26112371" cy="9370613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>
                    <a:tint val="82000"/>
                  </a:schemeClr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82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82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17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403395"/>
            <a:ext cx="12866966" cy="271797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403395"/>
            <a:ext cx="12866966" cy="271797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37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80688"/>
            <a:ext cx="26112371" cy="82798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501042"/>
            <a:ext cx="12807832" cy="5146398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47441"/>
            <a:ext cx="12807832" cy="230150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501042"/>
            <a:ext cx="12870909" cy="5146398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47441"/>
            <a:ext cx="12870909" cy="230150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71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20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87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5807"/>
            <a:ext cx="9764544" cy="9995323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7758"/>
            <a:ext cx="15326827" cy="30442106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51130"/>
            <a:ext cx="9764544" cy="23808308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827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5807"/>
            <a:ext cx="9764544" cy="9995323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7758"/>
            <a:ext cx="15326827" cy="30442106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51130"/>
            <a:ext cx="9764544" cy="23808308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801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5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80679"/>
            <a:ext cx="6528093" cy="363024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80679"/>
            <a:ext cx="19205838" cy="363024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679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80688"/>
            <a:ext cx="26112371" cy="82798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403395"/>
            <a:ext cx="26112371" cy="271797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703655"/>
            <a:ext cx="6811923" cy="2280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1AFEC9-67BA-449A-9CA8-BC464536678C}" type="datetimeFigureOut">
              <a:rPr lang="en-GB" smtClean="0"/>
              <a:t>22/12/2024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703655"/>
            <a:ext cx="10217884" cy="2280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703655"/>
            <a:ext cx="6811923" cy="2280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9FCF64-5FF6-40A3-A5A0-2BE2AE898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66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stor.org/stable/jeductechsoci.11.4.81" TargetMode="External"/><Relationship Id="rId13" Type="http://schemas.openxmlformats.org/officeDocument/2006/relationships/image" Target="../media/image7.png"/><Relationship Id="rId3" Type="http://schemas.openxmlformats.org/officeDocument/2006/relationships/hyperlink" Target="https://www.sciencedirect.com/science/article/pii/S0149794401006122" TargetMode="External"/><Relationship Id="rId7" Type="http://schemas.openxmlformats.org/officeDocument/2006/relationships/hyperlink" Target="https://doi.org/10.3758/s13421-020-01033-5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tmp"/><Relationship Id="rId11" Type="http://schemas.openxmlformats.org/officeDocument/2006/relationships/image" Target="../media/image5.png"/><Relationship Id="rId5" Type="http://schemas.openxmlformats.org/officeDocument/2006/relationships/image" Target="../media/image1.tmp"/><Relationship Id="rId10" Type="http://schemas.openxmlformats.org/officeDocument/2006/relationships/image" Target="../media/image4.png"/><Relationship Id="rId4" Type="http://schemas.openxmlformats.org/officeDocument/2006/relationships/hyperlink" Target="https://www.sciencedirect.com/science/article/pii/S0953711204000043" TargetMode="Externa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>
            <a:extLst>
              <a:ext uri="{FF2B5EF4-FFF2-40B4-BE49-F238E27FC236}">
                <a16:creationId xmlns:a16="http://schemas.microsoft.com/office/drawing/2014/main" id="{DE80DD8B-D07C-E2CC-4938-318CC2A8A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44" y="3770337"/>
            <a:ext cx="14844274" cy="1517597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7200" b="1" dirty="0"/>
              <a:t>          </a:t>
            </a:r>
            <a:r>
              <a:rPr lang="en-US" sz="7200" b="1" u="sng" dirty="0"/>
              <a:t>Introduction</a:t>
            </a:r>
            <a:endParaRPr lang="en-GB" sz="7200" b="1" u="sng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7AC4594C-35A8-9E52-DA96-5FFE7BDA003F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-57150"/>
            <a:ext cx="30275213" cy="3630613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8000" dirty="0">
                <a:solidFill>
                  <a:schemeClr val="bg1"/>
                </a:solidFill>
                <a:latin typeface="Rockwell Nova Extra Bold" panose="020F0502020204030204" pitchFamily="18" charset="0"/>
              </a:rPr>
              <a:t>How to insert hyperlinks into PowerPoint presentation</a:t>
            </a:r>
          </a:p>
          <a:p>
            <a:pPr marL="0" indent="0" algn="ctr">
              <a:buNone/>
            </a:pPr>
            <a:r>
              <a:rPr lang="en-US" sz="3200" dirty="0">
                <a:solidFill>
                  <a:schemeClr val="bg1"/>
                </a:solidFill>
                <a:latin typeface="Rockwell Nova Extra Bold" panose="020F0502020204030204" pitchFamily="18" charset="0"/>
              </a:rPr>
              <a:t>Student Name: Alexandru Florin Paun  / Student ID: 2411677  </a:t>
            </a:r>
            <a:r>
              <a:rPr lang="en-US" sz="3200">
                <a:solidFill>
                  <a:schemeClr val="bg1"/>
                </a:solidFill>
                <a:latin typeface="Rockwell Nova Extra Bold" panose="020F0502020204030204" pitchFamily="18" charset="0"/>
              </a:rPr>
              <a:t>/ Group: 3</a:t>
            </a:r>
            <a:endParaRPr lang="en-US" sz="3200" dirty="0">
              <a:solidFill>
                <a:schemeClr val="bg1"/>
              </a:solidFill>
              <a:latin typeface="Rockwell Nova Extra Bold" panose="020F0502020204030204" pitchFamily="18" charset="0"/>
            </a:endParaRPr>
          </a:p>
          <a:p>
            <a:pPr marL="0" indent="0" algn="ctr">
              <a:buNone/>
            </a:pPr>
            <a:r>
              <a:rPr lang="en-US" sz="3200" dirty="0">
                <a:solidFill>
                  <a:schemeClr val="bg1"/>
                </a:solidFill>
                <a:latin typeface="Rockwell Nova Extra Bold" panose="020F0502020204030204" pitchFamily="18" charset="0"/>
              </a:rPr>
              <a:t>Lecturer Name: </a:t>
            </a:r>
            <a:r>
              <a:rPr lang="en-US" sz="3200" dirty="0" err="1">
                <a:solidFill>
                  <a:schemeClr val="bg1"/>
                </a:solidFill>
                <a:latin typeface="Rockwell Nova Extra Bold" panose="020F0502020204030204" pitchFamily="18" charset="0"/>
              </a:rPr>
              <a:t>Suneth</a:t>
            </a:r>
            <a:r>
              <a:rPr lang="en-US" sz="3200" dirty="0">
                <a:solidFill>
                  <a:schemeClr val="bg1"/>
                </a:solidFill>
                <a:latin typeface="Rockwell Nova Extra Bold" panose="020F05020202040302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Rockwell Nova Extra Bold" panose="020F0502020204030204" pitchFamily="18" charset="0"/>
              </a:rPr>
              <a:t>Warnakulasooriya</a:t>
            </a:r>
            <a:endParaRPr lang="en-US" sz="3200" dirty="0">
              <a:solidFill>
                <a:schemeClr val="bg1"/>
              </a:solidFill>
              <a:latin typeface="Rockwell Nova Extra Bold" panose="020F0502020204030204" pitchFamily="18" charset="0"/>
            </a:endParaRPr>
          </a:p>
          <a:p>
            <a:pPr marL="0" indent="0" algn="ctr">
              <a:buNone/>
            </a:pPr>
            <a:endParaRPr lang="en-GB" sz="9600" dirty="0">
              <a:solidFill>
                <a:schemeClr val="bg1"/>
              </a:solidFill>
              <a:latin typeface="Rockwell Nova Extra Bold" panose="020F05020202040302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8CB879-77D5-A421-424E-FCF7597CF451}"/>
              </a:ext>
            </a:extLst>
          </p:cNvPr>
          <p:cNvSpPr txBox="1"/>
          <p:nvPr/>
        </p:nvSpPr>
        <p:spPr>
          <a:xfrm>
            <a:off x="9744" y="4955287"/>
            <a:ext cx="14844274" cy="93263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6005" dirty="0">
                <a:solidFill>
                  <a:srgbClr val="1F1F1F"/>
                </a:solidFill>
                <a:latin typeface="ElsevierGulliver"/>
              </a:rPr>
              <a:t>    </a:t>
            </a:r>
          </a:p>
          <a:p>
            <a:pPr marL="857936" indent="-857936"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rgbClr val="1F1F1F"/>
                </a:solidFill>
                <a:latin typeface="ElsevierGulliver"/>
              </a:rPr>
              <a:t>PowerPoint software (Microsoft, Redmond, WA) has become a popular tool for creating and displaying electronic presentations. </a:t>
            </a:r>
          </a:p>
          <a:p>
            <a:pPr marL="857936" indent="-857936"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rgbClr val="1F1F1F"/>
                </a:solidFill>
                <a:latin typeface="ElsevierGulliver"/>
              </a:rPr>
              <a:t>The “hyperlink” function in PowerPoint allows users to advance from one slide to another slide in the presentation when they click on a predetermined word, shape, or image, thereby allowing for a more dynamic and interactive experience than can be obtained with serial presentation of slides alone.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F2690E1-DC81-5865-AD90-E8AF00DFDCAF}"/>
              </a:ext>
            </a:extLst>
          </p:cNvPr>
          <p:cNvSpPr txBox="1"/>
          <p:nvPr/>
        </p:nvSpPr>
        <p:spPr>
          <a:xfrm>
            <a:off x="9745" y="28552883"/>
            <a:ext cx="14844273" cy="72776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686349" indent="-686349">
              <a:lnSpc>
                <a:spcPct val="107000"/>
              </a:lnSpc>
              <a:spcAft>
                <a:spcPts val="801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PowerPoint software (Microsoft) has become a popular tool for creating and displaying electronic presentations.</a:t>
            </a:r>
          </a:p>
          <a:p>
            <a:pPr marL="686349" indent="-686349">
              <a:lnSpc>
                <a:spcPct val="107000"/>
              </a:lnSpc>
              <a:spcAft>
                <a:spcPts val="801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Such presentations typically consist of a series of “slides” that are presented in sequential order by a lecturer to the audience or are viewed in sequential order by an individual at a computer workstation. 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37AFA7-24AD-6DA9-7C45-F5F3998B9A1D}"/>
              </a:ext>
            </a:extLst>
          </p:cNvPr>
          <p:cNvSpPr txBox="1"/>
          <p:nvPr/>
        </p:nvSpPr>
        <p:spPr>
          <a:xfrm>
            <a:off x="9744" y="27469707"/>
            <a:ext cx="15075435" cy="12372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1"/>
              </a:spcAft>
            </a:pPr>
            <a:r>
              <a:rPr lang="en-GB" sz="7200" b="1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 </a:t>
            </a:r>
            <a:r>
              <a:rPr lang="en-GB" sz="7200" b="1" u="sng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Creating a Hyperlink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12EF96-8F6C-5FC3-8D6C-4A46CE606B5B}"/>
              </a:ext>
            </a:extLst>
          </p:cNvPr>
          <p:cNvSpPr txBox="1"/>
          <p:nvPr/>
        </p:nvSpPr>
        <p:spPr>
          <a:xfrm>
            <a:off x="9744" y="14234420"/>
            <a:ext cx="14844274" cy="12575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J.E. Barone</a:t>
            </a:r>
            <a:r>
              <a:rPr lang="en-GB" sz="36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et </a:t>
            </a:r>
            <a:r>
              <a:rPr lang="en-GB" sz="36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al.</a:t>
            </a:r>
            <a:r>
              <a:rPr lang="en-GB" sz="3600" u="sng" dirty="0" err="1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Some</a:t>
            </a:r>
            <a:r>
              <a:rPr lang="en-GB" sz="36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 tips on slide-making and electronic presentation</a:t>
            </a: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Curr </a:t>
            </a:r>
            <a:r>
              <a:rPr lang="en-GB" sz="36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Surg</a:t>
            </a: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(2002)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23367DA-F056-813E-942D-CCF7F74A269E}"/>
              </a:ext>
            </a:extLst>
          </p:cNvPr>
          <p:cNvSpPr txBox="1"/>
          <p:nvPr/>
        </p:nvSpPr>
        <p:spPr>
          <a:xfrm>
            <a:off x="9744" y="35830581"/>
            <a:ext cx="14806176" cy="6647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C. Dodds </a:t>
            </a:r>
            <a:r>
              <a:rPr lang="en-GB" sz="36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PowerPoint presentations</a:t>
            </a: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Curr </a:t>
            </a:r>
            <a:r>
              <a:rPr lang="en-GB" sz="36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Anesth</a:t>
            </a: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Crit Care (2004)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D2EDC1DF-5108-ED76-ED6B-F3B4930CCC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02" y="16386864"/>
            <a:ext cx="13669052" cy="4065443"/>
          </a:xfrm>
          <a:prstGeom prst="rect">
            <a:avLst/>
          </a:prstGeom>
        </p:spPr>
      </p:pic>
      <p:pic>
        <p:nvPicPr>
          <p:cNvPr id="35" name="Picture 34" descr="A screenshot of a computer&#10;&#10;Description automatically generated">
            <a:extLst>
              <a:ext uri="{FF2B5EF4-FFF2-40B4-BE49-F238E27FC236}">
                <a16:creationId xmlns:a16="http://schemas.microsoft.com/office/drawing/2014/main" id="{10312992-8471-F25A-7AA6-CB9203A8E1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82" y="20770702"/>
            <a:ext cx="13669052" cy="5678837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8A38DC3C-98BE-B7A9-2012-54F85EEB5D32}"/>
              </a:ext>
            </a:extLst>
          </p:cNvPr>
          <p:cNvSpPr txBox="1"/>
          <p:nvPr/>
        </p:nvSpPr>
        <p:spPr>
          <a:xfrm>
            <a:off x="14854018" y="3770337"/>
            <a:ext cx="15411450" cy="376003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 extrusionH="88900">
            <a:bevelT w="412750" h="12700"/>
            <a:bevelB w="571500"/>
          </a:sp3d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7200" b="1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  <a:r>
              <a:rPr lang="en-GB" sz="7200" b="1" u="sng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Contextual anchor objects</a:t>
            </a:r>
            <a:r>
              <a:rPr lang="en-GB" sz="7200" u="sng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 marL="1143000" indent="-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54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indent="-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Whether you are using texts, shapes, or photos as anchors, it should provide a clue to the destination of the link. </a:t>
            </a:r>
          </a:p>
          <a:p>
            <a:pPr marL="1143000" indent="-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This will prevent any confusion during the presentation.</a:t>
            </a:r>
          </a:p>
          <a:p>
            <a:pPr marL="1143000" indent="-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For example, if you want to jump to a specific web site, you can use its name as an anchor text.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Macleod, C. M. (2020). Zeigarnik and von </a:t>
            </a:r>
            <a:r>
              <a:rPr lang="en-GB" sz="36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Restorff</a:t>
            </a: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The memory effects and the stories behind them. </a:t>
            </a:r>
            <a:r>
              <a:rPr lang="en-GB" sz="36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Memory &amp; Cognition, 48 </a:t>
            </a: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(6), 1073-1088. </a:t>
            </a:r>
            <a:r>
              <a:rPr lang="en-GB" sz="36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7"/>
              </a:rPr>
              <a:t>https://doi.org/10.3758/s13421-020-01033-5</a:t>
            </a:r>
            <a:endParaRPr lang="en-GB" sz="3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7200" b="1" u="sng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7200" b="1" u="sng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 screenshots instead of hyperlinking to a website</a:t>
            </a:r>
            <a:r>
              <a:rPr lang="en-GB" sz="7200" u="sng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 marL="1143000" indent="-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If you only want to show your audience a website, it is much more efficient to take a screenshot than using a hyperlink to redirect to the website. </a:t>
            </a:r>
          </a:p>
          <a:p>
            <a:pPr marL="1143000" indent="-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It saves you a few clicks and minimizes issues such as a bad Internet connection. 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Martin, F. (2008). Effects of practice in a linear and non-linear web-based learning environment. </a:t>
            </a:r>
            <a:r>
              <a:rPr lang="en-GB" sz="36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Educational Technology &amp; Society, 14 </a:t>
            </a:r>
            <a:r>
              <a:rPr lang="en-GB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(4), 81-93. </a:t>
            </a:r>
            <a:r>
              <a:rPr lang="en-GB" sz="36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8"/>
              </a:rPr>
              <a:t>https://www.jstor.org/stable/jeductechsoci.11.4.81</a:t>
            </a:r>
            <a:endParaRPr lang="en-GB" sz="3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indent="-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54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5400" b="1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1015B4A-2351-DB12-CA4F-85CBC3524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02" y="37252587"/>
            <a:ext cx="13476573" cy="541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834FE63-6122-7110-2989-802EAC459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6306" y="15777218"/>
            <a:ext cx="15129161" cy="5641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4111E2E-9DEA-6353-B345-1FD8190AA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4016" y="32191732"/>
            <a:ext cx="6999794" cy="475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A32208E-184F-65B0-4BF7-084C510B1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6487" y="32240480"/>
            <a:ext cx="7808979" cy="475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F42D15EE-D4DA-8300-41B3-3589A6FB3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9743" y="37475254"/>
            <a:ext cx="7715470" cy="389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388DBF42-E22C-1050-E09A-EBBF6F245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4273" y="37334632"/>
            <a:ext cx="7009538" cy="4118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865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5BDE7C2597694E9B52267909D130AC" ma:contentTypeVersion="5" ma:contentTypeDescription="Create a new document." ma:contentTypeScope="" ma:versionID="dba605436969a2ae8dd2ef87f9c2a508">
  <xsd:schema xmlns:xsd="http://www.w3.org/2001/XMLSchema" xmlns:xs="http://www.w3.org/2001/XMLSchema" xmlns:p="http://schemas.microsoft.com/office/2006/metadata/properties" xmlns:ns3="bf244c3e-e0b4-4871-bb4e-fd032a14544d" targetNamespace="http://schemas.microsoft.com/office/2006/metadata/properties" ma:root="true" ma:fieldsID="ddee34ab90ed8d1e714f95e52966236e" ns3:_="">
    <xsd:import namespace="bf244c3e-e0b4-4871-bb4e-fd032a14544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244c3e-e0b4-4871-bb4e-fd032a14544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509FC6-441D-4216-BB34-D9261DDDAB68}">
  <ds:schemaRefs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f244c3e-e0b4-4871-bb4e-fd032a14544d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69D9DE51-C64B-42C6-B6D6-9904834CCC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B318F3-AE4F-4E7B-A7DA-4D25B44165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244c3e-e0b4-4871-bb4e-fd032a1454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</TotalTime>
  <Words>398</Words>
  <Application>Microsoft Office PowerPoint</Application>
  <PresentationFormat>Custom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ElsevierGulliver</vt:lpstr>
      <vt:lpstr>Rockwell Nova Extra Bold</vt:lpstr>
      <vt:lpstr>Office Theme</vt:lpstr>
      <vt:lpstr>          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Alexandru Florin Paun (2411677)</dc:creator>
  <cp:lastModifiedBy>Alexandru Florin Paun (2411677)</cp:lastModifiedBy>
  <cp:revision>1</cp:revision>
  <dcterms:created xsi:type="dcterms:W3CDTF">2024-11-17T11:23:44Z</dcterms:created>
  <dcterms:modified xsi:type="dcterms:W3CDTF">2024-12-22T20:49:20Z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0x010100885BDE7C2597694E9B52267909D130AC</vt:lpwstr>
  </property>
</Properties>
</file>