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D0E019-6B06-4A39-93DE-A338D29A1A3C}" v="755" dt="2022-12-03T17:49:27.184"/>
    <p1510:client id="{59F27839-FA01-4924-B5DD-E4B49A1B863A}" v="98" dt="2022-12-03T18:26:24.140"/>
    <p1510:client id="{730803BD-AB43-4916-8231-16D1E26FA1DE}" v="1335" dt="2022-12-04T20:23:50.882"/>
    <p1510:client id="{C1BD2AB8-6787-4009-8AD0-8A77308444F8}" v="282" dt="2022-12-03T18:15:51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i mitu" userId="0355fcadc9c31a54" providerId="Windows Live" clId="Web-{730803BD-AB43-4916-8231-16D1E26FA1DE}"/>
    <pc:docChg chg="addSld delSld modSld sldOrd">
      <pc:chgData name="costi mitu" userId="0355fcadc9c31a54" providerId="Windows Live" clId="Web-{730803BD-AB43-4916-8231-16D1E26FA1DE}" dt="2022-12-04T20:23:50.882" v="1334" actId="14100"/>
      <pc:docMkLst>
        <pc:docMk/>
      </pc:docMkLst>
      <pc:sldChg chg="modSp">
        <pc:chgData name="costi mitu" userId="0355fcadc9c31a54" providerId="Windows Live" clId="Web-{730803BD-AB43-4916-8231-16D1E26FA1DE}" dt="2022-12-04T20:13:00.668" v="1079" actId="20577"/>
        <pc:sldMkLst>
          <pc:docMk/>
          <pc:sldMk cId="109857222" sldId="256"/>
        </pc:sldMkLst>
        <pc:spChg chg="mod">
          <ac:chgData name="costi mitu" userId="0355fcadc9c31a54" providerId="Windows Live" clId="Web-{730803BD-AB43-4916-8231-16D1E26FA1DE}" dt="2022-12-04T19:45:04.278" v="107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sti mitu" userId="0355fcadc9c31a54" providerId="Windows Live" clId="Web-{730803BD-AB43-4916-8231-16D1E26FA1DE}" dt="2022-12-04T20:13:00.668" v="107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osti mitu" userId="0355fcadc9c31a54" providerId="Windows Live" clId="Web-{730803BD-AB43-4916-8231-16D1E26FA1DE}" dt="2022-12-04T19:40:08.056" v="1063" actId="20577"/>
        <pc:sldMkLst>
          <pc:docMk/>
          <pc:sldMk cId="749209173" sldId="257"/>
        </pc:sldMkLst>
        <pc:spChg chg="mod">
          <ac:chgData name="costi mitu" userId="0355fcadc9c31a54" providerId="Windows Live" clId="Web-{730803BD-AB43-4916-8231-16D1E26FA1DE}" dt="2022-12-04T19:40:08.056" v="1063" actId="20577"/>
          <ac:spMkLst>
            <pc:docMk/>
            <pc:sldMk cId="749209173" sldId="257"/>
            <ac:spMk id="3" creationId="{2C1161A4-4768-1ED6-B464-B26402380EBE}"/>
          </ac:spMkLst>
        </pc:spChg>
      </pc:sldChg>
      <pc:sldChg chg="addSp modSp mod setBg">
        <pc:chgData name="costi mitu" userId="0355fcadc9c31a54" providerId="Windows Live" clId="Web-{730803BD-AB43-4916-8231-16D1E26FA1DE}" dt="2022-12-04T19:39:22.771" v="1062"/>
        <pc:sldMkLst>
          <pc:docMk/>
          <pc:sldMk cId="2030242666" sldId="259"/>
        </pc:sldMkLst>
        <pc:spChg chg="ord">
          <ac:chgData name="costi mitu" userId="0355fcadc9c31a54" providerId="Windows Live" clId="Web-{730803BD-AB43-4916-8231-16D1E26FA1DE}" dt="2022-12-04T19:39:22.771" v="1062"/>
          <ac:spMkLst>
            <pc:docMk/>
            <pc:sldMk cId="2030242666" sldId="259"/>
            <ac:spMk id="2" creationId="{299A6F6F-14AE-076A-FE4E-7EF46FF2537D}"/>
          </ac:spMkLst>
        </pc:spChg>
        <pc:spChg chg="mod ord">
          <ac:chgData name="costi mitu" userId="0355fcadc9c31a54" providerId="Windows Live" clId="Web-{730803BD-AB43-4916-8231-16D1E26FA1DE}" dt="2022-12-04T19:39:22.771" v="1062"/>
          <ac:spMkLst>
            <pc:docMk/>
            <pc:sldMk cId="2030242666" sldId="259"/>
            <ac:spMk id="3" creationId="{18E10D69-639A-E37C-11D7-6E2C445AED78}"/>
          </ac:spMkLst>
        </pc:spChg>
        <pc:spChg chg="add">
          <ac:chgData name="costi mitu" userId="0355fcadc9c31a54" providerId="Windows Live" clId="Web-{730803BD-AB43-4916-8231-16D1E26FA1DE}" dt="2022-12-04T19:39:22.771" v="1062"/>
          <ac:spMkLst>
            <pc:docMk/>
            <pc:sldMk cId="2030242666" sldId="259"/>
            <ac:spMk id="9" creationId="{A93A089E-0A16-452C-B341-0F769780D262}"/>
          </ac:spMkLst>
        </pc:spChg>
        <pc:picChg chg="mod">
          <ac:chgData name="costi mitu" userId="0355fcadc9c31a54" providerId="Windows Live" clId="Web-{730803BD-AB43-4916-8231-16D1E26FA1DE}" dt="2022-12-04T19:39:22.771" v="1062"/>
          <ac:picMkLst>
            <pc:docMk/>
            <pc:sldMk cId="2030242666" sldId="259"/>
            <ac:picMk id="4" creationId="{156899EB-CA0D-EC6C-BACB-1EEC448F0FB4}"/>
          </ac:picMkLst>
        </pc:picChg>
      </pc:sldChg>
      <pc:sldChg chg="addSp modSp mod setBg">
        <pc:chgData name="costi mitu" userId="0355fcadc9c31a54" providerId="Windows Live" clId="Web-{730803BD-AB43-4916-8231-16D1E26FA1DE}" dt="2022-12-04T19:47:39.835" v="1077" actId="20577"/>
        <pc:sldMkLst>
          <pc:docMk/>
          <pc:sldMk cId="3552134026" sldId="260"/>
        </pc:sldMkLst>
        <pc:spChg chg="mod ord">
          <ac:chgData name="costi mitu" userId="0355fcadc9c31a54" providerId="Windows Live" clId="Web-{730803BD-AB43-4916-8231-16D1E26FA1DE}" dt="2022-12-04T19:46:36.143" v="1074"/>
          <ac:spMkLst>
            <pc:docMk/>
            <pc:sldMk cId="3552134026" sldId="260"/>
            <ac:spMk id="2" creationId="{DB4C0F15-3F4A-A793-B1F9-F9AE0B4342CA}"/>
          </ac:spMkLst>
        </pc:spChg>
        <pc:spChg chg="mod">
          <ac:chgData name="costi mitu" userId="0355fcadc9c31a54" providerId="Windows Live" clId="Web-{730803BD-AB43-4916-8231-16D1E26FA1DE}" dt="2022-12-04T19:47:39.835" v="1077" actId="20577"/>
          <ac:spMkLst>
            <pc:docMk/>
            <pc:sldMk cId="3552134026" sldId="260"/>
            <ac:spMk id="3" creationId="{F7A23EE1-D9BB-6ACD-252D-17DA0CF26244}"/>
          </ac:spMkLst>
        </pc:spChg>
        <pc:spChg chg="add">
          <ac:chgData name="costi mitu" userId="0355fcadc9c31a54" providerId="Windows Live" clId="Web-{730803BD-AB43-4916-8231-16D1E26FA1DE}" dt="2022-12-04T19:46:36.143" v="1074"/>
          <ac:spMkLst>
            <pc:docMk/>
            <pc:sldMk cId="3552134026" sldId="260"/>
            <ac:spMk id="10" creationId="{A93A089E-0A16-452C-B341-0F769780D262}"/>
          </ac:spMkLst>
        </pc:spChg>
        <pc:picChg chg="mod">
          <ac:chgData name="costi mitu" userId="0355fcadc9c31a54" providerId="Windows Live" clId="Web-{730803BD-AB43-4916-8231-16D1E26FA1DE}" dt="2022-12-04T19:46:44.597" v="1076" actId="14100"/>
          <ac:picMkLst>
            <pc:docMk/>
            <pc:sldMk cId="3552134026" sldId="260"/>
            <ac:picMk id="4" creationId="{BE8B8D80-A622-F87F-5BCD-A0501F7A30CE}"/>
          </ac:picMkLst>
        </pc:picChg>
      </pc:sldChg>
      <pc:sldChg chg="addSp delSp modSp mod setBg setClrOvrMap">
        <pc:chgData name="costi mitu" userId="0355fcadc9c31a54" providerId="Windows Live" clId="Web-{730803BD-AB43-4916-8231-16D1E26FA1DE}" dt="2022-12-04T20:19:15.755" v="1232" actId="20577"/>
        <pc:sldMkLst>
          <pc:docMk/>
          <pc:sldMk cId="3464009351" sldId="263"/>
        </pc:sldMkLst>
        <pc:spChg chg="mod ord">
          <ac:chgData name="costi mitu" userId="0355fcadc9c31a54" providerId="Windows Live" clId="Web-{730803BD-AB43-4916-8231-16D1E26FA1DE}" dt="2022-12-04T19:29:31.921" v="991"/>
          <ac:spMkLst>
            <pc:docMk/>
            <pc:sldMk cId="3464009351" sldId="263"/>
            <ac:spMk id="2" creationId="{1021FAB4-EDAD-F8C3-BB89-D3EAC36F8706}"/>
          </ac:spMkLst>
        </pc:spChg>
        <pc:spChg chg="mod">
          <ac:chgData name="costi mitu" userId="0355fcadc9c31a54" providerId="Windows Live" clId="Web-{730803BD-AB43-4916-8231-16D1E26FA1DE}" dt="2022-12-04T20:19:15.755" v="1232" actId="20577"/>
          <ac:spMkLst>
            <pc:docMk/>
            <pc:sldMk cId="3464009351" sldId="263"/>
            <ac:spMk id="3" creationId="{27501B7D-CE3A-C241-65FF-5D95E62154CA}"/>
          </ac:spMkLst>
        </pc:spChg>
        <pc:spChg chg="add del">
          <ac:chgData name="costi mitu" userId="0355fcadc9c31a54" providerId="Windows Live" clId="Web-{730803BD-AB43-4916-8231-16D1E26FA1DE}" dt="2022-12-04T19:28:44.152" v="983"/>
          <ac:spMkLst>
            <pc:docMk/>
            <pc:sldMk cId="3464009351" sldId="263"/>
            <ac:spMk id="8" creationId="{923E8915-D2AA-4327-A45A-972C3CA9574B}"/>
          </ac:spMkLst>
        </pc:spChg>
        <pc:spChg chg="add del">
          <ac:chgData name="costi mitu" userId="0355fcadc9c31a54" providerId="Windows Live" clId="Web-{730803BD-AB43-4916-8231-16D1E26FA1DE}" dt="2022-12-04T19:28:44.152" v="983"/>
          <ac:spMkLst>
            <pc:docMk/>
            <pc:sldMk cId="3464009351" sldId="263"/>
            <ac:spMk id="10" creationId="{8302FC3C-9804-4950-B721-5FD704BA6065}"/>
          </ac:spMkLst>
        </pc:spChg>
        <pc:spChg chg="add del">
          <ac:chgData name="costi mitu" userId="0355fcadc9c31a54" providerId="Windows Live" clId="Web-{730803BD-AB43-4916-8231-16D1E26FA1DE}" dt="2022-12-04T19:28:44.152" v="983"/>
          <ac:spMkLst>
            <pc:docMk/>
            <pc:sldMk cId="3464009351" sldId="263"/>
            <ac:spMk id="16" creationId="{F3798573-F27B-47EB-8EA4-7EE34954C2D6}"/>
          </ac:spMkLst>
        </pc:spChg>
        <pc:spChg chg="add del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21" creationId="{0D9B8FD4-CDEB-4EB4-B4DE-C89E11938958}"/>
          </ac:spMkLst>
        </pc:spChg>
        <pc:spChg chg="add del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23" creationId="{5A2E3D1D-9E9F-4739-BA14-D4D7FA9FBDD1}"/>
          </ac:spMkLst>
        </pc:spChg>
        <pc:spChg chg="add del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25" creationId="{1FFB365B-E9DC-4859-B8AB-CB83EEBE4E28}"/>
          </ac:spMkLst>
        </pc:spChg>
        <pc:spChg chg="add del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27" creationId="{8ADAB9C8-EB37-4914-A699-C716FC8FE4FE}"/>
          </ac:spMkLst>
        </pc:spChg>
        <pc:spChg chg="add del">
          <ac:chgData name="costi mitu" userId="0355fcadc9c31a54" providerId="Windows Live" clId="Web-{730803BD-AB43-4916-8231-16D1E26FA1DE}" dt="2022-12-04T19:29:19.560" v="989"/>
          <ac:spMkLst>
            <pc:docMk/>
            <pc:sldMk cId="3464009351" sldId="263"/>
            <ac:spMk id="32" creationId="{052BEFF1-896C-45B1-B02C-96A6A1BC389A}"/>
          </ac:spMkLst>
        </pc:spChg>
        <pc:spChg chg="add del">
          <ac:chgData name="costi mitu" userId="0355fcadc9c31a54" providerId="Windows Live" clId="Web-{730803BD-AB43-4916-8231-16D1E26FA1DE}" dt="2022-12-04T19:29:19.560" v="989"/>
          <ac:spMkLst>
            <pc:docMk/>
            <pc:sldMk cId="3464009351" sldId="263"/>
            <ac:spMk id="34" creationId="{0BA768A8-4FED-4ED8-9E46-6BE72188ECD2}"/>
          </ac:spMkLst>
        </pc:spChg>
        <pc:spChg chg="add del">
          <ac:chgData name="costi mitu" userId="0355fcadc9c31a54" providerId="Windows Live" clId="Web-{730803BD-AB43-4916-8231-16D1E26FA1DE}" dt="2022-12-04T19:29:19.560" v="989"/>
          <ac:spMkLst>
            <pc:docMk/>
            <pc:sldMk cId="3464009351" sldId="263"/>
            <ac:spMk id="36" creationId="{BB237A14-61B1-4C00-A670-5D8D68A8668E}"/>
          </ac:spMkLst>
        </pc:spChg>
        <pc:spChg chg="add del">
          <ac:chgData name="costi mitu" userId="0355fcadc9c31a54" providerId="Windows Live" clId="Web-{730803BD-AB43-4916-8231-16D1E26FA1DE}" dt="2022-12-04T19:29:19.560" v="989"/>
          <ac:spMkLst>
            <pc:docMk/>
            <pc:sldMk cId="3464009351" sldId="263"/>
            <ac:spMk id="38" creationId="{8598F259-6F54-47A3-8D13-1603D786A328}"/>
          </ac:spMkLst>
        </pc:spChg>
        <pc:spChg chg="add del">
          <ac:chgData name="costi mitu" userId="0355fcadc9c31a54" providerId="Windows Live" clId="Web-{730803BD-AB43-4916-8231-16D1E26FA1DE}" dt="2022-12-04T19:29:31.921" v="991"/>
          <ac:spMkLst>
            <pc:docMk/>
            <pc:sldMk cId="3464009351" sldId="263"/>
            <ac:spMk id="40" creationId="{052BEFF1-896C-45B1-B02C-96A6A1BC389A}"/>
          </ac:spMkLst>
        </pc:spChg>
        <pc:spChg chg="add del">
          <ac:chgData name="costi mitu" userId="0355fcadc9c31a54" providerId="Windows Live" clId="Web-{730803BD-AB43-4916-8231-16D1E26FA1DE}" dt="2022-12-04T19:29:31.921" v="991"/>
          <ac:spMkLst>
            <pc:docMk/>
            <pc:sldMk cId="3464009351" sldId="263"/>
            <ac:spMk id="41" creationId="{BB237A14-61B1-4C00-A670-5D8D68A8668E}"/>
          </ac:spMkLst>
        </pc:spChg>
        <pc:spChg chg="add del">
          <ac:chgData name="costi mitu" userId="0355fcadc9c31a54" providerId="Windows Live" clId="Web-{730803BD-AB43-4916-8231-16D1E26FA1DE}" dt="2022-12-04T19:29:31.921" v="991"/>
          <ac:spMkLst>
            <pc:docMk/>
            <pc:sldMk cId="3464009351" sldId="263"/>
            <ac:spMk id="42" creationId="{8598F259-6F54-47A3-8D13-1603D786A328}"/>
          </ac:spMkLst>
        </pc:spChg>
        <pc:spChg chg="add del">
          <ac:chgData name="costi mitu" userId="0355fcadc9c31a54" providerId="Windows Live" clId="Web-{730803BD-AB43-4916-8231-16D1E26FA1DE}" dt="2022-12-04T19:29:31.921" v="991"/>
          <ac:spMkLst>
            <pc:docMk/>
            <pc:sldMk cId="3464009351" sldId="263"/>
            <ac:spMk id="43" creationId="{0BA768A8-4FED-4ED8-9E46-6BE72188ECD2}"/>
          </ac:spMkLst>
        </pc:spChg>
        <pc:spChg chg="add mod">
          <ac:chgData name="costi mitu" userId="0355fcadc9c31a54" providerId="Windows Live" clId="Web-{730803BD-AB43-4916-8231-16D1E26FA1DE}" dt="2022-12-04T20:15:28.490" v="1140" actId="20577"/>
          <ac:spMkLst>
            <pc:docMk/>
            <pc:sldMk cId="3464009351" sldId="263"/>
            <ac:spMk id="45" creationId="{0D9B8FD4-CDEB-4EB4-B4DE-C89E11938958}"/>
          </ac:spMkLst>
        </pc:spChg>
        <pc:spChg chg="add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46" creationId="{5A2E3D1D-9E9F-4739-BA14-D4D7FA9FBDD1}"/>
          </ac:spMkLst>
        </pc:spChg>
        <pc:spChg chg="add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47" creationId="{1FFB365B-E9DC-4859-B8AB-CB83EEBE4E28}"/>
          </ac:spMkLst>
        </pc:spChg>
        <pc:spChg chg="add">
          <ac:chgData name="costi mitu" userId="0355fcadc9c31a54" providerId="Windows Live" clId="Web-{730803BD-AB43-4916-8231-16D1E26FA1DE}" dt="2022-12-04T19:29:31.936" v="992"/>
          <ac:spMkLst>
            <pc:docMk/>
            <pc:sldMk cId="3464009351" sldId="263"/>
            <ac:spMk id="48" creationId="{8ADAB9C8-EB37-4914-A699-C716FC8FE4FE}"/>
          </ac:spMkLst>
        </pc:spChg>
        <pc:picChg chg="add del">
          <ac:chgData name="costi mitu" userId="0355fcadc9c31a54" providerId="Windows Live" clId="Web-{730803BD-AB43-4916-8231-16D1E26FA1DE}" dt="2022-12-04T19:28:44.152" v="983"/>
          <ac:picMkLst>
            <pc:docMk/>
            <pc:sldMk cId="3464009351" sldId="263"/>
            <ac:picMk id="14" creationId="{3BC6EBB2-9BDC-4075-BA6B-43A9FBF9C86C}"/>
          </ac:picMkLst>
        </pc:picChg>
        <pc:cxnChg chg="add del">
          <ac:chgData name="costi mitu" userId="0355fcadc9c31a54" providerId="Windows Live" clId="Web-{730803BD-AB43-4916-8231-16D1E26FA1DE}" dt="2022-12-04T19:28:44.152" v="983"/>
          <ac:cxnSpMkLst>
            <pc:docMk/>
            <pc:sldMk cId="3464009351" sldId="263"/>
            <ac:cxnSpMk id="12" creationId="{6B9695BD-ECF6-49CA-8877-8C493193C65D}"/>
          </ac:cxnSpMkLst>
        </pc:cxnChg>
      </pc:sldChg>
      <pc:sldChg chg="addSp delSp modSp new del mod setBg">
        <pc:chgData name="costi mitu" userId="0355fcadc9c31a54" providerId="Windows Live" clId="Web-{730803BD-AB43-4916-8231-16D1E26FA1DE}" dt="2022-12-04T19:36:46.652" v="1034"/>
        <pc:sldMkLst>
          <pc:docMk/>
          <pc:sldMk cId="2529133313" sldId="264"/>
        </pc:sldMkLst>
        <pc:spChg chg="mod ord">
          <ac:chgData name="costi mitu" userId="0355fcadc9c31a54" providerId="Windows Live" clId="Web-{730803BD-AB43-4916-8231-16D1E26FA1DE}" dt="2022-12-04T19:32:24.854" v="1008" actId="14100"/>
          <ac:spMkLst>
            <pc:docMk/>
            <pc:sldMk cId="2529133313" sldId="264"/>
            <ac:spMk id="2" creationId="{E8A239F4-1578-0ABE-E4F2-BFEAE5553B1B}"/>
          </ac:spMkLst>
        </pc:spChg>
        <pc:spChg chg="del">
          <ac:chgData name="costi mitu" userId="0355fcadc9c31a54" providerId="Windows Live" clId="Web-{730803BD-AB43-4916-8231-16D1E26FA1DE}" dt="2022-12-04T18:46:35.889" v="710"/>
          <ac:spMkLst>
            <pc:docMk/>
            <pc:sldMk cId="2529133313" sldId="264"/>
            <ac:spMk id="3" creationId="{2924DC18-962D-6D2F-3DBA-98DCF3B0D8D1}"/>
          </ac:spMkLst>
        </pc:spChg>
        <pc:spChg chg="add">
          <ac:chgData name="costi mitu" userId="0355fcadc9c31a54" providerId="Windows Live" clId="Web-{730803BD-AB43-4916-8231-16D1E26FA1DE}" dt="2022-12-04T19:30:53.113" v="1002"/>
          <ac:spMkLst>
            <pc:docMk/>
            <pc:sldMk cId="2529133313" sldId="264"/>
            <ac:spMk id="13" creationId="{989BE678-777B-482A-A616-FEDC47B162E5}"/>
          </ac:spMkLst>
        </pc:spChg>
        <pc:spChg chg="add">
          <ac:chgData name="costi mitu" userId="0355fcadc9c31a54" providerId="Windows Live" clId="Web-{730803BD-AB43-4916-8231-16D1E26FA1DE}" dt="2022-12-04T19:30:53.113" v="1002"/>
          <ac:spMkLst>
            <pc:docMk/>
            <pc:sldMk cId="2529133313" sldId="264"/>
            <ac:spMk id="19" creationId="{D28BE0C3-2102-4820-B88B-A448B1840D14}"/>
          </ac:spMkLst>
        </pc:spChg>
        <pc:spChg chg="add">
          <ac:chgData name="costi mitu" userId="0355fcadc9c31a54" providerId="Windows Live" clId="Web-{730803BD-AB43-4916-8231-16D1E26FA1DE}" dt="2022-12-04T19:30:53.113" v="1002"/>
          <ac:spMkLst>
            <pc:docMk/>
            <pc:sldMk cId="2529133313" sldId="264"/>
            <ac:spMk id="21" creationId="{E4F17063-EDA4-417B-946F-BA357F3B390D}"/>
          </ac:spMkLst>
        </pc:spChg>
        <pc:spChg chg="add">
          <ac:chgData name="costi mitu" userId="0355fcadc9c31a54" providerId="Windows Live" clId="Web-{730803BD-AB43-4916-8231-16D1E26FA1DE}" dt="2022-12-04T19:30:53.113" v="1002"/>
          <ac:spMkLst>
            <pc:docMk/>
            <pc:sldMk cId="2529133313" sldId="264"/>
            <ac:spMk id="23" creationId="{D36F3EEA-55D4-4677-80E7-92D00B8F343B}"/>
          </ac:spMkLst>
        </pc:spChg>
        <pc:picChg chg="add mod">
          <ac:chgData name="costi mitu" userId="0355fcadc9c31a54" providerId="Windows Live" clId="Web-{730803BD-AB43-4916-8231-16D1E26FA1DE}" dt="2022-12-04T19:33:56.516" v="1015" actId="14100"/>
          <ac:picMkLst>
            <pc:docMk/>
            <pc:sldMk cId="2529133313" sldId="264"/>
            <ac:picMk id="3" creationId="{98B01FF3-7344-94CE-EC54-91DFC50D09C9}"/>
          </ac:picMkLst>
        </pc:picChg>
        <pc:picChg chg="add mod ord">
          <ac:chgData name="costi mitu" userId="0355fcadc9c31a54" providerId="Windows Live" clId="Web-{730803BD-AB43-4916-8231-16D1E26FA1DE}" dt="2022-12-04T19:33:36.374" v="1014" actId="1076"/>
          <ac:picMkLst>
            <pc:docMk/>
            <pc:sldMk cId="2529133313" sldId="264"/>
            <ac:picMk id="4" creationId="{68CEBA9E-6E4B-B4DF-DCDC-1E26D023E939}"/>
          </ac:picMkLst>
        </pc:picChg>
        <pc:picChg chg="add">
          <ac:chgData name="costi mitu" userId="0355fcadc9c31a54" providerId="Windows Live" clId="Web-{730803BD-AB43-4916-8231-16D1E26FA1DE}" dt="2022-12-04T19:30:53.113" v="1002"/>
          <ac:picMkLst>
            <pc:docMk/>
            <pc:sldMk cId="2529133313" sldId="264"/>
            <ac:picMk id="9" creationId="{DF19BAF3-7E20-4B9D-B544-BABAEEA1FA75}"/>
          </ac:picMkLst>
        </pc:picChg>
        <pc:picChg chg="add">
          <ac:chgData name="costi mitu" userId="0355fcadc9c31a54" providerId="Windows Live" clId="Web-{730803BD-AB43-4916-8231-16D1E26FA1DE}" dt="2022-12-04T19:30:53.113" v="1002"/>
          <ac:picMkLst>
            <pc:docMk/>
            <pc:sldMk cId="2529133313" sldId="264"/>
            <ac:picMk id="11" creationId="{950648F4-ABCD-4DF0-8641-76CFB2354721}"/>
          </ac:picMkLst>
        </pc:picChg>
        <pc:picChg chg="add">
          <ac:chgData name="costi mitu" userId="0355fcadc9c31a54" providerId="Windows Live" clId="Web-{730803BD-AB43-4916-8231-16D1E26FA1DE}" dt="2022-12-04T19:30:53.113" v="1002"/>
          <ac:picMkLst>
            <pc:docMk/>
            <pc:sldMk cId="2529133313" sldId="264"/>
            <ac:picMk id="15" creationId="{CF1EB4BD-9C7E-4AA3-9681-C7EB0DA6250B}"/>
          </ac:picMkLst>
        </pc:picChg>
        <pc:picChg chg="add">
          <ac:chgData name="costi mitu" userId="0355fcadc9c31a54" providerId="Windows Live" clId="Web-{730803BD-AB43-4916-8231-16D1E26FA1DE}" dt="2022-12-04T19:30:53.113" v="1002"/>
          <ac:picMkLst>
            <pc:docMk/>
            <pc:sldMk cId="2529133313" sldId="264"/>
            <ac:picMk id="17" creationId="{94AAE3AA-3759-4D28-B0EF-575F25A5146C}"/>
          </ac:picMkLst>
        </pc:picChg>
      </pc:sldChg>
      <pc:sldChg chg="addSp delSp modSp new mod ord setBg setClrOvrMap">
        <pc:chgData name="costi mitu" userId="0355fcadc9c31a54" providerId="Windows Live" clId="Web-{730803BD-AB43-4916-8231-16D1E26FA1DE}" dt="2022-12-04T20:23:50.882" v="1334" actId="14100"/>
        <pc:sldMkLst>
          <pc:docMk/>
          <pc:sldMk cId="770048005" sldId="265"/>
        </pc:sldMkLst>
        <pc:spChg chg="mod or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2" creationId="{642BD163-11FC-2B9D-1622-B0B255307F67}"/>
          </ac:spMkLst>
        </pc:spChg>
        <pc:spChg chg="del">
          <ac:chgData name="costi mitu" userId="0355fcadc9c31a54" providerId="Windows Live" clId="Web-{730803BD-AB43-4916-8231-16D1E26FA1DE}" dt="2022-12-04T19:01:38.604" v="816"/>
          <ac:spMkLst>
            <pc:docMk/>
            <pc:sldMk cId="770048005" sldId="265"/>
            <ac:spMk id="3" creationId="{E4D4B283-38B8-8A23-EEE0-2F2643A79FC0}"/>
          </ac:spMkLst>
        </pc:spChg>
        <pc:spChg chg="add del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13" creationId="{4AC0CD9D-7610-4620-93B4-798CCD9AB581}"/>
          </ac:spMkLst>
        </pc:spChg>
        <pc:spChg chg="add del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19" creationId="{DE4D62F9-188E-4530-84C2-24BDEE4BEB82}"/>
          </ac:spMkLst>
        </pc:spChg>
        <pc:spChg chg="add del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21" creationId="{D27CF008-4B18-436D-B2D5-C1346C12438E}"/>
          </ac:spMkLst>
        </pc:spChg>
        <pc:spChg chg="add del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23" creationId="{CE22DAD8-5F67-4B73-ADA9-06EF381F7AD6}"/>
          </ac:spMkLst>
        </pc:spChg>
        <pc:spChg chg="add del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25" creationId="{E4F17063-EDA4-417B-946F-BA357F3B390D}"/>
          </ac:spMkLst>
        </pc:spChg>
        <pc:spChg chg="add del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27" creationId="{D36F3EEA-55D4-4677-80E7-92D00B8F343B}"/>
          </ac:spMkLst>
        </pc:spChg>
        <pc:spChg chg="ad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36" creationId="{D42CF425-7213-4F89-B0FF-4C2BDDD9C680}"/>
          </ac:spMkLst>
        </pc:spChg>
        <pc:spChg chg="ad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42" creationId="{202A25CB-1ED1-4C87-AB49-8D3BC684D1CE}"/>
          </ac:spMkLst>
        </pc:spChg>
        <pc:spChg chg="ad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44" creationId="{EADB8294-BBF5-4EE7-8D08-DDECD12A1E3A}"/>
          </ac:spMkLst>
        </pc:spChg>
        <pc:spChg chg="ad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46" creationId="{C2AA68CD-BBCC-4482-B4F9-3EBE3A75D098}"/>
          </ac:spMkLst>
        </pc:spChg>
        <pc:spChg chg="ad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48" creationId="{B58816D9-9E81-4B2B-95D3-C398BF15E19C}"/>
          </ac:spMkLst>
        </pc:spChg>
        <pc:spChg chg="add">
          <ac:chgData name="costi mitu" userId="0355fcadc9c31a54" providerId="Windows Live" clId="Web-{730803BD-AB43-4916-8231-16D1E26FA1DE}" dt="2022-12-04T19:22:46.035" v="892"/>
          <ac:spMkLst>
            <pc:docMk/>
            <pc:sldMk cId="770048005" sldId="265"/>
            <ac:spMk id="50" creationId="{BD26E291-370D-448F-BDB9-9A5999D46F05}"/>
          </ac:spMkLst>
        </pc:spChg>
        <pc:picChg chg="add mod">
          <ac:chgData name="costi mitu" userId="0355fcadc9c31a54" providerId="Windows Live" clId="Web-{730803BD-AB43-4916-8231-16D1E26FA1DE}" dt="2022-12-04T20:23:50.882" v="1334" actId="14100"/>
          <ac:picMkLst>
            <pc:docMk/>
            <pc:sldMk cId="770048005" sldId="265"/>
            <ac:picMk id="3" creationId="{A130196A-BD8E-2585-F4FB-87BCD32A0A62}"/>
          </ac:picMkLst>
        </pc:picChg>
        <pc:picChg chg="add mod ord">
          <ac:chgData name="costi mitu" userId="0355fcadc9c31a54" providerId="Windows Live" clId="Web-{730803BD-AB43-4916-8231-16D1E26FA1DE}" dt="2022-12-04T20:23:42.975" v="1331" actId="14100"/>
          <ac:picMkLst>
            <pc:docMk/>
            <pc:sldMk cId="770048005" sldId="265"/>
            <ac:picMk id="4" creationId="{4EFCD823-041D-E952-E82D-B7349CB9CC2D}"/>
          </ac:picMkLst>
        </pc:picChg>
        <pc:picChg chg="add del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9" creationId="{41B68C77-138E-4BF7-A276-BD0C78A4219F}"/>
          </ac:picMkLst>
        </pc:picChg>
        <pc:picChg chg="add del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11" creationId="{7C268552-D473-46ED-B1B8-422042C4DEF1}"/>
          </ac:picMkLst>
        </pc:picChg>
        <pc:picChg chg="add del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15" creationId="{B9238B3E-24AA-439A-B527-6C5DF6D72145}"/>
          </ac:picMkLst>
        </pc:picChg>
        <pc:picChg chg="add del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17" creationId="{69F01145-BEA3-4CBF-AA21-10077B948CA8}"/>
          </ac:picMkLst>
        </pc:picChg>
        <pc:picChg chg="add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32" creationId="{412E3267-7ABE-412B-8580-47EC0D1F61FE}"/>
          </ac:picMkLst>
        </pc:picChg>
        <pc:picChg chg="add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34" creationId="{20B62C5A-2250-4380-AB23-DB87446CCED0}"/>
          </ac:picMkLst>
        </pc:picChg>
        <pc:picChg chg="add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38" creationId="{D35DA97D-88F8-4249-B650-4FC9FD50A382}"/>
          </ac:picMkLst>
        </pc:picChg>
        <pc:picChg chg="add">
          <ac:chgData name="costi mitu" userId="0355fcadc9c31a54" providerId="Windows Live" clId="Web-{730803BD-AB43-4916-8231-16D1E26FA1DE}" dt="2022-12-04T19:22:46.035" v="892"/>
          <ac:picMkLst>
            <pc:docMk/>
            <pc:sldMk cId="770048005" sldId="265"/>
            <ac:picMk id="40" creationId="{43F38673-6E30-4BAE-AC67-0B283EBF4291}"/>
          </ac:picMkLst>
        </pc:picChg>
      </pc:sldChg>
      <pc:sldChg chg="addSp modSp new mod ord setBg">
        <pc:chgData name="costi mitu" userId="0355fcadc9c31a54" providerId="Windows Live" clId="Web-{730803BD-AB43-4916-8231-16D1E26FA1DE}" dt="2022-12-04T20:23:06.316" v="1325" actId="20577"/>
        <pc:sldMkLst>
          <pc:docMk/>
          <pc:sldMk cId="2840451658" sldId="266"/>
        </pc:sldMkLst>
        <pc:spChg chg="mod">
          <ac:chgData name="costi mitu" userId="0355fcadc9c31a54" providerId="Windows Live" clId="Web-{730803BD-AB43-4916-8231-16D1E26FA1DE}" dt="2022-12-04T19:35:37.335" v="1031" actId="1076"/>
          <ac:spMkLst>
            <pc:docMk/>
            <pc:sldMk cId="2840451658" sldId="266"/>
            <ac:spMk id="2" creationId="{3AF9276E-E75F-A6AE-966B-D5CBA759B315}"/>
          </ac:spMkLst>
        </pc:spChg>
        <pc:spChg chg="mod">
          <ac:chgData name="costi mitu" userId="0355fcadc9c31a54" providerId="Windows Live" clId="Web-{730803BD-AB43-4916-8231-16D1E26FA1DE}" dt="2022-12-04T20:23:06.316" v="1325" actId="20577"/>
          <ac:spMkLst>
            <pc:docMk/>
            <pc:sldMk cId="2840451658" sldId="266"/>
            <ac:spMk id="3" creationId="{136FE5F6-C4CB-8DCB-C72E-AFA6CC840833}"/>
          </ac:spMkLst>
        </pc:spChg>
        <pc:picChg chg="add mod">
          <ac:chgData name="costi mitu" userId="0355fcadc9c31a54" providerId="Windows Live" clId="Web-{730803BD-AB43-4916-8231-16D1E26FA1DE}" dt="2022-12-04T19:38:56.270" v="1061" actId="14100"/>
          <ac:picMkLst>
            <pc:docMk/>
            <pc:sldMk cId="2840451658" sldId="266"/>
            <ac:picMk id="4" creationId="{E5E154F9-61AF-9D69-5B50-1796D807D737}"/>
          </ac:picMkLst>
        </pc:picChg>
      </pc:sldChg>
    </pc:docChg>
  </pc:docChgLst>
  <pc:docChgLst>
    <pc:chgData name="costi mitu" userId="0355fcadc9c31a54" providerId="Windows Live" clId="Web-{59F27839-FA01-4924-B5DD-E4B49A1B863A}"/>
    <pc:docChg chg="modSld">
      <pc:chgData name="costi mitu" userId="0355fcadc9c31a54" providerId="Windows Live" clId="Web-{59F27839-FA01-4924-B5DD-E4B49A1B863A}" dt="2022-12-03T18:26:23.218" v="92" actId="20577"/>
      <pc:docMkLst>
        <pc:docMk/>
      </pc:docMkLst>
      <pc:sldChg chg="modSp">
        <pc:chgData name="costi mitu" userId="0355fcadc9c31a54" providerId="Windows Live" clId="Web-{59F27839-FA01-4924-B5DD-E4B49A1B863A}" dt="2022-12-03T18:17:54.468" v="1" actId="20577"/>
        <pc:sldMkLst>
          <pc:docMk/>
          <pc:sldMk cId="109857222" sldId="256"/>
        </pc:sldMkLst>
        <pc:spChg chg="mod">
          <ac:chgData name="costi mitu" userId="0355fcadc9c31a54" providerId="Windows Live" clId="Web-{59F27839-FA01-4924-B5DD-E4B49A1B863A}" dt="2022-12-03T18:17:54.468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osti mitu" userId="0355fcadc9c31a54" providerId="Windows Live" clId="Web-{59F27839-FA01-4924-B5DD-E4B49A1B863A}" dt="2022-12-03T18:26:23.218" v="92" actId="20577"/>
        <pc:sldMkLst>
          <pc:docMk/>
          <pc:sldMk cId="749209173" sldId="257"/>
        </pc:sldMkLst>
        <pc:spChg chg="mod">
          <ac:chgData name="costi mitu" userId="0355fcadc9c31a54" providerId="Windows Live" clId="Web-{59F27839-FA01-4924-B5DD-E4B49A1B863A}" dt="2022-12-03T18:26:23.218" v="92" actId="20577"/>
          <ac:spMkLst>
            <pc:docMk/>
            <pc:sldMk cId="749209173" sldId="257"/>
            <ac:spMk id="3" creationId="{2C1161A4-4768-1ED6-B464-B26402380EB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19701A-05BD-4302-917B-D320358C747B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ACF26C-DC38-40F2-BA22-0E6315EA2B59}">
      <dgm:prSet/>
      <dgm:spPr/>
      <dgm:t>
        <a:bodyPr/>
        <a:lstStyle/>
        <a:p>
          <a:r>
            <a:rPr lang="en-US" dirty="0"/>
            <a:t>The benefits of employee engagement</a:t>
          </a:r>
          <a:r>
            <a:rPr lang="en-US" dirty="0">
              <a:latin typeface="Century Gothic" panose="020B0502020202020204"/>
            </a:rPr>
            <a:t>:</a:t>
          </a:r>
          <a:endParaRPr lang="en-US" dirty="0"/>
        </a:p>
      </dgm:t>
    </dgm:pt>
    <dgm:pt modelId="{72651A4A-F83A-4AC7-8ED1-E716A1A6BDB8}" type="parTrans" cxnId="{AE0DB32F-DFF5-44E0-BF79-745E3950FB22}">
      <dgm:prSet/>
      <dgm:spPr/>
      <dgm:t>
        <a:bodyPr/>
        <a:lstStyle/>
        <a:p>
          <a:endParaRPr lang="en-US"/>
        </a:p>
      </dgm:t>
    </dgm:pt>
    <dgm:pt modelId="{C5B176E6-704D-4105-8B4F-76B53474750E}" type="sibTrans" cxnId="{AE0DB32F-DFF5-44E0-BF79-745E3950FB22}">
      <dgm:prSet/>
      <dgm:spPr/>
      <dgm:t>
        <a:bodyPr/>
        <a:lstStyle/>
        <a:p>
          <a:endParaRPr lang="en-US"/>
        </a:p>
      </dgm:t>
    </dgm:pt>
    <dgm:pt modelId="{29F33F56-BB10-413D-ADA2-862063232682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Improved Employer Loyalty</a:t>
          </a:r>
        </a:p>
      </dgm:t>
    </dgm:pt>
    <dgm:pt modelId="{B4C58B52-204C-47A3-B17C-431EE3E1D139}" type="parTrans" cxnId="{B7C75890-BB71-4E31-8ACC-CB689B21C925}">
      <dgm:prSet/>
      <dgm:spPr/>
      <dgm:t>
        <a:bodyPr/>
        <a:lstStyle/>
        <a:p>
          <a:endParaRPr lang="en-US"/>
        </a:p>
      </dgm:t>
    </dgm:pt>
    <dgm:pt modelId="{8F1A1ADA-408D-4E62-A6A3-ADD49D4BAF6A}" type="sibTrans" cxnId="{B7C75890-BB71-4E31-8ACC-CB689B21C925}">
      <dgm:prSet/>
      <dgm:spPr/>
      <dgm:t>
        <a:bodyPr/>
        <a:lstStyle/>
        <a:p>
          <a:endParaRPr lang="en-US"/>
        </a:p>
      </dgm:t>
    </dgm:pt>
    <dgm:pt modelId="{4016B7BD-CA5C-4387-AF36-2FB48F9925F8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Increased Productivity</a:t>
          </a:r>
        </a:p>
      </dgm:t>
    </dgm:pt>
    <dgm:pt modelId="{CB664DAE-F258-4DB3-B69A-8634192A95C0}" type="parTrans" cxnId="{5B1C8A1D-9006-4F7F-8F91-CCA987810096}">
      <dgm:prSet/>
      <dgm:spPr/>
      <dgm:t>
        <a:bodyPr/>
        <a:lstStyle/>
        <a:p>
          <a:endParaRPr lang="en-US"/>
        </a:p>
      </dgm:t>
    </dgm:pt>
    <dgm:pt modelId="{092D92B6-12BF-4389-B050-62B95A3B74D2}" type="sibTrans" cxnId="{5B1C8A1D-9006-4F7F-8F91-CCA987810096}">
      <dgm:prSet/>
      <dgm:spPr/>
      <dgm:t>
        <a:bodyPr/>
        <a:lstStyle/>
        <a:p>
          <a:endParaRPr lang="en-US"/>
        </a:p>
      </dgm:t>
    </dgm:pt>
    <dgm:pt modelId="{0B669478-85E7-4672-915E-62C0A6940104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Better Customer Service </a:t>
          </a:r>
        </a:p>
      </dgm:t>
    </dgm:pt>
    <dgm:pt modelId="{34FCA030-E270-4A97-9818-23A88A626E4D}" type="parTrans" cxnId="{BF03F40A-4571-476B-857C-1C9DB2B7E643}">
      <dgm:prSet/>
      <dgm:spPr/>
      <dgm:t>
        <a:bodyPr/>
        <a:lstStyle/>
        <a:p>
          <a:endParaRPr lang="en-US"/>
        </a:p>
      </dgm:t>
    </dgm:pt>
    <dgm:pt modelId="{A098D079-043E-412B-9AB8-BA23F7B2011F}" type="sibTrans" cxnId="{BF03F40A-4571-476B-857C-1C9DB2B7E643}">
      <dgm:prSet/>
      <dgm:spPr/>
      <dgm:t>
        <a:bodyPr/>
        <a:lstStyle/>
        <a:p>
          <a:endParaRPr lang="en-US"/>
        </a:p>
      </dgm:t>
    </dgm:pt>
    <dgm:pt modelId="{ED1DB728-24A1-47EB-BB07-018731E0A370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More Profitability</a:t>
          </a:r>
        </a:p>
      </dgm:t>
    </dgm:pt>
    <dgm:pt modelId="{5377F773-9787-4359-ADB1-D8FC6E020780}" type="parTrans" cxnId="{949A3165-F9C9-4E12-9431-D86446F54273}">
      <dgm:prSet/>
      <dgm:spPr/>
      <dgm:t>
        <a:bodyPr/>
        <a:lstStyle/>
        <a:p>
          <a:endParaRPr lang="en-US"/>
        </a:p>
      </dgm:t>
    </dgm:pt>
    <dgm:pt modelId="{BA5023A3-C447-4C60-8AAA-2A11DFAD25DA}" type="sibTrans" cxnId="{949A3165-F9C9-4E12-9431-D86446F54273}">
      <dgm:prSet/>
      <dgm:spPr/>
      <dgm:t>
        <a:bodyPr/>
        <a:lstStyle/>
        <a:p>
          <a:endParaRPr lang="en-US"/>
        </a:p>
      </dgm:t>
    </dgm:pt>
    <dgm:pt modelId="{2C31AC58-1458-4655-BF59-D9ED61FDBC84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Higher Employee Satisfaction </a:t>
          </a:r>
        </a:p>
      </dgm:t>
    </dgm:pt>
    <dgm:pt modelId="{0CF232F0-4D3F-4328-8A2C-32D664007B28}" type="parTrans" cxnId="{4B7F2B24-C98D-4D91-88BF-3909B494FB4A}">
      <dgm:prSet/>
      <dgm:spPr/>
      <dgm:t>
        <a:bodyPr/>
        <a:lstStyle/>
        <a:p>
          <a:endParaRPr lang="en-US"/>
        </a:p>
      </dgm:t>
    </dgm:pt>
    <dgm:pt modelId="{C3859154-B996-4790-80E7-EDFF2B5DC47C}" type="sibTrans" cxnId="{4B7F2B24-C98D-4D91-88BF-3909B494FB4A}">
      <dgm:prSet/>
      <dgm:spPr/>
      <dgm:t>
        <a:bodyPr/>
        <a:lstStyle/>
        <a:p>
          <a:endParaRPr lang="en-US"/>
        </a:p>
      </dgm:t>
    </dgm:pt>
    <dgm:pt modelId="{BAA49414-5FF9-4DCC-A976-1EBC03BE8462}">
      <dgm:prSet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 </a:t>
          </a:r>
          <a:r>
            <a:rPr lang="en-US" dirty="0"/>
            <a:t>- Engaged Employees become  Brand Advocates</a:t>
          </a:r>
        </a:p>
      </dgm:t>
    </dgm:pt>
    <dgm:pt modelId="{8B875554-5753-4D9F-9E5A-4AFBEC2B9014}" type="parTrans" cxnId="{33C5B282-753D-436B-B862-1069D93E897D}">
      <dgm:prSet/>
      <dgm:spPr/>
      <dgm:t>
        <a:bodyPr/>
        <a:lstStyle/>
        <a:p>
          <a:endParaRPr lang="en-US"/>
        </a:p>
      </dgm:t>
    </dgm:pt>
    <dgm:pt modelId="{C9169051-0C2E-4ECB-BADB-AD1EECDE503C}" type="sibTrans" cxnId="{33C5B282-753D-436B-B862-1069D93E897D}">
      <dgm:prSet/>
      <dgm:spPr/>
      <dgm:t>
        <a:bodyPr/>
        <a:lstStyle/>
        <a:p>
          <a:endParaRPr lang="en-US"/>
        </a:p>
      </dgm:t>
    </dgm:pt>
    <dgm:pt modelId="{39868F0A-B4B0-4267-A647-9BC402CD5F01}" type="pres">
      <dgm:prSet presAssocID="{5919701A-05BD-4302-917B-D320358C747B}" presName="vert0" presStyleCnt="0">
        <dgm:presLayoutVars>
          <dgm:dir/>
          <dgm:animOne val="branch"/>
          <dgm:animLvl val="lvl"/>
        </dgm:presLayoutVars>
      </dgm:prSet>
      <dgm:spPr/>
    </dgm:pt>
    <dgm:pt modelId="{E996573C-8676-45D2-AE7F-9AD7BF487A3E}" type="pres">
      <dgm:prSet presAssocID="{E3ACF26C-DC38-40F2-BA22-0E6315EA2B59}" presName="thickLine" presStyleLbl="alignNode1" presStyleIdx="0" presStyleCnt="7"/>
      <dgm:spPr/>
    </dgm:pt>
    <dgm:pt modelId="{E26A6F84-DA89-4F22-AD33-C614022730BF}" type="pres">
      <dgm:prSet presAssocID="{E3ACF26C-DC38-40F2-BA22-0E6315EA2B59}" presName="horz1" presStyleCnt="0"/>
      <dgm:spPr/>
    </dgm:pt>
    <dgm:pt modelId="{3A57B5BF-7C34-4766-89BB-E6B93BDDD1B3}" type="pres">
      <dgm:prSet presAssocID="{E3ACF26C-DC38-40F2-BA22-0E6315EA2B59}" presName="tx1" presStyleLbl="revTx" presStyleIdx="0" presStyleCnt="7"/>
      <dgm:spPr/>
    </dgm:pt>
    <dgm:pt modelId="{CE3C486C-8431-4E32-95EF-7B339776365D}" type="pres">
      <dgm:prSet presAssocID="{E3ACF26C-DC38-40F2-BA22-0E6315EA2B59}" presName="vert1" presStyleCnt="0"/>
      <dgm:spPr/>
    </dgm:pt>
    <dgm:pt modelId="{08207CB6-67DA-4D78-A09A-78E1D27020D9}" type="pres">
      <dgm:prSet presAssocID="{29F33F56-BB10-413D-ADA2-862063232682}" presName="thickLine" presStyleLbl="alignNode1" presStyleIdx="1" presStyleCnt="7"/>
      <dgm:spPr/>
    </dgm:pt>
    <dgm:pt modelId="{2F4A31CC-997B-40F8-A1EA-174B60793E98}" type="pres">
      <dgm:prSet presAssocID="{29F33F56-BB10-413D-ADA2-862063232682}" presName="horz1" presStyleCnt="0"/>
      <dgm:spPr/>
    </dgm:pt>
    <dgm:pt modelId="{A1949BA7-8018-4CBE-82F4-993F1890C615}" type="pres">
      <dgm:prSet presAssocID="{29F33F56-BB10-413D-ADA2-862063232682}" presName="tx1" presStyleLbl="revTx" presStyleIdx="1" presStyleCnt="7"/>
      <dgm:spPr/>
    </dgm:pt>
    <dgm:pt modelId="{3484BCF5-61DB-415A-B9EF-7DE856388F97}" type="pres">
      <dgm:prSet presAssocID="{29F33F56-BB10-413D-ADA2-862063232682}" presName="vert1" presStyleCnt="0"/>
      <dgm:spPr/>
    </dgm:pt>
    <dgm:pt modelId="{922FF634-B9DC-47B4-B3C4-F7A1EF570618}" type="pres">
      <dgm:prSet presAssocID="{4016B7BD-CA5C-4387-AF36-2FB48F9925F8}" presName="thickLine" presStyleLbl="alignNode1" presStyleIdx="2" presStyleCnt="7"/>
      <dgm:spPr/>
    </dgm:pt>
    <dgm:pt modelId="{224ABADD-EFFE-4434-8BCC-D30393629C17}" type="pres">
      <dgm:prSet presAssocID="{4016B7BD-CA5C-4387-AF36-2FB48F9925F8}" presName="horz1" presStyleCnt="0"/>
      <dgm:spPr/>
    </dgm:pt>
    <dgm:pt modelId="{F541EE23-4AA9-4B07-AA74-787F87D5AC2E}" type="pres">
      <dgm:prSet presAssocID="{4016B7BD-CA5C-4387-AF36-2FB48F9925F8}" presName="tx1" presStyleLbl="revTx" presStyleIdx="2" presStyleCnt="7"/>
      <dgm:spPr/>
    </dgm:pt>
    <dgm:pt modelId="{59703A42-1E33-4A98-B95D-0213997E29ED}" type="pres">
      <dgm:prSet presAssocID="{4016B7BD-CA5C-4387-AF36-2FB48F9925F8}" presName="vert1" presStyleCnt="0"/>
      <dgm:spPr/>
    </dgm:pt>
    <dgm:pt modelId="{B7C1F0AD-566C-47FE-8120-0F3630FF036E}" type="pres">
      <dgm:prSet presAssocID="{0B669478-85E7-4672-915E-62C0A6940104}" presName="thickLine" presStyleLbl="alignNode1" presStyleIdx="3" presStyleCnt="7"/>
      <dgm:spPr/>
    </dgm:pt>
    <dgm:pt modelId="{36F941E6-641A-452E-9690-42CFB7E3306D}" type="pres">
      <dgm:prSet presAssocID="{0B669478-85E7-4672-915E-62C0A6940104}" presName="horz1" presStyleCnt="0"/>
      <dgm:spPr/>
    </dgm:pt>
    <dgm:pt modelId="{6FDDFADB-0EC5-4247-810E-514452AE0530}" type="pres">
      <dgm:prSet presAssocID="{0B669478-85E7-4672-915E-62C0A6940104}" presName="tx1" presStyleLbl="revTx" presStyleIdx="3" presStyleCnt="7"/>
      <dgm:spPr/>
    </dgm:pt>
    <dgm:pt modelId="{BE3BDDB6-122E-483E-8655-F0B829793C99}" type="pres">
      <dgm:prSet presAssocID="{0B669478-85E7-4672-915E-62C0A6940104}" presName="vert1" presStyleCnt="0"/>
      <dgm:spPr/>
    </dgm:pt>
    <dgm:pt modelId="{19B6B1FF-EDF5-4B9E-A675-42DDAC7837B1}" type="pres">
      <dgm:prSet presAssocID="{ED1DB728-24A1-47EB-BB07-018731E0A370}" presName="thickLine" presStyleLbl="alignNode1" presStyleIdx="4" presStyleCnt="7"/>
      <dgm:spPr/>
    </dgm:pt>
    <dgm:pt modelId="{9377620F-77F0-4C4E-9B7E-099A5A7C5C8F}" type="pres">
      <dgm:prSet presAssocID="{ED1DB728-24A1-47EB-BB07-018731E0A370}" presName="horz1" presStyleCnt="0"/>
      <dgm:spPr/>
    </dgm:pt>
    <dgm:pt modelId="{3F96307D-E917-4529-A3F9-87968B8BAD5A}" type="pres">
      <dgm:prSet presAssocID="{ED1DB728-24A1-47EB-BB07-018731E0A370}" presName="tx1" presStyleLbl="revTx" presStyleIdx="4" presStyleCnt="7"/>
      <dgm:spPr/>
    </dgm:pt>
    <dgm:pt modelId="{8DDF52F0-B2D4-4BD4-99DB-3B99B49B8F87}" type="pres">
      <dgm:prSet presAssocID="{ED1DB728-24A1-47EB-BB07-018731E0A370}" presName="vert1" presStyleCnt="0"/>
      <dgm:spPr/>
    </dgm:pt>
    <dgm:pt modelId="{B51B0DB5-000F-4375-A921-C074762D90E2}" type="pres">
      <dgm:prSet presAssocID="{2C31AC58-1458-4655-BF59-D9ED61FDBC84}" presName="thickLine" presStyleLbl="alignNode1" presStyleIdx="5" presStyleCnt="7"/>
      <dgm:spPr/>
    </dgm:pt>
    <dgm:pt modelId="{60D731BB-FAA4-4C47-8920-7B5C4A2183DD}" type="pres">
      <dgm:prSet presAssocID="{2C31AC58-1458-4655-BF59-D9ED61FDBC84}" presName="horz1" presStyleCnt="0"/>
      <dgm:spPr/>
    </dgm:pt>
    <dgm:pt modelId="{023EBF8D-74FD-4E27-AAE1-023D53E28123}" type="pres">
      <dgm:prSet presAssocID="{2C31AC58-1458-4655-BF59-D9ED61FDBC84}" presName="tx1" presStyleLbl="revTx" presStyleIdx="5" presStyleCnt="7"/>
      <dgm:spPr/>
    </dgm:pt>
    <dgm:pt modelId="{3BD809EA-E183-4D9A-A233-85348AC3DE95}" type="pres">
      <dgm:prSet presAssocID="{2C31AC58-1458-4655-BF59-D9ED61FDBC84}" presName="vert1" presStyleCnt="0"/>
      <dgm:spPr/>
    </dgm:pt>
    <dgm:pt modelId="{B5CFEE21-8C87-488D-A2C6-E68912221E8C}" type="pres">
      <dgm:prSet presAssocID="{BAA49414-5FF9-4DCC-A976-1EBC03BE8462}" presName="thickLine" presStyleLbl="alignNode1" presStyleIdx="6" presStyleCnt="7"/>
      <dgm:spPr/>
    </dgm:pt>
    <dgm:pt modelId="{FAF912CE-1469-43E9-8F2B-3691B83A7863}" type="pres">
      <dgm:prSet presAssocID="{BAA49414-5FF9-4DCC-A976-1EBC03BE8462}" presName="horz1" presStyleCnt="0"/>
      <dgm:spPr/>
    </dgm:pt>
    <dgm:pt modelId="{9A5979B1-DDA1-4386-9D60-A34329F328FA}" type="pres">
      <dgm:prSet presAssocID="{BAA49414-5FF9-4DCC-A976-1EBC03BE8462}" presName="tx1" presStyleLbl="revTx" presStyleIdx="6" presStyleCnt="7"/>
      <dgm:spPr/>
    </dgm:pt>
    <dgm:pt modelId="{6B78B7F9-474A-45F0-9220-78D4E3D5A5A1}" type="pres">
      <dgm:prSet presAssocID="{BAA49414-5FF9-4DCC-A976-1EBC03BE8462}" presName="vert1" presStyleCnt="0"/>
      <dgm:spPr/>
    </dgm:pt>
  </dgm:ptLst>
  <dgm:cxnLst>
    <dgm:cxn modelId="{BF03F40A-4571-476B-857C-1C9DB2B7E643}" srcId="{5919701A-05BD-4302-917B-D320358C747B}" destId="{0B669478-85E7-4672-915E-62C0A6940104}" srcOrd="3" destOrd="0" parTransId="{34FCA030-E270-4A97-9818-23A88A626E4D}" sibTransId="{A098D079-043E-412B-9AB8-BA23F7B2011F}"/>
    <dgm:cxn modelId="{85424710-79F0-41F9-93AE-0972CB9294BF}" type="presOf" srcId="{5919701A-05BD-4302-917B-D320358C747B}" destId="{39868F0A-B4B0-4267-A647-9BC402CD5F01}" srcOrd="0" destOrd="0" presId="urn:microsoft.com/office/officeart/2008/layout/LinedList"/>
    <dgm:cxn modelId="{5B1C8A1D-9006-4F7F-8F91-CCA987810096}" srcId="{5919701A-05BD-4302-917B-D320358C747B}" destId="{4016B7BD-CA5C-4387-AF36-2FB48F9925F8}" srcOrd="2" destOrd="0" parTransId="{CB664DAE-F258-4DB3-B69A-8634192A95C0}" sibTransId="{092D92B6-12BF-4389-B050-62B95A3B74D2}"/>
    <dgm:cxn modelId="{4B7F2B24-C98D-4D91-88BF-3909B494FB4A}" srcId="{5919701A-05BD-4302-917B-D320358C747B}" destId="{2C31AC58-1458-4655-BF59-D9ED61FDBC84}" srcOrd="5" destOrd="0" parTransId="{0CF232F0-4D3F-4328-8A2C-32D664007B28}" sibTransId="{C3859154-B996-4790-80E7-EDFF2B5DC47C}"/>
    <dgm:cxn modelId="{E488F929-9001-4960-9759-18F61B34D1DD}" type="presOf" srcId="{0B669478-85E7-4672-915E-62C0A6940104}" destId="{6FDDFADB-0EC5-4247-810E-514452AE0530}" srcOrd="0" destOrd="0" presId="urn:microsoft.com/office/officeart/2008/layout/LinedList"/>
    <dgm:cxn modelId="{AE0DB32F-DFF5-44E0-BF79-745E3950FB22}" srcId="{5919701A-05BD-4302-917B-D320358C747B}" destId="{E3ACF26C-DC38-40F2-BA22-0E6315EA2B59}" srcOrd="0" destOrd="0" parTransId="{72651A4A-F83A-4AC7-8ED1-E716A1A6BDB8}" sibTransId="{C5B176E6-704D-4105-8B4F-76B53474750E}"/>
    <dgm:cxn modelId="{949A3165-F9C9-4E12-9431-D86446F54273}" srcId="{5919701A-05BD-4302-917B-D320358C747B}" destId="{ED1DB728-24A1-47EB-BB07-018731E0A370}" srcOrd="4" destOrd="0" parTransId="{5377F773-9787-4359-ADB1-D8FC6E020780}" sibTransId="{BA5023A3-C447-4C60-8AAA-2A11DFAD25DA}"/>
    <dgm:cxn modelId="{F78B966D-A8EB-4FDE-8158-A94F5328F076}" type="presOf" srcId="{2C31AC58-1458-4655-BF59-D9ED61FDBC84}" destId="{023EBF8D-74FD-4E27-AAE1-023D53E28123}" srcOrd="0" destOrd="0" presId="urn:microsoft.com/office/officeart/2008/layout/LinedList"/>
    <dgm:cxn modelId="{33C5B282-753D-436B-B862-1069D93E897D}" srcId="{5919701A-05BD-4302-917B-D320358C747B}" destId="{BAA49414-5FF9-4DCC-A976-1EBC03BE8462}" srcOrd="6" destOrd="0" parTransId="{8B875554-5753-4D9F-9E5A-4AFBEC2B9014}" sibTransId="{C9169051-0C2E-4ECB-BADB-AD1EECDE503C}"/>
    <dgm:cxn modelId="{B7C75890-BB71-4E31-8ACC-CB689B21C925}" srcId="{5919701A-05BD-4302-917B-D320358C747B}" destId="{29F33F56-BB10-413D-ADA2-862063232682}" srcOrd="1" destOrd="0" parTransId="{B4C58B52-204C-47A3-B17C-431EE3E1D139}" sibTransId="{8F1A1ADA-408D-4E62-A6A3-ADD49D4BAF6A}"/>
    <dgm:cxn modelId="{C687BDB6-3E7C-48EB-8D16-39000286DE5F}" type="presOf" srcId="{BAA49414-5FF9-4DCC-A976-1EBC03BE8462}" destId="{9A5979B1-DDA1-4386-9D60-A34329F328FA}" srcOrd="0" destOrd="0" presId="urn:microsoft.com/office/officeart/2008/layout/LinedList"/>
    <dgm:cxn modelId="{E955D3BB-A42E-417C-B7FD-EC81C9F025EE}" type="presOf" srcId="{ED1DB728-24A1-47EB-BB07-018731E0A370}" destId="{3F96307D-E917-4529-A3F9-87968B8BAD5A}" srcOrd="0" destOrd="0" presId="urn:microsoft.com/office/officeart/2008/layout/LinedList"/>
    <dgm:cxn modelId="{40F323CF-724F-4BCE-AE8D-7F9CD02477DC}" type="presOf" srcId="{29F33F56-BB10-413D-ADA2-862063232682}" destId="{A1949BA7-8018-4CBE-82F4-993F1890C615}" srcOrd="0" destOrd="0" presId="urn:microsoft.com/office/officeart/2008/layout/LinedList"/>
    <dgm:cxn modelId="{65C04ED8-DFBD-4D22-AAC9-7682D6628AA8}" type="presOf" srcId="{E3ACF26C-DC38-40F2-BA22-0E6315EA2B59}" destId="{3A57B5BF-7C34-4766-89BB-E6B93BDDD1B3}" srcOrd="0" destOrd="0" presId="urn:microsoft.com/office/officeart/2008/layout/LinedList"/>
    <dgm:cxn modelId="{BA1CEAD8-4CE5-49A8-9DA8-7284649B0A04}" type="presOf" srcId="{4016B7BD-CA5C-4387-AF36-2FB48F9925F8}" destId="{F541EE23-4AA9-4B07-AA74-787F87D5AC2E}" srcOrd="0" destOrd="0" presId="urn:microsoft.com/office/officeart/2008/layout/LinedList"/>
    <dgm:cxn modelId="{CF8DB812-E713-42DD-A6D4-00A63294646D}" type="presParOf" srcId="{39868F0A-B4B0-4267-A647-9BC402CD5F01}" destId="{E996573C-8676-45D2-AE7F-9AD7BF487A3E}" srcOrd="0" destOrd="0" presId="urn:microsoft.com/office/officeart/2008/layout/LinedList"/>
    <dgm:cxn modelId="{3CC6DCD9-ADC3-4D20-A7B4-7D182FBEB304}" type="presParOf" srcId="{39868F0A-B4B0-4267-A647-9BC402CD5F01}" destId="{E26A6F84-DA89-4F22-AD33-C614022730BF}" srcOrd="1" destOrd="0" presId="urn:microsoft.com/office/officeart/2008/layout/LinedList"/>
    <dgm:cxn modelId="{A18912DE-FCEF-4D47-A880-1C12A48D4EE5}" type="presParOf" srcId="{E26A6F84-DA89-4F22-AD33-C614022730BF}" destId="{3A57B5BF-7C34-4766-89BB-E6B93BDDD1B3}" srcOrd="0" destOrd="0" presId="urn:microsoft.com/office/officeart/2008/layout/LinedList"/>
    <dgm:cxn modelId="{0ED92C42-845D-456A-8C5A-1D20E7A0B777}" type="presParOf" srcId="{E26A6F84-DA89-4F22-AD33-C614022730BF}" destId="{CE3C486C-8431-4E32-95EF-7B339776365D}" srcOrd="1" destOrd="0" presId="urn:microsoft.com/office/officeart/2008/layout/LinedList"/>
    <dgm:cxn modelId="{41CC5F4A-F78C-46CF-BEBA-74EDA920E7C9}" type="presParOf" srcId="{39868F0A-B4B0-4267-A647-9BC402CD5F01}" destId="{08207CB6-67DA-4D78-A09A-78E1D27020D9}" srcOrd="2" destOrd="0" presId="urn:microsoft.com/office/officeart/2008/layout/LinedList"/>
    <dgm:cxn modelId="{D2648CF6-502F-426E-9138-20369EB8FEA8}" type="presParOf" srcId="{39868F0A-B4B0-4267-A647-9BC402CD5F01}" destId="{2F4A31CC-997B-40F8-A1EA-174B60793E98}" srcOrd="3" destOrd="0" presId="urn:microsoft.com/office/officeart/2008/layout/LinedList"/>
    <dgm:cxn modelId="{89800DB1-8417-4B7E-A2D1-EDACF5739FED}" type="presParOf" srcId="{2F4A31CC-997B-40F8-A1EA-174B60793E98}" destId="{A1949BA7-8018-4CBE-82F4-993F1890C615}" srcOrd="0" destOrd="0" presId="urn:microsoft.com/office/officeart/2008/layout/LinedList"/>
    <dgm:cxn modelId="{BEA254E0-E779-490B-A000-490E57A5A70A}" type="presParOf" srcId="{2F4A31CC-997B-40F8-A1EA-174B60793E98}" destId="{3484BCF5-61DB-415A-B9EF-7DE856388F97}" srcOrd="1" destOrd="0" presId="urn:microsoft.com/office/officeart/2008/layout/LinedList"/>
    <dgm:cxn modelId="{395F7B52-95E1-4A99-9830-949F010084D8}" type="presParOf" srcId="{39868F0A-B4B0-4267-A647-9BC402CD5F01}" destId="{922FF634-B9DC-47B4-B3C4-F7A1EF570618}" srcOrd="4" destOrd="0" presId="urn:microsoft.com/office/officeart/2008/layout/LinedList"/>
    <dgm:cxn modelId="{0AB744E1-5A18-460F-86C9-83768D8F6701}" type="presParOf" srcId="{39868F0A-B4B0-4267-A647-9BC402CD5F01}" destId="{224ABADD-EFFE-4434-8BCC-D30393629C17}" srcOrd="5" destOrd="0" presId="urn:microsoft.com/office/officeart/2008/layout/LinedList"/>
    <dgm:cxn modelId="{0669CEF7-9C83-4D4D-B409-AA5E1FC43016}" type="presParOf" srcId="{224ABADD-EFFE-4434-8BCC-D30393629C17}" destId="{F541EE23-4AA9-4B07-AA74-787F87D5AC2E}" srcOrd="0" destOrd="0" presId="urn:microsoft.com/office/officeart/2008/layout/LinedList"/>
    <dgm:cxn modelId="{1E79CBD4-5A4A-4FBB-8648-2D71965F8290}" type="presParOf" srcId="{224ABADD-EFFE-4434-8BCC-D30393629C17}" destId="{59703A42-1E33-4A98-B95D-0213997E29ED}" srcOrd="1" destOrd="0" presId="urn:microsoft.com/office/officeart/2008/layout/LinedList"/>
    <dgm:cxn modelId="{3E864C62-B5A4-48E0-BE66-BCC99175A9FE}" type="presParOf" srcId="{39868F0A-B4B0-4267-A647-9BC402CD5F01}" destId="{B7C1F0AD-566C-47FE-8120-0F3630FF036E}" srcOrd="6" destOrd="0" presId="urn:microsoft.com/office/officeart/2008/layout/LinedList"/>
    <dgm:cxn modelId="{4FA8A63B-2252-4D18-98AD-F49589104F47}" type="presParOf" srcId="{39868F0A-B4B0-4267-A647-9BC402CD5F01}" destId="{36F941E6-641A-452E-9690-42CFB7E3306D}" srcOrd="7" destOrd="0" presId="urn:microsoft.com/office/officeart/2008/layout/LinedList"/>
    <dgm:cxn modelId="{CD29DF0A-23D4-40DF-B488-E3DB09F848EE}" type="presParOf" srcId="{36F941E6-641A-452E-9690-42CFB7E3306D}" destId="{6FDDFADB-0EC5-4247-810E-514452AE0530}" srcOrd="0" destOrd="0" presId="urn:microsoft.com/office/officeart/2008/layout/LinedList"/>
    <dgm:cxn modelId="{2AC7CD0D-B66A-4F9C-8F49-8B0876BB0EEE}" type="presParOf" srcId="{36F941E6-641A-452E-9690-42CFB7E3306D}" destId="{BE3BDDB6-122E-483E-8655-F0B829793C99}" srcOrd="1" destOrd="0" presId="urn:microsoft.com/office/officeart/2008/layout/LinedList"/>
    <dgm:cxn modelId="{8C87FB95-E944-47C0-9972-FC6E167BAE12}" type="presParOf" srcId="{39868F0A-B4B0-4267-A647-9BC402CD5F01}" destId="{19B6B1FF-EDF5-4B9E-A675-42DDAC7837B1}" srcOrd="8" destOrd="0" presId="urn:microsoft.com/office/officeart/2008/layout/LinedList"/>
    <dgm:cxn modelId="{FA0C21E9-FADC-4CA4-8C9E-BA30F144064D}" type="presParOf" srcId="{39868F0A-B4B0-4267-A647-9BC402CD5F01}" destId="{9377620F-77F0-4C4E-9B7E-099A5A7C5C8F}" srcOrd="9" destOrd="0" presId="urn:microsoft.com/office/officeart/2008/layout/LinedList"/>
    <dgm:cxn modelId="{CCBA130E-794C-4DD0-A4A5-142277547CF9}" type="presParOf" srcId="{9377620F-77F0-4C4E-9B7E-099A5A7C5C8F}" destId="{3F96307D-E917-4529-A3F9-87968B8BAD5A}" srcOrd="0" destOrd="0" presId="urn:microsoft.com/office/officeart/2008/layout/LinedList"/>
    <dgm:cxn modelId="{F5980EE6-320B-40D4-B181-B5EF4B67BDF3}" type="presParOf" srcId="{9377620F-77F0-4C4E-9B7E-099A5A7C5C8F}" destId="{8DDF52F0-B2D4-4BD4-99DB-3B99B49B8F87}" srcOrd="1" destOrd="0" presId="urn:microsoft.com/office/officeart/2008/layout/LinedList"/>
    <dgm:cxn modelId="{60CE7F9B-C6EF-4CA8-83DC-B203C6F8E344}" type="presParOf" srcId="{39868F0A-B4B0-4267-A647-9BC402CD5F01}" destId="{B51B0DB5-000F-4375-A921-C074762D90E2}" srcOrd="10" destOrd="0" presId="urn:microsoft.com/office/officeart/2008/layout/LinedList"/>
    <dgm:cxn modelId="{10472AB8-6603-47D2-860C-E0C704EB0FC7}" type="presParOf" srcId="{39868F0A-B4B0-4267-A647-9BC402CD5F01}" destId="{60D731BB-FAA4-4C47-8920-7B5C4A2183DD}" srcOrd="11" destOrd="0" presId="urn:microsoft.com/office/officeart/2008/layout/LinedList"/>
    <dgm:cxn modelId="{B60C6447-E9BE-4D57-BC3F-4F6B4ED9BFB7}" type="presParOf" srcId="{60D731BB-FAA4-4C47-8920-7B5C4A2183DD}" destId="{023EBF8D-74FD-4E27-AAE1-023D53E28123}" srcOrd="0" destOrd="0" presId="urn:microsoft.com/office/officeart/2008/layout/LinedList"/>
    <dgm:cxn modelId="{053A16E2-0F85-45F8-B838-009279E263C3}" type="presParOf" srcId="{60D731BB-FAA4-4C47-8920-7B5C4A2183DD}" destId="{3BD809EA-E183-4D9A-A233-85348AC3DE95}" srcOrd="1" destOrd="0" presId="urn:microsoft.com/office/officeart/2008/layout/LinedList"/>
    <dgm:cxn modelId="{7C24D755-59C3-4333-B256-A17B0FC90E17}" type="presParOf" srcId="{39868F0A-B4B0-4267-A647-9BC402CD5F01}" destId="{B5CFEE21-8C87-488D-A2C6-E68912221E8C}" srcOrd="12" destOrd="0" presId="urn:microsoft.com/office/officeart/2008/layout/LinedList"/>
    <dgm:cxn modelId="{43296289-0DD4-4B89-846E-D32F1E438F15}" type="presParOf" srcId="{39868F0A-B4B0-4267-A647-9BC402CD5F01}" destId="{FAF912CE-1469-43E9-8F2B-3691B83A7863}" srcOrd="13" destOrd="0" presId="urn:microsoft.com/office/officeart/2008/layout/LinedList"/>
    <dgm:cxn modelId="{6E550FDD-114A-485E-B47A-FBDD3E707BD6}" type="presParOf" srcId="{FAF912CE-1469-43E9-8F2B-3691B83A7863}" destId="{9A5979B1-DDA1-4386-9D60-A34329F328FA}" srcOrd="0" destOrd="0" presId="urn:microsoft.com/office/officeart/2008/layout/LinedList"/>
    <dgm:cxn modelId="{7C0ABF35-EA33-40F4-828B-1E71F3886F6A}" type="presParOf" srcId="{FAF912CE-1469-43E9-8F2B-3691B83A7863}" destId="{6B78B7F9-474A-45F0-9220-78D4E3D5A5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6573C-8676-45D2-AE7F-9AD7BF487A3E}">
      <dsp:nvSpPr>
        <dsp:cNvPr id="0" name=""/>
        <dsp:cNvSpPr/>
      </dsp:nvSpPr>
      <dsp:spPr>
        <a:xfrm>
          <a:off x="0" y="512"/>
          <a:ext cx="894654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57B5BF-7C34-4766-89BB-E6B93BDDD1B3}">
      <dsp:nvSpPr>
        <dsp:cNvPr id="0" name=""/>
        <dsp:cNvSpPr/>
      </dsp:nvSpPr>
      <dsp:spPr>
        <a:xfrm>
          <a:off x="0" y="512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benefits of employee engagement</a:t>
          </a:r>
          <a:r>
            <a:rPr lang="en-US" sz="2800" kern="1200" dirty="0">
              <a:latin typeface="Century Gothic" panose="020B0502020202020204"/>
            </a:rPr>
            <a:t>:</a:t>
          </a:r>
          <a:endParaRPr lang="en-US" sz="2800" kern="1200" dirty="0"/>
        </a:p>
      </dsp:txBody>
      <dsp:txXfrm>
        <a:off x="0" y="512"/>
        <a:ext cx="8946541" cy="599208"/>
      </dsp:txXfrm>
    </dsp:sp>
    <dsp:sp modelId="{08207CB6-67DA-4D78-A09A-78E1D27020D9}">
      <dsp:nvSpPr>
        <dsp:cNvPr id="0" name=""/>
        <dsp:cNvSpPr/>
      </dsp:nvSpPr>
      <dsp:spPr>
        <a:xfrm>
          <a:off x="0" y="599720"/>
          <a:ext cx="8946541" cy="0"/>
        </a:xfrm>
        <a:prstGeom prst="line">
          <a:avLst/>
        </a:prstGeom>
        <a:solidFill>
          <a:schemeClr val="accent5">
            <a:hueOff val="1039540"/>
            <a:satOff val="-669"/>
            <a:lumOff val="457"/>
            <a:alphaOff val="0"/>
          </a:schemeClr>
        </a:solidFill>
        <a:ln w="19050" cap="rnd" cmpd="sng" algn="ctr">
          <a:solidFill>
            <a:schemeClr val="accent5">
              <a:hueOff val="1039540"/>
              <a:satOff val="-669"/>
              <a:lumOff val="4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949BA7-8018-4CBE-82F4-993F1890C615}">
      <dsp:nvSpPr>
        <dsp:cNvPr id="0" name=""/>
        <dsp:cNvSpPr/>
      </dsp:nvSpPr>
      <dsp:spPr>
        <a:xfrm>
          <a:off x="0" y="599720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Improved Employer Loyalty</a:t>
          </a:r>
        </a:p>
      </dsp:txBody>
      <dsp:txXfrm>
        <a:off x="0" y="599720"/>
        <a:ext cx="8946541" cy="599208"/>
      </dsp:txXfrm>
    </dsp:sp>
    <dsp:sp modelId="{922FF634-B9DC-47B4-B3C4-F7A1EF570618}">
      <dsp:nvSpPr>
        <dsp:cNvPr id="0" name=""/>
        <dsp:cNvSpPr/>
      </dsp:nvSpPr>
      <dsp:spPr>
        <a:xfrm>
          <a:off x="0" y="1198928"/>
          <a:ext cx="8946541" cy="0"/>
        </a:xfrm>
        <a:prstGeom prst="line">
          <a:avLst/>
        </a:prstGeom>
        <a:solidFill>
          <a:schemeClr val="accent5">
            <a:hueOff val="2079079"/>
            <a:satOff val="-1338"/>
            <a:lumOff val="915"/>
            <a:alphaOff val="0"/>
          </a:schemeClr>
        </a:solidFill>
        <a:ln w="19050" cap="rnd" cmpd="sng" algn="ctr">
          <a:solidFill>
            <a:schemeClr val="accent5">
              <a:hueOff val="2079079"/>
              <a:satOff val="-1338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541EE23-4AA9-4B07-AA74-787F87D5AC2E}">
      <dsp:nvSpPr>
        <dsp:cNvPr id="0" name=""/>
        <dsp:cNvSpPr/>
      </dsp:nvSpPr>
      <dsp:spPr>
        <a:xfrm>
          <a:off x="0" y="1198928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Increased Productivity</a:t>
          </a:r>
        </a:p>
      </dsp:txBody>
      <dsp:txXfrm>
        <a:off x="0" y="1198928"/>
        <a:ext cx="8946541" cy="599208"/>
      </dsp:txXfrm>
    </dsp:sp>
    <dsp:sp modelId="{B7C1F0AD-566C-47FE-8120-0F3630FF036E}">
      <dsp:nvSpPr>
        <dsp:cNvPr id="0" name=""/>
        <dsp:cNvSpPr/>
      </dsp:nvSpPr>
      <dsp:spPr>
        <a:xfrm>
          <a:off x="0" y="1798136"/>
          <a:ext cx="8946541" cy="0"/>
        </a:xfrm>
        <a:prstGeom prst="line">
          <a:avLst/>
        </a:prstGeom>
        <a:solidFill>
          <a:schemeClr val="accent5">
            <a:hueOff val="3118619"/>
            <a:satOff val="-2006"/>
            <a:lumOff val="1372"/>
            <a:alphaOff val="0"/>
          </a:schemeClr>
        </a:solidFill>
        <a:ln w="19050" cap="rnd" cmpd="sng" algn="ctr">
          <a:solidFill>
            <a:schemeClr val="accent5">
              <a:hueOff val="3118619"/>
              <a:satOff val="-2006"/>
              <a:lumOff val="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FDDFADB-0EC5-4247-810E-514452AE0530}">
      <dsp:nvSpPr>
        <dsp:cNvPr id="0" name=""/>
        <dsp:cNvSpPr/>
      </dsp:nvSpPr>
      <dsp:spPr>
        <a:xfrm>
          <a:off x="0" y="1798136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Better Customer Service </a:t>
          </a:r>
        </a:p>
      </dsp:txBody>
      <dsp:txXfrm>
        <a:off x="0" y="1798136"/>
        <a:ext cx="8946541" cy="599208"/>
      </dsp:txXfrm>
    </dsp:sp>
    <dsp:sp modelId="{19B6B1FF-EDF5-4B9E-A675-42DDAC7837B1}">
      <dsp:nvSpPr>
        <dsp:cNvPr id="0" name=""/>
        <dsp:cNvSpPr/>
      </dsp:nvSpPr>
      <dsp:spPr>
        <a:xfrm>
          <a:off x="0" y="2397344"/>
          <a:ext cx="8946541" cy="0"/>
        </a:xfrm>
        <a:prstGeom prst="line">
          <a:avLst/>
        </a:prstGeom>
        <a:solidFill>
          <a:schemeClr val="accent5">
            <a:hueOff val="4158159"/>
            <a:satOff val="-2675"/>
            <a:lumOff val="1829"/>
            <a:alphaOff val="0"/>
          </a:schemeClr>
        </a:solidFill>
        <a:ln w="19050" cap="rnd" cmpd="sng" algn="ctr">
          <a:solidFill>
            <a:schemeClr val="accent5">
              <a:hueOff val="4158159"/>
              <a:satOff val="-2675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96307D-E917-4529-A3F9-87968B8BAD5A}">
      <dsp:nvSpPr>
        <dsp:cNvPr id="0" name=""/>
        <dsp:cNvSpPr/>
      </dsp:nvSpPr>
      <dsp:spPr>
        <a:xfrm>
          <a:off x="0" y="2397344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More Profitability</a:t>
          </a:r>
        </a:p>
      </dsp:txBody>
      <dsp:txXfrm>
        <a:off x="0" y="2397344"/>
        <a:ext cx="8946541" cy="599208"/>
      </dsp:txXfrm>
    </dsp:sp>
    <dsp:sp modelId="{B51B0DB5-000F-4375-A921-C074762D90E2}">
      <dsp:nvSpPr>
        <dsp:cNvPr id="0" name=""/>
        <dsp:cNvSpPr/>
      </dsp:nvSpPr>
      <dsp:spPr>
        <a:xfrm>
          <a:off x="0" y="2996552"/>
          <a:ext cx="8946541" cy="0"/>
        </a:xfrm>
        <a:prstGeom prst="line">
          <a:avLst/>
        </a:prstGeom>
        <a:solidFill>
          <a:schemeClr val="accent5">
            <a:hueOff val="5197698"/>
            <a:satOff val="-3344"/>
            <a:lumOff val="2287"/>
            <a:alphaOff val="0"/>
          </a:schemeClr>
        </a:solidFill>
        <a:ln w="19050" cap="rnd" cmpd="sng" algn="ctr">
          <a:solidFill>
            <a:schemeClr val="accent5">
              <a:hueOff val="5197698"/>
              <a:satOff val="-3344"/>
              <a:lumOff val="22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3EBF8D-74FD-4E27-AAE1-023D53E28123}">
      <dsp:nvSpPr>
        <dsp:cNvPr id="0" name=""/>
        <dsp:cNvSpPr/>
      </dsp:nvSpPr>
      <dsp:spPr>
        <a:xfrm>
          <a:off x="0" y="2996552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Higher Employee Satisfaction </a:t>
          </a:r>
        </a:p>
      </dsp:txBody>
      <dsp:txXfrm>
        <a:off x="0" y="2996552"/>
        <a:ext cx="8946541" cy="599208"/>
      </dsp:txXfrm>
    </dsp:sp>
    <dsp:sp modelId="{B5CFEE21-8C87-488D-A2C6-E68912221E8C}">
      <dsp:nvSpPr>
        <dsp:cNvPr id="0" name=""/>
        <dsp:cNvSpPr/>
      </dsp:nvSpPr>
      <dsp:spPr>
        <a:xfrm>
          <a:off x="0" y="3595760"/>
          <a:ext cx="8946541" cy="0"/>
        </a:xfrm>
        <a:prstGeom prst="line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accent5">
              <a:hueOff val="6237238"/>
              <a:satOff val="-4013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5979B1-DDA1-4386-9D60-A34329F328FA}">
      <dsp:nvSpPr>
        <dsp:cNvPr id="0" name=""/>
        <dsp:cNvSpPr/>
      </dsp:nvSpPr>
      <dsp:spPr>
        <a:xfrm>
          <a:off x="0" y="3595760"/>
          <a:ext cx="8946541" cy="599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 </a:t>
          </a:r>
          <a:r>
            <a:rPr lang="en-US" sz="2800" kern="1200" dirty="0"/>
            <a:t>- Engaged Employees become  Brand Advocates</a:t>
          </a:r>
        </a:p>
      </dsp:txBody>
      <dsp:txXfrm>
        <a:off x="0" y="3595760"/>
        <a:ext cx="8946541" cy="599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181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287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101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304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1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017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264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403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335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821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090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9663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749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245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711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917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546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8412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  <p:sldLayoutId id="2147483901" r:id="rId15"/>
    <p:sldLayoutId id="2147483902" r:id="rId16"/>
    <p:sldLayoutId id="214748390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10/5-lesser-known-ways-to-enhance-employee-engagement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ess.org.uk/maslows-hierarchy-needs-applied-employee-engagement/" TargetMode="External"/><Relationship Id="rId13" Type="http://schemas.openxmlformats.org/officeDocument/2006/relationships/hyperlink" Target="https://smallbusiness.chron.com/maslows-theory-approach-leadership-style-71607.html" TargetMode="External"/><Relationship Id="rId3" Type="http://schemas.openxmlformats.org/officeDocument/2006/relationships/hyperlink" Target="https://www.raconteur.net/getting-engagement-right-to-motivate-staff/" TargetMode="External"/><Relationship Id="rId7" Type="http://schemas.openxmlformats.org/officeDocument/2006/relationships/hyperlink" Target="https://www.quantumworkplace.com/future-of-work/what-is-employee-engagement-definition" TargetMode="External"/><Relationship Id="rId12" Type="http://schemas.openxmlformats.org/officeDocument/2006/relationships/hyperlink" Target="https://blog.perceptyx.com/why-is-employee-engagement-important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kevinkruse/2012/06/22/employee-engagement-what-and-why/?sh=6d4347747f37" TargetMode="External"/><Relationship Id="rId11" Type="http://schemas.openxmlformats.org/officeDocument/2006/relationships/hyperlink" Target="https://www.linkedin.com/pulse/how-hilton-keeps-its-employees-happy-five-employee-tips-bybee-cpa" TargetMode="External"/><Relationship Id="rId5" Type="http://schemas.openxmlformats.org/officeDocument/2006/relationships/hyperlink" Target="https://blog.rewardian.com/why-is-employee-engagement-in-the-hospitality-industry-important" TargetMode="External"/><Relationship Id="rId10" Type="http://schemas.openxmlformats.org/officeDocument/2006/relationships/hyperlink" Target="https://youtu.be/Vtx7hPWIbjc" TargetMode="External"/><Relationship Id="rId4" Type="http://schemas.openxmlformats.org/officeDocument/2006/relationships/hyperlink" Target="https://www.ukhospitality.org.uk/blogpost/1721400/325437/Retaining-Staff" TargetMode="External"/><Relationship Id="rId9" Type="http://schemas.openxmlformats.org/officeDocument/2006/relationships/hyperlink" Target="https://thinkdev.org/blog/the-zinger-model-of-employee-eng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8C371E-2217-37D9-0B29-793D258BCA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0" b="6907"/>
          <a:stretch/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/>
              <a:t>Employee Engagement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685800"/>
            <a:ext cx="8534400" cy="3615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Student - Cristina Paulina Mitu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Student nr – 2120015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Module - BMIH4006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Lecturer – Lisa-Marie Bassler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5FDD7A-1FF8-A4A2-7305-D8D73BEA8925}"/>
              </a:ext>
            </a:extLst>
          </p:cNvPr>
          <p:cNvSpPr txBox="1"/>
          <p:nvPr/>
        </p:nvSpPr>
        <p:spPr>
          <a:xfrm>
            <a:off x="4038600" y="5500688"/>
            <a:ext cx="73533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8291B07F-45B8-03B0-3272-D0BBC2483E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4868DC-FBE5-7827-31BB-EA1C591D5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96046" y="7068300"/>
            <a:ext cx="8534400" cy="29032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61A4-4768-1ED6-B464-B2640238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825" y="907026"/>
            <a:ext cx="10525432" cy="44632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"Employee engagement is the strength of the mental and emotional conexion employees feel toward the work they do, their teams and their organization."            ( Kristin, R.)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US" dirty="0"/>
              <a:t>Categories of employees -Satisfied Employees</a:t>
            </a:r>
          </a:p>
          <a:p>
            <a:pPr marL="0" indent="0">
              <a:buNone/>
            </a:pPr>
            <a:r>
              <a:rPr lang="en-US" dirty="0"/>
              <a:t>                                             -Engaged Employees</a:t>
            </a:r>
          </a:p>
          <a:p>
            <a:pPr marL="0" indent="0">
              <a:buNone/>
            </a:pPr>
            <a:r>
              <a:rPr lang="en-US" dirty="0"/>
              <a:t>                                             -Disengaged Employees</a:t>
            </a:r>
          </a:p>
        </p:txBody>
      </p:sp>
    </p:spTree>
    <p:extLst>
      <p:ext uri="{BB962C8B-B14F-4D97-AF65-F5344CB8AC3E}">
        <p14:creationId xmlns:p14="http://schemas.microsoft.com/office/powerpoint/2010/main" val="749209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6" name="Picture 156" descr="A picture containing person, indoor, several, gear&#10;&#10;Description automatically generated">
            <a:extLst>
              <a:ext uri="{FF2B5EF4-FFF2-40B4-BE49-F238E27FC236}">
                <a16:creationId xmlns:a16="http://schemas.microsoft.com/office/drawing/2014/main" id="{8DC04CA8-DE66-DAA7-A224-AF4D0557B7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4468" r="12421" b="1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89F7C6-CD58-2085-8A14-C76FA2E86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406" y="-1026466"/>
            <a:ext cx="8534400" cy="130551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C348736E-5439-6E39-79F4-FCFBD058E3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150110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36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56899EB-CA0D-EC6C-BACB-1EEC448F0F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31" r="3309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10D69-639A-E37C-11D7-6E2C445AE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/>
              <a:t>Employee Engagement Model:</a:t>
            </a:r>
          </a:p>
          <a:p>
            <a:pPr marL="0" indent="0">
              <a:buClr>
                <a:srgbClr val="FFFFFF"/>
              </a:buClr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    - The Zinger Model 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9A6F6F-14AE-076A-FE4E-7EF46FF25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6885" y="-2169466"/>
            <a:ext cx="8534400" cy="511551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242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E8B8D80-A622-F87F-5BCD-A0501F7A30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11" r="6712" b="1"/>
          <a:stretch/>
        </p:blipFill>
        <p:spPr>
          <a:xfrm>
            <a:off x="3476544" y="572731"/>
            <a:ext cx="8436465" cy="568795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23EE1-D9BB-6ACD-252D-17DA0CF26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Maslow Hierarchy of Needs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B47B4B-C96B-B80B-DFA0-0C06FFDEFA1A}"/>
              </a:ext>
            </a:extLst>
          </p:cNvPr>
          <p:cNvSpPr txBox="1"/>
          <p:nvPr/>
        </p:nvSpPr>
        <p:spPr>
          <a:xfrm>
            <a:off x="1050822" y="-18435"/>
            <a:ext cx="350274" cy="36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C0F15-3F4A-A793-B1F9-F9AE0B434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-1137078"/>
            <a:ext cx="8534400" cy="10597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552134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B30B7ADA-CE1D-CCEA-8F98-F566690BE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79" y="1174573"/>
            <a:ext cx="5972901" cy="37735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A97663-AD3F-BDC8-6939-91DEA5C64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2180000">
            <a:off x="6804792" y="7940912"/>
            <a:ext cx="2930013" cy="400938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F1979C3-CF10-2E2C-05C5-6948C580C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2922591"/>
          </a:xfrm>
        </p:spPr>
        <p:txBody>
          <a:bodyPr anchor="t">
            <a:normAutofit/>
          </a:bodyPr>
          <a:lstStyle/>
          <a:p>
            <a:r>
              <a:rPr lang="en-US" sz="1400" b="1" dirty="0"/>
              <a:t>Models of Employee  Engagement </a:t>
            </a:r>
            <a:endParaRPr lang="en-US" sz="1400" b="1"/>
          </a:p>
          <a:p>
            <a:pPr>
              <a:buClr>
                <a:srgbClr val="FFFFFF"/>
              </a:buClr>
            </a:pPr>
            <a:r>
              <a:rPr lang="en-US" sz="1400" b="1" dirty="0"/>
              <a:t>- Schmidt model of employee engagement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US" sz="1400" b="1" dirty="0"/>
              <a:t>- Penna's model of employee engagement</a:t>
            </a:r>
          </a:p>
          <a:p>
            <a:pPr>
              <a:buClr>
                <a:srgbClr val="FFFFFF"/>
              </a:buClr>
            </a:pPr>
            <a:r>
              <a:rPr lang="en-US" sz="1400" b="1" dirty="0"/>
              <a:t>- IES model of engagement</a:t>
            </a:r>
          </a:p>
          <a:p>
            <a:pPr>
              <a:buClr>
                <a:srgbClr val="FFFFFF"/>
              </a:buClr>
            </a:pPr>
            <a:r>
              <a:rPr lang="en-US" sz="1400" b="1" dirty="0"/>
              <a:t>- The Khan model </a:t>
            </a:r>
          </a:p>
        </p:txBody>
      </p:sp>
      <p:pic>
        <p:nvPicPr>
          <p:cNvPr id="5" name="Picture 4" descr="Rice fields on terraced of Mu Cang Chai  YenBai  in Vietnam">
            <a:extLst>
              <a:ext uri="{FF2B5EF4-FFF2-40B4-BE49-F238E27FC236}">
                <a16:creationId xmlns:a16="http://schemas.microsoft.com/office/drawing/2014/main" id="{5DA34288-29D1-E73F-35F4-A262186E37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667" r="-2" b="-2"/>
          <a:stretch/>
        </p:blipFill>
        <p:spPr>
          <a:xfrm>
            <a:off x="4525717" y="7093029"/>
            <a:ext cx="1845453" cy="1038851"/>
          </a:xfrm>
          <a:prstGeom prst="rect">
            <a:avLst/>
          </a:prstGeom>
        </p:spPr>
      </p:pic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46E37886-37EE-86B6-3C0C-8D3BC1A16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3744" y="7230089"/>
            <a:ext cx="2419350" cy="312789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D9BCE624-D389-5E7E-2286-B2997873F13E}"/>
              </a:ext>
            </a:extLst>
          </p:cNvPr>
          <p:cNvSpPr txBox="1"/>
          <p:nvPr/>
        </p:nvSpPr>
        <p:spPr>
          <a:xfrm>
            <a:off x="4724400" y="3200400"/>
            <a:ext cx="200578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IES Model of Employee Engagement</a:t>
            </a:r>
          </a:p>
        </p:txBody>
      </p:sp>
    </p:spTree>
    <p:extLst>
      <p:ext uri="{BB962C8B-B14F-4D97-AF65-F5344CB8AC3E}">
        <p14:creationId xmlns:p14="http://schemas.microsoft.com/office/powerpoint/2010/main" val="892958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grass, sky, tree, outdoor&#10;&#10;Description automatically generated">
            <a:extLst>
              <a:ext uri="{FF2B5EF4-FFF2-40B4-BE49-F238E27FC236}">
                <a16:creationId xmlns:a16="http://schemas.microsoft.com/office/drawing/2014/main" id="{8B522813-9379-7FF5-640C-F72BCBB24D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DD6DA-5C2B-A74C-4C08-8FD93DD84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5628"/>
            <a:ext cx="8946541" cy="26469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Hilton's Five Tips for employees retention and make them happy: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Focus on Hiring People Who Align With Your Values 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Provide Means for Career Progression;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Demonstrate Appreciations and Recognition Regularly;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Offer Flexible Working Hours and Shift Patterns;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- Provide a Quality Employee Experience.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42D5C-2CE3-F5AA-92FB-02CD44E9C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11715" y="-806239"/>
            <a:ext cx="9404723" cy="395574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530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9276E-E75F-A6AE-966B-D5CBA759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2050027" y="-1145590"/>
            <a:ext cx="9190703" cy="26314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FE5F6-C4CB-8DCB-C72E-AFA6CC840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408" y="2052214"/>
            <a:ext cx="4633377" cy="41961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Core Values for Marriott Hotel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Put People First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Pursue Excellence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Embrace Change</a:t>
            </a:r>
          </a:p>
          <a:p>
            <a:pPr marL="0" indent="0">
              <a:buNone/>
            </a:pPr>
            <a:r>
              <a:rPr lang="en-US" dirty="0">
                <a:ea typeface="+mj-lt"/>
                <a:cs typeface="+mj-lt"/>
              </a:rPr>
              <a:t>- We Act with Integrity</a:t>
            </a:r>
          </a:p>
        </p:txBody>
      </p:sp>
      <p:pic>
        <p:nvPicPr>
          <p:cNvPr id="4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E5E154F9-61AF-9D69-5B50-1796D807D7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9530" y="2371360"/>
            <a:ext cx="6926464" cy="329979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0451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ADB8294-BBF5-4EE7-8D08-DDECD12A1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2AA68CD-BBCC-4482-B4F9-3EBE3A75D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B58816D9-9E81-4B2B-95D3-C398BF15E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Picture 4" descr="Chart, funnel chart&#10;&#10;Description automatically generated">
            <a:extLst>
              <a:ext uri="{FF2B5EF4-FFF2-40B4-BE49-F238E27FC236}">
                <a16:creationId xmlns:a16="http://schemas.microsoft.com/office/drawing/2014/main" id="{A130196A-BD8E-2585-F4FB-87BCD32A0A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4929" y="341474"/>
            <a:ext cx="6130690" cy="3992033"/>
          </a:xfrm>
          <a:prstGeom prst="rect">
            <a:avLst/>
          </a:prstGeom>
          <a:effectLst/>
        </p:spPr>
      </p:pic>
      <p:sp useBgFill="1">
        <p:nvSpPr>
          <p:cNvPr id="50" name="Freeform 5">
            <a:extLst>
              <a:ext uri="{FF2B5EF4-FFF2-40B4-BE49-F238E27FC236}">
                <a16:creationId xmlns:a16="http://schemas.microsoft.com/office/drawing/2014/main" id="{BD26E291-370D-448F-BDB9-9A5999D46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4055532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BD163-11FC-2B9D-1622-B0B255307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9149350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Statistics: </a:t>
            </a:r>
          </a:p>
        </p:txBody>
      </p:sp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4EFCD823-041D-E952-E82D-B7349CB9CC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-142725" y="176565"/>
            <a:ext cx="6240682" cy="414465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70048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1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35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7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1FAB4-EDAD-F8C3-BB89-D3EAC36F8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bg2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01B7D-CE3A-C241-65FF-5D95E6215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797888"/>
            <a:ext cx="6269434" cy="5576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00" dirty="0"/>
              <a:t>Arnold, B.B. Michael, P.L. (2010)  "Work Engagement : A Handbook of Essential Theory and Research " pag-1,2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Davis, H. (2016) "Getting engagement right to motivate staff" [online} available at </a:t>
            </a:r>
            <a:r>
              <a:rPr lang="en-US" sz="800" dirty="0">
                <a:ea typeface="+mj-lt"/>
                <a:cs typeface="+mj-lt"/>
                <a:hlinkClick r:id="rId3"/>
              </a:rPr>
              <a:t>https://www.raconteur.net/getting-engagement-right-to-motivate-staff/</a:t>
            </a:r>
            <a:r>
              <a:rPr lang="en-US" sz="800" dirty="0"/>
              <a:t> ( accessed on 02.12.2022) </a:t>
            </a:r>
            <a:endParaRPr lang="en-US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Heidi, B. (2019) "Retaining Staff" [online] available at </a:t>
            </a:r>
            <a:r>
              <a:rPr lang="en-US" sz="800" dirty="0">
                <a:ea typeface="+mj-lt"/>
                <a:cs typeface="+mj-lt"/>
                <a:hlinkClick r:id="rId4"/>
              </a:rPr>
              <a:t>https://www.ukhospitality.org.uk/blogpost/1721400/325437/Retaining-Staff</a:t>
            </a:r>
            <a:r>
              <a:rPr lang="en-US" sz="800" dirty="0">
                <a:ea typeface="+mj-lt"/>
                <a:cs typeface="+mj-lt"/>
              </a:rPr>
              <a:t> (accessed on 02.12.2022)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Jessica, K. (2017) "Why is employee engagement in the hospitality industry important?" [online] available at </a:t>
            </a:r>
            <a:r>
              <a:rPr lang="en-US" sz="800" dirty="0">
                <a:ea typeface="+mj-lt"/>
                <a:cs typeface="+mj-lt"/>
                <a:hlinkClick r:id="rId5"/>
              </a:rPr>
              <a:t>https://blog.rewardian.com/why-is-employee-engagement-in-the-hospitality-industry-important</a:t>
            </a:r>
            <a:r>
              <a:rPr lang="en-US" sz="800" dirty="0">
                <a:ea typeface="+mj-lt"/>
                <a:cs typeface="+mj-lt"/>
              </a:rPr>
              <a:t> (accessed on 28.11.2022)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Kevin, K. (2021) "What is Employee Engagement" [online] available at </a:t>
            </a:r>
            <a:r>
              <a:rPr lang="en-US" sz="800" dirty="0">
                <a:ea typeface="+mj-lt"/>
                <a:cs typeface="+mj-lt"/>
                <a:hlinkClick r:id="rId6"/>
              </a:rPr>
              <a:t>https://www.forbes.com/sites/kevinkruse/2012/06/22/employee-engagement-what-and-why/?sh=6d4347747f37</a:t>
            </a:r>
            <a:r>
              <a:rPr lang="en-US" sz="800" dirty="0">
                <a:ea typeface="+mj-lt"/>
                <a:cs typeface="+mj-lt"/>
              </a:rPr>
              <a:t> (accessed on 01.12.2022)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Kristin, R. (2021) "What is Employee Engagement? What, Why and How to Improve It" [online], available at </a:t>
            </a:r>
            <a:r>
              <a:rPr lang="en-US" sz="800" dirty="0">
                <a:ea typeface="+mj-lt"/>
                <a:cs typeface="+mj-lt"/>
                <a:hlinkClick r:id="rId7"/>
              </a:rPr>
              <a:t>https://www.quantumworkplace.com/future-of-work/what-is-employee-engagement-definition</a:t>
            </a:r>
            <a:r>
              <a:rPr lang="en-US" sz="800" dirty="0">
                <a:ea typeface="+mj-lt"/>
                <a:cs typeface="+mj-lt"/>
              </a:rPr>
              <a:t> , (accessed on 27.11.2022)</a:t>
            </a:r>
            <a:endParaRPr lang="en-US" sz="800" dirty="0"/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Louisa,V (2022) "Malow's Hierarchy of Needs Applied to Employee Engagement" [online], available at </a:t>
            </a:r>
            <a:r>
              <a:rPr lang="en-US" sz="800" dirty="0">
                <a:ea typeface="+mj-lt"/>
                <a:cs typeface="+mj-lt"/>
                <a:hlinkClick r:id="rId8"/>
              </a:rPr>
              <a:t>https://www.stress.org.uk/maslows-hierarchy-needs-applied-employee-engagement/</a:t>
            </a:r>
            <a:r>
              <a:rPr lang="en-US" sz="800" dirty="0">
                <a:ea typeface="+mj-lt"/>
                <a:cs typeface="+mj-lt"/>
              </a:rPr>
              <a:t> , ( accessed on 30.11.2022)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/>
              <a:t>Lupena, L. (2022) "The Zinger Model of Employee Engagement" [online], available at </a:t>
            </a:r>
            <a:r>
              <a:rPr lang="en-US" sz="800" dirty="0">
                <a:ea typeface="+mj-lt"/>
                <a:cs typeface="+mj-lt"/>
                <a:hlinkClick r:id="rId9"/>
              </a:rPr>
              <a:t>https://thinkdev.org/blog/the-zinger-model-of-employee-engagement</a:t>
            </a:r>
            <a:r>
              <a:rPr lang="en-US" sz="800" dirty="0">
                <a:ea typeface="+mj-lt"/>
                <a:cs typeface="+mj-lt"/>
              </a:rPr>
              <a:t> , (accessed on 30.11.2022)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Marriott (2018) </a:t>
            </a:r>
            <a:r>
              <a:rPr lang="en-US" sz="800" i="1" dirty="0">
                <a:ea typeface="+mj-lt"/>
                <a:cs typeface="+mj-lt"/>
              </a:rPr>
              <a:t>Marriott’s TakeCare Culture / Living Our Core Values. </a:t>
            </a:r>
            <a:r>
              <a:rPr lang="en-US" sz="800" dirty="0">
                <a:ea typeface="+mj-lt"/>
                <a:cs typeface="+mj-lt"/>
              </a:rPr>
              <a:t>Available at: </a:t>
            </a:r>
            <a:r>
              <a:rPr lang="en-US" sz="800" dirty="0">
                <a:ea typeface="+mj-lt"/>
                <a:cs typeface="+mj-lt"/>
                <a:hlinkClick r:id="rId10"/>
              </a:rPr>
              <a:t>https://youtu.be/Vtx7hPWIbjc</a:t>
            </a:r>
            <a:r>
              <a:rPr lang="en-US" sz="800" dirty="0">
                <a:ea typeface="+mj-lt"/>
                <a:cs typeface="+mj-lt"/>
              </a:rPr>
              <a:t>    ( accessed: 1.12.2022)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Nathan, B. (2022) "How Hilton Keeps its Employees Happy ( And Five Employees Retention Tips for the Hospitality Industry)" [online} available at </a:t>
            </a:r>
            <a:r>
              <a:rPr lang="en-US" sz="800" dirty="0">
                <a:ea typeface="+mj-lt"/>
                <a:cs typeface="+mj-lt"/>
                <a:hlinkClick r:id="rId11"/>
              </a:rPr>
              <a:t>https://www.linkedin.com/pulse/how-hilton-keeps-its-employees-happy-five-employee-tips-bybee-cpa</a:t>
            </a:r>
            <a:r>
              <a:rPr lang="en-US" sz="800" dirty="0">
                <a:ea typeface="+mj-lt"/>
                <a:cs typeface="+mj-lt"/>
              </a:rPr>
              <a:t> (accessed on 01.12.2022)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Sarah, J. (2021) "Why is Employee Engagement Important?" [online] available at </a:t>
            </a:r>
            <a:r>
              <a:rPr lang="en-US" sz="800" dirty="0">
                <a:ea typeface="+mj-lt"/>
                <a:cs typeface="+mj-lt"/>
                <a:hlinkClick r:id="rId12"/>
              </a:rPr>
              <a:t>https://blog.perceptyx.com/why-is-employee-engagement-important</a:t>
            </a:r>
            <a:r>
              <a:rPr lang="en-US" sz="800" dirty="0">
                <a:ea typeface="+mj-lt"/>
                <a:cs typeface="+mj-lt"/>
              </a:rPr>
              <a:t>       (accessed on 30.11.2022)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US" sz="800" dirty="0">
                <a:ea typeface="+mj-lt"/>
                <a:cs typeface="+mj-lt"/>
              </a:rPr>
              <a:t>Stan, M. (2022) "Maslow's Theory &amp;Approach to Leadership Style [online] available at </a:t>
            </a:r>
            <a:r>
              <a:rPr lang="en-US" sz="800" dirty="0">
                <a:ea typeface="+mj-lt"/>
                <a:cs typeface="+mj-lt"/>
                <a:hlinkClick r:id="rId13"/>
              </a:rPr>
              <a:t>https://smallbusiness.chron.com/maslows-theory-approach-leadership-style-71607.html</a:t>
            </a:r>
            <a:r>
              <a:rPr lang="en-US" sz="800" dirty="0">
                <a:ea typeface="+mj-lt"/>
                <a:cs typeface="+mj-lt"/>
              </a:rPr>
              <a:t> ( accessed on 01.12.2022)</a:t>
            </a:r>
          </a:p>
        </p:txBody>
      </p:sp>
    </p:spTree>
    <p:extLst>
      <p:ext uri="{BB962C8B-B14F-4D97-AF65-F5344CB8AC3E}">
        <p14:creationId xmlns:p14="http://schemas.microsoft.com/office/powerpoint/2010/main" val="34640093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Employee Engagement </vt:lpstr>
      <vt:lpstr>PowerPoint Presentation</vt:lpstr>
      <vt:lpstr>PowerPoint Presentation</vt:lpstr>
      <vt:lpstr>PowerPoint Presentation</vt:lpstr>
      <vt:lpstr>-</vt:lpstr>
      <vt:lpstr>PowerPoint Presentation</vt:lpstr>
      <vt:lpstr>PowerPoint Presentation</vt:lpstr>
      <vt:lpstr>PowerPoint Presentation</vt:lpstr>
      <vt:lpstr>Statistics: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778</cp:revision>
  <dcterms:created xsi:type="dcterms:W3CDTF">2022-12-03T16:48:32Z</dcterms:created>
  <dcterms:modified xsi:type="dcterms:W3CDTF">2022-12-04T20:23:53Z</dcterms:modified>
</cp:coreProperties>
</file>