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88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368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989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04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1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7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943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455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681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747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395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DADEA7-C740-4078-BF67-807861C064DC}" type="datetimeFigureOut">
              <a:rPr lang="en-GB" smtClean="0"/>
              <a:t>19/09/2013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355F1-F9FB-4FB1-94D1-82D09EE23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348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rningsupport.utas.edu.au/Resources/e_w_glossary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English for Academic Purposes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What is an academic essay?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3554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An academic essay is </a:t>
            </a:r>
            <a:r>
              <a:rPr lang="en-GB" dirty="0"/>
              <a:t>a formal piece of written English that addresses a particular topic and produces, through reading research, a response which indicates to the marker that the student understands the question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sz="2400" dirty="0" smtClean="0">
                <a:hlinkClick r:id="rId2"/>
              </a:rPr>
              <a:t>www.learningsupport.utas.edu.au/Resources/e_w_glossary.htm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4867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it consist of?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An academic essay answers a question by developing an </a:t>
            </a:r>
            <a:r>
              <a:rPr lang="en-GB" i="1" dirty="0" smtClean="0"/>
              <a:t>argument</a:t>
            </a:r>
            <a:r>
              <a:rPr lang="en-GB" dirty="0" smtClean="0"/>
              <a:t> about the topic.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 </a:t>
            </a:r>
            <a:r>
              <a:rPr lang="en-GB" i="1" dirty="0" smtClean="0"/>
              <a:t>academic argument </a:t>
            </a:r>
            <a:r>
              <a:rPr lang="en-GB" dirty="0" smtClean="0"/>
              <a:t>expresses a point of view on a topic and supports it with evidence.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You are expected to say what you think about the topic, supported by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681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does the evidence come from?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The evidence used to support the argument comes from reading around the topic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5400" b="1" dirty="0" smtClean="0"/>
              <a:t>You cannot write an academic essay unless you read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920891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process?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1 Read and understand the question</a:t>
            </a:r>
          </a:p>
          <a:p>
            <a:pPr marL="0" indent="0">
              <a:buNone/>
            </a:pPr>
            <a:r>
              <a:rPr lang="en-GB" dirty="0" smtClean="0"/>
              <a:t>2 Brainstorm ideas about the topic</a:t>
            </a:r>
          </a:p>
          <a:p>
            <a:pPr marL="0" indent="0">
              <a:buNone/>
            </a:pPr>
            <a:r>
              <a:rPr lang="en-GB" dirty="0" smtClean="0"/>
              <a:t>3 Read about the topic and make notes</a:t>
            </a:r>
          </a:p>
          <a:p>
            <a:pPr marL="0" indent="0">
              <a:buNone/>
            </a:pPr>
            <a:r>
              <a:rPr lang="en-GB" dirty="0" smtClean="0"/>
              <a:t>4 Plan the essay</a:t>
            </a:r>
          </a:p>
          <a:p>
            <a:pPr marL="0" indent="0">
              <a:buNone/>
            </a:pPr>
            <a:r>
              <a:rPr lang="en-GB" dirty="0" smtClean="0"/>
              <a:t>5 Write the essay, incorporating information and ideas from your sources (properly referenced)</a:t>
            </a:r>
          </a:p>
          <a:p>
            <a:pPr marL="0" indent="0">
              <a:buNone/>
            </a:pPr>
            <a:r>
              <a:rPr lang="en-GB" dirty="0" smtClean="0"/>
              <a:t>6 Before submitting your essay, proofread it for errors and make corrections.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353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the question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`Discuss and evaluate the economic impacts of Foreign Direct Investment (FDI) on host country economies’</a:t>
            </a:r>
          </a:p>
          <a:p>
            <a:r>
              <a:rPr lang="en-GB" dirty="0" smtClean="0"/>
              <a:t>Which words in the title tell you what to do?</a:t>
            </a:r>
          </a:p>
          <a:p>
            <a:r>
              <a:rPr lang="en-GB" dirty="0" smtClean="0"/>
              <a:t>Which are the content words in the title?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244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the question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Which words in the title tell you what to do?</a:t>
            </a:r>
          </a:p>
          <a:p>
            <a:pPr marL="0" indent="0" algn="ctr">
              <a:buNone/>
            </a:pPr>
            <a:r>
              <a:rPr lang="en-GB" dirty="0" smtClean="0"/>
              <a:t>Discuss and evaluate</a:t>
            </a:r>
          </a:p>
          <a:p>
            <a:pPr marL="0" indent="0" algn="ctr">
              <a:buNone/>
            </a:pPr>
            <a:r>
              <a:rPr lang="en-GB" i="1" dirty="0" smtClean="0"/>
              <a:t>What does this mean?</a:t>
            </a:r>
          </a:p>
          <a:p>
            <a:r>
              <a:rPr lang="en-GB" dirty="0" smtClean="0"/>
              <a:t>Which are the content words?</a:t>
            </a:r>
          </a:p>
          <a:p>
            <a:pPr marL="0" indent="0" algn="ctr">
              <a:buNone/>
            </a:pPr>
            <a:r>
              <a:rPr lang="en-GB" dirty="0" smtClean="0"/>
              <a:t>The economic impacts of Foreign Direct Investment (FDI) on host country economies</a:t>
            </a:r>
          </a:p>
          <a:p>
            <a:pPr marL="0" indent="0" algn="ctr">
              <a:buNone/>
            </a:pPr>
            <a:r>
              <a:rPr lang="en-GB" i="1" dirty="0" smtClean="0"/>
              <a:t>What does this mean?</a:t>
            </a:r>
            <a:endParaRPr lang="en-GB" i="1" dirty="0" smtClean="0"/>
          </a:p>
          <a:p>
            <a:pPr marL="0" indent="0" algn="ctr">
              <a:buNone/>
            </a:pPr>
            <a:r>
              <a:rPr lang="en-GB" b="1" dirty="0" smtClean="0"/>
              <a:t>Use a dictionary if there are words you do not understand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7132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Brainstorm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When you understand the question you should begin to  brainstorm ideas. Ask yourself these questions –</a:t>
            </a:r>
          </a:p>
          <a:p>
            <a:r>
              <a:rPr lang="en-GB" dirty="0" smtClean="0"/>
              <a:t>What do I know about this topic?</a:t>
            </a:r>
          </a:p>
          <a:p>
            <a:r>
              <a:rPr lang="en-GB" dirty="0" smtClean="0"/>
              <a:t>What do I think about this topic?</a:t>
            </a:r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i="1" dirty="0" smtClean="0"/>
              <a:t>Think about this and make notes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39251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Read about the topic and make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After brainstorming ideas, you need to begin reading about the topic. A reading list is often given with an essay question. You may also need to find </a:t>
            </a:r>
            <a:r>
              <a:rPr lang="en-GB" i="1" dirty="0" smtClean="0"/>
              <a:t>suitable</a:t>
            </a:r>
            <a:r>
              <a:rPr lang="en-GB" dirty="0" smtClean="0"/>
              <a:t> sources yourself.</a:t>
            </a:r>
          </a:p>
          <a:p>
            <a:r>
              <a:rPr lang="en-GB" dirty="0" smtClean="0"/>
              <a:t>As you read, make notes in your own words on any sections which seem useful for your essay.</a:t>
            </a:r>
          </a:p>
          <a:p>
            <a:r>
              <a:rPr lang="en-GB" dirty="0" smtClean="0"/>
              <a:t>You will need to read </a:t>
            </a:r>
            <a:r>
              <a:rPr lang="en-GB" b="1" dirty="0" smtClean="0"/>
              <a:t>more than one </a:t>
            </a:r>
            <a:r>
              <a:rPr lang="en-GB" dirty="0" smtClean="0"/>
              <a:t>source to obtain a range of ideas and information about the topic.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196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the essay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absolutely essential to plan your essay </a:t>
            </a:r>
            <a:r>
              <a:rPr lang="en-GB" b="1" dirty="0" smtClean="0"/>
              <a:t>before</a:t>
            </a:r>
            <a:r>
              <a:rPr lang="en-GB" dirty="0" smtClean="0"/>
              <a:t> you start writing it.</a:t>
            </a:r>
          </a:p>
          <a:p>
            <a:r>
              <a:rPr lang="en-GB" dirty="0" smtClean="0"/>
              <a:t>You should plan what to say paragraph by paragraph so that your argument (your view on the topic) develops to a logical conclusion.</a:t>
            </a:r>
          </a:p>
          <a:p>
            <a:r>
              <a:rPr lang="en-GB" dirty="0" smtClean="0"/>
              <a:t>Your essay should have </a:t>
            </a:r>
            <a:r>
              <a:rPr lang="en-GB" b="1" dirty="0" smtClean="0"/>
              <a:t>unity</a:t>
            </a:r>
            <a:r>
              <a:rPr lang="en-GB" dirty="0" smtClean="0"/>
              <a:t> – it is all relevant to the topic and links together to make sense.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305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the essay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Essays are usually structured in three parts:</a:t>
            </a:r>
          </a:p>
          <a:p>
            <a:pPr marL="0" indent="0">
              <a:buNone/>
            </a:pPr>
            <a:r>
              <a:rPr lang="en-GB" dirty="0" smtClean="0"/>
              <a:t>1 </a:t>
            </a:r>
            <a:r>
              <a:rPr lang="en-GB" i="1" dirty="0" smtClean="0"/>
              <a:t>Introduction</a:t>
            </a:r>
            <a:r>
              <a:rPr lang="en-GB" dirty="0" smtClean="0"/>
              <a:t> – this contains background information on the topic and states your point of view</a:t>
            </a:r>
          </a:p>
          <a:p>
            <a:pPr marL="0" indent="0">
              <a:buNone/>
            </a:pPr>
            <a:r>
              <a:rPr lang="en-GB" dirty="0" smtClean="0"/>
              <a:t>2 </a:t>
            </a:r>
            <a:r>
              <a:rPr lang="en-GB" i="1" dirty="0" smtClean="0"/>
              <a:t>Main Body </a:t>
            </a:r>
            <a:r>
              <a:rPr lang="en-GB" dirty="0" smtClean="0"/>
              <a:t>– each paragraph discusses one main idea about the topic</a:t>
            </a:r>
          </a:p>
          <a:p>
            <a:pPr marL="0" indent="0">
              <a:buNone/>
            </a:pPr>
            <a:r>
              <a:rPr lang="en-GB" dirty="0" smtClean="0"/>
              <a:t>3 </a:t>
            </a:r>
            <a:r>
              <a:rPr lang="en-GB" i="1" dirty="0" smtClean="0"/>
              <a:t>Conclusion</a:t>
            </a:r>
            <a:r>
              <a:rPr lang="en-GB" dirty="0" smtClean="0"/>
              <a:t> – usually summarises the argument of the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535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 the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essential to follow the plan when writing your essay</a:t>
            </a:r>
          </a:p>
          <a:p>
            <a:r>
              <a:rPr lang="en-GB" dirty="0" smtClean="0"/>
              <a:t>You must incorporate ideas and/or information from your reading to provide evidence to support your point of view on the topic</a:t>
            </a:r>
          </a:p>
          <a:p>
            <a:r>
              <a:rPr lang="en-GB" dirty="0" smtClean="0"/>
              <a:t>You must avoid plagiarism – do not copy the language of your sources (except when quoting) and always give a reference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508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When you have finished writing your essay you need to proofread it (check it for errors). You need to do two things –</a:t>
            </a:r>
          </a:p>
          <a:p>
            <a:r>
              <a:rPr lang="en-GB" dirty="0" smtClean="0"/>
              <a:t>Read it through to make sure that your argument makes sense, that there is nothing irrelevant in it, and that you have left nothing relevant out</a:t>
            </a:r>
          </a:p>
          <a:p>
            <a:r>
              <a:rPr lang="en-GB" dirty="0" smtClean="0"/>
              <a:t>Read it through to check that the spelling and grammar are as correct as you can make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283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659</Words>
  <Application>Microsoft Office PowerPoint</Application>
  <PresentationFormat>On-screen Show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English for Academic Purposes</vt:lpstr>
      <vt:lpstr>Definition</vt:lpstr>
      <vt:lpstr>What does it consist of?</vt:lpstr>
      <vt:lpstr>Where does the evidence come from?</vt:lpstr>
      <vt:lpstr>What is the process?</vt:lpstr>
      <vt:lpstr>Understanding the question 1</vt:lpstr>
      <vt:lpstr>Understanding the question 2</vt:lpstr>
      <vt:lpstr>Brainstorm ideas</vt:lpstr>
      <vt:lpstr>Read about the topic and make notes</vt:lpstr>
      <vt:lpstr>Planning the essay 1</vt:lpstr>
      <vt:lpstr>Planning the essay 2</vt:lpstr>
      <vt:lpstr>Writing the essay</vt:lpstr>
      <vt:lpstr>Proofreading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for Academic Purposes</dc:title>
  <dc:creator>TSDLSBU</dc:creator>
  <cp:lastModifiedBy>TSDLSBU</cp:lastModifiedBy>
  <cp:revision>21</cp:revision>
  <dcterms:created xsi:type="dcterms:W3CDTF">2013-09-19T10:37:29Z</dcterms:created>
  <dcterms:modified xsi:type="dcterms:W3CDTF">2013-09-19T13:39:49Z</dcterms:modified>
</cp:coreProperties>
</file>