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7" r:id="rId1"/>
  </p:sldMasterIdLst>
  <p:sldIdLst>
    <p:sldId id="256" r:id="rId2"/>
    <p:sldId id="257" r:id="rId3"/>
    <p:sldId id="264" r:id="rId4"/>
    <p:sldId id="263" r:id="rId5"/>
    <p:sldId id="258" r:id="rId6"/>
    <p:sldId id="259" r:id="rId7"/>
    <p:sldId id="260" r:id="rId8"/>
    <p:sldId id="261" r:id="rId9"/>
    <p:sldId id="266" r:id="rId10"/>
    <p:sldId id="26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C4366BA-C11B-E7B1-24A0-249D209CEB51}" v="842" dt="2025-11-30T20:13:38.041"/>
    <p1510:client id="{0D50A0B3-72F8-606F-C807-28421F41852F}" v="37" dt="2025-11-30T17:58:35.688"/>
    <p1510:client id="{18967B05-2AD3-97D0-B5C5-5E84DE577D53}" v="17" dt="2025-11-30T00:44:16.396"/>
    <p1510:client id="{30C0F237-6416-BDF2-BF62-2CB0C67BE7F4}" v="690" dt="2025-11-29T21:45:09.380"/>
    <p1510:client id="{3CA6AAD0-5C07-F54C-5C2A-0DC15BB64CDF}" v="352" dt="2025-11-30T00:23:13.356"/>
    <p1510:client id="{8E77BF2C-0BCF-608B-2135-AD23E3F385EE}" v="69" dt="2025-11-30T20:18:41.881"/>
    <p1510:client id="{912796C6-FEBA-383E-67B5-D565A5066D03}" v="27" dt="2025-11-29T00:13:30.806"/>
    <p1510:client id="{92D819F9-9BD2-9431-6FF2-A69049DCFEF8}" v="1" dt="2025-11-29T08:55:54.069"/>
    <p1510:client id="{B7D66ED5-999B-5176-97F5-B35F0954CFD4}" v="54" dt="2025-11-29T18:30:21.967"/>
    <p1510:client id="{C36A09EB-CBDC-15F3-65E3-55B27D992661}" v="2" dt="2025-11-30T16:07:53.6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imouna Sylla (2439953)" userId="S::2439953@student.uwtsd.ac.uk::130be2f6-78d3-44c6-ac69-45e27a68949b" providerId="AD" clId="Web-{8E77BF2C-0BCF-608B-2135-AD23E3F385EE}"/>
    <pc:docChg chg="addSld modSld">
      <pc:chgData name="Maimouna Sylla (2439953)" userId="S::2439953@student.uwtsd.ac.uk::130be2f6-78d3-44c6-ac69-45e27a68949b" providerId="AD" clId="Web-{8E77BF2C-0BCF-608B-2135-AD23E3F385EE}" dt="2025-11-30T20:22:39.809" v="85" actId="14100"/>
      <pc:docMkLst>
        <pc:docMk/>
      </pc:docMkLst>
      <pc:sldChg chg="modSp">
        <pc:chgData name="Maimouna Sylla (2439953)" userId="S::2439953@student.uwtsd.ac.uk::130be2f6-78d3-44c6-ac69-45e27a68949b" providerId="AD" clId="Web-{8E77BF2C-0BCF-608B-2135-AD23E3F385EE}" dt="2025-11-30T20:18:41.881" v="82" actId="1076"/>
        <pc:sldMkLst>
          <pc:docMk/>
          <pc:sldMk cId="109857222" sldId="256"/>
        </pc:sldMkLst>
        <pc:picChg chg="mod">
          <ac:chgData name="Maimouna Sylla (2439953)" userId="S::2439953@student.uwtsd.ac.uk::130be2f6-78d3-44c6-ac69-45e27a68949b" providerId="AD" clId="Web-{8E77BF2C-0BCF-608B-2135-AD23E3F385EE}" dt="2025-11-30T20:18:41.881" v="82" actId="1076"/>
          <ac:picMkLst>
            <pc:docMk/>
            <pc:sldMk cId="109857222" sldId="256"/>
            <ac:picMk id="4" creationId="{7F156D7F-16E0-3481-46CB-955A47789C7B}"/>
          </ac:picMkLst>
        </pc:picChg>
      </pc:sldChg>
      <pc:sldChg chg="addSp delSp modSp mod modClrScheme chgLayout">
        <pc:chgData name="Maimouna Sylla (2439953)" userId="S::2439953@student.uwtsd.ac.uk::130be2f6-78d3-44c6-ac69-45e27a68949b" providerId="AD" clId="Web-{8E77BF2C-0BCF-608B-2135-AD23E3F385EE}" dt="2025-11-30T19:28:31.506" v="30" actId="14100"/>
        <pc:sldMkLst>
          <pc:docMk/>
          <pc:sldMk cId="2858894183" sldId="258"/>
        </pc:sldMkLst>
        <pc:spChg chg="mod">
          <ac:chgData name="Maimouna Sylla (2439953)" userId="S::2439953@student.uwtsd.ac.uk::130be2f6-78d3-44c6-ac69-45e27a68949b" providerId="AD" clId="Web-{8E77BF2C-0BCF-608B-2135-AD23E3F385EE}" dt="2025-11-30T19:23:36.729" v="24"/>
          <ac:spMkLst>
            <pc:docMk/>
            <pc:sldMk cId="2858894183" sldId="258"/>
            <ac:spMk id="2" creationId="{239B31FF-BA65-8E3A-9F80-41673908C585}"/>
          </ac:spMkLst>
        </pc:spChg>
        <pc:spChg chg="mod">
          <ac:chgData name="Maimouna Sylla (2439953)" userId="S::2439953@student.uwtsd.ac.uk::130be2f6-78d3-44c6-ac69-45e27a68949b" providerId="AD" clId="Web-{8E77BF2C-0BCF-608B-2135-AD23E3F385EE}" dt="2025-11-30T19:23:36.729" v="24"/>
          <ac:spMkLst>
            <pc:docMk/>
            <pc:sldMk cId="2858894183" sldId="258"/>
            <ac:spMk id="3" creationId="{7A3CD278-F3D7-278F-9E0D-09F524DC6E46}"/>
          </ac:spMkLst>
        </pc:spChg>
        <pc:spChg chg="add mod">
          <ac:chgData name="Maimouna Sylla (2439953)" userId="S::2439953@student.uwtsd.ac.uk::130be2f6-78d3-44c6-ac69-45e27a68949b" providerId="AD" clId="Web-{8E77BF2C-0BCF-608B-2135-AD23E3F385EE}" dt="2025-11-30T19:28:31.506" v="30" actId="14100"/>
          <ac:spMkLst>
            <pc:docMk/>
            <pc:sldMk cId="2858894183" sldId="258"/>
            <ac:spMk id="5" creationId="{8F84459F-926A-6EF2-A41E-6BA9F3CC0DAD}"/>
          </ac:spMkLst>
        </pc:spChg>
        <pc:spChg chg="mod">
          <ac:chgData name="Maimouna Sylla (2439953)" userId="S::2439953@student.uwtsd.ac.uk::130be2f6-78d3-44c6-ac69-45e27a68949b" providerId="AD" clId="Web-{8E77BF2C-0BCF-608B-2135-AD23E3F385EE}" dt="2025-11-30T19:23:36.729" v="24"/>
          <ac:spMkLst>
            <pc:docMk/>
            <pc:sldMk cId="2858894183" sldId="258"/>
            <ac:spMk id="8" creationId="{FF539A45-46CD-A9D3-5909-256D4756EAFA}"/>
          </ac:spMkLst>
        </pc:spChg>
        <pc:spChg chg="mod">
          <ac:chgData name="Maimouna Sylla (2439953)" userId="S::2439953@student.uwtsd.ac.uk::130be2f6-78d3-44c6-ac69-45e27a68949b" providerId="AD" clId="Web-{8E77BF2C-0BCF-608B-2135-AD23E3F385EE}" dt="2025-11-30T19:23:36.729" v="24"/>
          <ac:spMkLst>
            <pc:docMk/>
            <pc:sldMk cId="2858894183" sldId="258"/>
            <ac:spMk id="10" creationId="{4F0961EB-672D-C5CE-AA77-F7FDF79AE971}"/>
          </ac:spMkLst>
        </pc:spChg>
        <pc:spChg chg="mod">
          <ac:chgData name="Maimouna Sylla (2439953)" userId="S::2439953@student.uwtsd.ac.uk::130be2f6-78d3-44c6-ac69-45e27a68949b" providerId="AD" clId="Web-{8E77BF2C-0BCF-608B-2135-AD23E3F385EE}" dt="2025-11-30T19:23:36.729" v="24"/>
          <ac:spMkLst>
            <pc:docMk/>
            <pc:sldMk cId="2858894183" sldId="258"/>
            <ac:spMk id="12" creationId="{206CB1C4-6A8A-F8A9-190F-8025B2B6E1D9}"/>
          </ac:spMkLst>
        </pc:spChg>
        <pc:spChg chg="add del">
          <ac:chgData name="Maimouna Sylla (2439953)" userId="S::2439953@student.uwtsd.ac.uk::130be2f6-78d3-44c6-ac69-45e27a68949b" providerId="AD" clId="Web-{8E77BF2C-0BCF-608B-2135-AD23E3F385EE}" dt="2025-11-30T19:23:36.729" v="24"/>
          <ac:spMkLst>
            <pc:docMk/>
            <pc:sldMk cId="2858894183" sldId="258"/>
            <ac:spMk id="17" creationId="{6927C7E7-B034-3DE1-D142-355D6AED1272}"/>
          </ac:spMkLst>
        </pc:spChg>
        <pc:spChg chg="add del mod">
          <ac:chgData name="Maimouna Sylla (2439953)" userId="S::2439953@student.uwtsd.ac.uk::130be2f6-78d3-44c6-ac69-45e27a68949b" providerId="AD" clId="Web-{8E77BF2C-0BCF-608B-2135-AD23E3F385EE}" dt="2025-11-30T19:28:02.208" v="25"/>
          <ac:spMkLst>
            <pc:docMk/>
            <pc:sldMk cId="2858894183" sldId="258"/>
            <ac:spMk id="22" creationId="{C5C10FC8-454A-3146-E5FB-CF8B2245C706}"/>
          </ac:spMkLst>
        </pc:spChg>
        <pc:picChg chg="add mod ord">
          <ac:chgData name="Maimouna Sylla (2439953)" userId="S::2439953@student.uwtsd.ac.uk::130be2f6-78d3-44c6-ac69-45e27a68949b" providerId="AD" clId="Web-{8E77BF2C-0BCF-608B-2135-AD23E3F385EE}" dt="2025-11-30T19:28:31.506" v="29" actId="14100"/>
          <ac:picMkLst>
            <pc:docMk/>
            <pc:sldMk cId="2858894183" sldId="258"/>
            <ac:picMk id="4" creationId="{B63FBB89-B09D-CF61-62D9-B133A8A855AE}"/>
          </ac:picMkLst>
        </pc:picChg>
      </pc:sldChg>
      <pc:sldChg chg="addSp delSp modSp mod modClrScheme chgLayout">
        <pc:chgData name="Maimouna Sylla (2439953)" userId="S::2439953@student.uwtsd.ac.uk::130be2f6-78d3-44c6-ac69-45e27a68949b" providerId="AD" clId="Web-{8E77BF2C-0BCF-608B-2135-AD23E3F385EE}" dt="2025-11-30T19:31:57.355" v="37"/>
        <pc:sldMkLst>
          <pc:docMk/>
          <pc:sldMk cId="2797369745" sldId="259"/>
        </pc:sldMkLst>
        <pc:spChg chg="mod">
          <ac:chgData name="Maimouna Sylla (2439953)" userId="S::2439953@student.uwtsd.ac.uk::130be2f6-78d3-44c6-ac69-45e27a68949b" providerId="AD" clId="Web-{8E77BF2C-0BCF-608B-2135-AD23E3F385EE}" dt="2025-11-30T19:29:28.836" v="33"/>
          <ac:spMkLst>
            <pc:docMk/>
            <pc:sldMk cId="2797369745" sldId="259"/>
            <ac:spMk id="2" creationId="{75A20EED-EDFA-1EDD-2CEB-1837EBB305F5}"/>
          </ac:spMkLst>
        </pc:spChg>
        <pc:spChg chg="add del">
          <ac:chgData name="Maimouna Sylla (2439953)" userId="S::2439953@student.uwtsd.ac.uk::130be2f6-78d3-44c6-ac69-45e27a68949b" providerId="AD" clId="Web-{8E77BF2C-0BCF-608B-2135-AD23E3F385EE}" dt="2025-11-30T19:29:28.836" v="33"/>
          <ac:spMkLst>
            <pc:docMk/>
            <pc:sldMk cId="2797369745" sldId="259"/>
            <ac:spMk id="3" creationId="{6C1E76CD-7A6A-B61C-D03E-175866C5B909}"/>
          </ac:spMkLst>
        </pc:spChg>
        <pc:spChg chg="add del mod">
          <ac:chgData name="Maimouna Sylla (2439953)" userId="S::2439953@student.uwtsd.ac.uk::130be2f6-78d3-44c6-ac69-45e27a68949b" providerId="AD" clId="Web-{8E77BF2C-0BCF-608B-2135-AD23E3F385EE}" dt="2025-11-30T19:31:57.308" v="34"/>
          <ac:spMkLst>
            <pc:docMk/>
            <pc:sldMk cId="2797369745" sldId="259"/>
            <ac:spMk id="8" creationId="{053692A3-413A-7DE7-452C-0494DAEF6BF3}"/>
          </ac:spMkLst>
        </pc:spChg>
        <pc:spChg chg="add del mod">
          <ac:chgData name="Maimouna Sylla (2439953)" userId="S::2439953@student.uwtsd.ac.uk::130be2f6-78d3-44c6-ac69-45e27a68949b" providerId="AD" clId="Web-{8E77BF2C-0BCF-608B-2135-AD23E3F385EE}" dt="2025-11-30T19:29:28.836" v="32"/>
          <ac:spMkLst>
            <pc:docMk/>
            <pc:sldMk cId="2797369745" sldId="259"/>
            <ac:spMk id="9" creationId="{2705C70E-B4A1-09FA-E692-1BBAE4E84068}"/>
          </ac:spMkLst>
        </pc:spChg>
        <pc:spChg chg="add mod">
          <ac:chgData name="Maimouna Sylla (2439953)" userId="S::2439953@student.uwtsd.ac.uk::130be2f6-78d3-44c6-ac69-45e27a68949b" providerId="AD" clId="Web-{8E77BF2C-0BCF-608B-2135-AD23E3F385EE}" dt="2025-11-30T19:29:28.836" v="33"/>
          <ac:spMkLst>
            <pc:docMk/>
            <pc:sldMk cId="2797369745" sldId="259"/>
            <ac:spMk id="10" creationId="{65F444CB-431C-F580-D014-FD9E76179504}"/>
          </ac:spMkLst>
        </pc:spChg>
        <pc:spChg chg="add del mod">
          <ac:chgData name="Maimouna Sylla (2439953)" userId="S::2439953@student.uwtsd.ac.uk::130be2f6-78d3-44c6-ac69-45e27a68949b" providerId="AD" clId="Web-{8E77BF2C-0BCF-608B-2135-AD23E3F385EE}" dt="2025-11-30T19:29:28.836" v="32"/>
          <ac:spMkLst>
            <pc:docMk/>
            <pc:sldMk cId="2797369745" sldId="259"/>
            <ac:spMk id="11" creationId="{387CEB3C-05F0-3E89-C6F5-A2F0BBE7D30D}"/>
          </ac:spMkLst>
        </pc:spChg>
        <pc:spChg chg="add mod">
          <ac:chgData name="Maimouna Sylla (2439953)" userId="S::2439953@student.uwtsd.ac.uk::130be2f6-78d3-44c6-ac69-45e27a68949b" providerId="AD" clId="Web-{8E77BF2C-0BCF-608B-2135-AD23E3F385EE}" dt="2025-11-30T19:29:28.836" v="33"/>
          <ac:spMkLst>
            <pc:docMk/>
            <pc:sldMk cId="2797369745" sldId="259"/>
            <ac:spMk id="12" creationId="{12940A2E-507B-5B50-7AC7-FAFE2ADDD5DD}"/>
          </ac:spMkLst>
        </pc:spChg>
        <pc:spChg chg="add del mod">
          <ac:chgData name="Maimouna Sylla (2439953)" userId="S::2439953@student.uwtsd.ac.uk::130be2f6-78d3-44c6-ac69-45e27a68949b" providerId="AD" clId="Web-{8E77BF2C-0BCF-608B-2135-AD23E3F385EE}" dt="2025-11-30T19:29:28.836" v="32"/>
          <ac:spMkLst>
            <pc:docMk/>
            <pc:sldMk cId="2797369745" sldId="259"/>
            <ac:spMk id="13" creationId="{4914E3CD-DE34-32C1-FEC3-454CCCA017FA}"/>
          </ac:spMkLst>
        </pc:spChg>
        <pc:spChg chg="add mod">
          <ac:chgData name="Maimouna Sylla (2439953)" userId="S::2439953@student.uwtsd.ac.uk::130be2f6-78d3-44c6-ac69-45e27a68949b" providerId="AD" clId="Web-{8E77BF2C-0BCF-608B-2135-AD23E3F385EE}" dt="2025-11-30T19:29:28.836" v="33"/>
          <ac:spMkLst>
            <pc:docMk/>
            <pc:sldMk cId="2797369745" sldId="259"/>
            <ac:spMk id="14" creationId="{5E3EC1F9-498C-175A-488F-92D382929A4D}"/>
          </ac:spMkLst>
        </pc:spChg>
        <pc:spChg chg="add del mod">
          <ac:chgData name="Maimouna Sylla (2439953)" userId="S::2439953@student.uwtsd.ac.uk::130be2f6-78d3-44c6-ac69-45e27a68949b" providerId="AD" clId="Web-{8E77BF2C-0BCF-608B-2135-AD23E3F385EE}" dt="2025-11-30T19:29:28.836" v="32"/>
          <ac:spMkLst>
            <pc:docMk/>
            <pc:sldMk cId="2797369745" sldId="259"/>
            <ac:spMk id="15" creationId="{09B47F66-8CE8-ED13-465E-063C4CE9DF45}"/>
          </ac:spMkLst>
        </pc:spChg>
        <pc:spChg chg="add mod">
          <ac:chgData name="Maimouna Sylla (2439953)" userId="S::2439953@student.uwtsd.ac.uk::130be2f6-78d3-44c6-ac69-45e27a68949b" providerId="AD" clId="Web-{8E77BF2C-0BCF-608B-2135-AD23E3F385EE}" dt="2025-11-30T19:29:28.836" v="33"/>
          <ac:spMkLst>
            <pc:docMk/>
            <pc:sldMk cId="2797369745" sldId="259"/>
            <ac:spMk id="17" creationId="{6C1E76CD-7A6A-B61C-D03E-175866C5B909}"/>
          </ac:spMkLst>
        </pc:spChg>
        <pc:spChg chg="add mod">
          <ac:chgData name="Maimouna Sylla (2439953)" userId="S::2439953@student.uwtsd.ac.uk::130be2f6-78d3-44c6-ac69-45e27a68949b" providerId="AD" clId="Web-{8E77BF2C-0BCF-608B-2135-AD23E3F385EE}" dt="2025-11-30T19:31:57.355" v="37"/>
          <ac:spMkLst>
            <pc:docMk/>
            <pc:sldMk cId="2797369745" sldId="259"/>
            <ac:spMk id="18" creationId="{83D5B480-242C-C054-24D4-7645BD497CA9}"/>
          </ac:spMkLst>
        </pc:spChg>
        <pc:graphicFrameChg chg="add del mod">
          <ac:chgData name="Maimouna Sylla (2439953)" userId="S::2439953@student.uwtsd.ac.uk::130be2f6-78d3-44c6-ac69-45e27a68949b" providerId="AD" clId="Web-{8E77BF2C-0BCF-608B-2135-AD23E3F385EE}" dt="2025-11-30T19:29:28.836" v="32"/>
          <ac:graphicFrameMkLst>
            <pc:docMk/>
            <pc:sldMk cId="2797369745" sldId="259"/>
            <ac:graphicFrameMk id="5" creationId="{50D3E6A4-80EC-DB71-2800-067D695B815E}"/>
          </ac:graphicFrameMkLst>
        </pc:graphicFrameChg>
        <pc:picChg chg="add mod ord">
          <ac:chgData name="Maimouna Sylla (2439953)" userId="S::2439953@student.uwtsd.ac.uk::130be2f6-78d3-44c6-ac69-45e27a68949b" providerId="AD" clId="Web-{8E77BF2C-0BCF-608B-2135-AD23E3F385EE}" dt="2025-11-30T19:31:57.355" v="35"/>
          <ac:picMkLst>
            <pc:docMk/>
            <pc:sldMk cId="2797369745" sldId="259"/>
            <ac:picMk id="16" creationId="{016D8747-E609-0799-A3A0-3A998F32AAC3}"/>
          </ac:picMkLst>
        </pc:picChg>
      </pc:sldChg>
      <pc:sldChg chg="addSp delSp modSp mod modClrScheme chgLayout">
        <pc:chgData name="Maimouna Sylla (2439953)" userId="S::2439953@student.uwtsd.ac.uk::130be2f6-78d3-44c6-ac69-45e27a68949b" providerId="AD" clId="Web-{8E77BF2C-0BCF-608B-2135-AD23E3F385EE}" dt="2025-11-30T19:32:46.309" v="38"/>
        <pc:sldMkLst>
          <pc:docMk/>
          <pc:sldMk cId="3763873817" sldId="260"/>
        </pc:sldMkLst>
        <pc:spChg chg="mod">
          <ac:chgData name="Maimouna Sylla (2439953)" userId="S::2439953@student.uwtsd.ac.uk::130be2f6-78d3-44c6-ac69-45e27a68949b" providerId="AD" clId="Web-{8E77BF2C-0BCF-608B-2135-AD23E3F385EE}" dt="2025-11-30T19:32:46.309" v="38"/>
          <ac:spMkLst>
            <pc:docMk/>
            <pc:sldMk cId="3763873817" sldId="260"/>
            <ac:spMk id="2" creationId="{E06D40E0-530E-489C-A279-B54C34ACCC93}"/>
          </ac:spMkLst>
        </pc:spChg>
        <pc:spChg chg="del">
          <ac:chgData name="Maimouna Sylla (2439953)" userId="S::2439953@student.uwtsd.ac.uk::130be2f6-78d3-44c6-ac69-45e27a68949b" providerId="AD" clId="Web-{8E77BF2C-0BCF-608B-2135-AD23E3F385EE}" dt="2025-11-30T19:32:46.309" v="38"/>
          <ac:spMkLst>
            <pc:docMk/>
            <pc:sldMk cId="3763873817" sldId="260"/>
            <ac:spMk id="3" creationId="{2A4A0653-D8C8-50C7-98CF-401DD7E9C59E}"/>
          </ac:spMkLst>
        </pc:spChg>
        <pc:spChg chg="mod">
          <ac:chgData name="Maimouna Sylla (2439953)" userId="S::2439953@student.uwtsd.ac.uk::130be2f6-78d3-44c6-ac69-45e27a68949b" providerId="AD" clId="Web-{8E77BF2C-0BCF-608B-2135-AD23E3F385EE}" dt="2025-11-30T19:32:46.309" v="38"/>
          <ac:spMkLst>
            <pc:docMk/>
            <pc:sldMk cId="3763873817" sldId="260"/>
            <ac:spMk id="6" creationId="{FC978ABB-44A8-298E-295E-CF77C1BA669D}"/>
          </ac:spMkLst>
        </pc:spChg>
        <pc:spChg chg="add mod">
          <ac:chgData name="Maimouna Sylla (2439953)" userId="S::2439953@student.uwtsd.ac.uk::130be2f6-78d3-44c6-ac69-45e27a68949b" providerId="AD" clId="Web-{8E77BF2C-0BCF-608B-2135-AD23E3F385EE}" dt="2025-11-30T19:32:46.309" v="38"/>
          <ac:spMkLst>
            <pc:docMk/>
            <pc:sldMk cId="3763873817" sldId="260"/>
            <ac:spMk id="12" creationId="{0ABD7280-53B4-3595-8134-71A0852190C9}"/>
          </ac:spMkLst>
        </pc:spChg>
        <pc:spChg chg="add mod">
          <ac:chgData name="Maimouna Sylla (2439953)" userId="S::2439953@student.uwtsd.ac.uk::130be2f6-78d3-44c6-ac69-45e27a68949b" providerId="AD" clId="Web-{8E77BF2C-0BCF-608B-2135-AD23E3F385EE}" dt="2025-11-30T19:32:46.309" v="38"/>
          <ac:spMkLst>
            <pc:docMk/>
            <pc:sldMk cId="3763873817" sldId="260"/>
            <ac:spMk id="14" creationId="{5F5AEAC5-EC05-B618-B2B0-3370F7762C3D}"/>
          </ac:spMkLst>
        </pc:spChg>
        <pc:spChg chg="add mod">
          <ac:chgData name="Maimouna Sylla (2439953)" userId="S::2439953@student.uwtsd.ac.uk::130be2f6-78d3-44c6-ac69-45e27a68949b" providerId="AD" clId="Web-{8E77BF2C-0BCF-608B-2135-AD23E3F385EE}" dt="2025-11-30T19:32:46.309" v="38"/>
          <ac:spMkLst>
            <pc:docMk/>
            <pc:sldMk cId="3763873817" sldId="260"/>
            <ac:spMk id="16" creationId="{2C4669A8-5AB2-18E3-4DDD-B51CDB839CFE}"/>
          </ac:spMkLst>
        </pc:spChg>
        <pc:graphicFrameChg chg="add mod">
          <ac:chgData name="Maimouna Sylla (2439953)" userId="S::2439953@student.uwtsd.ac.uk::130be2f6-78d3-44c6-ac69-45e27a68949b" providerId="AD" clId="Web-{8E77BF2C-0BCF-608B-2135-AD23E3F385EE}" dt="2025-11-30T19:32:46.309" v="38"/>
          <ac:graphicFrameMkLst>
            <pc:docMk/>
            <pc:sldMk cId="3763873817" sldId="260"/>
            <ac:graphicFrameMk id="8" creationId="{DC7D46A8-60A1-DED3-D390-247B7AAFD6A3}"/>
          </ac:graphicFrameMkLst>
        </pc:graphicFrameChg>
      </pc:sldChg>
      <pc:sldChg chg="addSp delSp modSp">
        <pc:chgData name="Maimouna Sylla (2439953)" userId="S::2439953@student.uwtsd.ac.uk::130be2f6-78d3-44c6-ac69-45e27a68949b" providerId="AD" clId="Web-{8E77BF2C-0BCF-608B-2135-AD23E3F385EE}" dt="2025-11-30T20:22:39.809" v="85" actId="14100"/>
        <pc:sldMkLst>
          <pc:docMk/>
          <pc:sldMk cId="3920084175" sldId="261"/>
        </pc:sldMkLst>
        <pc:spChg chg="mod">
          <ac:chgData name="Maimouna Sylla (2439953)" userId="S::2439953@student.uwtsd.ac.uk::130be2f6-78d3-44c6-ac69-45e27a68949b" providerId="AD" clId="Web-{8E77BF2C-0BCF-608B-2135-AD23E3F385EE}" dt="2025-11-30T19:33:20.374" v="39"/>
          <ac:spMkLst>
            <pc:docMk/>
            <pc:sldMk cId="3920084175" sldId="261"/>
            <ac:spMk id="2" creationId="{10F19C4D-0528-6108-F259-0AE3F7F7E517}"/>
          </ac:spMkLst>
        </pc:spChg>
        <pc:spChg chg="del">
          <ac:chgData name="Maimouna Sylla (2439953)" userId="S::2439953@student.uwtsd.ac.uk::130be2f6-78d3-44c6-ac69-45e27a68949b" providerId="AD" clId="Web-{8E77BF2C-0BCF-608B-2135-AD23E3F385EE}" dt="2025-11-30T19:33:20.374" v="39"/>
          <ac:spMkLst>
            <pc:docMk/>
            <pc:sldMk cId="3920084175" sldId="261"/>
            <ac:spMk id="3" creationId="{BFB90396-4670-E791-4262-1778B6838C30}"/>
          </ac:spMkLst>
        </pc:spChg>
        <pc:spChg chg="mod">
          <ac:chgData name="Maimouna Sylla (2439953)" userId="S::2439953@student.uwtsd.ac.uk::130be2f6-78d3-44c6-ac69-45e27a68949b" providerId="AD" clId="Web-{8E77BF2C-0BCF-608B-2135-AD23E3F385EE}" dt="2025-11-30T19:33:20.374" v="39"/>
          <ac:spMkLst>
            <pc:docMk/>
            <pc:sldMk cId="3920084175" sldId="261"/>
            <ac:spMk id="4" creationId="{209DF284-191F-4607-DDE1-4BBCB1579FE8}"/>
          </ac:spMkLst>
        </pc:spChg>
        <pc:spChg chg="add">
          <ac:chgData name="Maimouna Sylla (2439953)" userId="S::2439953@student.uwtsd.ac.uk::130be2f6-78d3-44c6-ac69-45e27a68949b" providerId="AD" clId="Web-{8E77BF2C-0BCF-608B-2135-AD23E3F385EE}" dt="2025-11-30T19:33:20.374" v="39"/>
          <ac:spMkLst>
            <pc:docMk/>
            <pc:sldMk cId="3920084175" sldId="261"/>
            <ac:spMk id="10" creationId="{0749399A-3392-7224-3F75-0DD15032BD45}"/>
          </ac:spMkLst>
        </pc:spChg>
        <pc:spChg chg="add">
          <ac:chgData name="Maimouna Sylla (2439953)" userId="S::2439953@student.uwtsd.ac.uk::130be2f6-78d3-44c6-ac69-45e27a68949b" providerId="AD" clId="Web-{8E77BF2C-0BCF-608B-2135-AD23E3F385EE}" dt="2025-11-30T19:33:20.374" v="39"/>
          <ac:spMkLst>
            <pc:docMk/>
            <pc:sldMk cId="3920084175" sldId="261"/>
            <ac:spMk id="12" creationId="{B21158EF-B3F1-DADD-CC4D-4DF0175975A6}"/>
          </ac:spMkLst>
        </pc:spChg>
        <pc:spChg chg="add">
          <ac:chgData name="Maimouna Sylla (2439953)" userId="S::2439953@student.uwtsd.ac.uk::130be2f6-78d3-44c6-ac69-45e27a68949b" providerId="AD" clId="Web-{8E77BF2C-0BCF-608B-2135-AD23E3F385EE}" dt="2025-11-30T19:33:20.374" v="39"/>
          <ac:spMkLst>
            <pc:docMk/>
            <pc:sldMk cId="3920084175" sldId="261"/>
            <ac:spMk id="14" creationId="{3F6FAFFF-E8E6-61D7-301E-D25BB6CA68CF}"/>
          </ac:spMkLst>
        </pc:spChg>
        <pc:spChg chg="add del mod">
          <ac:chgData name="Maimouna Sylla (2439953)" userId="S::2439953@student.uwtsd.ac.uk::130be2f6-78d3-44c6-ac69-45e27a68949b" providerId="AD" clId="Web-{8E77BF2C-0BCF-608B-2135-AD23E3F385EE}" dt="2025-11-30T20:14:42.674" v="81"/>
          <ac:spMkLst>
            <pc:docMk/>
            <pc:sldMk cId="3920084175" sldId="261"/>
            <ac:spMk id="15" creationId="{773053BD-68C6-0782-FDCA-275DBF6F852C}"/>
          </ac:spMkLst>
        </pc:spChg>
        <pc:spChg chg="add mod">
          <ac:chgData name="Maimouna Sylla (2439953)" userId="S::2439953@student.uwtsd.ac.uk::130be2f6-78d3-44c6-ac69-45e27a68949b" providerId="AD" clId="Web-{8E77BF2C-0BCF-608B-2135-AD23E3F385EE}" dt="2025-11-30T19:36:06.152" v="49" actId="14100"/>
          <ac:spMkLst>
            <pc:docMk/>
            <pc:sldMk cId="3920084175" sldId="261"/>
            <ac:spMk id="18" creationId="{04D614A9-5FC4-DFAD-A22B-B93D1A7B6857}"/>
          </ac:spMkLst>
        </pc:spChg>
        <pc:graphicFrameChg chg="add mod">
          <ac:chgData name="Maimouna Sylla (2439953)" userId="S::2439953@student.uwtsd.ac.uk::130be2f6-78d3-44c6-ac69-45e27a68949b" providerId="AD" clId="Web-{8E77BF2C-0BCF-608B-2135-AD23E3F385EE}" dt="2025-11-30T20:22:39.809" v="85" actId="14100"/>
          <ac:graphicFrameMkLst>
            <pc:docMk/>
            <pc:sldMk cId="3920084175" sldId="261"/>
            <ac:graphicFrameMk id="6" creationId="{0A1F794E-9B15-DEE6-091E-4D41C91B8C9B}"/>
          </ac:graphicFrameMkLst>
        </pc:graphicFrameChg>
        <pc:picChg chg="add del mod">
          <ac:chgData name="Maimouna Sylla (2439953)" userId="S::2439953@student.uwtsd.ac.uk::130be2f6-78d3-44c6-ac69-45e27a68949b" providerId="AD" clId="Web-{8E77BF2C-0BCF-608B-2135-AD23E3F385EE}" dt="2025-11-30T19:36:14.794" v="51"/>
          <ac:picMkLst>
            <pc:docMk/>
            <pc:sldMk cId="3920084175" sldId="261"/>
            <ac:picMk id="13" creationId="{896408A0-1F65-059E-A9CC-7509DA83EE1F}"/>
          </ac:picMkLst>
        </pc:picChg>
        <pc:picChg chg="add mod">
          <ac:chgData name="Maimouna Sylla (2439953)" userId="S::2439953@student.uwtsd.ac.uk::130be2f6-78d3-44c6-ac69-45e27a68949b" providerId="AD" clId="Web-{8E77BF2C-0BCF-608B-2135-AD23E3F385EE}" dt="2025-11-30T19:36:06.137" v="48" actId="14100"/>
          <ac:picMkLst>
            <pc:docMk/>
            <pc:sldMk cId="3920084175" sldId="261"/>
            <ac:picMk id="17" creationId="{BE1617F7-D7C9-9D1D-482D-E3B7EFA78015}"/>
          </ac:picMkLst>
        </pc:picChg>
      </pc:sldChg>
      <pc:sldChg chg="addSp delSp modSp mod modClrScheme chgLayout">
        <pc:chgData name="Maimouna Sylla (2439953)" userId="S::2439953@student.uwtsd.ac.uk::130be2f6-78d3-44c6-ac69-45e27a68949b" providerId="AD" clId="Web-{8E77BF2C-0BCF-608B-2135-AD23E3F385EE}" dt="2025-11-30T19:46:33.315" v="77"/>
        <pc:sldMkLst>
          <pc:docMk/>
          <pc:sldMk cId="2718488713" sldId="266"/>
        </pc:sldMkLst>
        <pc:spChg chg="mod">
          <ac:chgData name="Maimouna Sylla (2439953)" userId="S::2439953@student.uwtsd.ac.uk::130be2f6-78d3-44c6-ac69-45e27a68949b" providerId="AD" clId="Web-{8E77BF2C-0BCF-608B-2135-AD23E3F385EE}" dt="2025-11-30T19:36:38.484" v="52"/>
          <ac:spMkLst>
            <pc:docMk/>
            <pc:sldMk cId="2718488713" sldId="266"/>
            <ac:spMk id="2" creationId="{50244500-7066-9AC1-61C9-8C24E1D4BB99}"/>
          </ac:spMkLst>
        </pc:spChg>
        <pc:spChg chg="del">
          <ac:chgData name="Maimouna Sylla (2439953)" userId="S::2439953@student.uwtsd.ac.uk::130be2f6-78d3-44c6-ac69-45e27a68949b" providerId="AD" clId="Web-{8E77BF2C-0BCF-608B-2135-AD23E3F385EE}" dt="2025-11-30T19:36:38.484" v="52"/>
          <ac:spMkLst>
            <pc:docMk/>
            <pc:sldMk cId="2718488713" sldId="266"/>
            <ac:spMk id="3" creationId="{A69EB7A4-0225-3BB2-B89E-5AF56330468F}"/>
          </ac:spMkLst>
        </pc:spChg>
        <pc:spChg chg="mod">
          <ac:chgData name="Maimouna Sylla (2439953)" userId="S::2439953@student.uwtsd.ac.uk::130be2f6-78d3-44c6-ac69-45e27a68949b" providerId="AD" clId="Web-{8E77BF2C-0BCF-608B-2135-AD23E3F385EE}" dt="2025-11-30T19:36:38.484" v="52"/>
          <ac:spMkLst>
            <pc:docMk/>
            <pc:sldMk cId="2718488713" sldId="266"/>
            <ac:spMk id="4" creationId="{E27DA33D-A8EF-14E8-7722-AA4BD47935E6}"/>
          </ac:spMkLst>
        </pc:spChg>
        <pc:spChg chg="mod">
          <ac:chgData name="Maimouna Sylla (2439953)" userId="S::2439953@student.uwtsd.ac.uk::130be2f6-78d3-44c6-ac69-45e27a68949b" providerId="AD" clId="Web-{8E77BF2C-0BCF-608B-2135-AD23E3F385EE}" dt="2025-11-30T19:36:38.484" v="52"/>
          <ac:spMkLst>
            <pc:docMk/>
            <pc:sldMk cId="2718488713" sldId="266"/>
            <ac:spMk id="5" creationId="{B4A05EC5-491A-9CF6-38BF-54669D639F74}"/>
          </ac:spMkLst>
        </pc:spChg>
        <pc:spChg chg="mod">
          <ac:chgData name="Maimouna Sylla (2439953)" userId="S::2439953@student.uwtsd.ac.uk::130be2f6-78d3-44c6-ac69-45e27a68949b" providerId="AD" clId="Web-{8E77BF2C-0BCF-608B-2135-AD23E3F385EE}" dt="2025-11-30T19:36:38.484" v="52"/>
          <ac:spMkLst>
            <pc:docMk/>
            <pc:sldMk cId="2718488713" sldId="266"/>
            <ac:spMk id="6" creationId="{3F790F7D-7AFE-7181-2C4C-74A309FAB287}"/>
          </ac:spMkLst>
        </pc:spChg>
        <pc:spChg chg="add mod">
          <ac:chgData name="Maimouna Sylla (2439953)" userId="S::2439953@student.uwtsd.ac.uk::130be2f6-78d3-44c6-ac69-45e27a68949b" providerId="AD" clId="Web-{8E77BF2C-0BCF-608B-2135-AD23E3F385EE}" dt="2025-11-30T19:36:38.484" v="52"/>
          <ac:spMkLst>
            <pc:docMk/>
            <pc:sldMk cId="2718488713" sldId="266"/>
            <ac:spMk id="12" creationId="{B3E37A32-7815-F1FA-57D2-87CEFCDF0DA4}"/>
          </ac:spMkLst>
        </pc:spChg>
        <pc:spChg chg="add del mod">
          <ac:chgData name="Maimouna Sylla (2439953)" userId="S::2439953@student.uwtsd.ac.uk::130be2f6-78d3-44c6-ac69-45e27a68949b" providerId="AD" clId="Web-{8E77BF2C-0BCF-608B-2135-AD23E3F385EE}" dt="2025-11-30T19:39:13.780" v="57"/>
          <ac:spMkLst>
            <pc:docMk/>
            <pc:sldMk cId="2718488713" sldId="266"/>
            <ac:spMk id="29" creationId="{A86B86C0-E631-B60B-416F-E9F3CBF2CA15}"/>
          </ac:spMkLst>
        </pc:spChg>
        <pc:spChg chg="add del mod">
          <ac:chgData name="Maimouna Sylla (2439953)" userId="S::2439953@student.uwtsd.ac.uk::130be2f6-78d3-44c6-ac69-45e27a68949b" providerId="AD" clId="Web-{8E77BF2C-0BCF-608B-2135-AD23E3F385EE}" dt="2025-11-30T19:41:22.507" v="65"/>
          <ac:spMkLst>
            <pc:docMk/>
            <pc:sldMk cId="2718488713" sldId="266"/>
            <ac:spMk id="32" creationId="{C31C3BE9-3C9D-6763-BFE7-5B6EE1BDA83C}"/>
          </ac:spMkLst>
        </pc:spChg>
        <pc:spChg chg="add mod">
          <ac:chgData name="Maimouna Sylla (2439953)" userId="S::2439953@student.uwtsd.ac.uk::130be2f6-78d3-44c6-ac69-45e27a68949b" providerId="AD" clId="Web-{8E77BF2C-0BCF-608B-2135-AD23E3F385EE}" dt="2025-11-30T19:46:01.424" v="70"/>
          <ac:spMkLst>
            <pc:docMk/>
            <pc:sldMk cId="2718488713" sldId="266"/>
            <ac:spMk id="35" creationId="{AAA579D6-8AB7-6BA1-89CC-60D88EB98450}"/>
          </ac:spMkLst>
        </pc:spChg>
        <pc:spChg chg="add del mod">
          <ac:chgData name="Maimouna Sylla (2439953)" userId="S::2439953@student.uwtsd.ac.uk::130be2f6-78d3-44c6-ac69-45e27a68949b" providerId="AD" clId="Web-{8E77BF2C-0BCF-608B-2135-AD23E3F385EE}" dt="2025-11-30T19:46:19.971" v="75"/>
          <ac:spMkLst>
            <pc:docMk/>
            <pc:sldMk cId="2718488713" sldId="266"/>
            <ac:spMk id="38" creationId="{44CEF27C-760E-5A96-047D-0C73B7ABDEF8}"/>
          </ac:spMkLst>
        </pc:spChg>
        <pc:graphicFrameChg chg="add mod">
          <ac:chgData name="Maimouna Sylla (2439953)" userId="S::2439953@student.uwtsd.ac.uk::130be2f6-78d3-44c6-ac69-45e27a68949b" providerId="AD" clId="Web-{8E77BF2C-0BCF-608B-2135-AD23E3F385EE}" dt="2025-11-30T19:36:38.484" v="52"/>
          <ac:graphicFrameMkLst>
            <pc:docMk/>
            <pc:sldMk cId="2718488713" sldId="266"/>
            <ac:graphicFrameMk id="8" creationId="{EBAF5217-7A5C-9620-A00E-D49CBC205A56}"/>
          </ac:graphicFrameMkLst>
        </pc:graphicFrameChg>
        <pc:picChg chg="add del mod">
          <ac:chgData name="Maimouna Sylla (2439953)" userId="S::2439953@student.uwtsd.ac.uk::130be2f6-78d3-44c6-ac69-45e27a68949b" providerId="AD" clId="Web-{8E77BF2C-0BCF-608B-2135-AD23E3F385EE}" dt="2025-11-30T19:39:13.780" v="58"/>
          <ac:picMkLst>
            <pc:docMk/>
            <pc:sldMk cId="2718488713" sldId="266"/>
            <ac:picMk id="28" creationId="{D746BC50-EB07-C33A-F68A-2685F51D6038}"/>
          </ac:picMkLst>
        </pc:picChg>
        <pc:picChg chg="add del mod">
          <ac:chgData name="Maimouna Sylla (2439953)" userId="S::2439953@student.uwtsd.ac.uk::130be2f6-78d3-44c6-ac69-45e27a68949b" providerId="AD" clId="Web-{8E77BF2C-0BCF-608B-2135-AD23E3F385EE}" dt="2025-11-30T19:41:22.507" v="66"/>
          <ac:picMkLst>
            <pc:docMk/>
            <pc:sldMk cId="2718488713" sldId="266"/>
            <ac:picMk id="31" creationId="{DF28E310-D2DE-1847-3154-B4A4651E6B0E}"/>
          </ac:picMkLst>
        </pc:picChg>
        <pc:picChg chg="add del mod">
          <ac:chgData name="Maimouna Sylla (2439953)" userId="S::2439953@student.uwtsd.ac.uk::130be2f6-78d3-44c6-ac69-45e27a68949b" providerId="AD" clId="Web-{8E77BF2C-0BCF-608B-2135-AD23E3F385EE}" dt="2025-11-30T19:46:33.315" v="77"/>
          <ac:picMkLst>
            <pc:docMk/>
            <pc:sldMk cId="2718488713" sldId="266"/>
            <ac:picMk id="34" creationId="{4D810187-C783-8C7C-65BA-3DBD174CFCD6}"/>
          </ac:picMkLst>
        </pc:picChg>
        <pc:picChg chg="add del mod">
          <ac:chgData name="Maimouna Sylla (2439953)" userId="S::2439953@student.uwtsd.ac.uk::130be2f6-78d3-44c6-ac69-45e27a68949b" providerId="AD" clId="Web-{8E77BF2C-0BCF-608B-2135-AD23E3F385EE}" dt="2025-11-30T19:46:19.971" v="76"/>
          <ac:picMkLst>
            <pc:docMk/>
            <pc:sldMk cId="2718488713" sldId="266"/>
            <ac:picMk id="37" creationId="{9BBEB88C-B051-5DBE-6E39-CD456F5670F9}"/>
          </ac:picMkLst>
        </pc:picChg>
      </pc:sldChg>
      <pc:sldChg chg="modSp new">
        <pc:chgData name="Maimouna Sylla (2439953)" userId="S::2439953@student.uwtsd.ac.uk::130be2f6-78d3-44c6-ac69-45e27a68949b" providerId="AD" clId="Web-{8E77BF2C-0BCF-608B-2135-AD23E3F385EE}" dt="2025-11-30T19:21:05.436" v="14" actId="1076"/>
        <pc:sldMkLst>
          <pc:docMk/>
          <pc:sldMk cId="1347097502" sldId="267"/>
        </pc:sldMkLst>
        <pc:spChg chg="mod">
          <ac:chgData name="Maimouna Sylla (2439953)" userId="S::2439953@student.uwtsd.ac.uk::130be2f6-78d3-44c6-ac69-45e27a68949b" providerId="AD" clId="Web-{8E77BF2C-0BCF-608B-2135-AD23E3F385EE}" dt="2025-11-30T19:21:05.436" v="14" actId="1076"/>
          <ac:spMkLst>
            <pc:docMk/>
            <pc:sldMk cId="1347097502" sldId="267"/>
            <ac:spMk id="2" creationId="{FFADBFF4-4A9C-93C0-30BC-D2CAAB2C7E7F}"/>
          </ac:spMkLst>
        </pc:spChg>
        <pc:spChg chg="mod">
          <ac:chgData name="Maimouna Sylla (2439953)" userId="S::2439953@student.uwtsd.ac.uk::130be2f6-78d3-44c6-ac69-45e27a68949b" providerId="AD" clId="Web-{8E77BF2C-0BCF-608B-2135-AD23E3F385EE}" dt="2025-11-30T18:55:21.175" v="13" actId="20577"/>
          <ac:spMkLst>
            <pc:docMk/>
            <pc:sldMk cId="1347097502" sldId="267"/>
            <ac:spMk id="3" creationId="{F2CC99C7-CE02-8452-1E24-BDFEF4008D97}"/>
          </ac:spMkLst>
        </pc:spChg>
      </pc:sldChg>
    </pc:docChg>
  </pc:docChgLst>
  <pc:docChgLst>
    <pc:chgData clId="Web-{555ED5ED-2A9E-EDBB-9A69-43B3FAE687C5}"/>
    <pc:docChg chg="modSld">
      <pc:chgData name="" userId="" providerId="" clId="Web-{555ED5ED-2A9E-EDBB-9A69-43B3FAE687C5}" dt="2025-11-26T10:03:47.202" v="5" actId="20577"/>
      <pc:docMkLst>
        <pc:docMk/>
      </pc:docMkLst>
      <pc:sldChg chg="modSp">
        <pc:chgData name="" userId="" providerId="" clId="Web-{555ED5ED-2A9E-EDBB-9A69-43B3FAE687C5}" dt="2025-11-26T10:03:47.202" v="5" actId="20577"/>
        <pc:sldMkLst>
          <pc:docMk/>
          <pc:sldMk cId="1213217556" sldId="257"/>
        </pc:sldMkLst>
        <pc:spChg chg="mod">
          <ac:chgData name="" userId="" providerId="" clId="Web-{555ED5ED-2A9E-EDBB-9A69-43B3FAE687C5}" dt="2025-11-26T10:03:47.202" v="5" actId="20577"/>
          <ac:spMkLst>
            <pc:docMk/>
            <pc:sldMk cId="1213217556" sldId="257"/>
            <ac:spMk id="3" creationId="{D04D43D8-41E2-6062-B769-F471AD39F37D}"/>
          </ac:spMkLst>
        </pc:spChg>
      </pc:sldChg>
    </pc:docChg>
  </pc:docChgLst>
  <pc:docChgLst>
    <pc:chgData name="Maimouna Sylla (2439953)" userId="S::2439953@student.uwtsd.ac.uk::130be2f6-78d3-44c6-ac69-45e27a68949b" providerId="AD" clId="Web-{6CB098AF-E2AF-330D-2580-7A523DB4A1FE}"/>
    <pc:docChg chg="addSld modSld addMainMaster delMainMaster">
      <pc:chgData name="Maimouna Sylla (2439953)" userId="S::2439953@student.uwtsd.ac.uk::130be2f6-78d3-44c6-ac69-45e27a68949b" providerId="AD" clId="Web-{6CB098AF-E2AF-330D-2580-7A523DB4A1FE}" dt="2025-11-25T20:57:02.647" v="181" actId="20577"/>
      <pc:docMkLst>
        <pc:docMk/>
      </pc:docMkLst>
      <pc:sldChg chg="addSp delSp modSp mod setBg modClrScheme setClrOvrMap chgLayout">
        <pc:chgData name="Maimouna Sylla (2439953)" userId="S::2439953@student.uwtsd.ac.uk::130be2f6-78d3-44c6-ac69-45e27a68949b" providerId="AD" clId="Web-{6CB098AF-E2AF-330D-2580-7A523DB4A1FE}" dt="2025-11-25T20:52:56.588" v="175"/>
        <pc:sldMkLst>
          <pc:docMk/>
          <pc:sldMk cId="109857222" sldId="256"/>
        </pc:sldMkLst>
        <pc:spChg chg="mod">
          <ac:chgData name="Maimouna Sylla (2439953)" userId="S::2439953@student.uwtsd.ac.uk::130be2f6-78d3-44c6-ac69-45e27a68949b" providerId="AD" clId="Web-{6CB098AF-E2AF-330D-2580-7A523DB4A1FE}" dt="2025-11-25T20:52:56.588" v="175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Maimouna Sylla (2439953)" userId="S::2439953@student.uwtsd.ac.uk::130be2f6-78d3-44c6-ac69-45e27a68949b" providerId="AD" clId="Web-{6CB098AF-E2AF-330D-2580-7A523DB4A1FE}" dt="2025-11-25T20:52:56.588" v="175"/>
          <ac:spMkLst>
            <pc:docMk/>
            <pc:sldMk cId="109857222" sldId="256"/>
            <ac:spMk id="3" creationId="{00000000-0000-0000-0000-000000000000}"/>
          </ac:spMkLst>
        </pc:spChg>
        <pc:picChg chg="add mod ord">
          <ac:chgData name="Maimouna Sylla (2439953)" userId="S::2439953@student.uwtsd.ac.uk::130be2f6-78d3-44c6-ac69-45e27a68949b" providerId="AD" clId="Web-{6CB098AF-E2AF-330D-2580-7A523DB4A1FE}" dt="2025-11-25T20:52:56.588" v="175"/>
          <ac:picMkLst>
            <pc:docMk/>
            <pc:sldMk cId="109857222" sldId="256"/>
            <ac:picMk id="4" creationId="{7F156D7F-16E0-3481-46CB-955A47789C7B}"/>
          </ac:picMkLst>
        </pc:picChg>
      </pc:sldChg>
      <pc:sldChg chg="modSp new">
        <pc:chgData name="Maimouna Sylla (2439953)" userId="S::2439953@student.uwtsd.ac.uk::130be2f6-78d3-44c6-ac69-45e27a68949b" providerId="AD" clId="Web-{6CB098AF-E2AF-330D-2580-7A523DB4A1FE}" dt="2025-11-25T20:57:02.647" v="181" actId="20577"/>
        <pc:sldMkLst>
          <pc:docMk/>
          <pc:sldMk cId="1213217556" sldId="257"/>
        </pc:sldMkLst>
        <pc:spChg chg="mod">
          <ac:chgData name="Maimouna Sylla (2439953)" userId="S::2439953@student.uwtsd.ac.uk::130be2f6-78d3-44c6-ac69-45e27a68949b" providerId="AD" clId="Web-{6CB098AF-E2AF-330D-2580-7A523DB4A1FE}" dt="2025-11-25T20:57:02.647" v="181" actId="20577"/>
          <ac:spMkLst>
            <pc:docMk/>
            <pc:sldMk cId="1213217556" sldId="257"/>
            <ac:spMk id="2" creationId="{1F20F0F0-CEA5-F37D-9EA3-2C40CF07DF11}"/>
          </ac:spMkLst>
        </pc:spChg>
      </pc:sldChg>
    </pc:docChg>
  </pc:docChgLst>
  <pc:docChgLst>
    <pc:chgData name="Maimouna Sylla (2439953)" userId="S::2439953@student.uwtsd.ac.uk::130be2f6-78d3-44c6-ac69-45e27a68949b" providerId="AD" clId="Web-{3CA6AAD0-5C07-F54C-5C2A-0DC15BB64CDF}"/>
    <pc:docChg chg="modSld">
      <pc:chgData name="Maimouna Sylla (2439953)" userId="S::2439953@student.uwtsd.ac.uk::130be2f6-78d3-44c6-ac69-45e27a68949b" providerId="AD" clId="Web-{3CA6AAD0-5C07-F54C-5C2A-0DC15BB64CDF}" dt="2025-11-30T00:23:13.356" v="352" actId="20577"/>
      <pc:docMkLst>
        <pc:docMk/>
      </pc:docMkLst>
      <pc:sldChg chg="modSp">
        <pc:chgData name="Maimouna Sylla (2439953)" userId="S::2439953@student.uwtsd.ac.uk::130be2f6-78d3-44c6-ac69-45e27a68949b" providerId="AD" clId="Web-{3CA6AAD0-5C07-F54C-5C2A-0DC15BB64CDF}" dt="2025-11-29T22:33:41.940" v="94" actId="20577"/>
        <pc:sldMkLst>
          <pc:docMk/>
          <pc:sldMk cId="109857222" sldId="256"/>
        </pc:sldMkLst>
        <pc:spChg chg="mod">
          <ac:chgData name="Maimouna Sylla (2439953)" userId="S::2439953@student.uwtsd.ac.uk::130be2f6-78d3-44c6-ac69-45e27a68949b" providerId="AD" clId="Web-{3CA6AAD0-5C07-F54C-5C2A-0DC15BB64CDF}" dt="2025-11-29T22:33:41.940" v="94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Maimouna Sylla (2439953)" userId="S::2439953@student.uwtsd.ac.uk::130be2f6-78d3-44c6-ac69-45e27a68949b" providerId="AD" clId="Web-{3CA6AAD0-5C07-F54C-5C2A-0DC15BB64CDF}" dt="2025-11-29T22:21:57.661" v="15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">
        <pc:chgData name="Maimouna Sylla (2439953)" userId="S::2439953@student.uwtsd.ac.uk::130be2f6-78d3-44c6-ac69-45e27a68949b" providerId="AD" clId="Web-{3CA6AAD0-5C07-F54C-5C2A-0DC15BB64CDF}" dt="2025-11-29T23:27:51.753" v="108" actId="20577"/>
        <pc:sldMkLst>
          <pc:docMk/>
          <pc:sldMk cId="1213217556" sldId="257"/>
        </pc:sldMkLst>
        <pc:spChg chg="mod">
          <ac:chgData name="Maimouna Sylla (2439953)" userId="S::2439953@student.uwtsd.ac.uk::130be2f6-78d3-44c6-ac69-45e27a68949b" providerId="AD" clId="Web-{3CA6AAD0-5C07-F54C-5C2A-0DC15BB64CDF}" dt="2025-11-29T23:27:51.753" v="108" actId="20577"/>
          <ac:spMkLst>
            <pc:docMk/>
            <pc:sldMk cId="1213217556" sldId="257"/>
            <ac:spMk id="3" creationId="{D04D43D8-41E2-6062-B769-F471AD39F37D}"/>
          </ac:spMkLst>
        </pc:spChg>
      </pc:sldChg>
      <pc:sldChg chg="addSp modSp">
        <pc:chgData name="Maimouna Sylla (2439953)" userId="S::2439953@student.uwtsd.ac.uk::130be2f6-78d3-44c6-ac69-45e27a68949b" providerId="AD" clId="Web-{3CA6AAD0-5C07-F54C-5C2A-0DC15BB64CDF}" dt="2025-11-30T00:23:13.356" v="352" actId="20577"/>
        <pc:sldMkLst>
          <pc:docMk/>
          <pc:sldMk cId="3920084175" sldId="261"/>
        </pc:sldMkLst>
        <pc:spChg chg="mod">
          <ac:chgData name="Maimouna Sylla (2439953)" userId="S::2439953@student.uwtsd.ac.uk::130be2f6-78d3-44c6-ac69-45e27a68949b" providerId="AD" clId="Web-{3CA6AAD0-5C07-F54C-5C2A-0DC15BB64CDF}" dt="2025-11-30T00:07:36.401" v="156" actId="20577"/>
          <ac:spMkLst>
            <pc:docMk/>
            <pc:sldMk cId="3920084175" sldId="261"/>
            <ac:spMk id="2" creationId="{10F19C4D-0528-6108-F259-0AE3F7F7E517}"/>
          </ac:spMkLst>
        </pc:spChg>
        <pc:spChg chg="mod">
          <ac:chgData name="Maimouna Sylla (2439953)" userId="S::2439953@student.uwtsd.ac.uk::130be2f6-78d3-44c6-ac69-45e27a68949b" providerId="AD" clId="Web-{3CA6AAD0-5C07-F54C-5C2A-0DC15BB64CDF}" dt="2025-11-30T00:23:13.356" v="352" actId="20577"/>
          <ac:spMkLst>
            <pc:docMk/>
            <pc:sldMk cId="3920084175" sldId="261"/>
            <ac:spMk id="3" creationId="{BFB90396-4670-E791-4262-1778B6838C30}"/>
          </ac:spMkLst>
        </pc:spChg>
        <pc:spChg chg="mod">
          <ac:chgData name="Maimouna Sylla (2439953)" userId="S::2439953@student.uwtsd.ac.uk::130be2f6-78d3-44c6-ac69-45e27a68949b" providerId="AD" clId="Web-{3CA6AAD0-5C07-F54C-5C2A-0DC15BB64CDF}" dt="2025-11-30T00:11:09.943" v="221" actId="20577"/>
          <ac:spMkLst>
            <pc:docMk/>
            <pc:sldMk cId="3920084175" sldId="261"/>
            <ac:spMk id="4" creationId="{209DF284-191F-4607-DDE1-4BBCB1579FE8}"/>
          </ac:spMkLst>
        </pc:spChg>
        <pc:picChg chg="add mod">
          <ac:chgData name="Maimouna Sylla (2439953)" userId="S::2439953@student.uwtsd.ac.uk::130be2f6-78d3-44c6-ac69-45e27a68949b" providerId="AD" clId="Web-{3CA6AAD0-5C07-F54C-5C2A-0DC15BB64CDF}" dt="2025-11-29T23:33:43.075" v="109"/>
          <ac:picMkLst>
            <pc:docMk/>
            <pc:sldMk cId="3920084175" sldId="261"/>
            <ac:picMk id="5" creationId="{04E056AD-45DA-0CEF-8FFA-EE2E85C5A6F4}"/>
          </ac:picMkLst>
        </pc:picChg>
      </pc:sldChg>
    </pc:docChg>
  </pc:docChgLst>
  <pc:docChgLst>
    <pc:chgData name="Maimouna Sylla (2439953)" userId="S::2439953@student.uwtsd.ac.uk::130be2f6-78d3-44c6-ac69-45e27a68949b" providerId="AD" clId="Web-{0D50A0B3-72F8-606F-C807-28421F41852F}"/>
    <pc:docChg chg="mod addSld delSld modSld sldOrd addMainMaster delMainMaster">
      <pc:chgData name="Maimouna Sylla (2439953)" userId="S::2439953@student.uwtsd.ac.uk::130be2f6-78d3-44c6-ac69-45e27a68949b" providerId="AD" clId="Web-{0D50A0B3-72F8-606F-C807-28421F41852F}" dt="2025-11-30T17:58:35.688" v="34"/>
      <pc:docMkLst>
        <pc:docMk/>
      </pc:docMkLst>
      <pc:sldChg chg="modSp mod modClrScheme chgLayout">
        <pc:chgData name="Maimouna Sylla (2439953)" userId="S::2439953@student.uwtsd.ac.uk::130be2f6-78d3-44c6-ac69-45e27a68949b" providerId="AD" clId="Web-{0D50A0B3-72F8-606F-C807-28421F41852F}" dt="2025-11-30T16:09:23.422" v="2"/>
        <pc:sldMkLst>
          <pc:docMk/>
          <pc:sldMk cId="109857222" sldId="256"/>
        </pc:sldMkLst>
        <pc:spChg chg="mod ord">
          <ac:chgData name="Maimouna Sylla (2439953)" userId="S::2439953@student.uwtsd.ac.uk::130be2f6-78d3-44c6-ac69-45e27a68949b" providerId="AD" clId="Web-{0D50A0B3-72F8-606F-C807-28421F41852F}" dt="2025-11-30T16:09:23.422" v="2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Maimouna Sylla (2439953)" userId="S::2439953@student.uwtsd.ac.uk::130be2f6-78d3-44c6-ac69-45e27a68949b" providerId="AD" clId="Web-{0D50A0B3-72F8-606F-C807-28421F41852F}" dt="2025-11-30T16:09:23.422" v="2"/>
          <ac:spMkLst>
            <pc:docMk/>
            <pc:sldMk cId="109857222" sldId="256"/>
            <ac:spMk id="3" creationId="{00000000-0000-0000-0000-000000000000}"/>
          </ac:spMkLst>
        </pc:spChg>
      </pc:sldChg>
      <pc:sldChg chg="modSp mod modClrScheme chgLayout">
        <pc:chgData name="Maimouna Sylla (2439953)" userId="S::2439953@student.uwtsd.ac.uk::130be2f6-78d3-44c6-ac69-45e27a68949b" providerId="AD" clId="Web-{0D50A0B3-72F8-606F-C807-28421F41852F}" dt="2025-11-30T16:09:23.422" v="2"/>
        <pc:sldMkLst>
          <pc:docMk/>
          <pc:sldMk cId="1213217556" sldId="257"/>
        </pc:sldMkLst>
        <pc:spChg chg="mod ord">
          <ac:chgData name="Maimouna Sylla (2439953)" userId="S::2439953@student.uwtsd.ac.uk::130be2f6-78d3-44c6-ac69-45e27a68949b" providerId="AD" clId="Web-{0D50A0B3-72F8-606F-C807-28421F41852F}" dt="2025-11-30T16:09:23.422" v="2"/>
          <ac:spMkLst>
            <pc:docMk/>
            <pc:sldMk cId="1213217556" sldId="257"/>
            <ac:spMk id="2" creationId="{1F20F0F0-CEA5-F37D-9EA3-2C40CF07DF11}"/>
          </ac:spMkLst>
        </pc:spChg>
        <pc:spChg chg="mod ord">
          <ac:chgData name="Maimouna Sylla (2439953)" userId="S::2439953@student.uwtsd.ac.uk::130be2f6-78d3-44c6-ac69-45e27a68949b" providerId="AD" clId="Web-{0D50A0B3-72F8-606F-C807-28421F41852F}" dt="2025-11-30T16:09:23.422" v="2"/>
          <ac:spMkLst>
            <pc:docMk/>
            <pc:sldMk cId="1213217556" sldId="257"/>
            <ac:spMk id="3" creationId="{D04D43D8-41E2-6062-B769-F471AD39F37D}"/>
          </ac:spMkLst>
        </pc:spChg>
      </pc:sldChg>
      <pc:sldChg chg="delSp modSp mod ord modClrScheme chgLayout">
        <pc:chgData name="Maimouna Sylla (2439953)" userId="S::2439953@student.uwtsd.ac.uk::130be2f6-78d3-44c6-ac69-45e27a68949b" providerId="AD" clId="Web-{0D50A0B3-72F8-606F-C807-28421F41852F}" dt="2025-11-30T17:54:12.351" v="29"/>
        <pc:sldMkLst>
          <pc:docMk/>
          <pc:sldMk cId="2858894183" sldId="258"/>
        </pc:sldMkLst>
        <pc:spChg chg="mod ord">
          <ac:chgData name="Maimouna Sylla (2439953)" userId="S::2439953@student.uwtsd.ac.uk::130be2f6-78d3-44c6-ac69-45e27a68949b" providerId="AD" clId="Web-{0D50A0B3-72F8-606F-C807-28421F41852F}" dt="2025-11-30T16:09:23.422" v="2"/>
          <ac:spMkLst>
            <pc:docMk/>
            <pc:sldMk cId="2858894183" sldId="258"/>
            <ac:spMk id="2" creationId="{239B31FF-BA65-8E3A-9F80-41673908C585}"/>
          </ac:spMkLst>
        </pc:spChg>
        <pc:spChg chg="mod ord">
          <ac:chgData name="Maimouna Sylla (2439953)" userId="S::2439953@student.uwtsd.ac.uk::130be2f6-78d3-44c6-ac69-45e27a68949b" providerId="AD" clId="Web-{0D50A0B3-72F8-606F-C807-28421F41852F}" dt="2025-11-30T16:55:59.494" v="27" actId="20577"/>
          <ac:spMkLst>
            <pc:docMk/>
            <pc:sldMk cId="2858894183" sldId="258"/>
            <ac:spMk id="3" creationId="{7A3CD278-F3D7-278F-9E0D-09F524DC6E46}"/>
          </ac:spMkLst>
        </pc:spChg>
        <pc:picChg chg="del mod">
          <ac:chgData name="Maimouna Sylla (2439953)" userId="S::2439953@student.uwtsd.ac.uk::130be2f6-78d3-44c6-ac69-45e27a68949b" providerId="AD" clId="Web-{0D50A0B3-72F8-606F-C807-28421F41852F}" dt="2025-11-30T17:54:12.351" v="29"/>
          <ac:picMkLst>
            <pc:docMk/>
            <pc:sldMk cId="2858894183" sldId="258"/>
            <ac:picMk id="4" creationId="{7DF22560-A270-7566-0BF3-FCC2772397E2}"/>
          </ac:picMkLst>
        </pc:picChg>
      </pc:sldChg>
      <pc:sldChg chg="modSp mod modClrScheme chgLayout">
        <pc:chgData name="Maimouna Sylla (2439953)" userId="S::2439953@student.uwtsd.ac.uk::130be2f6-78d3-44c6-ac69-45e27a68949b" providerId="AD" clId="Web-{0D50A0B3-72F8-606F-C807-28421F41852F}" dt="2025-11-30T16:52:10.002" v="24" actId="20577"/>
        <pc:sldMkLst>
          <pc:docMk/>
          <pc:sldMk cId="2797369745" sldId="259"/>
        </pc:sldMkLst>
        <pc:spChg chg="mod ord">
          <ac:chgData name="Maimouna Sylla (2439953)" userId="S::2439953@student.uwtsd.ac.uk::130be2f6-78d3-44c6-ac69-45e27a68949b" providerId="AD" clId="Web-{0D50A0B3-72F8-606F-C807-28421F41852F}" dt="2025-11-30T16:09:23.422" v="2"/>
          <ac:spMkLst>
            <pc:docMk/>
            <pc:sldMk cId="2797369745" sldId="259"/>
            <ac:spMk id="2" creationId="{75A20EED-EDFA-1EDD-2CEB-1837EBB305F5}"/>
          </ac:spMkLst>
        </pc:spChg>
        <pc:spChg chg="mod ord">
          <ac:chgData name="Maimouna Sylla (2439953)" userId="S::2439953@student.uwtsd.ac.uk::130be2f6-78d3-44c6-ac69-45e27a68949b" providerId="AD" clId="Web-{0D50A0B3-72F8-606F-C807-28421F41852F}" dt="2025-11-30T16:52:10.002" v="24" actId="20577"/>
          <ac:spMkLst>
            <pc:docMk/>
            <pc:sldMk cId="2797369745" sldId="259"/>
            <ac:spMk id="3" creationId="{6C1E76CD-7A6A-B61C-D03E-175866C5B909}"/>
          </ac:spMkLst>
        </pc:spChg>
      </pc:sldChg>
      <pc:sldChg chg="modSp mod modClrScheme chgLayout">
        <pc:chgData name="Maimouna Sylla (2439953)" userId="S::2439953@student.uwtsd.ac.uk::130be2f6-78d3-44c6-ac69-45e27a68949b" providerId="AD" clId="Web-{0D50A0B3-72F8-606F-C807-28421F41852F}" dt="2025-11-30T16:09:23.422" v="2"/>
        <pc:sldMkLst>
          <pc:docMk/>
          <pc:sldMk cId="3763873817" sldId="260"/>
        </pc:sldMkLst>
        <pc:spChg chg="mod ord">
          <ac:chgData name="Maimouna Sylla (2439953)" userId="S::2439953@student.uwtsd.ac.uk::130be2f6-78d3-44c6-ac69-45e27a68949b" providerId="AD" clId="Web-{0D50A0B3-72F8-606F-C807-28421F41852F}" dt="2025-11-30T16:09:23.422" v="2"/>
          <ac:spMkLst>
            <pc:docMk/>
            <pc:sldMk cId="3763873817" sldId="260"/>
            <ac:spMk id="2" creationId="{E06D40E0-530E-489C-A279-B54C34ACCC93}"/>
          </ac:spMkLst>
        </pc:spChg>
        <pc:spChg chg="mod ord">
          <ac:chgData name="Maimouna Sylla (2439953)" userId="S::2439953@student.uwtsd.ac.uk::130be2f6-78d3-44c6-ac69-45e27a68949b" providerId="AD" clId="Web-{0D50A0B3-72F8-606F-C807-28421F41852F}" dt="2025-11-30T16:09:23.422" v="2"/>
          <ac:spMkLst>
            <pc:docMk/>
            <pc:sldMk cId="3763873817" sldId="260"/>
            <ac:spMk id="3" creationId="{2A4A0653-D8C8-50C7-98CF-401DD7E9C59E}"/>
          </ac:spMkLst>
        </pc:spChg>
        <pc:spChg chg="mod ord">
          <ac:chgData name="Maimouna Sylla (2439953)" userId="S::2439953@student.uwtsd.ac.uk::130be2f6-78d3-44c6-ac69-45e27a68949b" providerId="AD" clId="Web-{0D50A0B3-72F8-606F-C807-28421F41852F}" dt="2025-11-30T16:09:23.422" v="2"/>
          <ac:spMkLst>
            <pc:docMk/>
            <pc:sldMk cId="3763873817" sldId="260"/>
            <ac:spMk id="6" creationId="{FC978ABB-44A8-298E-295E-CF77C1BA669D}"/>
          </ac:spMkLst>
        </pc:spChg>
      </pc:sldChg>
      <pc:sldChg chg="modSp mod ord modClrScheme chgLayout">
        <pc:chgData name="Maimouna Sylla (2439953)" userId="S::2439953@student.uwtsd.ac.uk::130be2f6-78d3-44c6-ac69-45e27a68949b" providerId="AD" clId="Web-{0D50A0B3-72F8-606F-C807-28421F41852F}" dt="2025-11-30T16:47:39.762" v="22" actId="14100"/>
        <pc:sldMkLst>
          <pc:docMk/>
          <pc:sldMk cId="3920084175" sldId="261"/>
        </pc:sldMkLst>
        <pc:spChg chg="mod ord">
          <ac:chgData name="Maimouna Sylla (2439953)" userId="S::2439953@student.uwtsd.ac.uk::130be2f6-78d3-44c6-ac69-45e27a68949b" providerId="AD" clId="Web-{0D50A0B3-72F8-606F-C807-28421F41852F}" dt="2025-11-30T16:47:39.762" v="22" actId="14100"/>
          <ac:spMkLst>
            <pc:docMk/>
            <pc:sldMk cId="3920084175" sldId="261"/>
            <ac:spMk id="2" creationId="{10F19C4D-0528-6108-F259-0AE3F7F7E517}"/>
          </ac:spMkLst>
        </pc:spChg>
        <pc:spChg chg="mod ord">
          <ac:chgData name="Maimouna Sylla (2439953)" userId="S::2439953@student.uwtsd.ac.uk::130be2f6-78d3-44c6-ac69-45e27a68949b" providerId="AD" clId="Web-{0D50A0B3-72F8-606F-C807-28421F41852F}" dt="2025-11-30T16:09:23.422" v="2"/>
          <ac:spMkLst>
            <pc:docMk/>
            <pc:sldMk cId="3920084175" sldId="261"/>
            <ac:spMk id="3" creationId="{BFB90396-4670-E791-4262-1778B6838C30}"/>
          </ac:spMkLst>
        </pc:spChg>
        <pc:spChg chg="mod ord">
          <ac:chgData name="Maimouna Sylla (2439953)" userId="S::2439953@student.uwtsd.ac.uk::130be2f6-78d3-44c6-ac69-45e27a68949b" providerId="AD" clId="Web-{0D50A0B3-72F8-606F-C807-28421F41852F}" dt="2025-11-30T16:47:29.105" v="21" actId="14100"/>
          <ac:spMkLst>
            <pc:docMk/>
            <pc:sldMk cId="3920084175" sldId="261"/>
            <ac:spMk id="4" creationId="{209DF284-191F-4607-DDE1-4BBCB1579FE8}"/>
          </ac:spMkLst>
        </pc:spChg>
      </pc:sldChg>
      <pc:sldChg chg="modSp del mod modClrScheme chgLayout">
        <pc:chgData name="Maimouna Sylla (2439953)" userId="S::2439953@student.uwtsd.ac.uk::130be2f6-78d3-44c6-ac69-45e27a68949b" providerId="AD" clId="Web-{0D50A0B3-72F8-606F-C807-28421F41852F}" dt="2025-11-30T16:18:30.496" v="8"/>
        <pc:sldMkLst>
          <pc:docMk/>
          <pc:sldMk cId="1618461775" sldId="262"/>
        </pc:sldMkLst>
        <pc:spChg chg="mod ord">
          <ac:chgData name="Maimouna Sylla (2439953)" userId="S::2439953@student.uwtsd.ac.uk::130be2f6-78d3-44c6-ac69-45e27a68949b" providerId="AD" clId="Web-{0D50A0B3-72F8-606F-C807-28421F41852F}" dt="2025-11-30T16:09:23.422" v="2"/>
          <ac:spMkLst>
            <pc:docMk/>
            <pc:sldMk cId="1618461775" sldId="262"/>
            <ac:spMk id="2" creationId="{2C863ACF-7A6E-ABEB-7969-420635334695}"/>
          </ac:spMkLst>
        </pc:spChg>
        <pc:spChg chg="mod ord">
          <ac:chgData name="Maimouna Sylla (2439953)" userId="S::2439953@student.uwtsd.ac.uk::130be2f6-78d3-44c6-ac69-45e27a68949b" providerId="AD" clId="Web-{0D50A0B3-72F8-606F-C807-28421F41852F}" dt="2025-11-30T16:09:23.422" v="2"/>
          <ac:spMkLst>
            <pc:docMk/>
            <pc:sldMk cId="1618461775" sldId="262"/>
            <ac:spMk id="3" creationId="{A82C7A95-35D2-4B4C-827F-3C5B8959D7B8}"/>
          </ac:spMkLst>
        </pc:spChg>
      </pc:sldChg>
      <pc:sldChg chg="addSp delSp modSp mod ord modClrScheme chgLayout">
        <pc:chgData name="Maimouna Sylla (2439953)" userId="S::2439953@student.uwtsd.ac.uk::130be2f6-78d3-44c6-ac69-45e27a68949b" providerId="AD" clId="Web-{0D50A0B3-72F8-606F-C807-28421F41852F}" dt="2025-11-30T17:58:35.688" v="34"/>
        <pc:sldMkLst>
          <pc:docMk/>
          <pc:sldMk cId="2893577035" sldId="263"/>
        </pc:sldMkLst>
        <pc:spChg chg="del mod ord">
          <ac:chgData name="Maimouna Sylla (2439953)" userId="S::2439953@student.uwtsd.ac.uk::130be2f6-78d3-44c6-ac69-45e27a68949b" providerId="AD" clId="Web-{0D50A0B3-72F8-606F-C807-28421F41852F}" dt="2025-11-30T17:58:35.688" v="34"/>
          <ac:spMkLst>
            <pc:docMk/>
            <pc:sldMk cId="2893577035" sldId="263"/>
            <ac:spMk id="2" creationId="{8A11AFB8-FBCF-15C9-3E63-3E98A89A1DA6}"/>
          </ac:spMkLst>
        </pc:spChg>
        <pc:spChg chg="del mod ord">
          <ac:chgData name="Maimouna Sylla (2439953)" userId="S::2439953@student.uwtsd.ac.uk::130be2f6-78d3-44c6-ac69-45e27a68949b" providerId="AD" clId="Web-{0D50A0B3-72F8-606F-C807-28421F41852F}" dt="2025-11-30T16:18:00.057" v="5"/>
          <ac:spMkLst>
            <pc:docMk/>
            <pc:sldMk cId="2893577035" sldId="263"/>
            <ac:spMk id="3" creationId="{4B3F17C8-6077-C26F-D07F-6DF0C266C018}"/>
          </ac:spMkLst>
        </pc:spChg>
        <pc:picChg chg="add mod ord">
          <ac:chgData name="Maimouna Sylla (2439953)" userId="S::2439953@student.uwtsd.ac.uk::130be2f6-78d3-44c6-ac69-45e27a68949b" providerId="AD" clId="Web-{0D50A0B3-72F8-606F-C807-28421F41852F}" dt="2025-11-30T16:44:06.613" v="12" actId="1076"/>
          <ac:picMkLst>
            <pc:docMk/>
            <pc:sldMk cId="2893577035" sldId="263"/>
            <ac:picMk id="4" creationId="{AFC29DF8-5EF9-DDCA-36A5-B6FA19356A70}"/>
          </ac:picMkLst>
        </pc:picChg>
      </pc:sldChg>
      <pc:sldChg chg="addSp delSp modSp new mod ord modClrScheme chgLayout">
        <pc:chgData name="Maimouna Sylla (2439953)" userId="S::2439953@student.uwtsd.ac.uk::130be2f6-78d3-44c6-ac69-45e27a68949b" providerId="AD" clId="Web-{0D50A0B3-72F8-606F-C807-28421F41852F}" dt="2025-11-30T16:45:35.672" v="16"/>
        <pc:sldMkLst>
          <pc:docMk/>
          <pc:sldMk cId="1381682919" sldId="264"/>
        </pc:sldMkLst>
        <pc:spChg chg="mod ord">
          <ac:chgData name="Maimouna Sylla (2439953)" userId="S::2439953@student.uwtsd.ac.uk::130be2f6-78d3-44c6-ac69-45e27a68949b" providerId="AD" clId="Web-{0D50A0B3-72F8-606F-C807-28421F41852F}" dt="2025-11-30T16:09:23.422" v="2"/>
          <ac:spMkLst>
            <pc:docMk/>
            <pc:sldMk cId="1381682919" sldId="264"/>
            <ac:spMk id="2" creationId="{E61EB698-C2D7-5897-3DF6-CCCA9BBBDBB4}"/>
          </ac:spMkLst>
        </pc:spChg>
        <pc:spChg chg="del mod ord">
          <ac:chgData name="Maimouna Sylla (2439953)" userId="S::2439953@student.uwtsd.ac.uk::130be2f6-78d3-44c6-ac69-45e27a68949b" providerId="AD" clId="Web-{0D50A0B3-72F8-606F-C807-28421F41852F}" dt="2025-11-30T16:11:47.534" v="3"/>
          <ac:spMkLst>
            <pc:docMk/>
            <pc:sldMk cId="1381682919" sldId="264"/>
            <ac:spMk id="3" creationId="{D2A486FD-F122-BB00-62DD-5043B0F6097D}"/>
          </ac:spMkLst>
        </pc:spChg>
        <pc:spChg chg="mod ord">
          <ac:chgData name="Maimouna Sylla (2439953)" userId="S::2439953@student.uwtsd.ac.uk::130be2f6-78d3-44c6-ac69-45e27a68949b" providerId="AD" clId="Web-{0D50A0B3-72F8-606F-C807-28421F41852F}" dt="2025-11-30T16:09:23.422" v="2"/>
          <ac:spMkLst>
            <pc:docMk/>
            <pc:sldMk cId="1381682919" sldId="264"/>
            <ac:spMk id="4" creationId="{17A51585-824C-74AD-8F72-59A547AC313B}"/>
          </ac:spMkLst>
        </pc:spChg>
        <pc:spChg chg="mod ord">
          <ac:chgData name="Maimouna Sylla (2439953)" userId="S::2439953@student.uwtsd.ac.uk::130be2f6-78d3-44c6-ac69-45e27a68949b" providerId="AD" clId="Web-{0D50A0B3-72F8-606F-C807-28421F41852F}" dt="2025-11-30T16:09:23.422" v="2"/>
          <ac:spMkLst>
            <pc:docMk/>
            <pc:sldMk cId="1381682919" sldId="264"/>
            <ac:spMk id="5" creationId="{A6671E8F-CA4D-1850-0293-55AFCF1A682B}"/>
          </ac:spMkLst>
        </pc:spChg>
        <pc:spChg chg="mod ord">
          <ac:chgData name="Maimouna Sylla (2439953)" userId="S::2439953@student.uwtsd.ac.uk::130be2f6-78d3-44c6-ac69-45e27a68949b" providerId="AD" clId="Web-{0D50A0B3-72F8-606F-C807-28421F41852F}" dt="2025-11-30T16:09:23.422" v="2"/>
          <ac:spMkLst>
            <pc:docMk/>
            <pc:sldMk cId="1381682919" sldId="264"/>
            <ac:spMk id="6" creationId="{369C196D-7F6C-8666-FD23-97D20E5CB7DE}"/>
          </ac:spMkLst>
        </pc:spChg>
        <pc:picChg chg="add mod ord">
          <ac:chgData name="Maimouna Sylla (2439953)" userId="S::2439953@student.uwtsd.ac.uk::130be2f6-78d3-44c6-ac69-45e27a68949b" providerId="AD" clId="Web-{0D50A0B3-72F8-606F-C807-28421F41852F}" dt="2025-11-30T16:19:01.497" v="10" actId="1076"/>
          <ac:picMkLst>
            <pc:docMk/>
            <pc:sldMk cId="1381682919" sldId="264"/>
            <ac:picMk id="7" creationId="{1E66279E-FE91-1A8C-ED0E-E7E1C56BEC26}"/>
          </ac:picMkLst>
        </pc:picChg>
      </pc:sldChg>
      <pc:sldMasterChg chg="del delSldLayout">
        <pc:chgData name="Maimouna Sylla (2439953)" userId="S::2439953@student.uwtsd.ac.uk::130be2f6-78d3-44c6-ac69-45e27a68949b" providerId="AD" clId="Web-{0D50A0B3-72F8-606F-C807-28421F41852F}" dt="2025-11-30T16:08:42.650" v="0"/>
        <pc:sldMasterMkLst>
          <pc:docMk/>
          <pc:sldMasterMk cId="3189680271" sldId="2147483873"/>
        </pc:sldMasterMkLst>
        <pc:sldLayoutChg chg="del">
          <pc:chgData name="Maimouna Sylla (2439953)" userId="S::2439953@student.uwtsd.ac.uk::130be2f6-78d3-44c6-ac69-45e27a68949b" providerId="AD" clId="Web-{0D50A0B3-72F8-606F-C807-28421F41852F}" dt="2025-11-30T16:08:42.650" v="0"/>
          <pc:sldLayoutMkLst>
            <pc:docMk/>
            <pc:sldMasterMk cId="3189680271" sldId="2147483873"/>
            <pc:sldLayoutMk cId="1222598327" sldId="2147483874"/>
          </pc:sldLayoutMkLst>
        </pc:sldLayoutChg>
        <pc:sldLayoutChg chg="del">
          <pc:chgData name="Maimouna Sylla (2439953)" userId="S::2439953@student.uwtsd.ac.uk::130be2f6-78d3-44c6-ac69-45e27a68949b" providerId="AD" clId="Web-{0D50A0B3-72F8-606F-C807-28421F41852F}" dt="2025-11-30T16:08:42.650" v="0"/>
          <pc:sldLayoutMkLst>
            <pc:docMk/>
            <pc:sldMasterMk cId="3189680271" sldId="2147483873"/>
            <pc:sldLayoutMk cId="822300798" sldId="2147483875"/>
          </pc:sldLayoutMkLst>
        </pc:sldLayoutChg>
        <pc:sldLayoutChg chg="del">
          <pc:chgData name="Maimouna Sylla (2439953)" userId="S::2439953@student.uwtsd.ac.uk::130be2f6-78d3-44c6-ac69-45e27a68949b" providerId="AD" clId="Web-{0D50A0B3-72F8-606F-C807-28421F41852F}" dt="2025-11-30T16:08:42.650" v="0"/>
          <pc:sldLayoutMkLst>
            <pc:docMk/>
            <pc:sldMasterMk cId="3189680271" sldId="2147483873"/>
            <pc:sldLayoutMk cId="2172276103" sldId="2147483876"/>
          </pc:sldLayoutMkLst>
        </pc:sldLayoutChg>
        <pc:sldLayoutChg chg="del">
          <pc:chgData name="Maimouna Sylla (2439953)" userId="S::2439953@student.uwtsd.ac.uk::130be2f6-78d3-44c6-ac69-45e27a68949b" providerId="AD" clId="Web-{0D50A0B3-72F8-606F-C807-28421F41852F}" dt="2025-11-30T16:08:42.650" v="0"/>
          <pc:sldLayoutMkLst>
            <pc:docMk/>
            <pc:sldMasterMk cId="3189680271" sldId="2147483873"/>
            <pc:sldLayoutMk cId="838237078" sldId="2147483877"/>
          </pc:sldLayoutMkLst>
        </pc:sldLayoutChg>
        <pc:sldLayoutChg chg="del">
          <pc:chgData name="Maimouna Sylla (2439953)" userId="S::2439953@student.uwtsd.ac.uk::130be2f6-78d3-44c6-ac69-45e27a68949b" providerId="AD" clId="Web-{0D50A0B3-72F8-606F-C807-28421F41852F}" dt="2025-11-30T16:08:42.650" v="0"/>
          <pc:sldLayoutMkLst>
            <pc:docMk/>
            <pc:sldMasterMk cId="3189680271" sldId="2147483873"/>
            <pc:sldLayoutMk cId="3267259208" sldId="2147483878"/>
          </pc:sldLayoutMkLst>
        </pc:sldLayoutChg>
        <pc:sldLayoutChg chg="del">
          <pc:chgData name="Maimouna Sylla (2439953)" userId="S::2439953@student.uwtsd.ac.uk::130be2f6-78d3-44c6-ac69-45e27a68949b" providerId="AD" clId="Web-{0D50A0B3-72F8-606F-C807-28421F41852F}" dt="2025-11-30T16:08:42.650" v="0"/>
          <pc:sldLayoutMkLst>
            <pc:docMk/>
            <pc:sldMasterMk cId="3189680271" sldId="2147483873"/>
            <pc:sldLayoutMk cId="1823536154" sldId="2147483879"/>
          </pc:sldLayoutMkLst>
        </pc:sldLayoutChg>
        <pc:sldLayoutChg chg="del">
          <pc:chgData name="Maimouna Sylla (2439953)" userId="S::2439953@student.uwtsd.ac.uk::130be2f6-78d3-44c6-ac69-45e27a68949b" providerId="AD" clId="Web-{0D50A0B3-72F8-606F-C807-28421F41852F}" dt="2025-11-30T16:08:42.650" v="0"/>
          <pc:sldLayoutMkLst>
            <pc:docMk/>
            <pc:sldMasterMk cId="3189680271" sldId="2147483873"/>
            <pc:sldLayoutMk cId="3887731623" sldId="2147483880"/>
          </pc:sldLayoutMkLst>
        </pc:sldLayoutChg>
        <pc:sldLayoutChg chg="del">
          <pc:chgData name="Maimouna Sylla (2439953)" userId="S::2439953@student.uwtsd.ac.uk::130be2f6-78d3-44c6-ac69-45e27a68949b" providerId="AD" clId="Web-{0D50A0B3-72F8-606F-C807-28421F41852F}" dt="2025-11-30T16:08:42.650" v="0"/>
          <pc:sldLayoutMkLst>
            <pc:docMk/>
            <pc:sldMasterMk cId="3189680271" sldId="2147483873"/>
            <pc:sldLayoutMk cId="3431240481" sldId="2147483881"/>
          </pc:sldLayoutMkLst>
        </pc:sldLayoutChg>
        <pc:sldLayoutChg chg="del">
          <pc:chgData name="Maimouna Sylla (2439953)" userId="S::2439953@student.uwtsd.ac.uk::130be2f6-78d3-44c6-ac69-45e27a68949b" providerId="AD" clId="Web-{0D50A0B3-72F8-606F-C807-28421F41852F}" dt="2025-11-30T16:08:42.650" v="0"/>
          <pc:sldLayoutMkLst>
            <pc:docMk/>
            <pc:sldMasterMk cId="3189680271" sldId="2147483873"/>
            <pc:sldLayoutMk cId="154937049" sldId="2147483882"/>
          </pc:sldLayoutMkLst>
        </pc:sldLayoutChg>
        <pc:sldLayoutChg chg="del">
          <pc:chgData name="Maimouna Sylla (2439953)" userId="S::2439953@student.uwtsd.ac.uk::130be2f6-78d3-44c6-ac69-45e27a68949b" providerId="AD" clId="Web-{0D50A0B3-72F8-606F-C807-28421F41852F}" dt="2025-11-30T16:08:42.650" v="0"/>
          <pc:sldLayoutMkLst>
            <pc:docMk/>
            <pc:sldMasterMk cId="3189680271" sldId="2147483873"/>
            <pc:sldLayoutMk cId="3616389156" sldId="2147483883"/>
          </pc:sldLayoutMkLst>
        </pc:sldLayoutChg>
        <pc:sldLayoutChg chg="del">
          <pc:chgData name="Maimouna Sylla (2439953)" userId="S::2439953@student.uwtsd.ac.uk::130be2f6-78d3-44c6-ac69-45e27a68949b" providerId="AD" clId="Web-{0D50A0B3-72F8-606F-C807-28421F41852F}" dt="2025-11-30T16:08:42.650" v="0"/>
          <pc:sldLayoutMkLst>
            <pc:docMk/>
            <pc:sldMasterMk cId="3189680271" sldId="2147483873"/>
            <pc:sldLayoutMk cId="1396926014" sldId="2147483884"/>
          </pc:sldLayoutMkLst>
        </pc:sldLayoutChg>
      </pc:sldMasterChg>
      <pc:sldMasterChg chg="add del addSldLayout delSldLayout modSldLayout">
        <pc:chgData name="Maimouna Sylla (2439953)" userId="S::2439953@student.uwtsd.ac.uk::130be2f6-78d3-44c6-ac69-45e27a68949b" providerId="AD" clId="Web-{0D50A0B3-72F8-606F-C807-28421F41852F}" dt="2025-11-30T16:09:23.422" v="2"/>
        <pc:sldMasterMkLst>
          <pc:docMk/>
          <pc:sldMasterMk cId="2942788181" sldId="2147483885"/>
        </pc:sldMasterMkLst>
        <pc:sldLayoutChg chg="add del mod replId">
          <pc:chgData name="Maimouna Sylla (2439953)" userId="S::2439953@student.uwtsd.ac.uk::130be2f6-78d3-44c6-ac69-45e27a68949b" providerId="AD" clId="Web-{0D50A0B3-72F8-606F-C807-28421F41852F}" dt="2025-11-30T16:09:23.422" v="2"/>
          <pc:sldLayoutMkLst>
            <pc:docMk/>
            <pc:sldMasterMk cId="2942788181" sldId="2147483885"/>
            <pc:sldLayoutMk cId="967059443" sldId="2147483886"/>
          </pc:sldLayoutMkLst>
        </pc:sldLayoutChg>
        <pc:sldLayoutChg chg="add del mod replId">
          <pc:chgData name="Maimouna Sylla (2439953)" userId="S::2439953@student.uwtsd.ac.uk::130be2f6-78d3-44c6-ac69-45e27a68949b" providerId="AD" clId="Web-{0D50A0B3-72F8-606F-C807-28421F41852F}" dt="2025-11-30T16:09:23.422" v="2"/>
          <pc:sldLayoutMkLst>
            <pc:docMk/>
            <pc:sldMasterMk cId="2942788181" sldId="2147483885"/>
            <pc:sldLayoutMk cId="1395150403" sldId="2147483887"/>
          </pc:sldLayoutMkLst>
        </pc:sldLayoutChg>
        <pc:sldLayoutChg chg="add del mod replId">
          <pc:chgData name="Maimouna Sylla (2439953)" userId="S::2439953@student.uwtsd.ac.uk::130be2f6-78d3-44c6-ac69-45e27a68949b" providerId="AD" clId="Web-{0D50A0B3-72F8-606F-C807-28421F41852F}" dt="2025-11-30T16:09:23.422" v="2"/>
          <pc:sldLayoutMkLst>
            <pc:docMk/>
            <pc:sldMasterMk cId="2942788181" sldId="2147483885"/>
            <pc:sldLayoutMk cId="1303065803" sldId="2147483888"/>
          </pc:sldLayoutMkLst>
        </pc:sldLayoutChg>
        <pc:sldLayoutChg chg="add del mod replId">
          <pc:chgData name="Maimouna Sylla (2439953)" userId="S::2439953@student.uwtsd.ac.uk::130be2f6-78d3-44c6-ac69-45e27a68949b" providerId="AD" clId="Web-{0D50A0B3-72F8-606F-C807-28421F41852F}" dt="2025-11-30T16:09:23.422" v="2"/>
          <pc:sldLayoutMkLst>
            <pc:docMk/>
            <pc:sldMasterMk cId="2942788181" sldId="2147483885"/>
            <pc:sldLayoutMk cId="1077711566" sldId="2147483889"/>
          </pc:sldLayoutMkLst>
        </pc:sldLayoutChg>
        <pc:sldLayoutChg chg="add del mod replId">
          <pc:chgData name="Maimouna Sylla (2439953)" userId="S::2439953@student.uwtsd.ac.uk::130be2f6-78d3-44c6-ac69-45e27a68949b" providerId="AD" clId="Web-{0D50A0B3-72F8-606F-C807-28421F41852F}" dt="2025-11-30T16:09:23.422" v="2"/>
          <pc:sldLayoutMkLst>
            <pc:docMk/>
            <pc:sldMasterMk cId="2942788181" sldId="2147483885"/>
            <pc:sldLayoutMk cId="3336670128" sldId="2147483890"/>
          </pc:sldLayoutMkLst>
        </pc:sldLayoutChg>
        <pc:sldLayoutChg chg="add del mod replId">
          <pc:chgData name="Maimouna Sylla (2439953)" userId="S::2439953@student.uwtsd.ac.uk::130be2f6-78d3-44c6-ac69-45e27a68949b" providerId="AD" clId="Web-{0D50A0B3-72F8-606F-C807-28421F41852F}" dt="2025-11-30T16:09:23.422" v="2"/>
          <pc:sldLayoutMkLst>
            <pc:docMk/>
            <pc:sldMasterMk cId="2942788181" sldId="2147483885"/>
            <pc:sldLayoutMk cId="2849442425" sldId="2147483891"/>
          </pc:sldLayoutMkLst>
        </pc:sldLayoutChg>
        <pc:sldLayoutChg chg="add del mod replId">
          <pc:chgData name="Maimouna Sylla (2439953)" userId="S::2439953@student.uwtsd.ac.uk::130be2f6-78d3-44c6-ac69-45e27a68949b" providerId="AD" clId="Web-{0D50A0B3-72F8-606F-C807-28421F41852F}" dt="2025-11-30T16:09:23.422" v="2"/>
          <pc:sldLayoutMkLst>
            <pc:docMk/>
            <pc:sldMasterMk cId="2942788181" sldId="2147483885"/>
            <pc:sldLayoutMk cId="2504406386" sldId="2147483892"/>
          </pc:sldLayoutMkLst>
        </pc:sldLayoutChg>
        <pc:sldLayoutChg chg="add del mod replId">
          <pc:chgData name="Maimouna Sylla (2439953)" userId="S::2439953@student.uwtsd.ac.uk::130be2f6-78d3-44c6-ac69-45e27a68949b" providerId="AD" clId="Web-{0D50A0B3-72F8-606F-C807-28421F41852F}" dt="2025-11-30T16:09:23.422" v="2"/>
          <pc:sldLayoutMkLst>
            <pc:docMk/>
            <pc:sldMasterMk cId="2942788181" sldId="2147483885"/>
            <pc:sldLayoutMk cId="2862647673" sldId="2147483893"/>
          </pc:sldLayoutMkLst>
        </pc:sldLayoutChg>
        <pc:sldLayoutChg chg="add del mod replId">
          <pc:chgData name="Maimouna Sylla (2439953)" userId="S::2439953@student.uwtsd.ac.uk::130be2f6-78d3-44c6-ac69-45e27a68949b" providerId="AD" clId="Web-{0D50A0B3-72F8-606F-C807-28421F41852F}" dt="2025-11-30T16:09:23.422" v="2"/>
          <pc:sldLayoutMkLst>
            <pc:docMk/>
            <pc:sldMasterMk cId="2942788181" sldId="2147483885"/>
            <pc:sldLayoutMk cId="542097701" sldId="2147483894"/>
          </pc:sldLayoutMkLst>
        </pc:sldLayoutChg>
        <pc:sldLayoutChg chg="add del mod replId">
          <pc:chgData name="Maimouna Sylla (2439953)" userId="S::2439953@student.uwtsd.ac.uk::130be2f6-78d3-44c6-ac69-45e27a68949b" providerId="AD" clId="Web-{0D50A0B3-72F8-606F-C807-28421F41852F}" dt="2025-11-30T16:09:23.422" v="2"/>
          <pc:sldLayoutMkLst>
            <pc:docMk/>
            <pc:sldMasterMk cId="2942788181" sldId="2147483885"/>
            <pc:sldLayoutMk cId="3498349013" sldId="2147483895"/>
          </pc:sldLayoutMkLst>
        </pc:sldLayoutChg>
        <pc:sldLayoutChg chg="add del mod replId">
          <pc:chgData name="Maimouna Sylla (2439953)" userId="S::2439953@student.uwtsd.ac.uk::130be2f6-78d3-44c6-ac69-45e27a68949b" providerId="AD" clId="Web-{0D50A0B3-72F8-606F-C807-28421F41852F}" dt="2025-11-30T16:09:23.422" v="2"/>
          <pc:sldLayoutMkLst>
            <pc:docMk/>
            <pc:sldMasterMk cId="2942788181" sldId="2147483885"/>
            <pc:sldLayoutMk cId="1362142090" sldId="2147483896"/>
          </pc:sldLayoutMkLst>
        </pc:sldLayoutChg>
      </pc:sldMasterChg>
      <pc:sldMasterChg chg="add addSldLayout modSldLayout">
        <pc:chgData name="Maimouna Sylla (2439953)" userId="S::2439953@student.uwtsd.ac.uk::130be2f6-78d3-44c6-ac69-45e27a68949b" providerId="AD" clId="Web-{0D50A0B3-72F8-606F-C807-28421F41852F}" dt="2025-11-30T16:09:23.422" v="2"/>
        <pc:sldMasterMkLst>
          <pc:docMk/>
          <pc:sldMasterMk cId="3181045878" sldId="2147483897"/>
        </pc:sldMasterMkLst>
        <pc:sldLayoutChg chg="add mod replId">
          <pc:chgData name="Maimouna Sylla (2439953)" userId="S::2439953@student.uwtsd.ac.uk::130be2f6-78d3-44c6-ac69-45e27a68949b" providerId="AD" clId="Web-{0D50A0B3-72F8-606F-C807-28421F41852F}" dt="2025-11-30T16:09:23.422" v="2"/>
          <pc:sldLayoutMkLst>
            <pc:docMk/>
            <pc:sldMasterMk cId="3181045878" sldId="2147483897"/>
            <pc:sldLayoutMk cId="138044832" sldId="2147483898"/>
          </pc:sldLayoutMkLst>
        </pc:sldLayoutChg>
        <pc:sldLayoutChg chg="add mod replId">
          <pc:chgData name="Maimouna Sylla (2439953)" userId="S::2439953@student.uwtsd.ac.uk::130be2f6-78d3-44c6-ac69-45e27a68949b" providerId="AD" clId="Web-{0D50A0B3-72F8-606F-C807-28421F41852F}" dt="2025-11-30T16:09:23.422" v="2"/>
          <pc:sldLayoutMkLst>
            <pc:docMk/>
            <pc:sldMasterMk cId="3181045878" sldId="2147483897"/>
            <pc:sldLayoutMk cId="2280404256" sldId="2147483899"/>
          </pc:sldLayoutMkLst>
        </pc:sldLayoutChg>
        <pc:sldLayoutChg chg="add mod replId">
          <pc:chgData name="Maimouna Sylla (2439953)" userId="S::2439953@student.uwtsd.ac.uk::130be2f6-78d3-44c6-ac69-45e27a68949b" providerId="AD" clId="Web-{0D50A0B3-72F8-606F-C807-28421F41852F}" dt="2025-11-30T16:09:23.422" v="2"/>
          <pc:sldLayoutMkLst>
            <pc:docMk/>
            <pc:sldMasterMk cId="3181045878" sldId="2147483897"/>
            <pc:sldLayoutMk cId="2115987883" sldId="2147483900"/>
          </pc:sldLayoutMkLst>
        </pc:sldLayoutChg>
        <pc:sldLayoutChg chg="add mod replId">
          <pc:chgData name="Maimouna Sylla (2439953)" userId="S::2439953@student.uwtsd.ac.uk::130be2f6-78d3-44c6-ac69-45e27a68949b" providerId="AD" clId="Web-{0D50A0B3-72F8-606F-C807-28421F41852F}" dt="2025-11-30T16:09:23.422" v="2"/>
          <pc:sldLayoutMkLst>
            <pc:docMk/>
            <pc:sldMasterMk cId="3181045878" sldId="2147483897"/>
            <pc:sldLayoutMk cId="1212220628" sldId="2147483901"/>
          </pc:sldLayoutMkLst>
        </pc:sldLayoutChg>
        <pc:sldLayoutChg chg="add mod replId">
          <pc:chgData name="Maimouna Sylla (2439953)" userId="S::2439953@student.uwtsd.ac.uk::130be2f6-78d3-44c6-ac69-45e27a68949b" providerId="AD" clId="Web-{0D50A0B3-72F8-606F-C807-28421F41852F}" dt="2025-11-30T16:09:23.422" v="2"/>
          <pc:sldLayoutMkLst>
            <pc:docMk/>
            <pc:sldMasterMk cId="3181045878" sldId="2147483897"/>
            <pc:sldLayoutMk cId="3705073391" sldId="2147483902"/>
          </pc:sldLayoutMkLst>
        </pc:sldLayoutChg>
        <pc:sldLayoutChg chg="add mod replId">
          <pc:chgData name="Maimouna Sylla (2439953)" userId="S::2439953@student.uwtsd.ac.uk::130be2f6-78d3-44c6-ac69-45e27a68949b" providerId="AD" clId="Web-{0D50A0B3-72F8-606F-C807-28421F41852F}" dt="2025-11-30T16:09:23.422" v="2"/>
          <pc:sldLayoutMkLst>
            <pc:docMk/>
            <pc:sldMasterMk cId="3181045878" sldId="2147483897"/>
            <pc:sldLayoutMk cId="1444997503" sldId="2147483903"/>
          </pc:sldLayoutMkLst>
        </pc:sldLayoutChg>
        <pc:sldLayoutChg chg="add mod replId">
          <pc:chgData name="Maimouna Sylla (2439953)" userId="S::2439953@student.uwtsd.ac.uk::130be2f6-78d3-44c6-ac69-45e27a68949b" providerId="AD" clId="Web-{0D50A0B3-72F8-606F-C807-28421F41852F}" dt="2025-11-30T16:09:23.422" v="2"/>
          <pc:sldLayoutMkLst>
            <pc:docMk/>
            <pc:sldMasterMk cId="3181045878" sldId="2147483897"/>
            <pc:sldLayoutMk cId="973346179" sldId="2147483904"/>
          </pc:sldLayoutMkLst>
        </pc:sldLayoutChg>
        <pc:sldLayoutChg chg="add mod replId">
          <pc:chgData name="Maimouna Sylla (2439953)" userId="S::2439953@student.uwtsd.ac.uk::130be2f6-78d3-44c6-ac69-45e27a68949b" providerId="AD" clId="Web-{0D50A0B3-72F8-606F-C807-28421F41852F}" dt="2025-11-30T16:09:23.422" v="2"/>
          <pc:sldLayoutMkLst>
            <pc:docMk/>
            <pc:sldMasterMk cId="3181045878" sldId="2147483897"/>
            <pc:sldLayoutMk cId="518559674" sldId="2147483905"/>
          </pc:sldLayoutMkLst>
        </pc:sldLayoutChg>
        <pc:sldLayoutChg chg="add mod replId">
          <pc:chgData name="Maimouna Sylla (2439953)" userId="S::2439953@student.uwtsd.ac.uk::130be2f6-78d3-44c6-ac69-45e27a68949b" providerId="AD" clId="Web-{0D50A0B3-72F8-606F-C807-28421F41852F}" dt="2025-11-30T16:09:23.422" v="2"/>
          <pc:sldLayoutMkLst>
            <pc:docMk/>
            <pc:sldMasterMk cId="3181045878" sldId="2147483897"/>
            <pc:sldLayoutMk cId="440822573" sldId="2147483906"/>
          </pc:sldLayoutMkLst>
        </pc:sldLayoutChg>
        <pc:sldLayoutChg chg="add mod replId">
          <pc:chgData name="Maimouna Sylla (2439953)" userId="S::2439953@student.uwtsd.ac.uk::130be2f6-78d3-44c6-ac69-45e27a68949b" providerId="AD" clId="Web-{0D50A0B3-72F8-606F-C807-28421F41852F}" dt="2025-11-30T16:09:23.422" v="2"/>
          <pc:sldLayoutMkLst>
            <pc:docMk/>
            <pc:sldMasterMk cId="3181045878" sldId="2147483897"/>
            <pc:sldLayoutMk cId="3807000254" sldId="2147483907"/>
          </pc:sldLayoutMkLst>
        </pc:sldLayoutChg>
        <pc:sldLayoutChg chg="add mod replId">
          <pc:chgData name="Maimouna Sylla (2439953)" userId="S::2439953@student.uwtsd.ac.uk::130be2f6-78d3-44c6-ac69-45e27a68949b" providerId="AD" clId="Web-{0D50A0B3-72F8-606F-C807-28421F41852F}" dt="2025-11-30T16:09:23.422" v="2"/>
          <pc:sldLayoutMkLst>
            <pc:docMk/>
            <pc:sldMasterMk cId="3181045878" sldId="2147483897"/>
            <pc:sldLayoutMk cId="4198201213" sldId="2147483908"/>
          </pc:sldLayoutMkLst>
        </pc:sldLayoutChg>
      </pc:sldMasterChg>
    </pc:docChg>
  </pc:docChgLst>
  <pc:docChgLst>
    <pc:chgData name="Maimouna Sylla (2439953)" userId="S::2439953@student.uwtsd.ac.uk::130be2f6-78d3-44c6-ac69-45e27a68949b" providerId="AD" clId="Web-{18967B05-2AD3-97D0-B5C5-5E84DE577D53}"/>
    <pc:docChg chg="addSld modSld sldOrd">
      <pc:chgData name="Maimouna Sylla (2439953)" userId="S::2439953@student.uwtsd.ac.uk::130be2f6-78d3-44c6-ac69-45e27a68949b" providerId="AD" clId="Web-{18967B05-2AD3-97D0-B5C5-5E84DE577D53}" dt="2025-11-30T00:44:16.396" v="13"/>
      <pc:docMkLst>
        <pc:docMk/>
      </pc:docMkLst>
      <pc:sldChg chg="addSp delSp modSp">
        <pc:chgData name="Maimouna Sylla (2439953)" userId="S::2439953@student.uwtsd.ac.uk::130be2f6-78d3-44c6-ac69-45e27a68949b" providerId="AD" clId="Web-{18967B05-2AD3-97D0-B5C5-5E84DE577D53}" dt="2025-11-30T00:43:36.784" v="10" actId="20577"/>
        <pc:sldMkLst>
          <pc:docMk/>
          <pc:sldMk cId="3920084175" sldId="261"/>
        </pc:sldMkLst>
        <pc:spChg chg="add del mod">
          <ac:chgData name="Maimouna Sylla (2439953)" userId="S::2439953@student.uwtsd.ac.uk::130be2f6-78d3-44c6-ac69-45e27a68949b" providerId="AD" clId="Web-{18967B05-2AD3-97D0-B5C5-5E84DE577D53}" dt="2025-11-30T00:40:33.241" v="6" actId="14100"/>
          <ac:spMkLst>
            <pc:docMk/>
            <pc:sldMk cId="3920084175" sldId="261"/>
            <ac:spMk id="2" creationId="{10F19C4D-0528-6108-F259-0AE3F7F7E517}"/>
          </ac:spMkLst>
        </pc:spChg>
        <pc:spChg chg="mod">
          <ac:chgData name="Maimouna Sylla (2439953)" userId="S::2439953@student.uwtsd.ac.uk::130be2f6-78d3-44c6-ac69-45e27a68949b" providerId="AD" clId="Web-{18967B05-2AD3-97D0-B5C5-5E84DE577D53}" dt="2025-11-30T00:43:36.784" v="10" actId="20577"/>
          <ac:spMkLst>
            <pc:docMk/>
            <pc:sldMk cId="3920084175" sldId="261"/>
            <ac:spMk id="3" creationId="{BFB90396-4670-E791-4262-1778B6838C30}"/>
          </ac:spMkLst>
        </pc:spChg>
        <pc:spChg chg="add del mod">
          <ac:chgData name="Maimouna Sylla (2439953)" userId="S::2439953@student.uwtsd.ac.uk::130be2f6-78d3-44c6-ac69-45e27a68949b" providerId="AD" clId="Web-{18967B05-2AD3-97D0-B5C5-5E84DE577D53}" dt="2025-11-30T00:40:02.301" v="1"/>
          <ac:spMkLst>
            <pc:docMk/>
            <pc:sldMk cId="3920084175" sldId="261"/>
            <ac:spMk id="7" creationId="{107DA1F5-A361-F5CC-E7C4-037D467A3C5A}"/>
          </ac:spMkLst>
        </pc:spChg>
      </pc:sldChg>
      <pc:sldChg chg="new ord">
        <pc:chgData name="Maimouna Sylla (2439953)" userId="S::2439953@student.uwtsd.ac.uk::130be2f6-78d3-44c6-ac69-45e27a68949b" providerId="AD" clId="Web-{18967B05-2AD3-97D0-B5C5-5E84DE577D53}" dt="2025-11-30T00:44:16.396" v="13"/>
        <pc:sldMkLst>
          <pc:docMk/>
          <pc:sldMk cId="1618461775" sldId="262"/>
        </pc:sldMkLst>
      </pc:sldChg>
    </pc:docChg>
  </pc:docChgLst>
  <pc:docChgLst>
    <pc:chgData name="Maimouna Sylla (2439953)" userId="S::2439953@student.uwtsd.ac.uk::130be2f6-78d3-44c6-ac69-45e27a68949b" providerId="AD" clId="Web-{B7D66ED5-999B-5176-97F5-B35F0954CFD4}"/>
    <pc:docChg chg="modSld">
      <pc:chgData name="Maimouna Sylla (2439953)" userId="S::2439953@student.uwtsd.ac.uk::130be2f6-78d3-44c6-ac69-45e27a68949b" providerId="AD" clId="Web-{B7D66ED5-999B-5176-97F5-B35F0954CFD4}" dt="2025-11-29T18:30:21.967" v="53" actId="20577"/>
      <pc:docMkLst>
        <pc:docMk/>
      </pc:docMkLst>
      <pc:sldChg chg="modSp">
        <pc:chgData name="Maimouna Sylla (2439953)" userId="S::2439953@student.uwtsd.ac.uk::130be2f6-78d3-44c6-ac69-45e27a68949b" providerId="AD" clId="Web-{B7D66ED5-999B-5176-97F5-B35F0954CFD4}" dt="2025-11-29T18:30:21.967" v="53" actId="20577"/>
        <pc:sldMkLst>
          <pc:docMk/>
          <pc:sldMk cId="2858894183" sldId="258"/>
        </pc:sldMkLst>
        <pc:spChg chg="mod">
          <ac:chgData name="Maimouna Sylla (2439953)" userId="S::2439953@student.uwtsd.ac.uk::130be2f6-78d3-44c6-ac69-45e27a68949b" providerId="AD" clId="Web-{B7D66ED5-999B-5176-97F5-B35F0954CFD4}" dt="2025-11-29T18:30:21.967" v="53" actId="20577"/>
          <ac:spMkLst>
            <pc:docMk/>
            <pc:sldMk cId="2858894183" sldId="258"/>
            <ac:spMk id="2" creationId="{239B31FF-BA65-8E3A-9F80-41673908C585}"/>
          </ac:spMkLst>
        </pc:spChg>
        <pc:spChg chg="mod">
          <ac:chgData name="Maimouna Sylla (2439953)" userId="S::2439953@student.uwtsd.ac.uk::130be2f6-78d3-44c6-ac69-45e27a68949b" providerId="AD" clId="Web-{B7D66ED5-999B-5176-97F5-B35F0954CFD4}" dt="2025-11-29T18:29:43.101" v="38" actId="20577"/>
          <ac:spMkLst>
            <pc:docMk/>
            <pc:sldMk cId="2858894183" sldId="258"/>
            <ac:spMk id="3" creationId="{7A3CD278-F3D7-278F-9E0D-09F524DC6E46}"/>
          </ac:spMkLst>
        </pc:spChg>
      </pc:sldChg>
    </pc:docChg>
  </pc:docChgLst>
  <pc:docChgLst>
    <pc:chgData name="Maimouna Sylla (2439953)" userId="S::2439953@student.uwtsd.ac.uk::130be2f6-78d3-44c6-ac69-45e27a68949b" providerId="AD" clId="Web-{555ED5ED-2A9E-EDBB-9A69-43B3FAE687C5}"/>
    <pc:docChg chg="modSld">
      <pc:chgData name="Maimouna Sylla (2439953)" userId="S::2439953@student.uwtsd.ac.uk::130be2f6-78d3-44c6-ac69-45e27a68949b" providerId="AD" clId="Web-{555ED5ED-2A9E-EDBB-9A69-43B3FAE687C5}" dt="2025-11-26T10:04:03.077" v="13" actId="20577"/>
      <pc:docMkLst>
        <pc:docMk/>
      </pc:docMkLst>
      <pc:sldChg chg="modSp">
        <pc:chgData name="Maimouna Sylla (2439953)" userId="S::2439953@student.uwtsd.ac.uk::130be2f6-78d3-44c6-ac69-45e27a68949b" providerId="AD" clId="Web-{555ED5ED-2A9E-EDBB-9A69-43B3FAE687C5}" dt="2025-11-26T10:04:03.077" v="13" actId="20577"/>
        <pc:sldMkLst>
          <pc:docMk/>
          <pc:sldMk cId="1213217556" sldId="257"/>
        </pc:sldMkLst>
        <pc:spChg chg="mod">
          <ac:chgData name="Maimouna Sylla (2439953)" userId="S::2439953@student.uwtsd.ac.uk::130be2f6-78d3-44c6-ac69-45e27a68949b" providerId="AD" clId="Web-{555ED5ED-2A9E-EDBB-9A69-43B3FAE687C5}" dt="2025-11-26T10:04:03.077" v="13" actId="20577"/>
          <ac:spMkLst>
            <pc:docMk/>
            <pc:sldMk cId="1213217556" sldId="257"/>
            <ac:spMk id="3" creationId="{D04D43D8-41E2-6062-B769-F471AD39F37D}"/>
          </ac:spMkLst>
        </pc:spChg>
      </pc:sldChg>
    </pc:docChg>
  </pc:docChgLst>
  <pc:docChgLst>
    <pc:chgData name="Maimouna Sylla (2439953)" userId="S::2439953@student.uwtsd.ac.uk::130be2f6-78d3-44c6-ac69-45e27a68949b" providerId="AD" clId="Web-{0C4366BA-C11B-E7B1-24A0-249D209CEB51}"/>
    <pc:docChg chg="addSld delSld modSld">
      <pc:chgData name="Maimouna Sylla (2439953)" userId="S::2439953@student.uwtsd.ac.uk::130be2f6-78d3-44c6-ac69-45e27a68949b" providerId="AD" clId="Web-{0C4366BA-C11B-E7B1-24A0-249D209CEB51}" dt="2025-11-30T20:21:31.290" v="849" actId="1076"/>
      <pc:docMkLst>
        <pc:docMk/>
      </pc:docMkLst>
      <pc:sldChg chg="addSp delSp modSp mod setBg modClrScheme setClrOvrMap chgLayout">
        <pc:chgData name="Maimouna Sylla (2439953)" userId="S::2439953@student.uwtsd.ac.uk::130be2f6-78d3-44c6-ac69-45e27a68949b" providerId="AD" clId="Web-{0C4366BA-C11B-E7B1-24A0-249D209CEB51}" dt="2025-11-30T19:05:44.606" v="650" actId="20577"/>
        <pc:sldMkLst>
          <pc:docMk/>
          <pc:sldMk cId="109857222" sldId="256"/>
        </pc:sldMkLst>
        <pc:spChg chg="mod">
          <ac:chgData name="Maimouna Sylla (2439953)" userId="S::2439953@student.uwtsd.ac.uk::130be2f6-78d3-44c6-ac69-45e27a68949b" providerId="AD" clId="Web-{0C4366BA-C11B-E7B1-24A0-249D209CEB51}" dt="2025-11-30T19:05:44.606" v="650" actId="20577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Maimouna Sylla (2439953)" userId="S::2439953@student.uwtsd.ac.uk::130be2f6-78d3-44c6-ac69-45e27a68949b" providerId="AD" clId="Web-{0C4366BA-C11B-E7B1-24A0-249D209CEB51}" dt="2025-11-30T19:05:14.215" v="649"/>
          <ac:spMkLst>
            <pc:docMk/>
            <pc:sldMk cId="109857222" sldId="256"/>
            <ac:spMk id="3" creationId="{00000000-0000-0000-0000-000000000000}"/>
          </ac:spMkLst>
        </pc:spChg>
        <pc:spChg chg="add del mod">
          <ac:chgData name="Maimouna Sylla (2439953)" userId="S::2439953@student.uwtsd.ac.uk::130be2f6-78d3-44c6-ac69-45e27a68949b" providerId="AD" clId="Web-{0C4366BA-C11B-E7B1-24A0-249D209CEB51}" dt="2025-11-30T19:05:14.215" v="649"/>
          <ac:spMkLst>
            <pc:docMk/>
            <pc:sldMk cId="109857222" sldId="256"/>
            <ac:spMk id="9" creationId="{BD7FF297-1F66-AFFA-8CA1-0920E1940216}"/>
          </ac:spMkLst>
        </pc:spChg>
        <pc:spChg chg="add del mod">
          <ac:chgData name="Maimouna Sylla (2439953)" userId="S::2439953@student.uwtsd.ac.uk::130be2f6-78d3-44c6-ac69-45e27a68949b" providerId="AD" clId="Web-{0C4366BA-C11B-E7B1-24A0-249D209CEB51}" dt="2025-11-30T19:05:14.215" v="649"/>
          <ac:spMkLst>
            <pc:docMk/>
            <pc:sldMk cId="109857222" sldId="256"/>
            <ac:spMk id="11" creationId="{7BA6643D-9628-2898-09B3-FA6EF1EDCFC7}"/>
          </ac:spMkLst>
        </pc:spChg>
        <pc:spChg chg="add del mod">
          <ac:chgData name="Maimouna Sylla (2439953)" userId="S::2439953@student.uwtsd.ac.uk::130be2f6-78d3-44c6-ac69-45e27a68949b" providerId="AD" clId="Web-{0C4366BA-C11B-E7B1-24A0-249D209CEB51}" dt="2025-11-30T19:05:14.215" v="649"/>
          <ac:spMkLst>
            <pc:docMk/>
            <pc:sldMk cId="109857222" sldId="256"/>
            <ac:spMk id="13" creationId="{5FAA12ED-A3D0-BC59-47A0-52C8490FE005}"/>
          </ac:spMkLst>
        </pc:spChg>
        <pc:picChg chg="mod">
          <ac:chgData name="Maimouna Sylla (2439953)" userId="S::2439953@student.uwtsd.ac.uk::130be2f6-78d3-44c6-ac69-45e27a68949b" providerId="AD" clId="Web-{0C4366BA-C11B-E7B1-24A0-249D209CEB51}" dt="2025-11-30T19:05:14.215" v="649"/>
          <ac:picMkLst>
            <pc:docMk/>
            <pc:sldMk cId="109857222" sldId="256"/>
            <ac:picMk id="4" creationId="{7F156D7F-16E0-3481-46CB-955A47789C7B}"/>
          </ac:picMkLst>
        </pc:picChg>
      </pc:sldChg>
      <pc:sldChg chg="addSp modSp mod setBg modClrScheme setClrOvrMap chgLayout">
        <pc:chgData name="Maimouna Sylla (2439953)" userId="S::2439953@student.uwtsd.ac.uk::130be2f6-78d3-44c6-ac69-45e27a68949b" providerId="AD" clId="Web-{0C4366BA-C11B-E7B1-24A0-249D209CEB51}" dt="2025-11-30T19:08:37.499" v="678"/>
        <pc:sldMkLst>
          <pc:docMk/>
          <pc:sldMk cId="1213217556" sldId="257"/>
        </pc:sldMkLst>
        <pc:spChg chg="mod">
          <ac:chgData name="Maimouna Sylla (2439953)" userId="S::2439953@student.uwtsd.ac.uk::130be2f6-78d3-44c6-ac69-45e27a68949b" providerId="AD" clId="Web-{0C4366BA-C11B-E7B1-24A0-249D209CEB51}" dt="2025-11-30T19:08:37.499" v="678"/>
          <ac:spMkLst>
            <pc:docMk/>
            <pc:sldMk cId="1213217556" sldId="257"/>
            <ac:spMk id="2" creationId="{1F20F0F0-CEA5-F37D-9EA3-2C40CF07DF11}"/>
          </ac:spMkLst>
        </pc:spChg>
        <pc:spChg chg="mod ord">
          <ac:chgData name="Maimouna Sylla (2439953)" userId="S::2439953@student.uwtsd.ac.uk::130be2f6-78d3-44c6-ac69-45e27a68949b" providerId="AD" clId="Web-{0C4366BA-C11B-E7B1-24A0-249D209CEB51}" dt="2025-11-30T19:08:37.499" v="678"/>
          <ac:spMkLst>
            <pc:docMk/>
            <pc:sldMk cId="1213217556" sldId="257"/>
            <ac:spMk id="3" creationId="{D04D43D8-41E2-6062-B769-F471AD39F37D}"/>
          </ac:spMkLst>
        </pc:spChg>
        <pc:spChg chg="add mod">
          <ac:chgData name="Maimouna Sylla (2439953)" userId="S::2439953@student.uwtsd.ac.uk::130be2f6-78d3-44c6-ac69-45e27a68949b" providerId="AD" clId="Web-{0C4366BA-C11B-E7B1-24A0-249D209CEB51}" dt="2025-11-30T19:08:37.499" v="678"/>
          <ac:spMkLst>
            <pc:docMk/>
            <pc:sldMk cId="1213217556" sldId="257"/>
            <ac:spMk id="6" creationId="{34E99049-4DDE-9CA8-D5A1-E206E53E9368}"/>
          </ac:spMkLst>
        </pc:spChg>
        <pc:spChg chg="add mod">
          <ac:chgData name="Maimouna Sylla (2439953)" userId="S::2439953@student.uwtsd.ac.uk::130be2f6-78d3-44c6-ac69-45e27a68949b" providerId="AD" clId="Web-{0C4366BA-C11B-E7B1-24A0-249D209CEB51}" dt="2025-11-30T19:08:37.499" v="678"/>
          <ac:spMkLst>
            <pc:docMk/>
            <pc:sldMk cId="1213217556" sldId="257"/>
            <ac:spMk id="7" creationId="{A8534290-C552-80D7-E31A-D2709FF74BD9}"/>
          </ac:spMkLst>
        </pc:spChg>
        <pc:spChg chg="add mod">
          <ac:chgData name="Maimouna Sylla (2439953)" userId="S::2439953@student.uwtsd.ac.uk::130be2f6-78d3-44c6-ac69-45e27a68949b" providerId="AD" clId="Web-{0C4366BA-C11B-E7B1-24A0-249D209CEB51}" dt="2025-11-30T19:08:37.499" v="678"/>
          <ac:spMkLst>
            <pc:docMk/>
            <pc:sldMk cId="1213217556" sldId="257"/>
            <ac:spMk id="13" creationId="{D351DE76-6B37-289E-846A-6AED811640A8}"/>
          </ac:spMkLst>
        </pc:spChg>
        <pc:picChg chg="mod">
          <ac:chgData name="Maimouna Sylla (2439953)" userId="S::2439953@student.uwtsd.ac.uk::130be2f6-78d3-44c6-ac69-45e27a68949b" providerId="AD" clId="Web-{0C4366BA-C11B-E7B1-24A0-249D209CEB51}" dt="2025-11-30T19:08:37.499" v="678"/>
          <ac:picMkLst>
            <pc:docMk/>
            <pc:sldMk cId="1213217556" sldId="257"/>
            <ac:picMk id="4" creationId="{42C19BFC-F1A7-B934-5AEB-670E6A791DF8}"/>
          </ac:picMkLst>
        </pc:picChg>
      </pc:sldChg>
      <pc:sldChg chg="addSp modSp mod modClrScheme chgLayout">
        <pc:chgData name="Maimouna Sylla (2439953)" userId="S::2439953@student.uwtsd.ac.uk::130be2f6-78d3-44c6-ac69-45e27a68949b" providerId="AD" clId="Web-{0C4366BA-C11B-E7B1-24A0-249D209CEB51}" dt="2025-11-30T19:20:05.293" v="778"/>
        <pc:sldMkLst>
          <pc:docMk/>
          <pc:sldMk cId="2858894183" sldId="258"/>
        </pc:sldMkLst>
        <pc:spChg chg="mod">
          <ac:chgData name="Maimouna Sylla (2439953)" userId="S::2439953@student.uwtsd.ac.uk::130be2f6-78d3-44c6-ac69-45e27a68949b" providerId="AD" clId="Web-{0C4366BA-C11B-E7B1-24A0-249D209CEB51}" dt="2025-11-30T19:20:05.293" v="778"/>
          <ac:spMkLst>
            <pc:docMk/>
            <pc:sldMk cId="2858894183" sldId="258"/>
            <ac:spMk id="2" creationId="{239B31FF-BA65-8E3A-9F80-41673908C585}"/>
          </ac:spMkLst>
        </pc:spChg>
        <pc:spChg chg="mod">
          <ac:chgData name="Maimouna Sylla (2439953)" userId="S::2439953@student.uwtsd.ac.uk::130be2f6-78d3-44c6-ac69-45e27a68949b" providerId="AD" clId="Web-{0C4366BA-C11B-E7B1-24A0-249D209CEB51}" dt="2025-11-30T19:20:05.293" v="778"/>
          <ac:spMkLst>
            <pc:docMk/>
            <pc:sldMk cId="2858894183" sldId="258"/>
            <ac:spMk id="3" creationId="{7A3CD278-F3D7-278F-9E0D-09F524DC6E46}"/>
          </ac:spMkLst>
        </pc:spChg>
        <pc:spChg chg="add mod">
          <ac:chgData name="Maimouna Sylla (2439953)" userId="S::2439953@student.uwtsd.ac.uk::130be2f6-78d3-44c6-ac69-45e27a68949b" providerId="AD" clId="Web-{0C4366BA-C11B-E7B1-24A0-249D209CEB51}" dt="2025-11-30T19:20:05.293" v="778"/>
          <ac:spMkLst>
            <pc:docMk/>
            <pc:sldMk cId="2858894183" sldId="258"/>
            <ac:spMk id="8" creationId="{FF539A45-46CD-A9D3-5909-256D4756EAFA}"/>
          </ac:spMkLst>
        </pc:spChg>
        <pc:spChg chg="add mod">
          <ac:chgData name="Maimouna Sylla (2439953)" userId="S::2439953@student.uwtsd.ac.uk::130be2f6-78d3-44c6-ac69-45e27a68949b" providerId="AD" clId="Web-{0C4366BA-C11B-E7B1-24A0-249D209CEB51}" dt="2025-11-30T19:20:05.293" v="778"/>
          <ac:spMkLst>
            <pc:docMk/>
            <pc:sldMk cId="2858894183" sldId="258"/>
            <ac:spMk id="10" creationId="{4F0961EB-672D-C5CE-AA77-F7FDF79AE971}"/>
          </ac:spMkLst>
        </pc:spChg>
        <pc:spChg chg="add mod">
          <ac:chgData name="Maimouna Sylla (2439953)" userId="S::2439953@student.uwtsd.ac.uk::130be2f6-78d3-44c6-ac69-45e27a68949b" providerId="AD" clId="Web-{0C4366BA-C11B-E7B1-24A0-249D209CEB51}" dt="2025-11-30T19:20:05.293" v="778"/>
          <ac:spMkLst>
            <pc:docMk/>
            <pc:sldMk cId="2858894183" sldId="258"/>
            <ac:spMk id="12" creationId="{206CB1C4-6A8A-F8A9-190F-8025B2B6E1D9}"/>
          </ac:spMkLst>
        </pc:spChg>
        <pc:spChg chg="add mod">
          <ac:chgData name="Maimouna Sylla (2439953)" userId="S::2439953@student.uwtsd.ac.uk::130be2f6-78d3-44c6-ac69-45e27a68949b" providerId="AD" clId="Web-{0C4366BA-C11B-E7B1-24A0-249D209CEB51}" dt="2025-11-30T19:20:05.293" v="778"/>
          <ac:spMkLst>
            <pc:docMk/>
            <pc:sldMk cId="2858894183" sldId="258"/>
            <ac:spMk id="17" creationId="{6927C7E7-B034-3DE1-D142-355D6AED1272}"/>
          </ac:spMkLst>
        </pc:spChg>
      </pc:sldChg>
      <pc:sldChg chg="modSp">
        <pc:chgData name="Maimouna Sylla (2439953)" userId="S::2439953@student.uwtsd.ac.uk::130be2f6-78d3-44c6-ac69-45e27a68949b" providerId="AD" clId="Web-{0C4366BA-C11B-E7B1-24A0-249D209CEB51}" dt="2025-11-30T18:12:21.979" v="216" actId="20577"/>
        <pc:sldMkLst>
          <pc:docMk/>
          <pc:sldMk cId="2797369745" sldId="259"/>
        </pc:sldMkLst>
        <pc:spChg chg="mod">
          <ac:chgData name="Maimouna Sylla (2439953)" userId="S::2439953@student.uwtsd.ac.uk::130be2f6-78d3-44c6-ac69-45e27a68949b" providerId="AD" clId="Web-{0C4366BA-C11B-E7B1-24A0-249D209CEB51}" dt="2025-11-30T18:12:21.979" v="216" actId="20577"/>
          <ac:spMkLst>
            <pc:docMk/>
            <pc:sldMk cId="2797369745" sldId="259"/>
            <ac:spMk id="3" creationId="{6C1E76CD-7A6A-B61C-D03E-175866C5B909}"/>
          </ac:spMkLst>
        </pc:spChg>
      </pc:sldChg>
      <pc:sldChg chg="addSp delSp modSp">
        <pc:chgData name="Maimouna Sylla (2439953)" userId="S::2439953@student.uwtsd.ac.uk::130be2f6-78d3-44c6-ac69-45e27a68949b" providerId="AD" clId="Web-{0C4366BA-C11B-E7B1-24A0-249D209CEB51}" dt="2025-11-30T20:21:31.290" v="849" actId="1076"/>
        <pc:sldMkLst>
          <pc:docMk/>
          <pc:sldMk cId="3920084175" sldId="261"/>
        </pc:sldMkLst>
        <pc:spChg chg="add del mod">
          <ac:chgData name="Maimouna Sylla (2439953)" userId="S::2439953@student.uwtsd.ac.uk::130be2f6-78d3-44c6-ac69-45e27a68949b" providerId="AD" clId="Web-{0C4366BA-C11B-E7B1-24A0-249D209CEB51}" dt="2025-11-30T20:13:35.369" v="845" actId="20577"/>
          <ac:spMkLst>
            <pc:docMk/>
            <pc:sldMk cId="3920084175" sldId="261"/>
            <ac:spMk id="15" creationId="{773053BD-68C6-0782-FDCA-275DBF6F852C}"/>
          </ac:spMkLst>
        </pc:spChg>
        <pc:graphicFrameChg chg="mod">
          <ac:chgData name="Maimouna Sylla (2439953)" userId="S::2439953@student.uwtsd.ac.uk::130be2f6-78d3-44c6-ac69-45e27a68949b" providerId="AD" clId="Web-{0C4366BA-C11B-E7B1-24A0-249D209CEB51}" dt="2025-11-30T20:21:31.290" v="849" actId="1076"/>
          <ac:graphicFrameMkLst>
            <pc:docMk/>
            <pc:sldMk cId="3920084175" sldId="261"/>
            <ac:graphicFrameMk id="6" creationId="{0A1F794E-9B15-DEE6-091E-4D41C91B8C9B}"/>
          </ac:graphicFrameMkLst>
        </pc:graphicFrameChg>
        <pc:picChg chg="del">
          <ac:chgData name="Maimouna Sylla (2439953)" userId="S::2439953@student.uwtsd.ac.uk::130be2f6-78d3-44c6-ac69-45e27a68949b" providerId="AD" clId="Web-{0C4366BA-C11B-E7B1-24A0-249D209CEB51}" dt="2025-11-30T18:13:15.480" v="217"/>
          <ac:picMkLst>
            <pc:docMk/>
            <pc:sldMk cId="3920084175" sldId="261"/>
            <ac:picMk id="5" creationId="{04E056AD-45DA-0CEF-8FFA-EE2E85C5A6F4}"/>
          </ac:picMkLst>
        </pc:picChg>
      </pc:sldChg>
      <pc:sldChg chg="addSp delSp modSp mod modClrScheme chgLayout">
        <pc:chgData name="Maimouna Sylla (2439953)" userId="S::2439953@student.uwtsd.ac.uk::130be2f6-78d3-44c6-ac69-45e27a68949b" providerId="AD" clId="Web-{0C4366BA-C11B-E7B1-24A0-249D209CEB51}" dt="2025-11-30T19:18:41.043" v="776" actId="14100"/>
        <pc:sldMkLst>
          <pc:docMk/>
          <pc:sldMk cId="2893577035" sldId="263"/>
        </pc:sldMkLst>
        <pc:spChg chg="add del">
          <ac:chgData name="Maimouna Sylla (2439953)" userId="S::2439953@student.uwtsd.ac.uk::130be2f6-78d3-44c6-ac69-45e27a68949b" providerId="AD" clId="Web-{0C4366BA-C11B-E7B1-24A0-249D209CEB51}" dt="2025-11-30T19:11:17.176" v="680"/>
          <ac:spMkLst>
            <pc:docMk/>
            <pc:sldMk cId="2893577035" sldId="263"/>
            <ac:spMk id="9" creationId="{CB47BB3E-2D2B-F6B0-7E0D-9BBDCC2A92DA}"/>
          </ac:spMkLst>
        </pc:spChg>
        <pc:spChg chg="add del">
          <ac:chgData name="Maimouna Sylla (2439953)" userId="S::2439953@student.uwtsd.ac.uk::130be2f6-78d3-44c6-ac69-45e27a68949b" providerId="AD" clId="Web-{0C4366BA-C11B-E7B1-24A0-249D209CEB51}" dt="2025-11-30T19:11:17.176" v="680"/>
          <ac:spMkLst>
            <pc:docMk/>
            <pc:sldMk cId="2893577035" sldId="263"/>
            <ac:spMk id="11" creationId="{62004C91-21AD-42EC-2247-EE6E00F074F1}"/>
          </ac:spMkLst>
        </pc:spChg>
        <pc:spChg chg="add del">
          <ac:chgData name="Maimouna Sylla (2439953)" userId="S::2439953@student.uwtsd.ac.uk::130be2f6-78d3-44c6-ac69-45e27a68949b" providerId="AD" clId="Web-{0C4366BA-C11B-E7B1-24A0-249D209CEB51}" dt="2025-11-30T19:11:17.176" v="680"/>
          <ac:spMkLst>
            <pc:docMk/>
            <pc:sldMk cId="2893577035" sldId="263"/>
            <ac:spMk id="13" creationId="{6D8823D6-9A4B-8E0D-533C-7F63C6B11FAA}"/>
          </ac:spMkLst>
        </pc:spChg>
        <pc:spChg chg="add del">
          <ac:chgData name="Maimouna Sylla (2439953)" userId="S::2439953@student.uwtsd.ac.uk::130be2f6-78d3-44c6-ac69-45e27a68949b" providerId="AD" clId="Web-{0C4366BA-C11B-E7B1-24A0-249D209CEB51}" dt="2025-11-30T19:11:17.176" v="680"/>
          <ac:spMkLst>
            <pc:docMk/>
            <pc:sldMk cId="2893577035" sldId="263"/>
            <ac:spMk id="15" creationId="{29A0333F-A142-6714-A83D-30A3FC72E70D}"/>
          </ac:spMkLst>
        </pc:spChg>
        <pc:spChg chg="add mod">
          <ac:chgData name="Maimouna Sylla (2439953)" userId="S::2439953@student.uwtsd.ac.uk::130be2f6-78d3-44c6-ac69-45e27a68949b" providerId="AD" clId="Web-{0C4366BA-C11B-E7B1-24A0-249D209CEB51}" dt="2025-11-30T19:11:17.176" v="681"/>
          <ac:spMkLst>
            <pc:docMk/>
            <pc:sldMk cId="2893577035" sldId="263"/>
            <ac:spMk id="17" creationId="{90C1B176-4209-2710-4348-2016902933D4}"/>
          </ac:spMkLst>
        </pc:spChg>
        <pc:spChg chg="add mod">
          <ac:chgData name="Maimouna Sylla (2439953)" userId="S::2439953@student.uwtsd.ac.uk::130be2f6-78d3-44c6-ac69-45e27a68949b" providerId="AD" clId="Web-{0C4366BA-C11B-E7B1-24A0-249D209CEB51}" dt="2025-11-30T19:13:31.930" v="712" actId="20577"/>
          <ac:spMkLst>
            <pc:docMk/>
            <pc:sldMk cId="2893577035" sldId="263"/>
            <ac:spMk id="18" creationId="{DC32524C-3262-7062-9730-333255DB7EAF}"/>
          </ac:spMkLst>
        </pc:spChg>
        <pc:spChg chg="add mod">
          <ac:chgData name="Maimouna Sylla (2439953)" userId="S::2439953@student.uwtsd.ac.uk::130be2f6-78d3-44c6-ac69-45e27a68949b" providerId="AD" clId="Web-{0C4366BA-C11B-E7B1-24A0-249D209CEB51}" dt="2025-11-30T19:16:40.088" v="755" actId="20577"/>
          <ac:spMkLst>
            <pc:docMk/>
            <pc:sldMk cId="2893577035" sldId="263"/>
            <ac:spMk id="19" creationId="{65B91DE9-7A6F-CD2E-23B5-F1EFA7570014}"/>
          </ac:spMkLst>
        </pc:spChg>
        <pc:spChg chg="add mod">
          <ac:chgData name="Maimouna Sylla (2439953)" userId="S::2439953@student.uwtsd.ac.uk::130be2f6-78d3-44c6-ac69-45e27a68949b" providerId="AD" clId="Web-{0C4366BA-C11B-E7B1-24A0-249D209CEB51}" dt="2025-11-30T19:11:17.176" v="681"/>
          <ac:spMkLst>
            <pc:docMk/>
            <pc:sldMk cId="2893577035" sldId="263"/>
            <ac:spMk id="20" creationId="{BF1A5128-8793-CA3E-837E-6CA96399C7A1}"/>
          </ac:spMkLst>
        </pc:spChg>
        <pc:spChg chg="add mod">
          <ac:chgData name="Maimouna Sylla (2439953)" userId="S::2439953@student.uwtsd.ac.uk::130be2f6-78d3-44c6-ac69-45e27a68949b" providerId="AD" clId="Web-{0C4366BA-C11B-E7B1-24A0-249D209CEB51}" dt="2025-11-30T19:11:17.176" v="681"/>
          <ac:spMkLst>
            <pc:docMk/>
            <pc:sldMk cId="2893577035" sldId="263"/>
            <ac:spMk id="21" creationId="{DD656B65-3A9F-2AEA-D715-E0E7CEB3C9BD}"/>
          </ac:spMkLst>
        </pc:spChg>
        <pc:picChg chg="add mod">
          <ac:chgData name="Maimouna Sylla (2439953)" userId="S::2439953@student.uwtsd.ac.uk::130be2f6-78d3-44c6-ac69-45e27a68949b" providerId="AD" clId="Web-{0C4366BA-C11B-E7B1-24A0-249D209CEB51}" dt="2025-11-30T19:18:41.043" v="776" actId="14100"/>
          <ac:picMkLst>
            <pc:docMk/>
            <pc:sldMk cId="2893577035" sldId="263"/>
            <ac:picMk id="2" creationId="{1DF45CCE-70DE-143C-3DC1-F6FEDEE1C2B9}"/>
          </ac:picMkLst>
        </pc:picChg>
        <pc:picChg chg="mod">
          <ac:chgData name="Maimouna Sylla (2439953)" userId="S::2439953@student.uwtsd.ac.uk::130be2f6-78d3-44c6-ac69-45e27a68949b" providerId="AD" clId="Web-{0C4366BA-C11B-E7B1-24A0-249D209CEB51}" dt="2025-11-30T19:11:17.176" v="681"/>
          <ac:picMkLst>
            <pc:docMk/>
            <pc:sldMk cId="2893577035" sldId="263"/>
            <ac:picMk id="4" creationId="{AFC29DF8-5EF9-DDCA-36A5-B6FA19356A70}"/>
          </ac:picMkLst>
        </pc:picChg>
      </pc:sldChg>
      <pc:sldChg chg="modSp">
        <pc:chgData name="Maimouna Sylla (2439953)" userId="S::2439953@student.uwtsd.ac.uk::130be2f6-78d3-44c6-ac69-45e27a68949b" providerId="AD" clId="Web-{0C4366BA-C11B-E7B1-24A0-249D209CEB51}" dt="2025-11-30T19:07:46.811" v="677" actId="20577"/>
        <pc:sldMkLst>
          <pc:docMk/>
          <pc:sldMk cId="1381682919" sldId="264"/>
        </pc:sldMkLst>
        <pc:spChg chg="mod">
          <ac:chgData name="Maimouna Sylla (2439953)" userId="S::2439953@student.uwtsd.ac.uk::130be2f6-78d3-44c6-ac69-45e27a68949b" providerId="AD" clId="Web-{0C4366BA-C11B-E7B1-24A0-249D209CEB51}" dt="2025-11-30T19:07:46.811" v="677" actId="20577"/>
          <ac:spMkLst>
            <pc:docMk/>
            <pc:sldMk cId="1381682919" sldId="264"/>
            <ac:spMk id="2" creationId="{E61EB698-C2D7-5897-3DF6-CCCA9BBBDBB4}"/>
          </ac:spMkLst>
        </pc:spChg>
      </pc:sldChg>
      <pc:sldChg chg="modSp new del">
        <pc:chgData name="Maimouna Sylla (2439953)" userId="S::2439953@student.uwtsd.ac.uk::130be2f6-78d3-44c6-ac69-45e27a68949b" providerId="AD" clId="Web-{0C4366BA-C11B-E7B1-24A0-249D209CEB51}" dt="2025-11-30T18:15:06.342" v="225"/>
        <pc:sldMkLst>
          <pc:docMk/>
          <pc:sldMk cId="445772838" sldId="265"/>
        </pc:sldMkLst>
        <pc:spChg chg="mod">
          <ac:chgData name="Maimouna Sylla (2439953)" userId="S::2439953@student.uwtsd.ac.uk::130be2f6-78d3-44c6-ac69-45e27a68949b" providerId="AD" clId="Web-{0C4366BA-C11B-E7B1-24A0-249D209CEB51}" dt="2025-11-30T18:14:54.483" v="224" actId="20577"/>
          <ac:spMkLst>
            <pc:docMk/>
            <pc:sldMk cId="445772838" sldId="265"/>
            <ac:spMk id="2" creationId="{8A6F1724-133E-4B92-E250-E90336003D98}"/>
          </ac:spMkLst>
        </pc:spChg>
        <pc:spChg chg="mod">
          <ac:chgData name="Maimouna Sylla (2439953)" userId="S::2439953@student.uwtsd.ac.uk::130be2f6-78d3-44c6-ac69-45e27a68949b" providerId="AD" clId="Web-{0C4366BA-C11B-E7B1-24A0-249D209CEB51}" dt="2025-11-30T18:14:48.951" v="223" actId="20577"/>
          <ac:spMkLst>
            <pc:docMk/>
            <pc:sldMk cId="445772838" sldId="265"/>
            <ac:spMk id="3" creationId="{0FE9D7BE-9C2F-4BA7-A1B5-81B04D117052}"/>
          </ac:spMkLst>
        </pc:spChg>
      </pc:sldChg>
      <pc:sldChg chg="new del">
        <pc:chgData name="Maimouna Sylla (2439953)" userId="S::2439953@student.uwtsd.ac.uk::130be2f6-78d3-44c6-ac69-45e27a68949b" providerId="AD" clId="Web-{0C4366BA-C11B-E7B1-24A0-249D209CEB51}" dt="2025-11-30T18:15:41.233" v="228"/>
        <pc:sldMkLst>
          <pc:docMk/>
          <pc:sldMk cId="3849521748" sldId="265"/>
        </pc:sldMkLst>
      </pc:sldChg>
      <pc:sldChg chg="addSp modSp new">
        <pc:chgData name="Maimouna Sylla (2439953)" userId="S::2439953@student.uwtsd.ac.uk::130be2f6-78d3-44c6-ac69-45e27a68949b" providerId="AD" clId="Web-{0C4366BA-C11B-E7B1-24A0-249D209CEB51}" dt="2025-11-30T19:55:22.799" v="796" actId="1076"/>
        <pc:sldMkLst>
          <pc:docMk/>
          <pc:sldMk cId="2718488713" sldId="266"/>
        </pc:sldMkLst>
        <pc:spChg chg="mod">
          <ac:chgData name="Maimouna Sylla (2439953)" userId="S::2439953@student.uwtsd.ac.uk::130be2f6-78d3-44c6-ac69-45e27a68949b" providerId="AD" clId="Web-{0C4366BA-C11B-E7B1-24A0-249D209CEB51}" dt="2025-11-30T18:17:51.251" v="264" actId="20577"/>
          <ac:spMkLst>
            <pc:docMk/>
            <pc:sldMk cId="2718488713" sldId="266"/>
            <ac:spMk id="2" creationId="{50244500-7066-9AC1-61C9-8C24E1D4BB99}"/>
          </ac:spMkLst>
        </pc:spChg>
        <pc:spChg chg="mod">
          <ac:chgData name="Maimouna Sylla (2439953)" userId="S::2439953@student.uwtsd.ac.uk::130be2f6-78d3-44c6-ac69-45e27a68949b" providerId="AD" clId="Web-{0C4366BA-C11B-E7B1-24A0-249D209CEB51}" dt="2025-11-30T18:53:21.825" v="637" actId="20577"/>
          <ac:spMkLst>
            <pc:docMk/>
            <pc:sldMk cId="2718488713" sldId="266"/>
            <ac:spMk id="3" creationId="{A69EB7A4-0225-3BB2-B89E-5AF56330468F}"/>
          </ac:spMkLst>
        </pc:spChg>
        <pc:spChg chg="add mod">
          <ac:chgData name="Maimouna Sylla (2439953)" userId="S::2439953@student.uwtsd.ac.uk::130be2f6-78d3-44c6-ac69-45e27a68949b" providerId="AD" clId="Web-{0C4366BA-C11B-E7B1-24A0-249D209CEB51}" dt="2025-11-30T19:53:52.736" v="782"/>
          <ac:spMkLst>
            <pc:docMk/>
            <pc:sldMk cId="2718488713" sldId="266"/>
            <ac:spMk id="221" creationId="{DC6DC665-B023-BC0B-352F-C30C9D7CC4AC}"/>
          </ac:spMkLst>
        </pc:spChg>
        <pc:spChg chg="add mod">
          <ac:chgData name="Maimouna Sylla (2439953)" userId="S::2439953@student.uwtsd.ac.uk::130be2f6-78d3-44c6-ac69-45e27a68949b" providerId="AD" clId="Web-{0C4366BA-C11B-E7B1-24A0-249D209CEB51}" dt="2025-11-30T19:54:04.627" v="788" actId="14100"/>
          <ac:spMkLst>
            <pc:docMk/>
            <pc:sldMk cId="2718488713" sldId="266"/>
            <ac:spMk id="224" creationId="{406364A8-F510-1C81-23C0-2E77B3037E32}"/>
          </ac:spMkLst>
        </pc:spChg>
        <pc:picChg chg="add mod">
          <ac:chgData name="Maimouna Sylla (2439953)" userId="S::2439953@student.uwtsd.ac.uk::130be2f6-78d3-44c6-ac69-45e27a68949b" providerId="AD" clId="Web-{0C4366BA-C11B-E7B1-24A0-249D209CEB51}" dt="2025-11-30T19:55:16.440" v="795" actId="1076"/>
          <ac:picMkLst>
            <pc:docMk/>
            <pc:sldMk cId="2718488713" sldId="266"/>
            <ac:picMk id="220" creationId="{F409D144-FC6C-A5B6-E2A0-A5D17D1325D7}"/>
          </ac:picMkLst>
        </pc:picChg>
        <pc:picChg chg="add mod">
          <ac:chgData name="Maimouna Sylla (2439953)" userId="S::2439953@student.uwtsd.ac.uk::130be2f6-78d3-44c6-ac69-45e27a68949b" providerId="AD" clId="Web-{0C4366BA-C11B-E7B1-24A0-249D209CEB51}" dt="2025-11-30T19:55:22.799" v="796" actId="1076"/>
          <ac:picMkLst>
            <pc:docMk/>
            <pc:sldMk cId="2718488713" sldId="266"/>
            <ac:picMk id="223" creationId="{7CD24244-F1DC-62D1-83E1-C8C17AE2186F}"/>
          </ac:picMkLst>
        </pc:picChg>
      </pc:sldChg>
      <pc:sldChg chg="addSp delSp modSp mod modClrScheme chgLayout">
        <pc:chgData name="Maimouna Sylla (2439953)" userId="S::2439953@student.uwtsd.ac.uk::130be2f6-78d3-44c6-ac69-45e27a68949b" providerId="AD" clId="Web-{0C4366BA-C11B-E7B1-24A0-249D209CEB51}" dt="2025-11-30T20:13:37.197" v="846" actId="1076"/>
        <pc:sldMkLst>
          <pc:docMk/>
          <pc:sldMk cId="1347097502" sldId="267"/>
        </pc:sldMkLst>
        <pc:spChg chg="mod">
          <ac:chgData name="Maimouna Sylla (2439953)" userId="S::2439953@student.uwtsd.ac.uk::130be2f6-78d3-44c6-ac69-45e27a68949b" providerId="AD" clId="Web-{0C4366BA-C11B-E7B1-24A0-249D209CEB51}" dt="2025-11-30T19:56:10.925" v="801"/>
          <ac:spMkLst>
            <pc:docMk/>
            <pc:sldMk cId="1347097502" sldId="267"/>
            <ac:spMk id="2" creationId="{FFADBFF4-4A9C-93C0-30BC-D2CAAB2C7E7F}"/>
          </ac:spMkLst>
        </pc:spChg>
        <pc:spChg chg="mod">
          <ac:chgData name="Maimouna Sylla (2439953)" userId="S::2439953@student.uwtsd.ac.uk::130be2f6-78d3-44c6-ac69-45e27a68949b" providerId="AD" clId="Web-{0C4366BA-C11B-E7B1-24A0-249D209CEB51}" dt="2025-11-30T19:56:10.925" v="801"/>
          <ac:spMkLst>
            <pc:docMk/>
            <pc:sldMk cId="1347097502" sldId="267"/>
            <ac:spMk id="3" creationId="{F2CC99C7-CE02-8452-1E24-BDFEF4008D97}"/>
          </ac:spMkLst>
        </pc:spChg>
        <pc:spChg chg="mod">
          <ac:chgData name="Maimouna Sylla (2439953)" userId="S::2439953@student.uwtsd.ac.uk::130be2f6-78d3-44c6-ac69-45e27a68949b" providerId="AD" clId="Web-{0C4366BA-C11B-E7B1-24A0-249D209CEB51}" dt="2025-11-30T19:56:10.925" v="801"/>
          <ac:spMkLst>
            <pc:docMk/>
            <pc:sldMk cId="1347097502" sldId="267"/>
            <ac:spMk id="4" creationId="{84E16BAF-43D9-B85C-2EBD-4ED1636F0572}"/>
          </ac:spMkLst>
        </pc:spChg>
        <pc:spChg chg="mod">
          <ac:chgData name="Maimouna Sylla (2439953)" userId="S::2439953@student.uwtsd.ac.uk::130be2f6-78d3-44c6-ac69-45e27a68949b" providerId="AD" clId="Web-{0C4366BA-C11B-E7B1-24A0-249D209CEB51}" dt="2025-11-30T19:56:10.925" v="801"/>
          <ac:spMkLst>
            <pc:docMk/>
            <pc:sldMk cId="1347097502" sldId="267"/>
            <ac:spMk id="5" creationId="{31B8084E-A784-D561-4A27-FACD136E72F7}"/>
          </ac:spMkLst>
        </pc:spChg>
        <pc:spChg chg="mod">
          <ac:chgData name="Maimouna Sylla (2439953)" userId="S::2439953@student.uwtsd.ac.uk::130be2f6-78d3-44c6-ac69-45e27a68949b" providerId="AD" clId="Web-{0C4366BA-C11B-E7B1-24A0-249D209CEB51}" dt="2025-11-30T19:56:10.925" v="801"/>
          <ac:spMkLst>
            <pc:docMk/>
            <pc:sldMk cId="1347097502" sldId="267"/>
            <ac:spMk id="6" creationId="{5FC85565-70A4-E3E7-842C-FCE5E4143A81}"/>
          </ac:spMkLst>
        </pc:spChg>
        <pc:spChg chg="add mod">
          <ac:chgData name="Maimouna Sylla (2439953)" userId="S::2439953@student.uwtsd.ac.uk::130be2f6-78d3-44c6-ac69-45e27a68949b" providerId="AD" clId="Web-{0C4366BA-C11B-E7B1-24A0-249D209CEB51}" dt="2025-11-30T19:57:51.379" v="805"/>
          <ac:spMkLst>
            <pc:docMk/>
            <pc:sldMk cId="1347097502" sldId="267"/>
            <ac:spMk id="8" creationId="{D2C5464A-5285-11FC-084D-E28B01ECB3E0}"/>
          </ac:spMkLst>
        </pc:spChg>
        <pc:spChg chg="add del mod">
          <ac:chgData name="Maimouna Sylla (2439953)" userId="S::2439953@student.uwtsd.ac.uk::130be2f6-78d3-44c6-ac69-45e27a68949b" providerId="AD" clId="Web-{0C4366BA-C11B-E7B1-24A0-249D209CEB51}" dt="2025-11-30T19:56:10.909" v="800"/>
          <ac:spMkLst>
            <pc:docMk/>
            <pc:sldMk cId="1347097502" sldId="267"/>
            <ac:spMk id="11" creationId="{A391344A-3658-44AE-7EFC-C9E9B9B12AB9}"/>
          </ac:spMkLst>
        </pc:spChg>
        <pc:spChg chg="add mod">
          <ac:chgData name="Maimouna Sylla (2439953)" userId="S::2439953@student.uwtsd.ac.uk::130be2f6-78d3-44c6-ac69-45e27a68949b" providerId="AD" clId="Web-{0C4366BA-C11B-E7B1-24A0-249D209CEB51}" dt="2025-11-30T20:00:26.585" v="814" actId="14100"/>
          <ac:spMkLst>
            <pc:docMk/>
            <pc:sldMk cId="1347097502" sldId="267"/>
            <ac:spMk id="12" creationId="{9E839EAE-4F79-D372-AB06-800F1D24E979}"/>
          </ac:spMkLst>
        </pc:spChg>
        <pc:spChg chg="add mod">
          <ac:chgData name="Maimouna Sylla (2439953)" userId="S::2439953@student.uwtsd.ac.uk::130be2f6-78d3-44c6-ac69-45e27a68949b" providerId="AD" clId="Web-{0C4366BA-C11B-E7B1-24A0-249D209CEB51}" dt="2025-11-30T19:56:10.925" v="801"/>
          <ac:spMkLst>
            <pc:docMk/>
            <pc:sldMk cId="1347097502" sldId="267"/>
            <ac:spMk id="13" creationId="{C5FF33C2-CB90-BFB1-70F0-0A75401B2A0E}"/>
          </ac:spMkLst>
        </pc:spChg>
        <pc:spChg chg="add del mod">
          <ac:chgData name="Maimouna Sylla (2439953)" userId="S::2439953@student.uwtsd.ac.uk::130be2f6-78d3-44c6-ac69-45e27a68949b" providerId="AD" clId="Web-{0C4366BA-C11B-E7B1-24A0-249D209CEB51}" dt="2025-11-30T19:57:51.332" v="802"/>
          <ac:spMkLst>
            <pc:docMk/>
            <pc:sldMk cId="1347097502" sldId="267"/>
            <ac:spMk id="14" creationId="{78923796-200B-FD8B-2BE8-9FBD0C6EB16E}"/>
          </ac:spMkLst>
        </pc:spChg>
        <pc:spChg chg="add del mod">
          <ac:chgData name="Maimouna Sylla (2439953)" userId="S::2439953@student.uwtsd.ac.uk::130be2f6-78d3-44c6-ac69-45e27a68949b" providerId="AD" clId="Web-{0C4366BA-C11B-E7B1-24A0-249D209CEB51}" dt="2025-11-30T19:59:57.849" v="806"/>
          <ac:spMkLst>
            <pc:docMk/>
            <pc:sldMk cId="1347097502" sldId="267"/>
            <ac:spMk id="15" creationId="{2FA63B54-EA67-BC3E-38D4-472EAAC195E7}"/>
          </ac:spMkLst>
        </pc:spChg>
        <pc:spChg chg="add del mod">
          <ac:chgData name="Maimouna Sylla (2439953)" userId="S::2439953@student.uwtsd.ac.uk::130be2f6-78d3-44c6-ac69-45e27a68949b" providerId="AD" clId="Web-{0C4366BA-C11B-E7B1-24A0-249D209CEB51}" dt="2025-11-30T20:03:09.343" v="817"/>
          <ac:spMkLst>
            <pc:docMk/>
            <pc:sldMk cId="1347097502" sldId="267"/>
            <ac:spMk id="18" creationId="{5F748B12-5AF7-152F-76FE-016A2608E7EA}"/>
          </ac:spMkLst>
        </pc:spChg>
        <pc:spChg chg="add del mod">
          <ac:chgData name="Maimouna Sylla (2439953)" userId="S::2439953@student.uwtsd.ac.uk::130be2f6-78d3-44c6-ac69-45e27a68949b" providerId="AD" clId="Web-{0C4366BA-C11B-E7B1-24A0-249D209CEB51}" dt="2025-11-30T20:04:38.533" v="824"/>
          <ac:spMkLst>
            <pc:docMk/>
            <pc:sldMk cId="1347097502" sldId="267"/>
            <ac:spMk id="20" creationId="{CC5B3326-CAE0-3B92-5A38-0415F12749AF}"/>
          </ac:spMkLst>
        </pc:spChg>
        <pc:spChg chg="add mod">
          <ac:chgData name="Maimouna Sylla (2439953)" userId="S::2439953@student.uwtsd.ac.uk::130be2f6-78d3-44c6-ac69-45e27a68949b" providerId="AD" clId="Web-{0C4366BA-C11B-E7B1-24A0-249D209CEB51}" dt="2025-11-30T20:03:38.657" v="823" actId="1076"/>
          <ac:spMkLst>
            <pc:docMk/>
            <pc:sldMk cId="1347097502" sldId="267"/>
            <ac:spMk id="22" creationId="{FE01A7E9-8F4F-9AD6-722B-7807F81EDF31}"/>
          </ac:spMkLst>
        </pc:spChg>
        <pc:spChg chg="add mod">
          <ac:chgData name="Maimouna Sylla (2439953)" userId="S::2439953@student.uwtsd.ac.uk::130be2f6-78d3-44c6-ac69-45e27a68949b" providerId="AD" clId="Web-{0C4366BA-C11B-E7B1-24A0-249D209CEB51}" dt="2025-11-30T20:05:10.315" v="833" actId="14100"/>
          <ac:spMkLst>
            <pc:docMk/>
            <pc:sldMk cId="1347097502" sldId="267"/>
            <ac:spMk id="25" creationId="{A91BA5E2-9801-94DD-A916-C727D1FE23BA}"/>
          </ac:spMkLst>
        </pc:spChg>
        <pc:picChg chg="add del mod ord">
          <ac:chgData name="Maimouna Sylla (2439953)" userId="S::2439953@student.uwtsd.ac.uk::130be2f6-78d3-44c6-ac69-45e27a68949b" providerId="AD" clId="Web-{0C4366BA-C11B-E7B1-24A0-249D209CEB51}" dt="2025-11-30T20:02:03.450" v="815"/>
          <ac:picMkLst>
            <pc:docMk/>
            <pc:sldMk cId="1347097502" sldId="267"/>
            <ac:picMk id="7" creationId="{0B96AAF9-4CB5-176E-4D3F-54F0A013F1D6}"/>
          </ac:picMkLst>
        </pc:picChg>
        <pc:picChg chg="add del mod ord">
          <ac:chgData name="Maimouna Sylla (2439953)" userId="S::2439953@student.uwtsd.ac.uk::130be2f6-78d3-44c6-ac69-45e27a68949b" providerId="AD" clId="Web-{0C4366BA-C11B-E7B1-24A0-249D209CEB51}" dt="2025-11-30T20:02:06.325" v="816"/>
          <ac:picMkLst>
            <pc:docMk/>
            <pc:sldMk cId="1347097502" sldId="267"/>
            <ac:picMk id="10" creationId="{88DE8E45-DE31-42C1-3187-ECEB85A1A692}"/>
          </ac:picMkLst>
        </pc:picChg>
        <pc:picChg chg="add mod ord">
          <ac:chgData name="Maimouna Sylla (2439953)" userId="S::2439953@student.uwtsd.ac.uk::130be2f6-78d3-44c6-ac69-45e27a68949b" providerId="AD" clId="Web-{0C4366BA-C11B-E7B1-24A0-249D209CEB51}" dt="2025-11-30T20:05:27.535" v="834" actId="1076"/>
          <ac:picMkLst>
            <pc:docMk/>
            <pc:sldMk cId="1347097502" sldId="267"/>
            <ac:picMk id="21" creationId="{84A7747D-AB65-A793-B37E-DCC66F769BAA}"/>
          </ac:picMkLst>
        </pc:picChg>
        <pc:picChg chg="add mod ord">
          <ac:chgData name="Maimouna Sylla (2439953)" userId="S::2439953@student.uwtsd.ac.uk::130be2f6-78d3-44c6-ac69-45e27a68949b" providerId="AD" clId="Web-{0C4366BA-C11B-E7B1-24A0-249D209CEB51}" dt="2025-11-30T20:13:37.197" v="846" actId="1076"/>
          <ac:picMkLst>
            <pc:docMk/>
            <pc:sldMk cId="1347097502" sldId="267"/>
            <ac:picMk id="24" creationId="{865A9E8B-C207-64B6-DD2B-C9954CD7CD95}"/>
          </ac:picMkLst>
        </pc:picChg>
      </pc:sldChg>
    </pc:docChg>
  </pc:docChgLst>
  <pc:docChgLst>
    <pc:chgData name="Maimouna Sylla (2439953)" userId="S::2439953@student.uwtsd.ac.uk::130be2f6-78d3-44c6-ac69-45e27a68949b" providerId="AD" clId="Web-{C36A09EB-CBDC-15F3-65E3-55B27D992661}"/>
    <pc:docChg chg="mod addSld modSld addMainMaster delMainMaster">
      <pc:chgData name="Maimouna Sylla (2439953)" userId="S::2439953@student.uwtsd.ac.uk::130be2f6-78d3-44c6-ac69-45e27a68949b" providerId="AD" clId="Web-{C36A09EB-CBDC-15F3-65E3-55B27D992661}" dt="2025-11-30T16:07:53.613" v="1"/>
      <pc:docMkLst>
        <pc:docMk/>
      </pc:docMkLst>
      <pc:sldChg chg="delSp modSp mod modClrScheme delDesignElem chgLayout">
        <pc:chgData name="Maimouna Sylla (2439953)" userId="S::2439953@student.uwtsd.ac.uk::130be2f6-78d3-44c6-ac69-45e27a68949b" providerId="AD" clId="Web-{C36A09EB-CBDC-15F3-65E3-55B27D992661}" dt="2025-11-30T16:07:53.613" v="1"/>
        <pc:sldMkLst>
          <pc:docMk/>
          <pc:sldMk cId="109857222" sldId="256"/>
        </pc:sldMkLst>
        <pc:spChg chg="mod ord">
          <ac:chgData name="Maimouna Sylla (2439953)" userId="S::2439953@student.uwtsd.ac.uk::130be2f6-78d3-44c6-ac69-45e27a68949b" providerId="AD" clId="Web-{C36A09EB-CBDC-15F3-65E3-55B27D992661}" dt="2025-11-30T16:07:53.613" v="1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Maimouna Sylla (2439953)" userId="S::2439953@student.uwtsd.ac.uk::130be2f6-78d3-44c6-ac69-45e27a68949b" providerId="AD" clId="Web-{C36A09EB-CBDC-15F3-65E3-55B27D992661}" dt="2025-11-30T16:07:53.613" v="1"/>
          <ac:spMkLst>
            <pc:docMk/>
            <pc:sldMk cId="109857222" sldId="256"/>
            <ac:spMk id="3" creationId="{00000000-0000-0000-0000-000000000000}"/>
          </ac:spMkLst>
        </pc:spChg>
        <pc:spChg chg="del">
          <ac:chgData name="Maimouna Sylla (2439953)" userId="S::2439953@student.uwtsd.ac.uk::130be2f6-78d3-44c6-ac69-45e27a68949b" providerId="AD" clId="Web-{C36A09EB-CBDC-15F3-65E3-55B27D992661}" dt="2025-11-30T16:07:53.613" v="1"/>
          <ac:spMkLst>
            <pc:docMk/>
            <pc:sldMk cId="109857222" sldId="256"/>
            <ac:spMk id="62" creationId="{0760E4C7-47B8-4356-ABCA-CC9C79E2D2B6}"/>
          </ac:spMkLst>
        </pc:spChg>
        <pc:spChg chg="del">
          <ac:chgData name="Maimouna Sylla (2439953)" userId="S::2439953@student.uwtsd.ac.uk::130be2f6-78d3-44c6-ac69-45e27a68949b" providerId="AD" clId="Web-{C36A09EB-CBDC-15F3-65E3-55B27D992661}" dt="2025-11-30T16:07:53.613" v="1"/>
          <ac:spMkLst>
            <pc:docMk/>
            <pc:sldMk cId="109857222" sldId="256"/>
            <ac:spMk id="63" creationId="{824F4927-E645-48C1-B709-AC214B1B75B1}"/>
          </ac:spMkLst>
        </pc:spChg>
        <pc:spChg chg="del">
          <ac:chgData name="Maimouna Sylla (2439953)" userId="S::2439953@student.uwtsd.ac.uk::130be2f6-78d3-44c6-ac69-45e27a68949b" providerId="AD" clId="Web-{C36A09EB-CBDC-15F3-65E3-55B27D992661}" dt="2025-11-30T16:07:53.613" v="1"/>
          <ac:spMkLst>
            <pc:docMk/>
            <pc:sldMk cId="109857222" sldId="256"/>
            <ac:spMk id="64" creationId="{5C3A0317-07C5-421D-8353-23737ABDC422}"/>
          </ac:spMkLst>
        </pc:spChg>
        <pc:cxnChg chg="del">
          <ac:chgData name="Maimouna Sylla (2439953)" userId="S::2439953@student.uwtsd.ac.uk::130be2f6-78d3-44c6-ac69-45e27a68949b" providerId="AD" clId="Web-{C36A09EB-CBDC-15F3-65E3-55B27D992661}" dt="2025-11-30T16:07:53.613" v="1"/>
          <ac:cxnSpMkLst>
            <pc:docMk/>
            <pc:sldMk cId="109857222" sldId="256"/>
            <ac:cxnSpMk id="57" creationId="{414C5C93-B9E9-4392-ADCF-ABF21209DD56}"/>
          </ac:cxnSpMkLst>
        </pc:cxnChg>
      </pc:sldChg>
      <pc:sldChg chg="delSp modSp mod modClrScheme delDesignElem chgLayout">
        <pc:chgData name="Maimouna Sylla (2439953)" userId="S::2439953@student.uwtsd.ac.uk::130be2f6-78d3-44c6-ac69-45e27a68949b" providerId="AD" clId="Web-{C36A09EB-CBDC-15F3-65E3-55B27D992661}" dt="2025-11-30T16:07:53.613" v="1"/>
        <pc:sldMkLst>
          <pc:docMk/>
          <pc:sldMk cId="1213217556" sldId="257"/>
        </pc:sldMkLst>
        <pc:spChg chg="mod ord">
          <ac:chgData name="Maimouna Sylla (2439953)" userId="S::2439953@student.uwtsd.ac.uk::130be2f6-78d3-44c6-ac69-45e27a68949b" providerId="AD" clId="Web-{C36A09EB-CBDC-15F3-65E3-55B27D992661}" dt="2025-11-30T16:07:53.613" v="1"/>
          <ac:spMkLst>
            <pc:docMk/>
            <pc:sldMk cId="1213217556" sldId="257"/>
            <ac:spMk id="2" creationId="{1F20F0F0-CEA5-F37D-9EA3-2C40CF07DF11}"/>
          </ac:spMkLst>
        </pc:spChg>
        <pc:spChg chg="mod ord">
          <ac:chgData name="Maimouna Sylla (2439953)" userId="S::2439953@student.uwtsd.ac.uk::130be2f6-78d3-44c6-ac69-45e27a68949b" providerId="AD" clId="Web-{C36A09EB-CBDC-15F3-65E3-55B27D992661}" dt="2025-11-30T16:07:53.613" v="1"/>
          <ac:spMkLst>
            <pc:docMk/>
            <pc:sldMk cId="1213217556" sldId="257"/>
            <ac:spMk id="3" creationId="{D04D43D8-41E2-6062-B769-F471AD39F37D}"/>
          </ac:spMkLst>
        </pc:spChg>
        <pc:spChg chg="del">
          <ac:chgData name="Maimouna Sylla (2439953)" userId="S::2439953@student.uwtsd.ac.uk::130be2f6-78d3-44c6-ac69-45e27a68949b" providerId="AD" clId="Web-{C36A09EB-CBDC-15F3-65E3-55B27D992661}" dt="2025-11-30T16:07:53.613" v="1"/>
          <ac:spMkLst>
            <pc:docMk/>
            <pc:sldMk cId="1213217556" sldId="257"/>
            <ac:spMk id="9" creationId="{3DAD064D-86F0-42ED-B520-99689857918E}"/>
          </ac:spMkLst>
        </pc:spChg>
        <pc:spChg chg="del">
          <ac:chgData name="Maimouna Sylla (2439953)" userId="S::2439953@student.uwtsd.ac.uk::130be2f6-78d3-44c6-ac69-45e27a68949b" providerId="AD" clId="Web-{C36A09EB-CBDC-15F3-65E3-55B27D992661}" dt="2025-11-30T16:07:53.613" v="1"/>
          <ac:spMkLst>
            <pc:docMk/>
            <pc:sldMk cId="1213217556" sldId="257"/>
            <ac:spMk id="11" creationId="{1D7071EC-BCB9-494C-A9A6-CF6667C0018F}"/>
          </ac:spMkLst>
        </pc:spChg>
      </pc:sldChg>
      <pc:sldChg chg="modSp mod modClrScheme chgLayout">
        <pc:chgData name="Maimouna Sylla (2439953)" userId="S::2439953@student.uwtsd.ac.uk::130be2f6-78d3-44c6-ac69-45e27a68949b" providerId="AD" clId="Web-{C36A09EB-CBDC-15F3-65E3-55B27D992661}" dt="2025-11-30T16:07:53.613" v="1"/>
        <pc:sldMkLst>
          <pc:docMk/>
          <pc:sldMk cId="2858894183" sldId="258"/>
        </pc:sldMkLst>
        <pc:spChg chg="mod ord">
          <ac:chgData name="Maimouna Sylla (2439953)" userId="S::2439953@student.uwtsd.ac.uk::130be2f6-78d3-44c6-ac69-45e27a68949b" providerId="AD" clId="Web-{C36A09EB-CBDC-15F3-65E3-55B27D992661}" dt="2025-11-30T16:07:53.613" v="1"/>
          <ac:spMkLst>
            <pc:docMk/>
            <pc:sldMk cId="2858894183" sldId="258"/>
            <ac:spMk id="2" creationId="{239B31FF-BA65-8E3A-9F80-41673908C585}"/>
          </ac:spMkLst>
        </pc:spChg>
        <pc:spChg chg="mod ord">
          <ac:chgData name="Maimouna Sylla (2439953)" userId="S::2439953@student.uwtsd.ac.uk::130be2f6-78d3-44c6-ac69-45e27a68949b" providerId="AD" clId="Web-{C36A09EB-CBDC-15F3-65E3-55B27D992661}" dt="2025-11-30T16:07:53.613" v="1"/>
          <ac:spMkLst>
            <pc:docMk/>
            <pc:sldMk cId="2858894183" sldId="258"/>
            <ac:spMk id="3" creationId="{7A3CD278-F3D7-278F-9E0D-09F524DC6E46}"/>
          </ac:spMkLst>
        </pc:spChg>
      </pc:sldChg>
      <pc:sldChg chg="modSp mod modClrScheme chgLayout">
        <pc:chgData name="Maimouna Sylla (2439953)" userId="S::2439953@student.uwtsd.ac.uk::130be2f6-78d3-44c6-ac69-45e27a68949b" providerId="AD" clId="Web-{C36A09EB-CBDC-15F3-65E3-55B27D992661}" dt="2025-11-30T16:07:53.613" v="1"/>
        <pc:sldMkLst>
          <pc:docMk/>
          <pc:sldMk cId="2797369745" sldId="259"/>
        </pc:sldMkLst>
        <pc:spChg chg="mod ord">
          <ac:chgData name="Maimouna Sylla (2439953)" userId="S::2439953@student.uwtsd.ac.uk::130be2f6-78d3-44c6-ac69-45e27a68949b" providerId="AD" clId="Web-{C36A09EB-CBDC-15F3-65E3-55B27D992661}" dt="2025-11-30T16:07:53.613" v="1"/>
          <ac:spMkLst>
            <pc:docMk/>
            <pc:sldMk cId="2797369745" sldId="259"/>
            <ac:spMk id="2" creationId="{75A20EED-EDFA-1EDD-2CEB-1837EBB305F5}"/>
          </ac:spMkLst>
        </pc:spChg>
        <pc:spChg chg="mod ord">
          <ac:chgData name="Maimouna Sylla (2439953)" userId="S::2439953@student.uwtsd.ac.uk::130be2f6-78d3-44c6-ac69-45e27a68949b" providerId="AD" clId="Web-{C36A09EB-CBDC-15F3-65E3-55B27D992661}" dt="2025-11-30T16:07:53.613" v="1"/>
          <ac:spMkLst>
            <pc:docMk/>
            <pc:sldMk cId="2797369745" sldId="259"/>
            <ac:spMk id="3" creationId="{6C1E76CD-7A6A-B61C-D03E-175866C5B909}"/>
          </ac:spMkLst>
        </pc:spChg>
      </pc:sldChg>
      <pc:sldChg chg="modSp mod modClrScheme chgLayout">
        <pc:chgData name="Maimouna Sylla (2439953)" userId="S::2439953@student.uwtsd.ac.uk::130be2f6-78d3-44c6-ac69-45e27a68949b" providerId="AD" clId="Web-{C36A09EB-CBDC-15F3-65E3-55B27D992661}" dt="2025-11-30T16:07:53.613" v="1"/>
        <pc:sldMkLst>
          <pc:docMk/>
          <pc:sldMk cId="3763873817" sldId="260"/>
        </pc:sldMkLst>
        <pc:spChg chg="mod ord">
          <ac:chgData name="Maimouna Sylla (2439953)" userId="S::2439953@student.uwtsd.ac.uk::130be2f6-78d3-44c6-ac69-45e27a68949b" providerId="AD" clId="Web-{C36A09EB-CBDC-15F3-65E3-55B27D992661}" dt="2025-11-30T16:07:53.613" v="1"/>
          <ac:spMkLst>
            <pc:docMk/>
            <pc:sldMk cId="3763873817" sldId="260"/>
            <ac:spMk id="2" creationId="{E06D40E0-530E-489C-A279-B54C34ACCC93}"/>
          </ac:spMkLst>
        </pc:spChg>
        <pc:spChg chg="mod ord">
          <ac:chgData name="Maimouna Sylla (2439953)" userId="S::2439953@student.uwtsd.ac.uk::130be2f6-78d3-44c6-ac69-45e27a68949b" providerId="AD" clId="Web-{C36A09EB-CBDC-15F3-65E3-55B27D992661}" dt="2025-11-30T16:07:53.613" v="1"/>
          <ac:spMkLst>
            <pc:docMk/>
            <pc:sldMk cId="3763873817" sldId="260"/>
            <ac:spMk id="3" creationId="{2A4A0653-D8C8-50C7-98CF-401DD7E9C59E}"/>
          </ac:spMkLst>
        </pc:spChg>
        <pc:spChg chg="mod ord">
          <ac:chgData name="Maimouna Sylla (2439953)" userId="S::2439953@student.uwtsd.ac.uk::130be2f6-78d3-44c6-ac69-45e27a68949b" providerId="AD" clId="Web-{C36A09EB-CBDC-15F3-65E3-55B27D992661}" dt="2025-11-30T16:07:53.613" v="1"/>
          <ac:spMkLst>
            <pc:docMk/>
            <pc:sldMk cId="3763873817" sldId="260"/>
            <ac:spMk id="6" creationId="{FC978ABB-44A8-298E-295E-CF77C1BA669D}"/>
          </ac:spMkLst>
        </pc:spChg>
      </pc:sldChg>
      <pc:sldChg chg="modSp mod modClrScheme chgLayout">
        <pc:chgData name="Maimouna Sylla (2439953)" userId="S::2439953@student.uwtsd.ac.uk::130be2f6-78d3-44c6-ac69-45e27a68949b" providerId="AD" clId="Web-{C36A09EB-CBDC-15F3-65E3-55B27D992661}" dt="2025-11-30T16:07:53.613" v="1"/>
        <pc:sldMkLst>
          <pc:docMk/>
          <pc:sldMk cId="3920084175" sldId="261"/>
        </pc:sldMkLst>
        <pc:spChg chg="mod ord">
          <ac:chgData name="Maimouna Sylla (2439953)" userId="S::2439953@student.uwtsd.ac.uk::130be2f6-78d3-44c6-ac69-45e27a68949b" providerId="AD" clId="Web-{C36A09EB-CBDC-15F3-65E3-55B27D992661}" dt="2025-11-30T16:07:53.613" v="1"/>
          <ac:spMkLst>
            <pc:docMk/>
            <pc:sldMk cId="3920084175" sldId="261"/>
            <ac:spMk id="2" creationId="{10F19C4D-0528-6108-F259-0AE3F7F7E517}"/>
          </ac:spMkLst>
        </pc:spChg>
        <pc:spChg chg="mod ord">
          <ac:chgData name="Maimouna Sylla (2439953)" userId="S::2439953@student.uwtsd.ac.uk::130be2f6-78d3-44c6-ac69-45e27a68949b" providerId="AD" clId="Web-{C36A09EB-CBDC-15F3-65E3-55B27D992661}" dt="2025-11-30T16:07:53.613" v="1"/>
          <ac:spMkLst>
            <pc:docMk/>
            <pc:sldMk cId="3920084175" sldId="261"/>
            <ac:spMk id="3" creationId="{BFB90396-4670-E791-4262-1778B6838C30}"/>
          </ac:spMkLst>
        </pc:spChg>
        <pc:spChg chg="mod ord">
          <ac:chgData name="Maimouna Sylla (2439953)" userId="S::2439953@student.uwtsd.ac.uk::130be2f6-78d3-44c6-ac69-45e27a68949b" providerId="AD" clId="Web-{C36A09EB-CBDC-15F3-65E3-55B27D992661}" dt="2025-11-30T16:07:53.613" v="1"/>
          <ac:spMkLst>
            <pc:docMk/>
            <pc:sldMk cId="3920084175" sldId="261"/>
            <ac:spMk id="4" creationId="{209DF284-191F-4607-DDE1-4BBCB1579FE8}"/>
          </ac:spMkLst>
        </pc:spChg>
      </pc:sldChg>
      <pc:sldChg chg="modSp mod modClrScheme chgLayout">
        <pc:chgData name="Maimouna Sylla (2439953)" userId="S::2439953@student.uwtsd.ac.uk::130be2f6-78d3-44c6-ac69-45e27a68949b" providerId="AD" clId="Web-{C36A09EB-CBDC-15F3-65E3-55B27D992661}" dt="2025-11-30T16:07:53.613" v="1"/>
        <pc:sldMkLst>
          <pc:docMk/>
          <pc:sldMk cId="1618461775" sldId="262"/>
        </pc:sldMkLst>
        <pc:spChg chg="mod ord">
          <ac:chgData name="Maimouna Sylla (2439953)" userId="S::2439953@student.uwtsd.ac.uk::130be2f6-78d3-44c6-ac69-45e27a68949b" providerId="AD" clId="Web-{C36A09EB-CBDC-15F3-65E3-55B27D992661}" dt="2025-11-30T16:07:53.613" v="1"/>
          <ac:spMkLst>
            <pc:docMk/>
            <pc:sldMk cId="1618461775" sldId="262"/>
            <ac:spMk id="2" creationId="{2C863ACF-7A6E-ABEB-7969-420635334695}"/>
          </ac:spMkLst>
        </pc:spChg>
        <pc:spChg chg="mod ord">
          <ac:chgData name="Maimouna Sylla (2439953)" userId="S::2439953@student.uwtsd.ac.uk::130be2f6-78d3-44c6-ac69-45e27a68949b" providerId="AD" clId="Web-{C36A09EB-CBDC-15F3-65E3-55B27D992661}" dt="2025-11-30T16:07:53.613" v="1"/>
          <ac:spMkLst>
            <pc:docMk/>
            <pc:sldMk cId="1618461775" sldId="262"/>
            <ac:spMk id="3" creationId="{A82C7A95-35D2-4B4C-827F-3C5B8959D7B8}"/>
          </ac:spMkLst>
        </pc:spChg>
      </pc:sldChg>
      <pc:sldChg chg="modSp new mod modClrScheme chgLayout">
        <pc:chgData name="Maimouna Sylla (2439953)" userId="S::2439953@student.uwtsd.ac.uk::130be2f6-78d3-44c6-ac69-45e27a68949b" providerId="AD" clId="Web-{C36A09EB-CBDC-15F3-65E3-55B27D992661}" dt="2025-11-30T16:07:53.613" v="1"/>
        <pc:sldMkLst>
          <pc:docMk/>
          <pc:sldMk cId="2893577035" sldId="263"/>
        </pc:sldMkLst>
        <pc:spChg chg="mod ord">
          <ac:chgData name="Maimouna Sylla (2439953)" userId="S::2439953@student.uwtsd.ac.uk::130be2f6-78d3-44c6-ac69-45e27a68949b" providerId="AD" clId="Web-{C36A09EB-CBDC-15F3-65E3-55B27D992661}" dt="2025-11-30T16:07:53.613" v="1"/>
          <ac:spMkLst>
            <pc:docMk/>
            <pc:sldMk cId="2893577035" sldId="263"/>
            <ac:spMk id="2" creationId="{8A11AFB8-FBCF-15C9-3E63-3E98A89A1DA6}"/>
          </ac:spMkLst>
        </pc:spChg>
        <pc:spChg chg="mod ord">
          <ac:chgData name="Maimouna Sylla (2439953)" userId="S::2439953@student.uwtsd.ac.uk::130be2f6-78d3-44c6-ac69-45e27a68949b" providerId="AD" clId="Web-{C36A09EB-CBDC-15F3-65E3-55B27D992661}" dt="2025-11-30T16:07:53.613" v="1"/>
          <ac:spMkLst>
            <pc:docMk/>
            <pc:sldMk cId="2893577035" sldId="263"/>
            <ac:spMk id="3" creationId="{4B3F17C8-6077-C26F-D07F-6DF0C266C018}"/>
          </ac:spMkLst>
        </pc:spChg>
      </pc:sldChg>
      <pc:sldMasterChg chg="del delSldLayout">
        <pc:chgData name="Maimouna Sylla (2439953)" userId="S::2439953@student.uwtsd.ac.uk::130be2f6-78d3-44c6-ac69-45e27a68949b" providerId="AD" clId="Web-{C36A09EB-CBDC-15F3-65E3-55B27D992661}" dt="2025-11-30T16:07:53.613" v="1"/>
        <pc:sldMasterMkLst>
          <pc:docMk/>
          <pc:sldMasterMk cId="1125147273" sldId="2147483872"/>
        </pc:sldMasterMkLst>
        <pc:sldLayoutChg chg="del">
          <pc:chgData name="Maimouna Sylla (2439953)" userId="S::2439953@student.uwtsd.ac.uk::130be2f6-78d3-44c6-ac69-45e27a68949b" providerId="AD" clId="Web-{C36A09EB-CBDC-15F3-65E3-55B27D992661}" dt="2025-11-30T16:07:53.613" v="1"/>
          <pc:sldLayoutMkLst>
            <pc:docMk/>
            <pc:sldMasterMk cId="1125147273" sldId="2147483872"/>
            <pc:sldLayoutMk cId="4152557269" sldId="2147483861"/>
          </pc:sldLayoutMkLst>
        </pc:sldLayoutChg>
        <pc:sldLayoutChg chg="del">
          <pc:chgData name="Maimouna Sylla (2439953)" userId="S::2439953@student.uwtsd.ac.uk::130be2f6-78d3-44c6-ac69-45e27a68949b" providerId="AD" clId="Web-{C36A09EB-CBDC-15F3-65E3-55B27D992661}" dt="2025-11-30T16:07:53.613" v="1"/>
          <pc:sldLayoutMkLst>
            <pc:docMk/>
            <pc:sldMasterMk cId="1125147273" sldId="2147483872"/>
            <pc:sldLayoutMk cId="1483376125" sldId="2147483862"/>
          </pc:sldLayoutMkLst>
        </pc:sldLayoutChg>
        <pc:sldLayoutChg chg="del">
          <pc:chgData name="Maimouna Sylla (2439953)" userId="S::2439953@student.uwtsd.ac.uk::130be2f6-78d3-44c6-ac69-45e27a68949b" providerId="AD" clId="Web-{C36A09EB-CBDC-15F3-65E3-55B27D992661}" dt="2025-11-30T16:07:53.613" v="1"/>
          <pc:sldLayoutMkLst>
            <pc:docMk/>
            <pc:sldMasterMk cId="1125147273" sldId="2147483872"/>
            <pc:sldLayoutMk cId="1123915090" sldId="2147483863"/>
          </pc:sldLayoutMkLst>
        </pc:sldLayoutChg>
        <pc:sldLayoutChg chg="del">
          <pc:chgData name="Maimouna Sylla (2439953)" userId="S::2439953@student.uwtsd.ac.uk::130be2f6-78d3-44c6-ac69-45e27a68949b" providerId="AD" clId="Web-{C36A09EB-CBDC-15F3-65E3-55B27D992661}" dt="2025-11-30T16:07:53.613" v="1"/>
          <pc:sldLayoutMkLst>
            <pc:docMk/>
            <pc:sldMasterMk cId="1125147273" sldId="2147483872"/>
            <pc:sldLayoutMk cId="3504560500" sldId="2147483864"/>
          </pc:sldLayoutMkLst>
        </pc:sldLayoutChg>
        <pc:sldLayoutChg chg="del">
          <pc:chgData name="Maimouna Sylla (2439953)" userId="S::2439953@student.uwtsd.ac.uk::130be2f6-78d3-44c6-ac69-45e27a68949b" providerId="AD" clId="Web-{C36A09EB-CBDC-15F3-65E3-55B27D992661}" dt="2025-11-30T16:07:53.613" v="1"/>
          <pc:sldLayoutMkLst>
            <pc:docMk/>
            <pc:sldMasterMk cId="1125147273" sldId="2147483872"/>
            <pc:sldLayoutMk cId="2997311162" sldId="2147483865"/>
          </pc:sldLayoutMkLst>
        </pc:sldLayoutChg>
        <pc:sldLayoutChg chg="del">
          <pc:chgData name="Maimouna Sylla (2439953)" userId="S::2439953@student.uwtsd.ac.uk::130be2f6-78d3-44c6-ac69-45e27a68949b" providerId="AD" clId="Web-{C36A09EB-CBDC-15F3-65E3-55B27D992661}" dt="2025-11-30T16:07:53.613" v="1"/>
          <pc:sldLayoutMkLst>
            <pc:docMk/>
            <pc:sldMasterMk cId="1125147273" sldId="2147483872"/>
            <pc:sldLayoutMk cId="139515196" sldId="2147483866"/>
          </pc:sldLayoutMkLst>
        </pc:sldLayoutChg>
        <pc:sldLayoutChg chg="del">
          <pc:chgData name="Maimouna Sylla (2439953)" userId="S::2439953@student.uwtsd.ac.uk::130be2f6-78d3-44c6-ac69-45e27a68949b" providerId="AD" clId="Web-{C36A09EB-CBDC-15F3-65E3-55B27D992661}" dt="2025-11-30T16:07:53.613" v="1"/>
          <pc:sldLayoutMkLst>
            <pc:docMk/>
            <pc:sldMasterMk cId="1125147273" sldId="2147483872"/>
            <pc:sldLayoutMk cId="3048358983" sldId="2147483867"/>
          </pc:sldLayoutMkLst>
        </pc:sldLayoutChg>
        <pc:sldLayoutChg chg="del">
          <pc:chgData name="Maimouna Sylla (2439953)" userId="S::2439953@student.uwtsd.ac.uk::130be2f6-78d3-44c6-ac69-45e27a68949b" providerId="AD" clId="Web-{C36A09EB-CBDC-15F3-65E3-55B27D992661}" dt="2025-11-30T16:07:53.613" v="1"/>
          <pc:sldLayoutMkLst>
            <pc:docMk/>
            <pc:sldMasterMk cId="1125147273" sldId="2147483872"/>
            <pc:sldLayoutMk cId="3768040273" sldId="2147483868"/>
          </pc:sldLayoutMkLst>
        </pc:sldLayoutChg>
        <pc:sldLayoutChg chg="del">
          <pc:chgData name="Maimouna Sylla (2439953)" userId="S::2439953@student.uwtsd.ac.uk::130be2f6-78d3-44c6-ac69-45e27a68949b" providerId="AD" clId="Web-{C36A09EB-CBDC-15F3-65E3-55B27D992661}" dt="2025-11-30T16:07:53.613" v="1"/>
          <pc:sldLayoutMkLst>
            <pc:docMk/>
            <pc:sldMasterMk cId="1125147273" sldId="2147483872"/>
            <pc:sldLayoutMk cId="2644308339" sldId="2147483869"/>
          </pc:sldLayoutMkLst>
        </pc:sldLayoutChg>
        <pc:sldLayoutChg chg="del">
          <pc:chgData name="Maimouna Sylla (2439953)" userId="S::2439953@student.uwtsd.ac.uk::130be2f6-78d3-44c6-ac69-45e27a68949b" providerId="AD" clId="Web-{C36A09EB-CBDC-15F3-65E3-55B27D992661}" dt="2025-11-30T16:07:53.613" v="1"/>
          <pc:sldLayoutMkLst>
            <pc:docMk/>
            <pc:sldMasterMk cId="1125147273" sldId="2147483872"/>
            <pc:sldLayoutMk cId="4017378510" sldId="2147483870"/>
          </pc:sldLayoutMkLst>
        </pc:sldLayoutChg>
        <pc:sldLayoutChg chg="del">
          <pc:chgData name="Maimouna Sylla (2439953)" userId="S::2439953@student.uwtsd.ac.uk::130be2f6-78d3-44c6-ac69-45e27a68949b" providerId="AD" clId="Web-{C36A09EB-CBDC-15F3-65E3-55B27D992661}" dt="2025-11-30T16:07:53.613" v="1"/>
          <pc:sldLayoutMkLst>
            <pc:docMk/>
            <pc:sldMasterMk cId="1125147273" sldId="2147483872"/>
            <pc:sldLayoutMk cId="3213223559" sldId="2147483871"/>
          </pc:sldLayoutMkLst>
        </pc:sldLayoutChg>
      </pc:sldMasterChg>
      <pc:sldMasterChg chg="add addSldLayout modSldLayout">
        <pc:chgData name="Maimouna Sylla (2439953)" userId="S::2439953@student.uwtsd.ac.uk::130be2f6-78d3-44c6-ac69-45e27a68949b" providerId="AD" clId="Web-{C36A09EB-CBDC-15F3-65E3-55B27D992661}" dt="2025-11-30T16:07:53.613" v="1"/>
        <pc:sldMasterMkLst>
          <pc:docMk/>
          <pc:sldMasterMk cId="3189680271" sldId="2147483873"/>
        </pc:sldMasterMkLst>
        <pc:sldLayoutChg chg="add mod replId">
          <pc:chgData name="Maimouna Sylla (2439953)" userId="S::2439953@student.uwtsd.ac.uk::130be2f6-78d3-44c6-ac69-45e27a68949b" providerId="AD" clId="Web-{C36A09EB-CBDC-15F3-65E3-55B27D992661}" dt="2025-11-30T16:07:53.613" v="1"/>
          <pc:sldLayoutMkLst>
            <pc:docMk/>
            <pc:sldMasterMk cId="3189680271" sldId="2147483873"/>
            <pc:sldLayoutMk cId="1222598327" sldId="2147483874"/>
          </pc:sldLayoutMkLst>
        </pc:sldLayoutChg>
        <pc:sldLayoutChg chg="add mod replId">
          <pc:chgData name="Maimouna Sylla (2439953)" userId="S::2439953@student.uwtsd.ac.uk::130be2f6-78d3-44c6-ac69-45e27a68949b" providerId="AD" clId="Web-{C36A09EB-CBDC-15F3-65E3-55B27D992661}" dt="2025-11-30T16:07:53.613" v="1"/>
          <pc:sldLayoutMkLst>
            <pc:docMk/>
            <pc:sldMasterMk cId="3189680271" sldId="2147483873"/>
            <pc:sldLayoutMk cId="822300798" sldId="2147483875"/>
          </pc:sldLayoutMkLst>
        </pc:sldLayoutChg>
        <pc:sldLayoutChg chg="add mod replId">
          <pc:chgData name="Maimouna Sylla (2439953)" userId="S::2439953@student.uwtsd.ac.uk::130be2f6-78d3-44c6-ac69-45e27a68949b" providerId="AD" clId="Web-{C36A09EB-CBDC-15F3-65E3-55B27D992661}" dt="2025-11-30T16:07:53.613" v="1"/>
          <pc:sldLayoutMkLst>
            <pc:docMk/>
            <pc:sldMasterMk cId="3189680271" sldId="2147483873"/>
            <pc:sldLayoutMk cId="2172276103" sldId="2147483876"/>
          </pc:sldLayoutMkLst>
        </pc:sldLayoutChg>
        <pc:sldLayoutChg chg="add mod replId">
          <pc:chgData name="Maimouna Sylla (2439953)" userId="S::2439953@student.uwtsd.ac.uk::130be2f6-78d3-44c6-ac69-45e27a68949b" providerId="AD" clId="Web-{C36A09EB-CBDC-15F3-65E3-55B27D992661}" dt="2025-11-30T16:07:53.613" v="1"/>
          <pc:sldLayoutMkLst>
            <pc:docMk/>
            <pc:sldMasterMk cId="3189680271" sldId="2147483873"/>
            <pc:sldLayoutMk cId="838237078" sldId="2147483877"/>
          </pc:sldLayoutMkLst>
        </pc:sldLayoutChg>
        <pc:sldLayoutChg chg="add mod replId">
          <pc:chgData name="Maimouna Sylla (2439953)" userId="S::2439953@student.uwtsd.ac.uk::130be2f6-78d3-44c6-ac69-45e27a68949b" providerId="AD" clId="Web-{C36A09EB-CBDC-15F3-65E3-55B27D992661}" dt="2025-11-30T16:07:53.613" v="1"/>
          <pc:sldLayoutMkLst>
            <pc:docMk/>
            <pc:sldMasterMk cId="3189680271" sldId="2147483873"/>
            <pc:sldLayoutMk cId="3267259208" sldId="2147483878"/>
          </pc:sldLayoutMkLst>
        </pc:sldLayoutChg>
        <pc:sldLayoutChg chg="add mod replId">
          <pc:chgData name="Maimouna Sylla (2439953)" userId="S::2439953@student.uwtsd.ac.uk::130be2f6-78d3-44c6-ac69-45e27a68949b" providerId="AD" clId="Web-{C36A09EB-CBDC-15F3-65E3-55B27D992661}" dt="2025-11-30T16:07:53.613" v="1"/>
          <pc:sldLayoutMkLst>
            <pc:docMk/>
            <pc:sldMasterMk cId="3189680271" sldId="2147483873"/>
            <pc:sldLayoutMk cId="1823536154" sldId="2147483879"/>
          </pc:sldLayoutMkLst>
        </pc:sldLayoutChg>
        <pc:sldLayoutChg chg="add mod replId">
          <pc:chgData name="Maimouna Sylla (2439953)" userId="S::2439953@student.uwtsd.ac.uk::130be2f6-78d3-44c6-ac69-45e27a68949b" providerId="AD" clId="Web-{C36A09EB-CBDC-15F3-65E3-55B27D992661}" dt="2025-11-30T16:07:53.613" v="1"/>
          <pc:sldLayoutMkLst>
            <pc:docMk/>
            <pc:sldMasterMk cId="3189680271" sldId="2147483873"/>
            <pc:sldLayoutMk cId="3887731623" sldId="2147483880"/>
          </pc:sldLayoutMkLst>
        </pc:sldLayoutChg>
        <pc:sldLayoutChg chg="add mod replId">
          <pc:chgData name="Maimouna Sylla (2439953)" userId="S::2439953@student.uwtsd.ac.uk::130be2f6-78d3-44c6-ac69-45e27a68949b" providerId="AD" clId="Web-{C36A09EB-CBDC-15F3-65E3-55B27D992661}" dt="2025-11-30T16:07:53.613" v="1"/>
          <pc:sldLayoutMkLst>
            <pc:docMk/>
            <pc:sldMasterMk cId="3189680271" sldId="2147483873"/>
            <pc:sldLayoutMk cId="3431240481" sldId="2147483881"/>
          </pc:sldLayoutMkLst>
        </pc:sldLayoutChg>
        <pc:sldLayoutChg chg="add mod replId">
          <pc:chgData name="Maimouna Sylla (2439953)" userId="S::2439953@student.uwtsd.ac.uk::130be2f6-78d3-44c6-ac69-45e27a68949b" providerId="AD" clId="Web-{C36A09EB-CBDC-15F3-65E3-55B27D992661}" dt="2025-11-30T16:07:53.613" v="1"/>
          <pc:sldLayoutMkLst>
            <pc:docMk/>
            <pc:sldMasterMk cId="3189680271" sldId="2147483873"/>
            <pc:sldLayoutMk cId="154937049" sldId="2147483882"/>
          </pc:sldLayoutMkLst>
        </pc:sldLayoutChg>
        <pc:sldLayoutChg chg="add mod replId">
          <pc:chgData name="Maimouna Sylla (2439953)" userId="S::2439953@student.uwtsd.ac.uk::130be2f6-78d3-44c6-ac69-45e27a68949b" providerId="AD" clId="Web-{C36A09EB-CBDC-15F3-65E3-55B27D992661}" dt="2025-11-30T16:07:53.613" v="1"/>
          <pc:sldLayoutMkLst>
            <pc:docMk/>
            <pc:sldMasterMk cId="3189680271" sldId="2147483873"/>
            <pc:sldLayoutMk cId="3616389156" sldId="2147483883"/>
          </pc:sldLayoutMkLst>
        </pc:sldLayoutChg>
        <pc:sldLayoutChg chg="add mod replId">
          <pc:chgData name="Maimouna Sylla (2439953)" userId="S::2439953@student.uwtsd.ac.uk::130be2f6-78d3-44c6-ac69-45e27a68949b" providerId="AD" clId="Web-{C36A09EB-CBDC-15F3-65E3-55B27D992661}" dt="2025-11-30T16:07:53.613" v="1"/>
          <pc:sldLayoutMkLst>
            <pc:docMk/>
            <pc:sldMasterMk cId="3189680271" sldId="2147483873"/>
            <pc:sldLayoutMk cId="1396926014" sldId="2147483884"/>
          </pc:sldLayoutMkLst>
        </pc:sldLayoutChg>
      </pc:sldMasterChg>
    </pc:docChg>
  </pc:docChgLst>
  <pc:docChgLst>
    <pc:chgData name="Maimouna Sylla (2439953)" userId="S::2439953@student.uwtsd.ac.uk::130be2f6-78d3-44c6-ac69-45e27a68949b" providerId="AD" clId="Web-{912796C6-FEBA-383E-67B5-D565A5066D03}"/>
    <pc:docChg chg="addSld modSld">
      <pc:chgData name="Maimouna Sylla (2439953)" userId="S::2439953@student.uwtsd.ac.uk::130be2f6-78d3-44c6-ac69-45e27a68949b" providerId="AD" clId="Web-{912796C6-FEBA-383E-67B5-D565A5066D03}" dt="2025-11-29T00:13:30.806" v="26"/>
      <pc:docMkLst>
        <pc:docMk/>
      </pc:docMkLst>
      <pc:sldChg chg="addSp modSp mod setBg setClrOvrMap">
        <pc:chgData name="Maimouna Sylla (2439953)" userId="S::2439953@student.uwtsd.ac.uk::130be2f6-78d3-44c6-ac69-45e27a68949b" providerId="AD" clId="Web-{912796C6-FEBA-383E-67B5-D565A5066D03}" dt="2025-11-29T00:10:53.832" v="9" actId="20577"/>
        <pc:sldMkLst>
          <pc:docMk/>
          <pc:sldMk cId="1213217556" sldId="257"/>
        </pc:sldMkLst>
        <pc:spChg chg="mod">
          <ac:chgData name="Maimouna Sylla (2439953)" userId="S::2439953@student.uwtsd.ac.uk::130be2f6-78d3-44c6-ac69-45e27a68949b" providerId="AD" clId="Web-{912796C6-FEBA-383E-67B5-D565A5066D03}" dt="2025-11-29T00:10:53.832" v="9" actId="20577"/>
          <ac:spMkLst>
            <pc:docMk/>
            <pc:sldMk cId="1213217556" sldId="257"/>
            <ac:spMk id="2" creationId="{1F20F0F0-CEA5-F37D-9EA3-2C40CF07DF11}"/>
          </ac:spMkLst>
        </pc:spChg>
        <pc:spChg chg="mod">
          <ac:chgData name="Maimouna Sylla (2439953)" userId="S::2439953@student.uwtsd.ac.uk::130be2f6-78d3-44c6-ac69-45e27a68949b" providerId="AD" clId="Web-{912796C6-FEBA-383E-67B5-D565A5066D03}" dt="2025-11-29T00:09:59.279" v="1"/>
          <ac:spMkLst>
            <pc:docMk/>
            <pc:sldMk cId="1213217556" sldId="257"/>
            <ac:spMk id="3" creationId="{D04D43D8-41E2-6062-B769-F471AD39F37D}"/>
          </ac:spMkLst>
        </pc:spChg>
        <pc:spChg chg="add">
          <ac:chgData name="Maimouna Sylla (2439953)" userId="S::2439953@student.uwtsd.ac.uk::130be2f6-78d3-44c6-ac69-45e27a68949b" providerId="AD" clId="Web-{912796C6-FEBA-383E-67B5-D565A5066D03}" dt="2025-11-29T00:09:59.279" v="1"/>
          <ac:spMkLst>
            <pc:docMk/>
            <pc:sldMk cId="1213217556" sldId="257"/>
            <ac:spMk id="9" creationId="{3DAD064D-86F0-42ED-B520-99689857918E}"/>
          </ac:spMkLst>
        </pc:spChg>
        <pc:spChg chg="add">
          <ac:chgData name="Maimouna Sylla (2439953)" userId="S::2439953@student.uwtsd.ac.uk::130be2f6-78d3-44c6-ac69-45e27a68949b" providerId="AD" clId="Web-{912796C6-FEBA-383E-67B5-D565A5066D03}" dt="2025-11-29T00:09:59.279" v="1"/>
          <ac:spMkLst>
            <pc:docMk/>
            <pc:sldMk cId="1213217556" sldId="257"/>
            <ac:spMk id="11" creationId="{1D7071EC-BCB9-494C-A9A6-CF6667C0018F}"/>
          </ac:spMkLst>
        </pc:spChg>
        <pc:picChg chg="add mod">
          <ac:chgData name="Maimouna Sylla (2439953)" userId="S::2439953@student.uwtsd.ac.uk::130be2f6-78d3-44c6-ac69-45e27a68949b" providerId="AD" clId="Web-{912796C6-FEBA-383E-67B5-D565A5066D03}" dt="2025-11-29T00:09:59.279" v="1"/>
          <ac:picMkLst>
            <pc:docMk/>
            <pc:sldMk cId="1213217556" sldId="257"/>
            <ac:picMk id="4" creationId="{42C19BFC-F1A7-B934-5AEB-670E6A791DF8}"/>
          </ac:picMkLst>
        </pc:picChg>
      </pc:sldChg>
      <pc:sldChg chg="addSp delSp modSp new">
        <pc:chgData name="Maimouna Sylla (2439953)" userId="S::2439953@student.uwtsd.ac.uk::130be2f6-78d3-44c6-ac69-45e27a68949b" providerId="AD" clId="Web-{912796C6-FEBA-383E-67B5-D565A5066D03}" dt="2025-11-29T00:13:30.806" v="26"/>
        <pc:sldMkLst>
          <pc:docMk/>
          <pc:sldMk cId="2858894183" sldId="258"/>
        </pc:sldMkLst>
        <pc:spChg chg="mod">
          <ac:chgData name="Maimouna Sylla (2439953)" userId="S::2439953@student.uwtsd.ac.uk::130be2f6-78d3-44c6-ac69-45e27a68949b" providerId="AD" clId="Web-{912796C6-FEBA-383E-67B5-D565A5066D03}" dt="2025-11-29T00:12:48.195" v="24" actId="20577"/>
          <ac:spMkLst>
            <pc:docMk/>
            <pc:sldMk cId="2858894183" sldId="258"/>
            <ac:spMk id="2" creationId="{239B31FF-BA65-8E3A-9F80-41673908C585}"/>
          </ac:spMkLst>
        </pc:spChg>
        <pc:picChg chg="add del mod">
          <ac:chgData name="Maimouna Sylla (2439953)" userId="S::2439953@student.uwtsd.ac.uk::130be2f6-78d3-44c6-ac69-45e27a68949b" providerId="AD" clId="Web-{912796C6-FEBA-383E-67B5-D565A5066D03}" dt="2025-11-29T00:13:30.806" v="26"/>
          <ac:picMkLst>
            <pc:docMk/>
            <pc:sldMk cId="2858894183" sldId="258"/>
            <ac:picMk id="4" creationId="{27070628-3B39-9D6C-0B18-9826DF91E35A}"/>
          </ac:picMkLst>
        </pc:picChg>
      </pc:sldChg>
    </pc:docChg>
  </pc:docChgLst>
  <pc:docChgLst>
    <pc:chgData name="Maimouna Sylla (2439953)" userId="S::2439953@student.uwtsd.ac.uk::130be2f6-78d3-44c6-ac69-45e27a68949b" providerId="AD" clId="Web-{92D819F9-9BD2-9431-6FF2-A69049DCFEF8}"/>
    <pc:docChg chg="modSld">
      <pc:chgData name="Maimouna Sylla (2439953)" userId="S::2439953@student.uwtsd.ac.uk::130be2f6-78d3-44c6-ac69-45e27a68949b" providerId="AD" clId="Web-{92D819F9-9BD2-9431-6FF2-A69049DCFEF8}" dt="2025-11-29T08:55:54.069" v="0"/>
      <pc:docMkLst>
        <pc:docMk/>
      </pc:docMkLst>
      <pc:sldChg chg="addSp modSp">
        <pc:chgData name="Maimouna Sylla (2439953)" userId="S::2439953@student.uwtsd.ac.uk::130be2f6-78d3-44c6-ac69-45e27a68949b" providerId="AD" clId="Web-{92D819F9-9BD2-9431-6FF2-A69049DCFEF8}" dt="2025-11-29T08:55:54.069" v="0"/>
        <pc:sldMkLst>
          <pc:docMk/>
          <pc:sldMk cId="2858894183" sldId="258"/>
        </pc:sldMkLst>
        <pc:picChg chg="add mod">
          <ac:chgData name="Maimouna Sylla (2439953)" userId="S::2439953@student.uwtsd.ac.uk::130be2f6-78d3-44c6-ac69-45e27a68949b" providerId="AD" clId="Web-{92D819F9-9BD2-9431-6FF2-A69049DCFEF8}" dt="2025-11-29T08:55:54.069" v="0"/>
          <ac:picMkLst>
            <pc:docMk/>
            <pc:sldMk cId="2858894183" sldId="258"/>
            <ac:picMk id="4" creationId="{7DF22560-A270-7566-0BF3-FCC2772397E2}"/>
          </ac:picMkLst>
        </pc:picChg>
      </pc:sldChg>
    </pc:docChg>
  </pc:docChgLst>
  <pc:docChgLst>
    <pc:chgData name="Maimouna Sylla (2439953)" userId="S::2439953@student.uwtsd.ac.uk::130be2f6-78d3-44c6-ac69-45e27a68949b" providerId="AD" clId="Web-{30C0F237-6416-BDF2-BF62-2CB0C67BE7F4}"/>
    <pc:docChg chg="addSld delSld modSld">
      <pc:chgData name="Maimouna Sylla (2439953)" userId="S::2439953@student.uwtsd.ac.uk::130be2f6-78d3-44c6-ac69-45e27a68949b" providerId="AD" clId="Web-{30C0F237-6416-BDF2-BF62-2CB0C67BE7F4}" dt="2025-11-29T21:45:09.380" v="656" actId="20577"/>
      <pc:docMkLst>
        <pc:docMk/>
      </pc:docMkLst>
      <pc:sldChg chg="modSp">
        <pc:chgData name="Maimouna Sylla (2439953)" userId="S::2439953@student.uwtsd.ac.uk::130be2f6-78d3-44c6-ac69-45e27a68949b" providerId="AD" clId="Web-{30C0F237-6416-BDF2-BF62-2CB0C67BE7F4}" dt="2025-11-29T19:59:54.201" v="396" actId="20577"/>
        <pc:sldMkLst>
          <pc:docMk/>
          <pc:sldMk cId="2858894183" sldId="258"/>
        </pc:sldMkLst>
        <pc:spChg chg="mod">
          <ac:chgData name="Maimouna Sylla (2439953)" userId="S::2439953@student.uwtsd.ac.uk::130be2f6-78d3-44c6-ac69-45e27a68949b" providerId="AD" clId="Web-{30C0F237-6416-BDF2-BF62-2CB0C67BE7F4}" dt="2025-11-29T19:59:54.201" v="396" actId="20577"/>
          <ac:spMkLst>
            <pc:docMk/>
            <pc:sldMk cId="2858894183" sldId="258"/>
            <ac:spMk id="2" creationId="{239B31FF-BA65-8E3A-9F80-41673908C585}"/>
          </ac:spMkLst>
        </pc:spChg>
        <pc:spChg chg="mod">
          <ac:chgData name="Maimouna Sylla (2439953)" userId="S::2439953@student.uwtsd.ac.uk::130be2f6-78d3-44c6-ac69-45e27a68949b" providerId="AD" clId="Web-{30C0F237-6416-BDF2-BF62-2CB0C67BE7F4}" dt="2025-11-29T18:57:16.864" v="195" actId="20577"/>
          <ac:spMkLst>
            <pc:docMk/>
            <pc:sldMk cId="2858894183" sldId="258"/>
            <ac:spMk id="3" creationId="{7A3CD278-F3D7-278F-9E0D-09F524DC6E46}"/>
          </ac:spMkLst>
        </pc:spChg>
      </pc:sldChg>
      <pc:sldChg chg="modSp new">
        <pc:chgData name="Maimouna Sylla (2439953)" userId="S::2439953@student.uwtsd.ac.uk::130be2f6-78d3-44c6-ac69-45e27a68949b" providerId="AD" clId="Web-{30C0F237-6416-BDF2-BF62-2CB0C67BE7F4}" dt="2025-11-29T19:52:53.647" v="394" actId="20577"/>
        <pc:sldMkLst>
          <pc:docMk/>
          <pc:sldMk cId="2797369745" sldId="259"/>
        </pc:sldMkLst>
        <pc:spChg chg="mod">
          <ac:chgData name="Maimouna Sylla (2439953)" userId="S::2439953@student.uwtsd.ac.uk::130be2f6-78d3-44c6-ac69-45e27a68949b" providerId="AD" clId="Web-{30C0F237-6416-BDF2-BF62-2CB0C67BE7F4}" dt="2025-11-29T19:40:15.394" v="362" actId="20577"/>
          <ac:spMkLst>
            <pc:docMk/>
            <pc:sldMk cId="2797369745" sldId="259"/>
            <ac:spMk id="2" creationId="{75A20EED-EDFA-1EDD-2CEB-1837EBB305F5}"/>
          </ac:spMkLst>
        </pc:spChg>
        <pc:spChg chg="mod">
          <ac:chgData name="Maimouna Sylla (2439953)" userId="S::2439953@student.uwtsd.ac.uk::130be2f6-78d3-44c6-ac69-45e27a68949b" providerId="AD" clId="Web-{30C0F237-6416-BDF2-BF62-2CB0C67BE7F4}" dt="2025-11-29T19:52:53.647" v="394" actId="20577"/>
          <ac:spMkLst>
            <pc:docMk/>
            <pc:sldMk cId="2797369745" sldId="259"/>
            <ac:spMk id="3" creationId="{6C1E76CD-7A6A-B61C-D03E-175866C5B909}"/>
          </ac:spMkLst>
        </pc:spChg>
      </pc:sldChg>
      <pc:sldChg chg="addSp delSp modSp new del">
        <pc:chgData name="Maimouna Sylla (2439953)" userId="S::2439953@student.uwtsd.ac.uk::130be2f6-78d3-44c6-ac69-45e27a68949b" providerId="AD" clId="Web-{30C0F237-6416-BDF2-BF62-2CB0C67BE7F4}" dt="2025-11-29T21:03:50.170" v="427"/>
        <pc:sldMkLst>
          <pc:docMk/>
          <pc:sldMk cId="1447597273" sldId="260"/>
        </pc:sldMkLst>
        <pc:spChg chg="mod">
          <ac:chgData name="Maimouna Sylla (2439953)" userId="S::2439953@student.uwtsd.ac.uk::130be2f6-78d3-44c6-ac69-45e27a68949b" providerId="AD" clId="Web-{30C0F237-6416-BDF2-BF62-2CB0C67BE7F4}" dt="2025-11-29T21:03:14.745" v="426" actId="20577"/>
          <ac:spMkLst>
            <pc:docMk/>
            <pc:sldMk cId="1447597273" sldId="260"/>
            <ac:spMk id="2" creationId="{50D77812-6C24-D643-C0F4-959288ABC35F}"/>
          </ac:spMkLst>
        </pc:spChg>
        <pc:spChg chg="add del">
          <ac:chgData name="Maimouna Sylla (2439953)" userId="S::2439953@student.uwtsd.ac.uk::130be2f6-78d3-44c6-ac69-45e27a68949b" providerId="AD" clId="Web-{30C0F237-6416-BDF2-BF62-2CB0C67BE7F4}" dt="2025-11-29T21:02:06.304" v="424"/>
          <ac:spMkLst>
            <pc:docMk/>
            <pc:sldMk cId="1447597273" sldId="260"/>
            <ac:spMk id="3" creationId="{AE812391-A8AE-EDF1-480B-703081618DD4}"/>
          </ac:spMkLst>
        </pc:spChg>
      </pc:sldChg>
      <pc:sldChg chg="new del">
        <pc:chgData name="Maimouna Sylla (2439953)" userId="S::2439953@student.uwtsd.ac.uk::130be2f6-78d3-44c6-ac69-45e27a68949b" providerId="AD" clId="Web-{30C0F237-6416-BDF2-BF62-2CB0C67BE7F4}" dt="2025-11-29T20:02:20.275" v="398"/>
        <pc:sldMkLst>
          <pc:docMk/>
          <pc:sldMk cId="2262314768" sldId="260"/>
        </pc:sldMkLst>
      </pc:sldChg>
      <pc:sldChg chg="addSp delSp modSp new mod modClrScheme chgLayout">
        <pc:chgData name="Maimouna Sylla (2439953)" userId="S::2439953@student.uwtsd.ac.uk::130be2f6-78d3-44c6-ac69-45e27a68949b" providerId="AD" clId="Web-{30C0F237-6416-BDF2-BF62-2CB0C67BE7F4}" dt="2025-11-29T21:45:09.380" v="656" actId="20577"/>
        <pc:sldMkLst>
          <pc:docMk/>
          <pc:sldMk cId="3763873817" sldId="260"/>
        </pc:sldMkLst>
        <pc:spChg chg="mod ord">
          <ac:chgData name="Maimouna Sylla (2439953)" userId="S::2439953@student.uwtsd.ac.uk::130be2f6-78d3-44c6-ac69-45e27a68949b" providerId="AD" clId="Web-{30C0F237-6416-BDF2-BF62-2CB0C67BE7F4}" dt="2025-11-29T21:35:00.694" v="526"/>
          <ac:spMkLst>
            <pc:docMk/>
            <pc:sldMk cId="3763873817" sldId="260"/>
            <ac:spMk id="2" creationId="{E06D40E0-530E-489C-A279-B54C34ACCC93}"/>
          </ac:spMkLst>
        </pc:spChg>
        <pc:spChg chg="mod ord">
          <ac:chgData name="Maimouna Sylla (2439953)" userId="S::2439953@student.uwtsd.ac.uk::130be2f6-78d3-44c6-ac69-45e27a68949b" providerId="AD" clId="Web-{30C0F237-6416-BDF2-BF62-2CB0C67BE7F4}" dt="2025-11-29T21:35:00.694" v="526"/>
          <ac:spMkLst>
            <pc:docMk/>
            <pc:sldMk cId="3763873817" sldId="260"/>
            <ac:spMk id="3" creationId="{2A4A0653-D8C8-50C7-98CF-401DD7E9C59E}"/>
          </ac:spMkLst>
        </pc:spChg>
        <pc:spChg chg="add del mod ord">
          <ac:chgData name="Maimouna Sylla (2439953)" userId="S::2439953@student.uwtsd.ac.uk::130be2f6-78d3-44c6-ac69-45e27a68949b" providerId="AD" clId="Web-{30C0F237-6416-BDF2-BF62-2CB0C67BE7F4}" dt="2025-11-29T21:34:38.881" v="525"/>
          <ac:spMkLst>
            <pc:docMk/>
            <pc:sldMk cId="3763873817" sldId="260"/>
            <ac:spMk id="4" creationId="{321665BE-8C96-3425-AF42-4466150D8C7A}"/>
          </ac:spMkLst>
        </pc:spChg>
        <pc:spChg chg="add del mod">
          <ac:chgData name="Maimouna Sylla (2439953)" userId="S::2439953@student.uwtsd.ac.uk::130be2f6-78d3-44c6-ac69-45e27a68949b" providerId="AD" clId="Web-{30C0F237-6416-BDF2-BF62-2CB0C67BE7F4}" dt="2025-11-29T21:34:05.537" v="524"/>
          <ac:spMkLst>
            <pc:docMk/>
            <pc:sldMk cId="3763873817" sldId="260"/>
            <ac:spMk id="5" creationId="{C2D69978-C2FD-10FB-D335-538EA793DE52}"/>
          </ac:spMkLst>
        </pc:spChg>
        <pc:spChg chg="add mod ord">
          <ac:chgData name="Maimouna Sylla (2439953)" userId="S::2439953@student.uwtsd.ac.uk::130be2f6-78d3-44c6-ac69-45e27a68949b" providerId="AD" clId="Web-{30C0F237-6416-BDF2-BF62-2CB0C67BE7F4}" dt="2025-11-29T21:45:09.380" v="656" actId="20577"/>
          <ac:spMkLst>
            <pc:docMk/>
            <pc:sldMk cId="3763873817" sldId="260"/>
            <ac:spMk id="6" creationId="{FC978ABB-44A8-298E-295E-CF77C1BA669D}"/>
          </ac:spMkLst>
        </pc:spChg>
      </pc:sldChg>
      <pc:sldChg chg="addSp modSp new mod modClrScheme chgLayout">
        <pc:chgData name="Maimouna Sylla (2439953)" userId="S::2439953@student.uwtsd.ac.uk::130be2f6-78d3-44c6-ac69-45e27a68949b" providerId="AD" clId="Web-{30C0F237-6416-BDF2-BF62-2CB0C67BE7F4}" dt="2025-11-29T21:31:20.093" v="489"/>
        <pc:sldMkLst>
          <pc:docMk/>
          <pc:sldMk cId="3920084175" sldId="261"/>
        </pc:sldMkLst>
        <pc:spChg chg="mod ord">
          <ac:chgData name="Maimouna Sylla (2439953)" userId="S::2439953@student.uwtsd.ac.uk::130be2f6-78d3-44c6-ac69-45e27a68949b" providerId="AD" clId="Web-{30C0F237-6416-BDF2-BF62-2CB0C67BE7F4}" dt="2025-11-29T21:31:20.093" v="489"/>
          <ac:spMkLst>
            <pc:docMk/>
            <pc:sldMk cId="3920084175" sldId="261"/>
            <ac:spMk id="2" creationId="{10F19C4D-0528-6108-F259-0AE3F7F7E517}"/>
          </ac:spMkLst>
        </pc:spChg>
        <pc:spChg chg="mod ord">
          <ac:chgData name="Maimouna Sylla (2439953)" userId="S::2439953@student.uwtsd.ac.uk::130be2f6-78d3-44c6-ac69-45e27a68949b" providerId="AD" clId="Web-{30C0F237-6416-BDF2-BF62-2CB0C67BE7F4}" dt="2025-11-29T21:31:20.093" v="489"/>
          <ac:spMkLst>
            <pc:docMk/>
            <pc:sldMk cId="3920084175" sldId="261"/>
            <ac:spMk id="3" creationId="{BFB90396-4670-E791-4262-1778B6838C30}"/>
          </ac:spMkLst>
        </pc:spChg>
        <pc:spChg chg="add mod ord">
          <ac:chgData name="Maimouna Sylla (2439953)" userId="S::2439953@student.uwtsd.ac.uk::130be2f6-78d3-44c6-ac69-45e27a68949b" providerId="AD" clId="Web-{30C0F237-6416-BDF2-BF62-2CB0C67BE7F4}" dt="2025-11-29T21:31:20.093" v="489"/>
          <ac:spMkLst>
            <pc:docMk/>
            <pc:sldMk cId="3920084175" sldId="261"/>
            <ac:spMk id="4" creationId="{209DF284-191F-4607-DDE1-4BBCB1579FE8}"/>
          </ac:spMkLst>
        </pc:spChg>
      </pc:sldChg>
    </pc:docChg>
  </pc:docChgLst>
</pc:chgInfo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sv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svg"/><Relationship Id="rId4" Type="http://schemas.openxmlformats.org/officeDocument/2006/relationships/image" Target="../media/image12.svg"/><Relationship Id="rId9" Type="http://schemas.openxmlformats.org/officeDocument/2006/relationships/image" Target="../media/image17.pn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sv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svg"/><Relationship Id="rId4" Type="http://schemas.openxmlformats.org/officeDocument/2006/relationships/image" Target="../media/image12.svg"/><Relationship Id="rId9" Type="http://schemas.openxmlformats.org/officeDocument/2006/relationships/image" Target="../media/image1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901939-E5AE-4FB3-A6B6-45F6E521126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D1046B24-B303-4670-8950-8958C78A4196}">
      <dgm:prSet/>
      <dgm:spPr/>
      <dgm:t>
        <a:bodyPr/>
        <a:lstStyle/>
        <a:p>
          <a:r>
            <a:rPr lang="en-US"/>
            <a:t>Outlook &amp; Task Management </a:t>
          </a:r>
        </a:p>
      </dgm:t>
    </dgm:pt>
    <dgm:pt modelId="{7E1D5031-8E29-47CC-A3C2-35A24A08395B}" type="parTrans" cxnId="{986CBF7B-561D-4A4F-A253-F8E709F22B67}">
      <dgm:prSet/>
      <dgm:spPr/>
      <dgm:t>
        <a:bodyPr/>
        <a:lstStyle/>
        <a:p>
          <a:endParaRPr lang="en-US"/>
        </a:p>
      </dgm:t>
    </dgm:pt>
    <dgm:pt modelId="{32127BF9-57A1-4911-90B2-B2FED3545F4A}" type="sibTrans" cxnId="{986CBF7B-561D-4A4F-A253-F8E709F22B67}">
      <dgm:prSet/>
      <dgm:spPr/>
      <dgm:t>
        <a:bodyPr/>
        <a:lstStyle/>
        <a:p>
          <a:endParaRPr lang="en-US"/>
        </a:p>
      </dgm:t>
    </dgm:pt>
    <dgm:pt modelId="{6BB1F782-F478-4743-91B5-5D3009AA2326}">
      <dgm:prSet/>
      <dgm:spPr/>
      <dgm:t>
        <a:bodyPr/>
        <a:lstStyle/>
        <a:p>
          <a:r>
            <a:rPr lang="en-US"/>
            <a:t>Artificial Intelligence</a:t>
          </a:r>
        </a:p>
      </dgm:t>
    </dgm:pt>
    <dgm:pt modelId="{14313584-8B8A-4E0E-8690-F63B97502EE4}" type="parTrans" cxnId="{B42A19F7-2976-4386-B069-0C72B54DE005}">
      <dgm:prSet/>
      <dgm:spPr/>
      <dgm:t>
        <a:bodyPr/>
        <a:lstStyle/>
        <a:p>
          <a:endParaRPr lang="en-US"/>
        </a:p>
      </dgm:t>
    </dgm:pt>
    <dgm:pt modelId="{F4DBEA34-6229-4C76-BB9A-5849A0FC73ED}" type="sibTrans" cxnId="{B42A19F7-2976-4386-B069-0C72B54DE005}">
      <dgm:prSet/>
      <dgm:spPr/>
      <dgm:t>
        <a:bodyPr/>
        <a:lstStyle/>
        <a:p>
          <a:endParaRPr lang="en-US"/>
        </a:p>
      </dgm:t>
    </dgm:pt>
    <dgm:pt modelId="{E287C33B-860E-408F-AD45-257BB07FB483}">
      <dgm:prSet/>
      <dgm:spPr/>
      <dgm:t>
        <a:bodyPr/>
        <a:lstStyle/>
        <a:p>
          <a:r>
            <a:rPr lang="en-US"/>
            <a:t>Microsoft office 365</a:t>
          </a:r>
        </a:p>
      </dgm:t>
    </dgm:pt>
    <dgm:pt modelId="{D408C5A3-1CAD-4743-95D6-63F7A18A4C7E}" type="parTrans" cxnId="{E4334E53-D857-4C5D-A4A4-2A2C3586F7EF}">
      <dgm:prSet/>
      <dgm:spPr/>
      <dgm:t>
        <a:bodyPr/>
        <a:lstStyle/>
        <a:p>
          <a:endParaRPr lang="en-US"/>
        </a:p>
      </dgm:t>
    </dgm:pt>
    <dgm:pt modelId="{23F6078E-37B0-4B5B-AF4E-018749F5793B}" type="sibTrans" cxnId="{E4334E53-D857-4C5D-A4A4-2A2C3586F7EF}">
      <dgm:prSet/>
      <dgm:spPr/>
      <dgm:t>
        <a:bodyPr/>
        <a:lstStyle/>
        <a:p>
          <a:endParaRPr lang="en-US"/>
        </a:p>
      </dgm:t>
    </dgm:pt>
    <dgm:pt modelId="{C20FFF61-B76B-4B85-97FE-BC4AEA25D5BD}" type="pres">
      <dgm:prSet presAssocID="{86901939-E5AE-4FB3-A6B6-45F6E5211262}" presName="linear" presStyleCnt="0">
        <dgm:presLayoutVars>
          <dgm:animLvl val="lvl"/>
          <dgm:resizeHandles val="exact"/>
        </dgm:presLayoutVars>
      </dgm:prSet>
      <dgm:spPr/>
    </dgm:pt>
    <dgm:pt modelId="{C7A35014-E703-4715-A0ED-35C394944DF8}" type="pres">
      <dgm:prSet presAssocID="{D1046B24-B303-4670-8950-8958C78A4196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1AD0E218-266F-449B-986C-993B56412F87}" type="pres">
      <dgm:prSet presAssocID="{32127BF9-57A1-4911-90B2-B2FED3545F4A}" presName="spacer" presStyleCnt="0"/>
      <dgm:spPr/>
    </dgm:pt>
    <dgm:pt modelId="{E20C6BE7-7B2B-47D1-8D4E-0AC482034FE5}" type="pres">
      <dgm:prSet presAssocID="{6BB1F782-F478-4743-91B5-5D3009AA2326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4A76896C-B005-460D-9171-B7EA9C25E06D}" type="pres">
      <dgm:prSet presAssocID="{F4DBEA34-6229-4C76-BB9A-5849A0FC73ED}" presName="spacer" presStyleCnt="0"/>
      <dgm:spPr/>
    </dgm:pt>
    <dgm:pt modelId="{015C94FC-E590-4C43-9858-7EB8DF1EF905}" type="pres">
      <dgm:prSet presAssocID="{E287C33B-860E-408F-AD45-257BB07FB483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E4334E53-D857-4C5D-A4A4-2A2C3586F7EF}" srcId="{86901939-E5AE-4FB3-A6B6-45F6E5211262}" destId="{E287C33B-860E-408F-AD45-257BB07FB483}" srcOrd="2" destOrd="0" parTransId="{D408C5A3-1CAD-4743-95D6-63F7A18A4C7E}" sibTransId="{23F6078E-37B0-4B5B-AF4E-018749F5793B}"/>
    <dgm:cxn modelId="{986CBF7B-561D-4A4F-A253-F8E709F22B67}" srcId="{86901939-E5AE-4FB3-A6B6-45F6E5211262}" destId="{D1046B24-B303-4670-8950-8958C78A4196}" srcOrd="0" destOrd="0" parTransId="{7E1D5031-8E29-47CC-A3C2-35A24A08395B}" sibTransId="{32127BF9-57A1-4911-90B2-B2FED3545F4A}"/>
    <dgm:cxn modelId="{2997869C-1E45-4BFA-BC6E-6F167E72C6D6}" type="presOf" srcId="{E287C33B-860E-408F-AD45-257BB07FB483}" destId="{015C94FC-E590-4C43-9858-7EB8DF1EF905}" srcOrd="0" destOrd="0" presId="urn:microsoft.com/office/officeart/2005/8/layout/vList2"/>
    <dgm:cxn modelId="{7A5F829D-9BBD-489A-8E55-803594DE444C}" type="presOf" srcId="{86901939-E5AE-4FB3-A6B6-45F6E5211262}" destId="{C20FFF61-B76B-4B85-97FE-BC4AEA25D5BD}" srcOrd="0" destOrd="0" presId="urn:microsoft.com/office/officeart/2005/8/layout/vList2"/>
    <dgm:cxn modelId="{C0ACE7D5-5C95-473C-A8F9-0C326A4E17A1}" type="presOf" srcId="{6BB1F782-F478-4743-91B5-5D3009AA2326}" destId="{E20C6BE7-7B2B-47D1-8D4E-0AC482034FE5}" srcOrd="0" destOrd="0" presId="urn:microsoft.com/office/officeart/2005/8/layout/vList2"/>
    <dgm:cxn modelId="{65AE3ED8-1952-4441-A629-4C1463209DC5}" type="presOf" srcId="{D1046B24-B303-4670-8950-8958C78A4196}" destId="{C7A35014-E703-4715-A0ED-35C394944DF8}" srcOrd="0" destOrd="0" presId="urn:microsoft.com/office/officeart/2005/8/layout/vList2"/>
    <dgm:cxn modelId="{B42A19F7-2976-4386-B069-0C72B54DE005}" srcId="{86901939-E5AE-4FB3-A6B6-45F6E5211262}" destId="{6BB1F782-F478-4743-91B5-5D3009AA2326}" srcOrd="1" destOrd="0" parTransId="{14313584-8B8A-4E0E-8690-F63B97502EE4}" sibTransId="{F4DBEA34-6229-4C76-BB9A-5849A0FC73ED}"/>
    <dgm:cxn modelId="{BABFD63E-F635-49CB-91EA-56F6DE41C60E}" type="presParOf" srcId="{C20FFF61-B76B-4B85-97FE-BC4AEA25D5BD}" destId="{C7A35014-E703-4715-A0ED-35C394944DF8}" srcOrd="0" destOrd="0" presId="urn:microsoft.com/office/officeart/2005/8/layout/vList2"/>
    <dgm:cxn modelId="{FFD6DA7D-7227-411B-91BF-7598C06D9B37}" type="presParOf" srcId="{C20FFF61-B76B-4B85-97FE-BC4AEA25D5BD}" destId="{1AD0E218-266F-449B-986C-993B56412F87}" srcOrd="1" destOrd="0" presId="urn:microsoft.com/office/officeart/2005/8/layout/vList2"/>
    <dgm:cxn modelId="{1877D455-E3E1-416C-860B-E959A7591340}" type="presParOf" srcId="{C20FFF61-B76B-4B85-97FE-BC4AEA25D5BD}" destId="{E20C6BE7-7B2B-47D1-8D4E-0AC482034FE5}" srcOrd="2" destOrd="0" presId="urn:microsoft.com/office/officeart/2005/8/layout/vList2"/>
    <dgm:cxn modelId="{47F09C04-F266-4EA5-984F-EB5CC92F1646}" type="presParOf" srcId="{C20FFF61-B76B-4B85-97FE-BC4AEA25D5BD}" destId="{4A76896C-B005-460D-9171-B7EA9C25E06D}" srcOrd="3" destOrd="0" presId="urn:microsoft.com/office/officeart/2005/8/layout/vList2"/>
    <dgm:cxn modelId="{5CDC682F-573C-4C04-95FE-231285315D02}" type="presParOf" srcId="{C20FFF61-B76B-4B85-97FE-BC4AEA25D5BD}" destId="{015C94FC-E590-4C43-9858-7EB8DF1EF90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3960CFE-3579-4170-869C-FD8B4D7F2B3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15E8733-C5EA-4F0B-B3C7-45563FB0CF94}">
      <dgm:prSet/>
      <dgm:spPr/>
      <dgm:t>
        <a:bodyPr/>
        <a:lstStyle/>
        <a:p>
          <a:r>
            <a:rPr lang="en-US"/>
            <a:t>Microsoft Word Mastery</a:t>
          </a:r>
        </a:p>
      </dgm:t>
    </dgm:pt>
    <dgm:pt modelId="{13A4A578-5F60-43D0-A04C-430A162EAB6A}" type="parTrans" cxnId="{E1FDC915-1B2A-4CA1-9313-273583B2FADD}">
      <dgm:prSet/>
      <dgm:spPr/>
      <dgm:t>
        <a:bodyPr/>
        <a:lstStyle/>
        <a:p>
          <a:endParaRPr lang="en-US"/>
        </a:p>
      </dgm:t>
    </dgm:pt>
    <dgm:pt modelId="{CA5703A2-EA99-4812-9A46-CAF73F3AF227}" type="sibTrans" cxnId="{E1FDC915-1B2A-4CA1-9313-273583B2FADD}">
      <dgm:prSet/>
      <dgm:spPr/>
      <dgm:t>
        <a:bodyPr/>
        <a:lstStyle/>
        <a:p>
          <a:endParaRPr lang="en-US"/>
        </a:p>
      </dgm:t>
    </dgm:pt>
    <dgm:pt modelId="{6A3F2168-7F2E-42C6-9A6D-835E1782747D}">
      <dgm:prSet/>
      <dgm:spPr/>
      <dgm:t>
        <a:bodyPr/>
        <a:lstStyle/>
        <a:p>
          <a:r>
            <a:rPr lang="en-US"/>
            <a:t>PowerPoint presentation Skills</a:t>
          </a:r>
        </a:p>
      </dgm:t>
    </dgm:pt>
    <dgm:pt modelId="{00CCD949-353A-48FE-B1B5-556742ED4FF6}" type="parTrans" cxnId="{E5E786A4-3BF3-47E4-B18A-9B7EEA25990B}">
      <dgm:prSet/>
      <dgm:spPr/>
      <dgm:t>
        <a:bodyPr/>
        <a:lstStyle/>
        <a:p>
          <a:endParaRPr lang="en-US"/>
        </a:p>
      </dgm:t>
    </dgm:pt>
    <dgm:pt modelId="{B22F4192-EBBF-4FA4-9A62-69524E6739CE}" type="sibTrans" cxnId="{E5E786A4-3BF3-47E4-B18A-9B7EEA25990B}">
      <dgm:prSet/>
      <dgm:spPr/>
      <dgm:t>
        <a:bodyPr/>
        <a:lstStyle/>
        <a:p>
          <a:endParaRPr lang="en-US"/>
        </a:p>
      </dgm:t>
    </dgm:pt>
    <dgm:pt modelId="{A85FC3BE-96B3-4051-A256-CF603379DC91}">
      <dgm:prSet/>
      <dgm:spPr/>
      <dgm:t>
        <a:bodyPr/>
        <a:lstStyle/>
        <a:p>
          <a:r>
            <a:rPr lang="en-US"/>
            <a:t>Excel Data Management &amp; Analysis</a:t>
          </a:r>
        </a:p>
      </dgm:t>
    </dgm:pt>
    <dgm:pt modelId="{79CA6327-3A9E-42E8-A1CB-100F5D9DC153}" type="parTrans" cxnId="{FF53CE2C-79C8-4E18-9D7D-CACE3024EA83}">
      <dgm:prSet/>
      <dgm:spPr/>
      <dgm:t>
        <a:bodyPr/>
        <a:lstStyle/>
        <a:p>
          <a:endParaRPr lang="en-US"/>
        </a:p>
      </dgm:t>
    </dgm:pt>
    <dgm:pt modelId="{7E54C026-051F-4765-85A2-07A47AB94D29}" type="sibTrans" cxnId="{FF53CE2C-79C8-4E18-9D7D-CACE3024EA83}">
      <dgm:prSet/>
      <dgm:spPr/>
      <dgm:t>
        <a:bodyPr/>
        <a:lstStyle/>
        <a:p>
          <a:endParaRPr lang="en-US"/>
        </a:p>
      </dgm:t>
    </dgm:pt>
    <dgm:pt modelId="{F6B8A6E1-513D-4CDF-B012-DA43D178B9EF}">
      <dgm:prSet/>
      <dgm:spPr/>
      <dgm:t>
        <a:bodyPr/>
        <a:lstStyle/>
        <a:p>
          <a:r>
            <a:rPr lang="en-US"/>
            <a:t>Purpose of the Essay, Key Use Cases Demonstrated, Key Insights Learned</a:t>
          </a:r>
        </a:p>
      </dgm:t>
    </dgm:pt>
    <dgm:pt modelId="{F9979DD2-D5B6-4B9E-98EB-6C731DA66550}" type="parTrans" cxnId="{5E68B9BB-9565-43CE-A571-7AC2A6222CE3}">
      <dgm:prSet/>
      <dgm:spPr/>
      <dgm:t>
        <a:bodyPr/>
        <a:lstStyle/>
        <a:p>
          <a:endParaRPr lang="en-US"/>
        </a:p>
      </dgm:t>
    </dgm:pt>
    <dgm:pt modelId="{7E0A6802-5B1B-4FCD-9204-F8C5AC419E26}" type="sibTrans" cxnId="{5E68B9BB-9565-43CE-A571-7AC2A6222CE3}">
      <dgm:prSet/>
      <dgm:spPr/>
      <dgm:t>
        <a:bodyPr/>
        <a:lstStyle/>
        <a:p>
          <a:endParaRPr lang="en-US"/>
        </a:p>
      </dgm:t>
    </dgm:pt>
    <dgm:pt modelId="{1D42218F-2AF8-4350-B14A-8DAA0AB41936}" type="pres">
      <dgm:prSet presAssocID="{93960CFE-3579-4170-869C-FD8B4D7F2B3E}" presName="linear" presStyleCnt="0">
        <dgm:presLayoutVars>
          <dgm:animLvl val="lvl"/>
          <dgm:resizeHandles val="exact"/>
        </dgm:presLayoutVars>
      </dgm:prSet>
      <dgm:spPr/>
    </dgm:pt>
    <dgm:pt modelId="{0EDAD2FC-26F1-454E-9FF8-1420549CC72E}" type="pres">
      <dgm:prSet presAssocID="{915E8733-C5EA-4F0B-B3C7-45563FB0CF94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869D2B8D-5368-403E-B4C7-4DD5DE20A85F}" type="pres">
      <dgm:prSet presAssocID="{CA5703A2-EA99-4812-9A46-CAF73F3AF227}" presName="spacer" presStyleCnt="0"/>
      <dgm:spPr/>
    </dgm:pt>
    <dgm:pt modelId="{41D51890-13EA-42BB-A7E2-CB72C4053501}" type="pres">
      <dgm:prSet presAssocID="{6A3F2168-7F2E-42C6-9A6D-835E1782747D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24F3B7DE-D7BB-472F-80E8-8785EB3A901F}" type="pres">
      <dgm:prSet presAssocID="{B22F4192-EBBF-4FA4-9A62-69524E6739CE}" presName="spacer" presStyleCnt="0"/>
      <dgm:spPr/>
    </dgm:pt>
    <dgm:pt modelId="{68BB482B-0BC9-4C08-8CFF-B5D7D92CD124}" type="pres">
      <dgm:prSet presAssocID="{A85FC3BE-96B3-4051-A256-CF603379DC91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809CBC99-8727-4A8A-8996-A1029F29ADBE}" type="pres">
      <dgm:prSet presAssocID="{7E54C026-051F-4765-85A2-07A47AB94D29}" presName="spacer" presStyleCnt="0"/>
      <dgm:spPr/>
    </dgm:pt>
    <dgm:pt modelId="{11818970-087E-4AB7-9F38-4074034263B2}" type="pres">
      <dgm:prSet presAssocID="{F6B8A6E1-513D-4CDF-B012-DA43D178B9EF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B446A20A-4164-4FDF-A57D-138C1A57530E}" type="presOf" srcId="{93960CFE-3579-4170-869C-FD8B4D7F2B3E}" destId="{1D42218F-2AF8-4350-B14A-8DAA0AB41936}" srcOrd="0" destOrd="0" presId="urn:microsoft.com/office/officeart/2005/8/layout/vList2"/>
    <dgm:cxn modelId="{E1FDC915-1B2A-4CA1-9313-273583B2FADD}" srcId="{93960CFE-3579-4170-869C-FD8B4D7F2B3E}" destId="{915E8733-C5EA-4F0B-B3C7-45563FB0CF94}" srcOrd="0" destOrd="0" parTransId="{13A4A578-5F60-43D0-A04C-430A162EAB6A}" sibTransId="{CA5703A2-EA99-4812-9A46-CAF73F3AF227}"/>
    <dgm:cxn modelId="{9B554525-134D-4FFE-AF9B-49C4C685249D}" type="presOf" srcId="{6A3F2168-7F2E-42C6-9A6D-835E1782747D}" destId="{41D51890-13EA-42BB-A7E2-CB72C4053501}" srcOrd="0" destOrd="0" presId="urn:microsoft.com/office/officeart/2005/8/layout/vList2"/>
    <dgm:cxn modelId="{FF53CE2C-79C8-4E18-9D7D-CACE3024EA83}" srcId="{93960CFE-3579-4170-869C-FD8B4D7F2B3E}" destId="{A85FC3BE-96B3-4051-A256-CF603379DC91}" srcOrd="2" destOrd="0" parTransId="{79CA6327-3A9E-42E8-A1CB-100F5D9DC153}" sibTransId="{7E54C026-051F-4765-85A2-07A47AB94D29}"/>
    <dgm:cxn modelId="{4B49246A-6E78-4A10-9AF8-C2C413084D3B}" type="presOf" srcId="{A85FC3BE-96B3-4051-A256-CF603379DC91}" destId="{68BB482B-0BC9-4C08-8CFF-B5D7D92CD124}" srcOrd="0" destOrd="0" presId="urn:microsoft.com/office/officeart/2005/8/layout/vList2"/>
    <dgm:cxn modelId="{905ED091-8BCA-46B0-9BB1-0A11C74C98B2}" type="presOf" srcId="{F6B8A6E1-513D-4CDF-B012-DA43D178B9EF}" destId="{11818970-087E-4AB7-9F38-4074034263B2}" srcOrd="0" destOrd="0" presId="urn:microsoft.com/office/officeart/2005/8/layout/vList2"/>
    <dgm:cxn modelId="{E5E786A4-3BF3-47E4-B18A-9B7EEA25990B}" srcId="{93960CFE-3579-4170-869C-FD8B4D7F2B3E}" destId="{6A3F2168-7F2E-42C6-9A6D-835E1782747D}" srcOrd="1" destOrd="0" parTransId="{00CCD949-353A-48FE-B1B5-556742ED4FF6}" sibTransId="{B22F4192-EBBF-4FA4-9A62-69524E6739CE}"/>
    <dgm:cxn modelId="{5E68B9BB-9565-43CE-A571-7AC2A6222CE3}" srcId="{93960CFE-3579-4170-869C-FD8B4D7F2B3E}" destId="{F6B8A6E1-513D-4CDF-B012-DA43D178B9EF}" srcOrd="3" destOrd="0" parTransId="{F9979DD2-D5B6-4B9E-98EB-6C731DA66550}" sibTransId="{7E0A6802-5B1B-4FCD-9204-F8C5AC419E26}"/>
    <dgm:cxn modelId="{69E6EED9-053B-43E7-AE0E-E3A2FAB77FFE}" type="presOf" srcId="{915E8733-C5EA-4F0B-B3C7-45563FB0CF94}" destId="{0EDAD2FC-26F1-454E-9FF8-1420549CC72E}" srcOrd="0" destOrd="0" presId="urn:microsoft.com/office/officeart/2005/8/layout/vList2"/>
    <dgm:cxn modelId="{A63E2AD2-BC36-4C9D-827B-C1599CC6177B}" type="presParOf" srcId="{1D42218F-2AF8-4350-B14A-8DAA0AB41936}" destId="{0EDAD2FC-26F1-454E-9FF8-1420549CC72E}" srcOrd="0" destOrd="0" presId="urn:microsoft.com/office/officeart/2005/8/layout/vList2"/>
    <dgm:cxn modelId="{71C7CDB4-1DBB-4AD8-953B-65E7936206B9}" type="presParOf" srcId="{1D42218F-2AF8-4350-B14A-8DAA0AB41936}" destId="{869D2B8D-5368-403E-B4C7-4DD5DE20A85F}" srcOrd="1" destOrd="0" presId="urn:microsoft.com/office/officeart/2005/8/layout/vList2"/>
    <dgm:cxn modelId="{CFB79F52-A4A0-4810-8B38-99EA7137D4EA}" type="presParOf" srcId="{1D42218F-2AF8-4350-B14A-8DAA0AB41936}" destId="{41D51890-13EA-42BB-A7E2-CB72C4053501}" srcOrd="2" destOrd="0" presId="urn:microsoft.com/office/officeart/2005/8/layout/vList2"/>
    <dgm:cxn modelId="{27DDB11F-36D1-4D9B-88D1-070EC35988B0}" type="presParOf" srcId="{1D42218F-2AF8-4350-B14A-8DAA0AB41936}" destId="{24F3B7DE-D7BB-472F-80E8-8785EB3A901F}" srcOrd="3" destOrd="0" presId="urn:microsoft.com/office/officeart/2005/8/layout/vList2"/>
    <dgm:cxn modelId="{1D560212-D632-483D-B3EB-170CD174838C}" type="presParOf" srcId="{1D42218F-2AF8-4350-B14A-8DAA0AB41936}" destId="{68BB482B-0BC9-4C08-8CFF-B5D7D92CD124}" srcOrd="4" destOrd="0" presId="urn:microsoft.com/office/officeart/2005/8/layout/vList2"/>
    <dgm:cxn modelId="{9E125A04-04F7-4BB9-BC5D-A05BD70C9661}" type="presParOf" srcId="{1D42218F-2AF8-4350-B14A-8DAA0AB41936}" destId="{809CBC99-8727-4A8A-8996-A1029F29ADBE}" srcOrd="5" destOrd="0" presId="urn:microsoft.com/office/officeart/2005/8/layout/vList2"/>
    <dgm:cxn modelId="{9222B44E-BB65-4FFB-B3BC-E0C641F772E2}" type="presParOf" srcId="{1D42218F-2AF8-4350-B14A-8DAA0AB41936}" destId="{11818970-087E-4AB7-9F38-4074034263B2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E76EE07-D7F1-4057-BE34-85C7D857011C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6216679C-1364-436D-B7AE-3CA6B003A452}">
      <dgm:prSet/>
      <dgm:spPr/>
      <dgm:t>
        <a:bodyPr/>
        <a:lstStyle/>
        <a:p>
          <a:r>
            <a:rPr lang="en-US"/>
            <a:t>How Tasks connect:</a:t>
          </a:r>
        </a:p>
      </dgm:t>
    </dgm:pt>
    <dgm:pt modelId="{43C316AF-ECAC-4AF3-9DF6-487BF23681CC}" type="parTrans" cxnId="{D48F4DFF-8BFC-4BEE-81BF-15EF123A0F86}">
      <dgm:prSet/>
      <dgm:spPr/>
      <dgm:t>
        <a:bodyPr/>
        <a:lstStyle/>
        <a:p>
          <a:endParaRPr lang="en-US"/>
        </a:p>
      </dgm:t>
    </dgm:pt>
    <dgm:pt modelId="{379B1F79-24E2-460A-A535-196DC0514CA0}" type="sibTrans" cxnId="{D48F4DFF-8BFC-4BEE-81BF-15EF123A0F86}">
      <dgm:prSet/>
      <dgm:spPr/>
      <dgm:t>
        <a:bodyPr/>
        <a:lstStyle/>
        <a:p>
          <a:endParaRPr lang="en-US"/>
        </a:p>
      </dgm:t>
    </dgm:pt>
    <dgm:pt modelId="{6C0F64E0-2788-4188-A0A7-50957388F9D9}">
      <dgm:prSet/>
      <dgm:spPr/>
      <dgm:t>
        <a:bodyPr/>
        <a:lstStyle/>
        <a:p>
          <a:r>
            <a:rPr lang="en-US"/>
            <a:t>A Journey from Baseline to Beginner to expert</a:t>
          </a:r>
        </a:p>
      </dgm:t>
    </dgm:pt>
    <dgm:pt modelId="{866CD709-E613-4C2A-B33A-85D46D3DF60C}" type="parTrans" cxnId="{F6DA0480-607E-42A1-A946-9B83AF5CB0EE}">
      <dgm:prSet/>
      <dgm:spPr/>
      <dgm:t>
        <a:bodyPr/>
        <a:lstStyle/>
        <a:p>
          <a:endParaRPr lang="en-US"/>
        </a:p>
      </dgm:t>
    </dgm:pt>
    <dgm:pt modelId="{6214A351-9A97-4481-AE01-D0600C02ECE0}" type="sibTrans" cxnId="{F6DA0480-607E-42A1-A946-9B83AF5CB0EE}">
      <dgm:prSet/>
      <dgm:spPr/>
      <dgm:t>
        <a:bodyPr/>
        <a:lstStyle/>
        <a:p>
          <a:endParaRPr lang="en-US"/>
        </a:p>
      </dgm:t>
    </dgm:pt>
    <dgm:pt modelId="{C7B4E981-7AD6-41B0-AE6B-28F0F8BCE34B}">
      <dgm:prSet/>
      <dgm:spPr/>
      <dgm:t>
        <a:bodyPr/>
        <a:lstStyle/>
        <a:p>
          <a:r>
            <a:rPr lang="en-US" b="1"/>
            <a:t>Assessment </a:t>
          </a:r>
          <a:r>
            <a:rPr lang="en-US"/>
            <a:t>Start evaluation of existing digital skills and identification of specific areas</a:t>
          </a:r>
        </a:p>
      </dgm:t>
    </dgm:pt>
    <dgm:pt modelId="{1FEF24A2-FF35-4F6E-83FD-D88BC9120291}" type="parTrans" cxnId="{C1A39F72-B1E6-4EDF-9E1B-2C4C9CF4439F}">
      <dgm:prSet/>
      <dgm:spPr/>
      <dgm:t>
        <a:bodyPr/>
        <a:lstStyle/>
        <a:p>
          <a:endParaRPr lang="en-US"/>
        </a:p>
      </dgm:t>
    </dgm:pt>
    <dgm:pt modelId="{573DCF7E-EB9D-4A06-B916-163B8A164024}" type="sibTrans" cxnId="{C1A39F72-B1E6-4EDF-9E1B-2C4C9CF4439F}">
      <dgm:prSet/>
      <dgm:spPr/>
      <dgm:t>
        <a:bodyPr/>
        <a:lstStyle/>
        <a:p>
          <a:endParaRPr lang="en-US"/>
        </a:p>
      </dgm:t>
    </dgm:pt>
    <dgm:pt modelId="{12EA0191-4EA0-4823-83BD-CBE3175DD43B}">
      <dgm:prSet/>
      <dgm:spPr/>
      <dgm:t>
        <a:bodyPr/>
        <a:lstStyle/>
        <a:p>
          <a:r>
            <a:rPr lang="en-US" b="1"/>
            <a:t>Learning: </a:t>
          </a:r>
          <a:r>
            <a:rPr lang="en-US"/>
            <a:t>Targeted study and certificate in office 365 appliction (Word, Excel PowerPoint)</a:t>
          </a:r>
        </a:p>
      </dgm:t>
    </dgm:pt>
    <dgm:pt modelId="{C2A99269-03B9-4A2B-A564-D2250AAB1302}" type="parTrans" cxnId="{D8FD0B55-868E-41E8-9B9F-68401273C55D}">
      <dgm:prSet/>
      <dgm:spPr/>
      <dgm:t>
        <a:bodyPr/>
        <a:lstStyle/>
        <a:p>
          <a:endParaRPr lang="en-US"/>
        </a:p>
      </dgm:t>
    </dgm:pt>
    <dgm:pt modelId="{8FC32279-F7BD-4224-B640-30BB9B04F5AE}" type="sibTrans" cxnId="{D8FD0B55-868E-41E8-9B9F-68401273C55D}">
      <dgm:prSet/>
      <dgm:spPr/>
      <dgm:t>
        <a:bodyPr/>
        <a:lstStyle/>
        <a:p>
          <a:endParaRPr lang="en-US"/>
        </a:p>
      </dgm:t>
    </dgm:pt>
    <dgm:pt modelId="{91EE36B8-BF8F-49F6-9951-15CDD151B223}">
      <dgm:prSet/>
      <dgm:spPr/>
      <dgm:t>
        <a:bodyPr/>
        <a:lstStyle/>
        <a:p>
          <a:r>
            <a:rPr lang="en-US" b="1"/>
            <a:t>Application:</a:t>
          </a:r>
          <a:r>
            <a:rPr lang="en-US"/>
            <a:t> Practical development of aquired skills through tasks like the Excel essay and emmbedded spreadsheets. </a:t>
          </a:r>
        </a:p>
      </dgm:t>
    </dgm:pt>
    <dgm:pt modelId="{87042BC2-5EFD-4643-B1F8-1937766FE448}" type="parTrans" cxnId="{3E675E40-6CDC-421D-8DE5-E92E688CCD24}">
      <dgm:prSet/>
      <dgm:spPr/>
      <dgm:t>
        <a:bodyPr/>
        <a:lstStyle/>
        <a:p>
          <a:endParaRPr lang="en-US"/>
        </a:p>
      </dgm:t>
    </dgm:pt>
    <dgm:pt modelId="{4D216BFE-27C8-4E15-8C4D-4BE7606976DF}" type="sibTrans" cxnId="{3E675E40-6CDC-421D-8DE5-E92E688CCD24}">
      <dgm:prSet/>
      <dgm:spPr/>
      <dgm:t>
        <a:bodyPr/>
        <a:lstStyle/>
        <a:p>
          <a:endParaRPr lang="en-US"/>
        </a:p>
      </dgm:t>
    </dgm:pt>
    <dgm:pt modelId="{7EFD3135-9D37-4B34-858C-6C8FC8CC20E0}">
      <dgm:prSet/>
      <dgm:spPr/>
      <dgm:t>
        <a:bodyPr/>
        <a:lstStyle/>
        <a:p>
          <a:r>
            <a:rPr lang="en-US" b="1"/>
            <a:t>Improved:</a:t>
          </a:r>
          <a:r>
            <a:rPr lang="en-US"/>
            <a:t> advancement of digital leteracy, efficient document creation and confident tool usage.</a:t>
          </a:r>
        </a:p>
      </dgm:t>
    </dgm:pt>
    <dgm:pt modelId="{F38AB246-4FD2-4BFB-B595-5B80C08A3A9C}" type="parTrans" cxnId="{6CD651EB-3F06-4A09-B63A-D80C5BDAD7BF}">
      <dgm:prSet/>
      <dgm:spPr/>
      <dgm:t>
        <a:bodyPr/>
        <a:lstStyle/>
        <a:p>
          <a:endParaRPr lang="en-US"/>
        </a:p>
      </dgm:t>
    </dgm:pt>
    <dgm:pt modelId="{81A0114F-BF40-483E-8034-4A9355E07448}" type="sibTrans" cxnId="{6CD651EB-3F06-4A09-B63A-D80C5BDAD7BF}">
      <dgm:prSet/>
      <dgm:spPr/>
      <dgm:t>
        <a:bodyPr/>
        <a:lstStyle/>
        <a:p>
          <a:endParaRPr lang="en-US"/>
        </a:p>
      </dgm:t>
    </dgm:pt>
    <dgm:pt modelId="{A02471A5-5BF3-46B5-8FC6-22E18E6AEE5D}" type="pres">
      <dgm:prSet presAssocID="{EE76EE07-D7F1-4057-BE34-85C7D857011C}" presName="root" presStyleCnt="0">
        <dgm:presLayoutVars>
          <dgm:dir/>
          <dgm:resizeHandles val="exact"/>
        </dgm:presLayoutVars>
      </dgm:prSet>
      <dgm:spPr/>
    </dgm:pt>
    <dgm:pt modelId="{A3242764-C424-4E4E-9C9D-904303B21E3E}" type="pres">
      <dgm:prSet presAssocID="{6216679C-1364-436D-B7AE-3CA6B003A452}" presName="compNode" presStyleCnt="0"/>
      <dgm:spPr/>
    </dgm:pt>
    <dgm:pt modelId="{99EF607E-ECB5-4E08-AE23-8B37A1147913}" type="pres">
      <dgm:prSet presAssocID="{6216679C-1364-436D-B7AE-3CA6B003A452}" presName="bgRect" presStyleLbl="bgShp" presStyleIdx="0" presStyleCnt="6"/>
      <dgm:spPr/>
    </dgm:pt>
    <dgm:pt modelId="{3BF53A2C-D1CC-4C99-961C-6FA26399B00B}" type="pres">
      <dgm:prSet presAssocID="{6216679C-1364-436D-B7AE-3CA6B003A452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Network"/>
        </a:ext>
      </dgm:extLst>
    </dgm:pt>
    <dgm:pt modelId="{BA191E17-6DB4-4B2D-B57E-BF6BE4622515}" type="pres">
      <dgm:prSet presAssocID="{6216679C-1364-436D-B7AE-3CA6B003A452}" presName="spaceRect" presStyleCnt="0"/>
      <dgm:spPr/>
    </dgm:pt>
    <dgm:pt modelId="{6B4F5A14-2D7B-411A-9E2F-AADDBADDDAF8}" type="pres">
      <dgm:prSet presAssocID="{6216679C-1364-436D-B7AE-3CA6B003A452}" presName="parTx" presStyleLbl="revTx" presStyleIdx="0" presStyleCnt="6">
        <dgm:presLayoutVars>
          <dgm:chMax val="0"/>
          <dgm:chPref val="0"/>
        </dgm:presLayoutVars>
      </dgm:prSet>
      <dgm:spPr/>
    </dgm:pt>
    <dgm:pt modelId="{AA067E67-63F3-49C1-A2FC-CA070D3A06DC}" type="pres">
      <dgm:prSet presAssocID="{379B1F79-24E2-460A-A535-196DC0514CA0}" presName="sibTrans" presStyleCnt="0"/>
      <dgm:spPr/>
    </dgm:pt>
    <dgm:pt modelId="{6D458F9B-3FA5-4793-A38B-02EBAD461E15}" type="pres">
      <dgm:prSet presAssocID="{6C0F64E0-2788-4188-A0A7-50957388F9D9}" presName="compNode" presStyleCnt="0"/>
      <dgm:spPr/>
    </dgm:pt>
    <dgm:pt modelId="{99C7E0EB-AC2D-48EE-BBE8-CA514DB0C35F}" type="pres">
      <dgm:prSet presAssocID="{6C0F64E0-2788-4188-A0A7-50957388F9D9}" presName="bgRect" presStyleLbl="bgShp" presStyleIdx="1" presStyleCnt="6"/>
      <dgm:spPr/>
    </dgm:pt>
    <dgm:pt modelId="{7FAC610B-4643-41BB-A662-CDAE93AA85B7}" type="pres">
      <dgm:prSet presAssocID="{6C0F64E0-2788-4188-A0A7-50957388F9D9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lk"/>
        </a:ext>
      </dgm:extLst>
    </dgm:pt>
    <dgm:pt modelId="{2159C5AB-9C6A-4232-91A0-2E019DE84486}" type="pres">
      <dgm:prSet presAssocID="{6C0F64E0-2788-4188-A0A7-50957388F9D9}" presName="spaceRect" presStyleCnt="0"/>
      <dgm:spPr/>
    </dgm:pt>
    <dgm:pt modelId="{9624FF67-007A-44AA-86A1-6B38D0A31CF0}" type="pres">
      <dgm:prSet presAssocID="{6C0F64E0-2788-4188-A0A7-50957388F9D9}" presName="parTx" presStyleLbl="revTx" presStyleIdx="1" presStyleCnt="6">
        <dgm:presLayoutVars>
          <dgm:chMax val="0"/>
          <dgm:chPref val="0"/>
        </dgm:presLayoutVars>
      </dgm:prSet>
      <dgm:spPr/>
    </dgm:pt>
    <dgm:pt modelId="{82A83417-488A-4D86-BD20-3DA13D98A345}" type="pres">
      <dgm:prSet presAssocID="{6214A351-9A97-4481-AE01-D0600C02ECE0}" presName="sibTrans" presStyleCnt="0"/>
      <dgm:spPr/>
    </dgm:pt>
    <dgm:pt modelId="{E7AC53EB-4448-4B51-A653-3781D8D94BF6}" type="pres">
      <dgm:prSet presAssocID="{C7B4E981-7AD6-41B0-AE6B-28F0F8BCE34B}" presName="compNode" presStyleCnt="0"/>
      <dgm:spPr/>
    </dgm:pt>
    <dgm:pt modelId="{E0BA9DA6-D950-4DC5-89AF-48F158AFFA3F}" type="pres">
      <dgm:prSet presAssocID="{C7B4E981-7AD6-41B0-AE6B-28F0F8BCE34B}" presName="bgRect" presStyleLbl="bgShp" presStyleIdx="2" presStyleCnt="6"/>
      <dgm:spPr/>
    </dgm:pt>
    <dgm:pt modelId="{BB3A911D-F340-43F7-9B50-AE68C339D84F}" type="pres">
      <dgm:prSet presAssocID="{C7B4E981-7AD6-41B0-AE6B-28F0F8BCE34B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CA0057FE-D167-4B75-AB36-0B96D30942FC}" type="pres">
      <dgm:prSet presAssocID="{C7B4E981-7AD6-41B0-AE6B-28F0F8BCE34B}" presName="spaceRect" presStyleCnt="0"/>
      <dgm:spPr/>
    </dgm:pt>
    <dgm:pt modelId="{246BDEDD-60ED-4D5F-A937-42F672633359}" type="pres">
      <dgm:prSet presAssocID="{C7B4E981-7AD6-41B0-AE6B-28F0F8BCE34B}" presName="parTx" presStyleLbl="revTx" presStyleIdx="2" presStyleCnt="6">
        <dgm:presLayoutVars>
          <dgm:chMax val="0"/>
          <dgm:chPref val="0"/>
        </dgm:presLayoutVars>
      </dgm:prSet>
      <dgm:spPr/>
    </dgm:pt>
    <dgm:pt modelId="{B49D161A-39A8-4C9C-A3FE-1F9B77186C14}" type="pres">
      <dgm:prSet presAssocID="{573DCF7E-EB9D-4A06-B916-163B8A164024}" presName="sibTrans" presStyleCnt="0"/>
      <dgm:spPr/>
    </dgm:pt>
    <dgm:pt modelId="{8B24F2A3-7B88-43A6-9D5F-8A22DBABB91E}" type="pres">
      <dgm:prSet presAssocID="{12EA0191-4EA0-4823-83BD-CBE3175DD43B}" presName="compNode" presStyleCnt="0"/>
      <dgm:spPr/>
    </dgm:pt>
    <dgm:pt modelId="{47753C1F-E2BC-46DC-A5C0-29D8632AEA11}" type="pres">
      <dgm:prSet presAssocID="{12EA0191-4EA0-4823-83BD-CBE3175DD43B}" presName="bgRect" presStyleLbl="bgShp" presStyleIdx="3" presStyleCnt="6"/>
      <dgm:spPr/>
    </dgm:pt>
    <dgm:pt modelId="{20E99884-CF61-460E-B7F8-65C45B8B89A9}" type="pres">
      <dgm:prSet presAssocID="{12EA0191-4EA0-4823-83BD-CBE3175DD43B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B6CEC689-6AA0-44A3-A18E-F7B3A5FBF46D}" type="pres">
      <dgm:prSet presAssocID="{12EA0191-4EA0-4823-83BD-CBE3175DD43B}" presName="spaceRect" presStyleCnt="0"/>
      <dgm:spPr/>
    </dgm:pt>
    <dgm:pt modelId="{A87462F6-1C5A-4EB4-94D7-F04DE44984BC}" type="pres">
      <dgm:prSet presAssocID="{12EA0191-4EA0-4823-83BD-CBE3175DD43B}" presName="parTx" presStyleLbl="revTx" presStyleIdx="3" presStyleCnt="6">
        <dgm:presLayoutVars>
          <dgm:chMax val="0"/>
          <dgm:chPref val="0"/>
        </dgm:presLayoutVars>
      </dgm:prSet>
      <dgm:spPr/>
    </dgm:pt>
    <dgm:pt modelId="{1C8E9ED3-9423-498B-ADB4-FE96DBDCB1B8}" type="pres">
      <dgm:prSet presAssocID="{8FC32279-F7BD-4224-B640-30BB9B04F5AE}" presName="sibTrans" presStyleCnt="0"/>
      <dgm:spPr/>
    </dgm:pt>
    <dgm:pt modelId="{2DDD2042-00F4-43BC-B6BB-125268E86910}" type="pres">
      <dgm:prSet presAssocID="{91EE36B8-BF8F-49F6-9951-15CDD151B223}" presName="compNode" presStyleCnt="0"/>
      <dgm:spPr/>
    </dgm:pt>
    <dgm:pt modelId="{6A75A32D-26A7-4553-9754-35E284F905AB}" type="pres">
      <dgm:prSet presAssocID="{91EE36B8-BF8F-49F6-9951-15CDD151B223}" presName="bgRect" presStyleLbl="bgShp" presStyleIdx="4" presStyleCnt="6"/>
      <dgm:spPr/>
    </dgm:pt>
    <dgm:pt modelId="{DAB672D2-E1F5-43DE-9017-334179F16D93}" type="pres">
      <dgm:prSet presAssocID="{91EE36B8-BF8F-49F6-9951-15CDD151B223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lculator"/>
        </a:ext>
      </dgm:extLst>
    </dgm:pt>
    <dgm:pt modelId="{BBF620D2-DFED-4E3D-BD00-DDC0759F26F1}" type="pres">
      <dgm:prSet presAssocID="{91EE36B8-BF8F-49F6-9951-15CDD151B223}" presName="spaceRect" presStyleCnt="0"/>
      <dgm:spPr/>
    </dgm:pt>
    <dgm:pt modelId="{769638C9-3798-4BCE-90B9-DABBED0DD75F}" type="pres">
      <dgm:prSet presAssocID="{91EE36B8-BF8F-49F6-9951-15CDD151B223}" presName="parTx" presStyleLbl="revTx" presStyleIdx="4" presStyleCnt="6">
        <dgm:presLayoutVars>
          <dgm:chMax val="0"/>
          <dgm:chPref val="0"/>
        </dgm:presLayoutVars>
      </dgm:prSet>
      <dgm:spPr/>
    </dgm:pt>
    <dgm:pt modelId="{A34F377A-2591-4EAE-9118-66DD0767BB07}" type="pres">
      <dgm:prSet presAssocID="{4D216BFE-27C8-4E15-8C4D-4BE7606976DF}" presName="sibTrans" presStyleCnt="0"/>
      <dgm:spPr/>
    </dgm:pt>
    <dgm:pt modelId="{CF6F6119-2A92-4248-A865-31458A459F0C}" type="pres">
      <dgm:prSet presAssocID="{7EFD3135-9D37-4B34-858C-6C8FC8CC20E0}" presName="compNode" presStyleCnt="0"/>
      <dgm:spPr/>
    </dgm:pt>
    <dgm:pt modelId="{581DD0EA-EB18-49BF-93B5-F320A5D122CD}" type="pres">
      <dgm:prSet presAssocID="{7EFD3135-9D37-4B34-858C-6C8FC8CC20E0}" presName="bgRect" presStyleLbl="bgShp" presStyleIdx="5" presStyleCnt="6"/>
      <dgm:spPr/>
    </dgm:pt>
    <dgm:pt modelId="{DB335825-9364-47A0-806F-74FE892C6C54}" type="pres">
      <dgm:prSet presAssocID="{7EFD3135-9D37-4B34-858C-6C8FC8CC20E0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ears"/>
        </a:ext>
      </dgm:extLst>
    </dgm:pt>
    <dgm:pt modelId="{FA95E7E7-F9E8-4D45-9341-813DAB29C608}" type="pres">
      <dgm:prSet presAssocID="{7EFD3135-9D37-4B34-858C-6C8FC8CC20E0}" presName="spaceRect" presStyleCnt="0"/>
      <dgm:spPr/>
    </dgm:pt>
    <dgm:pt modelId="{FFFFEEE9-B327-4ABB-A790-320F438825D2}" type="pres">
      <dgm:prSet presAssocID="{7EFD3135-9D37-4B34-858C-6C8FC8CC20E0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F7E4F904-8053-415C-9F12-F86EF09A1C5B}" type="presOf" srcId="{6216679C-1364-436D-B7AE-3CA6B003A452}" destId="{6B4F5A14-2D7B-411A-9E2F-AADDBADDDAF8}" srcOrd="0" destOrd="0" presId="urn:microsoft.com/office/officeart/2018/2/layout/IconVerticalSolidList"/>
    <dgm:cxn modelId="{D63F0A0D-9994-4B32-9134-8192085090A3}" type="presOf" srcId="{91EE36B8-BF8F-49F6-9951-15CDD151B223}" destId="{769638C9-3798-4BCE-90B9-DABBED0DD75F}" srcOrd="0" destOrd="0" presId="urn:microsoft.com/office/officeart/2018/2/layout/IconVerticalSolidList"/>
    <dgm:cxn modelId="{3E675E40-6CDC-421D-8DE5-E92E688CCD24}" srcId="{EE76EE07-D7F1-4057-BE34-85C7D857011C}" destId="{91EE36B8-BF8F-49F6-9951-15CDD151B223}" srcOrd="4" destOrd="0" parTransId="{87042BC2-5EFD-4643-B1F8-1937766FE448}" sibTransId="{4D216BFE-27C8-4E15-8C4D-4BE7606976DF}"/>
    <dgm:cxn modelId="{C1A39F72-B1E6-4EDF-9E1B-2C4C9CF4439F}" srcId="{EE76EE07-D7F1-4057-BE34-85C7D857011C}" destId="{C7B4E981-7AD6-41B0-AE6B-28F0F8BCE34B}" srcOrd="2" destOrd="0" parTransId="{1FEF24A2-FF35-4F6E-83FD-D88BC9120291}" sibTransId="{573DCF7E-EB9D-4A06-B916-163B8A164024}"/>
    <dgm:cxn modelId="{D8FD0B55-868E-41E8-9B9F-68401273C55D}" srcId="{EE76EE07-D7F1-4057-BE34-85C7D857011C}" destId="{12EA0191-4EA0-4823-83BD-CBE3175DD43B}" srcOrd="3" destOrd="0" parTransId="{C2A99269-03B9-4A2B-A564-D2250AAB1302}" sibTransId="{8FC32279-F7BD-4224-B640-30BB9B04F5AE}"/>
    <dgm:cxn modelId="{F6DA0480-607E-42A1-A946-9B83AF5CB0EE}" srcId="{EE76EE07-D7F1-4057-BE34-85C7D857011C}" destId="{6C0F64E0-2788-4188-A0A7-50957388F9D9}" srcOrd="1" destOrd="0" parTransId="{866CD709-E613-4C2A-B33A-85D46D3DF60C}" sibTransId="{6214A351-9A97-4481-AE01-D0600C02ECE0}"/>
    <dgm:cxn modelId="{F342348D-B239-4E1A-8FC4-625E8BC83763}" type="presOf" srcId="{6C0F64E0-2788-4188-A0A7-50957388F9D9}" destId="{9624FF67-007A-44AA-86A1-6B38D0A31CF0}" srcOrd="0" destOrd="0" presId="urn:microsoft.com/office/officeart/2018/2/layout/IconVerticalSolidList"/>
    <dgm:cxn modelId="{D9612B92-5B3B-407F-8BE8-AFC60E7CF940}" type="presOf" srcId="{12EA0191-4EA0-4823-83BD-CBE3175DD43B}" destId="{A87462F6-1C5A-4EB4-94D7-F04DE44984BC}" srcOrd="0" destOrd="0" presId="urn:microsoft.com/office/officeart/2018/2/layout/IconVerticalSolidList"/>
    <dgm:cxn modelId="{DE35E792-64E9-40EA-B694-4E2BEACBAFC7}" type="presOf" srcId="{C7B4E981-7AD6-41B0-AE6B-28F0F8BCE34B}" destId="{246BDEDD-60ED-4D5F-A937-42F672633359}" srcOrd="0" destOrd="0" presId="urn:microsoft.com/office/officeart/2018/2/layout/IconVerticalSolidList"/>
    <dgm:cxn modelId="{553C77A7-FA61-43D3-9C7D-CD5977860833}" type="presOf" srcId="{EE76EE07-D7F1-4057-BE34-85C7D857011C}" destId="{A02471A5-5BF3-46B5-8FC6-22E18E6AEE5D}" srcOrd="0" destOrd="0" presId="urn:microsoft.com/office/officeart/2018/2/layout/IconVerticalSolidList"/>
    <dgm:cxn modelId="{6CD651EB-3F06-4A09-B63A-D80C5BDAD7BF}" srcId="{EE76EE07-D7F1-4057-BE34-85C7D857011C}" destId="{7EFD3135-9D37-4B34-858C-6C8FC8CC20E0}" srcOrd="5" destOrd="0" parTransId="{F38AB246-4FD2-4BFB-B595-5B80C08A3A9C}" sibTransId="{81A0114F-BF40-483E-8034-4A9355E07448}"/>
    <dgm:cxn modelId="{6F13DEF9-BD7E-439A-9DB8-12CB4A7A9704}" type="presOf" srcId="{7EFD3135-9D37-4B34-858C-6C8FC8CC20E0}" destId="{FFFFEEE9-B327-4ABB-A790-320F438825D2}" srcOrd="0" destOrd="0" presId="urn:microsoft.com/office/officeart/2018/2/layout/IconVerticalSolidList"/>
    <dgm:cxn modelId="{D48F4DFF-8BFC-4BEE-81BF-15EF123A0F86}" srcId="{EE76EE07-D7F1-4057-BE34-85C7D857011C}" destId="{6216679C-1364-436D-B7AE-3CA6B003A452}" srcOrd="0" destOrd="0" parTransId="{43C316AF-ECAC-4AF3-9DF6-487BF23681CC}" sibTransId="{379B1F79-24E2-460A-A535-196DC0514CA0}"/>
    <dgm:cxn modelId="{E0C664B7-B2F0-4353-A83A-B64E0AD758AE}" type="presParOf" srcId="{A02471A5-5BF3-46B5-8FC6-22E18E6AEE5D}" destId="{A3242764-C424-4E4E-9C9D-904303B21E3E}" srcOrd="0" destOrd="0" presId="urn:microsoft.com/office/officeart/2018/2/layout/IconVerticalSolidList"/>
    <dgm:cxn modelId="{9B9E478B-229E-4C3A-BEEB-B10FAAEFAD75}" type="presParOf" srcId="{A3242764-C424-4E4E-9C9D-904303B21E3E}" destId="{99EF607E-ECB5-4E08-AE23-8B37A1147913}" srcOrd="0" destOrd="0" presId="urn:microsoft.com/office/officeart/2018/2/layout/IconVerticalSolidList"/>
    <dgm:cxn modelId="{02E90ABD-9CC8-4B57-905F-B945A60A7D26}" type="presParOf" srcId="{A3242764-C424-4E4E-9C9D-904303B21E3E}" destId="{3BF53A2C-D1CC-4C99-961C-6FA26399B00B}" srcOrd="1" destOrd="0" presId="urn:microsoft.com/office/officeart/2018/2/layout/IconVerticalSolidList"/>
    <dgm:cxn modelId="{7B27A25C-21BE-4801-B7F6-F94051BE3D53}" type="presParOf" srcId="{A3242764-C424-4E4E-9C9D-904303B21E3E}" destId="{BA191E17-6DB4-4B2D-B57E-BF6BE4622515}" srcOrd="2" destOrd="0" presId="urn:microsoft.com/office/officeart/2018/2/layout/IconVerticalSolidList"/>
    <dgm:cxn modelId="{D337372A-CFCA-4561-B4CC-966F3CBE6273}" type="presParOf" srcId="{A3242764-C424-4E4E-9C9D-904303B21E3E}" destId="{6B4F5A14-2D7B-411A-9E2F-AADDBADDDAF8}" srcOrd="3" destOrd="0" presId="urn:microsoft.com/office/officeart/2018/2/layout/IconVerticalSolidList"/>
    <dgm:cxn modelId="{2DC83E82-7482-4768-85CB-3E66FE3C7F78}" type="presParOf" srcId="{A02471A5-5BF3-46B5-8FC6-22E18E6AEE5D}" destId="{AA067E67-63F3-49C1-A2FC-CA070D3A06DC}" srcOrd="1" destOrd="0" presId="urn:microsoft.com/office/officeart/2018/2/layout/IconVerticalSolidList"/>
    <dgm:cxn modelId="{BD246403-723E-45CB-B3CB-46664753575E}" type="presParOf" srcId="{A02471A5-5BF3-46B5-8FC6-22E18E6AEE5D}" destId="{6D458F9B-3FA5-4793-A38B-02EBAD461E15}" srcOrd="2" destOrd="0" presId="urn:microsoft.com/office/officeart/2018/2/layout/IconVerticalSolidList"/>
    <dgm:cxn modelId="{0D2FB0B3-D66A-4379-A9A1-B7A786AE3F6D}" type="presParOf" srcId="{6D458F9B-3FA5-4793-A38B-02EBAD461E15}" destId="{99C7E0EB-AC2D-48EE-BBE8-CA514DB0C35F}" srcOrd="0" destOrd="0" presId="urn:microsoft.com/office/officeart/2018/2/layout/IconVerticalSolidList"/>
    <dgm:cxn modelId="{B6ACC605-BA1C-4F84-B4CB-AF210987326A}" type="presParOf" srcId="{6D458F9B-3FA5-4793-A38B-02EBAD461E15}" destId="{7FAC610B-4643-41BB-A662-CDAE93AA85B7}" srcOrd="1" destOrd="0" presId="urn:microsoft.com/office/officeart/2018/2/layout/IconVerticalSolidList"/>
    <dgm:cxn modelId="{CF0AD40F-011E-48F0-AD9E-096032591E15}" type="presParOf" srcId="{6D458F9B-3FA5-4793-A38B-02EBAD461E15}" destId="{2159C5AB-9C6A-4232-91A0-2E019DE84486}" srcOrd="2" destOrd="0" presId="urn:microsoft.com/office/officeart/2018/2/layout/IconVerticalSolidList"/>
    <dgm:cxn modelId="{A93C93A2-07D8-4A39-BCF5-3C9A817354CA}" type="presParOf" srcId="{6D458F9B-3FA5-4793-A38B-02EBAD461E15}" destId="{9624FF67-007A-44AA-86A1-6B38D0A31CF0}" srcOrd="3" destOrd="0" presId="urn:microsoft.com/office/officeart/2018/2/layout/IconVerticalSolidList"/>
    <dgm:cxn modelId="{62C635BB-41BD-444C-8BB9-0457A5EADAA5}" type="presParOf" srcId="{A02471A5-5BF3-46B5-8FC6-22E18E6AEE5D}" destId="{82A83417-488A-4D86-BD20-3DA13D98A345}" srcOrd="3" destOrd="0" presId="urn:microsoft.com/office/officeart/2018/2/layout/IconVerticalSolidList"/>
    <dgm:cxn modelId="{ABA9C968-E9C1-416A-BEF2-0211F087FB80}" type="presParOf" srcId="{A02471A5-5BF3-46B5-8FC6-22E18E6AEE5D}" destId="{E7AC53EB-4448-4B51-A653-3781D8D94BF6}" srcOrd="4" destOrd="0" presId="urn:microsoft.com/office/officeart/2018/2/layout/IconVerticalSolidList"/>
    <dgm:cxn modelId="{7F4C6547-2FB6-45C7-9B12-EFEDDAEEB9F7}" type="presParOf" srcId="{E7AC53EB-4448-4B51-A653-3781D8D94BF6}" destId="{E0BA9DA6-D950-4DC5-89AF-48F158AFFA3F}" srcOrd="0" destOrd="0" presId="urn:microsoft.com/office/officeart/2018/2/layout/IconVerticalSolidList"/>
    <dgm:cxn modelId="{D58E3DAD-127D-40EA-9D95-7421033BDC6F}" type="presParOf" srcId="{E7AC53EB-4448-4B51-A653-3781D8D94BF6}" destId="{BB3A911D-F340-43F7-9B50-AE68C339D84F}" srcOrd="1" destOrd="0" presId="urn:microsoft.com/office/officeart/2018/2/layout/IconVerticalSolidList"/>
    <dgm:cxn modelId="{D9F5EFA9-CF23-42D6-918E-C592A8E6CE10}" type="presParOf" srcId="{E7AC53EB-4448-4B51-A653-3781D8D94BF6}" destId="{CA0057FE-D167-4B75-AB36-0B96D30942FC}" srcOrd="2" destOrd="0" presId="urn:microsoft.com/office/officeart/2018/2/layout/IconVerticalSolidList"/>
    <dgm:cxn modelId="{66A59ED0-C190-4F87-A35D-496AAEABEB05}" type="presParOf" srcId="{E7AC53EB-4448-4B51-A653-3781D8D94BF6}" destId="{246BDEDD-60ED-4D5F-A937-42F672633359}" srcOrd="3" destOrd="0" presId="urn:microsoft.com/office/officeart/2018/2/layout/IconVerticalSolidList"/>
    <dgm:cxn modelId="{3EDD2B3A-9BD4-4713-9E5F-FE5B2A0FCB75}" type="presParOf" srcId="{A02471A5-5BF3-46B5-8FC6-22E18E6AEE5D}" destId="{B49D161A-39A8-4C9C-A3FE-1F9B77186C14}" srcOrd="5" destOrd="0" presId="urn:microsoft.com/office/officeart/2018/2/layout/IconVerticalSolidList"/>
    <dgm:cxn modelId="{9F714B61-0EED-4D89-A7AA-A086EF0B8DB1}" type="presParOf" srcId="{A02471A5-5BF3-46B5-8FC6-22E18E6AEE5D}" destId="{8B24F2A3-7B88-43A6-9D5F-8A22DBABB91E}" srcOrd="6" destOrd="0" presId="urn:microsoft.com/office/officeart/2018/2/layout/IconVerticalSolidList"/>
    <dgm:cxn modelId="{45E127D7-B896-4D77-BB18-CEFFD4C7604E}" type="presParOf" srcId="{8B24F2A3-7B88-43A6-9D5F-8A22DBABB91E}" destId="{47753C1F-E2BC-46DC-A5C0-29D8632AEA11}" srcOrd="0" destOrd="0" presId="urn:microsoft.com/office/officeart/2018/2/layout/IconVerticalSolidList"/>
    <dgm:cxn modelId="{5D35FF50-F1A3-4512-B79F-B356B86C5521}" type="presParOf" srcId="{8B24F2A3-7B88-43A6-9D5F-8A22DBABB91E}" destId="{20E99884-CF61-460E-B7F8-65C45B8B89A9}" srcOrd="1" destOrd="0" presId="urn:microsoft.com/office/officeart/2018/2/layout/IconVerticalSolidList"/>
    <dgm:cxn modelId="{3633D70C-919D-46D9-A508-24775720C6C9}" type="presParOf" srcId="{8B24F2A3-7B88-43A6-9D5F-8A22DBABB91E}" destId="{B6CEC689-6AA0-44A3-A18E-F7B3A5FBF46D}" srcOrd="2" destOrd="0" presId="urn:microsoft.com/office/officeart/2018/2/layout/IconVerticalSolidList"/>
    <dgm:cxn modelId="{B43B69C5-88FF-4D44-8B6E-D711A902D891}" type="presParOf" srcId="{8B24F2A3-7B88-43A6-9D5F-8A22DBABB91E}" destId="{A87462F6-1C5A-4EB4-94D7-F04DE44984BC}" srcOrd="3" destOrd="0" presId="urn:microsoft.com/office/officeart/2018/2/layout/IconVerticalSolidList"/>
    <dgm:cxn modelId="{DD4EEF97-E8E8-47DD-B732-AD8678F7A04C}" type="presParOf" srcId="{A02471A5-5BF3-46B5-8FC6-22E18E6AEE5D}" destId="{1C8E9ED3-9423-498B-ADB4-FE96DBDCB1B8}" srcOrd="7" destOrd="0" presId="urn:microsoft.com/office/officeart/2018/2/layout/IconVerticalSolidList"/>
    <dgm:cxn modelId="{4F22FF22-C991-4B8B-AAD3-023EE805F3A0}" type="presParOf" srcId="{A02471A5-5BF3-46B5-8FC6-22E18E6AEE5D}" destId="{2DDD2042-00F4-43BC-B6BB-125268E86910}" srcOrd="8" destOrd="0" presId="urn:microsoft.com/office/officeart/2018/2/layout/IconVerticalSolidList"/>
    <dgm:cxn modelId="{25443A05-B2AF-48FD-8FE9-B7BA9D092E0B}" type="presParOf" srcId="{2DDD2042-00F4-43BC-B6BB-125268E86910}" destId="{6A75A32D-26A7-4553-9754-35E284F905AB}" srcOrd="0" destOrd="0" presId="urn:microsoft.com/office/officeart/2018/2/layout/IconVerticalSolidList"/>
    <dgm:cxn modelId="{3037E0B0-F0E0-4059-B96D-5C6EDB20E498}" type="presParOf" srcId="{2DDD2042-00F4-43BC-B6BB-125268E86910}" destId="{DAB672D2-E1F5-43DE-9017-334179F16D93}" srcOrd="1" destOrd="0" presId="urn:microsoft.com/office/officeart/2018/2/layout/IconVerticalSolidList"/>
    <dgm:cxn modelId="{ACBA6E88-D5C4-450C-97B1-525035A1D38E}" type="presParOf" srcId="{2DDD2042-00F4-43BC-B6BB-125268E86910}" destId="{BBF620D2-DFED-4E3D-BD00-DDC0759F26F1}" srcOrd="2" destOrd="0" presId="urn:microsoft.com/office/officeart/2018/2/layout/IconVerticalSolidList"/>
    <dgm:cxn modelId="{A46375F3-B86F-4AF4-BF0C-4852F25C5223}" type="presParOf" srcId="{2DDD2042-00F4-43BC-B6BB-125268E86910}" destId="{769638C9-3798-4BCE-90B9-DABBED0DD75F}" srcOrd="3" destOrd="0" presId="urn:microsoft.com/office/officeart/2018/2/layout/IconVerticalSolidList"/>
    <dgm:cxn modelId="{A76AD33D-BD80-4333-9E61-D90C1FEDE01A}" type="presParOf" srcId="{A02471A5-5BF3-46B5-8FC6-22E18E6AEE5D}" destId="{A34F377A-2591-4EAE-9118-66DD0767BB07}" srcOrd="9" destOrd="0" presId="urn:microsoft.com/office/officeart/2018/2/layout/IconVerticalSolidList"/>
    <dgm:cxn modelId="{4B202341-8087-4500-B9D5-4501ECE11834}" type="presParOf" srcId="{A02471A5-5BF3-46B5-8FC6-22E18E6AEE5D}" destId="{CF6F6119-2A92-4248-A865-31458A459F0C}" srcOrd="10" destOrd="0" presId="urn:microsoft.com/office/officeart/2018/2/layout/IconVerticalSolidList"/>
    <dgm:cxn modelId="{8DFDF324-8E18-4C86-91FC-180AD78D6D23}" type="presParOf" srcId="{CF6F6119-2A92-4248-A865-31458A459F0C}" destId="{581DD0EA-EB18-49BF-93B5-F320A5D122CD}" srcOrd="0" destOrd="0" presId="urn:microsoft.com/office/officeart/2018/2/layout/IconVerticalSolidList"/>
    <dgm:cxn modelId="{EEEB1438-13DC-489E-B179-F3A8759979FA}" type="presParOf" srcId="{CF6F6119-2A92-4248-A865-31458A459F0C}" destId="{DB335825-9364-47A0-806F-74FE892C6C54}" srcOrd="1" destOrd="0" presId="urn:microsoft.com/office/officeart/2018/2/layout/IconVerticalSolidList"/>
    <dgm:cxn modelId="{341398D5-FA3E-4BCE-9253-FFD9149D5A53}" type="presParOf" srcId="{CF6F6119-2A92-4248-A865-31458A459F0C}" destId="{FA95E7E7-F9E8-4D45-9341-813DAB29C608}" srcOrd="2" destOrd="0" presId="urn:microsoft.com/office/officeart/2018/2/layout/IconVerticalSolidList"/>
    <dgm:cxn modelId="{788DC80C-B0BC-45AE-8679-D5B80758C6A3}" type="presParOf" srcId="{CF6F6119-2A92-4248-A865-31458A459F0C}" destId="{FFFFEEE9-B327-4ABB-A790-320F438825D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A35014-E703-4715-A0ED-35C394944DF8}">
      <dsp:nvSpPr>
        <dsp:cNvPr id="0" name=""/>
        <dsp:cNvSpPr/>
      </dsp:nvSpPr>
      <dsp:spPr>
        <a:xfrm>
          <a:off x="0" y="960227"/>
          <a:ext cx="6172199" cy="9114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Outlook &amp; Task Management </a:t>
          </a:r>
        </a:p>
      </dsp:txBody>
      <dsp:txXfrm>
        <a:off x="44492" y="1004719"/>
        <a:ext cx="6083215" cy="822446"/>
      </dsp:txXfrm>
    </dsp:sp>
    <dsp:sp modelId="{E20C6BE7-7B2B-47D1-8D4E-0AC482034FE5}">
      <dsp:nvSpPr>
        <dsp:cNvPr id="0" name=""/>
        <dsp:cNvSpPr/>
      </dsp:nvSpPr>
      <dsp:spPr>
        <a:xfrm>
          <a:off x="0" y="1981097"/>
          <a:ext cx="6172199" cy="9114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Artificial Intelligence</a:t>
          </a:r>
        </a:p>
      </dsp:txBody>
      <dsp:txXfrm>
        <a:off x="44492" y="2025589"/>
        <a:ext cx="6083215" cy="822446"/>
      </dsp:txXfrm>
    </dsp:sp>
    <dsp:sp modelId="{015C94FC-E590-4C43-9858-7EB8DF1EF905}">
      <dsp:nvSpPr>
        <dsp:cNvPr id="0" name=""/>
        <dsp:cNvSpPr/>
      </dsp:nvSpPr>
      <dsp:spPr>
        <a:xfrm>
          <a:off x="0" y="3001967"/>
          <a:ext cx="6172199" cy="9114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Microsoft office 365</a:t>
          </a:r>
        </a:p>
      </dsp:txBody>
      <dsp:txXfrm>
        <a:off x="44492" y="3046459"/>
        <a:ext cx="6083215" cy="82244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DAD2FC-26F1-454E-9FF8-1420549CC72E}">
      <dsp:nvSpPr>
        <dsp:cNvPr id="0" name=""/>
        <dsp:cNvSpPr/>
      </dsp:nvSpPr>
      <dsp:spPr>
        <a:xfrm>
          <a:off x="0" y="377434"/>
          <a:ext cx="5828073" cy="102667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Microsoft Word Mastery</a:t>
          </a:r>
        </a:p>
      </dsp:txBody>
      <dsp:txXfrm>
        <a:off x="50118" y="427552"/>
        <a:ext cx="5727837" cy="926439"/>
      </dsp:txXfrm>
    </dsp:sp>
    <dsp:sp modelId="{41D51890-13EA-42BB-A7E2-CB72C4053501}">
      <dsp:nvSpPr>
        <dsp:cNvPr id="0" name=""/>
        <dsp:cNvSpPr/>
      </dsp:nvSpPr>
      <dsp:spPr>
        <a:xfrm>
          <a:off x="0" y="1481869"/>
          <a:ext cx="5828073" cy="102667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PowerPoint presentation Skills</a:t>
          </a:r>
        </a:p>
      </dsp:txBody>
      <dsp:txXfrm>
        <a:off x="50118" y="1531987"/>
        <a:ext cx="5727837" cy="926439"/>
      </dsp:txXfrm>
    </dsp:sp>
    <dsp:sp modelId="{68BB482B-0BC9-4C08-8CFF-B5D7D92CD124}">
      <dsp:nvSpPr>
        <dsp:cNvPr id="0" name=""/>
        <dsp:cNvSpPr/>
      </dsp:nvSpPr>
      <dsp:spPr>
        <a:xfrm>
          <a:off x="0" y="2586305"/>
          <a:ext cx="5828073" cy="102667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Excel Data Management &amp; Analysis</a:t>
          </a:r>
        </a:p>
      </dsp:txBody>
      <dsp:txXfrm>
        <a:off x="50118" y="2636423"/>
        <a:ext cx="5727837" cy="926439"/>
      </dsp:txXfrm>
    </dsp:sp>
    <dsp:sp modelId="{11818970-087E-4AB7-9F38-4074034263B2}">
      <dsp:nvSpPr>
        <dsp:cNvPr id="0" name=""/>
        <dsp:cNvSpPr/>
      </dsp:nvSpPr>
      <dsp:spPr>
        <a:xfrm>
          <a:off x="0" y="3690740"/>
          <a:ext cx="5828073" cy="102667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Purpose of the Essay, Key Use Cases Demonstrated, Key Insights Learned</a:t>
          </a:r>
        </a:p>
      </dsp:txBody>
      <dsp:txXfrm>
        <a:off x="50118" y="3740858"/>
        <a:ext cx="5727837" cy="92643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EF607E-ECB5-4E08-AE23-8B37A1147913}">
      <dsp:nvSpPr>
        <dsp:cNvPr id="0" name=""/>
        <dsp:cNvSpPr/>
      </dsp:nvSpPr>
      <dsp:spPr>
        <a:xfrm>
          <a:off x="0" y="1576"/>
          <a:ext cx="6172199" cy="671789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F53A2C-D1CC-4C99-961C-6FA26399B00B}">
      <dsp:nvSpPr>
        <dsp:cNvPr id="0" name=""/>
        <dsp:cNvSpPr/>
      </dsp:nvSpPr>
      <dsp:spPr>
        <a:xfrm>
          <a:off x="203216" y="152729"/>
          <a:ext cx="369484" cy="36948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4F5A14-2D7B-411A-9E2F-AADDBADDDAF8}">
      <dsp:nvSpPr>
        <dsp:cNvPr id="0" name=""/>
        <dsp:cNvSpPr/>
      </dsp:nvSpPr>
      <dsp:spPr>
        <a:xfrm>
          <a:off x="775916" y="1576"/>
          <a:ext cx="5396283" cy="67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098" tIns="71098" rIns="71098" bIns="7109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How Tasks connect:</a:t>
          </a:r>
        </a:p>
      </dsp:txBody>
      <dsp:txXfrm>
        <a:off x="775916" y="1576"/>
        <a:ext cx="5396283" cy="671789"/>
      </dsp:txXfrm>
    </dsp:sp>
    <dsp:sp modelId="{99C7E0EB-AC2D-48EE-BBE8-CA514DB0C35F}">
      <dsp:nvSpPr>
        <dsp:cNvPr id="0" name=""/>
        <dsp:cNvSpPr/>
      </dsp:nvSpPr>
      <dsp:spPr>
        <a:xfrm>
          <a:off x="0" y="841313"/>
          <a:ext cx="6172199" cy="671789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AC610B-4643-41BB-A662-CDAE93AA85B7}">
      <dsp:nvSpPr>
        <dsp:cNvPr id="0" name=""/>
        <dsp:cNvSpPr/>
      </dsp:nvSpPr>
      <dsp:spPr>
        <a:xfrm>
          <a:off x="203216" y="992465"/>
          <a:ext cx="369484" cy="36948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24FF67-007A-44AA-86A1-6B38D0A31CF0}">
      <dsp:nvSpPr>
        <dsp:cNvPr id="0" name=""/>
        <dsp:cNvSpPr/>
      </dsp:nvSpPr>
      <dsp:spPr>
        <a:xfrm>
          <a:off x="775916" y="841313"/>
          <a:ext cx="5396283" cy="67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098" tIns="71098" rIns="71098" bIns="7109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A Journey from Baseline to Beginner to expert</a:t>
          </a:r>
        </a:p>
      </dsp:txBody>
      <dsp:txXfrm>
        <a:off x="775916" y="841313"/>
        <a:ext cx="5396283" cy="671789"/>
      </dsp:txXfrm>
    </dsp:sp>
    <dsp:sp modelId="{E0BA9DA6-D950-4DC5-89AF-48F158AFFA3F}">
      <dsp:nvSpPr>
        <dsp:cNvPr id="0" name=""/>
        <dsp:cNvSpPr/>
      </dsp:nvSpPr>
      <dsp:spPr>
        <a:xfrm>
          <a:off x="0" y="1681049"/>
          <a:ext cx="6172199" cy="671789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3A911D-F340-43F7-9B50-AE68C339D84F}">
      <dsp:nvSpPr>
        <dsp:cNvPr id="0" name=""/>
        <dsp:cNvSpPr/>
      </dsp:nvSpPr>
      <dsp:spPr>
        <a:xfrm>
          <a:off x="203216" y="1832202"/>
          <a:ext cx="369484" cy="36948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6BDEDD-60ED-4D5F-A937-42F672633359}">
      <dsp:nvSpPr>
        <dsp:cNvPr id="0" name=""/>
        <dsp:cNvSpPr/>
      </dsp:nvSpPr>
      <dsp:spPr>
        <a:xfrm>
          <a:off x="775916" y="1681049"/>
          <a:ext cx="5396283" cy="67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098" tIns="71098" rIns="71098" bIns="7109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/>
            <a:t>Assessment </a:t>
          </a:r>
          <a:r>
            <a:rPr lang="en-US" sz="1400" kern="1200"/>
            <a:t>Start evaluation of existing digital skills and identification of specific areas</a:t>
          </a:r>
        </a:p>
      </dsp:txBody>
      <dsp:txXfrm>
        <a:off x="775916" y="1681049"/>
        <a:ext cx="5396283" cy="671789"/>
      </dsp:txXfrm>
    </dsp:sp>
    <dsp:sp modelId="{47753C1F-E2BC-46DC-A5C0-29D8632AEA11}">
      <dsp:nvSpPr>
        <dsp:cNvPr id="0" name=""/>
        <dsp:cNvSpPr/>
      </dsp:nvSpPr>
      <dsp:spPr>
        <a:xfrm>
          <a:off x="0" y="2520786"/>
          <a:ext cx="6172199" cy="671789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E99884-CF61-460E-B7F8-65C45B8B89A9}">
      <dsp:nvSpPr>
        <dsp:cNvPr id="0" name=""/>
        <dsp:cNvSpPr/>
      </dsp:nvSpPr>
      <dsp:spPr>
        <a:xfrm>
          <a:off x="203216" y="2671938"/>
          <a:ext cx="369484" cy="36948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7462F6-1C5A-4EB4-94D7-F04DE44984BC}">
      <dsp:nvSpPr>
        <dsp:cNvPr id="0" name=""/>
        <dsp:cNvSpPr/>
      </dsp:nvSpPr>
      <dsp:spPr>
        <a:xfrm>
          <a:off x="775916" y="2520786"/>
          <a:ext cx="5396283" cy="67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098" tIns="71098" rIns="71098" bIns="7109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/>
            <a:t>Learning: </a:t>
          </a:r>
          <a:r>
            <a:rPr lang="en-US" sz="1400" kern="1200"/>
            <a:t>Targeted study and certificate in office 365 appliction (Word, Excel PowerPoint)</a:t>
          </a:r>
        </a:p>
      </dsp:txBody>
      <dsp:txXfrm>
        <a:off x="775916" y="2520786"/>
        <a:ext cx="5396283" cy="671789"/>
      </dsp:txXfrm>
    </dsp:sp>
    <dsp:sp modelId="{6A75A32D-26A7-4553-9754-35E284F905AB}">
      <dsp:nvSpPr>
        <dsp:cNvPr id="0" name=""/>
        <dsp:cNvSpPr/>
      </dsp:nvSpPr>
      <dsp:spPr>
        <a:xfrm>
          <a:off x="0" y="3360522"/>
          <a:ext cx="6172199" cy="671789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B672D2-E1F5-43DE-9017-334179F16D93}">
      <dsp:nvSpPr>
        <dsp:cNvPr id="0" name=""/>
        <dsp:cNvSpPr/>
      </dsp:nvSpPr>
      <dsp:spPr>
        <a:xfrm>
          <a:off x="203216" y="3511675"/>
          <a:ext cx="369484" cy="369484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9638C9-3798-4BCE-90B9-DABBED0DD75F}">
      <dsp:nvSpPr>
        <dsp:cNvPr id="0" name=""/>
        <dsp:cNvSpPr/>
      </dsp:nvSpPr>
      <dsp:spPr>
        <a:xfrm>
          <a:off x="775916" y="3360522"/>
          <a:ext cx="5396283" cy="67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098" tIns="71098" rIns="71098" bIns="7109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/>
            <a:t>Application:</a:t>
          </a:r>
          <a:r>
            <a:rPr lang="en-US" sz="1400" kern="1200"/>
            <a:t> Practical development of aquired skills through tasks like the Excel essay and emmbedded spreadsheets. </a:t>
          </a:r>
        </a:p>
      </dsp:txBody>
      <dsp:txXfrm>
        <a:off x="775916" y="3360522"/>
        <a:ext cx="5396283" cy="671789"/>
      </dsp:txXfrm>
    </dsp:sp>
    <dsp:sp modelId="{581DD0EA-EB18-49BF-93B5-F320A5D122CD}">
      <dsp:nvSpPr>
        <dsp:cNvPr id="0" name=""/>
        <dsp:cNvSpPr/>
      </dsp:nvSpPr>
      <dsp:spPr>
        <a:xfrm>
          <a:off x="0" y="4200259"/>
          <a:ext cx="6172199" cy="671789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335825-9364-47A0-806F-74FE892C6C54}">
      <dsp:nvSpPr>
        <dsp:cNvPr id="0" name=""/>
        <dsp:cNvSpPr/>
      </dsp:nvSpPr>
      <dsp:spPr>
        <a:xfrm>
          <a:off x="203216" y="4351411"/>
          <a:ext cx="369484" cy="369484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FFEEE9-B327-4ABB-A790-320F438825D2}">
      <dsp:nvSpPr>
        <dsp:cNvPr id="0" name=""/>
        <dsp:cNvSpPr/>
      </dsp:nvSpPr>
      <dsp:spPr>
        <a:xfrm>
          <a:off x="775916" y="4200259"/>
          <a:ext cx="5396283" cy="67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098" tIns="71098" rIns="71098" bIns="7109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/>
            <a:t>Improved:</a:t>
          </a:r>
          <a:r>
            <a:rPr lang="en-US" sz="1400" kern="1200"/>
            <a:t> advancement of digital leteracy, efficient document creation and confident tool usage.</a:t>
          </a:r>
        </a:p>
      </dsp:txBody>
      <dsp:txXfrm>
        <a:off x="775916" y="4200259"/>
        <a:ext cx="5396283" cy="6717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DE6C8-AB1D-4204-BC9C-3366B0BF04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8426" y="889820"/>
            <a:ext cx="9989574" cy="3598606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7B9009-EE50-4EE5-B6EB-CD6EC83D3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8426" y="4488426"/>
            <a:ext cx="6991776" cy="130277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8667E-058A-436F-B8EA-5B3A99D43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75099-B3AD-44D7-919B-BCB6DC3E7F21}" type="datetimeFigureOut">
              <a:rPr lang="en-US" dirty="0"/>
              <a:t>11/30/2025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80305-1AD7-482D-BFFD-6CDB83AB3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762A1-52E9-402D-B65E-DF193E44C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04483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87CA6-BFD9-4CB1-8892-F6B062E8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DA8C3-9C0C-4E52-9A62-E4DB159E6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3EC35-E02F-41FF-9232-F90692A90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BF121-2723-4D35-ADA9-215CD054C4BC}" type="datetimeFigureOut">
              <a:rPr lang="en-US" dirty="0"/>
              <a:t>11/30/2025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13D38-5DF1-443B-8A12-71E834FDC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E644A-4A37-4757-9809-5B035E287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40425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6578B-CD85-4BF1-A729-E8E8079B5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383" y="1709738"/>
            <a:ext cx="1063206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8448C1-C13F-4826-8347-EEB00A6643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3" y="4589463"/>
            <a:ext cx="1063206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06546A-957F-4C4D-9744-1177AD258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F54BA-4BC6-480F-839C-951A49B248A9}" type="datetimeFigureOut">
              <a:rPr lang="en-US" dirty="0"/>
              <a:t>11/30/2025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B149C-CC63-4E3A-A83D-EF637EB51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94775-7982-41EC-B584-D51224D38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598788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E4BD8-507D-48E4-A624-F16A741C3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22096"/>
            <a:ext cx="10691265" cy="112793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A07E4-3A39-457C-A059-7DFB6039D9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5383" y="2128684"/>
            <a:ext cx="5304417" cy="38444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141E17-47CE-4A78-B0FA-0E9786DA67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28684"/>
            <a:ext cx="5219700" cy="38444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F02C13-D3ED-4044-9716-F29D79A18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DD0EA-4726-4440-BF9D-E88296FC3068}" type="datetimeFigureOut">
              <a:rPr lang="en-US" dirty="0"/>
              <a:t>11/30/2025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F334AD-FB29-4355-B5CF-85E61B4F3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5AA154-790C-4774-9C21-8C543E733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22062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7DD35-7673-4F88-86B0-634883B5E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87" y="929148"/>
            <a:ext cx="10640005" cy="7615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820D7-3E0B-47C6-A583-C4C839C5AF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4" y="1681163"/>
            <a:ext cx="5282192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1600" b="1"/>
            </a:lvl2pPr>
            <a:lvl3pPr marL="914400" indent="0">
              <a:buNone/>
              <a:defRPr sz="16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839A7B-97D5-400F-B802-A0FF28FE9F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15384" y="2505075"/>
            <a:ext cx="5282192" cy="34237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E0ECA2-DBF1-4681-9DFA-93AFD1B371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1600" b="1"/>
            </a:lvl2pPr>
            <a:lvl3pPr marL="914400" indent="0">
              <a:buNone/>
              <a:defRPr sz="16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EBBBB-517F-4ED7-9E51-CF0F7590B4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4237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11B5C7-1E37-478F-B4B0-C7202FFE4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AD10D-99D1-46B2-A85A-C16850FCF8CF}" type="datetimeFigureOut">
              <a:rPr lang="en-US" dirty="0"/>
              <a:t>11/30/2025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53F7EF-507C-4CB3-86C5-8B34FFFC1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E3DEA6-E4EB-4C2A-8B4F-55EC965B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0733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32964-A933-4B98-A141-A4B316DAF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684C9D-23DA-42B0-9DD3-7592F72E8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67E51-34D6-4E3D-8F41-CC63EA446EDD}" type="datetimeFigureOut">
              <a:rPr lang="en-US" dirty="0"/>
              <a:t>11/30/2025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BF8F05-876F-49D8-AE30-5BB2A91EC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3D20DA-9260-4577-BB51-789570A2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4997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2C1F24-E0A1-45A7-8EF5-92CD97993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9E550-CE3F-497F-B953-7DE0932F91C0}" type="datetimeFigureOut">
              <a:rPr lang="en-US" dirty="0"/>
              <a:t>11/30/2025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021C19-210E-46B0-9036-5D8AECC9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80FEF-487E-44DF-8615-DF2210419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3461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568EE-74C8-43A6-90BC-2DDD965CF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426" y="781665"/>
            <a:ext cx="4093599" cy="122345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1C35AC-CAE3-48CF-A3E4-A075C9FDD7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9D03EA-5FAD-4609-A2B8-624E426847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8258" y="2315497"/>
            <a:ext cx="4093599" cy="35534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58D2EA-2191-4216-B64D-067BDFE12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A0BF4-BAA0-4539-95F2-9C4277F97478}" type="datetimeFigureOut">
              <a:rPr lang="en-US" dirty="0"/>
              <a:t>11/30/2025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42128-DAB4-481C-BEE6-3523E8E88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50E382-C500-4A4C-A7C6-43860383A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855967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FE98B-EACF-4251-A8AF-0D9EDD17C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342" y="1066800"/>
            <a:ext cx="4103431" cy="131752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05F473-761A-4002-AF70-9FF878D0139E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1066800"/>
            <a:ext cx="6172200" cy="4794250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0C2E6A-F834-4540-BB00-E13CB45DC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3342" y="2552700"/>
            <a:ext cx="4103431" cy="33162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38EAB-AD63-415C-B263-BA1D8FBE3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9884E-D945-496C-84BE-49C61F78F9EC}" type="datetimeFigureOut">
              <a:rPr lang="en-US" dirty="0"/>
              <a:t>11/30/2025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2E5541-B6DE-45E8-BCFE-0DFC4F574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B78D45-289B-46AF-8CB9-E6150BEA1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82257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359C1-C098-4BF4-A55D-782F4E606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343C7E-1E8B-4D38-9B81-1AA2A8978E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70B00-53AE-4D3F-91BE-A8D789ED9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115DA-6CBC-4AEF-A85F-371C66916CF8}" type="datetimeFigureOut">
              <a:rPr lang="en-US" dirty="0"/>
              <a:t>11/30/2025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7FC7-8124-4F70-A849-B6BCC5189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CEBE4-50DC-47DB-B699-CCC024336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700025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418279-D3B8-4C6A-AB74-9DE3777712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42322" y="997974"/>
            <a:ext cx="2349043" cy="49849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8F733C-9309-4197-BACA-207CDC893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997973"/>
            <a:ext cx="8404122" cy="49849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CD4D0-5BE6-412D-B08B-5DFFD5935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007E4-95E8-4ABC-B20B-51235318A487}" type="datetimeFigureOut">
              <a:rPr lang="en-US" dirty="0"/>
              <a:t>11/30/2025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21651-B786-4A39-A10F-F5231D0A2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504D2D-9379-40DE-9F45-3004BE54F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820121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362AC-B59F-4AC7-B279-57DDD5336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22096"/>
            <a:ext cx="10691265" cy="13710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6042DB-75BD-4EC1-B6D9-8A72EF940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0635" y="2293126"/>
            <a:ext cx="10691265" cy="3636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DD1378-7C96-4079-B44C-3D86B4657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69448" y="6356350"/>
            <a:ext cx="25925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fld id="{CD438618-DEE5-47CF-A8B2-A9E090D503CD}" type="datetimeFigureOut">
              <a:rPr lang="en-US" dirty="0"/>
              <a:t>11/30/2025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9B6B78-577F-43F5-BAEE-BF72484C98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15383" y="63563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C75B8-AF8F-4D8A-9B3D-D1951A64BA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E30AF5A0-43BB-4336-8627-9123B9144D80}" type="slidenum">
              <a:rPr lang="en-US" dirty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64F9B95-9045-48D2-B9F3-2927E98F54AA}"/>
              </a:ext>
            </a:extLst>
          </p:cNvPr>
          <p:cNvCxnSpPr>
            <a:cxnSpLocks/>
          </p:cNvCxnSpPr>
          <p:nvPr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85AA86F-6A4D-4BCB-A045-D992CDC2959B}"/>
              </a:ext>
            </a:extLst>
          </p:cNvPr>
          <p:cNvCxnSpPr>
            <a:cxnSpLocks/>
          </p:cNvCxnSpPr>
          <p:nvPr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81045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8" r:id="rId1"/>
    <p:sldLayoutId id="2147483899" r:id="rId2"/>
    <p:sldLayoutId id="2147483900" r:id="rId3"/>
    <p:sldLayoutId id="2147483901" r:id="rId4"/>
    <p:sldLayoutId id="2147483902" r:id="rId5"/>
    <p:sldLayoutId id="2147483903" r:id="rId6"/>
    <p:sldLayoutId id="2147483904" r:id="rId7"/>
    <p:sldLayoutId id="2147483905" r:id="rId8"/>
    <p:sldLayoutId id="2147483906" r:id="rId9"/>
    <p:sldLayoutId id="2147483907" r:id="rId10"/>
    <p:sldLayoutId id="2147483908" r:id="rId11"/>
  </p:sldLayoutIdLst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 cap="all" spc="3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orient="horz" pos="672">
          <p15:clr>
            <a:srgbClr val="F26B43"/>
          </p15:clr>
        </p15:guide>
        <p15:guide id="4" orient="horz" pos="912">
          <p15:clr>
            <a:srgbClr val="F26B43"/>
          </p15:clr>
        </p15:guide>
        <p15:guide id="5" pos="7176">
          <p15:clr>
            <a:srgbClr val="F26B43"/>
          </p15:clr>
        </p15:guide>
        <p15:guide id="6" pos="504">
          <p15:clr>
            <a:srgbClr val="F26B43"/>
          </p15:clr>
        </p15:guide>
        <p15:guide id="7" orient="horz" pos="3864">
          <p15:clr>
            <a:srgbClr val="F26B43"/>
          </p15:clr>
        </p15:guide>
        <p15:guide id="8" orient="horz" pos="45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blogs.sussex.ac.uk/tel/2018/12/04/digital-tools-for-reflective-practice-an-update/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ecampusontario.pressbooks.pub/growthandgoalscourse/chapter/the-mindful-learner/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sistematic0.blogspot.com/2017/05/paquetes-de-office-totalmente-gratis-32.html" TargetMode="External"/><Relationship Id="rId3" Type="http://schemas.openxmlformats.org/officeDocument/2006/relationships/diagramLayout" Target="../diagrams/layout2.xml"/><Relationship Id="rId7" Type="http://schemas.openxmlformats.org/officeDocument/2006/relationships/image" Target="../media/image8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esheninger.blogspot.com/2018/06/reflective-learning-as-new-normal.html" TargetMode="External"/><Relationship Id="rId3" Type="http://schemas.openxmlformats.org/officeDocument/2006/relationships/diagramLayout" Target="../diagrams/layout3.xml"/><Relationship Id="rId7" Type="http://schemas.openxmlformats.org/officeDocument/2006/relationships/image" Target="../media/image21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10" Type="http://schemas.openxmlformats.org/officeDocument/2006/relationships/hyperlink" Target="https://lydia-arnold.com/2023/02/15/ai-and-assessment-in-higher-education-reflections/" TargetMode="External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arxiv.org/abs/2409.12974?utm_source=chatgpt.com" TargetMode="External"/><Relationship Id="rId7" Type="http://schemas.openxmlformats.org/officeDocument/2006/relationships/hyperlink" Target="https://scherlund.blogspot.com/2017/01/how-can-we-reverse-digital-skills-gap.html" TargetMode="External"/><Relationship Id="rId2" Type="http://schemas.openxmlformats.org/officeDocument/2006/relationships/hyperlink" Target="https://doi.org/10.52399/001c.77593" TargetMode="Externa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4.jpeg"/><Relationship Id="rId5" Type="http://schemas.openxmlformats.org/officeDocument/2006/relationships/hyperlink" Target="https://educationaltechnologyjournal.springeropen.com/articles/10.1186/s41239-024-00448-3" TargetMode="External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944" y="2018271"/>
            <a:ext cx="4306978" cy="1619435"/>
          </a:xfrm>
        </p:spPr>
        <p:txBody>
          <a:bodyPr anchor="b">
            <a:normAutofit/>
          </a:bodyPr>
          <a:lstStyle/>
          <a:p>
            <a:pPr algn="ctr">
              <a:lnSpc>
                <a:spcPct val="110000"/>
              </a:lnSpc>
            </a:pPr>
            <a:r>
              <a:rPr lang="en-US" sz="1800" b="1"/>
              <a:t>Digital Skills for Personal and Professional Growth 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" y="3981630"/>
            <a:ext cx="4304270" cy="1145315"/>
          </a:xfrm>
        </p:spPr>
        <p:txBody>
          <a:bodyPr vert="horz" lIns="0" tIns="0" rIns="0" bIns="0" rtlCol="0" anchor="t">
            <a:normAutofit/>
          </a:bodyPr>
          <a:lstStyle/>
          <a:p>
            <a:pPr algn="ctr"/>
            <a:r>
              <a:rPr lang="en-US">
                <a:ea typeface="Source Sans Pro"/>
              </a:rPr>
              <a:t>Name:  Maimouna Sylla</a:t>
            </a:r>
          </a:p>
          <a:p>
            <a:pPr algn="ctr"/>
            <a:r>
              <a:rPr lang="en-US">
                <a:ea typeface="Source Sans Pro"/>
              </a:rPr>
              <a:t>ID Number: 2439953</a:t>
            </a:r>
          </a:p>
          <a:p>
            <a:pPr algn="ctr"/>
            <a:endParaRPr lang="en-US">
              <a:ea typeface="Source Sans Pro"/>
            </a:endParaRPr>
          </a:p>
          <a:p>
            <a:pPr algn="ctr"/>
            <a:endParaRPr lang="en-US">
              <a:ea typeface="Source Sans Pro"/>
            </a:endParaRPr>
          </a:p>
        </p:txBody>
      </p:sp>
      <p:pic>
        <p:nvPicPr>
          <p:cNvPr id="4" name="Picture 3" descr="Floating Numbers And Letters On Top Of A Book">
            <a:extLst>
              <a:ext uri="{FF2B5EF4-FFF2-40B4-BE49-F238E27FC236}">
                <a16:creationId xmlns:a16="http://schemas.microsoft.com/office/drawing/2014/main" id="{7F156D7F-16E0-3481-46CB-955A47789C7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alphaModFix/>
          </a:blip>
          <a:srcRect r="6274" b="6250"/>
          <a:stretch>
            <a:fillRect/>
          </a:stretch>
        </p:blipFill>
        <p:spPr>
          <a:xfrm>
            <a:off x="4314569" y="847332"/>
            <a:ext cx="7084539" cy="4353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20F0F0-CEA5-F37D-9EA3-2C40CF07D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22096"/>
            <a:ext cx="10691265" cy="1127930"/>
          </a:xfrm>
        </p:spPr>
        <p:txBody>
          <a:bodyPr anchor="t">
            <a:normAutofit/>
          </a:bodyPr>
          <a:lstStyle/>
          <a:p>
            <a:r>
              <a:rPr lang="en-US"/>
              <a:t>QR code</a:t>
            </a:r>
          </a:p>
        </p:txBody>
      </p:sp>
      <p:pic>
        <p:nvPicPr>
          <p:cNvPr id="4" name="Picture 3" descr="A qr code on a blue background&#10;&#10;AI-generated content may be incorrect.">
            <a:extLst>
              <a:ext uri="{FF2B5EF4-FFF2-40B4-BE49-F238E27FC236}">
                <a16:creationId xmlns:a16="http://schemas.microsoft.com/office/drawing/2014/main" id="{42C19BFC-F1A7-B934-5AEB-670E6A791D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5384" y="2128684"/>
            <a:ext cx="3844414" cy="3844414"/>
          </a:xfrm>
          <a:prstGeom prst="rect">
            <a:avLst/>
          </a:prstGeom>
          <a:noFill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4D43D8-41E2-6062-B769-F471AD39F3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28684"/>
            <a:ext cx="5219700" cy="3844414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b="1"/>
              <a:t>Module Code: BMSW4008</a:t>
            </a:r>
          </a:p>
          <a:p>
            <a:pPr marL="0" indent="0">
              <a:buNone/>
            </a:pPr>
            <a:r>
              <a:rPr lang="en-US" b="1"/>
              <a:t>Lecture Phillipa Fitzgerald</a:t>
            </a:r>
          </a:p>
          <a:p>
            <a:pPr marL="0" indent="0">
              <a:buNone/>
            </a:pPr>
            <a:r>
              <a:rPr lang="en-US" b="1"/>
              <a:t>Deadline 01 December 2025</a:t>
            </a:r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endParaRPr lang="en-US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34E99049-4DDE-9CA8-D5A1-E206E5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1C869B62-E252-42F5-ACA1-55261F86F518}" type="datetime1">
              <a:pPr>
                <a:spcAft>
                  <a:spcPts val="600"/>
                </a:spcAft>
              </a:pPr>
              <a:t>11/30/2025</a:t>
            </a:fld>
            <a:endParaRPr lang="en-US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A8534290-C552-80D7-E31A-D2709FF74B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/>
              <a:t>
              </a:t>
            </a:r>
          </a:p>
        </p:txBody>
      </p:sp>
      <p:sp>
        <p:nvSpPr>
          <p:cNvPr id="13" name="Slide Number Placeholder 6">
            <a:extLst>
              <a:ext uri="{FF2B5EF4-FFF2-40B4-BE49-F238E27FC236}">
                <a16:creationId xmlns:a16="http://schemas.microsoft.com/office/drawing/2014/main" id="{D351DE76-6B37-289E-846A-6AED811640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E30AF5A0-43BB-4336-8627-9123B9144D80}" type="slidenum">
              <a:rPr lang="en-US" dirty="0"/>
              <a:pPr>
                <a:spcAft>
                  <a:spcPts val="600"/>
                </a:spcAft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2175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1EB698-C2D7-5897-3DF6-CCCA9BBBDB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0932" y="922096"/>
            <a:ext cx="10526509" cy="444274"/>
          </a:xfrm>
        </p:spPr>
        <p:txBody>
          <a:bodyPr>
            <a:normAutofit fontScale="90000"/>
          </a:bodyPr>
          <a:lstStyle/>
          <a:p>
            <a:r>
              <a:rPr lang="en-US"/>
              <a:t>Excel personal details  </a:t>
            </a:r>
          </a:p>
        </p:txBody>
      </p:sp>
      <p:pic>
        <p:nvPicPr>
          <p:cNvPr id="7" name="Content Placeholder 6" descr="A table with numbers and numbers&#10;&#10;AI-generated content may be incorrect.">
            <a:extLst>
              <a:ext uri="{FF2B5EF4-FFF2-40B4-BE49-F238E27FC236}">
                <a16:creationId xmlns:a16="http://schemas.microsoft.com/office/drawing/2014/main" id="{1E66279E-FE91-1A8C-ED0E-E7E1C56BEC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3690" y="1611202"/>
            <a:ext cx="11968129" cy="3249395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A51585-824C-74AD-8F72-59A547AC31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22C15-DD90-4DDD-A205-A5966015512D}" type="datetime1">
              <a:t>11/30/2025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671E8F-CA4D-1850-0293-55AFCF1A6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9C196D-7F6C-8666-FD23-97D20E5CB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6829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DC32524C-3262-7062-9730-333255DB7E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342" y="1066800"/>
            <a:ext cx="4103431" cy="1317523"/>
          </a:xfrm>
        </p:spPr>
        <p:txBody>
          <a:bodyPr/>
          <a:lstStyle/>
          <a:p>
            <a:r>
              <a:rPr lang="en-US"/>
              <a:t>Certificate of completion Excel</a:t>
            </a:r>
          </a:p>
        </p:txBody>
      </p:sp>
      <p:pic>
        <p:nvPicPr>
          <p:cNvPr id="4" name="Content Placeholder 3" descr="A certificate with a signature&#10;&#10;AI-generated content may be incorrect.">
            <a:extLst>
              <a:ext uri="{FF2B5EF4-FFF2-40B4-BE49-F238E27FC236}">
                <a16:creationId xmlns:a16="http://schemas.microsoft.com/office/drawing/2014/main" id="{AFC29DF8-5EF9-DDCA-36A5-B6FA19356A70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tretch/>
        </p:blipFill>
        <p:spPr>
          <a:xfrm>
            <a:off x="5183188" y="1149350"/>
            <a:ext cx="6172200" cy="4629150"/>
          </a:xfrm>
          <a:prstGeom prst="rect">
            <a:avLst/>
          </a:prstGeom>
          <a:noFill/>
        </p:spPr>
      </p:pic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65B91DE9-7A6F-CD2E-23B5-F1EFA75700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3342" y="2552700"/>
            <a:ext cx="4103431" cy="331628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Excel essential Training (Microsoft 365)</a:t>
            </a:r>
          </a:p>
        </p:txBody>
      </p:sp>
      <p:sp>
        <p:nvSpPr>
          <p:cNvPr id="20" name="Date Placeholder 4">
            <a:extLst>
              <a:ext uri="{FF2B5EF4-FFF2-40B4-BE49-F238E27FC236}">
                <a16:creationId xmlns:a16="http://schemas.microsoft.com/office/drawing/2014/main" id="{BF1A5128-8793-CA3E-837E-6CA96399C7A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8CC576AA-32BB-4FAC-84AF-7346161E9273}" type="datetime1">
              <a:pPr>
                <a:spcAft>
                  <a:spcPts val="600"/>
                </a:spcAft>
              </a:pPr>
              <a:t>11/30/2025</a:t>
            </a:fld>
            <a:endParaRPr lang="en-US"/>
          </a:p>
        </p:txBody>
      </p:sp>
      <p:sp>
        <p:nvSpPr>
          <p:cNvPr id="21" name="Footer Placeholder 5">
            <a:extLst>
              <a:ext uri="{FF2B5EF4-FFF2-40B4-BE49-F238E27FC236}">
                <a16:creationId xmlns:a16="http://schemas.microsoft.com/office/drawing/2014/main" id="{DD656B65-3A9F-2AEA-D715-E0E7CEB3C9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/>
              <a:t>
              </a:t>
            </a:r>
          </a:p>
        </p:txBody>
      </p:sp>
      <p:sp>
        <p:nvSpPr>
          <p:cNvPr id="17" name="Slide Number Placeholder 6">
            <a:extLst>
              <a:ext uri="{FF2B5EF4-FFF2-40B4-BE49-F238E27FC236}">
                <a16:creationId xmlns:a16="http://schemas.microsoft.com/office/drawing/2014/main" id="{90C1B176-4209-2710-4348-201690293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E30AF5A0-43BB-4336-8627-9123B9144D80}" type="slidenum">
              <a:rPr lang="en-US" dirty="0"/>
              <a:pPr>
                <a:spcAft>
                  <a:spcPts val="600"/>
                </a:spcAft>
              </a:pPr>
              <a:t>4</a:t>
            </a:fld>
            <a:endParaRPr lang="en-US"/>
          </a:p>
        </p:txBody>
      </p:sp>
      <p:pic>
        <p:nvPicPr>
          <p:cNvPr id="2" name="Picture 1" descr="A person using a computer&#10;&#10;AI-generated content may be incorrect.">
            <a:extLst>
              <a:ext uri="{FF2B5EF4-FFF2-40B4-BE49-F238E27FC236}">
                <a16:creationId xmlns:a16="http://schemas.microsoft.com/office/drawing/2014/main" id="{1DF45CCE-70DE-143C-3DC1-F6FEDEE1C2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1142" y="3166241"/>
            <a:ext cx="2222853" cy="2969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5770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9B31FF-BA65-8E3A-9F80-41673908C5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342" y="1066800"/>
            <a:ext cx="4103431" cy="1317523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700"/>
              <a:t>Reflection on Digital Skills and office 365 Learning</a:t>
            </a: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B63FBB89-B09D-CF61-62D9-B133A8A855AE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8442" r="28442"/>
          <a:stretch/>
        </p:blipFill>
        <p:spPr>
          <a:xfrm>
            <a:off x="4782816" y="756834"/>
            <a:ext cx="6572572" cy="5104216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3CD278-F3D7-278F-9E0D-09F524DC6E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3342" y="2552700"/>
            <a:ext cx="4103431" cy="3316288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/>
              <a:t>This Topic reflects on a journey to improve digital proficiency, focusing on practical application and </a:t>
            </a:r>
            <a:r>
              <a:rPr lang="en-US" err="1"/>
              <a:t>continous</a:t>
            </a:r>
            <a:r>
              <a:rPr lang="en-US"/>
              <a:t> growth in dynamic landscape of Office 365 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FF539A45-46CD-A9D3-5909-256D4756EAF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EA695962-55D1-4EC2-BDE4-D063987E19C8}" type="datetime1">
              <a:rPr lang="en-US"/>
              <a:pPr>
                <a:spcAft>
                  <a:spcPts val="600"/>
                </a:spcAft>
              </a:pPr>
              <a:t>11/30/2025</a:t>
            </a:fld>
            <a:endParaRPr lang="en-US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F0961EB-672D-C5CE-AA77-F7FDF79AE9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/>
              <a:t>
              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206CB1C4-6A8A-F8A9-190F-8025B2B6E1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E30AF5A0-43BB-4336-8627-9123B9144D80}" type="slidenum">
              <a:rPr lang="en-US" dirty="0"/>
              <a:pPr>
                <a:lnSpc>
                  <a:spcPct val="90000"/>
                </a:lnSpc>
                <a:spcAft>
                  <a:spcPts val="600"/>
                </a:spcAft>
              </a:pPr>
              <a:t>5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F84459F-926A-6EF2-A41E-6BA9F3CC0DAD}"/>
              </a:ext>
            </a:extLst>
          </p:cNvPr>
          <p:cNvSpPr txBox="1"/>
          <p:nvPr/>
        </p:nvSpPr>
        <p:spPr>
          <a:xfrm>
            <a:off x="4782816" y="5873965"/>
            <a:ext cx="6572572" cy="304585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28588941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A20EED-EDFA-1EDD-2CEB-1837EBB305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22096"/>
            <a:ext cx="10691265" cy="1127930"/>
          </a:xfrm>
        </p:spPr>
        <p:txBody>
          <a:bodyPr anchor="t">
            <a:normAutofit/>
          </a:bodyPr>
          <a:lstStyle/>
          <a:p>
            <a:r>
              <a:rPr lang="en-US"/>
              <a:t>Digital Skills Module Overview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6C1E76CD-7A6A-B61C-D03E-175866C5B9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5383" y="2128684"/>
            <a:ext cx="5304417" cy="3844414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1700"/>
              <a:t>Build essential digital academic in personal  Development</a:t>
            </a:r>
          </a:p>
          <a:p>
            <a:pPr>
              <a:lnSpc>
                <a:spcPct val="100000"/>
              </a:lnSpc>
            </a:pPr>
            <a:r>
              <a:rPr lang="en-US" sz="1700"/>
              <a:t>2 Gain office 365 Proficiency</a:t>
            </a:r>
          </a:p>
          <a:p>
            <a:pPr>
              <a:lnSpc>
                <a:spcPct val="100000"/>
              </a:lnSpc>
            </a:pPr>
            <a:r>
              <a:rPr lang="en-US" sz="1700"/>
              <a:t>3 Apply Excel Skills Practically</a:t>
            </a:r>
          </a:p>
          <a:p>
            <a:pPr>
              <a:lnSpc>
                <a:spcPct val="100000"/>
              </a:lnSpc>
            </a:pPr>
            <a:r>
              <a:rPr lang="en-US" sz="1700"/>
              <a:t>4 Reflect and Plan Future Use</a:t>
            </a:r>
          </a:p>
          <a:p>
            <a:pPr>
              <a:lnSpc>
                <a:spcPct val="100000"/>
              </a:lnSpc>
            </a:pPr>
            <a:endParaRPr lang="en-US" sz="1700"/>
          </a:p>
          <a:p>
            <a:pPr>
              <a:lnSpc>
                <a:spcPct val="100000"/>
              </a:lnSpc>
            </a:pPr>
            <a:r>
              <a:rPr lang="en-US" sz="1700"/>
              <a:t>Identify current abilities and areas for improvement, </a:t>
            </a:r>
            <a:r>
              <a:rPr lang="en-US" sz="1700" err="1"/>
              <a:t>develo</a:t>
            </a:r>
            <a:r>
              <a:rPr lang="en-US" sz="1700"/>
              <a:t> confident using word, Excel, and </a:t>
            </a:r>
            <a:r>
              <a:rPr lang="en-US" sz="1700" err="1"/>
              <a:t>powerPoint</a:t>
            </a:r>
            <a:r>
              <a:rPr lang="en-US" sz="1700"/>
              <a:t>. Apply Excel tools to rea-word tasks and data. Reflect on leaning and how </a:t>
            </a:r>
            <a:r>
              <a:rPr lang="en-US" sz="1700" err="1"/>
              <a:t>touse</a:t>
            </a:r>
            <a:r>
              <a:rPr lang="en-US" sz="1700"/>
              <a:t> new skills moving forward.</a:t>
            </a:r>
          </a:p>
        </p:txBody>
      </p:sp>
      <p:pic>
        <p:nvPicPr>
          <p:cNvPr id="16" name="Content Placeholder 15">
            <a:extLst>
              <a:ext uri="{FF2B5EF4-FFF2-40B4-BE49-F238E27FC236}">
                <a16:creationId xmlns:a16="http://schemas.microsoft.com/office/drawing/2014/main" id="{016D8747-E609-0799-A3A0-3A998F32AAC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172200" y="2311825"/>
            <a:ext cx="5219700" cy="3478950"/>
          </a:xfrm>
          <a:prstGeom prst="rect">
            <a:avLst/>
          </a:prstGeom>
        </p:spPr>
      </p:pic>
      <p:sp>
        <p:nvSpPr>
          <p:cNvPr id="10" name="Date Placeholder 4">
            <a:extLst>
              <a:ext uri="{FF2B5EF4-FFF2-40B4-BE49-F238E27FC236}">
                <a16:creationId xmlns:a16="http://schemas.microsoft.com/office/drawing/2014/main" id="{65F444CB-431C-F580-D014-FD9E7617950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3641C3E9-A8C8-4DAF-9C45-3462D5AE07C9}" type="datetime1">
              <a:pPr>
                <a:spcAft>
                  <a:spcPts val="600"/>
                </a:spcAft>
              </a:pPr>
              <a:t>11/30/2025</a:t>
            </a:fld>
            <a:endParaRPr lang="en-US"/>
          </a:p>
        </p:txBody>
      </p:sp>
      <p:sp>
        <p:nvSpPr>
          <p:cNvPr id="12" name="Footer Placeholder 5">
            <a:extLst>
              <a:ext uri="{FF2B5EF4-FFF2-40B4-BE49-F238E27FC236}">
                <a16:creationId xmlns:a16="http://schemas.microsoft.com/office/drawing/2014/main" id="{12940A2E-507B-5B50-7AC7-FAFE2ADDD5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/>
              <a:t>
              </a:t>
            </a:r>
          </a:p>
        </p:txBody>
      </p:sp>
      <p:sp>
        <p:nvSpPr>
          <p:cNvPr id="14" name="Slide Number Placeholder 6">
            <a:extLst>
              <a:ext uri="{FF2B5EF4-FFF2-40B4-BE49-F238E27FC236}">
                <a16:creationId xmlns:a16="http://schemas.microsoft.com/office/drawing/2014/main" id="{5E3EC1F9-498C-175A-488F-92D382929A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E30AF5A0-43BB-4336-8627-9123B9144D80}" type="slidenum">
              <a:rPr lang="en-US" dirty="0"/>
              <a:pPr>
                <a:spcAft>
                  <a:spcPts val="600"/>
                </a:spcAft>
              </a:pPr>
              <a:t>6</a:t>
            </a:fld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3D5B480-242C-C054-24D4-7645BD497CA9}"/>
              </a:ext>
            </a:extLst>
          </p:cNvPr>
          <p:cNvSpPr txBox="1"/>
          <p:nvPr/>
        </p:nvSpPr>
        <p:spPr>
          <a:xfrm>
            <a:off x="6172200" y="5791200"/>
            <a:ext cx="5219700" cy="317500"/>
          </a:xfrm>
          <a:prstGeom prst="rect">
            <a:avLst/>
          </a:prstGeom>
        </p:spPr>
        <p:txBody>
          <a:bodyPr>
            <a:normAutofit fontScale="85000" lnSpcReduction="10000"/>
          </a:bodyPr>
          <a:lstStyle/>
          <a:p>
            <a:r>
              <a:rPr lang="en-US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27973697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6D40E0-530E-489C-A279-B54C34ACCC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426" y="781665"/>
            <a:ext cx="4093599" cy="1223452"/>
          </a:xfrm>
        </p:spPr>
        <p:txBody>
          <a:bodyPr anchor="b">
            <a:normAutofit/>
          </a:bodyPr>
          <a:lstStyle/>
          <a:p>
            <a:r>
              <a:rPr lang="en-US"/>
              <a:t>Digital skills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978ABB-44A8-298E-295E-CF77C1BA66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8258" y="2315497"/>
            <a:ext cx="4093599" cy="3553491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/>
              <a:t>Areas for Improvement</a:t>
            </a:r>
          </a:p>
          <a:p>
            <a:r>
              <a:rPr lang="en-US"/>
              <a:t>Email features, inbox management</a:t>
            </a:r>
          </a:p>
          <a:p>
            <a:r>
              <a:rPr lang="en-US"/>
              <a:t>Calendar scheduling &amp; Events</a:t>
            </a:r>
          </a:p>
          <a:p>
            <a:r>
              <a:rPr lang="en-US"/>
              <a:t>To do lists &amp; planner overview</a:t>
            </a:r>
          </a:p>
          <a:p>
            <a:r>
              <a:rPr lang="en-US"/>
              <a:t>Beginner AI tools (ChatGPT,</a:t>
            </a:r>
          </a:p>
          <a:p>
            <a:r>
              <a:rPr lang="en-US"/>
              <a:t>Copilot)</a:t>
            </a:r>
          </a:p>
          <a:p>
            <a:r>
              <a:rPr lang="en-US"/>
              <a:t>AI in Word, Excel, PowerPoint</a:t>
            </a:r>
          </a:p>
        </p:txBody>
      </p:sp>
      <p:sp>
        <p:nvSpPr>
          <p:cNvPr id="12" name="Date Placeholder 4">
            <a:extLst>
              <a:ext uri="{FF2B5EF4-FFF2-40B4-BE49-F238E27FC236}">
                <a16:creationId xmlns:a16="http://schemas.microsoft.com/office/drawing/2014/main" id="{0ABD7280-53B4-3595-8134-71A0852190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B30BD954-C6C6-4145-AC0B-AC21F22A3E87}" type="datetime1">
              <a:pPr>
                <a:spcAft>
                  <a:spcPts val="600"/>
                </a:spcAft>
              </a:pPr>
              <a:t>11/30/2025</a:t>
            </a:fld>
            <a:endParaRPr lang="en-US"/>
          </a:p>
        </p:txBody>
      </p:sp>
      <p:sp>
        <p:nvSpPr>
          <p:cNvPr id="14" name="Footer Placeholder 5">
            <a:extLst>
              <a:ext uri="{FF2B5EF4-FFF2-40B4-BE49-F238E27FC236}">
                <a16:creationId xmlns:a16="http://schemas.microsoft.com/office/drawing/2014/main" id="{5F5AEAC5-EC05-B618-B2B0-3370F7762C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/>
              <a:t>
              </a:t>
            </a:r>
          </a:p>
        </p:txBody>
      </p: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2C4669A8-5AB2-18E3-4DDD-B51CDB839C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E30AF5A0-43BB-4336-8627-9123B9144D80}" type="slidenum">
              <a:rPr lang="en-US" dirty="0"/>
              <a:pPr>
                <a:spcAft>
                  <a:spcPts val="600"/>
                </a:spcAft>
              </a:pPr>
              <a:t>7</a:t>
            </a:fld>
            <a:endParaRPr lang="en-US"/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DC7D46A8-60A1-DED3-D390-247B7AAFD6A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92995320"/>
              </p:ext>
            </p:extLst>
          </p:nvPr>
        </p:nvGraphicFramePr>
        <p:xfrm>
          <a:off x="5183188" y="987425"/>
          <a:ext cx="61722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638738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F19C4D-0528-6108-F259-0AE3F7F7E5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426" y="781665"/>
            <a:ext cx="4093599" cy="1223452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700"/>
              <a:t>using Microsoft office tools for effectively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9DF284-191F-4607-DDE1-4BBCB1579F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8258" y="2315497"/>
            <a:ext cx="4093599" cy="355349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Mastering Key Tools for the Modern Workplace</a:t>
            </a:r>
          </a:p>
          <a:p>
            <a:r>
              <a:rPr lang="en-US"/>
              <a:t>Integrating Data for impactfull Communication </a:t>
            </a:r>
          </a:p>
        </p:txBody>
      </p:sp>
      <p:sp>
        <p:nvSpPr>
          <p:cNvPr id="10" name="Date Placeholder 4">
            <a:extLst>
              <a:ext uri="{FF2B5EF4-FFF2-40B4-BE49-F238E27FC236}">
                <a16:creationId xmlns:a16="http://schemas.microsoft.com/office/drawing/2014/main" id="{0749399A-3392-7224-3F75-0DD15032BD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D00C7B44-4F77-49CA-87E7-E158F431077B}" type="datetime1">
              <a:pPr>
                <a:spcAft>
                  <a:spcPts val="600"/>
                </a:spcAft>
              </a:pPr>
              <a:t>11/30/2025</a:t>
            </a:fld>
            <a:endParaRPr lang="en-US"/>
          </a:p>
        </p:txBody>
      </p:sp>
      <p:sp>
        <p:nvSpPr>
          <p:cNvPr id="12" name="Footer Placeholder 5">
            <a:extLst>
              <a:ext uri="{FF2B5EF4-FFF2-40B4-BE49-F238E27FC236}">
                <a16:creationId xmlns:a16="http://schemas.microsoft.com/office/drawing/2014/main" id="{B21158EF-B3F1-DADD-CC4D-4DF017597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/>
              <a:t>
              </a:t>
            </a:r>
          </a:p>
        </p:txBody>
      </p:sp>
      <p:sp>
        <p:nvSpPr>
          <p:cNvPr id="14" name="Slide Number Placeholder 6">
            <a:extLst>
              <a:ext uri="{FF2B5EF4-FFF2-40B4-BE49-F238E27FC236}">
                <a16:creationId xmlns:a16="http://schemas.microsoft.com/office/drawing/2014/main" id="{3F6FAFFF-E8E6-61D7-301E-D25BB6CA68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E30AF5A0-43BB-4336-8627-9123B9144D80}" type="slidenum">
              <a:rPr lang="en-US" dirty="0"/>
              <a:pPr>
                <a:spcAft>
                  <a:spcPts val="600"/>
                </a:spcAft>
              </a:pPr>
              <a:t>8</a:t>
            </a:fld>
            <a:endParaRPr lang="en-US"/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0A1F794E-9B15-DEE6-091E-4D41C91B8C9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5707079"/>
              </p:ext>
            </p:extLst>
          </p:nvPr>
        </p:nvGraphicFramePr>
        <p:xfrm>
          <a:off x="5432316" y="776498"/>
          <a:ext cx="5828073" cy="5094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7" name="Picture 16">
            <a:extLst>
              <a:ext uri="{FF2B5EF4-FFF2-40B4-BE49-F238E27FC236}">
                <a16:creationId xmlns:a16="http://schemas.microsoft.com/office/drawing/2014/main" id="{BE1617F7-D7C9-9D1D-482D-E3B7EFA7801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2205037" y="4505889"/>
            <a:ext cx="1892570" cy="1023373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04D614A9-5FC4-DFAD-A22B-B93D1A7B6857}"/>
              </a:ext>
            </a:extLst>
          </p:cNvPr>
          <p:cNvSpPr txBox="1"/>
          <p:nvPr/>
        </p:nvSpPr>
        <p:spPr>
          <a:xfrm>
            <a:off x="2205038" y="5774652"/>
            <a:ext cx="768942" cy="72111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39200841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244500-7066-9AC1-61C9-8C24E1D4BB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426" y="781665"/>
            <a:ext cx="4093599" cy="1223452"/>
          </a:xfrm>
        </p:spPr>
        <p:txBody>
          <a:bodyPr anchor="b">
            <a:normAutofit/>
          </a:bodyPr>
          <a:lstStyle/>
          <a:p>
            <a:r>
              <a:rPr lang="en-US"/>
              <a:t>Integration &amp; reflection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B3E37A32-7815-F1FA-57D2-87CEFCDF0D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8258" y="2315497"/>
            <a:ext cx="4093599" cy="3553491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7DA33D-A8EF-14E8-7722-AA4BD47935E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D326F3AF-D554-41AC-8DCD-406865ACB96B}" type="datetime1">
              <a:pPr>
                <a:spcAft>
                  <a:spcPts val="600"/>
                </a:spcAft>
              </a:pPr>
              <a:t>11/30/2025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A05EC5-491A-9CF6-38BF-54669D639F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790F7D-7AFE-7181-2C4C-74A309FAB2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E30AF5A0-43BB-4336-8627-9123B9144D80}" type="slidenum">
              <a:rPr lang="en-US" dirty="0"/>
              <a:pPr>
                <a:lnSpc>
                  <a:spcPct val="90000"/>
                </a:lnSpc>
                <a:spcAft>
                  <a:spcPts val="600"/>
                </a:spcAft>
              </a:pPr>
              <a:t>9</a:t>
            </a:fld>
            <a:endParaRPr lang="en-US"/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EBAF5217-7A5C-9620-A00E-D49CBC205A5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47133627"/>
              </p:ext>
            </p:extLst>
          </p:nvPr>
        </p:nvGraphicFramePr>
        <p:xfrm>
          <a:off x="5183188" y="987425"/>
          <a:ext cx="61722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5" name="TextBox 34">
            <a:extLst>
              <a:ext uri="{FF2B5EF4-FFF2-40B4-BE49-F238E27FC236}">
                <a16:creationId xmlns:a16="http://schemas.microsoft.com/office/drawing/2014/main" id="{AAA579D6-8AB7-6BA1-89CC-60D88EB98450}"/>
              </a:ext>
            </a:extLst>
          </p:cNvPr>
          <p:cNvSpPr txBox="1"/>
          <p:nvPr/>
        </p:nvSpPr>
        <p:spPr>
          <a:xfrm>
            <a:off x="3711575" y="6515100"/>
            <a:ext cx="4768850" cy="317500"/>
          </a:xfrm>
          <a:prstGeom prst="rect">
            <a:avLst/>
          </a:prstGeom>
        </p:spPr>
        <p:txBody>
          <a:bodyPr>
            <a:normAutofit fontScale="85000" lnSpcReduction="10000"/>
          </a:bodyPr>
          <a:lstStyle/>
          <a:p>
            <a:r>
              <a:rPr lang="en-US"/>
              <a:t>ThePhoto by PhotoAuthor is licensed under CCYYSA.</a:t>
            </a:r>
          </a:p>
        </p:txBody>
      </p:sp>
      <p:pic>
        <p:nvPicPr>
          <p:cNvPr id="220" name="Picture 219" descr="A diagram of a head with arrows and words&#10;&#10;AI-generated content may be incorrect.">
            <a:extLst>
              <a:ext uri="{FF2B5EF4-FFF2-40B4-BE49-F238E27FC236}">
                <a16:creationId xmlns:a16="http://schemas.microsoft.com/office/drawing/2014/main" id="{F409D144-FC6C-A5B6-E2A0-A5D17D1325D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1810407" y="2431831"/>
            <a:ext cx="2987567" cy="2270235"/>
          </a:xfrm>
          <a:prstGeom prst="rect">
            <a:avLst/>
          </a:prstGeom>
        </p:spPr>
      </p:pic>
      <p:sp>
        <p:nvSpPr>
          <p:cNvPr id="221" name="TextBox 220">
            <a:extLst>
              <a:ext uri="{FF2B5EF4-FFF2-40B4-BE49-F238E27FC236}">
                <a16:creationId xmlns:a16="http://schemas.microsoft.com/office/drawing/2014/main" id="{DC6DC665-B023-BC0B-352F-C30C9D7CC4AC}"/>
              </a:ext>
            </a:extLst>
          </p:cNvPr>
          <p:cNvSpPr txBox="1"/>
          <p:nvPr/>
        </p:nvSpPr>
        <p:spPr>
          <a:xfrm>
            <a:off x="1981200" y="6515100"/>
            <a:ext cx="8229600" cy="3175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  <p:pic>
        <p:nvPicPr>
          <p:cNvPr id="223" name="Picture 222" descr="A profile of a person&#10;&#10;AI-generated content may be incorrect.">
            <a:extLst>
              <a:ext uri="{FF2B5EF4-FFF2-40B4-BE49-F238E27FC236}">
                <a16:creationId xmlns:a16="http://schemas.microsoft.com/office/drawing/2014/main" id="{7CD24244-F1DC-62D1-83E1-C8C17AE2186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 flipH="1">
            <a:off x="2469932" y="4575284"/>
            <a:ext cx="2325413" cy="1294087"/>
          </a:xfrm>
          <a:prstGeom prst="rect">
            <a:avLst/>
          </a:prstGeom>
        </p:spPr>
      </p:pic>
      <p:sp>
        <p:nvSpPr>
          <p:cNvPr id="224" name="TextBox 223">
            <a:extLst>
              <a:ext uri="{FF2B5EF4-FFF2-40B4-BE49-F238E27FC236}">
                <a16:creationId xmlns:a16="http://schemas.microsoft.com/office/drawing/2014/main" id="{406364A8-F510-1C81-23C0-2E77B3037E32}"/>
              </a:ext>
            </a:extLst>
          </p:cNvPr>
          <p:cNvSpPr txBox="1"/>
          <p:nvPr/>
        </p:nvSpPr>
        <p:spPr>
          <a:xfrm flipH="1">
            <a:off x="1326932" y="6237232"/>
            <a:ext cx="197068" cy="81018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27184887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ADBFF4-4A9C-93C0-30BC-D2CAAB2C7E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87" y="929148"/>
            <a:ext cx="10640005" cy="761540"/>
          </a:xfrm>
        </p:spPr>
        <p:txBody>
          <a:bodyPr anchor="t">
            <a:normAutofit/>
          </a:bodyPr>
          <a:lstStyle/>
          <a:p>
            <a:pPr marL="285750" indent="-285750">
              <a:lnSpc>
                <a:spcPct val="90000"/>
              </a:lnSpc>
              <a:buFont typeface="Arial"/>
              <a:buChar char="•"/>
            </a:pPr>
            <a:r>
              <a:rPr lang="en-US" sz="1000"/>
              <a:t>Kelly, O., Hall, T. &amp; Connolly, C. (2023) </a:t>
            </a:r>
            <a:r>
              <a:rPr lang="en-US" sz="1000" i="1"/>
              <a:t>Digital Workplace Skills: Designing the Integrated Learning of Accounting and Microsoft Excel.</a:t>
            </a:r>
            <a:r>
              <a:rPr lang="en-US" sz="1000"/>
              <a:t> Accounting, Finance &amp; Governance Review. Available at: </a:t>
            </a:r>
            <a:r>
              <a:rPr lang="en-US" sz="1000">
                <a:hlinkClick r:id="rId2"/>
              </a:rPr>
              <a:t>https://doi.org/10.52399/001c.77593</a:t>
            </a:r>
            <a:endParaRPr lang="en-US" sz="1000"/>
          </a:p>
          <a:p>
            <a:pPr marL="285750" indent="-285750">
              <a:lnSpc>
                <a:spcPct val="90000"/>
              </a:lnSpc>
              <a:buFont typeface="Arial"/>
              <a:buChar char="•"/>
            </a:pPr>
            <a:r>
              <a:rPr lang="en-US" sz="1000"/>
              <a:t>Csernoch, M., Kiss, J. T., Takács, V. &amp; Máté, D. (2024) ‘Exploring Higher Education Competencies through Spreadsheet Self‑Assessment and Time’, </a:t>
            </a:r>
            <a:r>
              <a:rPr lang="en-US" sz="1000" i="1" err="1"/>
              <a:t>arXiv</a:t>
            </a:r>
            <a:r>
              <a:rPr lang="en-US" sz="1000"/>
              <a:t>. Available at: </a:t>
            </a:r>
            <a:r>
              <a:rPr lang="en-US" sz="1000">
                <a:hlinkClick r:id="rId3"/>
              </a:rPr>
              <a:t>https://arxiv.org/abs/2409.12974</a:t>
            </a:r>
            <a:endParaRPr lang="en-US" sz="1000"/>
          </a:p>
          <a:p>
            <a:pPr marL="285750" indent="-285750">
              <a:lnSpc>
                <a:spcPct val="90000"/>
              </a:lnSpc>
              <a:buFont typeface="Arial"/>
              <a:buChar char="•"/>
            </a:pPr>
            <a:r>
              <a:rPr lang="en-US" sz="1000"/>
              <a:t>Holzberger, A. (2024) ‘A scaffolded learning approach to increasing student comfort with Microsoft Excel’, </a:t>
            </a:r>
            <a:r>
              <a:rPr lang="en-US" sz="1000" i="1"/>
              <a:t>Journal of Marketing Analytics</a:t>
            </a:r>
            <a:r>
              <a:rPr lang="en-US" sz="1000"/>
              <a:t>, 12, pp. 198–208.</a:t>
            </a:r>
          </a:p>
          <a:p>
            <a:pPr marL="285750" indent="-285750">
              <a:lnSpc>
                <a:spcPct val="90000"/>
              </a:lnSpc>
              <a:buFont typeface="Arial"/>
              <a:buChar char="•"/>
            </a:pPr>
            <a:r>
              <a:rPr lang="en-US" sz="1000"/>
              <a:t>Baltaci, S. (2023) ‘Workplace literacy skills — how information and digital literacy affect adoption of digital technology’, </a:t>
            </a:r>
            <a:r>
              <a:rPr lang="en-US" sz="1000" i="1"/>
              <a:t>EPALE</a:t>
            </a:r>
            <a:r>
              <a:rPr lang="en-US" sz="1000"/>
              <a:t>.</a:t>
            </a:r>
          </a:p>
          <a:p>
            <a:pPr marL="285750" indent="-285750">
              <a:lnSpc>
                <a:spcPct val="90000"/>
              </a:lnSpc>
              <a:buFont typeface="Arial"/>
              <a:buChar char="•"/>
            </a:pPr>
            <a:r>
              <a:rPr lang="en-US" sz="1000"/>
              <a:t>Lin, A. &amp; Roan, L. (2022) ‘Impact of Digital Skills on Employability: Cross‑Sectional Analysis’, </a:t>
            </a:r>
            <a:r>
              <a:rPr lang="en-US" sz="1000" i="1"/>
              <a:t>MDPI Economics</a:t>
            </a:r>
            <a:r>
              <a:rPr lang="en-US" sz="1000"/>
              <a:t>.</a:t>
            </a:r>
          </a:p>
          <a:p>
            <a:pPr>
              <a:lnSpc>
                <a:spcPct val="90000"/>
              </a:lnSpc>
            </a:pPr>
            <a:endParaRPr lang="en-US" sz="100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2CC99C7-CE02-8452-1E24-BDFEF4008D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4" y="1681163"/>
            <a:ext cx="5282192" cy="657225"/>
          </a:xfrm>
        </p:spPr>
        <p:txBody>
          <a:bodyPr anchor="b">
            <a:normAutofit/>
          </a:bodyPr>
          <a:lstStyle/>
          <a:p>
            <a:r>
              <a:rPr lang="en-US" b="1"/>
              <a:t>References</a:t>
            </a:r>
          </a:p>
        </p:txBody>
      </p:sp>
      <p:sp>
        <p:nvSpPr>
          <p:cNvPr id="13" name="Text Placeholder 4">
            <a:extLst>
              <a:ext uri="{FF2B5EF4-FFF2-40B4-BE49-F238E27FC236}">
                <a16:creationId xmlns:a16="http://schemas.microsoft.com/office/drawing/2014/main" id="{C5FF33C2-CB90-BFB1-70F0-0A75401B2A0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657225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E16BAF-43D9-B85C-2EBD-4ED1636F057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DCB8A004-3092-490E-89C5-315BFACC06AD}" type="datetime1">
              <a:rPr lang="en-US"/>
              <a:pPr>
                <a:spcAft>
                  <a:spcPts val="600"/>
                </a:spcAft>
              </a:pPr>
              <a:t>11/30/2025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B8084E-A784-D561-4A27-FACD136E72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C85565-70A4-E3E7-842C-FCE5E4143A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E30AF5A0-43BB-4336-8627-9123B9144D80}" type="slidenum">
              <a:rPr lang="en-US" dirty="0"/>
              <a:pPr>
                <a:lnSpc>
                  <a:spcPct val="90000"/>
                </a:lnSpc>
                <a:spcAft>
                  <a:spcPts val="600"/>
                </a:spcAft>
              </a:pPr>
              <a:t>10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C5464A-5285-11FC-084D-E28B01ECB3E0}"/>
              </a:ext>
            </a:extLst>
          </p:cNvPr>
          <p:cNvSpPr txBox="1"/>
          <p:nvPr/>
        </p:nvSpPr>
        <p:spPr>
          <a:xfrm>
            <a:off x="715963" y="5865813"/>
            <a:ext cx="5281612" cy="3175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E839EAE-4F79-D372-AB06-800F1D24E979}"/>
              </a:ext>
            </a:extLst>
          </p:cNvPr>
          <p:cNvSpPr txBox="1"/>
          <p:nvPr/>
        </p:nvSpPr>
        <p:spPr>
          <a:xfrm>
            <a:off x="8460202" y="4197005"/>
            <a:ext cx="2868544" cy="659848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r>
              <a:rPr lang="en-US"/>
              <a:t>ThePhoto by PhotoAuthor is licensed under CCYYSA.</a:t>
            </a:r>
          </a:p>
        </p:txBody>
      </p:sp>
      <p:pic>
        <p:nvPicPr>
          <p:cNvPr id="21" name="Content Placeholder 20" descr="A blue cover with white text&#10;&#10;AI-generated content may be incorrect.">
            <a:extLst>
              <a:ext uri="{FF2B5EF4-FFF2-40B4-BE49-F238E27FC236}">
                <a16:creationId xmlns:a16="http://schemas.microsoft.com/office/drawing/2014/main" id="{84A7747D-AB65-A793-B37E-DCC66F769BA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735918" y="2206901"/>
            <a:ext cx="2877266" cy="3821803"/>
          </a:xfrm>
          <a:prstGeom prst="rect">
            <a:avLst/>
          </a:prstGeom>
        </p:spPr>
      </p:pic>
      <p:pic>
        <p:nvPicPr>
          <p:cNvPr id="24" name="Content Placeholder 23" descr="A cellphone on a table with drawings&#10;&#10;AI-generated content may be incorrect.">
            <a:extLst>
              <a:ext uri="{FF2B5EF4-FFF2-40B4-BE49-F238E27FC236}">
                <a16:creationId xmlns:a16="http://schemas.microsoft.com/office/drawing/2014/main" id="{865A9E8B-C207-64B6-DD2B-C9954CD7CD95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4990548" y="1917912"/>
            <a:ext cx="6961188" cy="365986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FE01A7E9-8F4F-9AD6-722B-7807F81EDF31}"/>
              </a:ext>
            </a:extLst>
          </p:cNvPr>
          <p:cNvSpPr txBox="1"/>
          <p:nvPr/>
        </p:nvSpPr>
        <p:spPr>
          <a:xfrm>
            <a:off x="2276751" y="5090009"/>
            <a:ext cx="2855774" cy="350630"/>
          </a:xfrm>
          <a:prstGeom prst="rect">
            <a:avLst/>
          </a:prstGeom>
        </p:spPr>
        <p:txBody>
          <a:bodyPr>
            <a:normAutofit fontScale="550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91BA5E2-9801-94DD-A916-C727D1FE23BA}"/>
              </a:ext>
            </a:extLst>
          </p:cNvPr>
          <p:cNvSpPr txBox="1"/>
          <p:nvPr/>
        </p:nvSpPr>
        <p:spPr>
          <a:xfrm>
            <a:off x="5189331" y="5611604"/>
            <a:ext cx="5768492" cy="284371"/>
          </a:xfrm>
          <a:prstGeom prst="rect">
            <a:avLst/>
          </a:prstGeom>
        </p:spPr>
        <p:txBody>
          <a:bodyPr>
            <a:normAutofit fontScale="850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1347097502"/>
      </p:ext>
    </p:extLst>
  </p:cSld>
  <p:clrMapOvr>
    <a:masterClrMapping/>
  </p:clrMapOvr>
</p:sld>
</file>

<file path=ppt/theme/theme1.xml><?xml version="1.0" encoding="utf-8"?>
<a:theme xmlns:a="http://schemas.openxmlformats.org/drawingml/2006/main" name="ChronicleVTI">
  <a:themeElements>
    <a:clrScheme name="ChronicleVTI">
      <a:dk1>
        <a:srgbClr val="000000"/>
      </a:dk1>
      <a:lt1>
        <a:srgbClr val="FFFFFF"/>
      </a:lt1>
      <a:dk2>
        <a:srgbClr val="1C1C32"/>
      </a:dk2>
      <a:lt2>
        <a:srgbClr val="F8F4F1"/>
      </a:lt2>
      <a:accent1>
        <a:srgbClr val="734B67"/>
      </a:accent1>
      <a:accent2>
        <a:srgbClr val="959EBB"/>
      </a:accent2>
      <a:accent3>
        <a:srgbClr val="596781"/>
      </a:accent3>
      <a:accent4>
        <a:srgbClr val="7F6E8C"/>
      </a:accent4>
      <a:accent5>
        <a:srgbClr val="DB9A8F"/>
      </a:accent5>
      <a:accent6>
        <a:srgbClr val="C29AB1"/>
      </a:accent6>
      <a:hlink>
        <a:srgbClr val="778BA2"/>
      </a:hlink>
      <a:folHlink>
        <a:srgbClr val="A27C99"/>
      </a:folHlink>
    </a:clrScheme>
    <a:fontScheme name="ChronicleVTI">
      <a:majorFont>
        <a:latin typeface="Univers Condensed"/>
        <a:ea typeface=""/>
        <a:cs typeface=""/>
      </a:majorFont>
      <a:minorFont>
        <a:latin typeface="Calisto MT" panose="02040603050505030304"/>
        <a:ea typeface=""/>
        <a:cs typeface=""/>
      </a:minorFont>
    </a:fontScheme>
    <a:fmtScheme name="ChronicleVTI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hronicleVTI" id="{534FD3B1-53CD-4A5C-943C-C44DFF248C3E}" vid="{19A790DA-2E4D-4134-98A6-7DECB1A1B84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10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ChronicleVTI</vt:lpstr>
      <vt:lpstr>Digital Skills for Personal and Professional Growth </vt:lpstr>
      <vt:lpstr>QR code</vt:lpstr>
      <vt:lpstr>Excel personal details  </vt:lpstr>
      <vt:lpstr>Certificate of completion Excel</vt:lpstr>
      <vt:lpstr>Reflection on Digital Skills and office 365 Learning</vt:lpstr>
      <vt:lpstr>Digital Skills Module Overview</vt:lpstr>
      <vt:lpstr>Digital skills </vt:lpstr>
      <vt:lpstr>using Microsoft office tools for effectively</vt:lpstr>
      <vt:lpstr>Integration &amp; reflection</vt:lpstr>
      <vt:lpstr>Kelly, O., Hall, T. &amp; Connolly, C. (2023) Digital Workplace Skills: Designing the Integrated Learning of Accounting and Microsoft Excel. Accounting, Finance &amp; Governance Review. Available at: https://doi.org/10.52399/001c.77593 Csernoch, M., Kiss, J. T., Takács, V. &amp; Máté, D. (2024) ‘Exploring Higher Education Competencies through Spreadsheet Self‑Assessment and Time’, arXiv. Available at: https://arxiv.org/abs/2409.12974 Holzberger, A. (2024) ‘A scaffolded learning approach to increasing student comfort with Microsoft Excel’, Journal of Marketing Analytics, 12, pp. 198–208. Baltaci, S. (2023) ‘Workplace literacy skills — how information and digital literacy affect adoption of digital technology’, EPALE. Lin, A. &amp; Roan, L. (2022) ‘Impact of Digital Skills on Employability: Cross‑Sectional Analysis’, MDPI Economics.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1</cp:revision>
  <dcterms:created xsi:type="dcterms:W3CDTF">2025-11-25T20:24:57Z</dcterms:created>
  <dcterms:modified xsi:type="dcterms:W3CDTF">2025-11-30T20:23:03Z</dcterms:modified>
</cp:coreProperties>
</file>