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p:cViewPr varScale="1">
        <p:scale>
          <a:sx n="66" d="100"/>
          <a:sy n="66" d="100"/>
        </p:scale>
        <p:origin x="57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4.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ata5.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_rels/data7.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diagrams/_rels/drawing4.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rawing5.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_rels/drawing7.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12F80D-130F-42E2-86AA-4FFE5DC9878D}" type="doc">
      <dgm:prSet loTypeId="urn:microsoft.com/office/officeart/2005/8/layout/vList2" loCatId="list" qsTypeId="urn:microsoft.com/office/officeart/2005/8/quickstyle/simple2" qsCatId="simple" csTypeId="urn:microsoft.com/office/officeart/2005/8/colors/accent1_2" csCatId="accent1"/>
      <dgm:spPr/>
      <dgm:t>
        <a:bodyPr/>
        <a:lstStyle/>
        <a:p>
          <a:endParaRPr lang="en-US"/>
        </a:p>
      </dgm:t>
    </dgm:pt>
    <dgm:pt modelId="{A3FCA54C-9058-49C5-ABA8-2084E51CD664}">
      <dgm:prSet/>
      <dgm:spPr/>
      <dgm:t>
        <a:bodyPr/>
        <a:lstStyle/>
        <a:p>
          <a:r>
            <a:rPr lang="en-GB"/>
            <a:t>Increases sleep duration and quality through AI-guided routines (Verma et al., 2023)</a:t>
          </a:r>
          <a:endParaRPr lang="en-US"/>
        </a:p>
      </dgm:t>
    </dgm:pt>
    <dgm:pt modelId="{0D315E8B-23C5-4AAE-8EA1-ECF0F1C1E0D4}" type="parTrans" cxnId="{2908F5FC-1233-42A3-ADCE-9F6D04B0DA32}">
      <dgm:prSet/>
      <dgm:spPr/>
      <dgm:t>
        <a:bodyPr/>
        <a:lstStyle/>
        <a:p>
          <a:endParaRPr lang="en-US"/>
        </a:p>
      </dgm:t>
    </dgm:pt>
    <dgm:pt modelId="{43B8DC36-3A14-4B1F-9521-6C36F628F47D}" type="sibTrans" cxnId="{2908F5FC-1233-42A3-ADCE-9F6D04B0DA32}">
      <dgm:prSet/>
      <dgm:spPr/>
      <dgm:t>
        <a:bodyPr/>
        <a:lstStyle/>
        <a:p>
          <a:endParaRPr lang="en-US"/>
        </a:p>
      </dgm:t>
    </dgm:pt>
    <dgm:pt modelId="{C49D5EA9-7893-471E-AD03-26F996332A36}">
      <dgm:prSet/>
      <dgm:spPr/>
      <dgm:t>
        <a:bodyPr/>
        <a:lstStyle/>
        <a:p>
          <a:r>
            <a:rPr lang="en-GB"/>
            <a:t>Reduces stress and anxiety linked to poor sleep</a:t>
          </a:r>
          <a:endParaRPr lang="en-US"/>
        </a:p>
      </dgm:t>
    </dgm:pt>
    <dgm:pt modelId="{AD3AE293-5C5C-4CC6-BFCA-33F997E02471}" type="parTrans" cxnId="{DF9C6648-C28D-46CE-92C2-5A21492EF892}">
      <dgm:prSet/>
      <dgm:spPr/>
      <dgm:t>
        <a:bodyPr/>
        <a:lstStyle/>
        <a:p>
          <a:endParaRPr lang="en-US"/>
        </a:p>
      </dgm:t>
    </dgm:pt>
    <dgm:pt modelId="{4328C990-F3A6-40A7-9536-B9E3EB2F9C55}" type="sibTrans" cxnId="{DF9C6648-C28D-46CE-92C2-5A21492EF892}">
      <dgm:prSet/>
      <dgm:spPr/>
      <dgm:t>
        <a:bodyPr/>
        <a:lstStyle/>
        <a:p>
          <a:endParaRPr lang="en-US"/>
        </a:p>
      </dgm:t>
    </dgm:pt>
    <dgm:pt modelId="{29C82163-B859-4183-834A-E1820B4DCD93}">
      <dgm:prSet/>
      <dgm:spPr/>
      <dgm:t>
        <a:bodyPr/>
        <a:lstStyle/>
        <a:p>
          <a:r>
            <a:rPr lang="en-GB"/>
            <a:t>Improves daytime alertness and cognitive performance</a:t>
          </a:r>
          <a:endParaRPr lang="en-US"/>
        </a:p>
      </dgm:t>
    </dgm:pt>
    <dgm:pt modelId="{BB58F0A8-EEB0-4F0F-820B-370A9D6BB5D3}" type="parTrans" cxnId="{6D763029-F518-4FBF-9492-14481975248F}">
      <dgm:prSet/>
      <dgm:spPr/>
      <dgm:t>
        <a:bodyPr/>
        <a:lstStyle/>
        <a:p>
          <a:endParaRPr lang="en-US"/>
        </a:p>
      </dgm:t>
    </dgm:pt>
    <dgm:pt modelId="{395E614D-6098-4188-8C14-4AFD7CBD5F7D}" type="sibTrans" cxnId="{6D763029-F518-4FBF-9492-14481975248F}">
      <dgm:prSet/>
      <dgm:spPr/>
      <dgm:t>
        <a:bodyPr/>
        <a:lstStyle/>
        <a:p>
          <a:endParaRPr lang="en-US"/>
        </a:p>
      </dgm:t>
    </dgm:pt>
    <dgm:pt modelId="{E6C2A408-D353-4225-BB8B-CA1D742BF40A}" type="pres">
      <dgm:prSet presAssocID="{AD12F80D-130F-42E2-86AA-4FFE5DC9878D}" presName="linear" presStyleCnt="0">
        <dgm:presLayoutVars>
          <dgm:animLvl val="lvl"/>
          <dgm:resizeHandles val="exact"/>
        </dgm:presLayoutVars>
      </dgm:prSet>
      <dgm:spPr/>
    </dgm:pt>
    <dgm:pt modelId="{5A3D4C82-41FB-46AA-9CF2-3027FB87441C}" type="pres">
      <dgm:prSet presAssocID="{A3FCA54C-9058-49C5-ABA8-2084E51CD664}" presName="parentText" presStyleLbl="node1" presStyleIdx="0" presStyleCnt="3">
        <dgm:presLayoutVars>
          <dgm:chMax val="0"/>
          <dgm:bulletEnabled val="1"/>
        </dgm:presLayoutVars>
      </dgm:prSet>
      <dgm:spPr/>
    </dgm:pt>
    <dgm:pt modelId="{39BA4B84-416B-4BB7-9B2B-C299F17DE5A6}" type="pres">
      <dgm:prSet presAssocID="{43B8DC36-3A14-4B1F-9521-6C36F628F47D}" presName="spacer" presStyleCnt="0"/>
      <dgm:spPr/>
    </dgm:pt>
    <dgm:pt modelId="{8FD2AE3B-ACCC-42FD-B5C3-7EE7D764AAFC}" type="pres">
      <dgm:prSet presAssocID="{C49D5EA9-7893-471E-AD03-26F996332A36}" presName="parentText" presStyleLbl="node1" presStyleIdx="1" presStyleCnt="3">
        <dgm:presLayoutVars>
          <dgm:chMax val="0"/>
          <dgm:bulletEnabled val="1"/>
        </dgm:presLayoutVars>
      </dgm:prSet>
      <dgm:spPr/>
    </dgm:pt>
    <dgm:pt modelId="{F208054C-A03B-48BC-A762-388E3EA2436B}" type="pres">
      <dgm:prSet presAssocID="{4328C990-F3A6-40A7-9536-B9E3EB2F9C55}" presName="spacer" presStyleCnt="0"/>
      <dgm:spPr/>
    </dgm:pt>
    <dgm:pt modelId="{B5243F78-BCB1-4080-9217-A8E20000A1CE}" type="pres">
      <dgm:prSet presAssocID="{29C82163-B859-4183-834A-E1820B4DCD93}" presName="parentText" presStyleLbl="node1" presStyleIdx="2" presStyleCnt="3">
        <dgm:presLayoutVars>
          <dgm:chMax val="0"/>
          <dgm:bulletEnabled val="1"/>
        </dgm:presLayoutVars>
      </dgm:prSet>
      <dgm:spPr/>
    </dgm:pt>
  </dgm:ptLst>
  <dgm:cxnLst>
    <dgm:cxn modelId="{5FEFEC08-F8FF-45E3-A7F2-E3E77EA52C50}" type="presOf" srcId="{C49D5EA9-7893-471E-AD03-26F996332A36}" destId="{8FD2AE3B-ACCC-42FD-B5C3-7EE7D764AAFC}" srcOrd="0" destOrd="0" presId="urn:microsoft.com/office/officeart/2005/8/layout/vList2"/>
    <dgm:cxn modelId="{08C3B717-E5E2-49DC-84D2-157603C0E786}" type="presOf" srcId="{AD12F80D-130F-42E2-86AA-4FFE5DC9878D}" destId="{E6C2A408-D353-4225-BB8B-CA1D742BF40A}" srcOrd="0" destOrd="0" presId="urn:microsoft.com/office/officeart/2005/8/layout/vList2"/>
    <dgm:cxn modelId="{1CC4F11B-CF6F-492E-B7A2-8DAFA0960710}" type="presOf" srcId="{A3FCA54C-9058-49C5-ABA8-2084E51CD664}" destId="{5A3D4C82-41FB-46AA-9CF2-3027FB87441C}" srcOrd="0" destOrd="0" presId="urn:microsoft.com/office/officeart/2005/8/layout/vList2"/>
    <dgm:cxn modelId="{6D763029-F518-4FBF-9492-14481975248F}" srcId="{AD12F80D-130F-42E2-86AA-4FFE5DC9878D}" destId="{29C82163-B859-4183-834A-E1820B4DCD93}" srcOrd="2" destOrd="0" parTransId="{BB58F0A8-EEB0-4F0F-820B-370A9D6BB5D3}" sibTransId="{395E614D-6098-4188-8C14-4AFD7CBD5F7D}"/>
    <dgm:cxn modelId="{DF9C6648-C28D-46CE-92C2-5A21492EF892}" srcId="{AD12F80D-130F-42E2-86AA-4FFE5DC9878D}" destId="{C49D5EA9-7893-471E-AD03-26F996332A36}" srcOrd="1" destOrd="0" parTransId="{AD3AE293-5C5C-4CC6-BFCA-33F997E02471}" sibTransId="{4328C990-F3A6-40A7-9536-B9E3EB2F9C55}"/>
    <dgm:cxn modelId="{876EE083-40DF-4CBB-B92D-52FEEE814174}" type="presOf" srcId="{29C82163-B859-4183-834A-E1820B4DCD93}" destId="{B5243F78-BCB1-4080-9217-A8E20000A1CE}" srcOrd="0" destOrd="0" presId="urn:microsoft.com/office/officeart/2005/8/layout/vList2"/>
    <dgm:cxn modelId="{2908F5FC-1233-42A3-ADCE-9F6D04B0DA32}" srcId="{AD12F80D-130F-42E2-86AA-4FFE5DC9878D}" destId="{A3FCA54C-9058-49C5-ABA8-2084E51CD664}" srcOrd="0" destOrd="0" parTransId="{0D315E8B-23C5-4AAE-8EA1-ECF0F1C1E0D4}" sibTransId="{43B8DC36-3A14-4B1F-9521-6C36F628F47D}"/>
    <dgm:cxn modelId="{31202A77-09FF-4A05-AA59-6AD54D264727}" type="presParOf" srcId="{E6C2A408-D353-4225-BB8B-CA1D742BF40A}" destId="{5A3D4C82-41FB-46AA-9CF2-3027FB87441C}" srcOrd="0" destOrd="0" presId="urn:microsoft.com/office/officeart/2005/8/layout/vList2"/>
    <dgm:cxn modelId="{36456205-2C35-4D2E-A132-2D69C0386478}" type="presParOf" srcId="{E6C2A408-D353-4225-BB8B-CA1D742BF40A}" destId="{39BA4B84-416B-4BB7-9B2B-C299F17DE5A6}" srcOrd="1" destOrd="0" presId="urn:microsoft.com/office/officeart/2005/8/layout/vList2"/>
    <dgm:cxn modelId="{B7612FF2-C8D8-4B21-BA25-DAB13EEA0E53}" type="presParOf" srcId="{E6C2A408-D353-4225-BB8B-CA1D742BF40A}" destId="{8FD2AE3B-ACCC-42FD-B5C3-7EE7D764AAFC}" srcOrd="2" destOrd="0" presId="urn:microsoft.com/office/officeart/2005/8/layout/vList2"/>
    <dgm:cxn modelId="{A614378E-284F-4F6E-9CE2-38ECC75B5709}" type="presParOf" srcId="{E6C2A408-D353-4225-BB8B-CA1D742BF40A}" destId="{F208054C-A03B-48BC-A762-388E3EA2436B}" srcOrd="3" destOrd="0" presId="urn:microsoft.com/office/officeart/2005/8/layout/vList2"/>
    <dgm:cxn modelId="{2811A2DF-1DD2-4736-8760-70E081B0DC92}" type="presParOf" srcId="{E6C2A408-D353-4225-BB8B-CA1D742BF40A}" destId="{B5243F78-BCB1-4080-9217-A8E20000A1CE}"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B4656A-B612-44DF-97CD-78E4EDBC700C}" type="doc">
      <dgm:prSet loTypeId="urn:microsoft.com/office/officeart/2008/layout/LinedList" loCatId="list" qsTypeId="urn:microsoft.com/office/officeart/2005/8/quickstyle/simple5" qsCatId="simple" csTypeId="urn:microsoft.com/office/officeart/2005/8/colors/accent2_2" csCatId="accent2"/>
      <dgm:spPr/>
      <dgm:t>
        <a:bodyPr/>
        <a:lstStyle/>
        <a:p>
          <a:endParaRPr lang="en-US"/>
        </a:p>
      </dgm:t>
    </dgm:pt>
    <dgm:pt modelId="{518E15A2-8077-47BD-ACA3-B4EC8636B6B4}">
      <dgm:prSet/>
      <dgm:spPr/>
      <dgm:t>
        <a:bodyPr/>
        <a:lstStyle/>
        <a:p>
          <a:r>
            <a:rPr lang="en-GB"/>
            <a:t>Cuts down on smartphone addiction during late-night use with nudges (Vu and Tagliabue, 2025).</a:t>
          </a:r>
          <a:endParaRPr lang="en-US"/>
        </a:p>
      </dgm:t>
    </dgm:pt>
    <dgm:pt modelId="{E9469643-2EBA-4EB0-8015-91990488232E}" type="parTrans" cxnId="{3B939331-66D5-4554-9512-2BBA1ED8567B}">
      <dgm:prSet/>
      <dgm:spPr/>
      <dgm:t>
        <a:bodyPr/>
        <a:lstStyle/>
        <a:p>
          <a:endParaRPr lang="en-US"/>
        </a:p>
      </dgm:t>
    </dgm:pt>
    <dgm:pt modelId="{889346F7-3A65-4FA6-B8B0-6794ACA74553}" type="sibTrans" cxnId="{3B939331-66D5-4554-9512-2BBA1ED8567B}">
      <dgm:prSet/>
      <dgm:spPr/>
      <dgm:t>
        <a:bodyPr/>
        <a:lstStyle/>
        <a:p>
          <a:endParaRPr lang="en-US"/>
        </a:p>
      </dgm:t>
    </dgm:pt>
    <dgm:pt modelId="{B3CF2E07-E399-47F2-9436-70F7AE7F716D}">
      <dgm:prSet/>
      <dgm:spPr/>
      <dgm:t>
        <a:bodyPr/>
        <a:lstStyle/>
        <a:p>
          <a:r>
            <a:rPr lang="en-GB"/>
            <a:t>Promotes thoughtful and deliberate device utilization.</a:t>
          </a:r>
          <a:endParaRPr lang="en-US"/>
        </a:p>
      </dgm:t>
    </dgm:pt>
    <dgm:pt modelId="{ABF4131A-819F-4BDE-9A21-6B85D4D41E01}" type="parTrans" cxnId="{E0FDB6C9-3942-471B-9149-23F285B0D52A}">
      <dgm:prSet/>
      <dgm:spPr/>
      <dgm:t>
        <a:bodyPr/>
        <a:lstStyle/>
        <a:p>
          <a:endParaRPr lang="en-US"/>
        </a:p>
      </dgm:t>
    </dgm:pt>
    <dgm:pt modelId="{E976FE7D-000D-48F1-A222-E7735F310479}" type="sibTrans" cxnId="{E0FDB6C9-3942-471B-9149-23F285B0D52A}">
      <dgm:prSet/>
      <dgm:spPr/>
      <dgm:t>
        <a:bodyPr/>
        <a:lstStyle/>
        <a:p>
          <a:endParaRPr lang="en-US"/>
        </a:p>
      </dgm:t>
    </dgm:pt>
    <dgm:pt modelId="{77F20E2C-0444-4420-AA7A-0DBB7D1AADCA}">
      <dgm:prSet/>
      <dgm:spPr/>
      <dgm:t>
        <a:bodyPr/>
        <a:lstStyle/>
        <a:p>
          <a:r>
            <a:rPr lang="en-GB"/>
            <a:t>Healthy behaviours are being rewarded through gamification (Ilhan et al., 2022).</a:t>
          </a:r>
          <a:endParaRPr lang="en-US"/>
        </a:p>
      </dgm:t>
    </dgm:pt>
    <dgm:pt modelId="{8F84C383-76C9-4CF0-A932-7D09E8CDD6E9}" type="parTrans" cxnId="{C1E23C3A-EAE6-4BC7-AE93-CBD5895D1432}">
      <dgm:prSet/>
      <dgm:spPr/>
      <dgm:t>
        <a:bodyPr/>
        <a:lstStyle/>
        <a:p>
          <a:endParaRPr lang="en-US"/>
        </a:p>
      </dgm:t>
    </dgm:pt>
    <dgm:pt modelId="{BD131F7D-F86B-47AB-8B39-0C690FFB7275}" type="sibTrans" cxnId="{C1E23C3A-EAE6-4BC7-AE93-CBD5895D1432}">
      <dgm:prSet/>
      <dgm:spPr/>
      <dgm:t>
        <a:bodyPr/>
        <a:lstStyle/>
        <a:p>
          <a:endParaRPr lang="en-US"/>
        </a:p>
      </dgm:t>
    </dgm:pt>
    <dgm:pt modelId="{0FCCD1B1-4383-46EF-800E-A480481C35A3}">
      <dgm:prSet/>
      <dgm:spPr/>
      <dgm:t>
        <a:bodyPr/>
        <a:lstStyle/>
        <a:p>
          <a:r>
            <a:rPr lang="en-GB"/>
            <a:t>Helps the young adult to develop a long-lasting habit.</a:t>
          </a:r>
          <a:endParaRPr lang="en-US"/>
        </a:p>
      </dgm:t>
    </dgm:pt>
    <dgm:pt modelId="{050C25BB-71E2-4593-AB4B-515AE117E80B}" type="parTrans" cxnId="{BB14C964-AD84-4D48-8AB9-FFB7824873BA}">
      <dgm:prSet/>
      <dgm:spPr/>
      <dgm:t>
        <a:bodyPr/>
        <a:lstStyle/>
        <a:p>
          <a:endParaRPr lang="en-US"/>
        </a:p>
      </dgm:t>
    </dgm:pt>
    <dgm:pt modelId="{5613F712-9AC0-4A27-8B55-B4B9D159B620}" type="sibTrans" cxnId="{BB14C964-AD84-4D48-8AB9-FFB7824873BA}">
      <dgm:prSet/>
      <dgm:spPr/>
      <dgm:t>
        <a:bodyPr/>
        <a:lstStyle/>
        <a:p>
          <a:endParaRPr lang="en-US"/>
        </a:p>
      </dgm:t>
    </dgm:pt>
    <dgm:pt modelId="{AD49D453-5DF8-468C-8DE0-F2395CC3C658}" type="pres">
      <dgm:prSet presAssocID="{1EB4656A-B612-44DF-97CD-78E4EDBC700C}" presName="vert0" presStyleCnt="0">
        <dgm:presLayoutVars>
          <dgm:dir/>
          <dgm:animOne val="branch"/>
          <dgm:animLvl val="lvl"/>
        </dgm:presLayoutVars>
      </dgm:prSet>
      <dgm:spPr/>
    </dgm:pt>
    <dgm:pt modelId="{0EBD3EB8-A8A7-4BDB-9671-84975277A4AF}" type="pres">
      <dgm:prSet presAssocID="{518E15A2-8077-47BD-ACA3-B4EC8636B6B4}" presName="thickLine" presStyleLbl="alignNode1" presStyleIdx="0" presStyleCnt="4"/>
      <dgm:spPr/>
    </dgm:pt>
    <dgm:pt modelId="{548FCDDF-C486-4B4A-BA37-901F8B12B5D0}" type="pres">
      <dgm:prSet presAssocID="{518E15A2-8077-47BD-ACA3-B4EC8636B6B4}" presName="horz1" presStyleCnt="0"/>
      <dgm:spPr/>
    </dgm:pt>
    <dgm:pt modelId="{DECFB0C2-039D-4DDA-A46B-0A95044B4FB6}" type="pres">
      <dgm:prSet presAssocID="{518E15A2-8077-47BD-ACA3-B4EC8636B6B4}" presName="tx1" presStyleLbl="revTx" presStyleIdx="0" presStyleCnt="4"/>
      <dgm:spPr/>
    </dgm:pt>
    <dgm:pt modelId="{AD29CA18-8475-46EB-ABFA-B013E124D4CD}" type="pres">
      <dgm:prSet presAssocID="{518E15A2-8077-47BD-ACA3-B4EC8636B6B4}" presName="vert1" presStyleCnt="0"/>
      <dgm:spPr/>
    </dgm:pt>
    <dgm:pt modelId="{4D3AD018-2D92-4AEF-8583-136C54D3FEE7}" type="pres">
      <dgm:prSet presAssocID="{B3CF2E07-E399-47F2-9436-70F7AE7F716D}" presName="thickLine" presStyleLbl="alignNode1" presStyleIdx="1" presStyleCnt="4"/>
      <dgm:spPr/>
    </dgm:pt>
    <dgm:pt modelId="{63C3B40B-A7E0-4102-9CA8-F289299FE58F}" type="pres">
      <dgm:prSet presAssocID="{B3CF2E07-E399-47F2-9436-70F7AE7F716D}" presName="horz1" presStyleCnt="0"/>
      <dgm:spPr/>
    </dgm:pt>
    <dgm:pt modelId="{87E1027D-E95A-44CE-A424-3BAB075187E7}" type="pres">
      <dgm:prSet presAssocID="{B3CF2E07-E399-47F2-9436-70F7AE7F716D}" presName="tx1" presStyleLbl="revTx" presStyleIdx="1" presStyleCnt="4"/>
      <dgm:spPr/>
    </dgm:pt>
    <dgm:pt modelId="{FA090D85-6459-49E2-9514-06033C3F20BB}" type="pres">
      <dgm:prSet presAssocID="{B3CF2E07-E399-47F2-9436-70F7AE7F716D}" presName="vert1" presStyleCnt="0"/>
      <dgm:spPr/>
    </dgm:pt>
    <dgm:pt modelId="{08FA0BA2-D042-4D74-9FD9-724374BCB3DC}" type="pres">
      <dgm:prSet presAssocID="{77F20E2C-0444-4420-AA7A-0DBB7D1AADCA}" presName="thickLine" presStyleLbl="alignNode1" presStyleIdx="2" presStyleCnt="4"/>
      <dgm:spPr/>
    </dgm:pt>
    <dgm:pt modelId="{A380F827-1131-4F95-88D8-7182D69783E8}" type="pres">
      <dgm:prSet presAssocID="{77F20E2C-0444-4420-AA7A-0DBB7D1AADCA}" presName="horz1" presStyleCnt="0"/>
      <dgm:spPr/>
    </dgm:pt>
    <dgm:pt modelId="{1ECDEE1F-9C76-4FA3-A559-7392631B4DD7}" type="pres">
      <dgm:prSet presAssocID="{77F20E2C-0444-4420-AA7A-0DBB7D1AADCA}" presName="tx1" presStyleLbl="revTx" presStyleIdx="2" presStyleCnt="4"/>
      <dgm:spPr/>
    </dgm:pt>
    <dgm:pt modelId="{3B1C7859-E417-4DE0-8BB4-3BB852797BC7}" type="pres">
      <dgm:prSet presAssocID="{77F20E2C-0444-4420-AA7A-0DBB7D1AADCA}" presName="vert1" presStyleCnt="0"/>
      <dgm:spPr/>
    </dgm:pt>
    <dgm:pt modelId="{00047ADF-1F24-44FB-90B9-F1DF14AC7C1F}" type="pres">
      <dgm:prSet presAssocID="{0FCCD1B1-4383-46EF-800E-A480481C35A3}" presName="thickLine" presStyleLbl="alignNode1" presStyleIdx="3" presStyleCnt="4"/>
      <dgm:spPr/>
    </dgm:pt>
    <dgm:pt modelId="{95AD9151-1247-455D-9CFB-14AEF657F2A8}" type="pres">
      <dgm:prSet presAssocID="{0FCCD1B1-4383-46EF-800E-A480481C35A3}" presName="horz1" presStyleCnt="0"/>
      <dgm:spPr/>
    </dgm:pt>
    <dgm:pt modelId="{8FC6C105-F241-49BA-91C6-8FD780842F46}" type="pres">
      <dgm:prSet presAssocID="{0FCCD1B1-4383-46EF-800E-A480481C35A3}" presName="tx1" presStyleLbl="revTx" presStyleIdx="3" presStyleCnt="4"/>
      <dgm:spPr/>
    </dgm:pt>
    <dgm:pt modelId="{ED38EC45-3FE0-45E1-BD44-8812F3D86945}" type="pres">
      <dgm:prSet presAssocID="{0FCCD1B1-4383-46EF-800E-A480481C35A3}" presName="vert1" presStyleCnt="0"/>
      <dgm:spPr/>
    </dgm:pt>
  </dgm:ptLst>
  <dgm:cxnLst>
    <dgm:cxn modelId="{522BE108-243F-4FE4-A47C-25F1B7CF9E78}" type="presOf" srcId="{B3CF2E07-E399-47F2-9436-70F7AE7F716D}" destId="{87E1027D-E95A-44CE-A424-3BAB075187E7}" srcOrd="0" destOrd="0" presId="urn:microsoft.com/office/officeart/2008/layout/LinedList"/>
    <dgm:cxn modelId="{3B939331-66D5-4554-9512-2BBA1ED8567B}" srcId="{1EB4656A-B612-44DF-97CD-78E4EDBC700C}" destId="{518E15A2-8077-47BD-ACA3-B4EC8636B6B4}" srcOrd="0" destOrd="0" parTransId="{E9469643-2EBA-4EB0-8015-91990488232E}" sibTransId="{889346F7-3A65-4FA6-B8B0-6794ACA74553}"/>
    <dgm:cxn modelId="{C1E23C3A-EAE6-4BC7-AE93-CBD5895D1432}" srcId="{1EB4656A-B612-44DF-97CD-78E4EDBC700C}" destId="{77F20E2C-0444-4420-AA7A-0DBB7D1AADCA}" srcOrd="2" destOrd="0" parTransId="{8F84C383-76C9-4CF0-A932-7D09E8CDD6E9}" sibTransId="{BD131F7D-F86B-47AB-8B39-0C690FFB7275}"/>
    <dgm:cxn modelId="{BB14C964-AD84-4D48-8AB9-FFB7824873BA}" srcId="{1EB4656A-B612-44DF-97CD-78E4EDBC700C}" destId="{0FCCD1B1-4383-46EF-800E-A480481C35A3}" srcOrd="3" destOrd="0" parTransId="{050C25BB-71E2-4593-AB4B-515AE117E80B}" sibTransId="{5613F712-9AC0-4A27-8B55-B4B9D159B620}"/>
    <dgm:cxn modelId="{9F48024C-4BF3-463B-84D0-705DCBF3DD3B}" type="presOf" srcId="{77F20E2C-0444-4420-AA7A-0DBB7D1AADCA}" destId="{1ECDEE1F-9C76-4FA3-A559-7392631B4DD7}" srcOrd="0" destOrd="0" presId="urn:microsoft.com/office/officeart/2008/layout/LinedList"/>
    <dgm:cxn modelId="{0E8CE38E-3A9F-477A-9E0A-3B28931C7B15}" type="presOf" srcId="{1EB4656A-B612-44DF-97CD-78E4EDBC700C}" destId="{AD49D453-5DF8-468C-8DE0-F2395CC3C658}" srcOrd="0" destOrd="0" presId="urn:microsoft.com/office/officeart/2008/layout/LinedList"/>
    <dgm:cxn modelId="{A6FD7DA2-C923-49F7-A9C8-FBA672A0B192}" type="presOf" srcId="{0FCCD1B1-4383-46EF-800E-A480481C35A3}" destId="{8FC6C105-F241-49BA-91C6-8FD780842F46}" srcOrd="0" destOrd="0" presId="urn:microsoft.com/office/officeart/2008/layout/LinedList"/>
    <dgm:cxn modelId="{E0FDB6C9-3942-471B-9149-23F285B0D52A}" srcId="{1EB4656A-B612-44DF-97CD-78E4EDBC700C}" destId="{B3CF2E07-E399-47F2-9436-70F7AE7F716D}" srcOrd="1" destOrd="0" parTransId="{ABF4131A-819F-4BDE-9A21-6B85D4D41E01}" sibTransId="{E976FE7D-000D-48F1-A222-E7735F310479}"/>
    <dgm:cxn modelId="{0300E5DB-BBF7-47E2-9D07-22DF1275A75C}" type="presOf" srcId="{518E15A2-8077-47BD-ACA3-B4EC8636B6B4}" destId="{DECFB0C2-039D-4DDA-A46B-0A95044B4FB6}" srcOrd="0" destOrd="0" presId="urn:microsoft.com/office/officeart/2008/layout/LinedList"/>
    <dgm:cxn modelId="{F4941946-C05E-435C-8922-F1AC31C6E7A7}" type="presParOf" srcId="{AD49D453-5DF8-468C-8DE0-F2395CC3C658}" destId="{0EBD3EB8-A8A7-4BDB-9671-84975277A4AF}" srcOrd="0" destOrd="0" presId="urn:microsoft.com/office/officeart/2008/layout/LinedList"/>
    <dgm:cxn modelId="{01F48D31-F985-4869-8088-2FDF834E08AA}" type="presParOf" srcId="{AD49D453-5DF8-468C-8DE0-F2395CC3C658}" destId="{548FCDDF-C486-4B4A-BA37-901F8B12B5D0}" srcOrd="1" destOrd="0" presId="urn:microsoft.com/office/officeart/2008/layout/LinedList"/>
    <dgm:cxn modelId="{10DBE9AD-B00F-4B26-9F9F-AC97B4E3F188}" type="presParOf" srcId="{548FCDDF-C486-4B4A-BA37-901F8B12B5D0}" destId="{DECFB0C2-039D-4DDA-A46B-0A95044B4FB6}" srcOrd="0" destOrd="0" presId="urn:microsoft.com/office/officeart/2008/layout/LinedList"/>
    <dgm:cxn modelId="{D182C034-F976-4263-8FBF-9E2E5E8B452B}" type="presParOf" srcId="{548FCDDF-C486-4B4A-BA37-901F8B12B5D0}" destId="{AD29CA18-8475-46EB-ABFA-B013E124D4CD}" srcOrd="1" destOrd="0" presId="urn:microsoft.com/office/officeart/2008/layout/LinedList"/>
    <dgm:cxn modelId="{C6539AAF-9647-404E-AEEB-93996C49C79E}" type="presParOf" srcId="{AD49D453-5DF8-468C-8DE0-F2395CC3C658}" destId="{4D3AD018-2D92-4AEF-8583-136C54D3FEE7}" srcOrd="2" destOrd="0" presId="urn:microsoft.com/office/officeart/2008/layout/LinedList"/>
    <dgm:cxn modelId="{5562545D-EA4F-4553-B523-1AC458F312DA}" type="presParOf" srcId="{AD49D453-5DF8-468C-8DE0-F2395CC3C658}" destId="{63C3B40B-A7E0-4102-9CA8-F289299FE58F}" srcOrd="3" destOrd="0" presId="urn:microsoft.com/office/officeart/2008/layout/LinedList"/>
    <dgm:cxn modelId="{BEBBCEF7-FB26-40C4-8D0E-9BBF85E8D959}" type="presParOf" srcId="{63C3B40B-A7E0-4102-9CA8-F289299FE58F}" destId="{87E1027D-E95A-44CE-A424-3BAB075187E7}" srcOrd="0" destOrd="0" presId="urn:microsoft.com/office/officeart/2008/layout/LinedList"/>
    <dgm:cxn modelId="{A65AE019-E19A-4705-84A6-D013CFC870E3}" type="presParOf" srcId="{63C3B40B-A7E0-4102-9CA8-F289299FE58F}" destId="{FA090D85-6459-49E2-9514-06033C3F20BB}" srcOrd="1" destOrd="0" presId="urn:microsoft.com/office/officeart/2008/layout/LinedList"/>
    <dgm:cxn modelId="{A10EF5A3-D33E-4D22-A630-DFF5407638E3}" type="presParOf" srcId="{AD49D453-5DF8-468C-8DE0-F2395CC3C658}" destId="{08FA0BA2-D042-4D74-9FD9-724374BCB3DC}" srcOrd="4" destOrd="0" presId="urn:microsoft.com/office/officeart/2008/layout/LinedList"/>
    <dgm:cxn modelId="{4CF03BFE-A02F-460A-9FFC-8FF0A27DAA10}" type="presParOf" srcId="{AD49D453-5DF8-468C-8DE0-F2395CC3C658}" destId="{A380F827-1131-4F95-88D8-7182D69783E8}" srcOrd="5" destOrd="0" presId="urn:microsoft.com/office/officeart/2008/layout/LinedList"/>
    <dgm:cxn modelId="{B88C84FD-A935-4B2B-B62E-4DAF8534C310}" type="presParOf" srcId="{A380F827-1131-4F95-88D8-7182D69783E8}" destId="{1ECDEE1F-9C76-4FA3-A559-7392631B4DD7}" srcOrd="0" destOrd="0" presId="urn:microsoft.com/office/officeart/2008/layout/LinedList"/>
    <dgm:cxn modelId="{51D48797-B38A-43F1-9073-7986691F27B9}" type="presParOf" srcId="{A380F827-1131-4F95-88D8-7182D69783E8}" destId="{3B1C7859-E417-4DE0-8BB4-3BB852797BC7}" srcOrd="1" destOrd="0" presId="urn:microsoft.com/office/officeart/2008/layout/LinedList"/>
    <dgm:cxn modelId="{A37571B2-F70F-4B87-9F62-6DE58B59EF41}" type="presParOf" srcId="{AD49D453-5DF8-468C-8DE0-F2395CC3C658}" destId="{00047ADF-1F24-44FB-90B9-F1DF14AC7C1F}" srcOrd="6" destOrd="0" presId="urn:microsoft.com/office/officeart/2008/layout/LinedList"/>
    <dgm:cxn modelId="{56F0961B-3817-46AC-ACB6-D1781DB43F2D}" type="presParOf" srcId="{AD49D453-5DF8-468C-8DE0-F2395CC3C658}" destId="{95AD9151-1247-455D-9CFB-14AEF657F2A8}" srcOrd="7" destOrd="0" presId="urn:microsoft.com/office/officeart/2008/layout/LinedList"/>
    <dgm:cxn modelId="{1478A647-FA72-4CF2-872A-312E63F65CBE}" type="presParOf" srcId="{95AD9151-1247-455D-9CFB-14AEF657F2A8}" destId="{8FC6C105-F241-49BA-91C6-8FD780842F46}" srcOrd="0" destOrd="0" presId="urn:microsoft.com/office/officeart/2008/layout/LinedList"/>
    <dgm:cxn modelId="{814FED60-6BC2-4EDC-B5F1-8D458FDE9C7E}" type="presParOf" srcId="{95AD9151-1247-455D-9CFB-14AEF657F2A8}" destId="{ED38EC45-3FE0-45E1-BD44-8812F3D86945}"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2FE06F2-8093-4417-848F-255D1D83AFDD}" type="doc">
      <dgm:prSet loTypeId="urn:microsoft.com/office/officeart/2005/8/layout/process4" loCatId="process" qsTypeId="urn:microsoft.com/office/officeart/2005/8/quickstyle/simple2" qsCatId="simple" csTypeId="urn:microsoft.com/office/officeart/2005/8/colors/accent2_2" csCatId="accent2"/>
      <dgm:spPr/>
      <dgm:t>
        <a:bodyPr/>
        <a:lstStyle/>
        <a:p>
          <a:endParaRPr lang="en-US"/>
        </a:p>
      </dgm:t>
    </dgm:pt>
    <dgm:pt modelId="{EC701AF7-DD9A-495A-8035-925393208E61}">
      <dgm:prSet/>
      <dgm:spPr/>
      <dgm:t>
        <a:bodyPr/>
        <a:lstStyle/>
        <a:p>
          <a:r>
            <a:rPr lang="en-GB"/>
            <a:t>Improves concentration, attention, and mental functioning (Aziz et al., 2025).</a:t>
          </a:r>
          <a:endParaRPr lang="en-US"/>
        </a:p>
      </dgm:t>
    </dgm:pt>
    <dgm:pt modelId="{FD8D3AC0-C413-4C3C-BA12-3FFB4A83E2C1}" type="parTrans" cxnId="{2A5201B5-4D24-40D3-B4A5-EBB8B2813288}">
      <dgm:prSet/>
      <dgm:spPr/>
      <dgm:t>
        <a:bodyPr/>
        <a:lstStyle/>
        <a:p>
          <a:endParaRPr lang="en-US"/>
        </a:p>
      </dgm:t>
    </dgm:pt>
    <dgm:pt modelId="{11D267A3-8C33-433E-9534-F1B0DC785508}" type="sibTrans" cxnId="{2A5201B5-4D24-40D3-B4A5-EBB8B2813288}">
      <dgm:prSet/>
      <dgm:spPr/>
      <dgm:t>
        <a:bodyPr/>
        <a:lstStyle/>
        <a:p>
          <a:endParaRPr lang="en-US"/>
        </a:p>
      </dgm:t>
    </dgm:pt>
    <dgm:pt modelId="{DD71A743-A271-4116-AE14-D1ACF423242E}">
      <dgm:prSet/>
      <dgm:spPr/>
      <dgm:t>
        <a:bodyPr/>
        <a:lstStyle/>
        <a:p>
          <a:r>
            <a:rPr lang="en-GB"/>
            <a:t>Enhances performance and productivity.</a:t>
          </a:r>
          <a:endParaRPr lang="en-US"/>
        </a:p>
      </dgm:t>
    </dgm:pt>
    <dgm:pt modelId="{3AC375E7-DB86-4637-BDB5-75757B8AD8E5}" type="parTrans" cxnId="{45BA5B55-0914-48A1-B876-9DEE78B042D9}">
      <dgm:prSet/>
      <dgm:spPr/>
      <dgm:t>
        <a:bodyPr/>
        <a:lstStyle/>
        <a:p>
          <a:endParaRPr lang="en-US"/>
        </a:p>
      </dgm:t>
    </dgm:pt>
    <dgm:pt modelId="{58FA160A-F12F-4AF7-A252-7AA69D6F18B0}" type="sibTrans" cxnId="{45BA5B55-0914-48A1-B876-9DEE78B042D9}">
      <dgm:prSet/>
      <dgm:spPr/>
      <dgm:t>
        <a:bodyPr/>
        <a:lstStyle/>
        <a:p>
          <a:endParaRPr lang="en-US"/>
        </a:p>
      </dgm:t>
    </dgm:pt>
    <dgm:pt modelId="{985EA27A-42B7-4215-B77C-D92223D66735}">
      <dgm:prSet/>
      <dgm:spPr/>
      <dgm:t>
        <a:bodyPr/>
        <a:lstStyle/>
        <a:p>
          <a:r>
            <a:rPr lang="en-GB"/>
            <a:t>Minimizes work-related absenteeism.</a:t>
          </a:r>
          <a:endParaRPr lang="en-US"/>
        </a:p>
      </dgm:t>
    </dgm:pt>
    <dgm:pt modelId="{D9BE2BBB-0781-405D-A561-BFBBF7280ADB}" type="parTrans" cxnId="{0BB6424A-6EC7-49F6-AD88-92FE68EED666}">
      <dgm:prSet/>
      <dgm:spPr/>
      <dgm:t>
        <a:bodyPr/>
        <a:lstStyle/>
        <a:p>
          <a:endParaRPr lang="en-US"/>
        </a:p>
      </dgm:t>
    </dgm:pt>
    <dgm:pt modelId="{E4EDA2BC-C317-4A7C-816A-B22B270A36D6}" type="sibTrans" cxnId="{0BB6424A-6EC7-49F6-AD88-92FE68EED666}">
      <dgm:prSet/>
      <dgm:spPr/>
      <dgm:t>
        <a:bodyPr/>
        <a:lstStyle/>
        <a:p>
          <a:endParaRPr lang="en-US"/>
        </a:p>
      </dgm:t>
    </dgm:pt>
    <dgm:pt modelId="{CE665973-8354-4D67-84BB-E946BE321CDF}">
      <dgm:prSet/>
      <dgm:spPr/>
      <dgm:t>
        <a:bodyPr/>
        <a:lstStyle/>
        <a:p>
          <a:r>
            <a:rPr lang="en-GB"/>
            <a:t>Favorable to general educational performance, as well as professional output.</a:t>
          </a:r>
          <a:endParaRPr lang="en-US"/>
        </a:p>
      </dgm:t>
    </dgm:pt>
    <dgm:pt modelId="{F575783B-042C-4F5D-90C5-8A28F4A04D33}" type="parTrans" cxnId="{C1D3546F-632B-46D6-A119-99663BFDE587}">
      <dgm:prSet/>
      <dgm:spPr/>
      <dgm:t>
        <a:bodyPr/>
        <a:lstStyle/>
        <a:p>
          <a:endParaRPr lang="en-US"/>
        </a:p>
      </dgm:t>
    </dgm:pt>
    <dgm:pt modelId="{4C30AFD0-E621-4591-9000-311F9ADEE2E6}" type="sibTrans" cxnId="{C1D3546F-632B-46D6-A119-99663BFDE587}">
      <dgm:prSet/>
      <dgm:spPr/>
      <dgm:t>
        <a:bodyPr/>
        <a:lstStyle/>
        <a:p>
          <a:endParaRPr lang="en-US"/>
        </a:p>
      </dgm:t>
    </dgm:pt>
    <dgm:pt modelId="{9B88C898-C80F-4325-A711-DEB4571EFD5E}" type="pres">
      <dgm:prSet presAssocID="{D2FE06F2-8093-4417-848F-255D1D83AFDD}" presName="Name0" presStyleCnt="0">
        <dgm:presLayoutVars>
          <dgm:dir/>
          <dgm:animLvl val="lvl"/>
          <dgm:resizeHandles val="exact"/>
        </dgm:presLayoutVars>
      </dgm:prSet>
      <dgm:spPr/>
    </dgm:pt>
    <dgm:pt modelId="{F4C0162B-069F-4D95-A855-1F57C155058C}" type="pres">
      <dgm:prSet presAssocID="{CE665973-8354-4D67-84BB-E946BE321CDF}" presName="boxAndChildren" presStyleCnt="0"/>
      <dgm:spPr/>
    </dgm:pt>
    <dgm:pt modelId="{B4DB36C2-9B38-4F2A-96A5-9A2A4B235C3F}" type="pres">
      <dgm:prSet presAssocID="{CE665973-8354-4D67-84BB-E946BE321CDF}" presName="parentTextBox" presStyleLbl="node1" presStyleIdx="0" presStyleCnt="4"/>
      <dgm:spPr/>
    </dgm:pt>
    <dgm:pt modelId="{F49F0914-5F4A-4952-9106-D396D188A1A8}" type="pres">
      <dgm:prSet presAssocID="{E4EDA2BC-C317-4A7C-816A-B22B270A36D6}" presName="sp" presStyleCnt="0"/>
      <dgm:spPr/>
    </dgm:pt>
    <dgm:pt modelId="{1EFC8B41-0405-4182-A0EA-DCA848EC650B}" type="pres">
      <dgm:prSet presAssocID="{985EA27A-42B7-4215-B77C-D92223D66735}" presName="arrowAndChildren" presStyleCnt="0"/>
      <dgm:spPr/>
    </dgm:pt>
    <dgm:pt modelId="{7D836726-43F8-4B2C-AC17-4BC850184657}" type="pres">
      <dgm:prSet presAssocID="{985EA27A-42B7-4215-B77C-D92223D66735}" presName="parentTextArrow" presStyleLbl="node1" presStyleIdx="1" presStyleCnt="4"/>
      <dgm:spPr/>
    </dgm:pt>
    <dgm:pt modelId="{DECBC147-7A9A-4E83-83C3-50588AFF51BE}" type="pres">
      <dgm:prSet presAssocID="{58FA160A-F12F-4AF7-A252-7AA69D6F18B0}" presName="sp" presStyleCnt="0"/>
      <dgm:spPr/>
    </dgm:pt>
    <dgm:pt modelId="{6EB73F3E-DCA7-45CB-9ADD-337EF3AEAB98}" type="pres">
      <dgm:prSet presAssocID="{DD71A743-A271-4116-AE14-D1ACF423242E}" presName="arrowAndChildren" presStyleCnt="0"/>
      <dgm:spPr/>
    </dgm:pt>
    <dgm:pt modelId="{B285D525-89AA-40E8-A156-5C361EB65F92}" type="pres">
      <dgm:prSet presAssocID="{DD71A743-A271-4116-AE14-D1ACF423242E}" presName="parentTextArrow" presStyleLbl="node1" presStyleIdx="2" presStyleCnt="4"/>
      <dgm:spPr/>
    </dgm:pt>
    <dgm:pt modelId="{287EF283-E138-4033-A506-9AEF502D5889}" type="pres">
      <dgm:prSet presAssocID="{11D267A3-8C33-433E-9534-F1B0DC785508}" presName="sp" presStyleCnt="0"/>
      <dgm:spPr/>
    </dgm:pt>
    <dgm:pt modelId="{1E945C52-2A79-4813-A769-BBF03B7EE344}" type="pres">
      <dgm:prSet presAssocID="{EC701AF7-DD9A-495A-8035-925393208E61}" presName="arrowAndChildren" presStyleCnt="0"/>
      <dgm:spPr/>
    </dgm:pt>
    <dgm:pt modelId="{AA96EDD4-4741-44CF-A4E7-CADA002FB413}" type="pres">
      <dgm:prSet presAssocID="{EC701AF7-DD9A-495A-8035-925393208E61}" presName="parentTextArrow" presStyleLbl="node1" presStyleIdx="3" presStyleCnt="4"/>
      <dgm:spPr/>
    </dgm:pt>
  </dgm:ptLst>
  <dgm:cxnLst>
    <dgm:cxn modelId="{7BA31B21-E90E-4EDA-91BD-2F4FF6AB9AE3}" type="presOf" srcId="{D2FE06F2-8093-4417-848F-255D1D83AFDD}" destId="{9B88C898-C80F-4325-A711-DEB4571EFD5E}" srcOrd="0" destOrd="0" presId="urn:microsoft.com/office/officeart/2005/8/layout/process4"/>
    <dgm:cxn modelId="{0BB6424A-6EC7-49F6-AD88-92FE68EED666}" srcId="{D2FE06F2-8093-4417-848F-255D1D83AFDD}" destId="{985EA27A-42B7-4215-B77C-D92223D66735}" srcOrd="2" destOrd="0" parTransId="{D9BE2BBB-0781-405D-A561-BFBBF7280ADB}" sibTransId="{E4EDA2BC-C317-4A7C-816A-B22B270A36D6}"/>
    <dgm:cxn modelId="{70CD494B-B798-43E1-BC2A-AB8A0B54436C}" type="presOf" srcId="{EC701AF7-DD9A-495A-8035-925393208E61}" destId="{AA96EDD4-4741-44CF-A4E7-CADA002FB413}" srcOrd="0" destOrd="0" presId="urn:microsoft.com/office/officeart/2005/8/layout/process4"/>
    <dgm:cxn modelId="{AA2D286E-34D3-465D-BA06-05598692CD9A}" type="presOf" srcId="{985EA27A-42B7-4215-B77C-D92223D66735}" destId="{7D836726-43F8-4B2C-AC17-4BC850184657}" srcOrd="0" destOrd="0" presId="urn:microsoft.com/office/officeart/2005/8/layout/process4"/>
    <dgm:cxn modelId="{C1D3546F-632B-46D6-A119-99663BFDE587}" srcId="{D2FE06F2-8093-4417-848F-255D1D83AFDD}" destId="{CE665973-8354-4D67-84BB-E946BE321CDF}" srcOrd="3" destOrd="0" parTransId="{F575783B-042C-4F5D-90C5-8A28F4A04D33}" sibTransId="{4C30AFD0-E621-4591-9000-311F9ADEE2E6}"/>
    <dgm:cxn modelId="{45BA5B55-0914-48A1-B876-9DEE78B042D9}" srcId="{D2FE06F2-8093-4417-848F-255D1D83AFDD}" destId="{DD71A743-A271-4116-AE14-D1ACF423242E}" srcOrd="1" destOrd="0" parTransId="{3AC375E7-DB86-4637-BDB5-75757B8AD8E5}" sibTransId="{58FA160A-F12F-4AF7-A252-7AA69D6F18B0}"/>
    <dgm:cxn modelId="{2A5201B5-4D24-40D3-B4A5-EBB8B2813288}" srcId="{D2FE06F2-8093-4417-848F-255D1D83AFDD}" destId="{EC701AF7-DD9A-495A-8035-925393208E61}" srcOrd="0" destOrd="0" parTransId="{FD8D3AC0-C413-4C3C-BA12-3FFB4A83E2C1}" sibTransId="{11D267A3-8C33-433E-9534-F1B0DC785508}"/>
    <dgm:cxn modelId="{6250CCBB-F4FF-4F24-87D5-455A5AACACA5}" type="presOf" srcId="{DD71A743-A271-4116-AE14-D1ACF423242E}" destId="{B285D525-89AA-40E8-A156-5C361EB65F92}" srcOrd="0" destOrd="0" presId="urn:microsoft.com/office/officeart/2005/8/layout/process4"/>
    <dgm:cxn modelId="{AF2B45F4-1DC4-49B9-83C1-A7F0B98987BE}" type="presOf" srcId="{CE665973-8354-4D67-84BB-E946BE321CDF}" destId="{B4DB36C2-9B38-4F2A-96A5-9A2A4B235C3F}" srcOrd="0" destOrd="0" presId="urn:microsoft.com/office/officeart/2005/8/layout/process4"/>
    <dgm:cxn modelId="{49C671E4-8945-40F2-956D-484B1827F535}" type="presParOf" srcId="{9B88C898-C80F-4325-A711-DEB4571EFD5E}" destId="{F4C0162B-069F-4D95-A855-1F57C155058C}" srcOrd="0" destOrd="0" presId="urn:microsoft.com/office/officeart/2005/8/layout/process4"/>
    <dgm:cxn modelId="{A08E4A37-A19B-43D5-915A-0041F8F1DB8C}" type="presParOf" srcId="{F4C0162B-069F-4D95-A855-1F57C155058C}" destId="{B4DB36C2-9B38-4F2A-96A5-9A2A4B235C3F}" srcOrd="0" destOrd="0" presId="urn:microsoft.com/office/officeart/2005/8/layout/process4"/>
    <dgm:cxn modelId="{5B8161C7-6F25-4922-9B73-211838B476D4}" type="presParOf" srcId="{9B88C898-C80F-4325-A711-DEB4571EFD5E}" destId="{F49F0914-5F4A-4952-9106-D396D188A1A8}" srcOrd="1" destOrd="0" presId="urn:microsoft.com/office/officeart/2005/8/layout/process4"/>
    <dgm:cxn modelId="{C413C99A-D5E4-4DF3-A362-301029FBAFDD}" type="presParOf" srcId="{9B88C898-C80F-4325-A711-DEB4571EFD5E}" destId="{1EFC8B41-0405-4182-A0EA-DCA848EC650B}" srcOrd="2" destOrd="0" presId="urn:microsoft.com/office/officeart/2005/8/layout/process4"/>
    <dgm:cxn modelId="{4DF4A3BF-6F88-49B2-84D0-75621C5CECF6}" type="presParOf" srcId="{1EFC8B41-0405-4182-A0EA-DCA848EC650B}" destId="{7D836726-43F8-4B2C-AC17-4BC850184657}" srcOrd="0" destOrd="0" presId="urn:microsoft.com/office/officeart/2005/8/layout/process4"/>
    <dgm:cxn modelId="{436024F8-9919-4F92-8B29-39C678B5819E}" type="presParOf" srcId="{9B88C898-C80F-4325-A711-DEB4571EFD5E}" destId="{DECBC147-7A9A-4E83-83C3-50588AFF51BE}" srcOrd="3" destOrd="0" presId="urn:microsoft.com/office/officeart/2005/8/layout/process4"/>
    <dgm:cxn modelId="{B46CF397-9AC7-4692-B79B-3B16E20E9112}" type="presParOf" srcId="{9B88C898-C80F-4325-A711-DEB4571EFD5E}" destId="{6EB73F3E-DCA7-45CB-9ADD-337EF3AEAB98}" srcOrd="4" destOrd="0" presId="urn:microsoft.com/office/officeart/2005/8/layout/process4"/>
    <dgm:cxn modelId="{ADC65ED4-CB33-43B6-A068-C44486E03C59}" type="presParOf" srcId="{6EB73F3E-DCA7-45CB-9ADD-337EF3AEAB98}" destId="{B285D525-89AA-40E8-A156-5C361EB65F92}" srcOrd="0" destOrd="0" presId="urn:microsoft.com/office/officeart/2005/8/layout/process4"/>
    <dgm:cxn modelId="{8E5AD416-AA11-4A51-B104-C3BE7F2E8A8E}" type="presParOf" srcId="{9B88C898-C80F-4325-A711-DEB4571EFD5E}" destId="{287EF283-E138-4033-A506-9AEF502D5889}" srcOrd="5" destOrd="0" presId="urn:microsoft.com/office/officeart/2005/8/layout/process4"/>
    <dgm:cxn modelId="{2B94A5DE-9C62-4309-8FDE-E421CBEDE123}" type="presParOf" srcId="{9B88C898-C80F-4325-A711-DEB4571EFD5E}" destId="{1E945C52-2A79-4813-A769-BBF03B7EE344}" srcOrd="6" destOrd="0" presId="urn:microsoft.com/office/officeart/2005/8/layout/process4"/>
    <dgm:cxn modelId="{B050EE48-DBC7-4B36-B188-C86123F52B64}" type="presParOf" srcId="{1E945C52-2A79-4813-A769-BBF03B7EE344}" destId="{AA96EDD4-4741-44CF-A4E7-CADA002FB413}"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7360F0E-E0B3-475C-B51B-922911BE816D}"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DC254816-7090-4D01-B6A0-CCE30D094CB5}">
      <dgm:prSet/>
      <dgm:spPr/>
      <dgm:t>
        <a:bodyPr/>
        <a:lstStyle/>
        <a:p>
          <a:r>
            <a:rPr lang="en-GB"/>
            <a:t>A better mood strengthens human relations.</a:t>
          </a:r>
          <a:endParaRPr lang="en-US"/>
        </a:p>
      </dgm:t>
    </dgm:pt>
    <dgm:pt modelId="{CB30F344-DFE6-4105-AEB8-798421380B28}" type="parTrans" cxnId="{91649751-DD82-4FEF-A628-002A68A34DE9}">
      <dgm:prSet/>
      <dgm:spPr/>
      <dgm:t>
        <a:bodyPr/>
        <a:lstStyle/>
        <a:p>
          <a:endParaRPr lang="en-US"/>
        </a:p>
      </dgm:t>
    </dgm:pt>
    <dgm:pt modelId="{37020333-7DAC-4A25-B955-1CB3B4CEBD16}" type="sibTrans" cxnId="{91649751-DD82-4FEF-A628-002A68A34DE9}">
      <dgm:prSet/>
      <dgm:spPr/>
      <dgm:t>
        <a:bodyPr/>
        <a:lstStyle/>
        <a:p>
          <a:endParaRPr lang="en-US"/>
        </a:p>
      </dgm:t>
    </dgm:pt>
    <dgm:pt modelId="{98CEC7BA-6A21-43A8-B7C5-68F53290D762}">
      <dgm:prSet/>
      <dgm:spPr/>
      <dgm:t>
        <a:bodyPr/>
        <a:lstStyle/>
        <a:p>
          <a:r>
            <a:rPr lang="en-GB"/>
            <a:t>Encourages favorable interpersonal interaction.</a:t>
          </a:r>
          <a:endParaRPr lang="en-US"/>
        </a:p>
      </dgm:t>
    </dgm:pt>
    <dgm:pt modelId="{9E4073E6-92EC-4D15-804F-AF0761D28434}" type="parTrans" cxnId="{8CAF0472-C9D7-4A5A-801F-613B616EA883}">
      <dgm:prSet/>
      <dgm:spPr/>
      <dgm:t>
        <a:bodyPr/>
        <a:lstStyle/>
        <a:p>
          <a:endParaRPr lang="en-US"/>
        </a:p>
      </dgm:t>
    </dgm:pt>
    <dgm:pt modelId="{84B38F3F-C099-4900-BAF2-00BA17696A93}" type="sibTrans" cxnId="{8CAF0472-C9D7-4A5A-801F-613B616EA883}">
      <dgm:prSet/>
      <dgm:spPr/>
      <dgm:t>
        <a:bodyPr/>
        <a:lstStyle/>
        <a:p>
          <a:endParaRPr lang="en-US"/>
        </a:p>
      </dgm:t>
    </dgm:pt>
    <dgm:pt modelId="{29C38AC9-A942-4107-A959-40841C23C2A0}">
      <dgm:prSet/>
      <dgm:spPr/>
      <dgm:t>
        <a:bodyPr/>
        <a:lstStyle/>
        <a:p>
          <a:r>
            <a:rPr lang="en-GB"/>
            <a:t>Promotes healthy sleeping among peers.</a:t>
          </a:r>
          <a:endParaRPr lang="en-US"/>
        </a:p>
      </dgm:t>
    </dgm:pt>
    <dgm:pt modelId="{A0CA3F35-A849-497C-8014-549A4BCC108D}" type="parTrans" cxnId="{062AE9BC-A8D8-41C0-9482-365DC1484433}">
      <dgm:prSet/>
      <dgm:spPr/>
      <dgm:t>
        <a:bodyPr/>
        <a:lstStyle/>
        <a:p>
          <a:endParaRPr lang="en-US"/>
        </a:p>
      </dgm:t>
    </dgm:pt>
    <dgm:pt modelId="{A71E2BC3-E6FA-43D8-A3E6-53B42C8F3F83}" type="sibTrans" cxnId="{062AE9BC-A8D8-41C0-9482-365DC1484433}">
      <dgm:prSet/>
      <dgm:spPr/>
      <dgm:t>
        <a:bodyPr/>
        <a:lstStyle/>
        <a:p>
          <a:endParaRPr lang="en-US"/>
        </a:p>
      </dgm:t>
    </dgm:pt>
    <dgm:pt modelId="{6A7651E6-6A6A-466E-8926-4C277AE384A4}">
      <dgm:prSet/>
      <dgm:spPr/>
      <dgm:t>
        <a:bodyPr/>
        <a:lstStyle/>
        <a:p>
          <a:r>
            <a:rPr lang="en-GB"/>
            <a:t>Minimizes social interferences due to lack of sleep (Simon and Walker, 2018).</a:t>
          </a:r>
          <a:endParaRPr lang="en-US"/>
        </a:p>
      </dgm:t>
    </dgm:pt>
    <dgm:pt modelId="{F9E0E6DD-E94C-4D46-A287-2E33A5622477}" type="parTrans" cxnId="{5373CEA6-518B-4E43-8514-463420FA02B9}">
      <dgm:prSet/>
      <dgm:spPr/>
      <dgm:t>
        <a:bodyPr/>
        <a:lstStyle/>
        <a:p>
          <a:endParaRPr lang="en-US"/>
        </a:p>
      </dgm:t>
    </dgm:pt>
    <dgm:pt modelId="{95D6279D-EFC6-4544-A7B0-2FCD506BF0B7}" type="sibTrans" cxnId="{5373CEA6-518B-4E43-8514-463420FA02B9}">
      <dgm:prSet/>
      <dgm:spPr/>
      <dgm:t>
        <a:bodyPr/>
        <a:lstStyle/>
        <a:p>
          <a:endParaRPr lang="en-US"/>
        </a:p>
      </dgm:t>
    </dgm:pt>
    <dgm:pt modelId="{C1F781C9-810A-4A99-877F-F275ED7572DA}" type="pres">
      <dgm:prSet presAssocID="{97360F0E-E0B3-475C-B51B-922911BE816D}" presName="root" presStyleCnt="0">
        <dgm:presLayoutVars>
          <dgm:dir/>
          <dgm:resizeHandles val="exact"/>
        </dgm:presLayoutVars>
      </dgm:prSet>
      <dgm:spPr/>
    </dgm:pt>
    <dgm:pt modelId="{6C257E95-C4E8-4D97-AAEB-11F725BDF0C4}" type="pres">
      <dgm:prSet presAssocID="{DC254816-7090-4D01-B6A0-CCE30D094CB5}" presName="compNode" presStyleCnt="0"/>
      <dgm:spPr/>
    </dgm:pt>
    <dgm:pt modelId="{631116DD-C408-442D-B440-0CA8887F8D66}" type="pres">
      <dgm:prSet presAssocID="{DC254816-7090-4D01-B6A0-CCE30D094CB5}" presName="bgRect" presStyleLbl="bgShp" presStyleIdx="0" presStyleCnt="4"/>
      <dgm:spPr/>
    </dgm:pt>
    <dgm:pt modelId="{1E379693-1B00-4A85-89C6-EAAD5A54132C}" type="pres">
      <dgm:prSet presAssocID="{DC254816-7090-4D01-B6A0-CCE30D094CB5}"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n Love Face Outline"/>
        </a:ext>
      </dgm:extLst>
    </dgm:pt>
    <dgm:pt modelId="{60021D0B-C113-4C3A-8977-D607DB4923FF}" type="pres">
      <dgm:prSet presAssocID="{DC254816-7090-4D01-B6A0-CCE30D094CB5}" presName="spaceRect" presStyleCnt="0"/>
      <dgm:spPr/>
    </dgm:pt>
    <dgm:pt modelId="{E031F038-6558-4334-B7EB-6438BC662690}" type="pres">
      <dgm:prSet presAssocID="{DC254816-7090-4D01-B6A0-CCE30D094CB5}" presName="parTx" presStyleLbl="revTx" presStyleIdx="0" presStyleCnt="4">
        <dgm:presLayoutVars>
          <dgm:chMax val="0"/>
          <dgm:chPref val="0"/>
        </dgm:presLayoutVars>
      </dgm:prSet>
      <dgm:spPr/>
    </dgm:pt>
    <dgm:pt modelId="{24D8B7A0-8B50-426F-A631-F786AC726C71}" type="pres">
      <dgm:prSet presAssocID="{37020333-7DAC-4A25-B955-1CB3B4CEBD16}" presName="sibTrans" presStyleCnt="0"/>
      <dgm:spPr/>
    </dgm:pt>
    <dgm:pt modelId="{B12BC3BD-5274-4B1B-92A6-8AA9303AF6FF}" type="pres">
      <dgm:prSet presAssocID="{98CEC7BA-6A21-43A8-B7C5-68F53290D762}" presName="compNode" presStyleCnt="0"/>
      <dgm:spPr/>
    </dgm:pt>
    <dgm:pt modelId="{DEB9A238-8A76-4F39-924B-7B86D4168CA6}" type="pres">
      <dgm:prSet presAssocID="{98CEC7BA-6A21-43A8-B7C5-68F53290D762}" presName="bgRect" presStyleLbl="bgShp" presStyleIdx="1" presStyleCnt="4"/>
      <dgm:spPr/>
    </dgm:pt>
    <dgm:pt modelId="{D431A869-562D-42CB-AEB5-9547635DADFB}" type="pres">
      <dgm:prSet presAssocID="{98CEC7BA-6A21-43A8-B7C5-68F53290D76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2BCD73D9-835B-4E51-BB52-9FC0D56A1A19}" type="pres">
      <dgm:prSet presAssocID="{98CEC7BA-6A21-43A8-B7C5-68F53290D762}" presName="spaceRect" presStyleCnt="0"/>
      <dgm:spPr/>
    </dgm:pt>
    <dgm:pt modelId="{6CDB7BC4-4ADD-4B3C-89E7-87BF147082EA}" type="pres">
      <dgm:prSet presAssocID="{98CEC7BA-6A21-43A8-B7C5-68F53290D762}" presName="parTx" presStyleLbl="revTx" presStyleIdx="1" presStyleCnt="4">
        <dgm:presLayoutVars>
          <dgm:chMax val="0"/>
          <dgm:chPref val="0"/>
        </dgm:presLayoutVars>
      </dgm:prSet>
      <dgm:spPr/>
    </dgm:pt>
    <dgm:pt modelId="{9FCE0DFA-450F-45B0-8B94-D72463AC1C6B}" type="pres">
      <dgm:prSet presAssocID="{84B38F3F-C099-4900-BAF2-00BA17696A93}" presName="sibTrans" presStyleCnt="0"/>
      <dgm:spPr/>
    </dgm:pt>
    <dgm:pt modelId="{FA2E6572-BDF6-4E0B-BE9B-0D399988FF5B}" type="pres">
      <dgm:prSet presAssocID="{29C38AC9-A942-4107-A959-40841C23C2A0}" presName="compNode" presStyleCnt="0"/>
      <dgm:spPr/>
    </dgm:pt>
    <dgm:pt modelId="{19B5F876-84D4-458E-BBA5-311E4E699E0E}" type="pres">
      <dgm:prSet presAssocID="{29C38AC9-A942-4107-A959-40841C23C2A0}" presName="bgRect" presStyleLbl="bgShp" presStyleIdx="2" presStyleCnt="4"/>
      <dgm:spPr/>
    </dgm:pt>
    <dgm:pt modelId="{69AFDEF3-B45D-4953-8C69-E7C49B170B62}" type="pres">
      <dgm:prSet presAssocID="{29C38AC9-A942-4107-A959-40841C23C2A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leep"/>
        </a:ext>
      </dgm:extLst>
    </dgm:pt>
    <dgm:pt modelId="{7A880C44-04D9-48F3-A415-B518B55E526C}" type="pres">
      <dgm:prSet presAssocID="{29C38AC9-A942-4107-A959-40841C23C2A0}" presName="spaceRect" presStyleCnt="0"/>
      <dgm:spPr/>
    </dgm:pt>
    <dgm:pt modelId="{A72DE4D9-4A53-49FD-9CD5-B969F420B909}" type="pres">
      <dgm:prSet presAssocID="{29C38AC9-A942-4107-A959-40841C23C2A0}" presName="parTx" presStyleLbl="revTx" presStyleIdx="2" presStyleCnt="4">
        <dgm:presLayoutVars>
          <dgm:chMax val="0"/>
          <dgm:chPref val="0"/>
        </dgm:presLayoutVars>
      </dgm:prSet>
      <dgm:spPr/>
    </dgm:pt>
    <dgm:pt modelId="{FC15FC76-FAF5-4300-8D64-C82FBADAE79B}" type="pres">
      <dgm:prSet presAssocID="{A71E2BC3-E6FA-43D8-A3E6-53B42C8F3F83}" presName="sibTrans" presStyleCnt="0"/>
      <dgm:spPr/>
    </dgm:pt>
    <dgm:pt modelId="{56564A9E-2397-44D2-B99D-3B8C46A0BC8E}" type="pres">
      <dgm:prSet presAssocID="{6A7651E6-6A6A-466E-8926-4C277AE384A4}" presName="compNode" presStyleCnt="0"/>
      <dgm:spPr/>
    </dgm:pt>
    <dgm:pt modelId="{C5CF5193-3152-408E-84DC-04F8F81FE38E}" type="pres">
      <dgm:prSet presAssocID="{6A7651E6-6A6A-466E-8926-4C277AE384A4}" presName="bgRect" presStyleLbl="bgShp" presStyleIdx="3" presStyleCnt="4"/>
      <dgm:spPr/>
    </dgm:pt>
    <dgm:pt modelId="{81D2AF70-2478-451D-A86F-27F9D82713C5}" type="pres">
      <dgm:prSet presAssocID="{6A7651E6-6A6A-466E-8926-4C277AE384A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Quotes"/>
        </a:ext>
      </dgm:extLst>
    </dgm:pt>
    <dgm:pt modelId="{E8775252-F3A5-4811-ABAF-B0559F6B6E81}" type="pres">
      <dgm:prSet presAssocID="{6A7651E6-6A6A-466E-8926-4C277AE384A4}" presName="spaceRect" presStyleCnt="0"/>
      <dgm:spPr/>
    </dgm:pt>
    <dgm:pt modelId="{A5103609-9FEE-49B7-9B10-3F906ACCDBC9}" type="pres">
      <dgm:prSet presAssocID="{6A7651E6-6A6A-466E-8926-4C277AE384A4}" presName="parTx" presStyleLbl="revTx" presStyleIdx="3" presStyleCnt="4">
        <dgm:presLayoutVars>
          <dgm:chMax val="0"/>
          <dgm:chPref val="0"/>
        </dgm:presLayoutVars>
      </dgm:prSet>
      <dgm:spPr/>
    </dgm:pt>
  </dgm:ptLst>
  <dgm:cxnLst>
    <dgm:cxn modelId="{50406233-5491-4E66-A7DB-FD9268344846}" type="presOf" srcId="{29C38AC9-A942-4107-A959-40841C23C2A0}" destId="{A72DE4D9-4A53-49FD-9CD5-B969F420B909}" srcOrd="0" destOrd="0" presId="urn:microsoft.com/office/officeart/2018/2/layout/IconVerticalSolidList"/>
    <dgm:cxn modelId="{69DD1A67-F486-4D6F-A2AA-F25962FE5C1C}" type="presOf" srcId="{97360F0E-E0B3-475C-B51B-922911BE816D}" destId="{C1F781C9-810A-4A99-877F-F275ED7572DA}" srcOrd="0" destOrd="0" presId="urn:microsoft.com/office/officeart/2018/2/layout/IconVerticalSolidList"/>
    <dgm:cxn modelId="{91649751-DD82-4FEF-A628-002A68A34DE9}" srcId="{97360F0E-E0B3-475C-B51B-922911BE816D}" destId="{DC254816-7090-4D01-B6A0-CCE30D094CB5}" srcOrd="0" destOrd="0" parTransId="{CB30F344-DFE6-4105-AEB8-798421380B28}" sibTransId="{37020333-7DAC-4A25-B955-1CB3B4CEBD16}"/>
    <dgm:cxn modelId="{8CAF0472-C9D7-4A5A-801F-613B616EA883}" srcId="{97360F0E-E0B3-475C-B51B-922911BE816D}" destId="{98CEC7BA-6A21-43A8-B7C5-68F53290D762}" srcOrd="1" destOrd="0" parTransId="{9E4073E6-92EC-4D15-804F-AF0761D28434}" sibTransId="{84B38F3F-C099-4900-BAF2-00BA17696A93}"/>
    <dgm:cxn modelId="{BBBAA772-3E6F-43B7-8062-0DA602F1D351}" type="presOf" srcId="{DC254816-7090-4D01-B6A0-CCE30D094CB5}" destId="{E031F038-6558-4334-B7EB-6438BC662690}" srcOrd="0" destOrd="0" presId="urn:microsoft.com/office/officeart/2018/2/layout/IconVerticalSolidList"/>
    <dgm:cxn modelId="{D29D4D93-26BD-4330-A4C8-F4ACDBA2CCEC}" type="presOf" srcId="{6A7651E6-6A6A-466E-8926-4C277AE384A4}" destId="{A5103609-9FEE-49B7-9B10-3F906ACCDBC9}" srcOrd="0" destOrd="0" presId="urn:microsoft.com/office/officeart/2018/2/layout/IconVerticalSolidList"/>
    <dgm:cxn modelId="{5373CEA6-518B-4E43-8514-463420FA02B9}" srcId="{97360F0E-E0B3-475C-B51B-922911BE816D}" destId="{6A7651E6-6A6A-466E-8926-4C277AE384A4}" srcOrd="3" destOrd="0" parTransId="{F9E0E6DD-E94C-4D46-A287-2E33A5622477}" sibTransId="{95D6279D-EFC6-4544-A7B0-2FCD506BF0B7}"/>
    <dgm:cxn modelId="{062AE9BC-A8D8-41C0-9482-365DC1484433}" srcId="{97360F0E-E0B3-475C-B51B-922911BE816D}" destId="{29C38AC9-A942-4107-A959-40841C23C2A0}" srcOrd="2" destOrd="0" parTransId="{A0CA3F35-A849-497C-8014-549A4BCC108D}" sibTransId="{A71E2BC3-E6FA-43D8-A3E6-53B42C8F3F83}"/>
    <dgm:cxn modelId="{C1856AFD-2BD6-4D87-B235-F07F535AAA39}" type="presOf" srcId="{98CEC7BA-6A21-43A8-B7C5-68F53290D762}" destId="{6CDB7BC4-4ADD-4B3C-89E7-87BF147082EA}" srcOrd="0" destOrd="0" presId="urn:microsoft.com/office/officeart/2018/2/layout/IconVerticalSolidList"/>
    <dgm:cxn modelId="{C5730270-AD6D-4EF3-B77B-3C163EFB5583}" type="presParOf" srcId="{C1F781C9-810A-4A99-877F-F275ED7572DA}" destId="{6C257E95-C4E8-4D97-AAEB-11F725BDF0C4}" srcOrd="0" destOrd="0" presId="urn:microsoft.com/office/officeart/2018/2/layout/IconVerticalSolidList"/>
    <dgm:cxn modelId="{4E3724E0-B36A-48EC-A1E4-C6CC793B6EE1}" type="presParOf" srcId="{6C257E95-C4E8-4D97-AAEB-11F725BDF0C4}" destId="{631116DD-C408-442D-B440-0CA8887F8D66}" srcOrd="0" destOrd="0" presId="urn:microsoft.com/office/officeart/2018/2/layout/IconVerticalSolidList"/>
    <dgm:cxn modelId="{7CBDB554-901D-4CB0-BDD6-050D53C08748}" type="presParOf" srcId="{6C257E95-C4E8-4D97-AAEB-11F725BDF0C4}" destId="{1E379693-1B00-4A85-89C6-EAAD5A54132C}" srcOrd="1" destOrd="0" presId="urn:microsoft.com/office/officeart/2018/2/layout/IconVerticalSolidList"/>
    <dgm:cxn modelId="{29B7FEC6-AD2C-4245-9557-13AFC646BFFC}" type="presParOf" srcId="{6C257E95-C4E8-4D97-AAEB-11F725BDF0C4}" destId="{60021D0B-C113-4C3A-8977-D607DB4923FF}" srcOrd="2" destOrd="0" presId="urn:microsoft.com/office/officeart/2018/2/layout/IconVerticalSolidList"/>
    <dgm:cxn modelId="{C461CBFA-F5C9-445E-B42C-1433617FFD01}" type="presParOf" srcId="{6C257E95-C4E8-4D97-AAEB-11F725BDF0C4}" destId="{E031F038-6558-4334-B7EB-6438BC662690}" srcOrd="3" destOrd="0" presId="urn:microsoft.com/office/officeart/2018/2/layout/IconVerticalSolidList"/>
    <dgm:cxn modelId="{FB2310F1-B115-4928-B82C-47E50A46FAD1}" type="presParOf" srcId="{C1F781C9-810A-4A99-877F-F275ED7572DA}" destId="{24D8B7A0-8B50-426F-A631-F786AC726C71}" srcOrd="1" destOrd="0" presId="urn:microsoft.com/office/officeart/2018/2/layout/IconVerticalSolidList"/>
    <dgm:cxn modelId="{E8ACD056-5E10-473F-A565-FD4C6A1A05B4}" type="presParOf" srcId="{C1F781C9-810A-4A99-877F-F275ED7572DA}" destId="{B12BC3BD-5274-4B1B-92A6-8AA9303AF6FF}" srcOrd="2" destOrd="0" presId="urn:microsoft.com/office/officeart/2018/2/layout/IconVerticalSolidList"/>
    <dgm:cxn modelId="{F10ED809-4C80-4FF5-B585-22E8058D24B2}" type="presParOf" srcId="{B12BC3BD-5274-4B1B-92A6-8AA9303AF6FF}" destId="{DEB9A238-8A76-4F39-924B-7B86D4168CA6}" srcOrd="0" destOrd="0" presId="urn:microsoft.com/office/officeart/2018/2/layout/IconVerticalSolidList"/>
    <dgm:cxn modelId="{8EA3B5C9-F8CA-43A6-817D-F133589B0FD7}" type="presParOf" srcId="{B12BC3BD-5274-4B1B-92A6-8AA9303AF6FF}" destId="{D431A869-562D-42CB-AEB5-9547635DADFB}" srcOrd="1" destOrd="0" presId="urn:microsoft.com/office/officeart/2018/2/layout/IconVerticalSolidList"/>
    <dgm:cxn modelId="{8BE85E57-DD78-4D4F-BF5F-DD075183FB45}" type="presParOf" srcId="{B12BC3BD-5274-4B1B-92A6-8AA9303AF6FF}" destId="{2BCD73D9-835B-4E51-BB52-9FC0D56A1A19}" srcOrd="2" destOrd="0" presId="urn:microsoft.com/office/officeart/2018/2/layout/IconVerticalSolidList"/>
    <dgm:cxn modelId="{16AF64D1-43B6-402C-A640-CB46685E59DF}" type="presParOf" srcId="{B12BC3BD-5274-4B1B-92A6-8AA9303AF6FF}" destId="{6CDB7BC4-4ADD-4B3C-89E7-87BF147082EA}" srcOrd="3" destOrd="0" presId="urn:microsoft.com/office/officeart/2018/2/layout/IconVerticalSolidList"/>
    <dgm:cxn modelId="{08F4EAA2-CA26-4A17-A790-D73AF0199F1D}" type="presParOf" srcId="{C1F781C9-810A-4A99-877F-F275ED7572DA}" destId="{9FCE0DFA-450F-45B0-8B94-D72463AC1C6B}" srcOrd="3" destOrd="0" presId="urn:microsoft.com/office/officeart/2018/2/layout/IconVerticalSolidList"/>
    <dgm:cxn modelId="{B1BE2778-3DB2-4D02-AA79-76213E7A68E7}" type="presParOf" srcId="{C1F781C9-810A-4A99-877F-F275ED7572DA}" destId="{FA2E6572-BDF6-4E0B-BE9B-0D399988FF5B}" srcOrd="4" destOrd="0" presId="urn:microsoft.com/office/officeart/2018/2/layout/IconVerticalSolidList"/>
    <dgm:cxn modelId="{0C6CA8C2-D329-4EE2-AD6A-E87FA4C25064}" type="presParOf" srcId="{FA2E6572-BDF6-4E0B-BE9B-0D399988FF5B}" destId="{19B5F876-84D4-458E-BBA5-311E4E699E0E}" srcOrd="0" destOrd="0" presId="urn:microsoft.com/office/officeart/2018/2/layout/IconVerticalSolidList"/>
    <dgm:cxn modelId="{F67739F2-C272-41D3-97D8-75990734A7A0}" type="presParOf" srcId="{FA2E6572-BDF6-4E0B-BE9B-0D399988FF5B}" destId="{69AFDEF3-B45D-4953-8C69-E7C49B170B62}" srcOrd="1" destOrd="0" presId="urn:microsoft.com/office/officeart/2018/2/layout/IconVerticalSolidList"/>
    <dgm:cxn modelId="{2642C364-4806-4958-8EFB-3F8FE3FB4776}" type="presParOf" srcId="{FA2E6572-BDF6-4E0B-BE9B-0D399988FF5B}" destId="{7A880C44-04D9-48F3-A415-B518B55E526C}" srcOrd="2" destOrd="0" presId="urn:microsoft.com/office/officeart/2018/2/layout/IconVerticalSolidList"/>
    <dgm:cxn modelId="{A262E6DA-FC33-4C82-8BBE-053485A7DF32}" type="presParOf" srcId="{FA2E6572-BDF6-4E0B-BE9B-0D399988FF5B}" destId="{A72DE4D9-4A53-49FD-9CD5-B969F420B909}" srcOrd="3" destOrd="0" presId="urn:microsoft.com/office/officeart/2018/2/layout/IconVerticalSolidList"/>
    <dgm:cxn modelId="{6D60363C-2612-4C29-9C5A-5BAEA235D9A7}" type="presParOf" srcId="{C1F781C9-810A-4A99-877F-F275ED7572DA}" destId="{FC15FC76-FAF5-4300-8D64-C82FBADAE79B}" srcOrd="5" destOrd="0" presId="urn:microsoft.com/office/officeart/2018/2/layout/IconVerticalSolidList"/>
    <dgm:cxn modelId="{57CC0E56-71CB-4862-B019-439B64B6FCF4}" type="presParOf" srcId="{C1F781C9-810A-4A99-877F-F275ED7572DA}" destId="{56564A9E-2397-44D2-B99D-3B8C46A0BC8E}" srcOrd="6" destOrd="0" presId="urn:microsoft.com/office/officeart/2018/2/layout/IconVerticalSolidList"/>
    <dgm:cxn modelId="{AA9E50D3-5BCD-4379-A193-211C1F5AE4F5}" type="presParOf" srcId="{56564A9E-2397-44D2-B99D-3B8C46A0BC8E}" destId="{C5CF5193-3152-408E-84DC-04F8F81FE38E}" srcOrd="0" destOrd="0" presId="urn:microsoft.com/office/officeart/2018/2/layout/IconVerticalSolidList"/>
    <dgm:cxn modelId="{9310B8FA-D9A3-4E52-8287-9D436F41AB90}" type="presParOf" srcId="{56564A9E-2397-44D2-B99D-3B8C46A0BC8E}" destId="{81D2AF70-2478-451D-A86F-27F9D82713C5}" srcOrd="1" destOrd="0" presId="urn:microsoft.com/office/officeart/2018/2/layout/IconVerticalSolidList"/>
    <dgm:cxn modelId="{C0DC1ECC-630F-4904-AD07-9E648690C7E1}" type="presParOf" srcId="{56564A9E-2397-44D2-B99D-3B8C46A0BC8E}" destId="{E8775252-F3A5-4811-ABAF-B0559F6B6E81}" srcOrd="2" destOrd="0" presId="urn:microsoft.com/office/officeart/2018/2/layout/IconVerticalSolidList"/>
    <dgm:cxn modelId="{BF51558A-C1CC-4B5E-B98E-16FD0B04B09B}" type="presParOf" srcId="{56564A9E-2397-44D2-B99D-3B8C46A0BC8E}" destId="{A5103609-9FEE-49B7-9B10-3F906ACCDBC9}"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477222C-E442-4995-93F4-C8CC85C0576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7FD73391-DEDF-4BC6-AB8D-E26867C7A769}">
      <dgm:prSet/>
      <dgm:spPr/>
      <dgm:t>
        <a:bodyPr/>
        <a:lstStyle/>
        <a:p>
          <a:r>
            <a:rPr lang="en-GB"/>
            <a:t>Reduced healthcare costs from fewer sleep-related issues</a:t>
          </a:r>
          <a:endParaRPr lang="en-US"/>
        </a:p>
      </dgm:t>
    </dgm:pt>
    <dgm:pt modelId="{2613DEF8-6BA7-47D5-BFEA-82F72A4C8AD6}" type="parTrans" cxnId="{8997353D-485F-404E-A721-EF9D551C05C2}">
      <dgm:prSet/>
      <dgm:spPr/>
      <dgm:t>
        <a:bodyPr/>
        <a:lstStyle/>
        <a:p>
          <a:endParaRPr lang="en-US"/>
        </a:p>
      </dgm:t>
    </dgm:pt>
    <dgm:pt modelId="{643CCD03-8CC7-4BF1-B377-8BB03737E0D7}" type="sibTrans" cxnId="{8997353D-485F-404E-A721-EF9D551C05C2}">
      <dgm:prSet/>
      <dgm:spPr/>
      <dgm:t>
        <a:bodyPr/>
        <a:lstStyle/>
        <a:p>
          <a:endParaRPr lang="en-US"/>
        </a:p>
      </dgm:t>
    </dgm:pt>
    <dgm:pt modelId="{080212C5-07E7-4D49-A088-8CFB395C3F17}">
      <dgm:prSet/>
      <dgm:spPr/>
      <dgm:t>
        <a:bodyPr/>
        <a:lstStyle/>
        <a:p>
          <a:r>
            <a:rPr lang="en-GB"/>
            <a:t>Cost-effective, app-based, and scalable intervention (Vollert et al., 2022)</a:t>
          </a:r>
          <a:endParaRPr lang="en-US"/>
        </a:p>
      </dgm:t>
    </dgm:pt>
    <dgm:pt modelId="{270AA3FB-4FA2-4738-B238-7BF741D09096}" type="parTrans" cxnId="{65072F9E-3DD5-447D-BC7B-56B197E68BAE}">
      <dgm:prSet/>
      <dgm:spPr/>
      <dgm:t>
        <a:bodyPr/>
        <a:lstStyle/>
        <a:p>
          <a:endParaRPr lang="en-US"/>
        </a:p>
      </dgm:t>
    </dgm:pt>
    <dgm:pt modelId="{971FAA50-E5B8-41D1-9270-777C41AA9F0A}" type="sibTrans" cxnId="{65072F9E-3DD5-447D-BC7B-56B197E68BAE}">
      <dgm:prSet/>
      <dgm:spPr/>
      <dgm:t>
        <a:bodyPr/>
        <a:lstStyle/>
        <a:p>
          <a:endParaRPr lang="en-US"/>
        </a:p>
      </dgm:t>
    </dgm:pt>
    <dgm:pt modelId="{B5648A33-4099-4806-8003-BD447DD9F9C9}">
      <dgm:prSet/>
      <dgm:spPr/>
      <dgm:t>
        <a:bodyPr/>
        <a:lstStyle/>
        <a:p>
          <a:r>
            <a:rPr lang="en-GB"/>
            <a:t>Preventive approach lowers long-term mental health treatment expenses</a:t>
          </a:r>
          <a:endParaRPr lang="en-US"/>
        </a:p>
      </dgm:t>
    </dgm:pt>
    <dgm:pt modelId="{E6F5E3B5-973E-49CA-8D68-53BDC82A1394}" type="parTrans" cxnId="{695D85F6-5B9C-4280-B135-EAEFDC512CDF}">
      <dgm:prSet/>
      <dgm:spPr/>
      <dgm:t>
        <a:bodyPr/>
        <a:lstStyle/>
        <a:p>
          <a:endParaRPr lang="en-US"/>
        </a:p>
      </dgm:t>
    </dgm:pt>
    <dgm:pt modelId="{0756831B-127F-4C6C-A47A-151A4C89DC77}" type="sibTrans" cxnId="{695D85F6-5B9C-4280-B135-EAEFDC512CDF}">
      <dgm:prSet/>
      <dgm:spPr/>
      <dgm:t>
        <a:bodyPr/>
        <a:lstStyle/>
        <a:p>
          <a:endParaRPr lang="en-US"/>
        </a:p>
      </dgm:t>
    </dgm:pt>
    <dgm:pt modelId="{DA067C76-BA9A-43C8-9B9C-61C43AE69AA7}">
      <dgm:prSet/>
      <dgm:spPr/>
      <dgm:t>
        <a:bodyPr/>
        <a:lstStyle/>
        <a:p>
          <a:r>
            <a:rPr lang="en-GB"/>
            <a:t>Efficient use of university and public health resources</a:t>
          </a:r>
          <a:endParaRPr lang="en-US"/>
        </a:p>
      </dgm:t>
    </dgm:pt>
    <dgm:pt modelId="{4C1A6382-F4DF-4A10-9894-C57DFBC444F5}" type="parTrans" cxnId="{34C7B022-4A0B-4A45-8F8F-A08A54FA6DC0}">
      <dgm:prSet/>
      <dgm:spPr/>
      <dgm:t>
        <a:bodyPr/>
        <a:lstStyle/>
        <a:p>
          <a:endParaRPr lang="en-US"/>
        </a:p>
      </dgm:t>
    </dgm:pt>
    <dgm:pt modelId="{D57E5E8D-8A73-4487-9006-CEE756018A6E}" type="sibTrans" cxnId="{34C7B022-4A0B-4A45-8F8F-A08A54FA6DC0}">
      <dgm:prSet/>
      <dgm:spPr/>
      <dgm:t>
        <a:bodyPr/>
        <a:lstStyle/>
        <a:p>
          <a:endParaRPr lang="en-US"/>
        </a:p>
      </dgm:t>
    </dgm:pt>
    <dgm:pt modelId="{B28BA65E-501E-4E75-A209-2283C7F1023E}" type="pres">
      <dgm:prSet presAssocID="{1477222C-E442-4995-93F4-C8CC85C0576E}" presName="root" presStyleCnt="0">
        <dgm:presLayoutVars>
          <dgm:dir/>
          <dgm:resizeHandles val="exact"/>
        </dgm:presLayoutVars>
      </dgm:prSet>
      <dgm:spPr/>
    </dgm:pt>
    <dgm:pt modelId="{D420F7C3-2BAD-4845-BC56-4606EB376FE4}" type="pres">
      <dgm:prSet presAssocID="{7FD73391-DEDF-4BC6-AB8D-E26867C7A769}" presName="compNode" presStyleCnt="0"/>
      <dgm:spPr/>
    </dgm:pt>
    <dgm:pt modelId="{E8BA8232-1000-49EA-81D5-2EA8E9A1A426}" type="pres">
      <dgm:prSet presAssocID="{7FD73391-DEDF-4BC6-AB8D-E26867C7A769}" presName="bgRect" presStyleLbl="bgShp" presStyleIdx="0" presStyleCnt="4"/>
      <dgm:spPr/>
    </dgm:pt>
    <dgm:pt modelId="{895D07B7-F0CE-4C26-AFF9-083CB830218E}" type="pres">
      <dgm:prSet presAssocID="{7FD73391-DEDF-4BC6-AB8D-E26867C7A76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919F0DCD-B9FF-4BAA-BBC6-BF120CEC887D}" type="pres">
      <dgm:prSet presAssocID="{7FD73391-DEDF-4BC6-AB8D-E26867C7A769}" presName="spaceRect" presStyleCnt="0"/>
      <dgm:spPr/>
    </dgm:pt>
    <dgm:pt modelId="{F5CB1799-74EF-4F47-B8D5-9E902D9B0FBC}" type="pres">
      <dgm:prSet presAssocID="{7FD73391-DEDF-4BC6-AB8D-E26867C7A769}" presName="parTx" presStyleLbl="revTx" presStyleIdx="0" presStyleCnt="4">
        <dgm:presLayoutVars>
          <dgm:chMax val="0"/>
          <dgm:chPref val="0"/>
        </dgm:presLayoutVars>
      </dgm:prSet>
      <dgm:spPr/>
    </dgm:pt>
    <dgm:pt modelId="{3FD29A3B-EF36-48C9-AE26-992A560F5305}" type="pres">
      <dgm:prSet presAssocID="{643CCD03-8CC7-4BF1-B377-8BB03737E0D7}" presName="sibTrans" presStyleCnt="0"/>
      <dgm:spPr/>
    </dgm:pt>
    <dgm:pt modelId="{601EDB13-F1DA-424F-87CD-5F36AAD43078}" type="pres">
      <dgm:prSet presAssocID="{080212C5-07E7-4D49-A088-8CFB395C3F17}" presName="compNode" presStyleCnt="0"/>
      <dgm:spPr/>
    </dgm:pt>
    <dgm:pt modelId="{FA2573B2-F3B8-4595-BD84-46AD692F0460}" type="pres">
      <dgm:prSet presAssocID="{080212C5-07E7-4D49-A088-8CFB395C3F17}" presName="bgRect" presStyleLbl="bgShp" presStyleIdx="1" presStyleCnt="4"/>
      <dgm:spPr/>
    </dgm:pt>
    <dgm:pt modelId="{B96B361D-56DD-47D6-B2AC-A387F2B5EDE7}" type="pres">
      <dgm:prSet presAssocID="{080212C5-07E7-4D49-A088-8CFB395C3F1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ice"/>
        </a:ext>
      </dgm:extLst>
    </dgm:pt>
    <dgm:pt modelId="{6D95181A-2F69-4679-AAB6-BE1F6CD8C61C}" type="pres">
      <dgm:prSet presAssocID="{080212C5-07E7-4D49-A088-8CFB395C3F17}" presName="spaceRect" presStyleCnt="0"/>
      <dgm:spPr/>
    </dgm:pt>
    <dgm:pt modelId="{2C3B1D0C-CACB-4F6A-8DEA-4AF57772F999}" type="pres">
      <dgm:prSet presAssocID="{080212C5-07E7-4D49-A088-8CFB395C3F17}" presName="parTx" presStyleLbl="revTx" presStyleIdx="1" presStyleCnt="4">
        <dgm:presLayoutVars>
          <dgm:chMax val="0"/>
          <dgm:chPref val="0"/>
        </dgm:presLayoutVars>
      </dgm:prSet>
      <dgm:spPr/>
    </dgm:pt>
    <dgm:pt modelId="{5ED0A8BE-BCDA-441C-BEB0-185FF737E5F9}" type="pres">
      <dgm:prSet presAssocID="{971FAA50-E5B8-41D1-9270-777C41AA9F0A}" presName="sibTrans" presStyleCnt="0"/>
      <dgm:spPr/>
    </dgm:pt>
    <dgm:pt modelId="{C6C98FAE-258F-484E-87B9-560B2BE16AFC}" type="pres">
      <dgm:prSet presAssocID="{B5648A33-4099-4806-8003-BD447DD9F9C9}" presName="compNode" presStyleCnt="0"/>
      <dgm:spPr/>
    </dgm:pt>
    <dgm:pt modelId="{C8E700CE-7AFC-49BD-9802-CFAD4A8427A0}" type="pres">
      <dgm:prSet presAssocID="{B5648A33-4099-4806-8003-BD447DD9F9C9}" presName="bgRect" presStyleLbl="bgShp" presStyleIdx="2" presStyleCnt="4"/>
      <dgm:spPr/>
    </dgm:pt>
    <dgm:pt modelId="{2B8C1559-DFA9-49F1-B6FD-F7B954370D12}" type="pres">
      <dgm:prSet presAssocID="{B5648A33-4099-4806-8003-BD447DD9F9C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in in head"/>
        </a:ext>
      </dgm:extLst>
    </dgm:pt>
    <dgm:pt modelId="{2867F080-A0DD-4EC1-9796-1AD08A128BE6}" type="pres">
      <dgm:prSet presAssocID="{B5648A33-4099-4806-8003-BD447DD9F9C9}" presName="spaceRect" presStyleCnt="0"/>
      <dgm:spPr/>
    </dgm:pt>
    <dgm:pt modelId="{95B2D131-F228-4CF2-B0F4-5CC307095759}" type="pres">
      <dgm:prSet presAssocID="{B5648A33-4099-4806-8003-BD447DD9F9C9}" presName="parTx" presStyleLbl="revTx" presStyleIdx="2" presStyleCnt="4">
        <dgm:presLayoutVars>
          <dgm:chMax val="0"/>
          <dgm:chPref val="0"/>
        </dgm:presLayoutVars>
      </dgm:prSet>
      <dgm:spPr/>
    </dgm:pt>
    <dgm:pt modelId="{0FFC461C-BEC0-4ED1-BA31-6152E6A2C952}" type="pres">
      <dgm:prSet presAssocID="{0756831B-127F-4C6C-A47A-151A4C89DC77}" presName="sibTrans" presStyleCnt="0"/>
      <dgm:spPr/>
    </dgm:pt>
    <dgm:pt modelId="{B502F059-5BBC-46F2-9D50-6CDD81548726}" type="pres">
      <dgm:prSet presAssocID="{DA067C76-BA9A-43C8-9B9C-61C43AE69AA7}" presName="compNode" presStyleCnt="0"/>
      <dgm:spPr/>
    </dgm:pt>
    <dgm:pt modelId="{3AA5A4E7-FCD2-4401-9145-E524370EE6F2}" type="pres">
      <dgm:prSet presAssocID="{DA067C76-BA9A-43C8-9B9C-61C43AE69AA7}" presName="bgRect" presStyleLbl="bgShp" presStyleIdx="3" presStyleCnt="4"/>
      <dgm:spPr/>
    </dgm:pt>
    <dgm:pt modelId="{2C17CA67-BA44-4E7B-BF5D-E95F132676F9}" type="pres">
      <dgm:prSet presAssocID="{DA067C76-BA9A-43C8-9B9C-61C43AE69AA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edical"/>
        </a:ext>
      </dgm:extLst>
    </dgm:pt>
    <dgm:pt modelId="{1D02F2BC-4276-4E33-9FDC-C0A5A6675B31}" type="pres">
      <dgm:prSet presAssocID="{DA067C76-BA9A-43C8-9B9C-61C43AE69AA7}" presName="spaceRect" presStyleCnt="0"/>
      <dgm:spPr/>
    </dgm:pt>
    <dgm:pt modelId="{3A3302D0-6403-49FC-814F-EFB585F40CBE}" type="pres">
      <dgm:prSet presAssocID="{DA067C76-BA9A-43C8-9B9C-61C43AE69AA7}" presName="parTx" presStyleLbl="revTx" presStyleIdx="3" presStyleCnt="4">
        <dgm:presLayoutVars>
          <dgm:chMax val="0"/>
          <dgm:chPref val="0"/>
        </dgm:presLayoutVars>
      </dgm:prSet>
      <dgm:spPr/>
    </dgm:pt>
  </dgm:ptLst>
  <dgm:cxnLst>
    <dgm:cxn modelId="{34C7B022-4A0B-4A45-8F8F-A08A54FA6DC0}" srcId="{1477222C-E442-4995-93F4-C8CC85C0576E}" destId="{DA067C76-BA9A-43C8-9B9C-61C43AE69AA7}" srcOrd="3" destOrd="0" parTransId="{4C1A6382-F4DF-4A10-9894-C57DFBC444F5}" sibTransId="{D57E5E8D-8A73-4487-9006-CEE756018A6E}"/>
    <dgm:cxn modelId="{8997353D-485F-404E-A721-EF9D551C05C2}" srcId="{1477222C-E442-4995-93F4-C8CC85C0576E}" destId="{7FD73391-DEDF-4BC6-AB8D-E26867C7A769}" srcOrd="0" destOrd="0" parTransId="{2613DEF8-6BA7-47D5-BFEA-82F72A4C8AD6}" sibTransId="{643CCD03-8CC7-4BF1-B377-8BB03737E0D7}"/>
    <dgm:cxn modelId="{65072F9E-3DD5-447D-BC7B-56B197E68BAE}" srcId="{1477222C-E442-4995-93F4-C8CC85C0576E}" destId="{080212C5-07E7-4D49-A088-8CFB395C3F17}" srcOrd="1" destOrd="0" parTransId="{270AA3FB-4FA2-4738-B238-7BF741D09096}" sibTransId="{971FAA50-E5B8-41D1-9270-777C41AA9F0A}"/>
    <dgm:cxn modelId="{C17A43A9-0615-4007-9809-82DE0E43C1D3}" type="presOf" srcId="{080212C5-07E7-4D49-A088-8CFB395C3F17}" destId="{2C3B1D0C-CACB-4F6A-8DEA-4AF57772F999}" srcOrd="0" destOrd="0" presId="urn:microsoft.com/office/officeart/2018/2/layout/IconVerticalSolidList"/>
    <dgm:cxn modelId="{0581B9B4-C320-4987-A760-4C2BF8E2378B}" type="presOf" srcId="{1477222C-E442-4995-93F4-C8CC85C0576E}" destId="{B28BA65E-501E-4E75-A209-2283C7F1023E}" srcOrd="0" destOrd="0" presId="urn:microsoft.com/office/officeart/2018/2/layout/IconVerticalSolidList"/>
    <dgm:cxn modelId="{4471B2EC-E8F6-454C-BA58-D28EE145E123}" type="presOf" srcId="{B5648A33-4099-4806-8003-BD447DD9F9C9}" destId="{95B2D131-F228-4CF2-B0F4-5CC307095759}" srcOrd="0" destOrd="0" presId="urn:microsoft.com/office/officeart/2018/2/layout/IconVerticalSolidList"/>
    <dgm:cxn modelId="{67DB97EE-2074-45FA-BB45-E9A0AE4321EA}" type="presOf" srcId="{DA067C76-BA9A-43C8-9B9C-61C43AE69AA7}" destId="{3A3302D0-6403-49FC-814F-EFB585F40CBE}" srcOrd="0" destOrd="0" presId="urn:microsoft.com/office/officeart/2018/2/layout/IconVerticalSolidList"/>
    <dgm:cxn modelId="{695D85F6-5B9C-4280-B135-EAEFDC512CDF}" srcId="{1477222C-E442-4995-93F4-C8CC85C0576E}" destId="{B5648A33-4099-4806-8003-BD447DD9F9C9}" srcOrd="2" destOrd="0" parTransId="{E6F5E3B5-973E-49CA-8D68-53BDC82A1394}" sibTransId="{0756831B-127F-4C6C-A47A-151A4C89DC77}"/>
    <dgm:cxn modelId="{2C5F4AFA-BD3A-487C-B505-0345D08AA5A4}" type="presOf" srcId="{7FD73391-DEDF-4BC6-AB8D-E26867C7A769}" destId="{F5CB1799-74EF-4F47-B8D5-9E902D9B0FBC}" srcOrd="0" destOrd="0" presId="urn:microsoft.com/office/officeart/2018/2/layout/IconVerticalSolidList"/>
    <dgm:cxn modelId="{2A0F884B-D762-4979-9BF3-2332CA7B2364}" type="presParOf" srcId="{B28BA65E-501E-4E75-A209-2283C7F1023E}" destId="{D420F7C3-2BAD-4845-BC56-4606EB376FE4}" srcOrd="0" destOrd="0" presId="urn:microsoft.com/office/officeart/2018/2/layout/IconVerticalSolidList"/>
    <dgm:cxn modelId="{1F4F0402-0462-4D08-AC33-1601B19E3FD1}" type="presParOf" srcId="{D420F7C3-2BAD-4845-BC56-4606EB376FE4}" destId="{E8BA8232-1000-49EA-81D5-2EA8E9A1A426}" srcOrd="0" destOrd="0" presId="urn:microsoft.com/office/officeart/2018/2/layout/IconVerticalSolidList"/>
    <dgm:cxn modelId="{0A64B388-A015-42AA-B5B5-809A906AAB18}" type="presParOf" srcId="{D420F7C3-2BAD-4845-BC56-4606EB376FE4}" destId="{895D07B7-F0CE-4C26-AFF9-083CB830218E}" srcOrd="1" destOrd="0" presId="urn:microsoft.com/office/officeart/2018/2/layout/IconVerticalSolidList"/>
    <dgm:cxn modelId="{438AA36C-6954-4681-899F-0F6A8BDF4220}" type="presParOf" srcId="{D420F7C3-2BAD-4845-BC56-4606EB376FE4}" destId="{919F0DCD-B9FF-4BAA-BBC6-BF120CEC887D}" srcOrd="2" destOrd="0" presId="urn:microsoft.com/office/officeart/2018/2/layout/IconVerticalSolidList"/>
    <dgm:cxn modelId="{778EE451-2202-4DF7-BF03-9AA91F16187A}" type="presParOf" srcId="{D420F7C3-2BAD-4845-BC56-4606EB376FE4}" destId="{F5CB1799-74EF-4F47-B8D5-9E902D9B0FBC}" srcOrd="3" destOrd="0" presId="urn:microsoft.com/office/officeart/2018/2/layout/IconVerticalSolidList"/>
    <dgm:cxn modelId="{919BF10B-C87D-4856-BA35-4FA1659C3EC9}" type="presParOf" srcId="{B28BA65E-501E-4E75-A209-2283C7F1023E}" destId="{3FD29A3B-EF36-48C9-AE26-992A560F5305}" srcOrd="1" destOrd="0" presId="urn:microsoft.com/office/officeart/2018/2/layout/IconVerticalSolidList"/>
    <dgm:cxn modelId="{795A16CD-A2E2-4672-A381-B52927DADDA8}" type="presParOf" srcId="{B28BA65E-501E-4E75-A209-2283C7F1023E}" destId="{601EDB13-F1DA-424F-87CD-5F36AAD43078}" srcOrd="2" destOrd="0" presId="urn:microsoft.com/office/officeart/2018/2/layout/IconVerticalSolidList"/>
    <dgm:cxn modelId="{E19C7090-4CF1-46DD-9BB0-1DEAFD0EC353}" type="presParOf" srcId="{601EDB13-F1DA-424F-87CD-5F36AAD43078}" destId="{FA2573B2-F3B8-4595-BD84-46AD692F0460}" srcOrd="0" destOrd="0" presId="urn:microsoft.com/office/officeart/2018/2/layout/IconVerticalSolidList"/>
    <dgm:cxn modelId="{F8669477-2886-4B14-B3FE-D45A20A8C675}" type="presParOf" srcId="{601EDB13-F1DA-424F-87CD-5F36AAD43078}" destId="{B96B361D-56DD-47D6-B2AC-A387F2B5EDE7}" srcOrd="1" destOrd="0" presId="urn:microsoft.com/office/officeart/2018/2/layout/IconVerticalSolidList"/>
    <dgm:cxn modelId="{71C948BC-DEFF-4B3C-B7AD-F52567465898}" type="presParOf" srcId="{601EDB13-F1DA-424F-87CD-5F36AAD43078}" destId="{6D95181A-2F69-4679-AAB6-BE1F6CD8C61C}" srcOrd="2" destOrd="0" presId="urn:microsoft.com/office/officeart/2018/2/layout/IconVerticalSolidList"/>
    <dgm:cxn modelId="{C02CA3EE-971D-42B1-AC21-B8A412436AF8}" type="presParOf" srcId="{601EDB13-F1DA-424F-87CD-5F36AAD43078}" destId="{2C3B1D0C-CACB-4F6A-8DEA-4AF57772F999}" srcOrd="3" destOrd="0" presId="urn:microsoft.com/office/officeart/2018/2/layout/IconVerticalSolidList"/>
    <dgm:cxn modelId="{06770259-9175-4C99-A1E4-411EF045ADDE}" type="presParOf" srcId="{B28BA65E-501E-4E75-A209-2283C7F1023E}" destId="{5ED0A8BE-BCDA-441C-BEB0-185FF737E5F9}" srcOrd="3" destOrd="0" presId="urn:microsoft.com/office/officeart/2018/2/layout/IconVerticalSolidList"/>
    <dgm:cxn modelId="{490CE1B8-CC66-404E-AFC3-DCD770C53C92}" type="presParOf" srcId="{B28BA65E-501E-4E75-A209-2283C7F1023E}" destId="{C6C98FAE-258F-484E-87B9-560B2BE16AFC}" srcOrd="4" destOrd="0" presId="urn:microsoft.com/office/officeart/2018/2/layout/IconVerticalSolidList"/>
    <dgm:cxn modelId="{18F49665-353C-439C-893E-7ED6F78D08A2}" type="presParOf" srcId="{C6C98FAE-258F-484E-87B9-560B2BE16AFC}" destId="{C8E700CE-7AFC-49BD-9802-CFAD4A8427A0}" srcOrd="0" destOrd="0" presId="urn:microsoft.com/office/officeart/2018/2/layout/IconVerticalSolidList"/>
    <dgm:cxn modelId="{E6670367-0135-4023-8FD5-F8A9B81DEA6F}" type="presParOf" srcId="{C6C98FAE-258F-484E-87B9-560B2BE16AFC}" destId="{2B8C1559-DFA9-49F1-B6FD-F7B954370D12}" srcOrd="1" destOrd="0" presId="urn:microsoft.com/office/officeart/2018/2/layout/IconVerticalSolidList"/>
    <dgm:cxn modelId="{800EBBBF-F1F4-4E12-9E10-0BEC6BC49AFE}" type="presParOf" srcId="{C6C98FAE-258F-484E-87B9-560B2BE16AFC}" destId="{2867F080-A0DD-4EC1-9796-1AD08A128BE6}" srcOrd="2" destOrd="0" presId="urn:microsoft.com/office/officeart/2018/2/layout/IconVerticalSolidList"/>
    <dgm:cxn modelId="{237D2F99-F0D5-467F-9112-374EA77E9CC2}" type="presParOf" srcId="{C6C98FAE-258F-484E-87B9-560B2BE16AFC}" destId="{95B2D131-F228-4CF2-B0F4-5CC307095759}" srcOrd="3" destOrd="0" presId="urn:microsoft.com/office/officeart/2018/2/layout/IconVerticalSolidList"/>
    <dgm:cxn modelId="{79AFAB35-C88D-4950-9888-3F68993810AE}" type="presParOf" srcId="{B28BA65E-501E-4E75-A209-2283C7F1023E}" destId="{0FFC461C-BEC0-4ED1-BA31-6152E6A2C952}" srcOrd="5" destOrd="0" presId="urn:microsoft.com/office/officeart/2018/2/layout/IconVerticalSolidList"/>
    <dgm:cxn modelId="{B77CA8D5-A891-4F30-80B1-71EF16D2049A}" type="presParOf" srcId="{B28BA65E-501E-4E75-A209-2283C7F1023E}" destId="{B502F059-5BBC-46F2-9D50-6CDD81548726}" srcOrd="6" destOrd="0" presId="urn:microsoft.com/office/officeart/2018/2/layout/IconVerticalSolidList"/>
    <dgm:cxn modelId="{9F3A24A5-E49E-4C56-BAF4-B6367F958AA4}" type="presParOf" srcId="{B502F059-5BBC-46F2-9D50-6CDD81548726}" destId="{3AA5A4E7-FCD2-4401-9145-E524370EE6F2}" srcOrd="0" destOrd="0" presId="urn:microsoft.com/office/officeart/2018/2/layout/IconVerticalSolidList"/>
    <dgm:cxn modelId="{3B97A6AE-9BBB-4A81-8574-B5C48234A2DC}" type="presParOf" srcId="{B502F059-5BBC-46F2-9D50-6CDD81548726}" destId="{2C17CA67-BA44-4E7B-BF5D-E95F132676F9}" srcOrd="1" destOrd="0" presId="urn:microsoft.com/office/officeart/2018/2/layout/IconVerticalSolidList"/>
    <dgm:cxn modelId="{2C4C3E48-0487-48E5-A359-49594AC3AABE}" type="presParOf" srcId="{B502F059-5BBC-46F2-9D50-6CDD81548726}" destId="{1D02F2BC-4276-4E33-9FDC-C0A5A6675B31}" srcOrd="2" destOrd="0" presId="urn:microsoft.com/office/officeart/2018/2/layout/IconVerticalSolidList"/>
    <dgm:cxn modelId="{AECBDBB5-154C-4762-94A0-56366E88135C}" type="presParOf" srcId="{B502F059-5BBC-46F2-9D50-6CDD81548726}" destId="{3A3302D0-6403-49FC-814F-EFB585F40CBE}"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CF2DE7B-2D8A-46E8-94F1-F98C74ECA904}" type="doc">
      <dgm:prSet loTypeId="urn:microsoft.com/office/officeart/2016/7/layout/VerticalSolidActionList" loCatId="List" qsTypeId="urn:microsoft.com/office/officeart/2005/8/quickstyle/simple1" qsCatId="simple" csTypeId="urn:microsoft.com/office/officeart/2005/8/colors/accent2_2" csCatId="accent2"/>
      <dgm:spPr/>
      <dgm:t>
        <a:bodyPr/>
        <a:lstStyle/>
        <a:p>
          <a:endParaRPr lang="en-US"/>
        </a:p>
      </dgm:t>
    </dgm:pt>
    <dgm:pt modelId="{86193F48-2B5E-4E37-89AA-72E1E3899D0D}">
      <dgm:prSet/>
      <dgm:spPr/>
      <dgm:t>
        <a:bodyPr/>
        <a:lstStyle/>
        <a:p>
          <a:r>
            <a:rPr lang="en-US"/>
            <a:t>Integrate</a:t>
          </a:r>
        </a:p>
      </dgm:t>
    </dgm:pt>
    <dgm:pt modelId="{3FB67E9B-5BA0-4410-BB61-F37AE7B1385F}" type="parTrans" cxnId="{386CB442-8282-4659-9262-2C6A15AF4EC5}">
      <dgm:prSet/>
      <dgm:spPr/>
      <dgm:t>
        <a:bodyPr/>
        <a:lstStyle/>
        <a:p>
          <a:endParaRPr lang="en-US"/>
        </a:p>
      </dgm:t>
    </dgm:pt>
    <dgm:pt modelId="{66799585-D77D-472A-9C23-7D37AA1C7839}" type="sibTrans" cxnId="{386CB442-8282-4659-9262-2C6A15AF4EC5}">
      <dgm:prSet/>
      <dgm:spPr/>
      <dgm:t>
        <a:bodyPr/>
        <a:lstStyle/>
        <a:p>
          <a:endParaRPr lang="en-US"/>
        </a:p>
      </dgm:t>
    </dgm:pt>
    <dgm:pt modelId="{8942095C-6498-448D-B269-F7186B4E5661}">
      <dgm:prSet/>
      <dgm:spPr/>
      <dgm:t>
        <a:bodyPr/>
        <a:lstStyle/>
        <a:p>
          <a:r>
            <a:rPr lang="en-US"/>
            <a:t>Integrate digital health tools into university wellness policies</a:t>
          </a:r>
        </a:p>
      </dgm:t>
    </dgm:pt>
    <dgm:pt modelId="{38AF2012-FFFA-4442-B6D8-28890C219E20}" type="parTrans" cxnId="{007BD0EF-7F75-49A1-A7D8-C41CE116FD35}">
      <dgm:prSet/>
      <dgm:spPr/>
      <dgm:t>
        <a:bodyPr/>
        <a:lstStyle/>
        <a:p>
          <a:endParaRPr lang="en-US"/>
        </a:p>
      </dgm:t>
    </dgm:pt>
    <dgm:pt modelId="{7041D81D-5CB7-4A5B-90AE-289328DBB7AD}" type="sibTrans" cxnId="{007BD0EF-7F75-49A1-A7D8-C41CE116FD35}">
      <dgm:prSet/>
      <dgm:spPr/>
      <dgm:t>
        <a:bodyPr/>
        <a:lstStyle/>
        <a:p>
          <a:endParaRPr lang="en-US"/>
        </a:p>
      </dgm:t>
    </dgm:pt>
    <dgm:pt modelId="{D1CBF203-DAB1-43AA-8940-86858A15F3D5}">
      <dgm:prSet/>
      <dgm:spPr/>
      <dgm:t>
        <a:bodyPr/>
        <a:lstStyle/>
        <a:p>
          <a:r>
            <a:rPr lang="en-US"/>
            <a:t>Encourage</a:t>
          </a:r>
        </a:p>
      </dgm:t>
    </dgm:pt>
    <dgm:pt modelId="{5B6EE282-61E7-4684-BD9F-193816C3D56D}" type="parTrans" cxnId="{9161DEE8-9A40-4713-B621-2CF61B6E9D6C}">
      <dgm:prSet/>
      <dgm:spPr/>
      <dgm:t>
        <a:bodyPr/>
        <a:lstStyle/>
        <a:p>
          <a:endParaRPr lang="en-US"/>
        </a:p>
      </dgm:t>
    </dgm:pt>
    <dgm:pt modelId="{D4FC9FA2-EC9B-49ED-A0B4-4AAED0099CA5}" type="sibTrans" cxnId="{9161DEE8-9A40-4713-B621-2CF61B6E9D6C}">
      <dgm:prSet/>
      <dgm:spPr/>
      <dgm:t>
        <a:bodyPr/>
        <a:lstStyle/>
        <a:p>
          <a:endParaRPr lang="en-US"/>
        </a:p>
      </dgm:t>
    </dgm:pt>
    <dgm:pt modelId="{DF2DE027-E0E0-4E9B-8AD1-1656DFB313E2}">
      <dgm:prSet/>
      <dgm:spPr/>
      <dgm:t>
        <a:bodyPr/>
        <a:lstStyle/>
        <a:p>
          <a:r>
            <a:rPr lang="en-US"/>
            <a:t>Encourage institutional support for tech-based sleep interventions (Verma et al., 2023)</a:t>
          </a:r>
        </a:p>
      </dgm:t>
    </dgm:pt>
    <dgm:pt modelId="{F2FF20F1-FF0B-4FC4-BD08-93FB6AD845A1}" type="parTrans" cxnId="{DAACC405-73CB-4426-B6E7-56DE86B2365E}">
      <dgm:prSet/>
      <dgm:spPr/>
      <dgm:t>
        <a:bodyPr/>
        <a:lstStyle/>
        <a:p>
          <a:endParaRPr lang="en-US"/>
        </a:p>
      </dgm:t>
    </dgm:pt>
    <dgm:pt modelId="{1D9A76C9-A14D-4472-9537-0BADC8FD2C5B}" type="sibTrans" cxnId="{DAACC405-73CB-4426-B6E7-56DE86B2365E}">
      <dgm:prSet/>
      <dgm:spPr/>
      <dgm:t>
        <a:bodyPr/>
        <a:lstStyle/>
        <a:p>
          <a:endParaRPr lang="en-US"/>
        </a:p>
      </dgm:t>
    </dgm:pt>
    <dgm:pt modelId="{39FEF0ED-31BA-49CA-8E14-AC84295253D4}">
      <dgm:prSet/>
      <dgm:spPr/>
      <dgm:t>
        <a:bodyPr/>
        <a:lstStyle/>
        <a:p>
          <a:r>
            <a:rPr lang="en-US"/>
            <a:t>Provide</a:t>
          </a:r>
        </a:p>
      </dgm:t>
    </dgm:pt>
    <dgm:pt modelId="{7F771DD1-C322-4616-82B5-E3AC4459240B}" type="parTrans" cxnId="{EA62F42A-BA04-445A-AF60-06AF430EB8CF}">
      <dgm:prSet/>
      <dgm:spPr/>
      <dgm:t>
        <a:bodyPr/>
        <a:lstStyle/>
        <a:p>
          <a:endParaRPr lang="en-US"/>
        </a:p>
      </dgm:t>
    </dgm:pt>
    <dgm:pt modelId="{8E1D0B55-19E1-4CED-BE99-947BC27F2C9C}" type="sibTrans" cxnId="{EA62F42A-BA04-445A-AF60-06AF430EB8CF}">
      <dgm:prSet/>
      <dgm:spPr/>
      <dgm:t>
        <a:bodyPr/>
        <a:lstStyle/>
        <a:p>
          <a:endParaRPr lang="en-US"/>
        </a:p>
      </dgm:t>
    </dgm:pt>
    <dgm:pt modelId="{C2FD80BC-445C-49BA-A15C-D1FEE9807896}">
      <dgm:prSet/>
      <dgm:spPr/>
      <dgm:t>
        <a:bodyPr/>
        <a:lstStyle/>
        <a:p>
          <a:r>
            <a:rPr lang="en-US"/>
            <a:t>Provide evidence to inform national guidelines on sleep and technology use</a:t>
          </a:r>
        </a:p>
      </dgm:t>
    </dgm:pt>
    <dgm:pt modelId="{08A104F5-BCC1-4D33-8F10-1C820F990C27}" type="parTrans" cxnId="{C5D1F94C-1E3D-4A7C-AB06-932416C9C5F7}">
      <dgm:prSet/>
      <dgm:spPr/>
      <dgm:t>
        <a:bodyPr/>
        <a:lstStyle/>
        <a:p>
          <a:endParaRPr lang="en-US"/>
        </a:p>
      </dgm:t>
    </dgm:pt>
    <dgm:pt modelId="{79E8DEBA-4667-493B-965C-A496E8025305}" type="sibTrans" cxnId="{C5D1F94C-1E3D-4A7C-AB06-932416C9C5F7}">
      <dgm:prSet/>
      <dgm:spPr/>
      <dgm:t>
        <a:bodyPr/>
        <a:lstStyle/>
        <a:p>
          <a:endParaRPr lang="en-US"/>
        </a:p>
      </dgm:t>
    </dgm:pt>
    <dgm:pt modelId="{A2453C38-1E43-422B-8D4E-554E50420C84}">
      <dgm:prSet/>
      <dgm:spPr/>
      <dgm:t>
        <a:bodyPr/>
        <a:lstStyle/>
        <a:p>
          <a:r>
            <a:rPr lang="en-US"/>
            <a:t>Promote</a:t>
          </a:r>
        </a:p>
      </dgm:t>
    </dgm:pt>
    <dgm:pt modelId="{DC2AD7BC-FF88-47CC-93A7-0E0CDAD93C9E}" type="parTrans" cxnId="{18CE6058-9D0E-4D03-B1FE-A2865B7E7765}">
      <dgm:prSet/>
      <dgm:spPr/>
      <dgm:t>
        <a:bodyPr/>
        <a:lstStyle/>
        <a:p>
          <a:endParaRPr lang="en-US"/>
        </a:p>
      </dgm:t>
    </dgm:pt>
    <dgm:pt modelId="{248C0EFB-4A6A-4685-AF15-742EF874598A}" type="sibTrans" cxnId="{18CE6058-9D0E-4D03-B1FE-A2865B7E7765}">
      <dgm:prSet/>
      <dgm:spPr/>
      <dgm:t>
        <a:bodyPr/>
        <a:lstStyle/>
        <a:p>
          <a:endParaRPr lang="en-US"/>
        </a:p>
      </dgm:t>
    </dgm:pt>
    <dgm:pt modelId="{5F480D65-E17E-4BBD-9021-4DE2BE4966DE}">
      <dgm:prSet/>
      <dgm:spPr/>
      <dgm:t>
        <a:bodyPr/>
        <a:lstStyle/>
        <a:p>
          <a:r>
            <a:rPr lang="en-US"/>
            <a:t>Promote adoption of preventive digital health strategies</a:t>
          </a:r>
        </a:p>
      </dgm:t>
    </dgm:pt>
    <dgm:pt modelId="{DA6CDC0C-906F-4056-90AB-59733711CF7C}" type="parTrans" cxnId="{CBB73F1F-E91E-4B38-BFE1-7949BC9116C9}">
      <dgm:prSet/>
      <dgm:spPr/>
      <dgm:t>
        <a:bodyPr/>
        <a:lstStyle/>
        <a:p>
          <a:endParaRPr lang="en-US"/>
        </a:p>
      </dgm:t>
    </dgm:pt>
    <dgm:pt modelId="{A0286F0A-B86E-4AA1-B764-81F50DF729AB}" type="sibTrans" cxnId="{CBB73F1F-E91E-4B38-BFE1-7949BC9116C9}">
      <dgm:prSet/>
      <dgm:spPr/>
      <dgm:t>
        <a:bodyPr/>
        <a:lstStyle/>
        <a:p>
          <a:endParaRPr lang="en-US"/>
        </a:p>
      </dgm:t>
    </dgm:pt>
    <dgm:pt modelId="{2AED6EB8-A885-4875-B9AC-5EC6946107F7}" type="pres">
      <dgm:prSet presAssocID="{7CF2DE7B-2D8A-46E8-94F1-F98C74ECA904}" presName="Name0" presStyleCnt="0">
        <dgm:presLayoutVars>
          <dgm:dir/>
          <dgm:animLvl val="lvl"/>
          <dgm:resizeHandles val="exact"/>
        </dgm:presLayoutVars>
      </dgm:prSet>
      <dgm:spPr/>
    </dgm:pt>
    <dgm:pt modelId="{D07E8B3A-E86F-4F4B-BE39-8CEE12A1A17E}" type="pres">
      <dgm:prSet presAssocID="{86193F48-2B5E-4E37-89AA-72E1E3899D0D}" presName="linNode" presStyleCnt="0"/>
      <dgm:spPr/>
    </dgm:pt>
    <dgm:pt modelId="{7958B39B-0862-46FC-B368-5C40884768B0}" type="pres">
      <dgm:prSet presAssocID="{86193F48-2B5E-4E37-89AA-72E1E3899D0D}" presName="parentText" presStyleLbl="alignNode1" presStyleIdx="0" presStyleCnt="4">
        <dgm:presLayoutVars>
          <dgm:chMax val="1"/>
          <dgm:bulletEnabled/>
        </dgm:presLayoutVars>
      </dgm:prSet>
      <dgm:spPr/>
    </dgm:pt>
    <dgm:pt modelId="{F3382B4D-E173-4634-97A9-A89F929EF2C9}" type="pres">
      <dgm:prSet presAssocID="{86193F48-2B5E-4E37-89AA-72E1E3899D0D}" presName="descendantText" presStyleLbl="alignAccFollowNode1" presStyleIdx="0" presStyleCnt="4">
        <dgm:presLayoutVars>
          <dgm:bulletEnabled/>
        </dgm:presLayoutVars>
      </dgm:prSet>
      <dgm:spPr/>
    </dgm:pt>
    <dgm:pt modelId="{82200B0C-657C-43B5-89E2-EA2B617D1F38}" type="pres">
      <dgm:prSet presAssocID="{66799585-D77D-472A-9C23-7D37AA1C7839}" presName="sp" presStyleCnt="0"/>
      <dgm:spPr/>
    </dgm:pt>
    <dgm:pt modelId="{F3FEA4E9-4E38-4258-9B50-38BF4785C9F4}" type="pres">
      <dgm:prSet presAssocID="{D1CBF203-DAB1-43AA-8940-86858A15F3D5}" presName="linNode" presStyleCnt="0"/>
      <dgm:spPr/>
    </dgm:pt>
    <dgm:pt modelId="{B7333745-F9E4-456D-B1DE-2F694BE32824}" type="pres">
      <dgm:prSet presAssocID="{D1CBF203-DAB1-43AA-8940-86858A15F3D5}" presName="parentText" presStyleLbl="alignNode1" presStyleIdx="1" presStyleCnt="4">
        <dgm:presLayoutVars>
          <dgm:chMax val="1"/>
          <dgm:bulletEnabled/>
        </dgm:presLayoutVars>
      </dgm:prSet>
      <dgm:spPr/>
    </dgm:pt>
    <dgm:pt modelId="{C21019A7-0AD9-4DFA-89B0-A933120B4C95}" type="pres">
      <dgm:prSet presAssocID="{D1CBF203-DAB1-43AA-8940-86858A15F3D5}" presName="descendantText" presStyleLbl="alignAccFollowNode1" presStyleIdx="1" presStyleCnt="4">
        <dgm:presLayoutVars>
          <dgm:bulletEnabled/>
        </dgm:presLayoutVars>
      </dgm:prSet>
      <dgm:spPr/>
    </dgm:pt>
    <dgm:pt modelId="{41F517BF-F9E7-456F-928B-85FCBEE12631}" type="pres">
      <dgm:prSet presAssocID="{D4FC9FA2-EC9B-49ED-A0B4-4AAED0099CA5}" presName="sp" presStyleCnt="0"/>
      <dgm:spPr/>
    </dgm:pt>
    <dgm:pt modelId="{990D28ED-64DF-476C-83A9-D729023757DF}" type="pres">
      <dgm:prSet presAssocID="{39FEF0ED-31BA-49CA-8E14-AC84295253D4}" presName="linNode" presStyleCnt="0"/>
      <dgm:spPr/>
    </dgm:pt>
    <dgm:pt modelId="{AC556051-D223-46B0-8C03-AE9FBD36B5D1}" type="pres">
      <dgm:prSet presAssocID="{39FEF0ED-31BA-49CA-8E14-AC84295253D4}" presName="parentText" presStyleLbl="alignNode1" presStyleIdx="2" presStyleCnt="4">
        <dgm:presLayoutVars>
          <dgm:chMax val="1"/>
          <dgm:bulletEnabled/>
        </dgm:presLayoutVars>
      </dgm:prSet>
      <dgm:spPr/>
    </dgm:pt>
    <dgm:pt modelId="{D3DF1C94-77C2-489B-A5E1-C2D19ABF6EBA}" type="pres">
      <dgm:prSet presAssocID="{39FEF0ED-31BA-49CA-8E14-AC84295253D4}" presName="descendantText" presStyleLbl="alignAccFollowNode1" presStyleIdx="2" presStyleCnt="4">
        <dgm:presLayoutVars>
          <dgm:bulletEnabled/>
        </dgm:presLayoutVars>
      </dgm:prSet>
      <dgm:spPr/>
    </dgm:pt>
    <dgm:pt modelId="{6E7C0BE9-13D6-47AC-82EE-34C4E4E9A1EF}" type="pres">
      <dgm:prSet presAssocID="{8E1D0B55-19E1-4CED-BE99-947BC27F2C9C}" presName="sp" presStyleCnt="0"/>
      <dgm:spPr/>
    </dgm:pt>
    <dgm:pt modelId="{DCB4D97A-09ED-4192-9CD6-C61AB910E79E}" type="pres">
      <dgm:prSet presAssocID="{A2453C38-1E43-422B-8D4E-554E50420C84}" presName="linNode" presStyleCnt="0"/>
      <dgm:spPr/>
    </dgm:pt>
    <dgm:pt modelId="{8576FD7D-53B1-47CB-B038-5BF6D860D0D7}" type="pres">
      <dgm:prSet presAssocID="{A2453C38-1E43-422B-8D4E-554E50420C84}" presName="parentText" presStyleLbl="alignNode1" presStyleIdx="3" presStyleCnt="4">
        <dgm:presLayoutVars>
          <dgm:chMax val="1"/>
          <dgm:bulletEnabled/>
        </dgm:presLayoutVars>
      </dgm:prSet>
      <dgm:spPr/>
    </dgm:pt>
    <dgm:pt modelId="{EF8A6412-519F-4474-9A65-8C7BB13BE9BE}" type="pres">
      <dgm:prSet presAssocID="{A2453C38-1E43-422B-8D4E-554E50420C84}" presName="descendantText" presStyleLbl="alignAccFollowNode1" presStyleIdx="3" presStyleCnt="4">
        <dgm:presLayoutVars>
          <dgm:bulletEnabled/>
        </dgm:presLayoutVars>
      </dgm:prSet>
      <dgm:spPr/>
    </dgm:pt>
  </dgm:ptLst>
  <dgm:cxnLst>
    <dgm:cxn modelId="{DAACC405-73CB-4426-B6E7-56DE86B2365E}" srcId="{D1CBF203-DAB1-43AA-8940-86858A15F3D5}" destId="{DF2DE027-E0E0-4E9B-8AD1-1656DFB313E2}" srcOrd="0" destOrd="0" parTransId="{F2FF20F1-FF0B-4FC4-BD08-93FB6AD845A1}" sibTransId="{1D9A76C9-A14D-4472-9537-0BADC8FD2C5B}"/>
    <dgm:cxn modelId="{4CD32A0A-68A8-440F-823C-9BA5A191A6C6}" type="presOf" srcId="{8942095C-6498-448D-B269-F7186B4E5661}" destId="{F3382B4D-E173-4634-97A9-A89F929EF2C9}" srcOrd="0" destOrd="0" presId="urn:microsoft.com/office/officeart/2016/7/layout/VerticalSolidActionList"/>
    <dgm:cxn modelId="{CBB73F1F-E91E-4B38-BFE1-7949BC9116C9}" srcId="{A2453C38-1E43-422B-8D4E-554E50420C84}" destId="{5F480D65-E17E-4BBD-9021-4DE2BE4966DE}" srcOrd="0" destOrd="0" parTransId="{DA6CDC0C-906F-4056-90AB-59733711CF7C}" sibTransId="{A0286F0A-B86E-4AA1-B764-81F50DF729AB}"/>
    <dgm:cxn modelId="{0AB26423-073F-4C8E-8ACC-4BCBD4434930}" type="presOf" srcId="{7CF2DE7B-2D8A-46E8-94F1-F98C74ECA904}" destId="{2AED6EB8-A885-4875-B9AC-5EC6946107F7}" srcOrd="0" destOrd="0" presId="urn:microsoft.com/office/officeart/2016/7/layout/VerticalSolidActionList"/>
    <dgm:cxn modelId="{72D16725-984F-4F31-93F3-2949AD8066C9}" type="presOf" srcId="{5F480D65-E17E-4BBD-9021-4DE2BE4966DE}" destId="{EF8A6412-519F-4474-9A65-8C7BB13BE9BE}" srcOrd="0" destOrd="0" presId="urn:microsoft.com/office/officeart/2016/7/layout/VerticalSolidActionList"/>
    <dgm:cxn modelId="{EA62F42A-BA04-445A-AF60-06AF430EB8CF}" srcId="{7CF2DE7B-2D8A-46E8-94F1-F98C74ECA904}" destId="{39FEF0ED-31BA-49CA-8E14-AC84295253D4}" srcOrd="2" destOrd="0" parTransId="{7F771DD1-C322-4616-82B5-E3AC4459240B}" sibTransId="{8E1D0B55-19E1-4CED-BE99-947BC27F2C9C}"/>
    <dgm:cxn modelId="{6A311433-98B1-4691-AD7B-DCE5F3E1EBFF}" type="presOf" srcId="{39FEF0ED-31BA-49CA-8E14-AC84295253D4}" destId="{AC556051-D223-46B0-8C03-AE9FBD36B5D1}" srcOrd="0" destOrd="0" presId="urn:microsoft.com/office/officeart/2016/7/layout/VerticalSolidActionList"/>
    <dgm:cxn modelId="{2354AA3A-1407-43A6-9CFC-CF808B880C4D}" type="presOf" srcId="{D1CBF203-DAB1-43AA-8940-86858A15F3D5}" destId="{B7333745-F9E4-456D-B1DE-2F694BE32824}" srcOrd="0" destOrd="0" presId="urn:microsoft.com/office/officeart/2016/7/layout/VerticalSolidActionList"/>
    <dgm:cxn modelId="{386CB442-8282-4659-9262-2C6A15AF4EC5}" srcId="{7CF2DE7B-2D8A-46E8-94F1-F98C74ECA904}" destId="{86193F48-2B5E-4E37-89AA-72E1E3899D0D}" srcOrd="0" destOrd="0" parTransId="{3FB67E9B-5BA0-4410-BB61-F37AE7B1385F}" sibTransId="{66799585-D77D-472A-9C23-7D37AA1C7839}"/>
    <dgm:cxn modelId="{C5D1F94C-1E3D-4A7C-AB06-932416C9C5F7}" srcId="{39FEF0ED-31BA-49CA-8E14-AC84295253D4}" destId="{C2FD80BC-445C-49BA-A15C-D1FEE9807896}" srcOrd="0" destOrd="0" parTransId="{08A104F5-BCC1-4D33-8F10-1C820F990C27}" sibTransId="{79E8DEBA-4667-493B-965C-A496E8025305}"/>
    <dgm:cxn modelId="{21407D56-1A7A-4936-9694-E9ACF0451380}" type="presOf" srcId="{C2FD80BC-445C-49BA-A15C-D1FEE9807896}" destId="{D3DF1C94-77C2-489B-A5E1-C2D19ABF6EBA}" srcOrd="0" destOrd="0" presId="urn:microsoft.com/office/officeart/2016/7/layout/VerticalSolidActionList"/>
    <dgm:cxn modelId="{18CE6058-9D0E-4D03-B1FE-A2865B7E7765}" srcId="{7CF2DE7B-2D8A-46E8-94F1-F98C74ECA904}" destId="{A2453C38-1E43-422B-8D4E-554E50420C84}" srcOrd="3" destOrd="0" parTransId="{DC2AD7BC-FF88-47CC-93A7-0E0CDAD93C9E}" sibTransId="{248C0EFB-4A6A-4685-AF15-742EF874598A}"/>
    <dgm:cxn modelId="{2BAAD980-AB21-4D39-B3E5-7F3FD51EB533}" type="presOf" srcId="{A2453C38-1E43-422B-8D4E-554E50420C84}" destId="{8576FD7D-53B1-47CB-B038-5BF6D860D0D7}" srcOrd="0" destOrd="0" presId="urn:microsoft.com/office/officeart/2016/7/layout/VerticalSolidActionList"/>
    <dgm:cxn modelId="{CEEB10CB-9A99-4D3A-B684-F5B70E651BAA}" type="presOf" srcId="{86193F48-2B5E-4E37-89AA-72E1E3899D0D}" destId="{7958B39B-0862-46FC-B368-5C40884768B0}" srcOrd="0" destOrd="0" presId="urn:microsoft.com/office/officeart/2016/7/layout/VerticalSolidActionList"/>
    <dgm:cxn modelId="{9161DEE8-9A40-4713-B621-2CF61B6E9D6C}" srcId="{7CF2DE7B-2D8A-46E8-94F1-F98C74ECA904}" destId="{D1CBF203-DAB1-43AA-8940-86858A15F3D5}" srcOrd="1" destOrd="0" parTransId="{5B6EE282-61E7-4684-BD9F-193816C3D56D}" sibTransId="{D4FC9FA2-EC9B-49ED-A0B4-4AAED0099CA5}"/>
    <dgm:cxn modelId="{007BD0EF-7F75-49A1-A7D8-C41CE116FD35}" srcId="{86193F48-2B5E-4E37-89AA-72E1E3899D0D}" destId="{8942095C-6498-448D-B269-F7186B4E5661}" srcOrd="0" destOrd="0" parTransId="{38AF2012-FFFA-4442-B6D8-28890C219E20}" sibTransId="{7041D81D-5CB7-4A5B-90AE-289328DBB7AD}"/>
    <dgm:cxn modelId="{52CAB9F4-152B-40B2-9399-EAD559A5FFCE}" type="presOf" srcId="{DF2DE027-E0E0-4E9B-8AD1-1656DFB313E2}" destId="{C21019A7-0AD9-4DFA-89B0-A933120B4C95}" srcOrd="0" destOrd="0" presId="urn:microsoft.com/office/officeart/2016/7/layout/VerticalSolidActionList"/>
    <dgm:cxn modelId="{1153B8A5-DD8B-4D89-8DDA-32E1D9355A68}" type="presParOf" srcId="{2AED6EB8-A885-4875-B9AC-5EC6946107F7}" destId="{D07E8B3A-E86F-4F4B-BE39-8CEE12A1A17E}" srcOrd="0" destOrd="0" presId="urn:microsoft.com/office/officeart/2016/7/layout/VerticalSolidActionList"/>
    <dgm:cxn modelId="{C22E4FF7-D812-4C08-B557-C94224815CFC}" type="presParOf" srcId="{D07E8B3A-E86F-4F4B-BE39-8CEE12A1A17E}" destId="{7958B39B-0862-46FC-B368-5C40884768B0}" srcOrd="0" destOrd="0" presId="urn:microsoft.com/office/officeart/2016/7/layout/VerticalSolidActionList"/>
    <dgm:cxn modelId="{A738370E-2174-45F9-B97B-D94EE6364D57}" type="presParOf" srcId="{D07E8B3A-E86F-4F4B-BE39-8CEE12A1A17E}" destId="{F3382B4D-E173-4634-97A9-A89F929EF2C9}" srcOrd="1" destOrd="0" presId="urn:microsoft.com/office/officeart/2016/7/layout/VerticalSolidActionList"/>
    <dgm:cxn modelId="{FFAF028A-4D10-4618-B413-6524F21AC999}" type="presParOf" srcId="{2AED6EB8-A885-4875-B9AC-5EC6946107F7}" destId="{82200B0C-657C-43B5-89E2-EA2B617D1F38}" srcOrd="1" destOrd="0" presId="urn:microsoft.com/office/officeart/2016/7/layout/VerticalSolidActionList"/>
    <dgm:cxn modelId="{41E87C92-9D6B-461D-8C25-524E38BEA239}" type="presParOf" srcId="{2AED6EB8-A885-4875-B9AC-5EC6946107F7}" destId="{F3FEA4E9-4E38-4258-9B50-38BF4785C9F4}" srcOrd="2" destOrd="0" presId="urn:microsoft.com/office/officeart/2016/7/layout/VerticalSolidActionList"/>
    <dgm:cxn modelId="{9B07C495-1A15-4932-871E-E8FF80AB70A4}" type="presParOf" srcId="{F3FEA4E9-4E38-4258-9B50-38BF4785C9F4}" destId="{B7333745-F9E4-456D-B1DE-2F694BE32824}" srcOrd="0" destOrd="0" presId="urn:microsoft.com/office/officeart/2016/7/layout/VerticalSolidActionList"/>
    <dgm:cxn modelId="{BF5702F2-A48A-407E-9348-7904A1256C35}" type="presParOf" srcId="{F3FEA4E9-4E38-4258-9B50-38BF4785C9F4}" destId="{C21019A7-0AD9-4DFA-89B0-A933120B4C95}" srcOrd="1" destOrd="0" presId="urn:microsoft.com/office/officeart/2016/7/layout/VerticalSolidActionList"/>
    <dgm:cxn modelId="{E9EC07C1-60AE-4C1C-9181-37EAF10585EF}" type="presParOf" srcId="{2AED6EB8-A885-4875-B9AC-5EC6946107F7}" destId="{41F517BF-F9E7-456F-928B-85FCBEE12631}" srcOrd="3" destOrd="0" presId="urn:microsoft.com/office/officeart/2016/7/layout/VerticalSolidActionList"/>
    <dgm:cxn modelId="{39BCD1F9-6A09-4335-B361-CEB8A07F8612}" type="presParOf" srcId="{2AED6EB8-A885-4875-B9AC-5EC6946107F7}" destId="{990D28ED-64DF-476C-83A9-D729023757DF}" srcOrd="4" destOrd="0" presId="urn:microsoft.com/office/officeart/2016/7/layout/VerticalSolidActionList"/>
    <dgm:cxn modelId="{935CA5AE-E4E5-4994-861A-D12250ADF14E}" type="presParOf" srcId="{990D28ED-64DF-476C-83A9-D729023757DF}" destId="{AC556051-D223-46B0-8C03-AE9FBD36B5D1}" srcOrd="0" destOrd="0" presId="urn:microsoft.com/office/officeart/2016/7/layout/VerticalSolidActionList"/>
    <dgm:cxn modelId="{7B2E93E6-C41C-4E4F-B867-D82B2D72E909}" type="presParOf" srcId="{990D28ED-64DF-476C-83A9-D729023757DF}" destId="{D3DF1C94-77C2-489B-A5E1-C2D19ABF6EBA}" srcOrd="1" destOrd="0" presId="urn:microsoft.com/office/officeart/2016/7/layout/VerticalSolidActionList"/>
    <dgm:cxn modelId="{523A824D-01CC-42BE-988C-B3C1FEA712C7}" type="presParOf" srcId="{2AED6EB8-A885-4875-B9AC-5EC6946107F7}" destId="{6E7C0BE9-13D6-47AC-82EE-34C4E4E9A1EF}" srcOrd="5" destOrd="0" presId="urn:microsoft.com/office/officeart/2016/7/layout/VerticalSolidActionList"/>
    <dgm:cxn modelId="{FC46754E-6918-463A-A6D5-02848AB0014F}" type="presParOf" srcId="{2AED6EB8-A885-4875-B9AC-5EC6946107F7}" destId="{DCB4D97A-09ED-4192-9CD6-C61AB910E79E}" srcOrd="6" destOrd="0" presId="urn:microsoft.com/office/officeart/2016/7/layout/VerticalSolidActionList"/>
    <dgm:cxn modelId="{3455DD83-9399-4262-B5C2-EA7E48D99870}" type="presParOf" srcId="{DCB4D97A-09ED-4192-9CD6-C61AB910E79E}" destId="{8576FD7D-53B1-47CB-B038-5BF6D860D0D7}" srcOrd="0" destOrd="0" presId="urn:microsoft.com/office/officeart/2016/7/layout/VerticalSolidActionList"/>
    <dgm:cxn modelId="{442F0681-BCD9-44E5-9739-3B4DA58D6383}" type="presParOf" srcId="{DCB4D97A-09ED-4192-9CD6-C61AB910E79E}" destId="{EF8A6412-519F-4474-9A65-8C7BB13BE9BE}" srcOrd="1" destOrd="0" presId="urn:microsoft.com/office/officeart/2016/7/layout/VerticalSolid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BEFA611-3514-4CE0-854A-F7092FAE80E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7AA9F605-A1DA-48FF-A60C-12E3DEC7D048}">
      <dgm:prSet/>
      <dgm:spPr/>
      <dgm:t>
        <a:bodyPr/>
        <a:lstStyle/>
        <a:p>
          <a:r>
            <a:rPr lang="en-GB"/>
            <a:t>Educate students on sleep hygiene and responsible technology use (Aziz et al., 2025)</a:t>
          </a:r>
          <a:endParaRPr lang="en-US"/>
        </a:p>
      </dgm:t>
    </dgm:pt>
    <dgm:pt modelId="{CA20DB32-01B9-477D-8E21-DD46BBC4A6F6}" type="parTrans" cxnId="{14C6AD10-22CA-4E26-B3FC-6E9116F732E9}">
      <dgm:prSet/>
      <dgm:spPr/>
      <dgm:t>
        <a:bodyPr/>
        <a:lstStyle/>
        <a:p>
          <a:endParaRPr lang="en-US"/>
        </a:p>
      </dgm:t>
    </dgm:pt>
    <dgm:pt modelId="{F9EFA7F9-16CD-4E44-A394-F86E57508E96}" type="sibTrans" cxnId="{14C6AD10-22CA-4E26-B3FC-6E9116F732E9}">
      <dgm:prSet/>
      <dgm:spPr/>
      <dgm:t>
        <a:bodyPr/>
        <a:lstStyle/>
        <a:p>
          <a:endParaRPr lang="en-US"/>
        </a:p>
      </dgm:t>
    </dgm:pt>
    <dgm:pt modelId="{451DB3A1-9DD2-4EC0-A89D-F914F4E2E34F}">
      <dgm:prSet/>
      <dgm:spPr/>
      <dgm:t>
        <a:bodyPr/>
        <a:lstStyle/>
        <a:p>
          <a:r>
            <a:rPr lang="en-GB"/>
            <a:t>Integrate content into health education modules or wellness workshops</a:t>
          </a:r>
          <a:endParaRPr lang="en-US"/>
        </a:p>
      </dgm:t>
    </dgm:pt>
    <dgm:pt modelId="{8B4904C4-7C53-416A-99C5-6B572F5463EB}" type="parTrans" cxnId="{BB98BFF9-B0AD-44CD-A880-EC91631A8371}">
      <dgm:prSet/>
      <dgm:spPr/>
      <dgm:t>
        <a:bodyPr/>
        <a:lstStyle/>
        <a:p>
          <a:endParaRPr lang="en-US"/>
        </a:p>
      </dgm:t>
    </dgm:pt>
    <dgm:pt modelId="{BCBC4B2A-1900-4B5D-9C84-A3DE7495D197}" type="sibTrans" cxnId="{BB98BFF9-B0AD-44CD-A880-EC91631A8371}">
      <dgm:prSet/>
      <dgm:spPr/>
      <dgm:t>
        <a:bodyPr/>
        <a:lstStyle/>
        <a:p>
          <a:endParaRPr lang="en-US"/>
        </a:p>
      </dgm:t>
    </dgm:pt>
    <dgm:pt modelId="{257D2ADB-A3DF-413E-9068-928D6521E18C}">
      <dgm:prSet/>
      <dgm:spPr/>
      <dgm:t>
        <a:bodyPr/>
        <a:lstStyle/>
        <a:p>
          <a:r>
            <a:rPr lang="en-GB"/>
            <a:t>Promote awareness of the effects of late-night smartphone use (Karasneh et al., 2022)</a:t>
          </a:r>
          <a:endParaRPr lang="en-US"/>
        </a:p>
      </dgm:t>
    </dgm:pt>
    <dgm:pt modelId="{875665A2-E0E0-41D7-BF89-915E6734E2B8}" type="parTrans" cxnId="{F9630BB8-7A65-418C-8846-01D5A2234F9C}">
      <dgm:prSet/>
      <dgm:spPr/>
      <dgm:t>
        <a:bodyPr/>
        <a:lstStyle/>
        <a:p>
          <a:endParaRPr lang="en-US"/>
        </a:p>
      </dgm:t>
    </dgm:pt>
    <dgm:pt modelId="{D63E6DC9-C182-4BB3-95E0-A933983D5058}" type="sibTrans" cxnId="{F9630BB8-7A65-418C-8846-01D5A2234F9C}">
      <dgm:prSet/>
      <dgm:spPr/>
      <dgm:t>
        <a:bodyPr/>
        <a:lstStyle/>
        <a:p>
          <a:endParaRPr lang="en-US"/>
        </a:p>
      </dgm:t>
    </dgm:pt>
    <dgm:pt modelId="{79FB3B35-81E7-4D65-9156-B8C131FFE0E6}">
      <dgm:prSet/>
      <dgm:spPr/>
      <dgm:t>
        <a:bodyPr/>
        <a:lstStyle/>
        <a:p>
          <a:r>
            <a:rPr lang="en-GB"/>
            <a:t>Encourage adoption of lifelong healthy digital habits</a:t>
          </a:r>
          <a:endParaRPr lang="en-US"/>
        </a:p>
      </dgm:t>
    </dgm:pt>
    <dgm:pt modelId="{F331D287-1E7B-4E07-802E-8BB00D8F994E}" type="parTrans" cxnId="{38BFF8DD-3249-4E0C-98AD-D2F7DC248993}">
      <dgm:prSet/>
      <dgm:spPr/>
      <dgm:t>
        <a:bodyPr/>
        <a:lstStyle/>
        <a:p>
          <a:endParaRPr lang="en-US"/>
        </a:p>
      </dgm:t>
    </dgm:pt>
    <dgm:pt modelId="{1970CF5C-A742-4D2C-BF4A-21F5556A9EA6}" type="sibTrans" cxnId="{38BFF8DD-3249-4E0C-98AD-D2F7DC248993}">
      <dgm:prSet/>
      <dgm:spPr/>
      <dgm:t>
        <a:bodyPr/>
        <a:lstStyle/>
        <a:p>
          <a:endParaRPr lang="en-US"/>
        </a:p>
      </dgm:t>
    </dgm:pt>
    <dgm:pt modelId="{69CB4FD1-CF2D-491E-AEF7-678D5963E7F9}" type="pres">
      <dgm:prSet presAssocID="{9BEFA611-3514-4CE0-854A-F7092FAE80EE}" presName="root" presStyleCnt="0">
        <dgm:presLayoutVars>
          <dgm:dir/>
          <dgm:resizeHandles val="exact"/>
        </dgm:presLayoutVars>
      </dgm:prSet>
      <dgm:spPr/>
    </dgm:pt>
    <dgm:pt modelId="{8BB41F56-7CEE-4823-AD83-E3DFDCD2A150}" type="pres">
      <dgm:prSet presAssocID="{7AA9F605-A1DA-48FF-A60C-12E3DEC7D048}" presName="compNode" presStyleCnt="0"/>
      <dgm:spPr/>
    </dgm:pt>
    <dgm:pt modelId="{8E733245-35BB-41C8-BF7C-3BF3F025D9C5}" type="pres">
      <dgm:prSet presAssocID="{7AA9F605-A1DA-48FF-A60C-12E3DEC7D048}" presName="bgRect" presStyleLbl="bgShp" presStyleIdx="0" presStyleCnt="4"/>
      <dgm:spPr/>
    </dgm:pt>
    <dgm:pt modelId="{C8E51710-BC54-49D2-A3E5-EF8352B2C7A0}" type="pres">
      <dgm:prSet presAssocID="{7AA9F605-A1DA-48FF-A60C-12E3DEC7D04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ospital"/>
        </a:ext>
      </dgm:extLst>
    </dgm:pt>
    <dgm:pt modelId="{73BA2F11-111D-4177-9B4F-5BAEDB537B99}" type="pres">
      <dgm:prSet presAssocID="{7AA9F605-A1DA-48FF-A60C-12E3DEC7D048}" presName="spaceRect" presStyleCnt="0"/>
      <dgm:spPr/>
    </dgm:pt>
    <dgm:pt modelId="{E2A8EB51-241C-4880-A3AE-C4A860C81FA0}" type="pres">
      <dgm:prSet presAssocID="{7AA9F605-A1DA-48FF-A60C-12E3DEC7D048}" presName="parTx" presStyleLbl="revTx" presStyleIdx="0" presStyleCnt="4">
        <dgm:presLayoutVars>
          <dgm:chMax val="0"/>
          <dgm:chPref val="0"/>
        </dgm:presLayoutVars>
      </dgm:prSet>
      <dgm:spPr/>
    </dgm:pt>
    <dgm:pt modelId="{06E1C40D-C828-4859-9639-6357AADE7DD9}" type="pres">
      <dgm:prSet presAssocID="{F9EFA7F9-16CD-4E44-A394-F86E57508E96}" presName="sibTrans" presStyleCnt="0"/>
      <dgm:spPr/>
    </dgm:pt>
    <dgm:pt modelId="{47E95044-F8BE-4585-9A6C-7BC7D0B1544D}" type="pres">
      <dgm:prSet presAssocID="{451DB3A1-9DD2-4EC0-A89D-F914F4E2E34F}" presName="compNode" presStyleCnt="0"/>
      <dgm:spPr/>
    </dgm:pt>
    <dgm:pt modelId="{B5DAD16E-8BE8-4794-BE67-7E08F7FCFAFE}" type="pres">
      <dgm:prSet presAssocID="{451DB3A1-9DD2-4EC0-A89D-F914F4E2E34F}" presName="bgRect" presStyleLbl="bgShp" presStyleIdx="1" presStyleCnt="4"/>
      <dgm:spPr/>
    </dgm:pt>
    <dgm:pt modelId="{2A0144C5-89DC-4619-937D-FD1EDB502359}" type="pres">
      <dgm:prSet presAssocID="{451DB3A1-9DD2-4EC0-A89D-F914F4E2E34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BB54B79D-4C12-4340-B230-6CAA21EB1ACF}" type="pres">
      <dgm:prSet presAssocID="{451DB3A1-9DD2-4EC0-A89D-F914F4E2E34F}" presName="spaceRect" presStyleCnt="0"/>
      <dgm:spPr/>
    </dgm:pt>
    <dgm:pt modelId="{5F08C82B-7987-46A7-A36A-31D3C4C5D667}" type="pres">
      <dgm:prSet presAssocID="{451DB3A1-9DD2-4EC0-A89D-F914F4E2E34F}" presName="parTx" presStyleLbl="revTx" presStyleIdx="1" presStyleCnt="4">
        <dgm:presLayoutVars>
          <dgm:chMax val="0"/>
          <dgm:chPref val="0"/>
        </dgm:presLayoutVars>
      </dgm:prSet>
      <dgm:spPr/>
    </dgm:pt>
    <dgm:pt modelId="{C7AAA3C8-CF3A-4E47-AD3C-4D463BDA6583}" type="pres">
      <dgm:prSet presAssocID="{BCBC4B2A-1900-4B5D-9C84-A3DE7495D197}" presName="sibTrans" presStyleCnt="0"/>
      <dgm:spPr/>
    </dgm:pt>
    <dgm:pt modelId="{305DFE9E-3591-4492-89F6-630171EDF144}" type="pres">
      <dgm:prSet presAssocID="{257D2ADB-A3DF-413E-9068-928D6521E18C}" presName="compNode" presStyleCnt="0"/>
      <dgm:spPr/>
    </dgm:pt>
    <dgm:pt modelId="{E108B0BB-0847-4D6A-981B-6BFE59168826}" type="pres">
      <dgm:prSet presAssocID="{257D2ADB-A3DF-413E-9068-928D6521E18C}" presName="bgRect" presStyleLbl="bgShp" presStyleIdx="2" presStyleCnt="4"/>
      <dgm:spPr/>
    </dgm:pt>
    <dgm:pt modelId="{EF43153C-C662-452F-B92F-C8F787AA1A11}" type="pres">
      <dgm:prSet presAssocID="{257D2ADB-A3DF-413E-9068-928D6521E18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mart Phone"/>
        </a:ext>
      </dgm:extLst>
    </dgm:pt>
    <dgm:pt modelId="{46B42494-A5F0-424E-8B83-8F91ADD4FDF9}" type="pres">
      <dgm:prSet presAssocID="{257D2ADB-A3DF-413E-9068-928D6521E18C}" presName="spaceRect" presStyleCnt="0"/>
      <dgm:spPr/>
    </dgm:pt>
    <dgm:pt modelId="{5807DC21-1705-4BC9-9DA6-EAB6BE98E764}" type="pres">
      <dgm:prSet presAssocID="{257D2ADB-A3DF-413E-9068-928D6521E18C}" presName="parTx" presStyleLbl="revTx" presStyleIdx="2" presStyleCnt="4">
        <dgm:presLayoutVars>
          <dgm:chMax val="0"/>
          <dgm:chPref val="0"/>
        </dgm:presLayoutVars>
      </dgm:prSet>
      <dgm:spPr/>
    </dgm:pt>
    <dgm:pt modelId="{0261D629-17C3-45C9-95BB-9D03C66A4199}" type="pres">
      <dgm:prSet presAssocID="{D63E6DC9-C182-4BB3-95E0-A933983D5058}" presName="sibTrans" presStyleCnt="0"/>
      <dgm:spPr/>
    </dgm:pt>
    <dgm:pt modelId="{5A98F8D0-A4D4-41A7-BF4F-6A95ED7DE024}" type="pres">
      <dgm:prSet presAssocID="{79FB3B35-81E7-4D65-9156-B8C131FFE0E6}" presName="compNode" presStyleCnt="0"/>
      <dgm:spPr/>
    </dgm:pt>
    <dgm:pt modelId="{6632C0E8-5800-46A1-B25E-18C62B9D3A12}" type="pres">
      <dgm:prSet presAssocID="{79FB3B35-81E7-4D65-9156-B8C131FFE0E6}" presName="bgRect" presStyleLbl="bgShp" presStyleIdx="3" presStyleCnt="4"/>
      <dgm:spPr/>
    </dgm:pt>
    <dgm:pt modelId="{D0EF2EF8-A2DA-4714-85CB-64427C6BFF31}" type="pres">
      <dgm:prSet presAssocID="{79FB3B35-81E7-4D65-9156-B8C131FFE0E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aptop"/>
        </a:ext>
      </dgm:extLst>
    </dgm:pt>
    <dgm:pt modelId="{77C577A1-7FE3-4405-99B4-89CD846DC32A}" type="pres">
      <dgm:prSet presAssocID="{79FB3B35-81E7-4D65-9156-B8C131FFE0E6}" presName="spaceRect" presStyleCnt="0"/>
      <dgm:spPr/>
    </dgm:pt>
    <dgm:pt modelId="{2C220EF6-CC1E-4540-A5F6-CC93E439A2E9}" type="pres">
      <dgm:prSet presAssocID="{79FB3B35-81E7-4D65-9156-B8C131FFE0E6}" presName="parTx" presStyleLbl="revTx" presStyleIdx="3" presStyleCnt="4">
        <dgm:presLayoutVars>
          <dgm:chMax val="0"/>
          <dgm:chPref val="0"/>
        </dgm:presLayoutVars>
      </dgm:prSet>
      <dgm:spPr/>
    </dgm:pt>
  </dgm:ptLst>
  <dgm:cxnLst>
    <dgm:cxn modelId="{14C6AD10-22CA-4E26-B3FC-6E9116F732E9}" srcId="{9BEFA611-3514-4CE0-854A-F7092FAE80EE}" destId="{7AA9F605-A1DA-48FF-A60C-12E3DEC7D048}" srcOrd="0" destOrd="0" parTransId="{CA20DB32-01B9-477D-8E21-DD46BBC4A6F6}" sibTransId="{F9EFA7F9-16CD-4E44-A394-F86E57508E96}"/>
    <dgm:cxn modelId="{4302B334-8796-427A-A3DE-22961AAB8F3F}" type="presOf" srcId="{7AA9F605-A1DA-48FF-A60C-12E3DEC7D048}" destId="{E2A8EB51-241C-4880-A3AE-C4A860C81FA0}" srcOrd="0" destOrd="0" presId="urn:microsoft.com/office/officeart/2018/2/layout/IconVerticalSolidList"/>
    <dgm:cxn modelId="{8004204B-5931-4B1E-99A0-ED24E34B3876}" type="presOf" srcId="{451DB3A1-9DD2-4EC0-A89D-F914F4E2E34F}" destId="{5F08C82B-7987-46A7-A36A-31D3C4C5D667}" srcOrd="0" destOrd="0" presId="urn:microsoft.com/office/officeart/2018/2/layout/IconVerticalSolidList"/>
    <dgm:cxn modelId="{7E5B3158-2A63-4CDF-9CF3-87D1333D27FE}" type="presOf" srcId="{9BEFA611-3514-4CE0-854A-F7092FAE80EE}" destId="{69CB4FD1-CF2D-491E-AEF7-678D5963E7F9}" srcOrd="0" destOrd="0" presId="urn:microsoft.com/office/officeart/2018/2/layout/IconVerticalSolidList"/>
    <dgm:cxn modelId="{F9630BB8-7A65-418C-8846-01D5A2234F9C}" srcId="{9BEFA611-3514-4CE0-854A-F7092FAE80EE}" destId="{257D2ADB-A3DF-413E-9068-928D6521E18C}" srcOrd="2" destOrd="0" parTransId="{875665A2-E0E0-41D7-BF89-915E6734E2B8}" sibTransId="{D63E6DC9-C182-4BB3-95E0-A933983D5058}"/>
    <dgm:cxn modelId="{52EAA1C8-F7C3-4E68-A8F6-FBAD78CDFB9E}" type="presOf" srcId="{257D2ADB-A3DF-413E-9068-928D6521E18C}" destId="{5807DC21-1705-4BC9-9DA6-EAB6BE98E764}" srcOrd="0" destOrd="0" presId="urn:microsoft.com/office/officeart/2018/2/layout/IconVerticalSolidList"/>
    <dgm:cxn modelId="{101596D6-1DA5-49FB-AD1C-1AB763C0CB55}" type="presOf" srcId="{79FB3B35-81E7-4D65-9156-B8C131FFE0E6}" destId="{2C220EF6-CC1E-4540-A5F6-CC93E439A2E9}" srcOrd="0" destOrd="0" presId="urn:microsoft.com/office/officeart/2018/2/layout/IconVerticalSolidList"/>
    <dgm:cxn modelId="{38BFF8DD-3249-4E0C-98AD-D2F7DC248993}" srcId="{9BEFA611-3514-4CE0-854A-F7092FAE80EE}" destId="{79FB3B35-81E7-4D65-9156-B8C131FFE0E6}" srcOrd="3" destOrd="0" parTransId="{F331D287-1E7B-4E07-802E-8BB00D8F994E}" sibTransId="{1970CF5C-A742-4D2C-BF4A-21F5556A9EA6}"/>
    <dgm:cxn modelId="{BB98BFF9-B0AD-44CD-A880-EC91631A8371}" srcId="{9BEFA611-3514-4CE0-854A-F7092FAE80EE}" destId="{451DB3A1-9DD2-4EC0-A89D-F914F4E2E34F}" srcOrd="1" destOrd="0" parTransId="{8B4904C4-7C53-416A-99C5-6B572F5463EB}" sibTransId="{BCBC4B2A-1900-4B5D-9C84-A3DE7495D197}"/>
    <dgm:cxn modelId="{837C3FD1-4A8E-4F93-A312-225AFA6DDCCB}" type="presParOf" srcId="{69CB4FD1-CF2D-491E-AEF7-678D5963E7F9}" destId="{8BB41F56-7CEE-4823-AD83-E3DFDCD2A150}" srcOrd="0" destOrd="0" presId="urn:microsoft.com/office/officeart/2018/2/layout/IconVerticalSolidList"/>
    <dgm:cxn modelId="{E1DFB26F-C58F-47E4-901F-364CB6FB9DBE}" type="presParOf" srcId="{8BB41F56-7CEE-4823-AD83-E3DFDCD2A150}" destId="{8E733245-35BB-41C8-BF7C-3BF3F025D9C5}" srcOrd="0" destOrd="0" presId="urn:microsoft.com/office/officeart/2018/2/layout/IconVerticalSolidList"/>
    <dgm:cxn modelId="{E376AC7C-544A-40D0-8087-500827878689}" type="presParOf" srcId="{8BB41F56-7CEE-4823-AD83-E3DFDCD2A150}" destId="{C8E51710-BC54-49D2-A3E5-EF8352B2C7A0}" srcOrd="1" destOrd="0" presId="urn:microsoft.com/office/officeart/2018/2/layout/IconVerticalSolidList"/>
    <dgm:cxn modelId="{0CE40B3A-831B-49C2-984F-C9994C549391}" type="presParOf" srcId="{8BB41F56-7CEE-4823-AD83-E3DFDCD2A150}" destId="{73BA2F11-111D-4177-9B4F-5BAEDB537B99}" srcOrd="2" destOrd="0" presId="urn:microsoft.com/office/officeart/2018/2/layout/IconVerticalSolidList"/>
    <dgm:cxn modelId="{15F522F0-54F4-498A-B13A-140A74551E74}" type="presParOf" srcId="{8BB41F56-7CEE-4823-AD83-E3DFDCD2A150}" destId="{E2A8EB51-241C-4880-A3AE-C4A860C81FA0}" srcOrd="3" destOrd="0" presId="urn:microsoft.com/office/officeart/2018/2/layout/IconVerticalSolidList"/>
    <dgm:cxn modelId="{CE5D63D6-FD48-46AC-A6FE-16D866E37EAC}" type="presParOf" srcId="{69CB4FD1-CF2D-491E-AEF7-678D5963E7F9}" destId="{06E1C40D-C828-4859-9639-6357AADE7DD9}" srcOrd="1" destOrd="0" presId="urn:microsoft.com/office/officeart/2018/2/layout/IconVerticalSolidList"/>
    <dgm:cxn modelId="{53DB56D8-BAF0-4903-A295-0AE52358F812}" type="presParOf" srcId="{69CB4FD1-CF2D-491E-AEF7-678D5963E7F9}" destId="{47E95044-F8BE-4585-9A6C-7BC7D0B1544D}" srcOrd="2" destOrd="0" presId="urn:microsoft.com/office/officeart/2018/2/layout/IconVerticalSolidList"/>
    <dgm:cxn modelId="{CB658259-A9E4-4235-8B15-7F656F478895}" type="presParOf" srcId="{47E95044-F8BE-4585-9A6C-7BC7D0B1544D}" destId="{B5DAD16E-8BE8-4794-BE67-7E08F7FCFAFE}" srcOrd="0" destOrd="0" presId="urn:microsoft.com/office/officeart/2018/2/layout/IconVerticalSolidList"/>
    <dgm:cxn modelId="{AB4D873D-2F46-4E62-BA37-ECA9433AEF00}" type="presParOf" srcId="{47E95044-F8BE-4585-9A6C-7BC7D0B1544D}" destId="{2A0144C5-89DC-4619-937D-FD1EDB502359}" srcOrd="1" destOrd="0" presId="urn:microsoft.com/office/officeart/2018/2/layout/IconVerticalSolidList"/>
    <dgm:cxn modelId="{576F89FD-8C31-4021-9FDB-EF4F01D7365F}" type="presParOf" srcId="{47E95044-F8BE-4585-9A6C-7BC7D0B1544D}" destId="{BB54B79D-4C12-4340-B230-6CAA21EB1ACF}" srcOrd="2" destOrd="0" presId="urn:microsoft.com/office/officeart/2018/2/layout/IconVerticalSolidList"/>
    <dgm:cxn modelId="{7CA4C687-13F4-4215-9326-518B8F9F3146}" type="presParOf" srcId="{47E95044-F8BE-4585-9A6C-7BC7D0B1544D}" destId="{5F08C82B-7987-46A7-A36A-31D3C4C5D667}" srcOrd="3" destOrd="0" presId="urn:microsoft.com/office/officeart/2018/2/layout/IconVerticalSolidList"/>
    <dgm:cxn modelId="{438A196E-7733-48C5-A0D2-EFAA76B55E2B}" type="presParOf" srcId="{69CB4FD1-CF2D-491E-AEF7-678D5963E7F9}" destId="{C7AAA3C8-CF3A-4E47-AD3C-4D463BDA6583}" srcOrd="3" destOrd="0" presId="urn:microsoft.com/office/officeart/2018/2/layout/IconVerticalSolidList"/>
    <dgm:cxn modelId="{0EC3F3A4-A26D-45FD-8B89-4FA2FD1E9A28}" type="presParOf" srcId="{69CB4FD1-CF2D-491E-AEF7-678D5963E7F9}" destId="{305DFE9E-3591-4492-89F6-630171EDF144}" srcOrd="4" destOrd="0" presId="urn:microsoft.com/office/officeart/2018/2/layout/IconVerticalSolidList"/>
    <dgm:cxn modelId="{932C4DB1-2082-4358-AD13-82B2704713AB}" type="presParOf" srcId="{305DFE9E-3591-4492-89F6-630171EDF144}" destId="{E108B0BB-0847-4D6A-981B-6BFE59168826}" srcOrd="0" destOrd="0" presId="urn:microsoft.com/office/officeart/2018/2/layout/IconVerticalSolidList"/>
    <dgm:cxn modelId="{D10F57D3-1C5B-4118-941D-40603BC798EB}" type="presParOf" srcId="{305DFE9E-3591-4492-89F6-630171EDF144}" destId="{EF43153C-C662-452F-B92F-C8F787AA1A11}" srcOrd="1" destOrd="0" presId="urn:microsoft.com/office/officeart/2018/2/layout/IconVerticalSolidList"/>
    <dgm:cxn modelId="{0D73A377-603F-44D2-B079-B013DAAC3176}" type="presParOf" srcId="{305DFE9E-3591-4492-89F6-630171EDF144}" destId="{46B42494-A5F0-424E-8B83-8F91ADD4FDF9}" srcOrd="2" destOrd="0" presId="urn:microsoft.com/office/officeart/2018/2/layout/IconVerticalSolidList"/>
    <dgm:cxn modelId="{46B04CE2-BA20-47B6-8F99-91E4021E5390}" type="presParOf" srcId="{305DFE9E-3591-4492-89F6-630171EDF144}" destId="{5807DC21-1705-4BC9-9DA6-EAB6BE98E764}" srcOrd="3" destOrd="0" presId="urn:microsoft.com/office/officeart/2018/2/layout/IconVerticalSolidList"/>
    <dgm:cxn modelId="{3D24AF92-CA8C-400E-9ECA-BCD8D780135E}" type="presParOf" srcId="{69CB4FD1-CF2D-491E-AEF7-678D5963E7F9}" destId="{0261D629-17C3-45C9-95BB-9D03C66A4199}" srcOrd="5" destOrd="0" presId="urn:microsoft.com/office/officeart/2018/2/layout/IconVerticalSolidList"/>
    <dgm:cxn modelId="{564F59C5-A820-4F34-8EAB-4225CC6D7C57}" type="presParOf" srcId="{69CB4FD1-CF2D-491E-AEF7-678D5963E7F9}" destId="{5A98F8D0-A4D4-41A7-BF4F-6A95ED7DE024}" srcOrd="6" destOrd="0" presId="urn:microsoft.com/office/officeart/2018/2/layout/IconVerticalSolidList"/>
    <dgm:cxn modelId="{55CFBE40-456D-4DA9-8851-02DC1238E163}" type="presParOf" srcId="{5A98F8D0-A4D4-41A7-BF4F-6A95ED7DE024}" destId="{6632C0E8-5800-46A1-B25E-18C62B9D3A12}" srcOrd="0" destOrd="0" presId="urn:microsoft.com/office/officeart/2018/2/layout/IconVerticalSolidList"/>
    <dgm:cxn modelId="{F0C33B71-6606-4A63-926A-533C004C3DF4}" type="presParOf" srcId="{5A98F8D0-A4D4-41A7-BF4F-6A95ED7DE024}" destId="{D0EF2EF8-A2DA-4714-85CB-64427C6BFF31}" srcOrd="1" destOrd="0" presId="urn:microsoft.com/office/officeart/2018/2/layout/IconVerticalSolidList"/>
    <dgm:cxn modelId="{A6C2BD73-2FD2-4C4F-A33D-63E736D77EB4}" type="presParOf" srcId="{5A98F8D0-A4D4-41A7-BF4F-6A95ED7DE024}" destId="{77C577A1-7FE3-4405-99B4-89CD846DC32A}" srcOrd="2" destOrd="0" presId="urn:microsoft.com/office/officeart/2018/2/layout/IconVerticalSolidList"/>
    <dgm:cxn modelId="{A1EF4ADD-BAA1-4A75-A90F-5A548D4F249A}" type="presParOf" srcId="{5A98F8D0-A4D4-41A7-BF4F-6A95ED7DE024}" destId="{2C220EF6-CC1E-4540-A5F6-CC93E439A2E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3E909DF-9567-4F43-B2E5-426D689AA4C4}" type="doc">
      <dgm:prSet loTypeId="urn:microsoft.com/office/officeart/2005/8/layout/vList2" loCatId="list" qsTypeId="urn:microsoft.com/office/officeart/2005/8/quickstyle/simple5" qsCatId="simple" csTypeId="urn:microsoft.com/office/officeart/2005/8/colors/accent1_2" csCatId="accent1"/>
      <dgm:spPr/>
      <dgm:t>
        <a:bodyPr/>
        <a:lstStyle/>
        <a:p>
          <a:endParaRPr lang="en-US"/>
        </a:p>
      </dgm:t>
    </dgm:pt>
    <dgm:pt modelId="{12FD7330-9790-42C3-B2B6-7B68357FF7BC}">
      <dgm:prSet/>
      <dgm:spPr/>
      <dgm:t>
        <a:bodyPr/>
        <a:lstStyle/>
        <a:p>
          <a:r>
            <a:rPr lang="en-GB"/>
            <a:t>Decrease the poor sleep hygiene in young adults (Vollert et al., 2022).</a:t>
          </a:r>
          <a:endParaRPr lang="en-US"/>
        </a:p>
      </dgm:t>
    </dgm:pt>
    <dgm:pt modelId="{9949A973-81F7-4D71-A91A-ED3CAC2AF8C3}" type="parTrans" cxnId="{36D7A4C6-A611-454E-B2F9-75A367522778}">
      <dgm:prSet/>
      <dgm:spPr/>
      <dgm:t>
        <a:bodyPr/>
        <a:lstStyle/>
        <a:p>
          <a:endParaRPr lang="en-US"/>
        </a:p>
      </dgm:t>
    </dgm:pt>
    <dgm:pt modelId="{661DAC41-69A8-49B0-8CFE-D8A0EC59E887}" type="sibTrans" cxnId="{36D7A4C6-A611-454E-B2F9-75A367522778}">
      <dgm:prSet/>
      <dgm:spPr/>
      <dgm:t>
        <a:bodyPr/>
        <a:lstStyle/>
        <a:p>
          <a:endParaRPr lang="en-US"/>
        </a:p>
      </dgm:t>
    </dgm:pt>
    <dgm:pt modelId="{5A5522AF-99C6-4D63-9B4E-0C1158FDD7FE}">
      <dgm:prSet/>
      <dgm:spPr/>
      <dgm:t>
        <a:bodyPr/>
        <a:lstStyle/>
        <a:p>
          <a:r>
            <a:rPr lang="en-GB"/>
            <a:t>Reduced long-term psychopathology associated with sleep deprivation.</a:t>
          </a:r>
          <a:endParaRPr lang="en-US"/>
        </a:p>
      </dgm:t>
    </dgm:pt>
    <dgm:pt modelId="{9826F404-FDC9-4AC8-955E-7C03E6488369}" type="parTrans" cxnId="{E8CA8532-766C-4FA5-9443-402673E36144}">
      <dgm:prSet/>
      <dgm:spPr/>
      <dgm:t>
        <a:bodyPr/>
        <a:lstStyle/>
        <a:p>
          <a:endParaRPr lang="en-US"/>
        </a:p>
      </dgm:t>
    </dgm:pt>
    <dgm:pt modelId="{742D006D-3892-46CA-A358-720512F5F6C0}" type="sibTrans" cxnId="{E8CA8532-766C-4FA5-9443-402673E36144}">
      <dgm:prSet/>
      <dgm:spPr/>
      <dgm:t>
        <a:bodyPr/>
        <a:lstStyle/>
        <a:p>
          <a:endParaRPr lang="en-US"/>
        </a:p>
      </dgm:t>
    </dgm:pt>
    <dgm:pt modelId="{E23F8876-E7A5-4A4D-A803-E01FD2848736}">
      <dgm:prSet/>
      <dgm:spPr/>
      <dgm:t>
        <a:bodyPr/>
        <a:lstStyle/>
        <a:p>
          <a:r>
            <a:rPr lang="en-GB"/>
            <a:t>Promote healthy use of technology among the young people (Karasneh et al., 2022).</a:t>
          </a:r>
          <a:endParaRPr lang="en-US"/>
        </a:p>
      </dgm:t>
    </dgm:pt>
    <dgm:pt modelId="{07CED0FC-14B7-4EB1-BD62-FB815C100934}" type="parTrans" cxnId="{7A183ED2-5868-4DF6-AACD-CA900B4CA3CF}">
      <dgm:prSet/>
      <dgm:spPr/>
      <dgm:t>
        <a:bodyPr/>
        <a:lstStyle/>
        <a:p>
          <a:endParaRPr lang="en-US"/>
        </a:p>
      </dgm:t>
    </dgm:pt>
    <dgm:pt modelId="{3BA74A81-77D7-41FD-9354-AACCBC1C8053}" type="sibTrans" cxnId="{7A183ED2-5868-4DF6-AACD-CA900B4CA3CF}">
      <dgm:prSet/>
      <dgm:spPr/>
      <dgm:t>
        <a:bodyPr/>
        <a:lstStyle/>
        <a:p>
          <a:endParaRPr lang="en-US"/>
        </a:p>
      </dgm:t>
    </dgm:pt>
    <dgm:pt modelId="{6EEF4E86-E10C-4D7E-8C21-09A37B635F94}">
      <dgm:prSet/>
      <dgm:spPr/>
      <dgm:t>
        <a:bodyPr/>
        <a:lstStyle/>
        <a:p>
          <a:r>
            <a:rPr lang="en-GB"/>
            <a:t>Fund more community health programs to support the well-being.</a:t>
          </a:r>
          <a:endParaRPr lang="en-US"/>
        </a:p>
      </dgm:t>
    </dgm:pt>
    <dgm:pt modelId="{ACBA527D-E766-4097-BB17-FDD264C40C97}" type="parTrans" cxnId="{6750C3C0-A745-485A-8D4D-52E45E4E277C}">
      <dgm:prSet/>
      <dgm:spPr/>
      <dgm:t>
        <a:bodyPr/>
        <a:lstStyle/>
        <a:p>
          <a:endParaRPr lang="en-US"/>
        </a:p>
      </dgm:t>
    </dgm:pt>
    <dgm:pt modelId="{DB2EACF4-FEFE-4C49-B277-118CB574AA5A}" type="sibTrans" cxnId="{6750C3C0-A745-485A-8D4D-52E45E4E277C}">
      <dgm:prSet/>
      <dgm:spPr/>
      <dgm:t>
        <a:bodyPr/>
        <a:lstStyle/>
        <a:p>
          <a:endParaRPr lang="en-US"/>
        </a:p>
      </dgm:t>
    </dgm:pt>
    <dgm:pt modelId="{C49AF3CD-7891-4486-A566-16AED10B6C67}" type="pres">
      <dgm:prSet presAssocID="{73E909DF-9567-4F43-B2E5-426D689AA4C4}" presName="linear" presStyleCnt="0">
        <dgm:presLayoutVars>
          <dgm:animLvl val="lvl"/>
          <dgm:resizeHandles val="exact"/>
        </dgm:presLayoutVars>
      </dgm:prSet>
      <dgm:spPr/>
    </dgm:pt>
    <dgm:pt modelId="{C87A8C9C-75CD-4EB6-AEA9-6A11240983F1}" type="pres">
      <dgm:prSet presAssocID="{12FD7330-9790-42C3-B2B6-7B68357FF7BC}" presName="parentText" presStyleLbl="node1" presStyleIdx="0" presStyleCnt="4">
        <dgm:presLayoutVars>
          <dgm:chMax val="0"/>
          <dgm:bulletEnabled val="1"/>
        </dgm:presLayoutVars>
      </dgm:prSet>
      <dgm:spPr/>
    </dgm:pt>
    <dgm:pt modelId="{43A8E8C4-CA0C-41B1-8941-ED50706E3002}" type="pres">
      <dgm:prSet presAssocID="{661DAC41-69A8-49B0-8CFE-D8A0EC59E887}" presName="spacer" presStyleCnt="0"/>
      <dgm:spPr/>
    </dgm:pt>
    <dgm:pt modelId="{528D217A-2494-4276-9DC2-577F20DE10AC}" type="pres">
      <dgm:prSet presAssocID="{5A5522AF-99C6-4D63-9B4E-0C1158FDD7FE}" presName="parentText" presStyleLbl="node1" presStyleIdx="1" presStyleCnt="4">
        <dgm:presLayoutVars>
          <dgm:chMax val="0"/>
          <dgm:bulletEnabled val="1"/>
        </dgm:presLayoutVars>
      </dgm:prSet>
      <dgm:spPr/>
    </dgm:pt>
    <dgm:pt modelId="{80252999-98B3-4AC2-BF42-87E932FE8247}" type="pres">
      <dgm:prSet presAssocID="{742D006D-3892-46CA-A358-720512F5F6C0}" presName="spacer" presStyleCnt="0"/>
      <dgm:spPr/>
    </dgm:pt>
    <dgm:pt modelId="{BCA60291-FCB9-4DAD-8F81-7F303E9A2545}" type="pres">
      <dgm:prSet presAssocID="{E23F8876-E7A5-4A4D-A803-E01FD2848736}" presName="parentText" presStyleLbl="node1" presStyleIdx="2" presStyleCnt="4">
        <dgm:presLayoutVars>
          <dgm:chMax val="0"/>
          <dgm:bulletEnabled val="1"/>
        </dgm:presLayoutVars>
      </dgm:prSet>
      <dgm:spPr/>
    </dgm:pt>
    <dgm:pt modelId="{D1AE1275-5017-454D-B615-616D682A5FD9}" type="pres">
      <dgm:prSet presAssocID="{3BA74A81-77D7-41FD-9354-AACCBC1C8053}" presName="spacer" presStyleCnt="0"/>
      <dgm:spPr/>
    </dgm:pt>
    <dgm:pt modelId="{BE57BA8B-1C6A-42E2-B37A-5CA275362951}" type="pres">
      <dgm:prSet presAssocID="{6EEF4E86-E10C-4D7E-8C21-09A37B635F94}" presName="parentText" presStyleLbl="node1" presStyleIdx="3" presStyleCnt="4">
        <dgm:presLayoutVars>
          <dgm:chMax val="0"/>
          <dgm:bulletEnabled val="1"/>
        </dgm:presLayoutVars>
      </dgm:prSet>
      <dgm:spPr/>
    </dgm:pt>
  </dgm:ptLst>
  <dgm:cxnLst>
    <dgm:cxn modelId="{C205B007-7212-446B-8B58-9E1F4064A0AA}" type="presOf" srcId="{73E909DF-9567-4F43-B2E5-426D689AA4C4}" destId="{C49AF3CD-7891-4486-A566-16AED10B6C67}" srcOrd="0" destOrd="0" presId="urn:microsoft.com/office/officeart/2005/8/layout/vList2"/>
    <dgm:cxn modelId="{E8CA8532-766C-4FA5-9443-402673E36144}" srcId="{73E909DF-9567-4F43-B2E5-426D689AA4C4}" destId="{5A5522AF-99C6-4D63-9B4E-0C1158FDD7FE}" srcOrd="1" destOrd="0" parTransId="{9826F404-FDC9-4AC8-955E-7C03E6488369}" sibTransId="{742D006D-3892-46CA-A358-720512F5F6C0}"/>
    <dgm:cxn modelId="{AE73FA55-E0B0-45A6-BD6D-11BE03E3AD99}" type="presOf" srcId="{6EEF4E86-E10C-4D7E-8C21-09A37B635F94}" destId="{BE57BA8B-1C6A-42E2-B37A-5CA275362951}" srcOrd="0" destOrd="0" presId="urn:microsoft.com/office/officeart/2005/8/layout/vList2"/>
    <dgm:cxn modelId="{ED2783A4-D53A-44C1-B5B0-49221E05D5CD}" type="presOf" srcId="{E23F8876-E7A5-4A4D-A803-E01FD2848736}" destId="{BCA60291-FCB9-4DAD-8F81-7F303E9A2545}" srcOrd="0" destOrd="0" presId="urn:microsoft.com/office/officeart/2005/8/layout/vList2"/>
    <dgm:cxn modelId="{6750C3C0-A745-485A-8D4D-52E45E4E277C}" srcId="{73E909DF-9567-4F43-B2E5-426D689AA4C4}" destId="{6EEF4E86-E10C-4D7E-8C21-09A37B635F94}" srcOrd="3" destOrd="0" parTransId="{ACBA527D-E766-4097-BB17-FDD264C40C97}" sibTransId="{DB2EACF4-FEFE-4C49-B277-118CB574AA5A}"/>
    <dgm:cxn modelId="{36D7A4C6-A611-454E-B2F9-75A367522778}" srcId="{73E909DF-9567-4F43-B2E5-426D689AA4C4}" destId="{12FD7330-9790-42C3-B2B6-7B68357FF7BC}" srcOrd="0" destOrd="0" parTransId="{9949A973-81F7-4D71-A91A-ED3CAC2AF8C3}" sibTransId="{661DAC41-69A8-49B0-8CFE-D8A0EC59E887}"/>
    <dgm:cxn modelId="{7A183ED2-5868-4DF6-AACD-CA900B4CA3CF}" srcId="{73E909DF-9567-4F43-B2E5-426D689AA4C4}" destId="{E23F8876-E7A5-4A4D-A803-E01FD2848736}" srcOrd="2" destOrd="0" parTransId="{07CED0FC-14B7-4EB1-BD62-FB815C100934}" sibTransId="{3BA74A81-77D7-41FD-9354-AACCBC1C8053}"/>
    <dgm:cxn modelId="{5AABB5EC-CFE6-442A-BC70-09A7B4AA451E}" type="presOf" srcId="{12FD7330-9790-42C3-B2B6-7B68357FF7BC}" destId="{C87A8C9C-75CD-4EB6-AEA9-6A11240983F1}" srcOrd="0" destOrd="0" presId="urn:microsoft.com/office/officeart/2005/8/layout/vList2"/>
    <dgm:cxn modelId="{4A4EE4F1-63DC-4E1B-BC87-E2F1B044F3A8}" type="presOf" srcId="{5A5522AF-99C6-4D63-9B4E-0C1158FDD7FE}" destId="{528D217A-2494-4276-9DC2-577F20DE10AC}" srcOrd="0" destOrd="0" presId="urn:microsoft.com/office/officeart/2005/8/layout/vList2"/>
    <dgm:cxn modelId="{1333A51A-2D6B-4840-9254-6D1658839CAB}" type="presParOf" srcId="{C49AF3CD-7891-4486-A566-16AED10B6C67}" destId="{C87A8C9C-75CD-4EB6-AEA9-6A11240983F1}" srcOrd="0" destOrd="0" presId="urn:microsoft.com/office/officeart/2005/8/layout/vList2"/>
    <dgm:cxn modelId="{51027447-9D1C-49E7-8E97-BE1838A46918}" type="presParOf" srcId="{C49AF3CD-7891-4486-A566-16AED10B6C67}" destId="{43A8E8C4-CA0C-41B1-8941-ED50706E3002}" srcOrd="1" destOrd="0" presId="urn:microsoft.com/office/officeart/2005/8/layout/vList2"/>
    <dgm:cxn modelId="{99673736-A954-4514-B093-1F64D2ACDB6C}" type="presParOf" srcId="{C49AF3CD-7891-4486-A566-16AED10B6C67}" destId="{528D217A-2494-4276-9DC2-577F20DE10AC}" srcOrd="2" destOrd="0" presId="urn:microsoft.com/office/officeart/2005/8/layout/vList2"/>
    <dgm:cxn modelId="{F8946905-4CE1-41E8-B65B-AF4C6C2C5CDC}" type="presParOf" srcId="{C49AF3CD-7891-4486-A566-16AED10B6C67}" destId="{80252999-98B3-4AC2-BF42-87E932FE8247}" srcOrd="3" destOrd="0" presId="urn:microsoft.com/office/officeart/2005/8/layout/vList2"/>
    <dgm:cxn modelId="{2E9C9333-019D-4AB3-A132-675B3A6F65BD}" type="presParOf" srcId="{C49AF3CD-7891-4486-A566-16AED10B6C67}" destId="{BCA60291-FCB9-4DAD-8F81-7F303E9A2545}" srcOrd="4" destOrd="0" presId="urn:microsoft.com/office/officeart/2005/8/layout/vList2"/>
    <dgm:cxn modelId="{FC3DB3D6-862F-4D26-9E71-B6D407CB25A1}" type="presParOf" srcId="{C49AF3CD-7891-4486-A566-16AED10B6C67}" destId="{D1AE1275-5017-454D-B615-616D682A5FD9}" srcOrd="5" destOrd="0" presId="urn:microsoft.com/office/officeart/2005/8/layout/vList2"/>
    <dgm:cxn modelId="{8136749E-0930-48DA-AC3A-98F601655788}" type="presParOf" srcId="{C49AF3CD-7891-4486-A566-16AED10B6C67}" destId="{BE57BA8B-1C6A-42E2-B37A-5CA275362951}"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D7DE108-5100-4F71-8F4D-689043A0DAF2}" type="doc">
      <dgm:prSet loTypeId="urn:microsoft.com/office/officeart/2005/8/layout/process4" loCatId="process" qsTypeId="urn:microsoft.com/office/officeart/2005/8/quickstyle/simple2" qsCatId="simple" csTypeId="urn:microsoft.com/office/officeart/2005/8/colors/accent2_2" csCatId="accent2"/>
      <dgm:spPr/>
      <dgm:t>
        <a:bodyPr/>
        <a:lstStyle/>
        <a:p>
          <a:endParaRPr lang="en-US"/>
        </a:p>
      </dgm:t>
    </dgm:pt>
    <dgm:pt modelId="{F9D10A39-E4D3-4F04-902E-F9DDE5AAD321}">
      <dgm:prSet/>
      <dgm:spPr/>
      <dgm:t>
        <a:bodyPr/>
        <a:lstStyle/>
        <a:p>
          <a:r>
            <a:rPr lang="en-GB"/>
            <a:t>Individual, technology-based, and evidence-based treatment.</a:t>
          </a:r>
          <a:endParaRPr lang="en-US"/>
        </a:p>
      </dgm:t>
    </dgm:pt>
    <dgm:pt modelId="{32086A36-136B-4B96-8A15-38C0C797D5A1}" type="parTrans" cxnId="{E5CBBD4D-5221-4A71-90B4-4EF9B3BC6B8B}">
      <dgm:prSet/>
      <dgm:spPr/>
      <dgm:t>
        <a:bodyPr/>
        <a:lstStyle/>
        <a:p>
          <a:endParaRPr lang="en-US"/>
        </a:p>
      </dgm:t>
    </dgm:pt>
    <dgm:pt modelId="{AFC6A797-B0FA-4E3D-B6D1-3E949F1CDC9E}" type="sibTrans" cxnId="{E5CBBD4D-5221-4A71-90B4-4EF9B3BC6B8B}">
      <dgm:prSet/>
      <dgm:spPr/>
      <dgm:t>
        <a:bodyPr/>
        <a:lstStyle/>
        <a:p>
          <a:endParaRPr lang="en-US"/>
        </a:p>
      </dgm:t>
    </dgm:pt>
    <dgm:pt modelId="{8605CAF5-2B49-4D0D-9122-E4C3F0DB67D6}">
      <dgm:prSet/>
      <dgm:spPr/>
      <dgm:t>
        <a:bodyPr/>
        <a:lstStyle/>
        <a:p>
          <a:r>
            <a:rPr lang="en-GB"/>
            <a:t>The benefits are spread across health, behaviour, academic/work, policy, research, and education.</a:t>
          </a:r>
          <a:endParaRPr lang="en-US"/>
        </a:p>
      </dgm:t>
    </dgm:pt>
    <dgm:pt modelId="{51E45DEE-E77D-4E13-A59B-5E4258AD2826}" type="parTrans" cxnId="{F28B5D01-FA4A-4443-8745-433C1BFAB5D9}">
      <dgm:prSet/>
      <dgm:spPr/>
      <dgm:t>
        <a:bodyPr/>
        <a:lstStyle/>
        <a:p>
          <a:endParaRPr lang="en-US"/>
        </a:p>
      </dgm:t>
    </dgm:pt>
    <dgm:pt modelId="{D3193755-96AA-4AD3-95FA-C90C1830F62A}" type="sibTrans" cxnId="{F28B5D01-FA4A-4443-8745-433C1BFAB5D9}">
      <dgm:prSet/>
      <dgm:spPr/>
      <dgm:t>
        <a:bodyPr/>
        <a:lstStyle/>
        <a:p>
          <a:endParaRPr lang="en-US"/>
        </a:p>
      </dgm:t>
    </dgm:pt>
    <dgm:pt modelId="{4A293444-E525-4F78-A490-CDD95D78979F}">
      <dgm:prSet/>
      <dgm:spPr/>
      <dgm:t>
        <a:bodyPr/>
        <a:lstStyle/>
        <a:p>
          <a:r>
            <a:rPr lang="en-GB"/>
            <a:t>Funds the sustainable public health promotion among the youths.</a:t>
          </a:r>
          <a:endParaRPr lang="en-US"/>
        </a:p>
      </dgm:t>
    </dgm:pt>
    <dgm:pt modelId="{9E75EBFB-C123-4195-B7E2-EA9C43B71E4B}" type="parTrans" cxnId="{6DF4C4EA-17C6-4BFF-97DC-9414CC7B15F4}">
      <dgm:prSet/>
      <dgm:spPr/>
      <dgm:t>
        <a:bodyPr/>
        <a:lstStyle/>
        <a:p>
          <a:endParaRPr lang="en-US"/>
        </a:p>
      </dgm:t>
    </dgm:pt>
    <dgm:pt modelId="{3E7E25B5-9703-488B-B2D6-C8604B4FB21C}" type="sibTrans" cxnId="{6DF4C4EA-17C6-4BFF-97DC-9414CC7B15F4}">
      <dgm:prSet/>
      <dgm:spPr/>
      <dgm:t>
        <a:bodyPr/>
        <a:lstStyle/>
        <a:p>
          <a:endParaRPr lang="en-US"/>
        </a:p>
      </dgm:t>
    </dgm:pt>
    <dgm:pt modelId="{56C3787D-ABE5-4EB7-8221-16A3779B155F}" type="pres">
      <dgm:prSet presAssocID="{8D7DE108-5100-4F71-8F4D-689043A0DAF2}" presName="Name0" presStyleCnt="0">
        <dgm:presLayoutVars>
          <dgm:dir/>
          <dgm:animLvl val="lvl"/>
          <dgm:resizeHandles val="exact"/>
        </dgm:presLayoutVars>
      </dgm:prSet>
      <dgm:spPr/>
    </dgm:pt>
    <dgm:pt modelId="{6D856A3C-D8F9-451F-9B4D-1DC575C625C3}" type="pres">
      <dgm:prSet presAssocID="{4A293444-E525-4F78-A490-CDD95D78979F}" presName="boxAndChildren" presStyleCnt="0"/>
      <dgm:spPr/>
    </dgm:pt>
    <dgm:pt modelId="{0B1FB0F0-BB70-40D1-9042-AC4B57A08F30}" type="pres">
      <dgm:prSet presAssocID="{4A293444-E525-4F78-A490-CDD95D78979F}" presName="parentTextBox" presStyleLbl="node1" presStyleIdx="0" presStyleCnt="3"/>
      <dgm:spPr/>
    </dgm:pt>
    <dgm:pt modelId="{D95D7B36-750F-46CF-A459-A8FD9FEB2D5E}" type="pres">
      <dgm:prSet presAssocID="{D3193755-96AA-4AD3-95FA-C90C1830F62A}" presName="sp" presStyleCnt="0"/>
      <dgm:spPr/>
    </dgm:pt>
    <dgm:pt modelId="{1C761952-7946-45A8-AD9D-CC199E439FFE}" type="pres">
      <dgm:prSet presAssocID="{8605CAF5-2B49-4D0D-9122-E4C3F0DB67D6}" presName="arrowAndChildren" presStyleCnt="0"/>
      <dgm:spPr/>
    </dgm:pt>
    <dgm:pt modelId="{1D761436-2C28-4FC0-B86D-7151CD1D4617}" type="pres">
      <dgm:prSet presAssocID="{8605CAF5-2B49-4D0D-9122-E4C3F0DB67D6}" presName="parentTextArrow" presStyleLbl="node1" presStyleIdx="1" presStyleCnt="3"/>
      <dgm:spPr/>
    </dgm:pt>
    <dgm:pt modelId="{D1CF4EC9-AF7D-4190-B0B0-ED86A1D7D4DE}" type="pres">
      <dgm:prSet presAssocID="{AFC6A797-B0FA-4E3D-B6D1-3E949F1CDC9E}" presName="sp" presStyleCnt="0"/>
      <dgm:spPr/>
    </dgm:pt>
    <dgm:pt modelId="{EDF720F9-A2E6-465A-8678-3DBA9EA3A7CE}" type="pres">
      <dgm:prSet presAssocID="{F9D10A39-E4D3-4F04-902E-F9DDE5AAD321}" presName="arrowAndChildren" presStyleCnt="0"/>
      <dgm:spPr/>
    </dgm:pt>
    <dgm:pt modelId="{504452BF-C070-4A97-9EAF-FAB322D4AF7A}" type="pres">
      <dgm:prSet presAssocID="{F9D10A39-E4D3-4F04-902E-F9DDE5AAD321}" presName="parentTextArrow" presStyleLbl="node1" presStyleIdx="2" presStyleCnt="3"/>
      <dgm:spPr/>
    </dgm:pt>
  </dgm:ptLst>
  <dgm:cxnLst>
    <dgm:cxn modelId="{7F77B600-7DD5-4337-9C1F-E09C4DD40DBA}" type="presOf" srcId="{F9D10A39-E4D3-4F04-902E-F9DDE5AAD321}" destId="{504452BF-C070-4A97-9EAF-FAB322D4AF7A}" srcOrd="0" destOrd="0" presId="urn:microsoft.com/office/officeart/2005/8/layout/process4"/>
    <dgm:cxn modelId="{F28B5D01-FA4A-4443-8745-433C1BFAB5D9}" srcId="{8D7DE108-5100-4F71-8F4D-689043A0DAF2}" destId="{8605CAF5-2B49-4D0D-9122-E4C3F0DB67D6}" srcOrd="1" destOrd="0" parTransId="{51E45DEE-E77D-4E13-A59B-5E4258AD2826}" sibTransId="{D3193755-96AA-4AD3-95FA-C90C1830F62A}"/>
    <dgm:cxn modelId="{2C97CD01-6507-4332-A284-970B2F6B36FE}" type="presOf" srcId="{4A293444-E525-4F78-A490-CDD95D78979F}" destId="{0B1FB0F0-BB70-40D1-9042-AC4B57A08F30}" srcOrd="0" destOrd="0" presId="urn:microsoft.com/office/officeart/2005/8/layout/process4"/>
    <dgm:cxn modelId="{DC9B1C69-F96D-4B1B-A733-7EA4A508A89A}" type="presOf" srcId="{8D7DE108-5100-4F71-8F4D-689043A0DAF2}" destId="{56C3787D-ABE5-4EB7-8221-16A3779B155F}" srcOrd="0" destOrd="0" presId="urn:microsoft.com/office/officeart/2005/8/layout/process4"/>
    <dgm:cxn modelId="{E5CBBD4D-5221-4A71-90B4-4EF9B3BC6B8B}" srcId="{8D7DE108-5100-4F71-8F4D-689043A0DAF2}" destId="{F9D10A39-E4D3-4F04-902E-F9DDE5AAD321}" srcOrd="0" destOrd="0" parTransId="{32086A36-136B-4B96-8A15-38C0C797D5A1}" sibTransId="{AFC6A797-B0FA-4E3D-B6D1-3E949F1CDC9E}"/>
    <dgm:cxn modelId="{56D3B597-46F5-4735-94D6-4C7DAEA3F2C6}" type="presOf" srcId="{8605CAF5-2B49-4D0D-9122-E4C3F0DB67D6}" destId="{1D761436-2C28-4FC0-B86D-7151CD1D4617}" srcOrd="0" destOrd="0" presId="urn:microsoft.com/office/officeart/2005/8/layout/process4"/>
    <dgm:cxn modelId="{6DF4C4EA-17C6-4BFF-97DC-9414CC7B15F4}" srcId="{8D7DE108-5100-4F71-8F4D-689043A0DAF2}" destId="{4A293444-E525-4F78-A490-CDD95D78979F}" srcOrd="2" destOrd="0" parTransId="{9E75EBFB-C123-4195-B7E2-EA9C43B71E4B}" sibTransId="{3E7E25B5-9703-488B-B2D6-C8604B4FB21C}"/>
    <dgm:cxn modelId="{7C4CBAF3-70F9-42E5-9FC4-585DE9A9998C}" type="presParOf" srcId="{56C3787D-ABE5-4EB7-8221-16A3779B155F}" destId="{6D856A3C-D8F9-451F-9B4D-1DC575C625C3}" srcOrd="0" destOrd="0" presId="urn:microsoft.com/office/officeart/2005/8/layout/process4"/>
    <dgm:cxn modelId="{7C2DB808-C5E7-44CC-BB43-5487C2C5BE38}" type="presParOf" srcId="{6D856A3C-D8F9-451F-9B4D-1DC575C625C3}" destId="{0B1FB0F0-BB70-40D1-9042-AC4B57A08F30}" srcOrd="0" destOrd="0" presId="urn:microsoft.com/office/officeart/2005/8/layout/process4"/>
    <dgm:cxn modelId="{7B68E121-1DC0-4A5E-A888-805F9B95F6D0}" type="presParOf" srcId="{56C3787D-ABE5-4EB7-8221-16A3779B155F}" destId="{D95D7B36-750F-46CF-A459-A8FD9FEB2D5E}" srcOrd="1" destOrd="0" presId="urn:microsoft.com/office/officeart/2005/8/layout/process4"/>
    <dgm:cxn modelId="{F59FF084-AB2D-4AC0-B796-BDFC7BA144E1}" type="presParOf" srcId="{56C3787D-ABE5-4EB7-8221-16A3779B155F}" destId="{1C761952-7946-45A8-AD9D-CC199E439FFE}" srcOrd="2" destOrd="0" presId="urn:microsoft.com/office/officeart/2005/8/layout/process4"/>
    <dgm:cxn modelId="{9711CD0D-FBE1-46A1-B15D-41811DFA82E9}" type="presParOf" srcId="{1C761952-7946-45A8-AD9D-CC199E439FFE}" destId="{1D761436-2C28-4FC0-B86D-7151CD1D4617}" srcOrd="0" destOrd="0" presId="urn:microsoft.com/office/officeart/2005/8/layout/process4"/>
    <dgm:cxn modelId="{6AF56899-00EF-44FC-AC6E-7B6E78FE5F4A}" type="presParOf" srcId="{56C3787D-ABE5-4EB7-8221-16A3779B155F}" destId="{D1CF4EC9-AF7D-4190-B0B0-ED86A1D7D4DE}" srcOrd="3" destOrd="0" presId="urn:microsoft.com/office/officeart/2005/8/layout/process4"/>
    <dgm:cxn modelId="{D8384473-A2B0-4018-838E-1D6E2ED8B1A9}" type="presParOf" srcId="{56C3787D-ABE5-4EB7-8221-16A3779B155F}" destId="{EDF720F9-A2E6-465A-8678-3DBA9EA3A7CE}" srcOrd="4" destOrd="0" presId="urn:microsoft.com/office/officeart/2005/8/layout/process4"/>
    <dgm:cxn modelId="{02E0A098-90A5-4DD5-A149-7CAB77111AA1}" type="presParOf" srcId="{EDF720F9-A2E6-465A-8678-3DBA9EA3A7CE}" destId="{504452BF-C070-4A97-9EAF-FAB322D4AF7A}"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FD2B988-5A75-4E0E-B6CA-1C6A23E8B53A}"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31CB6268-8A85-4C02-BF12-D29EF21275DD}">
      <dgm:prSet/>
      <dgm:spPr/>
      <dgm:t>
        <a:bodyPr/>
        <a:lstStyle/>
        <a:p>
          <a:r>
            <a:rPr lang="en-GB"/>
            <a:t>Aziz, S., A M Ali, A., Aslam, H., A Abd-alrazaq, A., AlSaad, R., Alajlani, M., Ahmad, R., Khalil, L., Ahmed, A. and Sheikh, J. (2025). Wearable Artificial Intelligence for Sleep Disorders: Scoping Review. </a:t>
          </a:r>
          <a:r>
            <a:rPr lang="en-GB" i="1"/>
            <a:t>Journal of Medical Internet Research</a:t>
          </a:r>
          <a:r>
            <a:rPr lang="en-GB"/>
            <a:t>, [online] 27, p.e65272. doi:https://doi.org/10.2196/65272.</a:t>
          </a:r>
          <a:endParaRPr lang="en-US"/>
        </a:p>
      </dgm:t>
    </dgm:pt>
    <dgm:pt modelId="{EE9E8991-304D-4D2C-AD03-CB50E16D426B}" type="parTrans" cxnId="{A6D61A5E-3924-400B-9E97-BACF7DD00259}">
      <dgm:prSet/>
      <dgm:spPr/>
      <dgm:t>
        <a:bodyPr/>
        <a:lstStyle/>
        <a:p>
          <a:endParaRPr lang="en-US"/>
        </a:p>
      </dgm:t>
    </dgm:pt>
    <dgm:pt modelId="{070A1888-2AB8-4956-B925-90490178FBE6}" type="sibTrans" cxnId="{A6D61A5E-3924-400B-9E97-BACF7DD00259}">
      <dgm:prSet/>
      <dgm:spPr/>
      <dgm:t>
        <a:bodyPr/>
        <a:lstStyle/>
        <a:p>
          <a:endParaRPr lang="en-US"/>
        </a:p>
      </dgm:t>
    </dgm:pt>
    <dgm:pt modelId="{241D46E3-5C79-485C-9086-47AC8FAC10F5}">
      <dgm:prSet/>
      <dgm:spPr/>
      <dgm:t>
        <a:bodyPr/>
        <a:lstStyle/>
        <a:p>
          <a:r>
            <a:rPr lang="en-GB" dirty="0"/>
            <a:t>Ben Simon, E. and Walker, M.P. (2018). Sleep loss causes social withdrawal and loneliness. </a:t>
          </a:r>
          <a:r>
            <a:rPr lang="en-GB" i="1" dirty="0"/>
            <a:t>Nature Communications</a:t>
          </a:r>
          <a:r>
            <a:rPr lang="en-GB" dirty="0"/>
            <a:t>, [online] 9(1). </a:t>
          </a:r>
          <a:r>
            <a:rPr lang="en-GB" dirty="0" err="1"/>
            <a:t>doi:https</a:t>
          </a:r>
          <a:r>
            <a:rPr lang="en-GB" dirty="0"/>
            <a:t>://doi.org/10.1038/s41467-018-05377-0.</a:t>
          </a:r>
          <a:endParaRPr lang="en-US" dirty="0"/>
        </a:p>
      </dgm:t>
    </dgm:pt>
    <dgm:pt modelId="{C3C35E7B-06BC-4287-A5B5-929AE4E10B2F}" type="parTrans" cxnId="{6093895C-707C-4DB9-9312-3DF41383186B}">
      <dgm:prSet/>
      <dgm:spPr/>
      <dgm:t>
        <a:bodyPr/>
        <a:lstStyle/>
        <a:p>
          <a:endParaRPr lang="en-US"/>
        </a:p>
      </dgm:t>
    </dgm:pt>
    <dgm:pt modelId="{7E741BD7-047A-48F8-A37E-B627FAB638CA}" type="sibTrans" cxnId="{6093895C-707C-4DB9-9312-3DF41383186B}">
      <dgm:prSet/>
      <dgm:spPr/>
      <dgm:t>
        <a:bodyPr/>
        <a:lstStyle/>
        <a:p>
          <a:endParaRPr lang="en-US"/>
        </a:p>
      </dgm:t>
    </dgm:pt>
    <dgm:pt modelId="{9057FB26-94A6-491E-B9E2-8B03C0A531B9}">
      <dgm:prSet/>
      <dgm:spPr/>
      <dgm:t>
        <a:bodyPr/>
        <a:lstStyle/>
        <a:p>
          <a:r>
            <a:rPr lang="en-GB" dirty="0"/>
            <a:t>Ilhan, A.E., Sener, B. and </a:t>
          </a:r>
          <a:r>
            <a:rPr lang="en-GB" dirty="0" err="1"/>
            <a:t>Hacihabiboglu</a:t>
          </a:r>
          <a:r>
            <a:rPr lang="en-GB" dirty="0"/>
            <a:t>, H. (2022). Improving Sleep-Wake </a:t>
          </a:r>
          <a:r>
            <a:rPr lang="en-GB" dirty="0" err="1"/>
            <a:t>Behaviors</a:t>
          </a:r>
          <a:r>
            <a:rPr lang="en-GB" dirty="0"/>
            <a:t> Using Mobile App Gamification. </a:t>
          </a:r>
          <a:r>
            <a:rPr lang="en-GB" i="1" dirty="0"/>
            <a:t>Entertainment Computing</a:t>
          </a:r>
          <a:r>
            <a:rPr lang="en-GB" dirty="0"/>
            <a:t>, [online] 40, p.100454. </a:t>
          </a:r>
          <a:r>
            <a:rPr lang="en-GB" dirty="0" err="1"/>
            <a:t>doi:https</a:t>
          </a:r>
          <a:r>
            <a:rPr lang="en-GB" dirty="0"/>
            <a:t>://doi.org/10.1016/j.entcom.2021.100454.</a:t>
          </a:r>
          <a:endParaRPr lang="en-US" dirty="0"/>
        </a:p>
      </dgm:t>
    </dgm:pt>
    <dgm:pt modelId="{ADE46E9C-B45B-406D-9D16-5C784D32E456}" type="parTrans" cxnId="{14B9E06D-89AC-46F1-980F-B6FCE7AF5CC6}">
      <dgm:prSet/>
      <dgm:spPr/>
      <dgm:t>
        <a:bodyPr/>
        <a:lstStyle/>
        <a:p>
          <a:endParaRPr lang="en-US"/>
        </a:p>
      </dgm:t>
    </dgm:pt>
    <dgm:pt modelId="{BAFDB5D1-03FB-4477-86F0-5F472654382C}" type="sibTrans" cxnId="{14B9E06D-89AC-46F1-980F-B6FCE7AF5CC6}">
      <dgm:prSet/>
      <dgm:spPr/>
      <dgm:t>
        <a:bodyPr/>
        <a:lstStyle/>
        <a:p>
          <a:endParaRPr lang="en-US"/>
        </a:p>
      </dgm:t>
    </dgm:pt>
    <dgm:pt modelId="{4C5A5554-8453-4791-9AFC-439C4A824CA3}">
      <dgm:prSet/>
      <dgm:spPr/>
      <dgm:t>
        <a:bodyPr/>
        <a:lstStyle/>
        <a:p>
          <a:r>
            <a:rPr lang="en-GB"/>
            <a:t>Karasneh, R.A., Al-Azzam, S.I., Alzoubi, K.H., Hawamdeh, S., Jarab, A.S. and Nusair, M.B. (2022). Smartphone applications for sleep tracking: rating and perceptions about behavioral change among users. </a:t>
          </a:r>
          <a:r>
            <a:rPr lang="en-GB" i="1"/>
            <a:t>Sleep Science</a:t>
          </a:r>
          <a:r>
            <a:rPr lang="en-GB"/>
            <a:t>, [online] 15(1), pp.65–73. doi:https://doi.org/10.5935/1984-0063.20210007.</a:t>
          </a:r>
          <a:endParaRPr lang="en-US"/>
        </a:p>
      </dgm:t>
    </dgm:pt>
    <dgm:pt modelId="{64086780-A4CF-4E86-9B02-5F59F2ED52E9}" type="parTrans" cxnId="{DB79A4C7-0FF7-4C55-A049-85A7C8231ADE}">
      <dgm:prSet/>
      <dgm:spPr/>
      <dgm:t>
        <a:bodyPr/>
        <a:lstStyle/>
        <a:p>
          <a:endParaRPr lang="en-US"/>
        </a:p>
      </dgm:t>
    </dgm:pt>
    <dgm:pt modelId="{D881F33B-B3D0-4CAA-A4A9-16B60681B7B7}" type="sibTrans" cxnId="{DB79A4C7-0FF7-4C55-A049-85A7C8231ADE}">
      <dgm:prSet/>
      <dgm:spPr/>
      <dgm:t>
        <a:bodyPr/>
        <a:lstStyle/>
        <a:p>
          <a:endParaRPr lang="en-US"/>
        </a:p>
      </dgm:t>
    </dgm:pt>
    <dgm:pt modelId="{EDFA262F-134E-49A0-A4AC-1CBE9373C9A7}">
      <dgm:prSet/>
      <dgm:spPr/>
      <dgm:t>
        <a:bodyPr/>
        <a:lstStyle/>
        <a:p>
          <a:r>
            <a:rPr lang="en-GB"/>
            <a:t>Verma, R.K., Dhillon, G., Grewal, H., Prasad, V., Munjal, R.S., Sharma, P., Buddhavarapu, V., Devadoss, R., Kashyap, R. and Surani, S. (2023). Artificial intelligence in sleep medicine: Present and future. </a:t>
          </a:r>
          <a:r>
            <a:rPr lang="en-GB" i="1"/>
            <a:t>World Journal of Clinical Cases</a:t>
          </a:r>
          <a:r>
            <a:rPr lang="en-GB"/>
            <a:t>, [online] 11(34), pp.8106–8110. doi:https://doi.org/10.12998/wjcc.v11.i34.8106.</a:t>
          </a:r>
          <a:endParaRPr lang="en-US"/>
        </a:p>
      </dgm:t>
    </dgm:pt>
    <dgm:pt modelId="{3102DA9B-D9D9-4B71-BCFD-22C91BB2BEA9}" type="parTrans" cxnId="{E032ECCD-A4EB-4533-9CC4-9DEBD15EF936}">
      <dgm:prSet/>
      <dgm:spPr/>
      <dgm:t>
        <a:bodyPr/>
        <a:lstStyle/>
        <a:p>
          <a:endParaRPr lang="en-US"/>
        </a:p>
      </dgm:t>
    </dgm:pt>
    <dgm:pt modelId="{426D640B-10DD-4DC7-92D0-038EC405C8BA}" type="sibTrans" cxnId="{E032ECCD-A4EB-4533-9CC4-9DEBD15EF936}">
      <dgm:prSet/>
      <dgm:spPr/>
      <dgm:t>
        <a:bodyPr/>
        <a:lstStyle/>
        <a:p>
          <a:endParaRPr lang="en-US"/>
        </a:p>
      </dgm:t>
    </dgm:pt>
    <dgm:pt modelId="{2CC1835A-EC09-44B0-B661-3B38A2141A44}">
      <dgm:prSet/>
      <dgm:spPr/>
      <dgm:t>
        <a:bodyPr/>
        <a:lstStyle/>
        <a:p>
          <a:r>
            <a:rPr lang="de-AT"/>
            <a:t>Vollert, B., Müller, L., Jacobi, C., Trockel, M. and Beintner, I. (2022). </a:t>
          </a:r>
          <a:r>
            <a:rPr lang="en-GB"/>
            <a:t>Effectiveness of an app-based short intervention to improve sleep: Randomized Controlled Trial (Preprint). </a:t>
          </a:r>
          <a:r>
            <a:rPr lang="en-GB" i="1"/>
            <a:t>JMIR Mental Health</a:t>
          </a:r>
          <a:r>
            <a:rPr lang="en-GB"/>
            <a:t>, [online] 10. doi:https://doi.org/10.2196/39052.</a:t>
          </a:r>
          <a:endParaRPr lang="en-US"/>
        </a:p>
      </dgm:t>
    </dgm:pt>
    <dgm:pt modelId="{0753C33F-11E7-4BA5-85F2-A45ADFA7E359}" type="parTrans" cxnId="{91AB9FCC-4E75-49E2-83C1-3598725B60F0}">
      <dgm:prSet/>
      <dgm:spPr/>
      <dgm:t>
        <a:bodyPr/>
        <a:lstStyle/>
        <a:p>
          <a:endParaRPr lang="en-US"/>
        </a:p>
      </dgm:t>
    </dgm:pt>
    <dgm:pt modelId="{45527E75-F978-4D4D-9FF5-0EFCBF6CBE70}" type="sibTrans" cxnId="{91AB9FCC-4E75-49E2-83C1-3598725B60F0}">
      <dgm:prSet/>
      <dgm:spPr/>
      <dgm:t>
        <a:bodyPr/>
        <a:lstStyle/>
        <a:p>
          <a:endParaRPr lang="en-US"/>
        </a:p>
      </dgm:t>
    </dgm:pt>
    <dgm:pt modelId="{7E7C1CB6-1762-4091-9685-283307626506}">
      <dgm:prSet/>
      <dgm:spPr/>
      <dgm:t>
        <a:bodyPr/>
        <a:lstStyle/>
        <a:p>
          <a:r>
            <a:rPr lang="en-GB" dirty="0"/>
            <a:t>Vu, T.H. and Tagliabue, M. (2025). Active nudging towards digital well-being: reducing excessive screen time on mobile phones and potential improvement for sleep quality. </a:t>
          </a:r>
          <a:r>
            <a:rPr lang="en-GB" i="1" dirty="0"/>
            <a:t>Frontiers in Psychiatry</a:t>
          </a:r>
          <a:r>
            <a:rPr lang="en-GB" dirty="0"/>
            <a:t>, [online] 16. </a:t>
          </a:r>
          <a:r>
            <a:rPr lang="en-GB" dirty="0" err="1"/>
            <a:t>doi:https</a:t>
          </a:r>
          <a:r>
            <a:rPr lang="en-GB" dirty="0"/>
            <a:t>://doi.org/10.3389/fpsyt.2025.1602997.</a:t>
          </a:r>
          <a:endParaRPr lang="en-US" dirty="0"/>
        </a:p>
      </dgm:t>
    </dgm:pt>
    <dgm:pt modelId="{22F66EF0-E1F8-446D-A869-9ACE8C382F47}" type="parTrans" cxnId="{B21C9242-1AAC-4710-B044-7978BFCEBCCD}">
      <dgm:prSet/>
      <dgm:spPr/>
      <dgm:t>
        <a:bodyPr/>
        <a:lstStyle/>
        <a:p>
          <a:endParaRPr lang="en-US"/>
        </a:p>
      </dgm:t>
    </dgm:pt>
    <dgm:pt modelId="{77E4482B-4774-44E7-915A-6AA66E3FB372}" type="sibTrans" cxnId="{B21C9242-1AAC-4710-B044-7978BFCEBCCD}">
      <dgm:prSet/>
      <dgm:spPr/>
      <dgm:t>
        <a:bodyPr/>
        <a:lstStyle/>
        <a:p>
          <a:endParaRPr lang="en-US"/>
        </a:p>
      </dgm:t>
    </dgm:pt>
    <dgm:pt modelId="{B2FFA8D3-6D47-4C57-9C89-8E42D75F38D9}">
      <dgm:prSet/>
      <dgm:spPr/>
      <dgm:t>
        <a:bodyPr/>
        <a:lstStyle/>
        <a:p>
          <a:pPr>
            <a:buNone/>
          </a:pPr>
          <a:r>
            <a:rPr lang="en-US" dirty="0" err="1"/>
            <a:t>Chattu</a:t>
          </a:r>
          <a:r>
            <a:rPr lang="en-US" dirty="0"/>
            <a:t>, V., Manzar, Md., Kumary, S., Burman, D., Spence, D. and Pandi-Perumal, S. (2018). The Global Problem of Insufficient Sleep and Its Serious Public Health Implications. </a:t>
          </a:r>
          <a:r>
            <a:rPr lang="en-US" i="1" dirty="0"/>
            <a:t>Healthcare</a:t>
          </a:r>
          <a:r>
            <a:rPr lang="en-US" dirty="0"/>
            <a:t>, [online] 7(1), p.1. </a:t>
          </a:r>
          <a:r>
            <a:rPr lang="en-US" dirty="0" err="1"/>
            <a:t>doi:https</a:t>
          </a:r>
          <a:r>
            <a:rPr lang="en-US" dirty="0"/>
            <a:t>://doi.org/10.3390/healthcare7010001.</a:t>
          </a:r>
        </a:p>
      </dgm:t>
    </dgm:pt>
    <dgm:pt modelId="{677AE6C1-982D-49CA-A0DF-85629E26DEAD}" type="parTrans" cxnId="{07C6660D-0329-4E42-86C5-CEBD4B8F35FD}">
      <dgm:prSet/>
      <dgm:spPr/>
      <dgm:t>
        <a:bodyPr/>
        <a:lstStyle/>
        <a:p>
          <a:endParaRPr lang="en-IN"/>
        </a:p>
      </dgm:t>
    </dgm:pt>
    <dgm:pt modelId="{57C0CFD4-029B-4B08-B4B1-618820A38C83}" type="sibTrans" cxnId="{07C6660D-0329-4E42-86C5-CEBD4B8F35FD}">
      <dgm:prSet/>
      <dgm:spPr/>
      <dgm:t>
        <a:bodyPr/>
        <a:lstStyle/>
        <a:p>
          <a:endParaRPr lang="en-IN"/>
        </a:p>
      </dgm:t>
    </dgm:pt>
    <dgm:pt modelId="{B4EA5D98-98B7-4A7B-AC4C-D308E8585B79}">
      <dgm:prSet/>
      <dgm:spPr/>
      <dgm:t>
        <a:bodyPr/>
        <a:lstStyle/>
        <a:p>
          <a:pPr>
            <a:buNone/>
          </a:pPr>
          <a:r>
            <a:rPr lang="en-US" dirty="0"/>
            <a:t>Feingold, C.L. and Smiley, A. (2022). Healthy Sleep Every Day Keeps the Doctor Away. </a:t>
          </a:r>
          <a:r>
            <a:rPr lang="en-US" i="1" dirty="0"/>
            <a:t>International Journal of Environmental Research and Public Health</a:t>
          </a:r>
          <a:r>
            <a:rPr lang="en-US" dirty="0"/>
            <a:t>, 19(17), p.10740. </a:t>
          </a:r>
          <a:r>
            <a:rPr lang="en-US" dirty="0" err="1"/>
            <a:t>doi:https</a:t>
          </a:r>
          <a:r>
            <a:rPr lang="en-US" dirty="0"/>
            <a:t>://doi.org/10.3390/ijerph191710740.</a:t>
          </a:r>
        </a:p>
      </dgm:t>
    </dgm:pt>
    <dgm:pt modelId="{8ED43016-88B7-43A7-ADBF-3B7993AD4631}" type="parTrans" cxnId="{25760D83-CCA0-44C9-91DC-6EC64A5187B8}">
      <dgm:prSet/>
      <dgm:spPr/>
      <dgm:t>
        <a:bodyPr/>
        <a:lstStyle/>
        <a:p>
          <a:endParaRPr lang="en-IN"/>
        </a:p>
      </dgm:t>
    </dgm:pt>
    <dgm:pt modelId="{B6F222C6-FC4D-49F2-A324-F4BAAE63744A}" type="sibTrans" cxnId="{25760D83-CCA0-44C9-91DC-6EC64A5187B8}">
      <dgm:prSet/>
      <dgm:spPr/>
      <dgm:t>
        <a:bodyPr/>
        <a:lstStyle/>
        <a:p>
          <a:endParaRPr lang="en-IN"/>
        </a:p>
      </dgm:t>
    </dgm:pt>
    <dgm:pt modelId="{15CA05B8-AD8A-4236-A560-C57E07788EC8}" type="pres">
      <dgm:prSet presAssocID="{9FD2B988-5A75-4E0E-B6CA-1C6A23E8B53A}" presName="vert0" presStyleCnt="0">
        <dgm:presLayoutVars>
          <dgm:dir/>
          <dgm:animOne val="branch"/>
          <dgm:animLvl val="lvl"/>
        </dgm:presLayoutVars>
      </dgm:prSet>
      <dgm:spPr/>
    </dgm:pt>
    <dgm:pt modelId="{184C46DA-5A76-411C-B1D5-359BFD8C2323}" type="pres">
      <dgm:prSet presAssocID="{31CB6268-8A85-4C02-BF12-D29EF21275DD}" presName="thickLine" presStyleLbl="alignNode1" presStyleIdx="0" presStyleCnt="9"/>
      <dgm:spPr/>
    </dgm:pt>
    <dgm:pt modelId="{B6D9F1BE-C9CD-4AEB-A0BA-00D749AC1FFA}" type="pres">
      <dgm:prSet presAssocID="{31CB6268-8A85-4C02-BF12-D29EF21275DD}" presName="horz1" presStyleCnt="0"/>
      <dgm:spPr/>
    </dgm:pt>
    <dgm:pt modelId="{B8177C79-10E8-4175-A2D1-3CB86F41C3D7}" type="pres">
      <dgm:prSet presAssocID="{31CB6268-8A85-4C02-BF12-D29EF21275DD}" presName="tx1" presStyleLbl="revTx" presStyleIdx="0" presStyleCnt="9"/>
      <dgm:spPr/>
    </dgm:pt>
    <dgm:pt modelId="{5E65BBF8-5AAB-4A37-A3FF-C4E5BEFBB9E5}" type="pres">
      <dgm:prSet presAssocID="{31CB6268-8A85-4C02-BF12-D29EF21275DD}" presName="vert1" presStyleCnt="0"/>
      <dgm:spPr/>
    </dgm:pt>
    <dgm:pt modelId="{66F16C59-8084-4A1F-9CFD-07219695BD73}" type="pres">
      <dgm:prSet presAssocID="{241D46E3-5C79-485C-9086-47AC8FAC10F5}" presName="thickLine" presStyleLbl="alignNode1" presStyleIdx="1" presStyleCnt="9"/>
      <dgm:spPr/>
    </dgm:pt>
    <dgm:pt modelId="{FDF65D42-C313-4286-9618-AAFF0F5F1788}" type="pres">
      <dgm:prSet presAssocID="{241D46E3-5C79-485C-9086-47AC8FAC10F5}" presName="horz1" presStyleCnt="0"/>
      <dgm:spPr/>
    </dgm:pt>
    <dgm:pt modelId="{E69FFAFA-8D03-4160-95E4-5499D83C4401}" type="pres">
      <dgm:prSet presAssocID="{241D46E3-5C79-485C-9086-47AC8FAC10F5}" presName="tx1" presStyleLbl="revTx" presStyleIdx="1" presStyleCnt="9"/>
      <dgm:spPr/>
    </dgm:pt>
    <dgm:pt modelId="{7F0BE9C5-5B92-4866-9807-8E41C0768B19}" type="pres">
      <dgm:prSet presAssocID="{241D46E3-5C79-485C-9086-47AC8FAC10F5}" presName="vert1" presStyleCnt="0"/>
      <dgm:spPr/>
    </dgm:pt>
    <dgm:pt modelId="{7F28B50E-233B-4CE0-BDEC-8BED5EB9BE01}" type="pres">
      <dgm:prSet presAssocID="{B2FFA8D3-6D47-4C57-9C89-8E42D75F38D9}" presName="thickLine" presStyleLbl="alignNode1" presStyleIdx="2" presStyleCnt="9"/>
      <dgm:spPr/>
    </dgm:pt>
    <dgm:pt modelId="{CBFAE0CE-A76E-43ED-9E33-A992A964E3E7}" type="pres">
      <dgm:prSet presAssocID="{B2FFA8D3-6D47-4C57-9C89-8E42D75F38D9}" presName="horz1" presStyleCnt="0"/>
      <dgm:spPr/>
    </dgm:pt>
    <dgm:pt modelId="{4C393413-E527-4879-B6A6-47388C59096A}" type="pres">
      <dgm:prSet presAssocID="{B2FFA8D3-6D47-4C57-9C89-8E42D75F38D9}" presName="tx1" presStyleLbl="revTx" presStyleIdx="2" presStyleCnt="9"/>
      <dgm:spPr/>
    </dgm:pt>
    <dgm:pt modelId="{9D9FB625-84C0-4AAC-ABDC-F2D9F31696E0}" type="pres">
      <dgm:prSet presAssocID="{B2FFA8D3-6D47-4C57-9C89-8E42D75F38D9}" presName="vert1" presStyleCnt="0"/>
      <dgm:spPr/>
    </dgm:pt>
    <dgm:pt modelId="{BAED19F1-965D-456C-B3D4-BD2C5FA52072}" type="pres">
      <dgm:prSet presAssocID="{B4EA5D98-98B7-4A7B-AC4C-D308E8585B79}" presName="thickLine" presStyleLbl="alignNode1" presStyleIdx="3" presStyleCnt="9"/>
      <dgm:spPr/>
    </dgm:pt>
    <dgm:pt modelId="{FBC8211A-BF37-45AC-A576-FC4A56375CBE}" type="pres">
      <dgm:prSet presAssocID="{B4EA5D98-98B7-4A7B-AC4C-D308E8585B79}" presName="horz1" presStyleCnt="0"/>
      <dgm:spPr/>
    </dgm:pt>
    <dgm:pt modelId="{6CB59286-80CC-4F98-8193-A2439176D4F0}" type="pres">
      <dgm:prSet presAssocID="{B4EA5D98-98B7-4A7B-AC4C-D308E8585B79}" presName="tx1" presStyleLbl="revTx" presStyleIdx="3" presStyleCnt="9"/>
      <dgm:spPr/>
    </dgm:pt>
    <dgm:pt modelId="{A55914FE-1BA6-43E0-A10E-6EA52B7D30E5}" type="pres">
      <dgm:prSet presAssocID="{B4EA5D98-98B7-4A7B-AC4C-D308E8585B79}" presName="vert1" presStyleCnt="0"/>
      <dgm:spPr/>
    </dgm:pt>
    <dgm:pt modelId="{5EE23498-10C8-440B-BE76-9FED79015E7E}" type="pres">
      <dgm:prSet presAssocID="{9057FB26-94A6-491E-B9E2-8B03C0A531B9}" presName="thickLine" presStyleLbl="alignNode1" presStyleIdx="4" presStyleCnt="9"/>
      <dgm:spPr/>
    </dgm:pt>
    <dgm:pt modelId="{A43DF5C4-FC86-4B2C-8100-A52F1CBE51DD}" type="pres">
      <dgm:prSet presAssocID="{9057FB26-94A6-491E-B9E2-8B03C0A531B9}" presName="horz1" presStyleCnt="0"/>
      <dgm:spPr/>
    </dgm:pt>
    <dgm:pt modelId="{099DEB36-AF66-4D4B-81F6-C3200A01F70C}" type="pres">
      <dgm:prSet presAssocID="{9057FB26-94A6-491E-B9E2-8B03C0A531B9}" presName="tx1" presStyleLbl="revTx" presStyleIdx="4" presStyleCnt="9"/>
      <dgm:spPr/>
    </dgm:pt>
    <dgm:pt modelId="{41BBA01E-2DA1-42AF-932C-FD70681C3161}" type="pres">
      <dgm:prSet presAssocID="{9057FB26-94A6-491E-B9E2-8B03C0A531B9}" presName="vert1" presStyleCnt="0"/>
      <dgm:spPr/>
    </dgm:pt>
    <dgm:pt modelId="{7C1DEC3F-7377-486F-9AAC-1692FC81D77B}" type="pres">
      <dgm:prSet presAssocID="{4C5A5554-8453-4791-9AFC-439C4A824CA3}" presName="thickLine" presStyleLbl="alignNode1" presStyleIdx="5" presStyleCnt="9"/>
      <dgm:spPr/>
    </dgm:pt>
    <dgm:pt modelId="{D60F5EAA-234F-43BA-AF02-015DBF48F275}" type="pres">
      <dgm:prSet presAssocID="{4C5A5554-8453-4791-9AFC-439C4A824CA3}" presName="horz1" presStyleCnt="0"/>
      <dgm:spPr/>
    </dgm:pt>
    <dgm:pt modelId="{7C81987E-FE98-4EB8-94DD-2B1F9A7F9723}" type="pres">
      <dgm:prSet presAssocID="{4C5A5554-8453-4791-9AFC-439C4A824CA3}" presName="tx1" presStyleLbl="revTx" presStyleIdx="5" presStyleCnt="9"/>
      <dgm:spPr/>
    </dgm:pt>
    <dgm:pt modelId="{F8BC271F-8CD7-4310-9BA8-9B96C3F17AD4}" type="pres">
      <dgm:prSet presAssocID="{4C5A5554-8453-4791-9AFC-439C4A824CA3}" presName="vert1" presStyleCnt="0"/>
      <dgm:spPr/>
    </dgm:pt>
    <dgm:pt modelId="{D1B617C7-7C22-4DFC-8121-C500BAA502C5}" type="pres">
      <dgm:prSet presAssocID="{EDFA262F-134E-49A0-A4AC-1CBE9373C9A7}" presName="thickLine" presStyleLbl="alignNode1" presStyleIdx="6" presStyleCnt="9"/>
      <dgm:spPr/>
    </dgm:pt>
    <dgm:pt modelId="{BCC6A3C5-E71F-4E63-88B1-B06B9F05CBEC}" type="pres">
      <dgm:prSet presAssocID="{EDFA262F-134E-49A0-A4AC-1CBE9373C9A7}" presName="horz1" presStyleCnt="0"/>
      <dgm:spPr/>
    </dgm:pt>
    <dgm:pt modelId="{437E748A-C4A6-4C42-8E4D-BC628072FABE}" type="pres">
      <dgm:prSet presAssocID="{EDFA262F-134E-49A0-A4AC-1CBE9373C9A7}" presName="tx1" presStyleLbl="revTx" presStyleIdx="6" presStyleCnt="9"/>
      <dgm:spPr/>
    </dgm:pt>
    <dgm:pt modelId="{E01E0CC2-6A34-4893-A14A-CD4859C00ECE}" type="pres">
      <dgm:prSet presAssocID="{EDFA262F-134E-49A0-A4AC-1CBE9373C9A7}" presName="vert1" presStyleCnt="0"/>
      <dgm:spPr/>
    </dgm:pt>
    <dgm:pt modelId="{3C28D040-27D5-4337-918E-53EEE2745739}" type="pres">
      <dgm:prSet presAssocID="{2CC1835A-EC09-44B0-B661-3B38A2141A44}" presName="thickLine" presStyleLbl="alignNode1" presStyleIdx="7" presStyleCnt="9"/>
      <dgm:spPr/>
    </dgm:pt>
    <dgm:pt modelId="{77054D2F-0E69-4B5D-A464-5A9B16D0C449}" type="pres">
      <dgm:prSet presAssocID="{2CC1835A-EC09-44B0-B661-3B38A2141A44}" presName="horz1" presStyleCnt="0"/>
      <dgm:spPr/>
    </dgm:pt>
    <dgm:pt modelId="{9DEC9E8A-C9E5-4839-B938-51D04839596B}" type="pres">
      <dgm:prSet presAssocID="{2CC1835A-EC09-44B0-B661-3B38A2141A44}" presName="tx1" presStyleLbl="revTx" presStyleIdx="7" presStyleCnt="9"/>
      <dgm:spPr/>
    </dgm:pt>
    <dgm:pt modelId="{A93E2239-1703-40BD-AF93-C0CB8D79CD24}" type="pres">
      <dgm:prSet presAssocID="{2CC1835A-EC09-44B0-B661-3B38A2141A44}" presName="vert1" presStyleCnt="0"/>
      <dgm:spPr/>
    </dgm:pt>
    <dgm:pt modelId="{7F7BE04F-48DC-46A3-9722-31123DC197B0}" type="pres">
      <dgm:prSet presAssocID="{7E7C1CB6-1762-4091-9685-283307626506}" presName="thickLine" presStyleLbl="alignNode1" presStyleIdx="8" presStyleCnt="9"/>
      <dgm:spPr/>
    </dgm:pt>
    <dgm:pt modelId="{86BE11BD-CCA4-4B56-8419-E7DC2342456E}" type="pres">
      <dgm:prSet presAssocID="{7E7C1CB6-1762-4091-9685-283307626506}" presName="horz1" presStyleCnt="0"/>
      <dgm:spPr/>
    </dgm:pt>
    <dgm:pt modelId="{FA20F93C-E5DA-4F41-8A8A-A4B5A190DDB8}" type="pres">
      <dgm:prSet presAssocID="{7E7C1CB6-1762-4091-9685-283307626506}" presName="tx1" presStyleLbl="revTx" presStyleIdx="8" presStyleCnt="9"/>
      <dgm:spPr/>
    </dgm:pt>
    <dgm:pt modelId="{6572875C-59D2-4A17-93F3-72543EDF1258}" type="pres">
      <dgm:prSet presAssocID="{7E7C1CB6-1762-4091-9685-283307626506}" presName="vert1" presStyleCnt="0"/>
      <dgm:spPr/>
    </dgm:pt>
  </dgm:ptLst>
  <dgm:cxnLst>
    <dgm:cxn modelId="{62F21100-F60A-4FF1-9110-0946449B5A25}" type="presOf" srcId="{7E7C1CB6-1762-4091-9685-283307626506}" destId="{FA20F93C-E5DA-4F41-8A8A-A4B5A190DDB8}" srcOrd="0" destOrd="0" presId="urn:microsoft.com/office/officeart/2008/layout/LinedList"/>
    <dgm:cxn modelId="{07C6660D-0329-4E42-86C5-CEBD4B8F35FD}" srcId="{9FD2B988-5A75-4E0E-B6CA-1C6A23E8B53A}" destId="{B2FFA8D3-6D47-4C57-9C89-8E42D75F38D9}" srcOrd="2" destOrd="0" parTransId="{677AE6C1-982D-49CA-A0DF-85629E26DEAD}" sibTransId="{57C0CFD4-029B-4B08-B4B1-618820A38C83}"/>
    <dgm:cxn modelId="{1432392B-43FB-4B69-B931-BB3FC94A69C2}" type="presOf" srcId="{B2FFA8D3-6D47-4C57-9C89-8E42D75F38D9}" destId="{4C393413-E527-4879-B6A6-47388C59096A}" srcOrd="0" destOrd="0" presId="urn:microsoft.com/office/officeart/2008/layout/LinedList"/>
    <dgm:cxn modelId="{B2D1432F-7CA3-422F-A4F2-74799CBB8BA5}" type="presOf" srcId="{31CB6268-8A85-4C02-BF12-D29EF21275DD}" destId="{B8177C79-10E8-4175-A2D1-3CB86F41C3D7}" srcOrd="0" destOrd="0" presId="urn:microsoft.com/office/officeart/2008/layout/LinedList"/>
    <dgm:cxn modelId="{98F1F53F-1C00-4270-8D22-147BF38A305B}" type="presOf" srcId="{B4EA5D98-98B7-4A7B-AC4C-D308E8585B79}" destId="{6CB59286-80CC-4F98-8193-A2439176D4F0}" srcOrd="0" destOrd="0" presId="urn:microsoft.com/office/officeart/2008/layout/LinedList"/>
    <dgm:cxn modelId="{6093895C-707C-4DB9-9312-3DF41383186B}" srcId="{9FD2B988-5A75-4E0E-B6CA-1C6A23E8B53A}" destId="{241D46E3-5C79-485C-9086-47AC8FAC10F5}" srcOrd="1" destOrd="0" parTransId="{C3C35E7B-06BC-4287-A5B5-929AE4E10B2F}" sibTransId="{7E741BD7-047A-48F8-A37E-B627FAB638CA}"/>
    <dgm:cxn modelId="{A6D61A5E-3924-400B-9E97-BACF7DD00259}" srcId="{9FD2B988-5A75-4E0E-B6CA-1C6A23E8B53A}" destId="{31CB6268-8A85-4C02-BF12-D29EF21275DD}" srcOrd="0" destOrd="0" parTransId="{EE9E8991-304D-4D2C-AD03-CB50E16D426B}" sibTransId="{070A1888-2AB8-4956-B925-90490178FBE6}"/>
    <dgm:cxn modelId="{B21C9242-1AAC-4710-B044-7978BFCEBCCD}" srcId="{9FD2B988-5A75-4E0E-B6CA-1C6A23E8B53A}" destId="{7E7C1CB6-1762-4091-9685-283307626506}" srcOrd="8" destOrd="0" parTransId="{22F66EF0-E1F8-446D-A869-9ACE8C382F47}" sibTransId="{77E4482B-4774-44E7-915A-6AA66E3FB372}"/>
    <dgm:cxn modelId="{9FD11B65-3E06-494B-95E6-0547CD88239E}" type="presOf" srcId="{241D46E3-5C79-485C-9086-47AC8FAC10F5}" destId="{E69FFAFA-8D03-4160-95E4-5499D83C4401}" srcOrd="0" destOrd="0" presId="urn:microsoft.com/office/officeart/2008/layout/LinedList"/>
    <dgm:cxn modelId="{14B9E06D-89AC-46F1-980F-B6FCE7AF5CC6}" srcId="{9FD2B988-5A75-4E0E-B6CA-1C6A23E8B53A}" destId="{9057FB26-94A6-491E-B9E2-8B03C0A531B9}" srcOrd="4" destOrd="0" parTransId="{ADE46E9C-B45B-406D-9D16-5C784D32E456}" sibTransId="{BAFDB5D1-03FB-4477-86F0-5F472654382C}"/>
    <dgm:cxn modelId="{854F974F-36E4-4D66-BEA7-F1F7A4D89BE0}" type="presOf" srcId="{9FD2B988-5A75-4E0E-B6CA-1C6A23E8B53A}" destId="{15CA05B8-AD8A-4236-A560-C57E07788EC8}" srcOrd="0" destOrd="0" presId="urn:microsoft.com/office/officeart/2008/layout/LinedList"/>
    <dgm:cxn modelId="{25760D83-CCA0-44C9-91DC-6EC64A5187B8}" srcId="{9FD2B988-5A75-4E0E-B6CA-1C6A23E8B53A}" destId="{B4EA5D98-98B7-4A7B-AC4C-D308E8585B79}" srcOrd="3" destOrd="0" parTransId="{8ED43016-88B7-43A7-ADBF-3B7993AD4631}" sibTransId="{B6F222C6-FC4D-49F2-A324-F4BAAE63744A}"/>
    <dgm:cxn modelId="{D423CB8B-FB21-4425-A3D8-892473ACAA36}" type="presOf" srcId="{9057FB26-94A6-491E-B9E2-8B03C0A531B9}" destId="{099DEB36-AF66-4D4B-81F6-C3200A01F70C}" srcOrd="0" destOrd="0" presId="urn:microsoft.com/office/officeart/2008/layout/LinedList"/>
    <dgm:cxn modelId="{DB79A4C7-0FF7-4C55-A049-85A7C8231ADE}" srcId="{9FD2B988-5A75-4E0E-B6CA-1C6A23E8B53A}" destId="{4C5A5554-8453-4791-9AFC-439C4A824CA3}" srcOrd="5" destOrd="0" parTransId="{64086780-A4CF-4E86-9B02-5F59F2ED52E9}" sibTransId="{D881F33B-B3D0-4CAA-A4A9-16B60681B7B7}"/>
    <dgm:cxn modelId="{91AB9FCC-4E75-49E2-83C1-3598725B60F0}" srcId="{9FD2B988-5A75-4E0E-B6CA-1C6A23E8B53A}" destId="{2CC1835A-EC09-44B0-B661-3B38A2141A44}" srcOrd="7" destOrd="0" parTransId="{0753C33F-11E7-4BA5-85F2-A45ADFA7E359}" sibTransId="{45527E75-F978-4D4D-9FF5-0EFCBF6CBE70}"/>
    <dgm:cxn modelId="{E032ECCD-A4EB-4533-9CC4-9DEBD15EF936}" srcId="{9FD2B988-5A75-4E0E-B6CA-1C6A23E8B53A}" destId="{EDFA262F-134E-49A0-A4AC-1CBE9373C9A7}" srcOrd="6" destOrd="0" parTransId="{3102DA9B-D9D9-4B71-BCFD-22C91BB2BEA9}" sibTransId="{426D640B-10DD-4DC7-92D0-038EC405C8BA}"/>
    <dgm:cxn modelId="{AF1FA4CE-C520-4BF2-8363-E71052DC42EC}" type="presOf" srcId="{2CC1835A-EC09-44B0-B661-3B38A2141A44}" destId="{9DEC9E8A-C9E5-4839-B938-51D04839596B}" srcOrd="0" destOrd="0" presId="urn:microsoft.com/office/officeart/2008/layout/LinedList"/>
    <dgm:cxn modelId="{661C54F2-E80B-4005-96B5-2011D91C04AB}" type="presOf" srcId="{4C5A5554-8453-4791-9AFC-439C4A824CA3}" destId="{7C81987E-FE98-4EB8-94DD-2B1F9A7F9723}" srcOrd="0" destOrd="0" presId="urn:microsoft.com/office/officeart/2008/layout/LinedList"/>
    <dgm:cxn modelId="{F0C131F3-48CC-4DCD-8DC8-5E6E3AA6984E}" type="presOf" srcId="{EDFA262F-134E-49A0-A4AC-1CBE9373C9A7}" destId="{437E748A-C4A6-4C42-8E4D-BC628072FABE}" srcOrd="0" destOrd="0" presId="urn:microsoft.com/office/officeart/2008/layout/LinedList"/>
    <dgm:cxn modelId="{0292940A-9902-4B24-831A-F0A30B84916C}" type="presParOf" srcId="{15CA05B8-AD8A-4236-A560-C57E07788EC8}" destId="{184C46DA-5A76-411C-B1D5-359BFD8C2323}" srcOrd="0" destOrd="0" presId="urn:microsoft.com/office/officeart/2008/layout/LinedList"/>
    <dgm:cxn modelId="{DD4728C2-8119-4AC3-9B65-E7B5815B935D}" type="presParOf" srcId="{15CA05B8-AD8A-4236-A560-C57E07788EC8}" destId="{B6D9F1BE-C9CD-4AEB-A0BA-00D749AC1FFA}" srcOrd="1" destOrd="0" presId="urn:microsoft.com/office/officeart/2008/layout/LinedList"/>
    <dgm:cxn modelId="{6F1FDB79-B03B-4040-B7C6-D4BEE668529E}" type="presParOf" srcId="{B6D9F1BE-C9CD-4AEB-A0BA-00D749AC1FFA}" destId="{B8177C79-10E8-4175-A2D1-3CB86F41C3D7}" srcOrd="0" destOrd="0" presId="urn:microsoft.com/office/officeart/2008/layout/LinedList"/>
    <dgm:cxn modelId="{073FE82A-95BD-41B6-B15A-295DE9FEFDF2}" type="presParOf" srcId="{B6D9F1BE-C9CD-4AEB-A0BA-00D749AC1FFA}" destId="{5E65BBF8-5AAB-4A37-A3FF-C4E5BEFBB9E5}" srcOrd="1" destOrd="0" presId="urn:microsoft.com/office/officeart/2008/layout/LinedList"/>
    <dgm:cxn modelId="{9F2C5FB3-F977-4D08-AC35-4502FEF1DCA8}" type="presParOf" srcId="{15CA05B8-AD8A-4236-A560-C57E07788EC8}" destId="{66F16C59-8084-4A1F-9CFD-07219695BD73}" srcOrd="2" destOrd="0" presId="urn:microsoft.com/office/officeart/2008/layout/LinedList"/>
    <dgm:cxn modelId="{0E8C8C82-1B42-44F2-A56E-E415897DEF06}" type="presParOf" srcId="{15CA05B8-AD8A-4236-A560-C57E07788EC8}" destId="{FDF65D42-C313-4286-9618-AAFF0F5F1788}" srcOrd="3" destOrd="0" presId="urn:microsoft.com/office/officeart/2008/layout/LinedList"/>
    <dgm:cxn modelId="{9EA5E137-03A6-4AF0-A998-D39E194D9A67}" type="presParOf" srcId="{FDF65D42-C313-4286-9618-AAFF0F5F1788}" destId="{E69FFAFA-8D03-4160-95E4-5499D83C4401}" srcOrd="0" destOrd="0" presId="urn:microsoft.com/office/officeart/2008/layout/LinedList"/>
    <dgm:cxn modelId="{FB62CC91-CBEB-401C-9F57-2E916BBF6F13}" type="presParOf" srcId="{FDF65D42-C313-4286-9618-AAFF0F5F1788}" destId="{7F0BE9C5-5B92-4866-9807-8E41C0768B19}" srcOrd="1" destOrd="0" presId="urn:microsoft.com/office/officeart/2008/layout/LinedList"/>
    <dgm:cxn modelId="{E07F7792-E8AC-43D6-9702-F708295F3683}" type="presParOf" srcId="{15CA05B8-AD8A-4236-A560-C57E07788EC8}" destId="{7F28B50E-233B-4CE0-BDEC-8BED5EB9BE01}" srcOrd="4" destOrd="0" presId="urn:microsoft.com/office/officeart/2008/layout/LinedList"/>
    <dgm:cxn modelId="{F8D618DE-90C3-42C5-8FAE-F6CE916BB2D5}" type="presParOf" srcId="{15CA05B8-AD8A-4236-A560-C57E07788EC8}" destId="{CBFAE0CE-A76E-43ED-9E33-A992A964E3E7}" srcOrd="5" destOrd="0" presId="urn:microsoft.com/office/officeart/2008/layout/LinedList"/>
    <dgm:cxn modelId="{8065CC39-9BED-4218-9475-931D2BE50F87}" type="presParOf" srcId="{CBFAE0CE-A76E-43ED-9E33-A992A964E3E7}" destId="{4C393413-E527-4879-B6A6-47388C59096A}" srcOrd="0" destOrd="0" presId="urn:microsoft.com/office/officeart/2008/layout/LinedList"/>
    <dgm:cxn modelId="{75CB1FFE-D415-4F09-A8EA-109ABAB52E3C}" type="presParOf" srcId="{CBFAE0CE-A76E-43ED-9E33-A992A964E3E7}" destId="{9D9FB625-84C0-4AAC-ABDC-F2D9F31696E0}" srcOrd="1" destOrd="0" presId="urn:microsoft.com/office/officeart/2008/layout/LinedList"/>
    <dgm:cxn modelId="{BAFDDC5E-B479-400C-8B49-FFFB1E1AA4F6}" type="presParOf" srcId="{15CA05B8-AD8A-4236-A560-C57E07788EC8}" destId="{BAED19F1-965D-456C-B3D4-BD2C5FA52072}" srcOrd="6" destOrd="0" presId="urn:microsoft.com/office/officeart/2008/layout/LinedList"/>
    <dgm:cxn modelId="{35A78A70-968A-4392-9743-0F5C3E8DB0B9}" type="presParOf" srcId="{15CA05B8-AD8A-4236-A560-C57E07788EC8}" destId="{FBC8211A-BF37-45AC-A576-FC4A56375CBE}" srcOrd="7" destOrd="0" presId="urn:microsoft.com/office/officeart/2008/layout/LinedList"/>
    <dgm:cxn modelId="{D5C1B4C2-76EB-41E5-9686-5019F7AD98A8}" type="presParOf" srcId="{FBC8211A-BF37-45AC-A576-FC4A56375CBE}" destId="{6CB59286-80CC-4F98-8193-A2439176D4F0}" srcOrd="0" destOrd="0" presId="urn:microsoft.com/office/officeart/2008/layout/LinedList"/>
    <dgm:cxn modelId="{70FA195C-F88D-4AAE-AD95-21FA12811191}" type="presParOf" srcId="{FBC8211A-BF37-45AC-A576-FC4A56375CBE}" destId="{A55914FE-1BA6-43E0-A10E-6EA52B7D30E5}" srcOrd="1" destOrd="0" presId="urn:microsoft.com/office/officeart/2008/layout/LinedList"/>
    <dgm:cxn modelId="{3D826946-4E7A-4AAE-B511-CEC251E5FBB2}" type="presParOf" srcId="{15CA05B8-AD8A-4236-A560-C57E07788EC8}" destId="{5EE23498-10C8-440B-BE76-9FED79015E7E}" srcOrd="8" destOrd="0" presId="urn:microsoft.com/office/officeart/2008/layout/LinedList"/>
    <dgm:cxn modelId="{872E1AF9-2AA4-4932-96D6-E1ADF936187D}" type="presParOf" srcId="{15CA05B8-AD8A-4236-A560-C57E07788EC8}" destId="{A43DF5C4-FC86-4B2C-8100-A52F1CBE51DD}" srcOrd="9" destOrd="0" presId="urn:microsoft.com/office/officeart/2008/layout/LinedList"/>
    <dgm:cxn modelId="{6244C634-4E4B-4E0B-B0D2-3BC956939E5D}" type="presParOf" srcId="{A43DF5C4-FC86-4B2C-8100-A52F1CBE51DD}" destId="{099DEB36-AF66-4D4B-81F6-C3200A01F70C}" srcOrd="0" destOrd="0" presId="urn:microsoft.com/office/officeart/2008/layout/LinedList"/>
    <dgm:cxn modelId="{7C65B0B9-2694-447D-8B26-1F950C4A484C}" type="presParOf" srcId="{A43DF5C4-FC86-4B2C-8100-A52F1CBE51DD}" destId="{41BBA01E-2DA1-42AF-932C-FD70681C3161}" srcOrd="1" destOrd="0" presId="urn:microsoft.com/office/officeart/2008/layout/LinedList"/>
    <dgm:cxn modelId="{94447C25-80EB-4A40-8688-FEAA93FA0715}" type="presParOf" srcId="{15CA05B8-AD8A-4236-A560-C57E07788EC8}" destId="{7C1DEC3F-7377-486F-9AAC-1692FC81D77B}" srcOrd="10" destOrd="0" presId="urn:microsoft.com/office/officeart/2008/layout/LinedList"/>
    <dgm:cxn modelId="{B0CBDF34-3F1D-44D8-A929-689D9603D434}" type="presParOf" srcId="{15CA05B8-AD8A-4236-A560-C57E07788EC8}" destId="{D60F5EAA-234F-43BA-AF02-015DBF48F275}" srcOrd="11" destOrd="0" presId="urn:microsoft.com/office/officeart/2008/layout/LinedList"/>
    <dgm:cxn modelId="{3296F0CC-173D-4DA8-B696-CE35317759E2}" type="presParOf" srcId="{D60F5EAA-234F-43BA-AF02-015DBF48F275}" destId="{7C81987E-FE98-4EB8-94DD-2B1F9A7F9723}" srcOrd="0" destOrd="0" presId="urn:microsoft.com/office/officeart/2008/layout/LinedList"/>
    <dgm:cxn modelId="{908A9A2D-A254-4F3B-8693-678E285D82CA}" type="presParOf" srcId="{D60F5EAA-234F-43BA-AF02-015DBF48F275}" destId="{F8BC271F-8CD7-4310-9BA8-9B96C3F17AD4}" srcOrd="1" destOrd="0" presId="urn:microsoft.com/office/officeart/2008/layout/LinedList"/>
    <dgm:cxn modelId="{5EE83086-A60F-468A-B978-72951F4F6219}" type="presParOf" srcId="{15CA05B8-AD8A-4236-A560-C57E07788EC8}" destId="{D1B617C7-7C22-4DFC-8121-C500BAA502C5}" srcOrd="12" destOrd="0" presId="urn:microsoft.com/office/officeart/2008/layout/LinedList"/>
    <dgm:cxn modelId="{F4057742-B8EA-4009-BC25-F1B519FC8AC9}" type="presParOf" srcId="{15CA05B8-AD8A-4236-A560-C57E07788EC8}" destId="{BCC6A3C5-E71F-4E63-88B1-B06B9F05CBEC}" srcOrd="13" destOrd="0" presId="urn:microsoft.com/office/officeart/2008/layout/LinedList"/>
    <dgm:cxn modelId="{218697FC-1B32-453B-8D5B-BF044614EC3A}" type="presParOf" srcId="{BCC6A3C5-E71F-4E63-88B1-B06B9F05CBEC}" destId="{437E748A-C4A6-4C42-8E4D-BC628072FABE}" srcOrd="0" destOrd="0" presId="urn:microsoft.com/office/officeart/2008/layout/LinedList"/>
    <dgm:cxn modelId="{2FCFA6F9-7DD1-4208-A956-532F9997ECE7}" type="presParOf" srcId="{BCC6A3C5-E71F-4E63-88B1-B06B9F05CBEC}" destId="{E01E0CC2-6A34-4893-A14A-CD4859C00ECE}" srcOrd="1" destOrd="0" presId="urn:microsoft.com/office/officeart/2008/layout/LinedList"/>
    <dgm:cxn modelId="{BF147DD9-296B-483B-BD4B-3F56079B9931}" type="presParOf" srcId="{15CA05B8-AD8A-4236-A560-C57E07788EC8}" destId="{3C28D040-27D5-4337-918E-53EEE2745739}" srcOrd="14" destOrd="0" presId="urn:microsoft.com/office/officeart/2008/layout/LinedList"/>
    <dgm:cxn modelId="{7B52FDC9-234B-4B8D-AF4E-1F9175B3FD18}" type="presParOf" srcId="{15CA05B8-AD8A-4236-A560-C57E07788EC8}" destId="{77054D2F-0E69-4B5D-A464-5A9B16D0C449}" srcOrd="15" destOrd="0" presId="urn:microsoft.com/office/officeart/2008/layout/LinedList"/>
    <dgm:cxn modelId="{DA6FEA8E-D86D-4C59-808C-EE97CC4D6EA4}" type="presParOf" srcId="{77054D2F-0E69-4B5D-A464-5A9B16D0C449}" destId="{9DEC9E8A-C9E5-4839-B938-51D04839596B}" srcOrd="0" destOrd="0" presId="urn:microsoft.com/office/officeart/2008/layout/LinedList"/>
    <dgm:cxn modelId="{20E1B818-B1A9-44FB-BC6F-97B240577767}" type="presParOf" srcId="{77054D2F-0E69-4B5D-A464-5A9B16D0C449}" destId="{A93E2239-1703-40BD-AF93-C0CB8D79CD24}" srcOrd="1" destOrd="0" presId="urn:microsoft.com/office/officeart/2008/layout/LinedList"/>
    <dgm:cxn modelId="{78144753-157F-48C8-B94C-C79340BC79D8}" type="presParOf" srcId="{15CA05B8-AD8A-4236-A560-C57E07788EC8}" destId="{7F7BE04F-48DC-46A3-9722-31123DC197B0}" srcOrd="16" destOrd="0" presId="urn:microsoft.com/office/officeart/2008/layout/LinedList"/>
    <dgm:cxn modelId="{07D1228B-85E9-413A-9D27-8BC7CB78676A}" type="presParOf" srcId="{15CA05B8-AD8A-4236-A560-C57E07788EC8}" destId="{86BE11BD-CCA4-4B56-8419-E7DC2342456E}" srcOrd="17" destOrd="0" presId="urn:microsoft.com/office/officeart/2008/layout/LinedList"/>
    <dgm:cxn modelId="{F6483D83-9DEA-4FE9-BC34-ECF6879B764D}" type="presParOf" srcId="{86BE11BD-CCA4-4B56-8419-E7DC2342456E}" destId="{FA20F93C-E5DA-4F41-8A8A-A4B5A190DDB8}" srcOrd="0" destOrd="0" presId="urn:microsoft.com/office/officeart/2008/layout/LinedList"/>
    <dgm:cxn modelId="{3B59DC3F-AE63-43A5-9671-6EC6A0736182}" type="presParOf" srcId="{86BE11BD-CCA4-4B56-8419-E7DC2342456E}" destId="{6572875C-59D2-4A17-93F3-72543EDF125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3D4C82-41FB-46AA-9CF2-3027FB87441C}">
      <dsp:nvSpPr>
        <dsp:cNvPr id="0" name=""/>
        <dsp:cNvSpPr/>
      </dsp:nvSpPr>
      <dsp:spPr>
        <a:xfrm>
          <a:off x="0" y="57239"/>
          <a:ext cx="6675119" cy="17596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Increases sleep duration and quality through AI-guided routines (Verma et al., 2023)</a:t>
          </a:r>
          <a:endParaRPr lang="en-US" sz="3200" kern="1200"/>
        </a:p>
      </dsp:txBody>
      <dsp:txXfrm>
        <a:off x="85900" y="143139"/>
        <a:ext cx="6503319" cy="1587880"/>
      </dsp:txXfrm>
    </dsp:sp>
    <dsp:sp modelId="{8FD2AE3B-ACCC-42FD-B5C3-7EE7D764AAFC}">
      <dsp:nvSpPr>
        <dsp:cNvPr id="0" name=""/>
        <dsp:cNvSpPr/>
      </dsp:nvSpPr>
      <dsp:spPr>
        <a:xfrm>
          <a:off x="0" y="1909079"/>
          <a:ext cx="6675119" cy="17596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Reduces stress and anxiety linked to poor sleep</a:t>
          </a:r>
          <a:endParaRPr lang="en-US" sz="3200" kern="1200"/>
        </a:p>
      </dsp:txBody>
      <dsp:txXfrm>
        <a:off x="85900" y="1994979"/>
        <a:ext cx="6503319" cy="1587880"/>
      </dsp:txXfrm>
    </dsp:sp>
    <dsp:sp modelId="{B5243F78-BCB1-4080-9217-A8E20000A1CE}">
      <dsp:nvSpPr>
        <dsp:cNvPr id="0" name=""/>
        <dsp:cNvSpPr/>
      </dsp:nvSpPr>
      <dsp:spPr>
        <a:xfrm>
          <a:off x="0" y="3760920"/>
          <a:ext cx="6675119" cy="17596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Improves daytime alertness and cognitive performance</a:t>
          </a:r>
          <a:endParaRPr lang="en-US" sz="3200" kern="1200"/>
        </a:p>
      </dsp:txBody>
      <dsp:txXfrm>
        <a:off x="85900" y="3846820"/>
        <a:ext cx="6503319" cy="15878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BD3EB8-A8A7-4BDB-9671-84975277A4AF}">
      <dsp:nvSpPr>
        <dsp:cNvPr id="0" name=""/>
        <dsp:cNvSpPr/>
      </dsp:nvSpPr>
      <dsp:spPr>
        <a:xfrm>
          <a:off x="0" y="0"/>
          <a:ext cx="6675119"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DECFB0C2-039D-4DDA-A46B-0A95044B4FB6}">
      <dsp:nvSpPr>
        <dsp:cNvPr id="0" name=""/>
        <dsp:cNvSpPr/>
      </dsp:nvSpPr>
      <dsp:spPr>
        <a:xfrm>
          <a:off x="0" y="0"/>
          <a:ext cx="6675119" cy="13944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Cuts down on smartphone addiction during late-night use with nudges (Vu and Tagliabue, 2025).</a:t>
          </a:r>
          <a:endParaRPr lang="en-US" sz="2800" kern="1200"/>
        </a:p>
      </dsp:txBody>
      <dsp:txXfrm>
        <a:off x="0" y="0"/>
        <a:ext cx="6675119" cy="1394460"/>
      </dsp:txXfrm>
    </dsp:sp>
    <dsp:sp modelId="{4D3AD018-2D92-4AEF-8583-136C54D3FEE7}">
      <dsp:nvSpPr>
        <dsp:cNvPr id="0" name=""/>
        <dsp:cNvSpPr/>
      </dsp:nvSpPr>
      <dsp:spPr>
        <a:xfrm>
          <a:off x="0" y="1394460"/>
          <a:ext cx="6675119"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87E1027D-E95A-44CE-A424-3BAB075187E7}">
      <dsp:nvSpPr>
        <dsp:cNvPr id="0" name=""/>
        <dsp:cNvSpPr/>
      </dsp:nvSpPr>
      <dsp:spPr>
        <a:xfrm>
          <a:off x="0" y="1394460"/>
          <a:ext cx="6675119" cy="13944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Promotes thoughtful and deliberate device utilization.</a:t>
          </a:r>
          <a:endParaRPr lang="en-US" sz="2800" kern="1200"/>
        </a:p>
      </dsp:txBody>
      <dsp:txXfrm>
        <a:off x="0" y="1394460"/>
        <a:ext cx="6675119" cy="1394460"/>
      </dsp:txXfrm>
    </dsp:sp>
    <dsp:sp modelId="{08FA0BA2-D042-4D74-9FD9-724374BCB3DC}">
      <dsp:nvSpPr>
        <dsp:cNvPr id="0" name=""/>
        <dsp:cNvSpPr/>
      </dsp:nvSpPr>
      <dsp:spPr>
        <a:xfrm>
          <a:off x="0" y="2788920"/>
          <a:ext cx="6675119"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1ECDEE1F-9C76-4FA3-A559-7392631B4DD7}">
      <dsp:nvSpPr>
        <dsp:cNvPr id="0" name=""/>
        <dsp:cNvSpPr/>
      </dsp:nvSpPr>
      <dsp:spPr>
        <a:xfrm>
          <a:off x="0" y="2788920"/>
          <a:ext cx="6675119" cy="13944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Healthy behaviours are being rewarded through gamification (Ilhan et al., 2022).</a:t>
          </a:r>
          <a:endParaRPr lang="en-US" sz="2800" kern="1200"/>
        </a:p>
      </dsp:txBody>
      <dsp:txXfrm>
        <a:off x="0" y="2788920"/>
        <a:ext cx="6675119" cy="1394460"/>
      </dsp:txXfrm>
    </dsp:sp>
    <dsp:sp modelId="{00047ADF-1F24-44FB-90B9-F1DF14AC7C1F}">
      <dsp:nvSpPr>
        <dsp:cNvPr id="0" name=""/>
        <dsp:cNvSpPr/>
      </dsp:nvSpPr>
      <dsp:spPr>
        <a:xfrm>
          <a:off x="0" y="4183380"/>
          <a:ext cx="6675119"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8FC6C105-F241-49BA-91C6-8FD780842F46}">
      <dsp:nvSpPr>
        <dsp:cNvPr id="0" name=""/>
        <dsp:cNvSpPr/>
      </dsp:nvSpPr>
      <dsp:spPr>
        <a:xfrm>
          <a:off x="0" y="4183380"/>
          <a:ext cx="6675119" cy="13944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Helps the young adult to develop a long-lasting habit.</a:t>
          </a:r>
          <a:endParaRPr lang="en-US" sz="2800" kern="1200"/>
        </a:p>
      </dsp:txBody>
      <dsp:txXfrm>
        <a:off x="0" y="4183380"/>
        <a:ext cx="6675119" cy="13944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DB36C2-9B38-4F2A-96A5-9A2A4B235C3F}">
      <dsp:nvSpPr>
        <dsp:cNvPr id="0" name=""/>
        <dsp:cNvSpPr/>
      </dsp:nvSpPr>
      <dsp:spPr>
        <a:xfrm>
          <a:off x="0" y="4575037"/>
          <a:ext cx="6675119" cy="1000906"/>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Favorable to general educational performance, as well as professional output.</a:t>
          </a:r>
          <a:endParaRPr lang="en-US" sz="2300" kern="1200"/>
        </a:p>
      </dsp:txBody>
      <dsp:txXfrm>
        <a:off x="0" y="4575037"/>
        <a:ext cx="6675119" cy="1000906"/>
      </dsp:txXfrm>
    </dsp:sp>
    <dsp:sp modelId="{7D836726-43F8-4B2C-AC17-4BC850184657}">
      <dsp:nvSpPr>
        <dsp:cNvPr id="0" name=""/>
        <dsp:cNvSpPr/>
      </dsp:nvSpPr>
      <dsp:spPr>
        <a:xfrm rot="10800000">
          <a:off x="0" y="3050657"/>
          <a:ext cx="6675119" cy="1539393"/>
        </a:xfrm>
        <a:prstGeom prst="upArrowCallou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Minimizes work-related absenteeism.</a:t>
          </a:r>
          <a:endParaRPr lang="en-US" sz="2300" kern="1200"/>
        </a:p>
      </dsp:txBody>
      <dsp:txXfrm rot="10800000">
        <a:off x="0" y="3050657"/>
        <a:ext cx="6675119" cy="1000251"/>
      </dsp:txXfrm>
    </dsp:sp>
    <dsp:sp modelId="{B285D525-89AA-40E8-A156-5C361EB65F92}">
      <dsp:nvSpPr>
        <dsp:cNvPr id="0" name=""/>
        <dsp:cNvSpPr/>
      </dsp:nvSpPr>
      <dsp:spPr>
        <a:xfrm rot="10800000">
          <a:off x="0" y="1526276"/>
          <a:ext cx="6675119" cy="1539393"/>
        </a:xfrm>
        <a:prstGeom prst="upArrowCallou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Enhances performance and productivity.</a:t>
          </a:r>
          <a:endParaRPr lang="en-US" sz="2300" kern="1200"/>
        </a:p>
      </dsp:txBody>
      <dsp:txXfrm rot="10800000">
        <a:off x="0" y="1526276"/>
        <a:ext cx="6675119" cy="1000251"/>
      </dsp:txXfrm>
    </dsp:sp>
    <dsp:sp modelId="{AA96EDD4-4741-44CF-A4E7-CADA002FB413}">
      <dsp:nvSpPr>
        <dsp:cNvPr id="0" name=""/>
        <dsp:cNvSpPr/>
      </dsp:nvSpPr>
      <dsp:spPr>
        <a:xfrm rot="10800000">
          <a:off x="0" y="1896"/>
          <a:ext cx="6675119" cy="1539393"/>
        </a:xfrm>
        <a:prstGeom prst="upArrowCallou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Improves concentration, attention, and mental functioning (Aziz et al., 2025).</a:t>
          </a:r>
          <a:endParaRPr lang="en-US" sz="2300" kern="1200"/>
        </a:p>
      </dsp:txBody>
      <dsp:txXfrm rot="10800000">
        <a:off x="0" y="1896"/>
        <a:ext cx="6675119" cy="100025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1116DD-C408-442D-B440-0CA8887F8D66}">
      <dsp:nvSpPr>
        <dsp:cNvPr id="0" name=""/>
        <dsp:cNvSpPr/>
      </dsp:nvSpPr>
      <dsp:spPr>
        <a:xfrm>
          <a:off x="0" y="2413"/>
          <a:ext cx="6354933" cy="122331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379693-1B00-4A85-89C6-EAAD5A54132C}">
      <dsp:nvSpPr>
        <dsp:cNvPr id="0" name=""/>
        <dsp:cNvSpPr/>
      </dsp:nvSpPr>
      <dsp:spPr>
        <a:xfrm>
          <a:off x="370053" y="277660"/>
          <a:ext cx="672824" cy="6728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031F038-6558-4334-B7EB-6438BC662690}">
      <dsp:nvSpPr>
        <dsp:cNvPr id="0" name=""/>
        <dsp:cNvSpPr/>
      </dsp:nvSpPr>
      <dsp:spPr>
        <a:xfrm>
          <a:off x="1412931" y="2413"/>
          <a:ext cx="4942001" cy="1223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468" tIns="129468" rIns="129468" bIns="129468" numCol="1" spcCol="1270" anchor="ctr" anchorCtr="0">
          <a:noAutofit/>
        </a:bodyPr>
        <a:lstStyle/>
        <a:p>
          <a:pPr marL="0" lvl="0" indent="0" algn="l" defTabSz="977900">
            <a:lnSpc>
              <a:spcPct val="90000"/>
            </a:lnSpc>
            <a:spcBef>
              <a:spcPct val="0"/>
            </a:spcBef>
            <a:spcAft>
              <a:spcPct val="35000"/>
            </a:spcAft>
            <a:buNone/>
          </a:pPr>
          <a:r>
            <a:rPr lang="en-GB" sz="2200" kern="1200"/>
            <a:t>A better mood strengthens human relations.</a:t>
          </a:r>
          <a:endParaRPr lang="en-US" sz="2200" kern="1200"/>
        </a:p>
      </dsp:txBody>
      <dsp:txXfrm>
        <a:off x="1412931" y="2413"/>
        <a:ext cx="4942001" cy="1223317"/>
      </dsp:txXfrm>
    </dsp:sp>
    <dsp:sp modelId="{DEB9A238-8A76-4F39-924B-7B86D4168CA6}">
      <dsp:nvSpPr>
        <dsp:cNvPr id="0" name=""/>
        <dsp:cNvSpPr/>
      </dsp:nvSpPr>
      <dsp:spPr>
        <a:xfrm>
          <a:off x="0" y="1531560"/>
          <a:ext cx="6354933" cy="122331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31A869-562D-42CB-AEB5-9547635DADFB}">
      <dsp:nvSpPr>
        <dsp:cNvPr id="0" name=""/>
        <dsp:cNvSpPr/>
      </dsp:nvSpPr>
      <dsp:spPr>
        <a:xfrm>
          <a:off x="370053" y="1806806"/>
          <a:ext cx="672824" cy="6728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CDB7BC4-4ADD-4B3C-89E7-87BF147082EA}">
      <dsp:nvSpPr>
        <dsp:cNvPr id="0" name=""/>
        <dsp:cNvSpPr/>
      </dsp:nvSpPr>
      <dsp:spPr>
        <a:xfrm>
          <a:off x="1412931" y="1531560"/>
          <a:ext cx="4942001" cy="1223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468" tIns="129468" rIns="129468" bIns="129468" numCol="1" spcCol="1270" anchor="ctr" anchorCtr="0">
          <a:noAutofit/>
        </a:bodyPr>
        <a:lstStyle/>
        <a:p>
          <a:pPr marL="0" lvl="0" indent="0" algn="l" defTabSz="977900">
            <a:lnSpc>
              <a:spcPct val="90000"/>
            </a:lnSpc>
            <a:spcBef>
              <a:spcPct val="0"/>
            </a:spcBef>
            <a:spcAft>
              <a:spcPct val="35000"/>
            </a:spcAft>
            <a:buNone/>
          </a:pPr>
          <a:r>
            <a:rPr lang="en-GB" sz="2200" kern="1200"/>
            <a:t>Encourages favorable interpersonal interaction.</a:t>
          </a:r>
          <a:endParaRPr lang="en-US" sz="2200" kern="1200"/>
        </a:p>
      </dsp:txBody>
      <dsp:txXfrm>
        <a:off x="1412931" y="1531560"/>
        <a:ext cx="4942001" cy="1223317"/>
      </dsp:txXfrm>
    </dsp:sp>
    <dsp:sp modelId="{19B5F876-84D4-458E-BBA5-311E4E699E0E}">
      <dsp:nvSpPr>
        <dsp:cNvPr id="0" name=""/>
        <dsp:cNvSpPr/>
      </dsp:nvSpPr>
      <dsp:spPr>
        <a:xfrm>
          <a:off x="0" y="3060706"/>
          <a:ext cx="6354933" cy="122331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AFDEF3-B45D-4953-8C69-E7C49B170B62}">
      <dsp:nvSpPr>
        <dsp:cNvPr id="0" name=""/>
        <dsp:cNvSpPr/>
      </dsp:nvSpPr>
      <dsp:spPr>
        <a:xfrm>
          <a:off x="370053" y="3335953"/>
          <a:ext cx="672824" cy="6728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72DE4D9-4A53-49FD-9CD5-B969F420B909}">
      <dsp:nvSpPr>
        <dsp:cNvPr id="0" name=""/>
        <dsp:cNvSpPr/>
      </dsp:nvSpPr>
      <dsp:spPr>
        <a:xfrm>
          <a:off x="1412931" y="3060706"/>
          <a:ext cx="4942001" cy="1223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468" tIns="129468" rIns="129468" bIns="129468" numCol="1" spcCol="1270" anchor="ctr" anchorCtr="0">
          <a:noAutofit/>
        </a:bodyPr>
        <a:lstStyle/>
        <a:p>
          <a:pPr marL="0" lvl="0" indent="0" algn="l" defTabSz="977900">
            <a:lnSpc>
              <a:spcPct val="90000"/>
            </a:lnSpc>
            <a:spcBef>
              <a:spcPct val="0"/>
            </a:spcBef>
            <a:spcAft>
              <a:spcPct val="35000"/>
            </a:spcAft>
            <a:buNone/>
          </a:pPr>
          <a:r>
            <a:rPr lang="en-GB" sz="2200" kern="1200"/>
            <a:t>Promotes healthy sleeping among peers.</a:t>
          </a:r>
          <a:endParaRPr lang="en-US" sz="2200" kern="1200"/>
        </a:p>
      </dsp:txBody>
      <dsp:txXfrm>
        <a:off x="1412931" y="3060706"/>
        <a:ext cx="4942001" cy="1223317"/>
      </dsp:txXfrm>
    </dsp:sp>
    <dsp:sp modelId="{C5CF5193-3152-408E-84DC-04F8F81FE38E}">
      <dsp:nvSpPr>
        <dsp:cNvPr id="0" name=""/>
        <dsp:cNvSpPr/>
      </dsp:nvSpPr>
      <dsp:spPr>
        <a:xfrm>
          <a:off x="0" y="4589853"/>
          <a:ext cx="6354933" cy="122331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D2AF70-2478-451D-A86F-27F9D82713C5}">
      <dsp:nvSpPr>
        <dsp:cNvPr id="0" name=""/>
        <dsp:cNvSpPr/>
      </dsp:nvSpPr>
      <dsp:spPr>
        <a:xfrm>
          <a:off x="370053" y="4865099"/>
          <a:ext cx="672824" cy="67282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103609-9FEE-49B7-9B10-3F906ACCDBC9}">
      <dsp:nvSpPr>
        <dsp:cNvPr id="0" name=""/>
        <dsp:cNvSpPr/>
      </dsp:nvSpPr>
      <dsp:spPr>
        <a:xfrm>
          <a:off x="1412931" y="4589853"/>
          <a:ext cx="4942001" cy="1223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468" tIns="129468" rIns="129468" bIns="129468" numCol="1" spcCol="1270" anchor="ctr" anchorCtr="0">
          <a:noAutofit/>
        </a:bodyPr>
        <a:lstStyle/>
        <a:p>
          <a:pPr marL="0" lvl="0" indent="0" algn="l" defTabSz="977900">
            <a:lnSpc>
              <a:spcPct val="90000"/>
            </a:lnSpc>
            <a:spcBef>
              <a:spcPct val="0"/>
            </a:spcBef>
            <a:spcAft>
              <a:spcPct val="35000"/>
            </a:spcAft>
            <a:buNone/>
          </a:pPr>
          <a:r>
            <a:rPr lang="en-GB" sz="2200" kern="1200"/>
            <a:t>Minimizes social interferences due to lack of sleep (Simon and Walker, 2018).</a:t>
          </a:r>
          <a:endParaRPr lang="en-US" sz="2200" kern="1200"/>
        </a:p>
      </dsp:txBody>
      <dsp:txXfrm>
        <a:off x="1412931" y="4589853"/>
        <a:ext cx="4942001" cy="122331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BA8232-1000-49EA-81D5-2EA8E9A1A426}">
      <dsp:nvSpPr>
        <dsp:cNvPr id="0" name=""/>
        <dsp:cNvSpPr/>
      </dsp:nvSpPr>
      <dsp:spPr>
        <a:xfrm>
          <a:off x="0" y="2413"/>
          <a:ext cx="6354933" cy="122331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5D07B7-F0CE-4C26-AFF9-083CB830218E}">
      <dsp:nvSpPr>
        <dsp:cNvPr id="0" name=""/>
        <dsp:cNvSpPr/>
      </dsp:nvSpPr>
      <dsp:spPr>
        <a:xfrm>
          <a:off x="370053" y="277660"/>
          <a:ext cx="672824" cy="6728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CB1799-74EF-4F47-B8D5-9E902D9B0FBC}">
      <dsp:nvSpPr>
        <dsp:cNvPr id="0" name=""/>
        <dsp:cNvSpPr/>
      </dsp:nvSpPr>
      <dsp:spPr>
        <a:xfrm>
          <a:off x="1412931" y="2413"/>
          <a:ext cx="4942001" cy="1223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468" tIns="129468" rIns="129468" bIns="129468" numCol="1" spcCol="1270" anchor="ctr" anchorCtr="0">
          <a:noAutofit/>
        </a:bodyPr>
        <a:lstStyle/>
        <a:p>
          <a:pPr marL="0" lvl="0" indent="0" algn="l" defTabSz="977900">
            <a:lnSpc>
              <a:spcPct val="90000"/>
            </a:lnSpc>
            <a:spcBef>
              <a:spcPct val="0"/>
            </a:spcBef>
            <a:spcAft>
              <a:spcPct val="35000"/>
            </a:spcAft>
            <a:buNone/>
          </a:pPr>
          <a:r>
            <a:rPr lang="en-GB" sz="2200" kern="1200"/>
            <a:t>Reduced healthcare costs from fewer sleep-related issues</a:t>
          </a:r>
          <a:endParaRPr lang="en-US" sz="2200" kern="1200"/>
        </a:p>
      </dsp:txBody>
      <dsp:txXfrm>
        <a:off x="1412931" y="2413"/>
        <a:ext cx="4942001" cy="1223317"/>
      </dsp:txXfrm>
    </dsp:sp>
    <dsp:sp modelId="{FA2573B2-F3B8-4595-BD84-46AD692F0460}">
      <dsp:nvSpPr>
        <dsp:cNvPr id="0" name=""/>
        <dsp:cNvSpPr/>
      </dsp:nvSpPr>
      <dsp:spPr>
        <a:xfrm>
          <a:off x="0" y="1531560"/>
          <a:ext cx="6354933" cy="122331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6B361D-56DD-47D6-B2AC-A387F2B5EDE7}">
      <dsp:nvSpPr>
        <dsp:cNvPr id="0" name=""/>
        <dsp:cNvSpPr/>
      </dsp:nvSpPr>
      <dsp:spPr>
        <a:xfrm>
          <a:off x="370053" y="1806806"/>
          <a:ext cx="672824" cy="6728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3B1D0C-CACB-4F6A-8DEA-4AF57772F999}">
      <dsp:nvSpPr>
        <dsp:cNvPr id="0" name=""/>
        <dsp:cNvSpPr/>
      </dsp:nvSpPr>
      <dsp:spPr>
        <a:xfrm>
          <a:off x="1412931" y="1531560"/>
          <a:ext cx="4942001" cy="1223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468" tIns="129468" rIns="129468" bIns="129468" numCol="1" spcCol="1270" anchor="ctr" anchorCtr="0">
          <a:noAutofit/>
        </a:bodyPr>
        <a:lstStyle/>
        <a:p>
          <a:pPr marL="0" lvl="0" indent="0" algn="l" defTabSz="977900">
            <a:lnSpc>
              <a:spcPct val="90000"/>
            </a:lnSpc>
            <a:spcBef>
              <a:spcPct val="0"/>
            </a:spcBef>
            <a:spcAft>
              <a:spcPct val="35000"/>
            </a:spcAft>
            <a:buNone/>
          </a:pPr>
          <a:r>
            <a:rPr lang="en-GB" sz="2200" kern="1200"/>
            <a:t>Cost-effective, app-based, and scalable intervention (Vollert et al., 2022)</a:t>
          </a:r>
          <a:endParaRPr lang="en-US" sz="2200" kern="1200"/>
        </a:p>
      </dsp:txBody>
      <dsp:txXfrm>
        <a:off x="1412931" y="1531560"/>
        <a:ext cx="4942001" cy="1223317"/>
      </dsp:txXfrm>
    </dsp:sp>
    <dsp:sp modelId="{C8E700CE-7AFC-49BD-9802-CFAD4A8427A0}">
      <dsp:nvSpPr>
        <dsp:cNvPr id="0" name=""/>
        <dsp:cNvSpPr/>
      </dsp:nvSpPr>
      <dsp:spPr>
        <a:xfrm>
          <a:off x="0" y="3060706"/>
          <a:ext cx="6354933" cy="122331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8C1559-DFA9-49F1-B6FD-F7B954370D12}">
      <dsp:nvSpPr>
        <dsp:cNvPr id="0" name=""/>
        <dsp:cNvSpPr/>
      </dsp:nvSpPr>
      <dsp:spPr>
        <a:xfrm>
          <a:off x="370053" y="3335953"/>
          <a:ext cx="672824" cy="6728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B2D131-F228-4CF2-B0F4-5CC307095759}">
      <dsp:nvSpPr>
        <dsp:cNvPr id="0" name=""/>
        <dsp:cNvSpPr/>
      </dsp:nvSpPr>
      <dsp:spPr>
        <a:xfrm>
          <a:off x="1412931" y="3060706"/>
          <a:ext cx="4942001" cy="1223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468" tIns="129468" rIns="129468" bIns="129468" numCol="1" spcCol="1270" anchor="ctr" anchorCtr="0">
          <a:noAutofit/>
        </a:bodyPr>
        <a:lstStyle/>
        <a:p>
          <a:pPr marL="0" lvl="0" indent="0" algn="l" defTabSz="977900">
            <a:lnSpc>
              <a:spcPct val="90000"/>
            </a:lnSpc>
            <a:spcBef>
              <a:spcPct val="0"/>
            </a:spcBef>
            <a:spcAft>
              <a:spcPct val="35000"/>
            </a:spcAft>
            <a:buNone/>
          </a:pPr>
          <a:r>
            <a:rPr lang="en-GB" sz="2200" kern="1200"/>
            <a:t>Preventive approach lowers long-term mental health treatment expenses</a:t>
          </a:r>
          <a:endParaRPr lang="en-US" sz="2200" kern="1200"/>
        </a:p>
      </dsp:txBody>
      <dsp:txXfrm>
        <a:off x="1412931" y="3060706"/>
        <a:ext cx="4942001" cy="1223317"/>
      </dsp:txXfrm>
    </dsp:sp>
    <dsp:sp modelId="{3AA5A4E7-FCD2-4401-9145-E524370EE6F2}">
      <dsp:nvSpPr>
        <dsp:cNvPr id="0" name=""/>
        <dsp:cNvSpPr/>
      </dsp:nvSpPr>
      <dsp:spPr>
        <a:xfrm>
          <a:off x="0" y="4589853"/>
          <a:ext cx="6354933" cy="122331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17CA67-BA44-4E7B-BF5D-E95F132676F9}">
      <dsp:nvSpPr>
        <dsp:cNvPr id="0" name=""/>
        <dsp:cNvSpPr/>
      </dsp:nvSpPr>
      <dsp:spPr>
        <a:xfrm>
          <a:off x="370053" y="4865099"/>
          <a:ext cx="672824" cy="67282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A3302D0-6403-49FC-814F-EFB585F40CBE}">
      <dsp:nvSpPr>
        <dsp:cNvPr id="0" name=""/>
        <dsp:cNvSpPr/>
      </dsp:nvSpPr>
      <dsp:spPr>
        <a:xfrm>
          <a:off x="1412931" y="4589853"/>
          <a:ext cx="4942001" cy="1223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468" tIns="129468" rIns="129468" bIns="129468" numCol="1" spcCol="1270" anchor="ctr" anchorCtr="0">
          <a:noAutofit/>
        </a:bodyPr>
        <a:lstStyle/>
        <a:p>
          <a:pPr marL="0" lvl="0" indent="0" algn="l" defTabSz="977900">
            <a:lnSpc>
              <a:spcPct val="90000"/>
            </a:lnSpc>
            <a:spcBef>
              <a:spcPct val="0"/>
            </a:spcBef>
            <a:spcAft>
              <a:spcPct val="35000"/>
            </a:spcAft>
            <a:buNone/>
          </a:pPr>
          <a:r>
            <a:rPr lang="en-GB" sz="2200" kern="1200"/>
            <a:t>Efficient use of university and public health resources</a:t>
          </a:r>
          <a:endParaRPr lang="en-US" sz="2200" kern="1200"/>
        </a:p>
      </dsp:txBody>
      <dsp:txXfrm>
        <a:off x="1412931" y="4589853"/>
        <a:ext cx="4942001" cy="122331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382B4D-E173-4634-97A9-A89F929EF2C9}">
      <dsp:nvSpPr>
        <dsp:cNvPr id="0" name=""/>
        <dsp:cNvSpPr/>
      </dsp:nvSpPr>
      <dsp:spPr>
        <a:xfrm>
          <a:off x="2190902" y="2286"/>
          <a:ext cx="8763609" cy="1184562"/>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038" tIns="300879" rIns="170038" bIns="300879" numCol="1" spcCol="1270" anchor="ctr" anchorCtr="0">
          <a:noAutofit/>
        </a:bodyPr>
        <a:lstStyle/>
        <a:p>
          <a:pPr marL="0" lvl="0" indent="0" algn="l" defTabSz="889000">
            <a:lnSpc>
              <a:spcPct val="90000"/>
            </a:lnSpc>
            <a:spcBef>
              <a:spcPct val="0"/>
            </a:spcBef>
            <a:spcAft>
              <a:spcPct val="35000"/>
            </a:spcAft>
            <a:buNone/>
          </a:pPr>
          <a:r>
            <a:rPr lang="en-US" sz="2000" kern="1200"/>
            <a:t>Integrate digital health tools into university wellness policies</a:t>
          </a:r>
        </a:p>
      </dsp:txBody>
      <dsp:txXfrm>
        <a:off x="2190902" y="2286"/>
        <a:ext cx="8763609" cy="1184562"/>
      </dsp:txXfrm>
    </dsp:sp>
    <dsp:sp modelId="{7958B39B-0862-46FC-B368-5C40884768B0}">
      <dsp:nvSpPr>
        <dsp:cNvPr id="0" name=""/>
        <dsp:cNvSpPr/>
      </dsp:nvSpPr>
      <dsp:spPr>
        <a:xfrm>
          <a:off x="0" y="2286"/>
          <a:ext cx="2190902" cy="118456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935" tIns="117008" rIns="115935" bIns="117008" numCol="1" spcCol="1270" anchor="ctr" anchorCtr="0">
          <a:noAutofit/>
        </a:bodyPr>
        <a:lstStyle/>
        <a:p>
          <a:pPr marL="0" lvl="0" indent="0" algn="ctr" defTabSz="1111250">
            <a:lnSpc>
              <a:spcPct val="90000"/>
            </a:lnSpc>
            <a:spcBef>
              <a:spcPct val="0"/>
            </a:spcBef>
            <a:spcAft>
              <a:spcPct val="35000"/>
            </a:spcAft>
            <a:buNone/>
          </a:pPr>
          <a:r>
            <a:rPr lang="en-US" sz="2500" kern="1200"/>
            <a:t>Integrate</a:t>
          </a:r>
        </a:p>
      </dsp:txBody>
      <dsp:txXfrm>
        <a:off x="0" y="2286"/>
        <a:ext cx="2190902" cy="1184562"/>
      </dsp:txXfrm>
    </dsp:sp>
    <dsp:sp modelId="{C21019A7-0AD9-4DFA-89B0-A933120B4C95}">
      <dsp:nvSpPr>
        <dsp:cNvPr id="0" name=""/>
        <dsp:cNvSpPr/>
      </dsp:nvSpPr>
      <dsp:spPr>
        <a:xfrm>
          <a:off x="2190902" y="1257923"/>
          <a:ext cx="8763609" cy="1184562"/>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038" tIns="300879" rIns="170038" bIns="300879" numCol="1" spcCol="1270" anchor="ctr" anchorCtr="0">
          <a:noAutofit/>
        </a:bodyPr>
        <a:lstStyle/>
        <a:p>
          <a:pPr marL="0" lvl="0" indent="0" algn="l" defTabSz="889000">
            <a:lnSpc>
              <a:spcPct val="90000"/>
            </a:lnSpc>
            <a:spcBef>
              <a:spcPct val="0"/>
            </a:spcBef>
            <a:spcAft>
              <a:spcPct val="35000"/>
            </a:spcAft>
            <a:buNone/>
          </a:pPr>
          <a:r>
            <a:rPr lang="en-US" sz="2000" kern="1200"/>
            <a:t>Encourage institutional support for tech-based sleep interventions (Verma et al., 2023)</a:t>
          </a:r>
        </a:p>
      </dsp:txBody>
      <dsp:txXfrm>
        <a:off x="2190902" y="1257923"/>
        <a:ext cx="8763609" cy="1184562"/>
      </dsp:txXfrm>
    </dsp:sp>
    <dsp:sp modelId="{B7333745-F9E4-456D-B1DE-2F694BE32824}">
      <dsp:nvSpPr>
        <dsp:cNvPr id="0" name=""/>
        <dsp:cNvSpPr/>
      </dsp:nvSpPr>
      <dsp:spPr>
        <a:xfrm>
          <a:off x="0" y="1257923"/>
          <a:ext cx="2190902" cy="118456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935" tIns="117008" rIns="115935" bIns="117008" numCol="1" spcCol="1270" anchor="ctr" anchorCtr="0">
          <a:noAutofit/>
        </a:bodyPr>
        <a:lstStyle/>
        <a:p>
          <a:pPr marL="0" lvl="0" indent="0" algn="ctr" defTabSz="1111250">
            <a:lnSpc>
              <a:spcPct val="90000"/>
            </a:lnSpc>
            <a:spcBef>
              <a:spcPct val="0"/>
            </a:spcBef>
            <a:spcAft>
              <a:spcPct val="35000"/>
            </a:spcAft>
            <a:buNone/>
          </a:pPr>
          <a:r>
            <a:rPr lang="en-US" sz="2500" kern="1200"/>
            <a:t>Encourage</a:t>
          </a:r>
        </a:p>
      </dsp:txBody>
      <dsp:txXfrm>
        <a:off x="0" y="1257923"/>
        <a:ext cx="2190902" cy="1184562"/>
      </dsp:txXfrm>
    </dsp:sp>
    <dsp:sp modelId="{D3DF1C94-77C2-489B-A5E1-C2D19ABF6EBA}">
      <dsp:nvSpPr>
        <dsp:cNvPr id="0" name=""/>
        <dsp:cNvSpPr/>
      </dsp:nvSpPr>
      <dsp:spPr>
        <a:xfrm>
          <a:off x="2190902" y="2513560"/>
          <a:ext cx="8763609" cy="1184562"/>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038" tIns="300879" rIns="170038" bIns="300879" numCol="1" spcCol="1270" anchor="ctr" anchorCtr="0">
          <a:noAutofit/>
        </a:bodyPr>
        <a:lstStyle/>
        <a:p>
          <a:pPr marL="0" lvl="0" indent="0" algn="l" defTabSz="889000">
            <a:lnSpc>
              <a:spcPct val="90000"/>
            </a:lnSpc>
            <a:spcBef>
              <a:spcPct val="0"/>
            </a:spcBef>
            <a:spcAft>
              <a:spcPct val="35000"/>
            </a:spcAft>
            <a:buNone/>
          </a:pPr>
          <a:r>
            <a:rPr lang="en-US" sz="2000" kern="1200"/>
            <a:t>Provide evidence to inform national guidelines on sleep and technology use</a:t>
          </a:r>
        </a:p>
      </dsp:txBody>
      <dsp:txXfrm>
        <a:off x="2190902" y="2513560"/>
        <a:ext cx="8763609" cy="1184562"/>
      </dsp:txXfrm>
    </dsp:sp>
    <dsp:sp modelId="{AC556051-D223-46B0-8C03-AE9FBD36B5D1}">
      <dsp:nvSpPr>
        <dsp:cNvPr id="0" name=""/>
        <dsp:cNvSpPr/>
      </dsp:nvSpPr>
      <dsp:spPr>
        <a:xfrm>
          <a:off x="0" y="2513560"/>
          <a:ext cx="2190902" cy="118456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935" tIns="117008" rIns="115935" bIns="117008" numCol="1" spcCol="1270" anchor="ctr" anchorCtr="0">
          <a:noAutofit/>
        </a:bodyPr>
        <a:lstStyle/>
        <a:p>
          <a:pPr marL="0" lvl="0" indent="0" algn="ctr" defTabSz="1111250">
            <a:lnSpc>
              <a:spcPct val="90000"/>
            </a:lnSpc>
            <a:spcBef>
              <a:spcPct val="0"/>
            </a:spcBef>
            <a:spcAft>
              <a:spcPct val="35000"/>
            </a:spcAft>
            <a:buNone/>
          </a:pPr>
          <a:r>
            <a:rPr lang="en-US" sz="2500" kern="1200"/>
            <a:t>Provide</a:t>
          </a:r>
        </a:p>
      </dsp:txBody>
      <dsp:txXfrm>
        <a:off x="0" y="2513560"/>
        <a:ext cx="2190902" cy="1184562"/>
      </dsp:txXfrm>
    </dsp:sp>
    <dsp:sp modelId="{EF8A6412-519F-4474-9A65-8C7BB13BE9BE}">
      <dsp:nvSpPr>
        <dsp:cNvPr id="0" name=""/>
        <dsp:cNvSpPr/>
      </dsp:nvSpPr>
      <dsp:spPr>
        <a:xfrm>
          <a:off x="2190902" y="3769197"/>
          <a:ext cx="8763609" cy="1184562"/>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038" tIns="300879" rIns="170038" bIns="300879" numCol="1" spcCol="1270" anchor="ctr" anchorCtr="0">
          <a:noAutofit/>
        </a:bodyPr>
        <a:lstStyle/>
        <a:p>
          <a:pPr marL="0" lvl="0" indent="0" algn="l" defTabSz="889000">
            <a:lnSpc>
              <a:spcPct val="90000"/>
            </a:lnSpc>
            <a:spcBef>
              <a:spcPct val="0"/>
            </a:spcBef>
            <a:spcAft>
              <a:spcPct val="35000"/>
            </a:spcAft>
            <a:buNone/>
          </a:pPr>
          <a:r>
            <a:rPr lang="en-US" sz="2000" kern="1200"/>
            <a:t>Promote adoption of preventive digital health strategies</a:t>
          </a:r>
        </a:p>
      </dsp:txBody>
      <dsp:txXfrm>
        <a:off x="2190902" y="3769197"/>
        <a:ext cx="8763609" cy="1184562"/>
      </dsp:txXfrm>
    </dsp:sp>
    <dsp:sp modelId="{8576FD7D-53B1-47CB-B038-5BF6D860D0D7}">
      <dsp:nvSpPr>
        <dsp:cNvPr id="0" name=""/>
        <dsp:cNvSpPr/>
      </dsp:nvSpPr>
      <dsp:spPr>
        <a:xfrm>
          <a:off x="0" y="3769197"/>
          <a:ext cx="2190902" cy="118456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935" tIns="117008" rIns="115935" bIns="117008" numCol="1" spcCol="1270" anchor="ctr" anchorCtr="0">
          <a:noAutofit/>
        </a:bodyPr>
        <a:lstStyle/>
        <a:p>
          <a:pPr marL="0" lvl="0" indent="0" algn="ctr" defTabSz="1111250">
            <a:lnSpc>
              <a:spcPct val="90000"/>
            </a:lnSpc>
            <a:spcBef>
              <a:spcPct val="0"/>
            </a:spcBef>
            <a:spcAft>
              <a:spcPct val="35000"/>
            </a:spcAft>
            <a:buNone/>
          </a:pPr>
          <a:r>
            <a:rPr lang="en-US" sz="2500" kern="1200"/>
            <a:t>Promote</a:t>
          </a:r>
        </a:p>
      </dsp:txBody>
      <dsp:txXfrm>
        <a:off x="0" y="3769197"/>
        <a:ext cx="2190902" cy="118456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733245-35BB-41C8-BF7C-3BF3F025D9C5}">
      <dsp:nvSpPr>
        <dsp:cNvPr id="0" name=""/>
        <dsp:cNvSpPr/>
      </dsp:nvSpPr>
      <dsp:spPr>
        <a:xfrm>
          <a:off x="0" y="2413"/>
          <a:ext cx="6354933" cy="122331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E51710-BC54-49D2-A3E5-EF8352B2C7A0}">
      <dsp:nvSpPr>
        <dsp:cNvPr id="0" name=""/>
        <dsp:cNvSpPr/>
      </dsp:nvSpPr>
      <dsp:spPr>
        <a:xfrm>
          <a:off x="370053" y="277660"/>
          <a:ext cx="672824" cy="6728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2A8EB51-241C-4880-A3AE-C4A860C81FA0}">
      <dsp:nvSpPr>
        <dsp:cNvPr id="0" name=""/>
        <dsp:cNvSpPr/>
      </dsp:nvSpPr>
      <dsp:spPr>
        <a:xfrm>
          <a:off x="1412931" y="2413"/>
          <a:ext cx="4942001" cy="1223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468" tIns="129468" rIns="129468" bIns="129468" numCol="1" spcCol="1270" anchor="ctr" anchorCtr="0">
          <a:noAutofit/>
        </a:bodyPr>
        <a:lstStyle/>
        <a:p>
          <a:pPr marL="0" lvl="0" indent="0" algn="l" defTabSz="977900">
            <a:lnSpc>
              <a:spcPct val="90000"/>
            </a:lnSpc>
            <a:spcBef>
              <a:spcPct val="0"/>
            </a:spcBef>
            <a:spcAft>
              <a:spcPct val="35000"/>
            </a:spcAft>
            <a:buNone/>
          </a:pPr>
          <a:r>
            <a:rPr lang="en-GB" sz="2200" kern="1200"/>
            <a:t>Educate students on sleep hygiene and responsible technology use (Aziz et al., 2025)</a:t>
          </a:r>
          <a:endParaRPr lang="en-US" sz="2200" kern="1200"/>
        </a:p>
      </dsp:txBody>
      <dsp:txXfrm>
        <a:off x="1412931" y="2413"/>
        <a:ext cx="4942001" cy="1223317"/>
      </dsp:txXfrm>
    </dsp:sp>
    <dsp:sp modelId="{B5DAD16E-8BE8-4794-BE67-7E08F7FCFAFE}">
      <dsp:nvSpPr>
        <dsp:cNvPr id="0" name=""/>
        <dsp:cNvSpPr/>
      </dsp:nvSpPr>
      <dsp:spPr>
        <a:xfrm>
          <a:off x="0" y="1531560"/>
          <a:ext cx="6354933" cy="122331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0144C5-89DC-4619-937D-FD1EDB502359}">
      <dsp:nvSpPr>
        <dsp:cNvPr id="0" name=""/>
        <dsp:cNvSpPr/>
      </dsp:nvSpPr>
      <dsp:spPr>
        <a:xfrm>
          <a:off x="370053" y="1806806"/>
          <a:ext cx="672824" cy="6728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F08C82B-7987-46A7-A36A-31D3C4C5D667}">
      <dsp:nvSpPr>
        <dsp:cNvPr id="0" name=""/>
        <dsp:cNvSpPr/>
      </dsp:nvSpPr>
      <dsp:spPr>
        <a:xfrm>
          <a:off x="1412931" y="1531560"/>
          <a:ext cx="4942001" cy="1223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468" tIns="129468" rIns="129468" bIns="129468" numCol="1" spcCol="1270" anchor="ctr" anchorCtr="0">
          <a:noAutofit/>
        </a:bodyPr>
        <a:lstStyle/>
        <a:p>
          <a:pPr marL="0" lvl="0" indent="0" algn="l" defTabSz="977900">
            <a:lnSpc>
              <a:spcPct val="90000"/>
            </a:lnSpc>
            <a:spcBef>
              <a:spcPct val="0"/>
            </a:spcBef>
            <a:spcAft>
              <a:spcPct val="35000"/>
            </a:spcAft>
            <a:buNone/>
          </a:pPr>
          <a:r>
            <a:rPr lang="en-GB" sz="2200" kern="1200"/>
            <a:t>Integrate content into health education modules or wellness workshops</a:t>
          </a:r>
          <a:endParaRPr lang="en-US" sz="2200" kern="1200"/>
        </a:p>
      </dsp:txBody>
      <dsp:txXfrm>
        <a:off x="1412931" y="1531560"/>
        <a:ext cx="4942001" cy="1223317"/>
      </dsp:txXfrm>
    </dsp:sp>
    <dsp:sp modelId="{E108B0BB-0847-4D6A-981B-6BFE59168826}">
      <dsp:nvSpPr>
        <dsp:cNvPr id="0" name=""/>
        <dsp:cNvSpPr/>
      </dsp:nvSpPr>
      <dsp:spPr>
        <a:xfrm>
          <a:off x="0" y="3060706"/>
          <a:ext cx="6354933" cy="122331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F43153C-C662-452F-B92F-C8F787AA1A11}">
      <dsp:nvSpPr>
        <dsp:cNvPr id="0" name=""/>
        <dsp:cNvSpPr/>
      </dsp:nvSpPr>
      <dsp:spPr>
        <a:xfrm>
          <a:off x="370053" y="3335953"/>
          <a:ext cx="672824" cy="6728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807DC21-1705-4BC9-9DA6-EAB6BE98E764}">
      <dsp:nvSpPr>
        <dsp:cNvPr id="0" name=""/>
        <dsp:cNvSpPr/>
      </dsp:nvSpPr>
      <dsp:spPr>
        <a:xfrm>
          <a:off x="1412931" y="3060706"/>
          <a:ext cx="4942001" cy="1223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468" tIns="129468" rIns="129468" bIns="129468" numCol="1" spcCol="1270" anchor="ctr" anchorCtr="0">
          <a:noAutofit/>
        </a:bodyPr>
        <a:lstStyle/>
        <a:p>
          <a:pPr marL="0" lvl="0" indent="0" algn="l" defTabSz="977900">
            <a:lnSpc>
              <a:spcPct val="90000"/>
            </a:lnSpc>
            <a:spcBef>
              <a:spcPct val="0"/>
            </a:spcBef>
            <a:spcAft>
              <a:spcPct val="35000"/>
            </a:spcAft>
            <a:buNone/>
          </a:pPr>
          <a:r>
            <a:rPr lang="en-GB" sz="2200" kern="1200"/>
            <a:t>Promote awareness of the effects of late-night smartphone use (Karasneh et al., 2022)</a:t>
          </a:r>
          <a:endParaRPr lang="en-US" sz="2200" kern="1200"/>
        </a:p>
      </dsp:txBody>
      <dsp:txXfrm>
        <a:off x="1412931" y="3060706"/>
        <a:ext cx="4942001" cy="1223317"/>
      </dsp:txXfrm>
    </dsp:sp>
    <dsp:sp modelId="{6632C0E8-5800-46A1-B25E-18C62B9D3A12}">
      <dsp:nvSpPr>
        <dsp:cNvPr id="0" name=""/>
        <dsp:cNvSpPr/>
      </dsp:nvSpPr>
      <dsp:spPr>
        <a:xfrm>
          <a:off x="0" y="4589853"/>
          <a:ext cx="6354933" cy="122331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EF2EF8-A2DA-4714-85CB-64427C6BFF31}">
      <dsp:nvSpPr>
        <dsp:cNvPr id="0" name=""/>
        <dsp:cNvSpPr/>
      </dsp:nvSpPr>
      <dsp:spPr>
        <a:xfrm>
          <a:off x="370053" y="4865099"/>
          <a:ext cx="672824" cy="67282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220EF6-CC1E-4540-A5F6-CC93E439A2E9}">
      <dsp:nvSpPr>
        <dsp:cNvPr id="0" name=""/>
        <dsp:cNvSpPr/>
      </dsp:nvSpPr>
      <dsp:spPr>
        <a:xfrm>
          <a:off x="1412931" y="4589853"/>
          <a:ext cx="4942001" cy="1223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468" tIns="129468" rIns="129468" bIns="129468" numCol="1" spcCol="1270" anchor="ctr" anchorCtr="0">
          <a:noAutofit/>
        </a:bodyPr>
        <a:lstStyle/>
        <a:p>
          <a:pPr marL="0" lvl="0" indent="0" algn="l" defTabSz="977900">
            <a:lnSpc>
              <a:spcPct val="90000"/>
            </a:lnSpc>
            <a:spcBef>
              <a:spcPct val="0"/>
            </a:spcBef>
            <a:spcAft>
              <a:spcPct val="35000"/>
            </a:spcAft>
            <a:buNone/>
          </a:pPr>
          <a:r>
            <a:rPr lang="en-GB" sz="2200" kern="1200"/>
            <a:t>Encourage adoption of lifelong healthy digital habits</a:t>
          </a:r>
          <a:endParaRPr lang="en-US" sz="2200" kern="1200"/>
        </a:p>
      </dsp:txBody>
      <dsp:txXfrm>
        <a:off x="1412931" y="4589853"/>
        <a:ext cx="4942001" cy="122331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7A8C9C-75CD-4EB6-AEA9-6A11240983F1}">
      <dsp:nvSpPr>
        <dsp:cNvPr id="0" name=""/>
        <dsp:cNvSpPr/>
      </dsp:nvSpPr>
      <dsp:spPr>
        <a:xfrm>
          <a:off x="0" y="440280"/>
          <a:ext cx="6675119" cy="111384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Decrease the poor sleep hygiene in young adults (Vollert et al., 2022).</a:t>
          </a:r>
          <a:endParaRPr lang="en-US" sz="2800" kern="1200"/>
        </a:p>
      </dsp:txBody>
      <dsp:txXfrm>
        <a:off x="54373" y="494653"/>
        <a:ext cx="6566373" cy="1005094"/>
      </dsp:txXfrm>
    </dsp:sp>
    <dsp:sp modelId="{528D217A-2494-4276-9DC2-577F20DE10AC}">
      <dsp:nvSpPr>
        <dsp:cNvPr id="0" name=""/>
        <dsp:cNvSpPr/>
      </dsp:nvSpPr>
      <dsp:spPr>
        <a:xfrm>
          <a:off x="0" y="1634760"/>
          <a:ext cx="6675119" cy="111384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Reduced long-term psychopathology associated with sleep deprivation.</a:t>
          </a:r>
          <a:endParaRPr lang="en-US" sz="2800" kern="1200"/>
        </a:p>
      </dsp:txBody>
      <dsp:txXfrm>
        <a:off x="54373" y="1689133"/>
        <a:ext cx="6566373" cy="1005094"/>
      </dsp:txXfrm>
    </dsp:sp>
    <dsp:sp modelId="{BCA60291-FCB9-4DAD-8F81-7F303E9A2545}">
      <dsp:nvSpPr>
        <dsp:cNvPr id="0" name=""/>
        <dsp:cNvSpPr/>
      </dsp:nvSpPr>
      <dsp:spPr>
        <a:xfrm>
          <a:off x="0" y="2829240"/>
          <a:ext cx="6675119" cy="111384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Promote healthy use of technology among the young people (Karasneh et al., 2022).</a:t>
          </a:r>
          <a:endParaRPr lang="en-US" sz="2800" kern="1200"/>
        </a:p>
      </dsp:txBody>
      <dsp:txXfrm>
        <a:off x="54373" y="2883613"/>
        <a:ext cx="6566373" cy="1005094"/>
      </dsp:txXfrm>
    </dsp:sp>
    <dsp:sp modelId="{BE57BA8B-1C6A-42E2-B37A-5CA275362951}">
      <dsp:nvSpPr>
        <dsp:cNvPr id="0" name=""/>
        <dsp:cNvSpPr/>
      </dsp:nvSpPr>
      <dsp:spPr>
        <a:xfrm>
          <a:off x="0" y="4023720"/>
          <a:ext cx="6675119" cy="111384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Fund more community health programs to support the well-being.</a:t>
          </a:r>
          <a:endParaRPr lang="en-US" sz="2800" kern="1200"/>
        </a:p>
      </dsp:txBody>
      <dsp:txXfrm>
        <a:off x="54373" y="4078093"/>
        <a:ext cx="6566373" cy="100509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1FB0F0-BB70-40D1-9042-AC4B57A08F30}">
      <dsp:nvSpPr>
        <dsp:cNvPr id="0" name=""/>
        <dsp:cNvSpPr/>
      </dsp:nvSpPr>
      <dsp:spPr>
        <a:xfrm>
          <a:off x="0" y="4198735"/>
          <a:ext cx="6675119" cy="1378118"/>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a:t>Funds the sustainable public health promotion among the youths.</a:t>
          </a:r>
          <a:endParaRPr lang="en-US" sz="2400" kern="1200"/>
        </a:p>
      </dsp:txBody>
      <dsp:txXfrm>
        <a:off x="0" y="4198735"/>
        <a:ext cx="6675119" cy="1378118"/>
      </dsp:txXfrm>
    </dsp:sp>
    <dsp:sp modelId="{1D761436-2C28-4FC0-B86D-7151CD1D4617}">
      <dsp:nvSpPr>
        <dsp:cNvPr id="0" name=""/>
        <dsp:cNvSpPr/>
      </dsp:nvSpPr>
      <dsp:spPr>
        <a:xfrm rot="10800000">
          <a:off x="0" y="2099860"/>
          <a:ext cx="6675119" cy="2119546"/>
        </a:xfrm>
        <a:prstGeom prst="upArrowCallou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a:t>The benefits are spread across health, behaviour, academic/work, policy, research, and education.</a:t>
          </a:r>
          <a:endParaRPr lang="en-US" sz="2400" kern="1200"/>
        </a:p>
      </dsp:txBody>
      <dsp:txXfrm rot="10800000">
        <a:off x="0" y="2099860"/>
        <a:ext cx="6675119" cy="1377217"/>
      </dsp:txXfrm>
    </dsp:sp>
    <dsp:sp modelId="{504452BF-C070-4A97-9EAF-FAB322D4AF7A}">
      <dsp:nvSpPr>
        <dsp:cNvPr id="0" name=""/>
        <dsp:cNvSpPr/>
      </dsp:nvSpPr>
      <dsp:spPr>
        <a:xfrm rot="10800000">
          <a:off x="0" y="985"/>
          <a:ext cx="6675119" cy="2119546"/>
        </a:xfrm>
        <a:prstGeom prst="upArrowCallou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a:t>Individual, technology-based, and evidence-based treatment.</a:t>
          </a:r>
          <a:endParaRPr lang="en-US" sz="2400" kern="1200"/>
        </a:p>
      </dsp:txBody>
      <dsp:txXfrm rot="10800000">
        <a:off x="0" y="985"/>
        <a:ext cx="6675119" cy="137721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4C46DA-5A76-411C-B1D5-359BFD8C2323}">
      <dsp:nvSpPr>
        <dsp:cNvPr id="0" name=""/>
        <dsp:cNvSpPr/>
      </dsp:nvSpPr>
      <dsp:spPr>
        <a:xfrm>
          <a:off x="0" y="680"/>
          <a:ext cx="667511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177C79-10E8-4175-A2D1-3CB86F41C3D7}">
      <dsp:nvSpPr>
        <dsp:cNvPr id="0" name=""/>
        <dsp:cNvSpPr/>
      </dsp:nvSpPr>
      <dsp:spPr>
        <a:xfrm>
          <a:off x="0" y="680"/>
          <a:ext cx="6675119" cy="619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a:t>Aziz, S., A M Ali, A., Aslam, H., A Abd-alrazaq, A., AlSaad, R., Alajlani, M., Ahmad, R., Khalil, L., Ahmed, A. and Sheikh, J. (2025). Wearable Artificial Intelligence for Sleep Disorders: Scoping Review. </a:t>
          </a:r>
          <a:r>
            <a:rPr lang="en-GB" sz="1100" i="1" kern="1200"/>
            <a:t>Journal of Medical Internet Research</a:t>
          </a:r>
          <a:r>
            <a:rPr lang="en-GB" sz="1100" kern="1200"/>
            <a:t>, [online] 27, p.e65272. doi:https://doi.org/10.2196/65272.</a:t>
          </a:r>
          <a:endParaRPr lang="en-US" sz="1100" kern="1200"/>
        </a:p>
      </dsp:txBody>
      <dsp:txXfrm>
        <a:off x="0" y="680"/>
        <a:ext cx="6675119" cy="619608"/>
      </dsp:txXfrm>
    </dsp:sp>
    <dsp:sp modelId="{66F16C59-8084-4A1F-9CFD-07219695BD73}">
      <dsp:nvSpPr>
        <dsp:cNvPr id="0" name=""/>
        <dsp:cNvSpPr/>
      </dsp:nvSpPr>
      <dsp:spPr>
        <a:xfrm>
          <a:off x="0" y="620289"/>
          <a:ext cx="667511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9FFAFA-8D03-4160-95E4-5499D83C4401}">
      <dsp:nvSpPr>
        <dsp:cNvPr id="0" name=""/>
        <dsp:cNvSpPr/>
      </dsp:nvSpPr>
      <dsp:spPr>
        <a:xfrm>
          <a:off x="0" y="620289"/>
          <a:ext cx="6675119" cy="619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dirty="0"/>
            <a:t>Ben Simon, E. and Walker, M.P. (2018). Sleep loss causes social withdrawal and loneliness. </a:t>
          </a:r>
          <a:r>
            <a:rPr lang="en-GB" sz="1100" i="1" kern="1200" dirty="0"/>
            <a:t>Nature Communications</a:t>
          </a:r>
          <a:r>
            <a:rPr lang="en-GB" sz="1100" kern="1200" dirty="0"/>
            <a:t>, [online] 9(1). </a:t>
          </a:r>
          <a:r>
            <a:rPr lang="en-GB" sz="1100" kern="1200" dirty="0" err="1"/>
            <a:t>doi:https</a:t>
          </a:r>
          <a:r>
            <a:rPr lang="en-GB" sz="1100" kern="1200" dirty="0"/>
            <a:t>://doi.org/10.1038/s41467-018-05377-0.</a:t>
          </a:r>
          <a:endParaRPr lang="en-US" sz="1100" kern="1200" dirty="0"/>
        </a:p>
      </dsp:txBody>
      <dsp:txXfrm>
        <a:off x="0" y="620289"/>
        <a:ext cx="6675119" cy="619608"/>
      </dsp:txXfrm>
    </dsp:sp>
    <dsp:sp modelId="{7F28B50E-233B-4CE0-BDEC-8BED5EB9BE01}">
      <dsp:nvSpPr>
        <dsp:cNvPr id="0" name=""/>
        <dsp:cNvSpPr/>
      </dsp:nvSpPr>
      <dsp:spPr>
        <a:xfrm>
          <a:off x="0" y="1239898"/>
          <a:ext cx="667511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393413-E527-4879-B6A6-47388C59096A}">
      <dsp:nvSpPr>
        <dsp:cNvPr id="0" name=""/>
        <dsp:cNvSpPr/>
      </dsp:nvSpPr>
      <dsp:spPr>
        <a:xfrm>
          <a:off x="0" y="1239898"/>
          <a:ext cx="6675119" cy="619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kern="1200" dirty="0" err="1"/>
            <a:t>Chattu</a:t>
          </a:r>
          <a:r>
            <a:rPr lang="en-US" sz="1100" kern="1200" dirty="0"/>
            <a:t>, V., Manzar, Md., Kumary, S., Burman, D., Spence, D. and Pandi-Perumal, S. (2018). The Global Problem of Insufficient Sleep and Its Serious Public Health Implications. </a:t>
          </a:r>
          <a:r>
            <a:rPr lang="en-US" sz="1100" i="1" kern="1200" dirty="0"/>
            <a:t>Healthcare</a:t>
          </a:r>
          <a:r>
            <a:rPr lang="en-US" sz="1100" kern="1200" dirty="0"/>
            <a:t>, [online] 7(1), p.1. </a:t>
          </a:r>
          <a:r>
            <a:rPr lang="en-US" sz="1100" kern="1200" dirty="0" err="1"/>
            <a:t>doi:https</a:t>
          </a:r>
          <a:r>
            <a:rPr lang="en-US" sz="1100" kern="1200" dirty="0"/>
            <a:t>://doi.org/10.3390/healthcare7010001.</a:t>
          </a:r>
        </a:p>
      </dsp:txBody>
      <dsp:txXfrm>
        <a:off x="0" y="1239898"/>
        <a:ext cx="6675119" cy="619608"/>
      </dsp:txXfrm>
    </dsp:sp>
    <dsp:sp modelId="{BAED19F1-965D-456C-B3D4-BD2C5FA52072}">
      <dsp:nvSpPr>
        <dsp:cNvPr id="0" name=""/>
        <dsp:cNvSpPr/>
      </dsp:nvSpPr>
      <dsp:spPr>
        <a:xfrm>
          <a:off x="0" y="1859506"/>
          <a:ext cx="667511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B59286-80CC-4F98-8193-A2439176D4F0}">
      <dsp:nvSpPr>
        <dsp:cNvPr id="0" name=""/>
        <dsp:cNvSpPr/>
      </dsp:nvSpPr>
      <dsp:spPr>
        <a:xfrm>
          <a:off x="0" y="1859506"/>
          <a:ext cx="6675119" cy="619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kern="1200" dirty="0"/>
            <a:t>Feingold, C.L. and Smiley, A. (2022). Healthy Sleep Every Day Keeps the Doctor Away. </a:t>
          </a:r>
          <a:r>
            <a:rPr lang="en-US" sz="1100" i="1" kern="1200" dirty="0"/>
            <a:t>International Journal of Environmental Research and Public Health</a:t>
          </a:r>
          <a:r>
            <a:rPr lang="en-US" sz="1100" kern="1200" dirty="0"/>
            <a:t>, 19(17), p.10740. </a:t>
          </a:r>
          <a:r>
            <a:rPr lang="en-US" sz="1100" kern="1200" dirty="0" err="1"/>
            <a:t>doi:https</a:t>
          </a:r>
          <a:r>
            <a:rPr lang="en-US" sz="1100" kern="1200" dirty="0"/>
            <a:t>://doi.org/10.3390/ijerph191710740.</a:t>
          </a:r>
        </a:p>
      </dsp:txBody>
      <dsp:txXfrm>
        <a:off x="0" y="1859506"/>
        <a:ext cx="6675119" cy="619608"/>
      </dsp:txXfrm>
    </dsp:sp>
    <dsp:sp modelId="{5EE23498-10C8-440B-BE76-9FED79015E7E}">
      <dsp:nvSpPr>
        <dsp:cNvPr id="0" name=""/>
        <dsp:cNvSpPr/>
      </dsp:nvSpPr>
      <dsp:spPr>
        <a:xfrm>
          <a:off x="0" y="2479115"/>
          <a:ext cx="667511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9DEB36-AF66-4D4B-81F6-C3200A01F70C}">
      <dsp:nvSpPr>
        <dsp:cNvPr id="0" name=""/>
        <dsp:cNvSpPr/>
      </dsp:nvSpPr>
      <dsp:spPr>
        <a:xfrm>
          <a:off x="0" y="2479115"/>
          <a:ext cx="6675119" cy="619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dirty="0"/>
            <a:t>Ilhan, A.E., Sener, B. and </a:t>
          </a:r>
          <a:r>
            <a:rPr lang="en-GB" sz="1100" kern="1200" dirty="0" err="1"/>
            <a:t>Hacihabiboglu</a:t>
          </a:r>
          <a:r>
            <a:rPr lang="en-GB" sz="1100" kern="1200" dirty="0"/>
            <a:t>, H. (2022). Improving Sleep-Wake </a:t>
          </a:r>
          <a:r>
            <a:rPr lang="en-GB" sz="1100" kern="1200" dirty="0" err="1"/>
            <a:t>Behaviors</a:t>
          </a:r>
          <a:r>
            <a:rPr lang="en-GB" sz="1100" kern="1200" dirty="0"/>
            <a:t> Using Mobile App Gamification. </a:t>
          </a:r>
          <a:r>
            <a:rPr lang="en-GB" sz="1100" i="1" kern="1200" dirty="0"/>
            <a:t>Entertainment Computing</a:t>
          </a:r>
          <a:r>
            <a:rPr lang="en-GB" sz="1100" kern="1200" dirty="0"/>
            <a:t>, [online] 40, p.100454. </a:t>
          </a:r>
          <a:r>
            <a:rPr lang="en-GB" sz="1100" kern="1200" dirty="0" err="1"/>
            <a:t>doi:https</a:t>
          </a:r>
          <a:r>
            <a:rPr lang="en-GB" sz="1100" kern="1200" dirty="0"/>
            <a:t>://doi.org/10.1016/j.entcom.2021.100454.</a:t>
          </a:r>
          <a:endParaRPr lang="en-US" sz="1100" kern="1200" dirty="0"/>
        </a:p>
      </dsp:txBody>
      <dsp:txXfrm>
        <a:off x="0" y="2479115"/>
        <a:ext cx="6675119" cy="619608"/>
      </dsp:txXfrm>
    </dsp:sp>
    <dsp:sp modelId="{7C1DEC3F-7377-486F-9AAC-1692FC81D77B}">
      <dsp:nvSpPr>
        <dsp:cNvPr id="0" name=""/>
        <dsp:cNvSpPr/>
      </dsp:nvSpPr>
      <dsp:spPr>
        <a:xfrm>
          <a:off x="0" y="3098724"/>
          <a:ext cx="667511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81987E-FE98-4EB8-94DD-2B1F9A7F9723}">
      <dsp:nvSpPr>
        <dsp:cNvPr id="0" name=""/>
        <dsp:cNvSpPr/>
      </dsp:nvSpPr>
      <dsp:spPr>
        <a:xfrm>
          <a:off x="0" y="3098724"/>
          <a:ext cx="6675119" cy="619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a:t>Karasneh, R.A., Al-Azzam, S.I., Alzoubi, K.H., Hawamdeh, S., Jarab, A.S. and Nusair, M.B. (2022). Smartphone applications for sleep tracking: rating and perceptions about behavioral change among users. </a:t>
          </a:r>
          <a:r>
            <a:rPr lang="en-GB" sz="1100" i="1" kern="1200"/>
            <a:t>Sleep Science</a:t>
          </a:r>
          <a:r>
            <a:rPr lang="en-GB" sz="1100" kern="1200"/>
            <a:t>, [online] 15(1), pp.65–73. doi:https://doi.org/10.5935/1984-0063.20210007.</a:t>
          </a:r>
          <a:endParaRPr lang="en-US" sz="1100" kern="1200"/>
        </a:p>
      </dsp:txBody>
      <dsp:txXfrm>
        <a:off x="0" y="3098724"/>
        <a:ext cx="6675119" cy="619608"/>
      </dsp:txXfrm>
    </dsp:sp>
    <dsp:sp modelId="{D1B617C7-7C22-4DFC-8121-C500BAA502C5}">
      <dsp:nvSpPr>
        <dsp:cNvPr id="0" name=""/>
        <dsp:cNvSpPr/>
      </dsp:nvSpPr>
      <dsp:spPr>
        <a:xfrm>
          <a:off x="0" y="3718333"/>
          <a:ext cx="667511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7E748A-C4A6-4C42-8E4D-BC628072FABE}">
      <dsp:nvSpPr>
        <dsp:cNvPr id="0" name=""/>
        <dsp:cNvSpPr/>
      </dsp:nvSpPr>
      <dsp:spPr>
        <a:xfrm>
          <a:off x="0" y="3718333"/>
          <a:ext cx="6675119" cy="619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a:t>Verma, R.K., Dhillon, G., Grewal, H., Prasad, V., Munjal, R.S., Sharma, P., Buddhavarapu, V., Devadoss, R., Kashyap, R. and Surani, S. (2023). Artificial intelligence in sleep medicine: Present and future. </a:t>
          </a:r>
          <a:r>
            <a:rPr lang="en-GB" sz="1100" i="1" kern="1200"/>
            <a:t>World Journal of Clinical Cases</a:t>
          </a:r>
          <a:r>
            <a:rPr lang="en-GB" sz="1100" kern="1200"/>
            <a:t>, [online] 11(34), pp.8106–8110. doi:https://doi.org/10.12998/wjcc.v11.i34.8106.</a:t>
          </a:r>
          <a:endParaRPr lang="en-US" sz="1100" kern="1200"/>
        </a:p>
      </dsp:txBody>
      <dsp:txXfrm>
        <a:off x="0" y="3718333"/>
        <a:ext cx="6675119" cy="619608"/>
      </dsp:txXfrm>
    </dsp:sp>
    <dsp:sp modelId="{3C28D040-27D5-4337-918E-53EEE2745739}">
      <dsp:nvSpPr>
        <dsp:cNvPr id="0" name=""/>
        <dsp:cNvSpPr/>
      </dsp:nvSpPr>
      <dsp:spPr>
        <a:xfrm>
          <a:off x="0" y="4337941"/>
          <a:ext cx="667511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EC9E8A-C9E5-4839-B938-51D04839596B}">
      <dsp:nvSpPr>
        <dsp:cNvPr id="0" name=""/>
        <dsp:cNvSpPr/>
      </dsp:nvSpPr>
      <dsp:spPr>
        <a:xfrm>
          <a:off x="0" y="4337941"/>
          <a:ext cx="6675119" cy="619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de-AT" sz="1100" kern="1200"/>
            <a:t>Vollert, B., Müller, L., Jacobi, C., Trockel, M. and Beintner, I. (2022). </a:t>
          </a:r>
          <a:r>
            <a:rPr lang="en-GB" sz="1100" kern="1200"/>
            <a:t>Effectiveness of an app-based short intervention to improve sleep: Randomized Controlled Trial (Preprint). </a:t>
          </a:r>
          <a:r>
            <a:rPr lang="en-GB" sz="1100" i="1" kern="1200"/>
            <a:t>JMIR Mental Health</a:t>
          </a:r>
          <a:r>
            <a:rPr lang="en-GB" sz="1100" kern="1200"/>
            <a:t>, [online] 10. doi:https://doi.org/10.2196/39052.</a:t>
          </a:r>
          <a:endParaRPr lang="en-US" sz="1100" kern="1200"/>
        </a:p>
      </dsp:txBody>
      <dsp:txXfrm>
        <a:off x="0" y="4337941"/>
        <a:ext cx="6675119" cy="619608"/>
      </dsp:txXfrm>
    </dsp:sp>
    <dsp:sp modelId="{7F7BE04F-48DC-46A3-9722-31123DC197B0}">
      <dsp:nvSpPr>
        <dsp:cNvPr id="0" name=""/>
        <dsp:cNvSpPr/>
      </dsp:nvSpPr>
      <dsp:spPr>
        <a:xfrm>
          <a:off x="0" y="4957550"/>
          <a:ext cx="667511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20F93C-E5DA-4F41-8A8A-A4B5A190DDB8}">
      <dsp:nvSpPr>
        <dsp:cNvPr id="0" name=""/>
        <dsp:cNvSpPr/>
      </dsp:nvSpPr>
      <dsp:spPr>
        <a:xfrm>
          <a:off x="0" y="4957550"/>
          <a:ext cx="6675119" cy="619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dirty="0"/>
            <a:t>Vu, T.H. and Tagliabue, M. (2025). Active nudging towards digital well-being: reducing excessive screen time on mobile phones and potential improvement for sleep quality. </a:t>
          </a:r>
          <a:r>
            <a:rPr lang="en-GB" sz="1100" i="1" kern="1200" dirty="0"/>
            <a:t>Frontiers in Psychiatry</a:t>
          </a:r>
          <a:r>
            <a:rPr lang="en-GB" sz="1100" kern="1200" dirty="0"/>
            <a:t>, [online] 16. </a:t>
          </a:r>
          <a:r>
            <a:rPr lang="en-GB" sz="1100" kern="1200" dirty="0" err="1"/>
            <a:t>doi:https</a:t>
          </a:r>
          <a:r>
            <a:rPr lang="en-GB" sz="1100" kern="1200" dirty="0"/>
            <a:t>://doi.org/10.3389/fpsyt.2025.1602997.</a:t>
          </a:r>
          <a:endParaRPr lang="en-US" sz="1100" kern="1200" dirty="0"/>
        </a:p>
      </dsp:txBody>
      <dsp:txXfrm>
        <a:off x="0" y="4957550"/>
        <a:ext cx="6675119" cy="61960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DE5C98-C7A6-4E44-A5CA-87EEF7B39E59}" type="datetimeFigureOut">
              <a:rPr lang="en-IN" smtClean="0"/>
              <a:t>10-12-2025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6D248-74EA-4336-A587-4A9D6EDA120D}" type="slidenum">
              <a:rPr lang="en-IN" smtClean="0"/>
              <a:t>‹#›</a:t>
            </a:fld>
            <a:endParaRPr lang="en-IN"/>
          </a:p>
        </p:txBody>
      </p:sp>
    </p:spTree>
    <p:extLst>
      <p:ext uri="{BB962C8B-B14F-4D97-AF65-F5344CB8AC3E}">
        <p14:creationId xmlns:p14="http://schemas.microsoft.com/office/powerpoint/2010/main" val="10363354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AF56D248-74EA-4336-A587-4A9D6EDA120D}" type="slidenum">
              <a:rPr lang="en-IN" smtClean="0"/>
              <a:t>1</a:t>
            </a:fld>
            <a:endParaRPr lang="en-IN"/>
          </a:p>
        </p:txBody>
      </p:sp>
    </p:spTree>
    <p:extLst>
      <p:ext uri="{BB962C8B-B14F-4D97-AF65-F5344CB8AC3E}">
        <p14:creationId xmlns:p14="http://schemas.microsoft.com/office/powerpoint/2010/main" val="4668551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It is an AI-based intervention with behavioural nudges aimed at assisting young adults in controlling their late-night behaviour with their smartphones and enhancing their sleep hygiene. It targets a high-risk segment of the student population and young employees who face increasing challenges in sleep because of some academic and work pressures and excessive use of digital gadgets.</a:t>
            </a:r>
            <a:endParaRPr lang="en-IN" dirty="0"/>
          </a:p>
        </p:txBody>
      </p:sp>
      <p:sp>
        <p:nvSpPr>
          <p:cNvPr id="4" name="Slide Number Placeholder 3"/>
          <p:cNvSpPr>
            <a:spLocks noGrp="1"/>
          </p:cNvSpPr>
          <p:nvPr>
            <p:ph type="sldNum" sz="quarter" idx="5"/>
          </p:nvPr>
        </p:nvSpPr>
        <p:spPr/>
        <p:txBody>
          <a:bodyPr/>
          <a:lstStyle/>
          <a:p>
            <a:fld id="{AF56D248-74EA-4336-A587-4A9D6EDA120D}" type="slidenum">
              <a:rPr lang="en-IN" smtClean="0"/>
              <a:t>2</a:t>
            </a:fld>
            <a:endParaRPr lang="en-IN"/>
          </a:p>
        </p:txBody>
      </p:sp>
    </p:spTree>
    <p:extLst>
      <p:ext uri="{BB962C8B-B14F-4D97-AF65-F5344CB8AC3E}">
        <p14:creationId xmlns:p14="http://schemas.microsoft.com/office/powerpoint/2010/main" val="23377086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intervention makes people get more high-quality and prolonged sleep, which is linked to minimized stress and anxiety symptoms. According to research, 70% students maintain proper focus when they get sufficient sleep. The decrease in late-night smartphone consumption causes an increase in alertness and sensitive thinking of the users, which was proved by the findings of the NSF and Sleep Foundation.</a:t>
            </a:r>
            <a:endParaRPr lang="en-IN" dirty="0"/>
          </a:p>
        </p:txBody>
      </p:sp>
      <p:sp>
        <p:nvSpPr>
          <p:cNvPr id="4" name="Slide Number Placeholder 3"/>
          <p:cNvSpPr>
            <a:spLocks noGrp="1"/>
          </p:cNvSpPr>
          <p:nvPr>
            <p:ph type="sldNum" sz="quarter" idx="5"/>
          </p:nvPr>
        </p:nvSpPr>
        <p:spPr/>
        <p:txBody>
          <a:bodyPr/>
          <a:lstStyle/>
          <a:p>
            <a:fld id="{AF56D248-74EA-4336-A587-4A9D6EDA120D}" type="slidenum">
              <a:rPr lang="en-IN" smtClean="0"/>
              <a:t>3</a:t>
            </a:fld>
            <a:endParaRPr lang="en-IN"/>
          </a:p>
        </p:txBody>
      </p:sp>
    </p:spTree>
    <p:extLst>
      <p:ext uri="{BB962C8B-B14F-4D97-AF65-F5344CB8AC3E}">
        <p14:creationId xmlns:p14="http://schemas.microsoft.com/office/powerpoint/2010/main" val="5085898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Nudges with behaviour support users to reduce the nature of late-night scrolling, which is one of the problems of regular students. Over 60% of people state they are used to bedtime phone use habitually. The app enhances responsible digital </a:t>
            </a:r>
            <a:r>
              <a:rPr lang="en-GB" sz="1200" kern="1200" dirty="0" err="1">
                <a:solidFill>
                  <a:schemeClr val="tx1"/>
                </a:solidFill>
                <a:effectLst/>
                <a:latin typeface="+mn-lt"/>
                <a:ea typeface="+mn-ea"/>
                <a:cs typeface="+mn-cs"/>
              </a:rPr>
              <a:t>behavior</a:t>
            </a:r>
            <a:r>
              <a:rPr lang="en-GB" sz="1200" kern="1200" dirty="0">
                <a:solidFill>
                  <a:schemeClr val="tx1"/>
                </a:solidFill>
                <a:effectLst/>
                <a:latin typeface="+mn-lt"/>
                <a:ea typeface="+mn-ea"/>
                <a:cs typeface="+mn-cs"/>
              </a:rPr>
              <a:t> and rewards accomplishments. Gamification makes people more motivated, and thus they can keep healthier practices as they go along.</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AF56D248-74EA-4336-A587-4A9D6EDA120D}" type="slidenum">
              <a:rPr lang="en-IN" smtClean="0"/>
              <a:t>4</a:t>
            </a:fld>
            <a:endParaRPr lang="en-IN"/>
          </a:p>
        </p:txBody>
      </p:sp>
    </p:spTree>
    <p:extLst>
      <p:ext uri="{BB962C8B-B14F-4D97-AF65-F5344CB8AC3E}">
        <p14:creationId xmlns:p14="http://schemas.microsoft.com/office/powerpoint/2010/main" val="27762289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Sleep improves concentration, retention of memories, and problem-solving solving which are important to students and young employees. Research indicates that individuals who are well rested make fewer errors and are more efficient with tasks. This intervention facilitates academic performance and productivity at the workplace, enabling participants to deliver their performance to the best of their abilities all the time.</a:t>
            </a:r>
            <a:endParaRPr lang="en-IN" dirty="0"/>
          </a:p>
        </p:txBody>
      </p:sp>
      <p:sp>
        <p:nvSpPr>
          <p:cNvPr id="4" name="Slide Number Placeholder 3"/>
          <p:cNvSpPr>
            <a:spLocks noGrp="1"/>
          </p:cNvSpPr>
          <p:nvPr>
            <p:ph type="sldNum" sz="quarter" idx="5"/>
          </p:nvPr>
        </p:nvSpPr>
        <p:spPr/>
        <p:txBody>
          <a:bodyPr/>
          <a:lstStyle/>
          <a:p>
            <a:fld id="{AF56D248-74EA-4336-A587-4A9D6EDA120D}" type="slidenum">
              <a:rPr lang="en-IN" smtClean="0"/>
              <a:t>5</a:t>
            </a:fld>
            <a:endParaRPr lang="en-IN"/>
          </a:p>
        </p:txBody>
      </p:sp>
    </p:spTree>
    <p:extLst>
      <p:ext uri="{BB962C8B-B14F-4D97-AF65-F5344CB8AC3E}">
        <p14:creationId xmlns:p14="http://schemas.microsoft.com/office/powerpoint/2010/main" val="39334241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Sleep is helpful in regulating emotions and mood, which enables one to interact more healthily with peers and colleagues. The participants can have an impact on their social circle by having a role model for good sleep hygiene. Sleep deprivation is minimized to reduce irritability and fatigue, to promote better social, academic, and workplace involvement.</a:t>
            </a:r>
            <a:endParaRPr lang="en-IN" dirty="0"/>
          </a:p>
        </p:txBody>
      </p:sp>
      <p:sp>
        <p:nvSpPr>
          <p:cNvPr id="4" name="Slide Number Placeholder 3"/>
          <p:cNvSpPr>
            <a:spLocks noGrp="1"/>
          </p:cNvSpPr>
          <p:nvPr>
            <p:ph type="sldNum" sz="quarter" idx="5"/>
          </p:nvPr>
        </p:nvSpPr>
        <p:spPr/>
        <p:txBody>
          <a:bodyPr/>
          <a:lstStyle/>
          <a:p>
            <a:fld id="{AF56D248-74EA-4336-A587-4A9D6EDA120D}" type="slidenum">
              <a:rPr lang="en-IN" smtClean="0"/>
              <a:t>6</a:t>
            </a:fld>
            <a:endParaRPr lang="en-IN"/>
          </a:p>
        </p:txBody>
      </p:sp>
    </p:spTree>
    <p:extLst>
      <p:ext uri="{BB962C8B-B14F-4D97-AF65-F5344CB8AC3E}">
        <p14:creationId xmlns:p14="http://schemas.microsoft.com/office/powerpoint/2010/main" val="517174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intervention can eliminate such complications as insomnia and anxiety by enhancing sleep hygiene, thus lowering the use of healthcare. The artificial intelligence software is an inexpensive, scalable application. Preventive measures of good health in the long run are achievable at an early age, which will help students and health authorities in society.</a:t>
            </a:r>
            <a:endParaRPr lang="en-IN" dirty="0"/>
          </a:p>
        </p:txBody>
      </p:sp>
      <p:sp>
        <p:nvSpPr>
          <p:cNvPr id="4" name="Slide Number Placeholder 3"/>
          <p:cNvSpPr>
            <a:spLocks noGrp="1"/>
          </p:cNvSpPr>
          <p:nvPr>
            <p:ph type="sldNum" sz="quarter" idx="5"/>
          </p:nvPr>
        </p:nvSpPr>
        <p:spPr/>
        <p:txBody>
          <a:bodyPr/>
          <a:lstStyle/>
          <a:p>
            <a:fld id="{AF56D248-74EA-4336-A587-4A9D6EDA120D}" type="slidenum">
              <a:rPr lang="en-IN" smtClean="0"/>
              <a:t>7</a:t>
            </a:fld>
            <a:endParaRPr lang="en-IN"/>
          </a:p>
        </p:txBody>
      </p:sp>
    </p:spTree>
    <p:extLst>
      <p:ext uri="{BB962C8B-B14F-4D97-AF65-F5344CB8AC3E}">
        <p14:creationId xmlns:p14="http://schemas.microsoft.com/office/powerpoint/2010/main" val="6150511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intervention is beneficial to university wellness programs because it will introduce AI sleep applications as a part of the current student health programs. Pilot studies can inform national policies of sleep hygiene and responsible technology use. Preventive digital health strategies require institutional backing, imperative to scaling and maintenance.</a:t>
            </a:r>
            <a:endParaRPr lang="en-IN" dirty="0"/>
          </a:p>
        </p:txBody>
      </p:sp>
      <p:sp>
        <p:nvSpPr>
          <p:cNvPr id="4" name="Slide Number Placeholder 3"/>
          <p:cNvSpPr>
            <a:spLocks noGrp="1"/>
          </p:cNvSpPr>
          <p:nvPr>
            <p:ph type="sldNum" sz="quarter" idx="5"/>
          </p:nvPr>
        </p:nvSpPr>
        <p:spPr/>
        <p:txBody>
          <a:bodyPr/>
          <a:lstStyle/>
          <a:p>
            <a:fld id="{AF56D248-74EA-4336-A587-4A9D6EDA120D}" type="slidenum">
              <a:rPr lang="en-IN" smtClean="0"/>
              <a:t>8</a:t>
            </a:fld>
            <a:endParaRPr lang="en-IN"/>
          </a:p>
        </p:txBody>
      </p:sp>
    </p:spTree>
    <p:extLst>
      <p:ext uri="{BB962C8B-B14F-4D97-AF65-F5344CB8AC3E}">
        <p14:creationId xmlns:p14="http://schemas.microsoft.com/office/powerpoint/2010/main" val="22888812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intervention creates an open area where scientists would use it to research the impacts of an AI-guided app on behaviour in everyday life. Obtained data may guide sleep science as well as digital health strategies to help researchers determine which methods should be used to enhance sleep hygiene and embrace healthy digital lives among young adults.</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AF56D248-74EA-4336-A587-4A9D6EDA120D}" type="slidenum">
              <a:rPr lang="en-IN" smtClean="0"/>
              <a:t>9</a:t>
            </a:fld>
            <a:endParaRPr lang="en-IN"/>
          </a:p>
        </p:txBody>
      </p:sp>
    </p:spTree>
    <p:extLst>
      <p:ext uri="{BB962C8B-B14F-4D97-AF65-F5344CB8AC3E}">
        <p14:creationId xmlns:p14="http://schemas.microsoft.com/office/powerpoint/2010/main" val="7942536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intervention aids in educational efforts, which are to teach students about sleep hygiene and the conscious use of technology. It may be incorporated into university wellness programs/workshops, making students aware of the effects of poor sleep and establishing </a:t>
            </a:r>
            <a:r>
              <a:rPr lang="en-GB" sz="1200" kern="1200" dirty="0" err="1">
                <a:solidFill>
                  <a:schemeClr val="tx1"/>
                </a:solidFill>
                <a:effectLst/>
                <a:latin typeface="+mn-lt"/>
                <a:ea typeface="+mn-ea"/>
                <a:cs typeface="+mn-cs"/>
              </a:rPr>
              <a:t>behaviors</a:t>
            </a:r>
            <a:r>
              <a:rPr lang="en-GB" sz="1200" kern="1200" dirty="0">
                <a:solidFill>
                  <a:schemeClr val="tx1"/>
                </a:solidFill>
                <a:effectLst/>
                <a:latin typeface="+mn-lt"/>
                <a:ea typeface="+mn-ea"/>
                <a:cs typeface="+mn-cs"/>
              </a:rPr>
              <a:t> that lead to continued physical and mental health in the long term.</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AF56D248-74EA-4336-A587-4A9D6EDA120D}" type="slidenum">
              <a:rPr lang="en-IN" smtClean="0"/>
              <a:t>10</a:t>
            </a:fld>
            <a:endParaRPr lang="en-IN"/>
          </a:p>
        </p:txBody>
      </p:sp>
    </p:spTree>
    <p:extLst>
      <p:ext uri="{BB962C8B-B14F-4D97-AF65-F5344CB8AC3E}">
        <p14:creationId xmlns:p14="http://schemas.microsoft.com/office/powerpoint/2010/main" val="29189231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intervention can decrease the chances of developing mental health problems (anxiety and depression) by enhancing sleep health and minimizing the use of smartphones at night among young adults. It fosters responsible tech practices, which help embrace a wellness culture and promote national and university-level objectives in the field of public health.</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AF56D248-74EA-4336-A587-4A9D6EDA120D}" type="slidenum">
              <a:rPr lang="en-IN" smtClean="0"/>
              <a:t>11</a:t>
            </a:fld>
            <a:endParaRPr lang="en-IN"/>
          </a:p>
        </p:txBody>
      </p:sp>
    </p:spTree>
    <p:extLst>
      <p:ext uri="{BB962C8B-B14F-4D97-AF65-F5344CB8AC3E}">
        <p14:creationId xmlns:p14="http://schemas.microsoft.com/office/powerpoint/2010/main" val="40755113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It is a digital-based sleep hygiene intervention that offers a customised, interactive, and evidence-based way of sleeping enhancement with young adults. It creates impacts in various areas, such as health, behaviour, academics, policy, research, and education, facilitating the promotion of sustainable public health and the creation of healthy lifelong use of technology.</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AF56D248-74EA-4336-A587-4A9D6EDA120D}" type="slidenum">
              <a:rPr lang="en-IN" smtClean="0"/>
              <a:t>12</a:t>
            </a:fld>
            <a:endParaRPr lang="en-IN"/>
          </a:p>
        </p:txBody>
      </p:sp>
    </p:spTree>
    <p:extLst>
      <p:ext uri="{BB962C8B-B14F-4D97-AF65-F5344CB8AC3E}">
        <p14:creationId xmlns:p14="http://schemas.microsoft.com/office/powerpoint/2010/main" val="42618129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Photo 1">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A9A80D3-2272-ED0F-EBF4-34428557569F}"/>
              </a:ext>
            </a:extLst>
          </p:cNvPr>
          <p:cNvSpPr/>
          <p:nvPr/>
        </p:nvSpPr>
        <p:spPr>
          <a:xfrm>
            <a:off x="-1" y="0"/>
            <a:ext cx="12192001"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91F71E75-F7A2-7C1F-EF86-C5186E904883}"/>
              </a:ext>
            </a:extLst>
          </p:cNvPr>
          <p:cNvSpPr/>
          <p:nvPr/>
        </p:nvSpPr>
        <p:spPr>
          <a:xfrm>
            <a:off x="-4262" y="0"/>
            <a:ext cx="7547339" cy="6858002"/>
          </a:xfrm>
          <a:prstGeom prst="rect">
            <a:avLst/>
          </a:prstGeom>
          <a:gradFill>
            <a:gsLst>
              <a:gs pos="6000">
                <a:schemeClr val="accent5"/>
              </a:gs>
              <a:gs pos="100000">
                <a:schemeClr val="accent2"/>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AB4E0A7-C9D3-8408-2EE0-E46AF38E815F}"/>
              </a:ext>
            </a:extLst>
          </p:cNvPr>
          <p:cNvSpPr/>
          <p:nvPr/>
        </p:nvSpPr>
        <p:spPr>
          <a:xfrm rot="10800000">
            <a:off x="-4285" y="-3"/>
            <a:ext cx="7547361" cy="6857999"/>
          </a:xfrm>
          <a:prstGeom prst="rect">
            <a:avLst/>
          </a:prstGeom>
          <a:gradFill>
            <a:gsLst>
              <a:gs pos="43000">
                <a:schemeClr val="accent2">
                  <a:alpha val="0"/>
                </a:schemeClr>
              </a:gs>
              <a:gs pos="100000">
                <a:schemeClr val="accent2">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373CB42-010B-9ABE-75EF-F502B4A9F42C}"/>
              </a:ext>
            </a:extLst>
          </p:cNvPr>
          <p:cNvSpPr/>
          <p:nvPr/>
        </p:nvSpPr>
        <p:spPr>
          <a:xfrm rot="16200000">
            <a:off x="1156173" y="-1160457"/>
            <a:ext cx="5226425" cy="7547338"/>
          </a:xfrm>
          <a:prstGeom prst="rect">
            <a:avLst/>
          </a:prstGeom>
          <a:gradFill>
            <a:gsLst>
              <a:gs pos="50000">
                <a:schemeClr val="accent5">
                  <a:alpha val="0"/>
                </a:schemeClr>
              </a:gs>
              <a:gs pos="100000">
                <a:schemeClr val="accent5">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2648" y="502920"/>
            <a:ext cx="5852160" cy="2953512"/>
          </a:xfrm>
        </p:spPr>
        <p:txBody>
          <a:bodyPr vert="horz" lIns="91440" tIns="45720" rIns="91440" bIns="45720" rtlCol="0" anchor="t">
            <a:normAutofit/>
          </a:bodyPr>
          <a:lstStyle>
            <a:lvl1pPr>
              <a:defRPr lang="en-US" sz="5400" dirty="0">
                <a:solidFill>
                  <a:schemeClr val="bg1"/>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8" y="4544568"/>
            <a:ext cx="4681728" cy="1591056"/>
          </a:xfrm>
        </p:spPr>
        <p:txBody>
          <a:bodyPr vert="horz" lIns="91440" tIns="45720" rIns="91440" bIns="45720" rtlCol="0" anchor="ctr">
            <a:normAutofit/>
          </a:bodyPr>
          <a:lstStyle>
            <a:lvl1pPr marL="0" indent="0">
              <a:buNone/>
              <a:defRPr lang="en-US" sz="2000" dirty="0">
                <a:solidFill>
                  <a:schemeClr val="bg1"/>
                </a:solidFill>
              </a:defRPr>
            </a:lvl1pPr>
          </a:lstStyle>
          <a:p>
            <a:pPr lvl="0"/>
            <a:r>
              <a:rPr lang="en-US" dirty="0"/>
              <a:t>Click to edit Master subtitle style</a:t>
            </a:r>
          </a:p>
        </p:txBody>
      </p:sp>
      <p:sp>
        <p:nvSpPr>
          <p:cNvPr id="11" name="Footer Placeholder 10">
            <a:extLst>
              <a:ext uri="{FF2B5EF4-FFF2-40B4-BE49-F238E27FC236}">
                <a16:creationId xmlns:a16="http://schemas.microsoft.com/office/drawing/2014/main" id="{F98245A6-7E39-43E3-BB93-77F622756065}"/>
              </a:ext>
            </a:extLst>
          </p:cNvPr>
          <p:cNvSpPr>
            <a:spLocks noGrp="1"/>
          </p:cNvSpPr>
          <p:nvPr>
            <p:ph type="ftr" sz="quarter" idx="15"/>
          </p:nvPr>
        </p:nvSpPr>
        <p:spPr/>
        <p:txBody>
          <a:bodyPr/>
          <a:lstStyle>
            <a:lvl1pPr>
              <a:defRPr>
                <a:solidFill>
                  <a:schemeClr val="bg1"/>
                </a:solidFill>
              </a:defRPr>
            </a:lvl1pPr>
          </a:lstStyle>
          <a:p>
            <a:r>
              <a:rPr lang="en-US"/>
              <a:t>Sample Footer Text</a:t>
            </a:r>
            <a:endParaRPr lang="en-US" dirty="0"/>
          </a:p>
        </p:txBody>
      </p:sp>
      <p:sp>
        <p:nvSpPr>
          <p:cNvPr id="10" name="Date Placeholder 9">
            <a:extLst>
              <a:ext uri="{FF2B5EF4-FFF2-40B4-BE49-F238E27FC236}">
                <a16:creationId xmlns:a16="http://schemas.microsoft.com/office/drawing/2014/main" id="{00431E1F-9861-6E9A-6FDA-9450A0A9109C}"/>
              </a:ext>
            </a:extLst>
          </p:cNvPr>
          <p:cNvSpPr>
            <a:spLocks noGrp="1"/>
          </p:cNvSpPr>
          <p:nvPr>
            <p:ph type="dt" sz="half" idx="14"/>
          </p:nvPr>
        </p:nvSpPr>
        <p:spPr>
          <a:xfrm>
            <a:off x="4617720" y="6318504"/>
            <a:ext cx="2153412" cy="365760"/>
          </a:xfrm>
        </p:spPr>
        <p:txBody>
          <a:bodyPr/>
          <a:lstStyle>
            <a:lvl1pPr>
              <a:defRPr>
                <a:solidFill>
                  <a:schemeClr val="bg1"/>
                </a:solidFill>
              </a:defRPr>
            </a:lvl1pPr>
          </a:lstStyle>
          <a:p>
            <a:fld id="{D29CF56E-D922-4450-9794-8B0E1451F6EB}" type="datetime1">
              <a:rPr lang="en-US" smtClean="0"/>
              <a:t>12/10/2025</a:t>
            </a:fld>
            <a:endParaRPr lang="en-US" dirty="0"/>
          </a:p>
        </p:txBody>
      </p:sp>
      <p:sp>
        <p:nvSpPr>
          <p:cNvPr id="12" name="Slide Number Placeholder 11">
            <a:extLst>
              <a:ext uri="{FF2B5EF4-FFF2-40B4-BE49-F238E27FC236}">
                <a16:creationId xmlns:a16="http://schemas.microsoft.com/office/drawing/2014/main" id="{43C4D8A9-0078-62DC-A293-9B6083ED649D}"/>
              </a:ext>
            </a:extLst>
          </p:cNvPr>
          <p:cNvSpPr>
            <a:spLocks noGrp="1"/>
          </p:cNvSpPr>
          <p:nvPr>
            <p:ph type="sldNum" sz="quarter" idx="16"/>
          </p:nvPr>
        </p:nvSpPr>
        <p:spPr>
          <a:xfrm>
            <a:off x="6688836" y="6318504"/>
            <a:ext cx="493776" cy="365760"/>
          </a:xfrm>
        </p:spPr>
        <p:txBody>
          <a:bodyPr/>
          <a:lstStyle>
            <a:lvl1pPr>
              <a:defRPr>
                <a:solidFill>
                  <a:schemeClr val="bg1"/>
                </a:solidFill>
              </a:defRPr>
            </a:lvl1pPr>
          </a:lstStyle>
          <a:p>
            <a:fld id="{CC057153-B650-4DEB-B370-79DDCFDCE934}" type="slidenum">
              <a:rPr lang="en-US" smtClean="0"/>
              <a:pPr/>
              <a:t>‹#›</a:t>
            </a:fld>
            <a:endParaRPr lang="en-US" dirty="0"/>
          </a:p>
        </p:txBody>
      </p:sp>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7534656" y="0"/>
            <a:ext cx="4654296" cy="6858000"/>
          </a:xfrm>
          <a:blipFill dpi="0" rotWithShape="1">
            <a:blip r:embed="rId2">
              <a:alphaModFix amt="70000"/>
            </a:blip>
            <a:srcRect/>
            <a:stretch>
              <a:fillRect/>
            </a:stretch>
          </a:blipFill>
        </p:spPr>
        <p:txBody>
          <a:bodyPr/>
          <a:lstStyle>
            <a:lvl1pPr marL="0" indent="0">
              <a:buNone/>
              <a:defRPr/>
            </a:lvl1pPr>
          </a:lstStyle>
          <a:p>
            <a:r>
              <a:rPr lang="en-US" dirty="0"/>
              <a:t>.</a:t>
            </a:r>
          </a:p>
        </p:txBody>
      </p:sp>
    </p:spTree>
    <p:extLst>
      <p:ext uri="{BB962C8B-B14F-4D97-AF65-F5344CB8AC3E}">
        <p14:creationId xmlns:p14="http://schemas.microsoft.com/office/powerpoint/2010/main" val="171485600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Content 1">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3EACE7F8-A7D9-2E2C-2B0B-0DB8D7168AAC}"/>
              </a:ext>
              <a:ext uri="{C183D7F6-B498-43B3-948B-1728B52AA6E4}">
                <adec:decorative xmlns:adec="http://schemas.microsoft.com/office/drawing/2017/decorative" val="1"/>
              </a:ext>
            </a:extLst>
          </p:cNvPr>
          <p:cNvGrpSpPr/>
          <p:nvPr/>
        </p:nvGrpSpPr>
        <p:grpSpPr>
          <a:xfrm rot="10800000">
            <a:off x="0" y="6743026"/>
            <a:ext cx="12207200" cy="123363"/>
            <a:chOff x="-5025" y="6737718"/>
            <a:chExt cx="12207200" cy="123363"/>
          </a:xfrm>
        </p:grpSpPr>
        <p:sp>
          <p:nvSpPr>
            <p:cNvPr id="11" name="Rectangle 10">
              <a:extLst>
                <a:ext uri="{FF2B5EF4-FFF2-40B4-BE49-F238E27FC236}">
                  <a16:creationId xmlns:a16="http://schemas.microsoft.com/office/drawing/2014/main" id="{DB768309-21D1-59BA-F479-9F846B9A0FB2}"/>
                </a:ext>
              </a:extLst>
            </p:cNvPr>
            <p:cNvSpPr/>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3D94F90-5391-9976-036B-C34C2C30448C}"/>
                </a:ext>
              </a:extLst>
            </p:cNvPr>
            <p:cNvSpPr/>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457200"/>
            <a:ext cx="10954512" cy="795528"/>
          </a:xfrm>
        </p:spPr>
        <p:txBody>
          <a:bodyPr/>
          <a:lstStyle>
            <a:lvl1pPr>
              <a:defRPr>
                <a:gradFill>
                  <a:gsLst>
                    <a:gs pos="0">
                      <a:schemeClr val="accent5"/>
                    </a:gs>
                    <a:gs pos="100000">
                      <a:schemeClr val="accent2"/>
                    </a:gs>
                  </a:gsLst>
                  <a:lin ang="13800000" scaled="0"/>
                </a:gra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12648" y="1362455"/>
            <a:ext cx="10954512" cy="495604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a:extLst>
              <a:ext uri="{FF2B5EF4-FFF2-40B4-BE49-F238E27FC236}">
                <a16:creationId xmlns:a16="http://schemas.microsoft.com/office/drawing/2014/main" id="{9BEDC843-90AD-36D3-6615-3505603F8E22}"/>
              </a:ext>
            </a:extLst>
          </p:cNvPr>
          <p:cNvSpPr>
            <a:spLocks noGrp="1"/>
          </p:cNvSpPr>
          <p:nvPr>
            <p:ph type="ftr" sz="quarter" idx="11"/>
          </p:nvPr>
        </p:nvSpPr>
        <p:spPr/>
        <p:txBody>
          <a:bodyPr/>
          <a:lstStyle/>
          <a:p>
            <a:pPr algn="l"/>
            <a:r>
              <a:rPr lang="en-US"/>
              <a:t>Sample Footer Text</a:t>
            </a:r>
            <a:endParaRPr lang="en-US" dirty="0"/>
          </a:p>
        </p:txBody>
      </p:sp>
      <p:sp>
        <p:nvSpPr>
          <p:cNvPr id="7" name="Date Placeholder 6">
            <a:extLst>
              <a:ext uri="{FF2B5EF4-FFF2-40B4-BE49-F238E27FC236}">
                <a16:creationId xmlns:a16="http://schemas.microsoft.com/office/drawing/2014/main" id="{852C5F7B-97CA-C06C-A155-E4BC307DB0FB}"/>
              </a:ext>
            </a:extLst>
          </p:cNvPr>
          <p:cNvSpPr>
            <a:spLocks noGrp="1"/>
          </p:cNvSpPr>
          <p:nvPr>
            <p:ph type="dt" sz="half" idx="10"/>
          </p:nvPr>
        </p:nvSpPr>
        <p:spPr/>
        <p:txBody>
          <a:bodyPr/>
          <a:lstStyle/>
          <a:p>
            <a:fld id="{CBE1C96F-46D7-47BB-8945-9667BCB4F5BB}" type="datetime1">
              <a:rPr lang="en-US" smtClean="0"/>
              <a:t>12/10/2025</a:t>
            </a:fld>
            <a:endParaRPr lang="en-US" dirty="0"/>
          </a:p>
        </p:txBody>
      </p:sp>
      <p:sp>
        <p:nvSpPr>
          <p:cNvPr id="9" name="Slide Number Placeholder 8">
            <a:extLst>
              <a:ext uri="{FF2B5EF4-FFF2-40B4-BE49-F238E27FC236}">
                <a16:creationId xmlns:a16="http://schemas.microsoft.com/office/drawing/2014/main" id="{DB324737-C1DF-CE60-245E-385E02AC2FB0}"/>
              </a:ext>
            </a:extLst>
          </p:cNvPr>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546610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Photo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247888" y="713232"/>
            <a:ext cx="3364992" cy="3227832"/>
          </a:xfrm>
        </p:spPr>
        <p:txBody>
          <a:bodyPr vert="horz" lIns="91440" tIns="45720" rIns="91440" bIns="45720" rtlCol="0" anchor="t">
            <a:normAutofit/>
          </a:bodyPr>
          <a:lstStyle>
            <a:lvl1pPr>
              <a:defRPr lang="en-US" sz="4000" dirty="0">
                <a:gradFill>
                  <a:gsLst>
                    <a:gs pos="0">
                      <a:schemeClr val="accent2"/>
                    </a:gs>
                    <a:gs pos="100000">
                      <a:schemeClr val="accent5"/>
                    </a:gs>
                  </a:gsLst>
                  <a:lin ang="15600000" scaled="0"/>
                </a:gra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247888" y="5138927"/>
            <a:ext cx="3200400" cy="1197864"/>
          </a:xfrm>
        </p:spPr>
        <p:txBody>
          <a:bodyPr vert="horz" lIns="91440" tIns="45720" rIns="91440" bIns="45720" rtlCol="0">
            <a:normAutofit/>
          </a:bodyPr>
          <a:lstStyle>
            <a:lvl1pPr marL="0" indent="0">
              <a:buNone/>
              <a:defRPr lang="en-US" sz="2000" dirty="0"/>
            </a:lvl1pPr>
          </a:lstStyle>
          <a:p>
            <a:pPr lvl="0"/>
            <a:r>
              <a:rPr lang="en-US" dirty="0"/>
              <a:t>Click to edit Master subtitle style</a:t>
            </a:r>
          </a:p>
        </p:txBody>
      </p:sp>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0" y="0"/>
            <a:ext cx="7548451" cy="6858000"/>
          </a:xfrm>
          <a:blipFill>
            <a:blip r:embed="rId2">
              <a:alphaModFix amt="70000"/>
            </a:blip>
            <a:stretch>
              <a:fillRect/>
            </a:stretch>
          </a:blipFill>
        </p:spPr>
        <p:txBody>
          <a:bodyPr/>
          <a:lstStyle>
            <a:lvl1pPr marL="0" indent="0">
              <a:buNone/>
              <a:defRPr/>
            </a:lvl1pPr>
          </a:lstStyle>
          <a:p>
            <a:r>
              <a:rPr lang="en-US" dirty="0"/>
              <a:t>.</a:t>
            </a:r>
          </a:p>
        </p:txBody>
      </p:sp>
      <p:grpSp>
        <p:nvGrpSpPr>
          <p:cNvPr id="7" name="Group 6">
            <a:extLst>
              <a:ext uri="{FF2B5EF4-FFF2-40B4-BE49-F238E27FC236}">
                <a16:creationId xmlns:a16="http://schemas.microsoft.com/office/drawing/2014/main" id="{9BCBE317-7590-8646-B2DB-5BED6EE8A19B}"/>
              </a:ext>
              <a:ext uri="{C183D7F6-B498-43B3-948B-1728B52AA6E4}">
                <adec:decorative xmlns:adec="http://schemas.microsoft.com/office/drawing/2017/decorative" val="1"/>
              </a:ext>
            </a:extLst>
          </p:cNvPr>
          <p:cNvGrpSpPr/>
          <p:nvPr/>
        </p:nvGrpSpPr>
        <p:grpSpPr>
          <a:xfrm rot="5400000">
            <a:off x="4181134" y="3367319"/>
            <a:ext cx="6858000" cy="123363"/>
            <a:chOff x="-5025" y="6737718"/>
            <a:chExt cx="12207200" cy="123363"/>
          </a:xfrm>
        </p:grpSpPr>
        <p:sp>
          <p:nvSpPr>
            <p:cNvPr id="8" name="Rectangle 7">
              <a:extLst>
                <a:ext uri="{FF2B5EF4-FFF2-40B4-BE49-F238E27FC236}">
                  <a16:creationId xmlns:a16="http://schemas.microsoft.com/office/drawing/2014/main" id="{55B255D3-4FB2-87A8-E502-9CDE10990A39}"/>
                </a:ext>
              </a:extLst>
            </p:cNvPr>
            <p:cNvSpPr/>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FD15F704-CD21-A249-03F6-4F036D21400B}"/>
                </a:ext>
              </a:extLst>
            </p:cNvPr>
            <p:cNvSpPr/>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Footer Placeholder 4">
            <a:extLst>
              <a:ext uri="{FF2B5EF4-FFF2-40B4-BE49-F238E27FC236}">
                <a16:creationId xmlns:a16="http://schemas.microsoft.com/office/drawing/2014/main" id="{6B30B7E9-D8D3-BC56-A758-6C86B58C0AC5}"/>
              </a:ext>
            </a:extLst>
          </p:cNvPr>
          <p:cNvSpPr>
            <a:spLocks noGrp="1"/>
          </p:cNvSpPr>
          <p:nvPr>
            <p:ph type="ftr" sz="quarter" idx="15"/>
          </p:nvPr>
        </p:nvSpPr>
        <p:spPr>
          <a:xfrm>
            <a:off x="8247888" y="6318504"/>
            <a:ext cx="2459736" cy="365760"/>
          </a:xfrm>
        </p:spPr>
        <p:txBody>
          <a:bodyPr/>
          <a:lstStyle/>
          <a:p>
            <a:r>
              <a:rPr lang="en-US" dirty="0"/>
              <a:t>Sample Footer Text</a:t>
            </a:r>
          </a:p>
        </p:txBody>
      </p:sp>
      <p:sp>
        <p:nvSpPr>
          <p:cNvPr id="4" name="Date Placeholder 3">
            <a:extLst>
              <a:ext uri="{FF2B5EF4-FFF2-40B4-BE49-F238E27FC236}">
                <a16:creationId xmlns:a16="http://schemas.microsoft.com/office/drawing/2014/main" id="{3D4FF974-138E-88CF-9001-1A07C67D1DFD}"/>
              </a:ext>
            </a:extLst>
          </p:cNvPr>
          <p:cNvSpPr>
            <a:spLocks noGrp="1"/>
          </p:cNvSpPr>
          <p:nvPr>
            <p:ph type="dt" sz="half" idx="14"/>
          </p:nvPr>
        </p:nvSpPr>
        <p:spPr>
          <a:xfrm>
            <a:off x="10707624" y="6318504"/>
            <a:ext cx="859536" cy="365760"/>
          </a:xfrm>
        </p:spPr>
        <p:txBody>
          <a:bodyPr/>
          <a:lstStyle/>
          <a:p>
            <a:fld id="{A6379DD5-AE65-4D02-9BCE-257CC17A63B7}" type="datetime1">
              <a:rPr lang="en-US" smtClean="0"/>
              <a:t>12/10/2025</a:t>
            </a:fld>
            <a:endParaRPr lang="en-US" dirty="0"/>
          </a:p>
        </p:txBody>
      </p:sp>
      <p:sp>
        <p:nvSpPr>
          <p:cNvPr id="6" name="Slide Number Placeholder 5">
            <a:extLst>
              <a:ext uri="{FF2B5EF4-FFF2-40B4-BE49-F238E27FC236}">
                <a16:creationId xmlns:a16="http://schemas.microsoft.com/office/drawing/2014/main" id="{E1DA7CD4-7B92-1CD1-A9F0-94B053972CA3}"/>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574614056"/>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Photo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2648" y="502920"/>
            <a:ext cx="5852160" cy="2953512"/>
          </a:xfrm>
        </p:spPr>
        <p:txBody>
          <a:bodyPr vert="horz" lIns="91440" tIns="45720" rIns="91440" bIns="45720" rtlCol="0" anchor="t">
            <a:normAutofit/>
          </a:bodyPr>
          <a:lstStyle>
            <a:lvl1pPr>
              <a:defRPr lang="en-US" sz="5400" dirty="0">
                <a:gradFill>
                  <a:gsLst>
                    <a:gs pos="0">
                      <a:schemeClr val="accent2"/>
                    </a:gs>
                    <a:gs pos="100000">
                      <a:schemeClr val="accent5"/>
                    </a:gs>
                  </a:gsLst>
                  <a:lin ang="15600000" scaled="0"/>
                </a:gra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8" y="4544568"/>
            <a:ext cx="4681728" cy="1591056"/>
          </a:xfrm>
        </p:spPr>
        <p:txBody>
          <a:bodyPr vert="horz" lIns="91440" tIns="45720" rIns="91440" bIns="45720" rtlCol="0" anchor="ctr">
            <a:normAutofit/>
          </a:bodyPr>
          <a:lstStyle>
            <a:lvl1pPr marL="0" indent="0">
              <a:buNone/>
              <a:defRPr lang="en-US" sz="2000" dirty="0"/>
            </a:lvl1pPr>
          </a:lstStyle>
          <a:p>
            <a:pPr lvl="0"/>
            <a:r>
              <a:rPr lang="en-US" dirty="0"/>
              <a:t>Click to edit Master subtitle style</a:t>
            </a:r>
          </a:p>
        </p:txBody>
      </p:sp>
      <p:sp>
        <p:nvSpPr>
          <p:cNvPr id="11" name="Footer Placeholder 10">
            <a:extLst>
              <a:ext uri="{FF2B5EF4-FFF2-40B4-BE49-F238E27FC236}">
                <a16:creationId xmlns:a16="http://schemas.microsoft.com/office/drawing/2014/main" id="{F98245A6-7E39-43E3-BB93-77F622756065}"/>
              </a:ext>
            </a:extLst>
          </p:cNvPr>
          <p:cNvSpPr>
            <a:spLocks noGrp="1"/>
          </p:cNvSpPr>
          <p:nvPr>
            <p:ph type="ftr" sz="quarter" idx="15"/>
          </p:nvPr>
        </p:nvSpPr>
        <p:spPr/>
        <p:txBody>
          <a:bodyPr/>
          <a:lstStyle/>
          <a:p>
            <a:pPr algn="l"/>
            <a:r>
              <a:rPr lang="en-US" dirty="0"/>
              <a:t>Sample Footer Text</a:t>
            </a:r>
          </a:p>
        </p:txBody>
      </p:sp>
      <p:sp>
        <p:nvSpPr>
          <p:cNvPr id="10" name="Date Placeholder 9">
            <a:extLst>
              <a:ext uri="{FF2B5EF4-FFF2-40B4-BE49-F238E27FC236}">
                <a16:creationId xmlns:a16="http://schemas.microsoft.com/office/drawing/2014/main" id="{00431E1F-9861-6E9A-6FDA-9450A0A9109C}"/>
              </a:ext>
            </a:extLst>
          </p:cNvPr>
          <p:cNvSpPr>
            <a:spLocks noGrp="1"/>
          </p:cNvSpPr>
          <p:nvPr>
            <p:ph type="dt" sz="half" idx="14"/>
          </p:nvPr>
        </p:nvSpPr>
        <p:spPr>
          <a:xfrm>
            <a:off x="4617720" y="6318504"/>
            <a:ext cx="2153412" cy="365760"/>
          </a:xfrm>
        </p:spPr>
        <p:txBody>
          <a:bodyPr/>
          <a:lstStyle/>
          <a:p>
            <a:fld id="{9DFFF819-4E26-4576-8A6D-DA055CFF682A}" type="datetime1">
              <a:rPr lang="en-US" smtClean="0"/>
              <a:t>12/10/2025</a:t>
            </a:fld>
            <a:endParaRPr lang="en-US" dirty="0"/>
          </a:p>
        </p:txBody>
      </p:sp>
      <p:sp>
        <p:nvSpPr>
          <p:cNvPr id="12" name="Slide Number Placeholder 11">
            <a:extLst>
              <a:ext uri="{FF2B5EF4-FFF2-40B4-BE49-F238E27FC236}">
                <a16:creationId xmlns:a16="http://schemas.microsoft.com/office/drawing/2014/main" id="{43C4D8A9-0078-62DC-A293-9B6083ED649D}"/>
              </a:ext>
            </a:extLst>
          </p:cNvPr>
          <p:cNvSpPr>
            <a:spLocks noGrp="1"/>
          </p:cNvSpPr>
          <p:nvPr>
            <p:ph type="sldNum" sz="quarter" idx="16"/>
          </p:nvPr>
        </p:nvSpPr>
        <p:spPr>
          <a:xfrm>
            <a:off x="6688836" y="6318504"/>
            <a:ext cx="493776" cy="365760"/>
          </a:xfrm>
        </p:spPr>
        <p:txBody>
          <a:bodyPr/>
          <a:lstStyle/>
          <a:p>
            <a:fld id="{CC057153-B650-4DEB-B370-79DDCFDCE934}" type="slidenum">
              <a:rPr lang="en-US" smtClean="0"/>
              <a:pPr/>
              <a:t>‹#›</a:t>
            </a:fld>
            <a:endParaRPr lang="en-US" dirty="0"/>
          </a:p>
        </p:txBody>
      </p:sp>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7534656" y="0"/>
            <a:ext cx="4654296" cy="6858000"/>
          </a:xfrm>
          <a:blipFill>
            <a:blip r:embed="rId2">
              <a:alphaModFix amt="70000"/>
            </a:blip>
            <a:stretch>
              <a:fillRect/>
            </a:stretch>
          </a:blipFill>
        </p:spPr>
        <p:txBody>
          <a:bodyPr/>
          <a:lstStyle>
            <a:lvl1pPr marL="0" indent="0">
              <a:buNone/>
              <a:defRPr/>
            </a:lvl1pPr>
          </a:lstStyle>
          <a:p>
            <a:r>
              <a:rPr lang="en-US" dirty="0"/>
              <a:t>.</a:t>
            </a:r>
          </a:p>
        </p:txBody>
      </p:sp>
    </p:spTree>
    <p:extLst>
      <p:ext uri="{BB962C8B-B14F-4D97-AF65-F5344CB8AC3E}">
        <p14:creationId xmlns:p14="http://schemas.microsoft.com/office/powerpoint/2010/main" val="3510472949"/>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Photo 4">
    <p:bg>
      <p:bgRef idx="1001">
        <a:schemeClr val="bg1"/>
      </p:bgRef>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CEAB82C7-4740-BEAB-85E9-C816E1CDC453}"/>
              </a:ext>
              <a:ext uri="{C183D7F6-B498-43B3-948B-1728B52AA6E4}">
                <adec:decorative xmlns:adec="http://schemas.microsoft.com/office/drawing/2017/decorative" val="1"/>
              </a:ext>
            </a:extLst>
          </p:cNvPr>
          <p:cNvGrpSpPr/>
          <p:nvPr/>
        </p:nvGrpSpPr>
        <p:grpSpPr>
          <a:xfrm rot="10800000">
            <a:off x="0" y="4492680"/>
            <a:ext cx="12207200" cy="123363"/>
            <a:chOff x="-5025" y="6737718"/>
            <a:chExt cx="12207200" cy="123363"/>
          </a:xfrm>
        </p:grpSpPr>
        <p:sp>
          <p:nvSpPr>
            <p:cNvPr id="5" name="Rectangle 4">
              <a:extLst>
                <a:ext uri="{FF2B5EF4-FFF2-40B4-BE49-F238E27FC236}">
                  <a16:creationId xmlns:a16="http://schemas.microsoft.com/office/drawing/2014/main" id="{0B7E10D0-EE9E-6432-2C4D-0324DE19518E}"/>
                </a:ext>
              </a:extLst>
            </p:cNvPr>
            <p:cNvSpPr/>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B4BE8-5DA5-6F2B-0DB6-7901D4547F64}"/>
                </a:ext>
              </a:extLst>
            </p:cNvPr>
            <p:cNvSpPr/>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22732" y="4965192"/>
            <a:ext cx="11146536" cy="786384"/>
          </a:xfrm>
        </p:spPr>
        <p:txBody>
          <a:bodyPr anchor="b">
            <a:normAutofit/>
          </a:bodyPr>
          <a:lstStyle>
            <a:lvl1pPr algn="ctr">
              <a:defRPr sz="3600">
                <a:solidFill>
                  <a:schemeClr val="tx1"/>
                </a:solidFill>
              </a:defRPr>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143000" y="5806440"/>
            <a:ext cx="9902952" cy="576072"/>
          </a:xfrm>
        </p:spPr>
        <p:txBody>
          <a:bodyPr anchor="t">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0" y="0"/>
            <a:ext cx="12188952" cy="4492679"/>
          </a:xfrm>
          <a:blipFill>
            <a:blip r:embed="rId2">
              <a:alphaModFix amt="70000"/>
            </a:blip>
            <a:stretch>
              <a:fillRect/>
            </a:stretch>
          </a:blipFill>
        </p:spPr>
        <p:txBody>
          <a:bodyPr/>
          <a:lstStyle>
            <a:lvl1pPr marL="0" indent="0">
              <a:buNone/>
              <a:defRPr/>
            </a:lvl1pPr>
          </a:lstStyle>
          <a:p>
            <a:r>
              <a:rPr lang="en-US" dirty="0"/>
              <a:t>.</a:t>
            </a:r>
          </a:p>
        </p:txBody>
      </p:sp>
      <p:sp>
        <p:nvSpPr>
          <p:cNvPr id="8" name="Footer Placeholder 7">
            <a:extLst>
              <a:ext uri="{FF2B5EF4-FFF2-40B4-BE49-F238E27FC236}">
                <a16:creationId xmlns:a16="http://schemas.microsoft.com/office/drawing/2014/main" id="{E972D5EE-6935-237E-C4A2-C61261249F33}"/>
              </a:ext>
            </a:extLst>
          </p:cNvPr>
          <p:cNvSpPr>
            <a:spLocks noGrp="1"/>
          </p:cNvSpPr>
          <p:nvPr>
            <p:ph type="ftr" sz="quarter" idx="15"/>
          </p:nvPr>
        </p:nvSpPr>
        <p:spPr/>
        <p:txBody>
          <a:bodyPr/>
          <a:lstStyle/>
          <a:p>
            <a:r>
              <a:rPr lang="en-US"/>
              <a:t>Sample Footer Text</a:t>
            </a:r>
            <a:endParaRPr lang="en-US" dirty="0"/>
          </a:p>
        </p:txBody>
      </p:sp>
      <p:sp>
        <p:nvSpPr>
          <p:cNvPr id="7" name="Date Placeholder 6">
            <a:extLst>
              <a:ext uri="{FF2B5EF4-FFF2-40B4-BE49-F238E27FC236}">
                <a16:creationId xmlns:a16="http://schemas.microsoft.com/office/drawing/2014/main" id="{0F001462-21CF-5988-0554-7DB1C494B04E}"/>
              </a:ext>
            </a:extLst>
          </p:cNvPr>
          <p:cNvSpPr>
            <a:spLocks noGrp="1"/>
          </p:cNvSpPr>
          <p:nvPr>
            <p:ph type="dt" sz="half" idx="14"/>
          </p:nvPr>
        </p:nvSpPr>
        <p:spPr/>
        <p:txBody>
          <a:bodyPr/>
          <a:lstStyle/>
          <a:p>
            <a:fld id="{2602ACF4-9E47-4D03-8EA6-1CE7E20F9165}" type="datetime1">
              <a:rPr lang="en-US" smtClean="0"/>
              <a:t>12/10/2025</a:t>
            </a:fld>
            <a:endParaRPr lang="en-US" dirty="0"/>
          </a:p>
        </p:txBody>
      </p:sp>
      <p:sp>
        <p:nvSpPr>
          <p:cNvPr id="13" name="Slide Number Placeholder 12">
            <a:extLst>
              <a:ext uri="{FF2B5EF4-FFF2-40B4-BE49-F238E27FC236}">
                <a16:creationId xmlns:a16="http://schemas.microsoft.com/office/drawing/2014/main" id="{C81CEA4D-A8A1-D4D2-8F28-C83469372446}"/>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995340840"/>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1">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0FABB9A-1B5B-9306-B7B9-58E4E5E4EE0D}"/>
              </a:ext>
            </a:extLst>
          </p:cNvPr>
          <p:cNvSpPr/>
          <p:nvPr/>
        </p:nvSpPr>
        <p:spPr>
          <a:xfrm>
            <a:off x="0" y="0"/>
            <a:ext cx="12192000" cy="6858000"/>
          </a:xfrm>
          <a:prstGeom prst="rect">
            <a:avLst/>
          </a:prstGeom>
          <a:solidFill>
            <a:schemeClr val="bg2"/>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1F155489-796B-CDF9-06C2-583941E589F7}"/>
              </a:ext>
            </a:extLst>
          </p:cNvPr>
          <p:cNvGrpSpPr/>
          <p:nvPr/>
        </p:nvGrpSpPr>
        <p:grpSpPr>
          <a:xfrm>
            <a:off x="0" y="0"/>
            <a:ext cx="12192000" cy="6867144"/>
            <a:chOff x="0" y="-7622"/>
            <a:chExt cx="12192000" cy="6894986"/>
          </a:xfrm>
        </p:grpSpPr>
        <p:sp>
          <p:nvSpPr>
            <p:cNvPr id="8" name="Rectangle 7">
              <a:extLst>
                <a:ext uri="{FF2B5EF4-FFF2-40B4-BE49-F238E27FC236}">
                  <a16:creationId xmlns:a16="http://schemas.microsoft.com/office/drawing/2014/main" id="{4F31A197-F740-DCA2-902E-29B890C31486}"/>
                </a:ext>
                <a:ext uri="{C183D7F6-B498-43B3-948B-1728B52AA6E4}">
                  <adec:decorative xmlns:adec="http://schemas.microsoft.com/office/drawing/2017/decorative" val="1"/>
                </a:ext>
              </a:extLst>
            </p:cNvPr>
            <p:cNvSpPr/>
            <p:nvPr/>
          </p:nvSpPr>
          <p:spPr>
            <a:xfrm rot="10800000">
              <a:off x="0" y="-7621"/>
              <a:ext cx="12192000" cy="6887364"/>
            </a:xfrm>
            <a:prstGeom prst="rect">
              <a:avLst/>
            </a:prstGeom>
            <a:gradFill>
              <a:gsLst>
                <a:gs pos="8000">
                  <a:schemeClr val="accent5"/>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8">
              <a:extLst>
                <a:ext uri="{FF2B5EF4-FFF2-40B4-BE49-F238E27FC236}">
                  <a16:creationId xmlns:a16="http://schemas.microsoft.com/office/drawing/2014/main" id="{35C02513-E6E5-DFFD-29B1-02BE448BAD59}"/>
                </a:ext>
                <a:ext uri="{C183D7F6-B498-43B3-948B-1728B52AA6E4}">
                  <adec:decorative xmlns:adec="http://schemas.microsoft.com/office/drawing/2017/decorative" val="1"/>
                </a:ext>
              </a:extLst>
            </p:cNvPr>
            <p:cNvSpPr/>
            <p:nvPr/>
          </p:nvSpPr>
          <p:spPr>
            <a:xfrm>
              <a:off x="399" y="0"/>
              <a:ext cx="8216919" cy="6887364"/>
            </a:xfrm>
            <a:prstGeom prst="rect">
              <a:avLst/>
            </a:prstGeom>
            <a:gradFill flip="none" rotWithShape="1">
              <a:gsLst>
                <a:gs pos="0">
                  <a:schemeClr val="accent5">
                    <a:lumMod val="75000"/>
                    <a:alpha val="79000"/>
                  </a:schemeClr>
                </a:gs>
                <a:gs pos="40000">
                  <a:schemeClr val="accent5">
                    <a:lumMod val="60000"/>
                    <a:lumOff val="40000"/>
                    <a:alpha val="0"/>
                  </a:schemeClr>
                </a:gs>
              </a:gsLst>
              <a:lin ang="19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Rectangle 9">
              <a:extLst>
                <a:ext uri="{FF2B5EF4-FFF2-40B4-BE49-F238E27FC236}">
                  <a16:creationId xmlns:a16="http://schemas.microsoft.com/office/drawing/2014/main" id="{6FE184C5-789F-C980-F425-AF26045C8F03}"/>
                </a:ext>
                <a:ext uri="{C183D7F6-B498-43B3-948B-1728B52AA6E4}">
                  <adec:decorative xmlns:adec="http://schemas.microsoft.com/office/drawing/2017/decorative" val="1"/>
                </a:ext>
              </a:extLst>
            </p:cNvPr>
            <p:cNvSpPr/>
            <p:nvPr/>
          </p:nvSpPr>
          <p:spPr>
            <a:xfrm>
              <a:off x="3739978" y="-7622"/>
              <a:ext cx="8451623" cy="6887367"/>
            </a:xfrm>
            <a:prstGeom prst="rect">
              <a:avLst/>
            </a:prstGeom>
            <a:gradFill>
              <a:gsLst>
                <a:gs pos="0">
                  <a:schemeClr val="accent5">
                    <a:lumMod val="75000"/>
                    <a:alpha val="67000"/>
                  </a:schemeClr>
                </a:gs>
                <a:gs pos="60000">
                  <a:schemeClr val="accent5">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BE6801FB-115C-F074-E428-F4A4A588BCE7}"/>
                </a:ext>
                <a:ext uri="{C183D7F6-B498-43B3-948B-1728B52AA6E4}">
                  <adec:decorative xmlns:adec="http://schemas.microsoft.com/office/drawing/2017/decorative" val="1"/>
                </a:ext>
              </a:extLst>
            </p:cNvPr>
            <p:cNvSpPr/>
            <p:nvPr/>
          </p:nvSpPr>
          <p:spPr>
            <a:xfrm rot="10800000">
              <a:off x="9127281" y="7060"/>
              <a:ext cx="3064320" cy="6872683"/>
            </a:xfrm>
            <a:prstGeom prst="rect">
              <a:avLst/>
            </a:prstGeom>
            <a:gradFill flip="none" rotWithShape="1">
              <a:gsLst>
                <a:gs pos="0">
                  <a:schemeClr val="accent2">
                    <a:alpha val="88000"/>
                  </a:schemeClr>
                </a:gs>
                <a:gs pos="56000">
                  <a:schemeClr val="accent2">
                    <a:alpha val="0"/>
                  </a:schemeClr>
                </a:gs>
              </a:gsLst>
              <a:lin ang="1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solidFill>
                  <a:srgbClr val="FFFFFF"/>
                </a:solidFill>
              </a:endParaRPr>
            </a:p>
          </p:txBody>
        </p:sp>
      </p:gr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86584" y="1371600"/>
            <a:ext cx="7498080" cy="2386584"/>
          </a:xfrm>
        </p:spPr>
        <p:txBody>
          <a:bodyPr anchor="b" anchorCtr="0">
            <a:normAutofit/>
          </a:bodyPr>
          <a:lstStyle>
            <a:lvl1pPr algn="ctr">
              <a:defRPr sz="4000">
                <a:solidFill>
                  <a:schemeClr val="bg1"/>
                </a:solidFill>
              </a:defRPr>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86584" y="3877056"/>
            <a:ext cx="7498080" cy="1655064"/>
          </a:xfrm>
        </p:spPr>
        <p:txBody>
          <a:bodyPr anchor="t">
            <a:normAutofit/>
          </a:bodyPr>
          <a:lstStyle>
            <a:lvl1pPr marL="0" indent="0" algn="ctr">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5" name="Footer Placeholder 4">
            <a:extLst>
              <a:ext uri="{FF2B5EF4-FFF2-40B4-BE49-F238E27FC236}">
                <a16:creationId xmlns:a16="http://schemas.microsoft.com/office/drawing/2014/main" id="{B2B0F5B7-78E6-2702-0F8C-122F4D21C908}"/>
              </a:ext>
            </a:extLst>
          </p:cNvPr>
          <p:cNvSpPr>
            <a:spLocks noGrp="1"/>
          </p:cNvSpPr>
          <p:nvPr>
            <p:ph type="ftr" sz="quarter" idx="11"/>
          </p:nvPr>
        </p:nvSpPr>
        <p:spPr/>
        <p:txBody>
          <a:bodyPr/>
          <a:lstStyle>
            <a:lvl1pPr>
              <a:defRPr>
                <a:solidFill>
                  <a:schemeClr val="bg1"/>
                </a:solidFill>
              </a:defRPr>
            </a:lvl1pPr>
          </a:lstStyle>
          <a:p>
            <a:r>
              <a:rPr lang="en-US"/>
              <a:t>Sample Footer Text</a:t>
            </a:r>
            <a:endParaRPr lang="en-US" dirty="0"/>
          </a:p>
        </p:txBody>
      </p:sp>
      <p:sp>
        <p:nvSpPr>
          <p:cNvPr id="4" name="Date Placeholder 3">
            <a:extLst>
              <a:ext uri="{FF2B5EF4-FFF2-40B4-BE49-F238E27FC236}">
                <a16:creationId xmlns:a16="http://schemas.microsoft.com/office/drawing/2014/main" id="{1F96BEF7-236A-87FA-F0D9-F4515D8135D3}"/>
              </a:ext>
            </a:extLst>
          </p:cNvPr>
          <p:cNvSpPr>
            <a:spLocks noGrp="1"/>
          </p:cNvSpPr>
          <p:nvPr>
            <p:ph type="dt" sz="half" idx="10"/>
          </p:nvPr>
        </p:nvSpPr>
        <p:spPr/>
        <p:txBody>
          <a:bodyPr/>
          <a:lstStyle>
            <a:lvl1pPr>
              <a:defRPr>
                <a:solidFill>
                  <a:schemeClr val="bg1"/>
                </a:solidFill>
              </a:defRPr>
            </a:lvl1pPr>
          </a:lstStyle>
          <a:p>
            <a:fld id="{3A82B809-8BB3-463C-8B5E-28962B4654D8}" type="datetime1">
              <a:rPr lang="en-US" smtClean="0"/>
              <a:t>12/10/2025</a:t>
            </a:fld>
            <a:endParaRPr lang="en-US" dirty="0"/>
          </a:p>
        </p:txBody>
      </p:sp>
      <p:sp>
        <p:nvSpPr>
          <p:cNvPr id="6" name="Slide Number Placeholder 5">
            <a:extLst>
              <a:ext uri="{FF2B5EF4-FFF2-40B4-BE49-F238E27FC236}">
                <a16:creationId xmlns:a16="http://schemas.microsoft.com/office/drawing/2014/main" id="{4929C8F0-DE20-1DBB-6A42-CBFFAE15D7E6}"/>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516804170"/>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2648" y="429768"/>
            <a:ext cx="9336024" cy="3776472"/>
          </a:xfrm>
        </p:spPr>
        <p:txBody>
          <a:bodyPr vert="horz" lIns="91440" tIns="45720" rIns="91440" bIns="45720" rtlCol="0" anchor="t">
            <a:normAutofit/>
          </a:bodyPr>
          <a:lstStyle>
            <a:lvl1pPr>
              <a:defRPr lang="en-US" sz="8000" dirty="0">
                <a:gradFill>
                  <a:gsLst>
                    <a:gs pos="0">
                      <a:schemeClr val="accent5"/>
                    </a:gs>
                    <a:gs pos="100000">
                      <a:schemeClr val="accent2"/>
                    </a:gs>
                  </a:gsLst>
                  <a:lin ang="6000000" scaled="0"/>
                </a:gra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8" y="4663440"/>
            <a:ext cx="6903720" cy="1344168"/>
          </a:xfrm>
        </p:spPr>
        <p:txBody>
          <a:bodyPr vert="horz" lIns="91440" tIns="45720" rIns="91440" bIns="45720" rtlCol="0" anchor="ctr">
            <a:normAutofit/>
          </a:bodyPr>
          <a:lstStyle>
            <a:lvl1pPr marL="0" indent="0">
              <a:buNone/>
              <a:defRPr lang="en-US" sz="2000" dirty="0"/>
            </a:lvl1pPr>
          </a:lstStyle>
          <a:p>
            <a:pPr lvl="0"/>
            <a:r>
              <a:rPr lang="en-US" dirty="0"/>
              <a:t>Click to edit Master subtitle style</a:t>
            </a:r>
          </a:p>
        </p:txBody>
      </p:sp>
      <p:sp>
        <p:nvSpPr>
          <p:cNvPr id="5" name="Footer Placeholder 4">
            <a:extLst>
              <a:ext uri="{FF2B5EF4-FFF2-40B4-BE49-F238E27FC236}">
                <a16:creationId xmlns:a16="http://schemas.microsoft.com/office/drawing/2014/main" id="{50AAE0C5-AA7D-C4A0-BB09-3D328C8523AC}"/>
              </a:ext>
            </a:extLst>
          </p:cNvPr>
          <p:cNvSpPr>
            <a:spLocks noGrp="1"/>
          </p:cNvSpPr>
          <p:nvPr>
            <p:ph type="ftr" sz="quarter" idx="11"/>
          </p:nvPr>
        </p:nvSpPr>
        <p:spPr/>
        <p:txBody>
          <a:bodyPr/>
          <a:lstStyle/>
          <a:p>
            <a:r>
              <a:rPr lang="en-US" dirty="0"/>
              <a:t>Sample Footer Text</a:t>
            </a:r>
          </a:p>
        </p:txBody>
      </p:sp>
      <p:sp>
        <p:nvSpPr>
          <p:cNvPr id="4" name="Date Placeholder 3">
            <a:extLst>
              <a:ext uri="{FF2B5EF4-FFF2-40B4-BE49-F238E27FC236}">
                <a16:creationId xmlns:a16="http://schemas.microsoft.com/office/drawing/2014/main" id="{F8454691-E40E-1B02-C9B2-FD70013E0175}"/>
              </a:ext>
            </a:extLst>
          </p:cNvPr>
          <p:cNvSpPr>
            <a:spLocks noGrp="1"/>
          </p:cNvSpPr>
          <p:nvPr>
            <p:ph type="dt" sz="half" idx="10"/>
          </p:nvPr>
        </p:nvSpPr>
        <p:spPr/>
        <p:txBody>
          <a:bodyPr/>
          <a:lstStyle/>
          <a:p>
            <a:fld id="{2DB8F537-5E0E-4697-8198-FDF0E53F372F}" type="datetime1">
              <a:rPr lang="en-US" smtClean="0"/>
              <a:t>12/10/2025</a:t>
            </a:fld>
            <a:endParaRPr lang="en-US" dirty="0"/>
          </a:p>
        </p:txBody>
      </p:sp>
      <p:sp>
        <p:nvSpPr>
          <p:cNvPr id="6" name="Slide Number Placeholder 5">
            <a:extLst>
              <a:ext uri="{FF2B5EF4-FFF2-40B4-BE49-F238E27FC236}">
                <a16:creationId xmlns:a16="http://schemas.microsoft.com/office/drawing/2014/main" id="{8D766BF4-6BB2-066C-5243-2D5CF17BA496}"/>
              </a:ext>
            </a:extLst>
          </p:cNvPr>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18247960"/>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3">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9FFFB07-15C3-5030-73A7-6D0EBC2FB180}"/>
              </a:ext>
            </a:extLst>
          </p:cNvPr>
          <p:cNvSpPr/>
          <p:nvPr/>
        </p:nvSpPr>
        <p:spPr>
          <a:xfrm>
            <a:off x="0" y="0"/>
            <a:ext cx="12192000" cy="6858000"/>
          </a:xfrm>
          <a:prstGeom prst="rect">
            <a:avLst/>
          </a:prstGeom>
          <a:solidFill>
            <a:schemeClr val="bg2"/>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FFC67F9-A48C-BB0E-03C5-9C32A6BB8C5D}"/>
              </a:ext>
            </a:extLst>
          </p:cNvPr>
          <p:cNvSpPr/>
          <p:nvPr/>
        </p:nvSpPr>
        <p:spPr>
          <a:xfrm rot="16200000" flipH="1">
            <a:off x="2666999" y="-2667000"/>
            <a:ext cx="6857999" cy="12192002"/>
          </a:xfrm>
          <a:prstGeom prst="rect">
            <a:avLst/>
          </a:prstGeom>
          <a:gradFill>
            <a:gsLst>
              <a:gs pos="0">
                <a:schemeClr val="accent2"/>
              </a:gs>
              <a:gs pos="94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9" name="Rectangle 8">
            <a:extLst>
              <a:ext uri="{FF2B5EF4-FFF2-40B4-BE49-F238E27FC236}">
                <a16:creationId xmlns:a16="http://schemas.microsoft.com/office/drawing/2014/main" id="{8A2436E8-8599-9171-B0E5-3A3CED0AE2C4}"/>
              </a:ext>
            </a:extLst>
          </p:cNvPr>
          <p:cNvSpPr/>
          <p:nvPr/>
        </p:nvSpPr>
        <p:spPr>
          <a:xfrm rot="5400000" flipH="1">
            <a:off x="2719785" y="-1537266"/>
            <a:ext cx="5669226" cy="11108800"/>
          </a:xfrm>
          <a:prstGeom prst="rect">
            <a:avLst/>
          </a:prstGeom>
          <a:gradFill flip="none" rotWithShape="1">
            <a:gsLst>
              <a:gs pos="0">
                <a:schemeClr val="accent5">
                  <a:lumMod val="75000"/>
                  <a:alpha val="90000"/>
                </a:schemeClr>
              </a:gs>
              <a:gs pos="39000">
                <a:schemeClr val="accent5">
                  <a:lumMod val="60000"/>
                  <a:lumOff val="40000"/>
                  <a:alpha val="0"/>
                </a:schemeClr>
              </a:gs>
            </a:gsLst>
            <a:lin ang="21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Rectangle 9">
            <a:extLst>
              <a:ext uri="{FF2B5EF4-FFF2-40B4-BE49-F238E27FC236}">
                <a16:creationId xmlns:a16="http://schemas.microsoft.com/office/drawing/2014/main" id="{9D052CAB-57CB-D9A8-5BBE-F7898C5ECEE0}"/>
              </a:ext>
              <a:ext uri="{C183D7F6-B498-43B3-948B-1728B52AA6E4}">
                <adec:decorative xmlns:adec="http://schemas.microsoft.com/office/drawing/2017/decorative" val="1"/>
              </a:ext>
            </a:extLst>
          </p:cNvPr>
          <p:cNvSpPr/>
          <p:nvPr/>
        </p:nvSpPr>
        <p:spPr>
          <a:xfrm rot="16200000" flipH="1">
            <a:off x="-648303" y="636301"/>
            <a:ext cx="6870003" cy="5573396"/>
          </a:xfrm>
          <a:prstGeom prst="rect">
            <a:avLst/>
          </a:prstGeom>
          <a:gradFill flip="none" rotWithShape="1">
            <a:gsLst>
              <a:gs pos="2000">
                <a:schemeClr val="accent2">
                  <a:lumMod val="75000"/>
                </a:schemeClr>
              </a:gs>
              <a:gs pos="37000">
                <a:schemeClr val="accent2">
                  <a:alpha val="0"/>
                </a:schemeClr>
              </a:gs>
            </a:gsLst>
            <a:lin ang="36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solidFill>
                <a:srgbClr val="FFFFFF"/>
              </a:solidFill>
            </a:endParaRPr>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2648" y="429768"/>
            <a:ext cx="9336024" cy="3776472"/>
          </a:xfrm>
        </p:spPr>
        <p:txBody>
          <a:bodyPr vert="horz" lIns="91440" tIns="45720" rIns="91440" bIns="45720" rtlCol="0" anchor="t">
            <a:normAutofit/>
          </a:bodyPr>
          <a:lstStyle>
            <a:lvl1pPr>
              <a:defRPr lang="en-US" sz="8000" dirty="0">
                <a:solidFill>
                  <a:schemeClr val="bg1"/>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8" y="4663440"/>
            <a:ext cx="6903720" cy="1344168"/>
          </a:xfrm>
        </p:spPr>
        <p:txBody>
          <a:bodyPr vert="horz" lIns="91440" tIns="45720" rIns="91440" bIns="45720" rtlCol="0" anchor="ctr">
            <a:normAutofit/>
          </a:bodyPr>
          <a:lstStyle>
            <a:lvl1pPr marL="0" indent="0">
              <a:buNone/>
              <a:defRPr lang="en-US" sz="2000" dirty="0">
                <a:solidFill>
                  <a:schemeClr val="bg1"/>
                </a:solidFill>
              </a:defRPr>
            </a:lvl1pPr>
          </a:lstStyle>
          <a:p>
            <a:pPr lvl="0"/>
            <a:r>
              <a:rPr lang="en-US" dirty="0"/>
              <a:t>Click to edit Master subtitle style</a:t>
            </a:r>
          </a:p>
        </p:txBody>
      </p:sp>
      <p:sp>
        <p:nvSpPr>
          <p:cNvPr id="12" name="Footer Placeholder 11">
            <a:extLst>
              <a:ext uri="{FF2B5EF4-FFF2-40B4-BE49-F238E27FC236}">
                <a16:creationId xmlns:a16="http://schemas.microsoft.com/office/drawing/2014/main" id="{1EF90BDF-2A3B-8AD7-6EE4-11ED28664F7A}"/>
              </a:ext>
            </a:extLst>
          </p:cNvPr>
          <p:cNvSpPr>
            <a:spLocks noGrp="1"/>
          </p:cNvSpPr>
          <p:nvPr>
            <p:ph type="ftr" sz="quarter" idx="11"/>
          </p:nvPr>
        </p:nvSpPr>
        <p:spPr/>
        <p:txBody>
          <a:bodyPr/>
          <a:lstStyle>
            <a:lvl1pPr>
              <a:defRPr>
                <a:solidFill>
                  <a:schemeClr val="bg1"/>
                </a:solidFill>
              </a:defRPr>
            </a:lvl1pPr>
          </a:lstStyle>
          <a:p>
            <a:r>
              <a:rPr lang="en-US"/>
              <a:t>Sample Footer Text</a:t>
            </a:r>
            <a:endParaRPr lang="en-US" dirty="0"/>
          </a:p>
        </p:txBody>
      </p:sp>
      <p:sp>
        <p:nvSpPr>
          <p:cNvPr id="11" name="Date Placeholder 10">
            <a:extLst>
              <a:ext uri="{FF2B5EF4-FFF2-40B4-BE49-F238E27FC236}">
                <a16:creationId xmlns:a16="http://schemas.microsoft.com/office/drawing/2014/main" id="{81B66C1B-A1AD-A2BC-11D8-9AEA5E834AAC}"/>
              </a:ext>
            </a:extLst>
          </p:cNvPr>
          <p:cNvSpPr>
            <a:spLocks noGrp="1"/>
          </p:cNvSpPr>
          <p:nvPr>
            <p:ph type="dt" sz="half" idx="10"/>
          </p:nvPr>
        </p:nvSpPr>
        <p:spPr/>
        <p:txBody>
          <a:bodyPr/>
          <a:lstStyle>
            <a:lvl1pPr>
              <a:defRPr>
                <a:solidFill>
                  <a:schemeClr val="bg1"/>
                </a:solidFill>
              </a:defRPr>
            </a:lvl1pPr>
          </a:lstStyle>
          <a:p>
            <a:fld id="{1D4E7D34-A495-4E23-B1D1-F5D651D22AFE}" type="datetime1">
              <a:rPr lang="en-US" smtClean="0"/>
              <a:t>12/10/2025</a:t>
            </a:fld>
            <a:endParaRPr lang="en-US" dirty="0"/>
          </a:p>
        </p:txBody>
      </p:sp>
      <p:sp>
        <p:nvSpPr>
          <p:cNvPr id="13" name="Slide Number Placeholder 12">
            <a:extLst>
              <a:ext uri="{FF2B5EF4-FFF2-40B4-BE49-F238E27FC236}">
                <a16:creationId xmlns:a16="http://schemas.microsoft.com/office/drawing/2014/main" id="{9A384A4A-7C42-E7AC-02FD-B65B61D21490}"/>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716771055"/>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612647" y="2093976"/>
            <a:ext cx="7271895" cy="4178808"/>
          </a:xfrm>
        </p:spPr>
        <p:txBody>
          <a:bodyPr vert="horz" lIns="91440" tIns="45720" rIns="91440" bIns="45720" rtlCol="0" anchor="b">
            <a:normAutofit/>
          </a:bodyPr>
          <a:lstStyle>
            <a:lvl1pPr>
              <a:defRPr lang="en-US" sz="7200" dirty="0">
                <a:gradFill>
                  <a:gsLst>
                    <a:gs pos="0">
                      <a:schemeClr val="accent5"/>
                    </a:gs>
                    <a:gs pos="100000">
                      <a:schemeClr val="accent2"/>
                    </a:gs>
                  </a:gsLst>
                  <a:lin ang="6000000" scaled="0"/>
                </a:gradFill>
              </a:defRPr>
            </a:lvl1pPr>
          </a:lstStyle>
          <a:p>
            <a:pPr lvl="0"/>
            <a:r>
              <a:rPr lang="en-US" dirty="0"/>
              <a:t>Click to edit Master title style</a:t>
            </a:r>
          </a:p>
        </p:txBody>
      </p:sp>
      <p:sp>
        <p:nvSpPr>
          <p:cNvPr id="5" name="Footer Placeholder 4">
            <a:extLst>
              <a:ext uri="{FF2B5EF4-FFF2-40B4-BE49-F238E27FC236}">
                <a16:creationId xmlns:a16="http://schemas.microsoft.com/office/drawing/2014/main" id="{028F8ECD-BC5C-69B8-45CB-D6C697E807BB}"/>
              </a:ext>
            </a:extLst>
          </p:cNvPr>
          <p:cNvSpPr>
            <a:spLocks noGrp="1"/>
          </p:cNvSpPr>
          <p:nvPr>
            <p:ph type="ftr" sz="quarter" idx="11"/>
          </p:nvPr>
        </p:nvSpPr>
        <p:spPr/>
        <p:txBody>
          <a:bodyPr/>
          <a:lstStyle/>
          <a:p>
            <a:pPr algn="l"/>
            <a:r>
              <a:rPr lang="en-US" dirty="0"/>
              <a:t>Sample Footer Text</a:t>
            </a:r>
          </a:p>
        </p:txBody>
      </p:sp>
      <p:sp>
        <p:nvSpPr>
          <p:cNvPr id="4" name="Date Placeholder 3">
            <a:extLst>
              <a:ext uri="{FF2B5EF4-FFF2-40B4-BE49-F238E27FC236}">
                <a16:creationId xmlns:a16="http://schemas.microsoft.com/office/drawing/2014/main" id="{57F97286-C615-453F-E284-B5C22987E2C1}"/>
              </a:ext>
            </a:extLst>
          </p:cNvPr>
          <p:cNvSpPr>
            <a:spLocks noGrp="1"/>
          </p:cNvSpPr>
          <p:nvPr>
            <p:ph type="dt" sz="half" idx="10"/>
          </p:nvPr>
        </p:nvSpPr>
        <p:spPr/>
        <p:txBody>
          <a:bodyPr/>
          <a:lstStyle/>
          <a:p>
            <a:fld id="{85976A96-D1F6-4A74-B023-FDE16753EDD7}" type="datetime1">
              <a:rPr lang="en-US" smtClean="0"/>
              <a:t>12/10/2025</a:t>
            </a:fld>
            <a:endParaRPr lang="en-US" dirty="0"/>
          </a:p>
        </p:txBody>
      </p:sp>
      <p:sp>
        <p:nvSpPr>
          <p:cNvPr id="6" name="Slide Number Placeholder 5">
            <a:extLst>
              <a:ext uri="{FF2B5EF4-FFF2-40B4-BE49-F238E27FC236}">
                <a16:creationId xmlns:a16="http://schemas.microsoft.com/office/drawing/2014/main" id="{96A721B8-1357-D164-0082-D2B50441B990}"/>
              </a:ext>
            </a:extLst>
          </p:cNvPr>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725142490"/>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ection Header 2">
    <p:bg>
      <p:bgRef idx="1001">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4F65FF0-EE88-E48A-1552-AF2B228EADC6}"/>
              </a:ext>
            </a:extLst>
          </p:cNvPr>
          <p:cNvSpPr/>
          <p:nvPr/>
        </p:nvSpPr>
        <p:spPr>
          <a:xfrm>
            <a:off x="0" y="0"/>
            <a:ext cx="12192000" cy="6858000"/>
          </a:xfrm>
          <a:prstGeom prst="rect">
            <a:avLst/>
          </a:prstGeom>
          <a:solidFill>
            <a:schemeClr val="bg2"/>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3D93006-CD9A-ACB8-4DFF-755585BD51C6}"/>
              </a:ext>
            </a:extLst>
          </p:cNvPr>
          <p:cNvSpPr/>
          <p:nvPr/>
        </p:nvSpPr>
        <p:spPr>
          <a:xfrm rot="5400000" flipH="1" flipV="1">
            <a:off x="2662822" y="-2671180"/>
            <a:ext cx="6866356" cy="12192001"/>
          </a:xfrm>
          <a:prstGeom prst="rect">
            <a:avLst/>
          </a:prstGeom>
          <a:gradFill>
            <a:gsLst>
              <a:gs pos="13000">
                <a:schemeClr val="accent2"/>
              </a:gs>
              <a:gs pos="100000">
                <a:schemeClr val="accent5"/>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 name="Rectangle 5">
            <a:extLst>
              <a:ext uri="{FF2B5EF4-FFF2-40B4-BE49-F238E27FC236}">
                <a16:creationId xmlns:a16="http://schemas.microsoft.com/office/drawing/2014/main" id="{3B71B6E1-2B98-87C0-C97D-DC19E754324D}"/>
              </a:ext>
            </a:extLst>
          </p:cNvPr>
          <p:cNvSpPr/>
          <p:nvPr/>
        </p:nvSpPr>
        <p:spPr>
          <a:xfrm rot="16200000" flipH="1" flipV="1">
            <a:off x="2144989" y="-2153344"/>
            <a:ext cx="5473326" cy="9763303"/>
          </a:xfrm>
          <a:prstGeom prst="rect">
            <a:avLst/>
          </a:prstGeom>
          <a:gradFill flip="none" rotWithShape="1">
            <a:gsLst>
              <a:gs pos="0">
                <a:schemeClr val="accent5">
                  <a:lumMod val="75000"/>
                  <a:alpha val="68000"/>
                </a:schemeClr>
              </a:gs>
              <a:gs pos="45000">
                <a:schemeClr val="accent5">
                  <a:lumMod val="60000"/>
                  <a:lumOff val="40000"/>
                  <a:alpha val="0"/>
                </a:schemeClr>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Rectangle 6">
            <a:extLst>
              <a:ext uri="{FF2B5EF4-FFF2-40B4-BE49-F238E27FC236}">
                <a16:creationId xmlns:a16="http://schemas.microsoft.com/office/drawing/2014/main" id="{A35B8330-0A40-6340-3205-86A38459537F}"/>
              </a:ext>
            </a:extLst>
          </p:cNvPr>
          <p:cNvSpPr/>
          <p:nvPr/>
        </p:nvSpPr>
        <p:spPr>
          <a:xfrm flipV="1">
            <a:off x="1031672" y="2962966"/>
            <a:ext cx="11160328" cy="3895034"/>
          </a:xfrm>
          <a:prstGeom prst="rect">
            <a:avLst/>
          </a:prstGeom>
          <a:gradFill>
            <a:gsLst>
              <a:gs pos="0">
                <a:schemeClr val="accent5">
                  <a:lumMod val="75000"/>
                </a:schemeClr>
              </a:gs>
              <a:gs pos="42000">
                <a:schemeClr val="accent5">
                  <a:alpha val="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DA413373-13C5-71D9-C45A-699B0F451355}"/>
              </a:ext>
              <a:ext uri="{C183D7F6-B498-43B3-948B-1728B52AA6E4}">
                <adec:decorative xmlns:adec="http://schemas.microsoft.com/office/drawing/2017/decorative" val="1"/>
              </a:ext>
            </a:extLst>
          </p:cNvPr>
          <p:cNvSpPr/>
          <p:nvPr/>
        </p:nvSpPr>
        <p:spPr>
          <a:xfrm rot="5400000" flipH="1" flipV="1">
            <a:off x="1233479" y="361145"/>
            <a:ext cx="5263375" cy="7730333"/>
          </a:xfrm>
          <a:prstGeom prst="rect">
            <a:avLst/>
          </a:prstGeom>
          <a:gradFill flip="none" rotWithShape="1">
            <a:gsLst>
              <a:gs pos="8000">
                <a:schemeClr val="accent2">
                  <a:lumMod val="75000"/>
                </a:schemeClr>
              </a:gs>
              <a:gs pos="50000">
                <a:schemeClr val="accent2">
                  <a:alpha val="0"/>
                </a:schemeClr>
              </a:gs>
            </a:gsLst>
            <a:lin ang="18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solidFill>
                <a:srgbClr val="FFFFFF"/>
              </a:solidFill>
            </a:endParaRPr>
          </a:p>
        </p:txBody>
      </p:sp>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612648" y="2093976"/>
            <a:ext cx="6528816" cy="4178808"/>
          </a:xfrm>
        </p:spPr>
        <p:txBody>
          <a:bodyPr vert="horz" lIns="91440" tIns="45720" rIns="91440" bIns="45720" rtlCol="0" anchor="b">
            <a:normAutofit/>
          </a:bodyPr>
          <a:lstStyle>
            <a:lvl1pPr>
              <a:defRPr lang="en-US" sz="6600" dirty="0">
                <a:solidFill>
                  <a:schemeClr val="bg1"/>
                </a:solidFill>
              </a:defRPr>
            </a:lvl1pPr>
          </a:lstStyle>
          <a:p>
            <a:pPr lvl="0"/>
            <a:r>
              <a:rPr lang="en-US" dirty="0"/>
              <a:t>Click to edit Master title style</a:t>
            </a:r>
          </a:p>
        </p:txBody>
      </p:sp>
      <p:sp>
        <p:nvSpPr>
          <p:cNvPr id="15" name="Footer Placeholder 14">
            <a:extLst>
              <a:ext uri="{FF2B5EF4-FFF2-40B4-BE49-F238E27FC236}">
                <a16:creationId xmlns:a16="http://schemas.microsoft.com/office/drawing/2014/main" id="{C3B3753E-6E60-F731-58BF-7C4D0497E939}"/>
              </a:ext>
            </a:extLst>
          </p:cNvPr>
          <p:cNvSpPr>
            <a:spLocks noGrp="1"/>
          </p:cNvSpPr>
          <p:nvPr>
            <p:ph type="ftr" sz="quarter" idx="11"/>
          </p:nvPr>
        </p:nvSpPr>
        <p:spPr/>
        <p:txBody>
          <a:bodyPr/>
          <a:lstStyle>
            <a:lvl1pPr>
              <a:defRPr>
                <a:solidFill>
                  <a:schemeClr val="bg1"/>
                </a:solidFill>
              </a:defRPr>
            </a:lvl1pPr>
          </a:lstStyle>
          <a:p>
            <a:r>
              <a:rPr lang="en-US"/>
              <a:t>Sample Footer Text</a:t>
            </a:r>
            <a:endParaRPr lang="en-US" dirty="0"/>
          </a:p>
        </p:txBody>
      </p:sp>
      <p:sp>
        <p:nvSpPr>
          <p:cNvPr id="14" name="Date Placeholder 13">
            <a:extLst>
              <a:ext uri="{FF2B5EF4-FFF2-40B4-BE49-F238E27FC236}">
                <a16:creationId xmlns:a16="http://schemas.microsoft.com/office/drawing/2014/main" id="{08CEB89B-6066-557A-EBEC-18307AC240FE}"/>
              </a:ext>
            </a:extLst>
          </p:cNvPr>
          <p:cNvSpPr>
            <a:spLocks noGrp="1"/>
          </p:cNvSpPr>
          <p:nvPr>
            <p:ph type="dt" sz="half" idx="10"/>
          </p:nvPr>
        </p:nvSpPr>
        <p:spPr/>
        <p:txBody>
          <a:bodyPr/>
          <a:lstStyle>
            <a:lvl1pPr>
              <a:defRPr>
                <a:solidFill>
                  <a:schemeClr val="bg1"/>
                </a:solidFill>
              </a:defRPr>
            </a:lvl1pPr>
          </a:lstStyle>
          <a:p>
            <a:fld id="{9C5C1F80-0989-4135-BEC0-53996BCA1D73}" type="datetime1">
              <a:rPr lang="en-US" smtClean="0"/>
              <a:t>12/10/2025</a:t>
            </a:fld>
            <a:endParaRPr lang="en-US" dirty="0"/>
          </a:p>
        </p:txBody>
      </p:sp>
      <p:sp>
        <p:nvSpPr>
          <p:cNvPr id="16" name="Slide Number Placeholder 15">
            <a:extLst>
              <a:ext uri="{FF2B5EF4-FFF2-40B4-BE49-F238E27FC236}">
                <a16:creationId xmlns:a16="http://schemas.microsoft.com/office/drawing/2014/main" id="{C2114D5C-BE8D-24C7-4A79-C0C28376AA5F}"/>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643275401"/>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bg>
      <p:bgRef idx="1001">
        <a:schemeClr val="bg1"/>
      </p:bgRef>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3DF4C684-CDD4-5CA8-12DC-BB0C4BFE21EA}"/>
              </a:ext>
              <a:ext uri="{C183D7F6-B498-43B3-948B-1728B52AA6E4}">
                <adec:decorative xmlns:adec="http://schemas.microsoft.com/office/drawing/2017/decorative" val="1"/>
              </a:ext>
            </a:extLst>
          </p:cNvPr>
          <p:cNvGrpSpPr/>
          <p:nvPr/>
        </p:nvGrpSpPr>
        <p:grpSpPr>
          <a:xfrm>
            <a:off x="0" y="-4329"/>
            <a:ext cx="5056093" cy="6869586"/>
            <a:chOff x="5171844" y="-11586"/>
            <a:chExt cx="7020159" cy="6869586"/>
          </a:xfrm>
        </p:grpSpPr>
        <p:sp>
          <p:nvSpPr>
            <p:cNvPr id="4" name="Rectangle 3">
              <a:extLst>
                <a:ext uri="{FF2B5EF4-FFF2-40B4-BE49-F238E27FC236}">
                  <a16:creationId xmlns:a16="http://schemas.microsoft.com/office/drawing/2014/main" id="{F6ECDBF0-A1F0-37B6-C87A-8687287F7950}"/>
                </a:ext>
              </a:extLst>
            </p:cNvPr>
            <p:cNvSpPr/>
            <p:nvPr/>
          </p:nvSpPr>
          <p:spPr>
            <a:xfrm>
              <a:off x="5171848" y="-11580"/>
              <a:ext cx="7020152" cy="686957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60F90E0-14F7-6838-2C0A-149459C1D143}"/>
                </a:ext>
              </a:extLst>
            </p:cNvPr>
            <p:cNvSpPr/>
            <p:nvPr/>
          </p:nvSpPr>
          <p:spPr>
            <a:xfrm rot="10800000">
              <a:off x="6351336" y="876304"/>
              <a:ext cx="5840664" cy="5981696"/>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 name="Rectangle 9">
              <a:extLst>
                <a:ext uri="{FF2B5EF4-FFF2-40B4-BE49-F238E27FC236}">
                  <a16:creationId xmlns:a16="http://schemas.microsoft.com/office/drawing/2014/main" id="{7578B55F-B3C4-0B70-7EAE-5FBFD3308543}"/>
                </a:ext>
              </a:extLst>
            </p:cNvPr>
            <p:cNvSpPr/>
            <p:nvPr/>
          </p:nvSpPr>
          <p:spPr>
            <a:xfrm>
              <a:off x="5171844" y="-11586"/>
              <a:ext cx="5171848" cy="6869586"/>
            </a:xfrm>
            <a:prstGeom prst="rect">
              <a:avLst/>
            </a:prstGeom>
            <a:gradFill flip="none" rotWithShape="1">
              <a:gsLst>
                <a:gs pos="3000">
                  <a:schemeClr val="accent2">
                    <a:alpha val="70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FFBDE35-AEB9-6AFE-BC7A-79FEFBB51D0A}"/>
                </a:ext>
              </a:extLst>
            </p:cNvPr>
            <p:cNvSpPr/>
            <p:nvPr/>
          </p:nvSpPr>
          <p:spPr>
            <a:xfrm rot="16200000">
              <a:off x="6042356" y="708353"/>
              <a:ext cx="6869583" cy="5429710"/>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58368" y="2103120"/>
            <a:ext cx="3666744" cy="2624328"/>
          </a:xfrm>
          <a:noFill/>
        </p:spPr>
        <p:txBody>
          <a:bodyPr anchor="ctr">
            <a:normAutofit/>
          </a:bodyPr>
          <a:lstStyle>
            <a:lvl1pPr algn="ctr">
              <a:defRPr sz="4800">
                <a:solidFill>
                  <a:schemeClr val="bg1"/>
                </a:solidFill>
              </a:defRPr>
            </a:lvl1pPr>
          </a:lstStyle>
          <a:p>
            <a:r>
              <a:rPr lang="en-US" dirty="0"/>
              <a:t>Click to edit Master title style</a:t>
            </a:r>
          </a:p>
        </p:txBody>
      </p:sp>
      <p:sp>
        <p:nvSpPr>
          <p:cNvPr id="8" name="Footer Placeholder 7">
            <a:extLst>
              <a:ext uri="{FF2B5EF4-FFF2-40B4-BE49-F238E27FC236}">
                <a16:creationId xmlns:a16="http://schemas.microsoft.com/office/drawing/2014/main" id="{19E554EC-D104-642A-5E42-E4CFB243523F}"/>
              </a:ext>
            </a:extLst>
          </p:cNvPr>
          <p:cNvSpPr>
            <a:spLocks noGrp="1"/>
          </p:cNvSpPr>
          <p:nvPr>
            <p:ph type="ftr" sz="quarter" idx="15"/>
          </p:nvPr>
        </p:nvSpPr>
        <p:spPr/>
        <p:txBody>
          <a:bodyPr/>
          <a:lstStyle>
            <a:lvl1pPr>
              <a:defRPr>
                <a:solidFill>
                  <a:schemeClr val="bg1"/>
                </a:solidFill>
              </a:defRPr>
            </a:lvl1pPr>
          </a:lstStyle>
          <a:p>
            <a:pPr algn="l"/>
            <a:r>
              <a:rPr lang="en-US" dirty="0"/>
              <a:t>Sample Footer Text</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057702" y="877824"/>
            <a:ext cx="5509458" cy="5102352"/>
          </a:xfrm>
        </p:spPr>
        <p:txBody>
          <a:bodyPr vert="horz" lIns="91440" tIns="45720" rIns="91440" bIns="45720" rtlCol="0" anchor="ctr">
            <a:normAutofit/>
          </a:bodyPr>
          <a:lstStyle>
            <a:lvl1pPr marL="457200" indent="-457200">
              <a:buFont typeface="+mj-lt"/>
              <a:buAutoNum type="arabicPeriod"/>
              <a:defRPr lang="en-US" sz="2000" dirty="0"/>
            </a:lvl1pPr>
            <a:lvl2pPr marL="571500" indent="-342900">
              <a:buFont typeface="+mj-lt"/>
              <a:buAutoNum type="arabicPeriod"/>
              <a:defRPr lang="en-US" sz="1800" dirty="0"/>
            </a:lvl2pPr>
            <a:lvl3pPr marL="800100" indent="-342900">
              <a:buFont typeface="+mj-lt"/>
              <a:buAutoNum type="arabicPeriod"/>
              <a:defRPr lang="en-US" sz="1600" dirty="0"/>
            </a:lvl3pPr>
            <a:lvl4pPr>
              <a:buFont typeface="+mj-lt"/>
              <a:buAutoNum type="arabicPeriod"/>
              <a:defRPr lang="en-US" sz="1400" dirty="0"/>
            </a:lvl4pPr>
            <a:lvl5pPr>
              <a:buFont typeface="+mj-lt"/>
              <a:buAutoNum type="arabicPeriod"/>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Date Placeholder 5">
            <a:extLst>
              <a:ext uri="{FF2B5EF4-FFF2-40B4-BE49-F238E27FC236}">
                <a16:creationId xmlns:a16="http://schemas.microsoft.com/office/drawing/2014/main" id="{C3B19A28-AC79-CF20-C703-D6B27C01698A}"/>
              </a:ext>
            </a:extLst>
          </p:cNvPr>
          <p:cNvSpPr>
            <a:spLocks noGrp="1"/>
          </p:cNvSpPr>
          <p:nvPr>
            <p:ph type="dt" sz="half" idx="14"/>
          </p:nvPr>
        </p:nvSpPr>
        <p:spPr/>
        <p:txBody>
          <a:bodyPr/>
          <a:lstStyle/>
          <a:p>
            <a:fld id="{2B346B3B-D23C-46FC-82B4-EC936862EBB6}" type="datetime1">
              <a:rPr lang="en-US" smtClean="0"/>
              <a:t>12/10/2025</a:t>
            </a:fld>
            <a:endParaRPr lang="en-US" dirty="0"/>
          </a:p>
        </p:txBody>
      </p:sp>
      <p:sp>
        <p:nvSpPr>
          <p:cNvPr id="9" name="Slide Number Placeholder 8">
            <a:extLst>
              <a:ext uri="{FF2B5EF4-FFF2-40B4-BE49-F238E27FC236}">
                <a16:creationId xmlns:a16="http://schemas.microsoft.com/office/drawing/2014/main" id="{47E23A16-5291-F71A-D460-81EE611EA8B8}"/>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949157538"/>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Photo">
    <p:bg>
      <p:bgRef idx="1001">
        <a:schemeClr val="bg1"/>
      </p:bgRef>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89BA5514-C4EC-5772-F451-90A91C385D21}"/>
              </a:ext>
              <a:ext uri="{C183D7F6-B498-43B3-948B-1728B52AA6E4}">
                <adec:decorative xmlns:adec="http://schemas.microsoft.com/office/drawing/2017/decorative" val="1"/>
              </a:ext>
            </a:extLst>
          </p:cNvPr>
          <p:cNvGrpSpPr/>
          <p:nvPr/>
        </p:nvGrpSpPr>
        <p:grpSpPr>
          <a:xfrm>
            <a:off x="0" y="0"/>
            <a:ext cx="123362" cy="6858000"/>
            <a:chOff x="12068638" y="0"/>
            <a:chExt cx="123362" cy="6858000"/>
          </a:xfrm>
        </p:grpSpPr>
        <p:sp>
          <p:nvSpPr>
            <p:cNvPr id="4" name="Rectangle 3">
              <a:extLst>
                <a:ext uri="{FF2B5EF4-FFF2-40B4-BE49-F238E27FC236}">
                  <a16:creationId xmlns:a16="http://schemas.microsoft.com/office/drawing/2014/main" id="{1C95E155-D254-47EB-52CD-C66E0A29E9AB}"/>
                </a:ext>
              </a:extLst>
            </p:cNvPr>
            <p:cNvSpPr/>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Light"/>
                <a:ea typeface="+mn-ea"/>
                <a:cs typeface="+mn-cs"/>
              </a:endParaRPr>
            </a:p>
          </p:txBody>
        </p:sp>
        <p:sp>
          <p:nvSpPr>
            <p:cNvPr id="5" name="Rectangle 4">
              <a:extLst>
                <a:ext uri="{FF2B5EF4-FFF2-40B4-BE49-F238E27FC236}">
                  <a16:creationId xmlns:a16="http://schemas.microsoft.com/office/drawing/2014/main" id="{B947EE6D-F09F-E804-C40C-AB228BDE8E64}"/>
                </a:ext>
              </a:extLst>
            </p:cNvPr>
            <p:cNvSpPr/>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Light"/>
                <a:ea typeface="+mn-ea"/>
                <a:cs typeface="+mn-cs"/>
              </a:endParaRPr>
            </a:p>
          </p:txBody>
        </p:sp>
      </p:gr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272783" y="722376"/>
            <a:ext cx="5138927" cy="1581912"/>
          </a:xfrm>
        </p:spPr>
        <p:txBody>
          <a:bodyPr vert="horz" lIns="91440" tIns="45720" rIns="91440" bIns="45720" rtlCol="0" anchor="b">
            <a:normAutofit/>
          </a:bodyPr>
          <a:lstStyle>
            <a:lvl1pPr>
              <a:defRPr lang="en-US" sz="6000" dirty="0">
                <a:gradFill>
                  <a:gsLst>
                    <a:gs pos="0">
                      <a:schemeClr val="accent2"/>
                    </a:gs>
                    <a:gs pos="100000">
                      <a:schemeClr val="accent5"/>
                    </a:gs>
                  </a:gsLst>
                  <a:lin ang="12000000" scaled="0"/>
                </a:gradFill>
              </a:defRPr>
            </a:lvl1pPr>
          </a:lstStyle>
          <a:p>
            <a:pPr lvl="0"/>
            <a:r>
              <a:rPr lang="en-US" dirty="0"/>
              <a:t>Click to edit Master title style</a:t>
            </a:r>
          </a:p>
        </p:txBody>
      </p:sp>
      <p:sp>
        <p:nvSpPr>
          <p:cNvPr id="11" name="Picture Placeholder 10">
            <a:extLst>
              <a:ext uri="{FF2B5EF4-FFF2-40B4-BE49-F238E27FC236}">
                <a16:creationId xmlns:a16="http://schemas.microsoft.com/office/drawing/2014/main" id="{630EF3B0-9D02-EBD8-2D14-79BF34534AA1}"/>
              </a:ext>
            </a:extLst>
          </p:cNvPr>
          <p:cNvSpPr>
            <a:spLocks noGrp="1"/>
          </p:cNvSpPr>
          <p:nvPr>
            <p:ph type="pic" sz="quarter" idx="17" hasCustomPrompt="1"/>
          </p:nvPr>
        </p:nvSpPr>
        <p:spPr>
          <a:xfrm>
            <a:off x="119307" y="0"/>
            <a:ext cx="5413248" cy="6858000"/>
          </a:xfrm>
          <a:blipFill>
            <a:blip r:embed="rId2">
              <a:alphaModFix amt="70000"/>
            </a:blip>
            <a:stretch>
              <a:fillRect/>
            </a:stretch>
          </a:blipFill>
        </p:spPr>
        <p:txBody>
          <a:bodyPr/>
          <a:lstStyle>
            <a:lvl1pPr marL="0" indent="0">
              <a:buNone/>
              <a:defRPr/>
            </a:lvl1pPr>
          </a:lstStyle>
          <a:p>
            <a:r>
              <a:rPr lang="en-US" dirty="0"/>
              <a:t>.</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272784" y="2834640"/>
            <a:ext cx="5138928" cy="2999232"/>
          </a:xfrm>
        </p:spPr>
        <p:txBody>
          <a:bodyPr vert="horz" lIns="91440" tIns="45720" rIns="91440" bIns="45720" rtlCol="0" anchor="b">
            <a:normAutofit/>
          </a:bodyPr>
          <a:lstStyle>
            <a:lvl1pPr marL="457200" indent="-457200">
              <a:buFont typeface="+mj-lt"/>
              <a:buAutoNum type="arabicPeriod"/>
              <a:defRPr lang="en-US" sz="2000" dirty="0"/>
            </a:lvl1pPr>
            <a:lvl2pPr marL="571500" indent="-342900">
              <a:buFont typeface="+mj-lt"/>
              <a:buAutoNum type="arabicPeriod"/>
              <a:defRPr lang="en-US" sz="1800" dirty="0"/>
            </a:lvl2pPr>
            <a:lvl3pPr marL="800100" indent="-342900">
              <a:buFont typeface="+mj-lt"/>
              <a:buAutoNum type="arabicPeriod"/>
              <a:defRPr lang="en-US" sz="1600" dirty="0"/>
            </a:lvl3pPr>
            <a:lvl4pPr>
              <a:buFont typeface="+mj-lt"/>
              <a:buAutoNum type="arabicPeriod"/>
              <a:defRPr lang="en-US" sz="1400" dirty="0"/>
            </a:lvl4pPr>
            <a:lvl5pPr>
              <a:buFont typeface="+mj-lt"/>
              <a:buAutoNum type="arabicPeriod"/>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a:extLst>
              <a:ext uri="{FF2B5EF4-FFF2-40B4-BE49-F238E27FC236}">
                <a16:creationId xmlns:a16="http://schemas.microsoft.com/office/drawing/2014/main" id="{19E554EC-D104-642A-5E42-E4CFB243523F}"/>
              </a:ext>
            </a:extLst>
          </p:cNvPr>
          <p:cNvSpPr>
            <a:spLocks noGrp="1"/>
          </p:cNvSpPr>
          <p:nvPr>
            <p:ph type="ftr" sz="quarter" idx="15"/>
          </p:nvPr>
        </p:nvSpPr>
        <p:spPr>
          <a:xfrm>
            <a:off x="6272784" y="6318504"/>
            <a:ext cx="3569956" cy="365760"/>
          </a:xfrm>
        </p:spPr>
        <p:txBody>
          <a:bodyPr/>
          <a:lstStyle/>
          <a:p>
            <a:pPr algn="l"/>
            <a:r>
              <a:rPr lang="en-US" dirty="0"/>
              <a:t>Sample Footer Text</a:t>
            </a:r>
          </a:p>
        </p:txBody>
      </p:sp>
      <p:sp>
        <p:nvSpPr>
          <p:cNvPr id="6" name="Date Placeholder 5">
            <a:extLst>
              <a:ext uri="{FF2B5EF4-FFF2-40B4-BE49-F238E27FC236}">
                <a16:creationId xmlns:a16="http://schemas.microsoft.com/office/drawing/2014/main" id="{C3B19A28-AC79-CF20-C703-D6B27C01698A}"/>
              </a:ext>
            </a:extLst>
          </p:cNvPr>
          <p:cNvSpPr>
            <a:spLocks noGrp="1"/>
          </p:cNvSpPr>
          <p:nvPr>
            <p:ph type="dt" sz="half" idx="14"/>
          </p:nvPr>
        </p:nvSpPr>
        <p:spPr>
          <a:xfrm>
            <a:off x="10075652" y="6318504"/>
            <a:ext cx="1491507" cy="365760"/>
          </a:xfrm>
        </p:spPr>
        <p:txBody>
          <a:bodyPr/>
          <a:lstStyle/>
          <a:p>
            <a:fld id="{11039C6F-01AE-405F-93D2-431591D79461}" type="datetime1">
              <a:rPr lang="en-US" smtClean="0"/>
              <a:t>12/10/2025</a:t>
            </a:fld>
            <a:endParaRPr lang="en-US" dirty="0"/>
          </a:p>
        </p:txBody>
      </p:sp>
      <p:sp>
        <p:nvSpPr>
          <p:cNvPr id="9" name="Slide Number Placeholder 8">
            <a:extLst>
              <a:ext uri="{FF2B5EF4-FFF2-40B4-BE49-F238E27FC236}">
                <a16:creationId xmlns:a16="http://schemas.microsoft.com/office/drawing/2014/main" id="{47E23A16-5291-F71A-D460-81EE611EA8B8}"/>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531472840"/>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Content 2">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8CE855AC-5F95-123D-E0A1-CBD75D8FD00A}"/>
              </a:ext>
              <a:ext uri="{C183D7F6-B498-43B3-948B-1728B52AA6E4}">
                <adec:decorative xmlns:adec="http://schemas.microsoft.com/office/drawing/2017/decorative" val="1"/>
              </a:ext>
            </a:extLst>
          </p:cNvPr>
          <p:cNvGrpSpPr/>
          <p:nvPr/>
        </p:nvGrpSpPr>
        <p:grpSpPr>
          <a:xfrm rot="10800000">
            <a:off x="0" y="6743026"/>
            <a:ext cx="12207200" cy="123363"/>
            <a:chOff x="-5025" y="6737718"/>
            <a:chExt cx="12207200" cy="123363"/>
          </a:xfrm>
        </p:grpSpPr>
        <p:sp>
          <p:nvSpPr>
            <p:cNvPr id="11" name="Rectangle 10">
              <a:extLst>
                <a:ext uri="{FF2B5EF4-FFF2-40B4-BE49-F238E27FC236}">
                  <a16:creationId xmlns:a16="http://schemas.microsoft.com/office/drawing/2014/main" id="{F3A6A854-7BA6-35FC-898F-37F3BC10E5DB}"/>
                </a:ext>
              </a:extLst>
            </p:cNvPr>
            <p:cNvSpPr/>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455EF75-521C-7F12-2397-68B6128751E8}"/>
                </a:ext>
              </a:extLst>
            </p:cNvPr>
            <p:cNvSpPr/>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682496" y="2222436"/>
            <a:ext cx="4160520" cy="2825496"/>
          </a:xfrm>
        </p:spPr>
        <p:txBody>
          <a:bodyPr anchor="t">
            <a:normAutofit/>
          </a:bodyPr>
          <a:lstStyle>
            <a:lvl1pPr>
              <a:defRPr sz="4000">
                <a:gradFill>
                  <a:gsLst>
                    <a:gs pos="0">
                      <a:schemeClr val="accent5"/>
                    </a:gs>
                    <a:gs pos="100000">
                      <a:schemeClr val="accent2"/>
                    </a:gs>
                  </a:gsLst>
                  <a:lin ang="13800000" scaled="0"/>
                </a:gradFill>
              </a:defRPr>
            </a:lvl1pPr>
          </a:lstStyle>
          <a:p>
            <a:r>
              <a:rPr lang="en-US" dirty="0"/>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437376" y="2222436"/>
            <a:ext cx="3959352" cy="269748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Footer Placeholder 13">
            <a:extLst>
              <a:ext uri="{FF2B5EF4-FFF2-40B4-BE49-F238E27FC236}">
                <a16:creationId xmlns:a16="http://schemas.microsoft.com/office/drawing/2014/main" id="{F09CF825-511F-35F8-E0EC-636033ED43EE}"/>
              </a:ext>
            </a:extLst>
          </p:cNvPr>
          <p:cNvSpPr>
            <a:spLocks noGrp="1"/>
          </p:cNvSpPr>
          <p:nvPr>
            <p:ph type="ftr" sz="quarter" idx="15"/>
          </p:nvPr>
        </p:nvSpPr>
        <p:spPr/>
        <p:txBody>
          <a:bodyPr/>
          <a:lstStyle/>
          <a:p>
            <a:pPr algn="l"/>
            <a:r>
              <a:rPr lang="en-US" dirty="0"/>
              <a:t>Sample Footer Text</a:t>
            </a:r>
          </a:p>
        </p:txBody>
      </p:sp>
      <p:sp>
        <p:nvSpPr>
          <p:cNvPr id="13" name="Date Placeholder 12">
            <a:extLst>
              <a:ext uri="{FF2B5EF4-FFF2-40B4-BE49-F238E27FC236}">
                <a16:creationId xmlns:a16="http://schemas.microsoft.com/office/drawing/2014/main" id="{36A82C16-EB1A-4294-103B-715F071E5A35}"/>
              </a:ext>
            </a:extLst>
          </p:cNvPr>
          <p:cNvSpPr>
            <a:spLocks noGrp="1"/>
          </p:cNvSpPr>
          <p:nvPr>
            <p:ph type="dt" sz="half" idx="14"/>
          </p:nvPr>
        </p:nvSpPr>
        <p:spPr/>
        <p:txBody>
          <a:bodyPr/>
          <a:lstStyle/>
          <a:p>
            <a:fld id="{6AE82713-2685-4CB9-BD26-DD329F3C67A6}" type="datetime1">
              <a:rPr lang="en-US" smtClean="0"/>
              <a:t>12/10/2025</a:t>
            </a:fld>
            <a:endParaRPr lang="en-US" dirty="0"/>
          </a:p>
        </p:txBody>
      </p:sp>
      <p:sp>
        <p:nvSpPr>
          <p:cNvPr id="15" name="Slide Number Placeholder 14">
            <a:extLst>
              <a:ext uri="{FF2B5EF4-FFF2-40B4-BE49-F238E27FC236}">
                <a16:creationId xmlns:a16="http://schemas.microsoft.com/office/drawing/2014/main" id="{727EA83B-52EA-A0B8-E2E8-C9D1FE273B22}"/>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5449407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Content 3">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474537F0-59D7-5CF5-65CE-33DFA62B3767}"/>
              </a:ext>
              <a:ext uri="{C183D7F6-B498-43B3-948B-1728B52AA6E4}">
                <adec:decorative xmlns:adec="http://schemas.microsoft.com/office/drawing/2017/decorative" val="1"/>
              </a:ext>
            </a:extLst>
          </p:cNvPr>
          <p:cNvGrpSpPr/>
          <p:nvPr/>
        </p:nvGrpSpPr>
        <p:grpSpPr>
          <a:xfrm rot="10800000">
            <a:off x="0" y="6743026"/>
            <a:ext cx="12207200" cy="123363"/>
            <a:chOff x="-5025" y="6737718"/>
            <a:chExt cx="12207200" cy="123363"/>
          </a:xfrm>
        </p:grpSpPr>
        <p:sp>
          <p:nvSpPr>
            <p:cNvPr id="11" name="Rectangle 10">
              <a:extLst>
                <a:ext uri="{FF2B5EF4-FFF2-40B4-BE49-F238E27FC236}">
                  <a16:creationId xmlns:a16="http://schemas.microsoft.com/office/drawing/2014/main" id="{C7EFD035-FCE9-275A-5EEF-94FC6583E39A}"/>
                </a:ext>
              </a:extLst>
            </p:cNvPr>
            <p:cNvSpPr/>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DFF3E46-4915-D511-DDA5-9451667C3C81}"/>
                </a:ext>
              </a:extLst>
            </p:cNvPr>
            <p:cNvSpPr/>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368552" y="2048256"/>
            <a:ext cx="3813048" cy="3538728"/>
          </a:xfrm>
        </p:spPr>
        <p:txBody>
          <a:bodyPr anchor="t">
            <a:normAutofit/>
          </a:bodyPr>
          <a:lstStyle>
            <a:lvl1pPr>
              <a:defRPr sz="3200">
                <a:gradFill>
                  <a:gsLst>
                    <a:gs pos="0">
                      <a:schemeClr val="accent5"/>
                    </a:gs>
                    <a:gs pos="100000">
                      <a:schemeClr val="accent2"/>
                    </a:gs>
                  </a:gsLst>
                  <a:lin ang="13800000" scaled="0"/>
                </a:gradFill>
              </a:defRPr>
            </a:lvl1pPr>
          </a:lstStyle>
          <a:p>
            <a:r>
              <a:rPr lang="en-US" dirty="0"/>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775960" y="2048256"/>
            <a:ext cx="5047488" cy="3538728"/>
          </a:xfrm>
        </p:spPr>
        <p:txBody>
          <a:bodyPr vert="horz" lIns="91440" tIns="45720" rIns="91440" bIns="45720" rtlCol="0">
            <a:normAutofit/>
          </a:bodyPr>
          <a:lstStyle>
            <a:lvl1pPr>
              <a:defRPr lang="en-US"/>
            </a:lvl1pPr>
            <a:lvl2pPr>
              <a:defRPr lang="en-US"/>
            </a:lvl2pPr>
            <a:lvl3pPr>
              <a:defRPr lang="en-US"/>
            </a:lvl3pPr>
            <a:lvl4pPr>
              <a:defRPr lang="en-US"/>
            </a:lvl4pPr>
            <a:lvl5pPr>
              <a:defRPr lang="en-US"/>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ooter Placeholder 6">
            <a:extLst>
              <a:ext uri="{FF2B5EF4-FFF2-40B4-BE49-F238E27FC236}">
                <a16:creationId xmlns:a16="http://schemas.microsoft.com/office/drawing/2014/main" id="{57CB2298-A12A-D380-ED4F-AD870434F233}"/>
              </a:ext>
            </a:extLst>
          </p:cNvPr>
          <p:cNvSpPr>
            <a:spLocks noGrp="1"/>
          </p:cNvSpPr>
          <p:nvPr>
            <p:ph type="ftr" sz="quarter" idx="15"/>
          </p:nvPr>
        </p:nvSpPr>
        <p:spPr/>
        <p:txBody>
          <a:bodyPr/>
          <a:lstStyle/>
          <a:p>
            <a:pPr algn="l"/>
            <a:r>
              <a:rPr lang="en-US"/>
              <a:t>Sample Footer Text</a:t>
            </a:r>
            <a:endParaRPr lang="en-US" dirty="0"/>
          </a:p>
        </p:txBody>
      </p:sp>
      <p:sp>
        <p:nvSpPr>
          <p:cNvPr id="3" name="Date Placeholder 2">
            <a:extLst>
              <a:ext uri="{FF2B5EF4-FFF2-40B4-BE49-F238E27FC236}">
                <a16:creationId xmlns:a16="http://schemas.microsoft.com/office/drawing/2014/main" id="{9D1F2EAD-3327-FA60-8B7F-6CBBD02C3F07}"/>
              </a:ext>
            </a:extLst>
          </p:cNvPr>
          <p:cNvSpPr>
            <a:spLocks noGrp="1"/>
          </p:cNvSpPr>
          <p:nvPr>
            <p:ph type="dt" sz="half" idx="14"/>
          </p:nvPr>
        </p:nvSpPr>
        <p:spPr/>
        <p:txBody>
          <a:bodyPr/>
          <a:lstStyle/>
          <a:p>
            <a:fld id="{957926B3-CA5D-44FB-BC2D-6B05FBB97B04}" type="datetime1">
              <a:rPr lang="en-US" smtClean="0"/>
              <a:t>12/10/2025</a:t>
            </a:fld>
            <a:endParaRPr lang="en-US" dirty="0"/>
          </a:p>
        </p:txBody>
      </p:sp>
      <p:sp>
        <p:nvSpPr>
          <p:cNvPr id="9" name="Slide Number Placeholder 8">
            <a:extLst>
              <a:ext uri="{FF2B5EF4-FFF2-40B4-BE49-F238E27FC236}">
                <a16:creationId xmlns:a16="http://schemas.microsoft.com/office/drawing/2014/main" id="{A63D4A7C-9E9E-96BC-68B8-3F92C9B3B40E}"/>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6780407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Content 4">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50675FE4-1839-CB8F-7574-8FBCED9706D1}"/>
              </a:ext>
              <a:ext uri="{C183D7F6-B498-43B3-948B-1728B52AA6E4}">
                <adec:decorative xmlns:adec="http://schemas.microsoft.com/office/drawing/2017/decorative" val="1"/>
              </a:ext>
            </a:extLst>
          </p:cNvPr>
          <p:cNvGrpSpPr/>
          <p:nvPr/>
        </p:nvGrpSpPr>
        <p:grpSpPr>
          <a:xfrm rot="10800000">
            <a:off x="0" y="6743026"/>
            <a:ext cx="12207200" cy="123363"/>
            <a:chOff x="-5025" y="6737718"/>
            <a:chExt cx="12207200" cy="123363"/>
          </a:xfrm>
        </p:grpSpPr>
        <p:sp>
          <p:nvSpPr>
            <p:cNvPr id="9" name="Rectangle 8">
              <a:extLst>
                <a:ext uri="{FF2B5EF4-FFF2-40B4-BE49-F238E27FC236}">
                  <a16:creationId xmlns:a16="http://schemas.microsoft.com/office/drawing/2014/main" id="{1C309010-BB96-4CE9-3A39-43FA59198DD0}"/>
                </a:ext>
              </a:extLst>
            </p:cNvPr>
            <p:cNvSpPr/>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2D5C3E8-4075-EEED-D3DC-B1B0DCD9F940}"/>
                </a:ext>
              </a:extLst>
            </p:cNvPr>
            <p:cNvSpPr/>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722376"/>
            <a:ext cx="7214616" cy="1280160"/>
          </a:xfrm>
        </p:spPr>
        <p:txBody>
          <a:bodyPr anchor="t">
            <a:normAutofit/>
          </a:bodyPr>
          <a:lstStyle>
            <a:lvl1pPr>
              <a:defRPr sz="4000">
                <a:gradFill>
                  <a:gsLst>
                    <a:gs pos="0">
                      <a:schemeClr val="accent5"/>
                    </a:gs>
                    <a:gs pos="100000">
                      <a:schemeClr val="accent2"/>
                    </a:gs>
                  </a:gsLst>
                  <a:lin ang="13800000" scaled="0"/>
                </a:gradFill>
              </a:defRPr>
            </a:lvl1pPr>
          </a:lstStyle>
          <a:p>
            <a:r>
              <a:rPr lang="en-US" dirty="0"/>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3922776" y="2240280"/>
            <a:ext cx="7349947" cy="372160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Footer Placeholder 11">
            <a:extLst>
              <a:ext uri="{FF2B5EF4-FFF2-40B4-BE49-F238E27FC236}">
                <a16:creationId xmlns:a16="http://schemas.microsoft.com/office/drawing/2014/main" id="{4A089F15-F7A9-6130-79CF-D853C6B4B742}"/>
              </a:ext>
            </a:extLst>
          </p:cNvPr>
          <p:cNvSpPr>
            <a:spLocks noGrp="1"/>
          </p:cNvSpPr>
          <p:nvPr>
            <p:ph type="ftr" sz="quarter" idx="15"/>
          </p:nvPr>
        </p:nvSpPr>
        <p:spPr/>
        <p:txBody>
          <a:bodyPr/>
          <a:lstStyle/>
          <a:p>
            <a:pPr algn="l"/>
            <a:r>
              <a:rPr lang="en-US" dirty="0"/>
              <a:t>Sample Footer Text</a:t>
            </a:r>
          </a:p>
        </p:txBody>
      </p:sp>
      <p:sp>
        <p:nvSpPr>
          <p:cNvPr id="11" name="Date Placeholder 10">
            <a:extLst>
              <a:ext uri="{FF2B5EF4-FFF2-40B4-BE49-F238E27FC236}">
                <a16:creationId xmlns:a16="http://schemas.microsoft.com/office/drawing/2014/main" id="{65C79459-C978-FF61-F7FC-DC5D1F170174}"/>
              </a:ext>
            </a:extLst>
          </p:cNvPr>
          <p:cNvSpPr>
            <a:spLocks noGrp="1"/>
          </p:cNvSpPr>
          <p:nvPr>
            <p:ph type="dt" sz="half" idx="14"/>
          </p:nvPr>
        </p:nvSpPr>
        <p:spPr/>
        <p:txBody>
          <a:bodyPr/>
          <a:lstStyle/>
          <a:p>
            <a:fld id="{7E009212-C305-41EC-8687-C39B36C09AF0}" type="datetime1">
              <a:rPr lang="en-US" smtClean="0"/>
              <a:t>12/10/2025</a:t>
            </a:fld>
            <a:endParaRPr lang="en-US" dirty="0"/>
          </a:p>
        </p:txBody>
      </p:sp>
      <p:sp>
        <p:nvSpPr>
          <p:cNvPr id="13" name="Slide Number Placeholder 12">
            <a:extLst>
              <a:ext uri="{FF2B5EF4-FFF2-40B4-BE49-F238E27FC236}">
                <a16:creationId xmlns:a16="http://schemas.microsoft.com/office/drawing/2014/main" id="{BFFBCCE1-48C7-7734-891D-F4664CC97B6C}"/>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2813944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Content 5">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43A83600-30C4-2F21-93C5-D07537A39648}"/>
              </a:ext>
              <a:ext uri="{C183D7F6-B498-43B3-948B-1728B52AA6E4}">
                <adec:decorative xmlns:adec="http://schemas.microsoft.com/office/drawing/2017/decorative" val="1"/>
              </a:ext>
            </a:extLst>
          </p:cNvPr>
          <p:cNvGrpSpPr/>
          <p:nvPr/>
        </p:nvGrpSpPr>
        <p:grpSpPr>
          <a:xfrm rot="10800000">
            <a:off x="0" y="6743026"/>
            <a:ext cx="12207200" cy="123363"/>
            <a:chOff x="-5025" y="6737718"/>
            <a:chExt cx="12207200" cy="123363"/>
          </a:xfrm>
        </p:grpSpPr>
        <p:sp>
          <p:nvSpPr>
            <p:cNvPr id="11" name="Rectangle 10">
              <a:extLst>
                <a:ext uri="{FF2B5EF4-FFF2-40B4-BE49-F238E27FC236}">
                  <a16:creationId xmlns:a16="http://schemas.microsoft.com/office/drawing/2014/main" id="{BA1F9F49-F979-53D6-3ED8-352816078D4C}"/>
                </a:ext>
              </a:extLst>
            </p:cNvPr>
            <p:cNvSpPr/>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4745F95-9BA3-B7A5-F004-E2BB1CFFE2F8}"/>
                </a:ext>
              </a:extLst>
            </p:cNvPr>
            <p:cNvSpPr/>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640080"/>
            <a:ext cx="4215384" cy="3136392"/>
          </a:xfrm>
        </p:spPr>
        <p:txBody>
          <a:bodyPr anchor="t">
            <a:normAutofit/>
          </a:bodyPr>
          <a:lstStyle>
            <a:lvl1pPr>
              <a:defRPr sz="3200">
                <a:gradFill>
                  <a:gsLst>
                    <a:gs pos="0">
                      <a:schemeClr val="accent5"/>
                    </a:gs>
                    <a:gs pos="100000">
                      <a:schemeClr val="accent2"/>
                    </a:gs>
                  </a:gsLst>
                  <a:lin ang="13800000" scaled="0"/>
                </a:gradFill>
              </a:defRPr>
            </a:lvl1pPr>
          </a:lstStyle>
          <a:p>
            <a:r>
              <a:rPr lang="en-US" dirty="0"/>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568696" y="640080"/>
            <a:ext cx="5998464" cy="5696712"/>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p:txBody>
          <a:bodyPr/>
          <a:lstStyle/>
          <a:p>
            <a:pPr algn="l"/>
            <a:r>
              <a:rPr lang="en-US"/>
              <a:t>Sample Footer Text</a:t>
            </a:r>
            <a:endParaRPr lang="en-US" dirty="0"/>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7CD886C8-FB0E-44DB-9413-26C9933623BA}" type="datetime1">
              <a:rPr lang="en-US" smtClean="0"/>
              <a:t>12/10/2025</a:t>
            </a:fld>
            <a:endParaRPr lang="en-US" dirty="0"/>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749380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Content 6">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F604B371-347D-80EC-2C2C-C69CD2EF7B9D}"/>
              </a:ext>
              <a:ext uri="{C183D7F6-B498-43B3-948B-1728B52AA6E4}">
                <adec:decorative xmlns:adec="http://schemas.microsoft.com/office/drawing/2017/decorative" val="1"/>
              </a:ext>
            </a:extLst>
          </p:cNvPr>
          <p:cNvGrpSpPr/>
          <p:nvPr/>
        </p:nvGrpSpPr>
        <p:grpSpPr>
          <a:xfrm flipV="1">
            <a:off x="12068340" y="0"/>
            <a:ext cx="123362" cy="6858000"/>
            <a:chOff x="12068638" y="0"/>
            <a:chExt cx="123362" cy="6858000"/>
          </a:xfrm>
        </p:grpSpPr>
        <p:sp>
          <p:nvSpPr>
            <p:cNvPr id="5" name="Rectangle 4">
              <a:extLst>
                <a:ext uri="{FF2B5EF4-FFF2-40B4-BE49-F238E27FC236}">
                  <a16:creationId xmlns:a16="http://schemas.microsoft.com/office/drawing/2014/main" id="{3F227FEA-4B4B-3484-7267-B7BD65A4E9BF}"/>
                </a:ext>
              </a:extLst>
            </p:cNvPr>
            <p:cNvSpPr/>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53530AA-F724-4235-0FDF-84595FCBFBC1}"/>
                </a:ext>
              </a:extLst>
            </p:cNvPr>
            <p:cNvSpPr/>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621792"/>
            <a:ext cx="10872216" cy="749808"/>
          </a:xfrm>
        </p:spPr>
        <p:txBody>
          <a:bodyPr anchor="ctr">
            <a:normAutofit/>
          </a:bodyPr>
          <a:lstStyle>
            <a:lvl1pPr>
              <a:defRPr sz="3200">
                <a:gradFill>
                  <a:gsLst>
                    <a:gs pos="0">
                      <a:schemeClr val="accent5"/>
                    </a:gs>
                    <a:gs pos="100000">
                      <a:schemeClr val="accent2"/>
                    </a:gs>
                  </a:gsLst>
                  <a:lin ang="13800000" scaled="0"/>
                </a:gradFill>
              </a:defRPr>
            </a:lvl1pPr>
          </a:lstStyle>
          <a:p>
            <a:r>
              <a:rPr lang="en-US" dirty="0"/>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2249424" y="1591056"/>
            <a:ext cx="7772400" cy="438912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p:txBody>
          <a:bodyPr/>
          <a:lstStyle/>
          <a:p>
            <a:pPr algn="l"/>
            <a:r>
              <a:rPr lang="en-US" dirty="0"/>
              <a:t>Sample Footer Text</a:t>
            </a:r>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278A6864-E7E2-494F-A90A-ECC53613C6EC}" type="datetime1">
              <a:rPr lang="en-US" smtClean="0"/>
              <a:t>12/10/2025</a:t>
            </a:fld>
            <a:endParaRPr lang="en-US" dirty="0"/>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5996229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Content 7">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C1155E4-5659-692F-6CDC-095E555AF698}"/>
              </a:ext>
            </a:extLst>
          </p:cNvPr>
          <p:cNvSpPr/>
          <p:nvPr/>
        </p:nvSpPr>
        <p:spPr>
          <a:xfrm rot="5400000" flipH="1">
            <a:off x="5175902" y="-5175894"/>
            <a:ext cx="1855397" cy="12207199"/>
          </a:xfrm>
          <a:prstGeom prst="rect">
            <a:avLst/>
          </a:prstGeom>
          <a:gradFill>
            <a:gsLst>
              <a:gs pos="0">
                <a:schemeClr val="accent5"/>
              </a:gs>
              <a:gs pos="90000">
                <a:schemeClr val="accent2"/>
              </a:gs>
            </a:gsLst>
            <a:lin ang="9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88AFD6F-0EAD-ADCF-CB9A-AB74C59048E1}"/>
              </a:ext>
            </a:extLst>
          </p:cNvPr>
          <p:cNvSpPr/>
          <p:nvPr/>
        </p:nvSpPr>
        <p:spPr>
          <a:xfrm rot="16200000">
            <a:off x="6635246" y="-3716556"/>
            <a:ext cx="1855397" cy="9288510"/>
          </a:xfrm>
          <a:prstGeom prst="rect">
            <a:avLst/>
          </a:prstGeom>
          <a:gradFill>
            <a:gsLst>
              <a:gs pos="45000">
                <a:schemeClr val="accent5">
                  <a:alpha val="0"/>
                </a:schemeClr>
              </a:gs>
              <a:gs pos="100000">
                <a:schemeClr val="accent5">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310896"/>
            <a:ext cx="10872216" cy="1225296"/>
          </a:xfrm>
        </p:spPr>
        <p:txBody>
          <a:bodyPr anchor="ctr">
            <a:normAutofit/>
          </a:bodyPr>
          <a:lstStyle>
            <a:lvl1pPr>
              <a:defRPr sz="3200">
                <a:solidFill>
                  <a:schemeClr val="bg1"/>
                </a:solidFill>
              </a:defRPr>
            </a:lvl1pPr>
          </a:lstStyle>
          <a:p>
            <a:r>
              <a:rPr lang="en-US" dirty="0"/>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2249424" y="2313432"/>
            <a:ext cx="8732520" cy="3895344"/>
          </a:xfrm>
        </p:spPr>
        <p:txBody>
          <a:bodyPr vert="horz" lIns="91440" tIns="45720" rIns="91440" bIns="45720" rtlCol="0" anchor="ctr">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p:txBody>
          <a:bodyPr/>
          <a:lstStyle/>
          <a:p>
            <a:pPr algn="l"/>
            <a:r>
              <a:rPr lang="en-US"/>
              <a:t>Sample Footer Text</a:t>
            </a:r>
            <a:endParaRPr lang="en-US" dirty="0"/>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2F4ED686-7864-484B-8047-F06E855FD995}" type="datetime1">
              <a:rPr lang="en-US" smtClean="0"/>
              <a:t>12/10/2025</a:t>
            </a:fld>
            <a:endParaRPr lang="en-US" dirty="0"/>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6069573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Content 8">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1394E45B-1239-5927-7239-231AB33A23C5}"/>
              </a:ext>
              <a:ext uri="{C183D7F6-B498-43B3-948B-1728B52AA6E4}">
                <adec:decorative xmlns:adec="http://schemas.microsoft.com/office/drawing/2017/decorative" val="1"/>
              </a:ext>
            </a:extLst>
          </p:cNvPr>
          <p:cNvGrpSpPr/>
          <p:nvPr/>
        </p:nvGrpSpPr>
        <p:grpSpPr>
          <a:xfrm rot="10800000">
            <a:off x="0" y="6743026"/>
            <a:ext cx="12207200" cy="123363"/>
            <a:chOff x="-5025" y="6737718"/>
            <a:chExt cx="12207200" cy="123363"/>
          </a:xfrm>
        </p:grpSpPr>
        <p:sp>
          <p:nvSpPr>
            <p:cNvPr id="13" name="Rectangle 12">
              <a:extLst>
                <a:ext uri="{FF2B5EF4-FFF2-40B4-BE49-F238E27FC236}">
                  <a16:creationId xmlns:a16="http://schemas.microsoft.com/office/drawing/2014/main" id="{C82CCE1C-1D53-2F67-CA11-693E1CA40CC5}"/>
                </a:ext>
              </a:extLst>
            </p:cNvPr>
            <p:cNvSpPr/>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C77A3C2-9949-B8A0-8486-8228C60D0C3F}"/>
                </a:ext>
              </a:extLst>
            </p:cNvPr>
            <p:cNvSpPr/>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640080"/>
            <a:ext cx="3493008" cy="3621024"/>
          </a:xfrm>
        </p:spPr>
        <p:txBody>
          <a:bodyPr vert="horz" lIns="91440" tIns="45720" rIns="91440" bIns="45720" rtlCol="0" anchor="t">
            <a:normAutofit/>
          </a:bodyPr>
          <a:lstStyle>
            <a:lvl1pPr>
              <a:defRPr lang="en-US" dirty="0">
                <a:gradFill>
                  <a:gsLst>
                    <a:gs pos="0">
                      <a:schemeClr val="accent5"/>
                    </a:gs>
                    <a:gs pos="100000">
                      <a:schemeClr val="accent2"/>
                    </a:gs>
                  </a:gsLst>
                  <a:lin ang="13800000" scaled="0"/>
                </a:gradFill>
              </a:defRPr>
            </a:lvl1pPr>
          </a:lstStyle>
          <a:p>
            <a:pPr lvl="0"/>
            <a:r>
              <a:rPr lang="en-US" dirty="0"/>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892040" y="640081"/>
            <a:ext cx="6675120" cy="557784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ooter Placeholder 6">
            <a:extLst>
              <a:ext uri="{FF2B5EF4-FFF2-40B4-BE49-F238E27FC236}">
                <a16:creationId xmlns:a16="http://schemas.microsoft.com/office/drawing/2014/main" id="{F3B715D2-E75C-A2E6-CE7A-70CE2EFA5E82}"/>
              </a:ext>
            </a:extLst>
          </p:cNvPr>
          <p:cNvSpPr>
            <a:spLocks noGrp="1"/>
          </p:cNvSpPr>
          <p:nvPr>
            <p:ph type="ftr" sz="quarter" idx="15"/>
          </p:nvPr>
        </p:nvSpPr>
        <p:spPr/>
        <p:txBody>
          <a:bodyPr/>
          <a:lstStyle/>
          <a:p>
            <a:pPr algn="l"/>
            <a:r>
              <a:rPr lang="en-US" dirty="0"/>
              <a:t>Sample Footer Text</a:t>
            </a:r>
          </a:p>
        </p:txBody>
      </p:sp>
      <p:sp>
        <p:nvSpPr>
          <p:cNvPr id="3" name="Date Placeholder 2">
            <a:extLst>
              <a:ext uri="{FF2B5EF4-FFF2-40B4-BE49-F238E27FC236}">
                <a16:creationId xmlns:a16="http://schemas.microsoft.com/office/drawing/2014/main" id="{11C4CAAF-9048-5116-D3C8-15E595C3BC25}"/>
              </a:ext>
            </a:extLst>
          </p:cNvPr>
          <p:cNvSpPr>
            <a:spLocks noGrp="1"/>
          </p:cNvSpPr>
          <p:nvPr>
            <p:ph type="dt" sz="half" idx="14"/>
          </p:nvPr>
        </p:nvSpPr>
        <p:spPr/>
        <p:txBody>
          <a:bodyPr/>
          <a:lstStyle/>
          <a:p>
            <a:fld id="{CB8F8C76-8E31-4D47-BC79-85F35E81929B}" type="datetime1">
              <a:rPr lang="en-US" smtClean="0"/>
              <a:t>12/10/2025</a:t>
            </a:fld>
            <a:endParaRPr lang="en-US" dirty="0"/>
          </a:p>
        </p:txBody>
      </p:sp>
      <p:sp>
        <p:nvSpPr>
          <p:cNvPr id="9" name="Slide Number Placeholder 8">
            <a:extLst>
              <a:ext uri="{FF2B5EF4-FFF2-40B4-BE49-F238E27FC236}">
                <a16:creationId xmlns:a16="http://schemas.microsoft.com/office/drawing/2014/main" id="{CBF8E49B-DD4C-66AF-8D2C-52110DB227F6}"/>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7841370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Content 9">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F2293C7-9DD5-C84B-6A44-F0D117C4C94B}"/>
              </a:ext>
            </a:extLst>
          </p:cNvPr>
          <p:cNvSpPr/>
          <p:nvPr/>
        </p:nvSpPr>
        <p:spPr>
          <a:xfrm>
            <a:off x="3" y="-4323"/>
            <a:ext cx="4059076" cy="686957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C088F0D-A4DE-CAA0-43A6-84E52AD904F3}"/>
              </a:ext>
            </a:extLst>
          </p:cNvPr>
          <p:cNvSpPr/>
          <p:nvPr/>
        </p:nvSpPr>
        <p:spPr>
          <a:xfrm rot="10800000">
            <a:off x="-1" y="1061883"/>
            <a:ext cx="4059079" cy="5803372"/>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6" name="Rectangle 5">
            <a:extLst>
              <a:ext uri="{FF2B5EF4-FFF2-40B4-BE49-F238E27FC236}">
                <a16:creationId xmlns:a16="http://schemas.microsoft.com/office/drawing/2014/main" id="{25CD67E0-1350-1985-A4E1-5215AF902BF2}"/>
              </a:ext>
            </a:extLst>
          </p:cNvPr>
          <p:cNvSpPr/>
          <p:nvPr/>
        </p:nvSpPr>
        <p:spPr>
          <a:xfrm rot="16200000">
            <a:off x="-524095" y="1129367"/>
            <a:ext cx="5716870" cy="3449479"/>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640080"/>
            <a:ext cx="3081528" cy="4014216"/>
          </a:xfrm>
        </p:spPr>
        <p:txBody>
          <a:bodyPr vert="horz" lIns="91440" tIns="45720" rIns="91440" bIns="45720" rtlCol="0" anchor="t">
            <a:normAutofit/>
          </a:bodyPr>
          <a:lstStyle>
            <a:lvl1pPr>
              <a:defRPr lang="en-US" dirty="0">
                <a:solidFill>
                  <a:schemeClr val="bg1"/>
                </a:solidFill>
              </a:defRPr>
            </a:lvl1pPr>
          </a:lstStyle>
          <a:p>
            <a:pPr lvl="0"/>
            <a:r>
              <a:rPr lang="en-US" dirty="0"/>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892040" y="640081"/>
            <a:ext cx="6675120" cy="557784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10">
            <a:extLst>
              <a:ext uri="{FF2B5EF4-FFF2-40B4-BE49-F238E27FC236}">
                <a16:creationId xmlns:a16="http://schemas.microsoft.com/office/drawing/2014/main" id="{2B6B8768-08ED-B8FE-AB87-3961B13E76EC}"/>
              </a:ext>
            </a:extLst>
          </p:cNvPr>
          <p:cNvSpPr>
            <a:spLocks noGrp="1"/>
          </p:cNvSpPr>
          <p:nvPr>
            <p:ph type="ftr" sz="quarter" idx="15"/>
          </p:nvPr>
        </p:nvSpPr>
        <p:spPr>
          <a:xfrm>
            <a:off x="612648" y="6318504"/>
            <a:ext cx="3446431" cy="365760"/>
          </a:xfrm>
        </p:spPr>
        <p:txBody>
          <a:bodyPr/>
          <a:lstStyle>
            <a:lvl1pPr>
              <a:defRPr>
                <a:solidFill>
                  <a:schemeClr val="bg1"/>
                </a:solidFill>
              </a:defRPr>
            </a:lvl1pPr>
          </a:lstStyle>
          <a:p>
            <a:r>
              <a:rPr lang="en-US"/>
              <a:t>Sample Footer Text</a:t>
            </a:r>
            <a:endParaRPr lang="en-US" dirty="0"/>
          </a:p>
        </p:txBody>
      </p:sp>
      <p:sp>
        <p:nvSpPr>
          <p:cNvPr id="10" name="Date Placeholder 9">
            <a:extLst>
              <a:ext uri="{FF2B5EF4-FFF2-40B4-BE49-F238E27FC236}">
                <a16:creationId xmlns:a16="http://schemas.microsoft.com/office/drawing/2014/main" id="{0790CD73-4635-8D46-A7E8-EDF5E35D34ED}"/>
              </a:ext>
            </a:extLst>
          </p:cNvPr>
          <p:cNvSpPr>
            <a:spLocks noGrp="1"/>
          </p:cNvSpPr>
          <p:nvPr>
            <p:ph type="dt" sz="half" idx="14"/>
          </p:nvPr>
        </p:nvSpPr>
        <p:spPr/>
        <p:txBody>
          <a:bodyPr/>
          <a:lstStyle/>
          <a:p>
            <a:fld id="{85640267-1344-46BE-B105-162E68855468}" type="datetime1">
              <a:rPr lang="en-US" smtClean="0"/>
              <a:t>12/10/2025</a:t>
            </a:fld>
            <a:endParaRPr lang="en-US" dirty="0"/>
          </a:p>
        </p:txBody>
      </p:sp>
      <p:sp>
        <p:nvSpPr>
          <p:cNvPr id="12" name="Slide Number Placeholder 11">
            <a:extLst>
              <a:ext uri="{FF2B5EF4-FFF2-40B4-BE49-F238E27FC236}">
                <a16:creationId xmlns:a16="http://schemas.microsoft.com/office/drawing/2014/main" id="{CE7E57EE-CAE7-24C5-9F1D-159F32ADDDD0}"/>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0627556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Content Photo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605272" y="502920"/>
            <a:ext cx="5961888" cy="1197864"/>
          </a:xfrm>
        </p:spPr>
        <p:txBody>
          <a:bodyPr anchor="b"/>
          <a:lstStyle/>
          <a:p>
            <a:r>
              <a:rPr lang="en-US" dirty="0"/>
              <a:t>Click to edit Master title style</a:t>
            </a:r>
          </a:p>
        </p:txBody>
      </p:sp>
      <p:grpSp>
        <p:nvGrpSpPr>
          <p:cNvPr id="3" name="Group 2">
            <a:extLst>
              <a:ext uri="{FF2B5EF4-FFF2-40B4-BE49-F238E27FC236}">
                <a16:creationId xmlns:a16="http://schemas.microsoft.com/office/drawing/2014/main" id="{125E9B8B-7499-A48C-F314-3620CFFB8E0B}"/>
              </a:ext>
              <a:ext uri="{C183D7F6-B498-43B3-948B-1728B52AA6E4}">
                <adec:decorative xmlns:adec="http://schemas.microsoft.com/office/drawing/2017/decorative" val="1"/>
              </a:ext>
            </a:extLst>
          </p:cNvPr>
          <p:cNvGrpSpPr/>
          <p:nvPr/>
        </p:nvGrpSpPr>
        <p:grpSpPr>
          <a:xfrm>
            <a:off x="0" y="0"/>
            <a:ext cx="123362" cy="6858000"/>
            <a:chOff x="12068638" y="0"/>
            <a:chExt cx="123362" cy="6858000"/>
          </a:xfrm>
        </p:grpSpPr>
        <p:sp>
          <p:nvSpPr>
            <p:cNvPr id="9" name="Rectangle 8">
              <a:extLst>
                <a:ext uri="{FF2B5EF4-FFF2-40B4-BE49-F238E27FC236}">
                  <a16:creationId xmlns:a16="http://schemas.microsoft.com/office/drawing/2014/main" id="{139B506F-0FAC-8905-0F05-E889644A7B96}"/>
                </a:ext>
              </a:extLst>
            </p:cNvPr>
            <p:cNvSpPr/>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DAC1EBA-955D-23C1-CCE1-CF2C6CBFD05B}"/>
                </a:ext>
              </a:extLst>
            </p:cNvPr>
            <p:cNvSpPr/>
            <p:nvPr/>
          </p:nvSpPr>
          <p:spPr>
            <a:xfrm>
              <a:off x="12068638" y="3527553"/>
              <a:ext cx="123362" cy="3330447"/>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Picture Placeholder 10">
            <a:extLst>
              <a:ext uri="{FF2B5EF4-FFF2-40B4-BE49-F238E27FC236}">
                <a16:creationId xmlns:a16="http://schemas.microsoft.com/office/drawing/2014/main" id="{F96EE962-E57A-8EDB-7169-6EB04FA7539A}"/>
              </a:ext>
            </a:extLst>
          </p:cNvPr>
          <p:cNvSpPr>
            <a:spLocks noGrp="1"/>
          </p:cNvSpPr>
          <p:nvPr>
            <p:ph type="pic" sz="quarter" idx="15" hasCustomPrompt="1"/>
          </p:nvPr>
        </p:nvSpPr>
        <p:spPr>
          <a:xfrm>
            <a:off x="115866" y="0"/>
            <a:ext cx="4837176" cy="6858000"/>
          </a:xfrm>
          <a:blipFill>
            <a:blip r:embed="rId2">
              <a:alphaModFix amt="6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605272" y="1801367"/>
            <a:ext cx="5961888" cy="4453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D851225D-49EF-5752-ACF2-F43EB2B36332}"/>
              </a:ext>
            </a:extLst>
          </p:cNvPr>
          <p:cNvSpPr>
            <a:spLocks noGrp="1"/>
          </p:cNvSpPr>
          <p:nvPr>
            <p:ph type="ftr" sz="quarter" idx="17"/>
          </p:nvPr>
        </p:nvSpPr>
        <p:spPr>
          <a:xfrm>
            <a:off x="5605272" y="6318504"/>
            <a:ext cx="4096512" cy="365760"/>
          </a:xfrm>
        </p:spPr>
        <p:txBody>
          <a:bodyPr/>
          <a:lstStyle/>
          <a:p>
            <a:r>
              <a:rPr lang="en-US" dirty="0"/>
              <a:t>Sample Footer Text</a:t>
            </a:r>
          </a:p>
        </p:txBody>
      </p:sp>
      <p:sp>
        <p:nvSpPr>
          <p:cNvPr id="4" name="Date Placeholder 3">
            <a:extLst>
              <a:ext uri="{FF2B5EF4-FFF2-40B4-BE49-F238E27FC236}">
                <a16:creationId xmlns:a16="http://schemas.microsoft.com/office/drawing/2014/main" id="{93A362DD-3333-1184-E97C-2FDF9D599F49}"/>
              </a:ext>
            </a:extLst>
          </p:cNvPr>
          <p:cNvSpPr>
            <a:spLocks noGrp="1"/>
          </p:cNvSpPr>
          <p:nvPr>
            <p:ph type="dt" sz="half" idx="16"/>
          </p:nvPr>
        </p:nvSpPr>
        <p:spPr>
          <a:xfrm>
            <a:off x="9701784" y="6318504"/>
            <a:ext cx="1865376" cy="365760"/>
          </a:xfrm>
        </p:spPr>
        <p:txBody>
          <a:bodyPr/>
          <a:lstStyle/>
          <a:p>
            <a:fld id="{1C45E567-307A-4358-87B7-AFD16C4C07D5}" type="datetime1">
              <a:rPr lang="en-US" smtClean="0"/>
              <a:t>12/10/2025</a:t>
            </a:fld>
            <a:endParaRPr lang="en-US" dirty="0"/>
          </a:p>
        </p:txBody>
      </p:sp>
      <p:sp>
        <p:nvSpPr>
          <p:cNvPr id="6" name="Slide Number Placeholder 5">
            <a:extLst>
              <a:ext uri="{FF2B5EF4-FFF2-40B4-BE49-F238E27FC236}">
                <a16:creationId xmlns:a16="http://schemas.microsoft.com/office/drawing/2014/main" id="{7C21012C-B1FA-A889-A45D-1DA431A41443}"/>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7099441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Content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02920"/>
            <a:ext cx="6858000" cy="841248"/>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8" y="1472184"/>
            <a:ext cx="6858000" cy="478231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655B44AF-FB05-4BBA-5AC9-C89D1BB5BE69}"/>
              </a:ext>
            </a:extLst>
          </p:cNvPr>
          <p:cNvSpPr>
            <a:spLocks noGrp="1"/>
          </p:cNvSpPr>
          <p:nvPr>
            <p:ph type="ftr" sz="quarter" idx="17"/>
          </p:nvPr>
        </p:nvSpPr>
        <p:spPr/>
        <p:txBody>
          <a:bodyPr/>
          <a:lstStyle/>
          <a:p>
            <a:r>
              <a:rPr lang="en-US"/>
              <a:t>Sample Footer Text</a:t>
            </a:r>
            <a:endParaRPr lang="en-US" dirty="0"/>
          </a:p>
        </p:txBody>
      </p:sp>
      <p:sp>
        <p:nvSpPr>
          <p:cNvPr id="3" name="Date Placeholder 2">
            <a:extLst>
              <a:ext uri="{FF2B5EF4-FFF2-40B4-BE49-F238E27FC236}">
                <a16:creationId xmlns:a16="http://schemas.microsoft.com/office/drawing/2014/main" id="{2632EABA-2011-B91D-C867-6B03C4743305}"/>
              </a:ext>
            </a:extLst>
          </p:cNvPr>
          <p:cNvSpPr>
            <a:spLocks noGrp="1"/>
          </p:cNvSpPr>
          <p:nvPr>
            <p:ph type="dt" sz="half" idx="16"/>
          </p:nvPr>
        </p:nvSpPr>
        <p:spPr>
          <a:xfrm>
            <a:off x="4709160" y="6318504"/>
            <a:ext cx="2350008" cy="365760"/>
          </a:xfrm>
        </p:spPr>
        <p:txBody>
          <a:bodyPr/>
          <a:lstStyle/>
          <a:p>
            <a:fld id="{E016730A-3443-4D7F-BC47-3A3CDB3837FC}" type="datetime1">
              <a:rPr lang="en-US" smtClean="0"/>
              <a:t>12/10/2025</a:t>
            </a:fld>
            <a:endParaRPr lang="en-US" dirty="0"/>
          </a:p>
        </p:txBody>
      </p:sp>
      <p:sp>
        <p:nvSpPr>
          <p:cNvPr id="13" name="Slide Number Placeholder 12">
            <a:extLst>
              <a:ext uri="{FF2B5EF4-FFF2-40B4-BE49-F238E27FC236}">
                <a16:creationId xmlns:a16="http://schemas.microsoft.com/office/drawing/2014/main" id="{437E37F5-E579-D12C-536E-A9118707E1C6}"/>
              </a:ext>
            </a:extLst>
          </p:cNvPr>
          <p:cNvSpPr>
            <a:spLocks noGrp="1"/>
          </p:cNvSpPr>
          <p:nvPr>
            <p:ph type="sldNum" sz="quarter" idx="18"/>
          </p:nvPr>
        </p:nvSpPr>
        <p:spPr>
          <a:xfrm>
            <a:off x="6976872" y="6318504"/>
            <a:ext cx="493776" cy="365760"/>
          </a:xfrm>
        </p:spPr>
        <p:txBody>
          <a:bodyPr/>
          <a:lstStyle/>
          <a:p>
            <a:fld id="{CC057153-B650-4DEB-B370-79DDCFDCE934}" type="slidenum">
              <a:rPr lang="en-US" smtClean="0"/>
              <a:pPr/>
              <a:t>‹#›</a:t>
            </a:fld>
            <a:endParaRPr lang="en-US" dirty="0"/>
          </a:p>
        </p:txBody>
      </p:sp>
      <p:sp>
        <p:nvSpPr>
          <p:cNvPr id="9" name="Picture Placeholder 8">
            <a:extLst>
              <a:ext uri="{FF2B5EF4-FFF2-40B4-BE49-F238E27FC236}">
                <a16:creationId xmlns:a16="http://schemas.microsoft.com/office/drawing/2014/main" id="{19D3616B-B0C6-AB9E-48FA-05090671826A}"/>
              </a:ext>
            </a:extLst>
          </p:cNvPr>
          <p:cNvSpPr>
            <a:spLocks noGrp="1"/>
          </p:cNvSpPr>
          <p:nvPr>
            <p:ph type="pic" sz="quarter" idx="15" hasCustomPrompt="1"/>
          </p:nvPr>
        </p:nvSpPr>
        <p:spPr>
          <a:xfrm>
            <a:off x="8129142" y="0"/>
            <a:ext cx="3939493" cy="6858000"/>
          </a:xfrm>
          <a:blipFill>
            <a:blip r:embed="rId2">
              <a:alphaModFix amt="60000"/>
            </a:blip>
            <a:stretch>
              <a:fillRect/>
            </a:stretch>
          </a:blipFill>
        </p:spPr>
        <p:txBody>
          <a:bodyPr/>
          <a:lstStyle>
            <a:lvl1pPr marL="0" indent="0">
              <a:buNone/>
              <a:defRPr/>
            </a:lvl1pPr>
          </a:lstStyle>
          <a:p>
            <a:r>
              <a:rPr lang="en-US" dirty="0"/>
              <a:t>.</a:t>
            </a:r>
          </a:p>
        </p:txBody>
      </p:sp>
      <p:grpSp>
        <p:nvGrpSpPr>
          <p:cNvPr id="10" name="Group 9">
            <a:extLst>
              <a:ext uri="{FF2B5EF4-FFF2-40B4-BE49-F238E27FC236}">
                <a16:creationId xmlns:a16="http://schemas.microsoft.com/office/drawing/2014/main" id="{D5BBFBAF-5922-A442-5D1A-BC28ADE0D2B7}"/>
              </a:ext>
              <a:ext uri="{C183D7F6-B498-43B3-948B-1728B52AA6E4}">
                <adec:decorative xmlns:adec="http://schemas.microsoft.com/office/drawing/2017/decorative" val="1"/>
              </a:ext>
            </a:extLst>
          </p:cNvPr>
          <p:cNvGrpSpPr/>
          <p:nvPr/>
        </p:nvGrpSpPr>
        <p:grpSpPr>
          <a:xfrm>
            <a:off x="12068638" y="0"/>
            <a:ext cx="123362" cy="6858000"/>
            <a:chOff x="12068638" y="0"/>
            <a:chExt cx="123362" cy="6858000"/>
          </a:xfrm>
        </p:grpSpPr>
        <p:sp>
          <p:nvSpPr>
            <p:cNvPr id="11" name="Rectangle 10">
              <a:extLst>
                <a:ext uri="{FF2B5EF4-FFF2-40B4-BE49-F238E27FC236}">
                  <a16:creationId xmlns:a16="http://schemas.microsoft.com/office/drawing/2014/main" id="{E9DBF79C-336C-A5FC-F9A7-F678FEB5C351}"/>
                </a:ext>
              </a:extLst>
            </p:cNvPr>
            <p:cNvSpPr/>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B3E95C8-0894-01F3-97E4-60803AAA24AF}"/>
                </a:ext>
              </a:extLst>
            </p:cNvPr>
            <p:cNvSpPr/>
            <p:nvPr/>
          </p:nvSpPr>
          <p:spPr>
            <a:xfrm>
              <a:off x="12068638" y="3527553"/>
              <a:ext cx="123362" cy="3330447"/>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2791855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Content Photo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706516" y="502920"/>
            <a:ext cx="6858000" cy="841248"/>
          </a:xfrm>
        </p:spPr>
        <p:txBody>
          <a:bodyPr anchor="b"/>
          <a:lstStyle/>
          <a:p>
            <a:r>
              <a:rPr lang="en-US" dirty="0"/>
              <a:t>Click to edit Master title style</a:t>
            </a:r>
          </a:p>
        </p:txBody>
      </p:sp>
      <p:sp>
        <p:nvSpPr>
          <p:cNvPr id="10" name="Picture Placeholder 9">
            <a:extLst>
              <a:ext uri="{FF2B5EF4-FFF2-40B4-BE49-F238E27FC236}">
                <a16:creationId xmlns:a16="http://schemas.microsoft.com/office/drawing/2014/main" id="{8AF4E90B-EF6F-24B4-C4FE-7FBC72B7E9EE}"/>
              </a:ext>
            </a:extLst>
          </p:cNvPr>
          <p:cNvSpPr>
            <a:spLocks noGrp="1"/>
          </p:cNvSpPr>
          <p:nvPr>
            <p:ph type="pic" sz="quarter" idx="15" hasCustomPrompt="1"/>
          </p:nvPr>
        </p:nvSpPr>
        <p:spPr>
          <a:xfrm>
            <a:off x="115867" y="0"/>
            <a:ext cx="3968496" cy="6858000"/>
          </a:xfrm>
          <a:blipFill>
            <a:blip r:embed="rId2">
              <a:alphaModFix amt="60000"/>
            </a:blip>
            <a:stretch>
              <a:fillRect/>
            </a:stretch>
          </a:blipFill>
        </p:spPr>
        <p:txBody>
          <a:bodyPr/>
          <a:lstStyle>
            <a:lvl1pPr marL="0" indent="0">
              <a:buNone/>
              <a:defRPr/>
            </a:lvl1pPr>
          </a:lstStyle>
          <a:p>
            <a:r>
              <a:rPr lang="en-US" dirty="0"/>
              <a:t>.</a:t>
            </a:r>
          </a:p>
        </p:txBody>
      </p:sp>
      <p:grpSp>
        <p:nvGrpSpPr>
          <p:cNvPr id="11" name="Group 10">
            <a:extLst>
              <a:ext uri="{FF2B5EF4-FFF2-40B4-BE49-F238E27FC236}">
                <a16:creationId xmlns:a16="http://schemas.microsoft.com/office/drawing/2014/main" id="{3F50B082-E806-677A-B150-164003C5BF2E}"/>
              </a:ext>
              <a:ext uri="{C183D7F6-B498-43B3-948B-1728B52AA6E4}">
                <adec:decorative xmlns:adec="http://schemas.microsoft.com/office/drawing/2017/decorative" val="1"/>
              </a:ext>
            </a:extLst>
          </p:cNvPr>
          <p:cNvGrpSpPr/>
          <p:nvPr/>
        </p:nvGrpSpPr>
        <p:grpSpPr>
          <a:xfrm>
            <a:off x="0" y="0"/>
            <a:ext cx="123362" cy="6858000"/>
            <a:chOff x="12068638" y="0"/>
            <a:chExt cx="123362" cy="6858000"/>
          </a:xfrm>
        </p:grpSpPr>
        <p:sp>
          <p:nvSpPr>
            <p:cNvPr id="12" name="Rectangle 11">
              <a:extLst>
                <a:ext uri="{FF2B5EF4-FFF2-40B4-BE49-F238E27FC236}">
                  <a16:creationId xmlns:a16="http://schemas.microsoft.com/office/drawing/2014/main" id="{CEBF228F-ECC6-8326-8C59-4539BE646E46}"/>
                </a:ext>
              </a:extLst>
            </p:cNvPr>
            <p:cNvSpPr/>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29E235C-963A-D79C-5145-5233B1FD5A89}"/>
                </a:ext>
              </a:extLst>
            </p:cNvPr>
            <p:cNvSpPr/>
            <p:nvPr/>
          </p:nvSpPr>
          <p:spPr>
            <a:xfrm>
              <a:off x="12068638" y="3527553"/>
              <a:ext cx="123362" cy="3330447"/>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706516" y="1472183"/>
            <a:ext cx="6858000" cy="478231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046FDC5C-46E3-4585-C089-E091BE6E5D36}"/>
              </a:ext>
            </a:extLst>
          </p:cNvPr>
          <p:cNvSpPr>
            <a:spLocks noGrp="1"/>
          </p:cNvSpPr>
          <p:nvPr>
            <p:ph type="ftr" sz="quarter" idx="17"/>
          </p:nvPr>
        </p:nvSpPr>
        <p:spPr>
          <a:xfrm>
            <a:off x="4706516" y="6318504"/>
            <a:ext cx="4096512" cy="365760"/>
          </a:xfrm>
        </p:spPr>
        <p:txBody>
          <a:bodyPr/>
          <a:lstStyle/>
          <a:p>
            <a:r>
              <a:rPr lang="en-US" dirty="0"/>
              <a:t>Sample Footer Text</a:t>
            </a:r>
          </a:p>
        </p:txBody>
      </p:sp>
      <p:sp>
        <p:nvSpPr>
          <p:cNvPr id="3" name="Date Placeholder 2">
            <a:extLst>
              <a:ext uri="{FF2B5EF4-FFF2-40B4-BE49-F238E27FC236}">
                <a16:creationId xmlns:a16="http://schemas.microsoft.com/office/drawing/2014/main" id="{5721447D-8AA6-9863-0212-376200A916F4}"/>
              </a:ext>
            </a:extLst>
          </p:cNvPr>
          <p:cNvSpPr>
            <a:spLocks noGrp="1"/>
          </p:cNvSpPr>
          <p:nvPr>
            <p:ph type="dt" sz="half" idx="16"/>
          </p:nvPr>
        </p:nvSpPr>
        <p:spPr>
          <a:xfrm>
            <a:off x="8729070" y="6318504"/>
            <a:ext cx="2838090" cy="365760"/>
          </a:xfrm>
        </p:spPr>
        <p:txBody>
          <a:bodyPr/>
          <a:lstStyle/>
          <a:p>
            <a:fld id="{D9193AC5-F257-4C01-8A7B-A4CD87F22F04}" type="datetime1">
              <a:rPr lang="en-US" smtClean="0"/>
              <a:t>12/10/2025</a:t>
            </a:fld>
            <a:endParaRPr lang="en-US" dirty="0"/>
          </a:p>
        </p:txBody>
      </p:sp>
      <p:sp>
        <p:nvSpPr>
          <p:cNvPr id="9" name="Slide Number Placeholder 8">
            <a:extLst>
              <a:ext uri="{FF2B5EF4-FFF2-40B4-BE49-F238E27FC236}">
                <a16:creationId xmlns:a16="http://schemas.microsoft.com/office/drawing/2014/main" id="{86395A93-90A0-8500-32A5-2011DF9658FA}"/>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675852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Content Photo 4">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87AE7BB9-8F3B-888B-7C5F-C693E4B78B3D}"/>
              </a:ext>
              <a:ext uri="{C183D7F6-B498-43B3-948B-1728B52AA6E4}">
                <adec:decorative xmlns:adec="http://schemas.microsoft.com/office/drawing/2017/decorative" val="1"/>
              </a:ext>
            </a:extLst>
          </p:cNvPr>
          <p:cNvGrpSpPr/>
          <p:nvPr/>
        </p:nvGrpSpPr>
        <p:grpSpPr>
          <a:xfrm>
            <a:off x="12068638" y="0"/>
            <a:ext cx="123362" cy="6858000"/>
            <a:chOff x="12068638" y="0"/>
            <a:chExt cx="123362" cy="6858000"/>
          </a:xfrm>
        </p:grpSpPr>
        <p:sp>
          <p:nvSpPr>
            <p:cNvPr id="9" name="Rectangle 8">
              <a:extLst>
                <a:ext uri="{FF2B5EF4-FFF2-40B4-BE49-F238E27FC236}">
                  <a16:creationId xmlns:a16="http://schemas.microsoft.com/office/drawing/2014/main" id="{7CA2AA3A-CAA5-475A-C3CD-9ABFCE2B0092}"/>
                </a:ext>
              </a:extLst>
            </p:cNvPr>
            <p:cNvSpPr/>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3ED07E-CBE3-22B8-BCE0-4F98BB64C4C6}"/>
                </a:ext>
              </a:extLst>
            </p:cNvPr>
            <p:cNvSpPr/>
            <p:nvPr/>
          </p:nvSpPr>
          <p:spPr>
            <a:xfrm>
              <a:off x="12068638" y="3527553"/>
              <a:ext cx="123362" cy="3330447"/>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02920"/>
            <a:ext cx="4573413" cy="841248"/>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648" y="1472184"/>
            <a:ext cx="4573413" cy="478231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10">
            <a:extLst>
              <a:ext uri="{FF2B5EF4-FFF2-40B4-BE49-F238E27FC236}">
                <a16:creationId xmlns:a16="http://schemas.microsoft.com/office/drawing/2014/main" id="{42B6E2F6-1C60-7678-922C-01C4DB211D7A}"/>
              </a:ext>
            </a:extLst>
          </p:cNvPr>
          <p:cNvSpPr>
            <a:spLocks noGrp="1"/>
          </p:cNvSpPr>
          <p:nvPr>
            <p:ph type="ftr" sz="quarter" idx="17"/>
          </p:nvPr>
        </p:nvSpPr>
        <p:spPr>
          <a:xfrm>
            <a:off x="612648" y="6318504"/>
            <a:ext cx="2743200" cy="365760"/>
          </a:xfrm>
        </p:spPr>
        <p:txBody>
          <a:bodyPr/>
          <a:lstStyle/>
          <a:p>
            <a:r>
              <a:rPr lang="en-US" dirty="0"/>
              <a:t>Sample Footer Text</a:t>
            </a:r>
          </a:p>
        </p:txBody>
      </p:sp>
      <p:sp>
        <p:nvSpPr>
          <p:cNvPr id="4" name="Date Placeholder 3">
            <a:extLst>
              <a:ext uri="{FF2B5EF4-FFF2-40B4-BE49-F238E27FC236}">
                <a16:creationId xmlns:a16="http://schemas.microsoft.com/office/drawing/2014/main" id="{0D5BA7FF-A77E-82D8-382F-C60F9EB7D403}"/>
              </a:ext>
            </a:extLst>
          </p:cNvPr>
          <p:cNvSpPr>
            <a:spLocks noGrp="1"/>
          </p:cNvSpPr>
          <p:nvPr>
            <p:ph type="dt" sz="half" idx="16"/>
          </p:nvPr>
        </p:nvSpPr>
        <p:spPr>
          <a:xfrm>
            <a:off x="3355847" y="6318504"/>
            <a:ext cx="1418733" cy="365760"/>
          </a:xfrm>
        </p:spPr>
        <p:txBody>
          <a:bodyPr/>
          <a:lstStyle/>
          <a:p>
            <a:fld id="{A64EBB10-E93E-4729-97C4-FAB8DF4548E2}" type="datetime1">
              <a:rPr lang="en-US" smtClean="0"/>
              <a:t>12/10/2025</a:t>
            </a:fld>
            <a:endParaRPr lang="en-US" dirty="0"/>
          </a:p>
        </p:txBody>
      </p:sp>
      <p:sp>
        <p:nvSpPr>
          <p:cNvPr id="13" name="Slide Number Placeholder 12">
            <a:extLst>
              <a:ext uri="{FF2B5EF4-FFF2-40B4-BE49-F238E27FC236}">
                <a16:creationId xmlns:a16="http://schemas.microsoft.com/office/drawing/2014/main" id="{277AED5A-2B3B-6F43-CA78-5BF85217FD6E}"/>
              </a:ext>
            </a:extLst>
          </p:cNvPr>
          <p:cNvSpPr>
            <a:spLocks noGrp="1"/>
          </p:cNvSpPr>
          <p:nvPr>
            <p:ph type="sldNum" sz="quarter" idx="18"/>
          </p:nvPr>
        </p:nvSpPr>
        <p:spPr>
          <a:xfrm>
            <a:off x="4692285" y="6318504"/>
            <a:ext cx="493776" cy="365760"/>
          </a:xfrm>
        </p:spPr>
        <p:txBody>
          <a:bodyPr/>
          <a:lstStyle/>
          <a:p>
            <a:fld id="{CC057153-B650-4DEB-B370-79DDCFDCE934}" type="slidenum">
              <a:rPr lang="en-US" smtClean="0"/>
              <a:pPr/>
              <a:t>‹#›</a:t>
            </a:fld>
            <a:endParaRPr lang="en-US" dirty="0"/>
          </a:p>
        </p:txBody>
      </p:sp>
      <p:sp>
        <p:nvSpPr>
          <p:cNvPr id="12" name="Picture Placeholder 11">
            <a:extLst>
              <a:ext uri="{FF2B5EF4-FFF2-40B4-BE49-F238E27FC236}">
                <a16:creationId xmlns:a16="http://schemas.microsoft.com/office/drawing/2014/main" id="{EC59C038-AFE7-F1BB-D482-33E170892572}"/>
              </a:ext>
            </a:extLst>
          </p:cNvPr>
          <p:cNvSpPr>
            <a:spLocks noGrp="1"/>
          </p:cNvSpPr>
          <p:nvPr>
            <p:ph type="pic" sz="quarter" idx="15" hasCustomPrompt="1"/>
          </p:nvPr>
        </p:nvSpPr>
        <p:spPr>
          <a:xfrm>
            <a:off x="5844556" y="0"/>
            <a:ext cx="6224082" cy="6858000"/>
          </a:xfrm>
          <a:blipFill>
            <a:blip r:embed="rId2">
              <a:alphaModFix amt="60000"/>
            </a:blip>
            <a:stretch>
              <a:fillRect/>
            </a:stretch>
          </a:blipFill>
        </p:spPr>
        <p:txBody>
          <a:bodyPr/>
          <a:lstStyle>
            <a:lvl1pPr marL="0" indent="0">
              <a:buNone/>
              <a:defRPr/>
            </a:lvl1pPr>
          </a:lstStyle>
          <a:p>
            <a:r>
              <a:rPr lang="en-US" dirty="0"/>
              <a:t>.</a:t>
            </a:r>
          </a:p>
        </p:txBody>
      </p:sp>
    </p:spTree>
    <p:extLst>
      <p:ext uri="{BB962C8B-B14F-4D97-AF65-F5344CB8AC3E}">
        <p14:creationId xmlns:p14="http://schemas.microsoft.com/office/powerpoint/2010/main" val="2627744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Content Photo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02920"/>
            <a:ext cx="4389120" cy="1444752"/>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648" y="2084832"/>
            <a:ext cx="4389120" cy="416966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7497486-A221-C6D1-050D-0B3DB326465B}"/>
              </a:ext>
            </a:extLst>
          </p:cNvPr>
          <p:cNvSpPr>
            <a:spLocks noGrp="1"/>
          </p:cNvSpPr>
          <p:nvPr>
            <p:ph type="ftr" sz="quarter" idx="17"/>
          </p:nvPr>
        </p:nvSpPr>
        <p:spPr>
          <a:xfrm>
            <a:off x="612648" y="6318504"/>
            <a:ext cx="2651760" cy="365760"/>
          </a:xfrm>
        </p:spPr>
        <p:txBody>
          <a:bodyPr/>
          <a:lstStyle/>
          <a:p>
            <a:r>
              <a:rPr lang="en-US" dirty="0"/>
              <a:t>Sample Footer Text</a:t>
            </a:r>
          </a:p>
        </p:txBody>
      </p:sp>
      <p:sp>
        <p:nvSpPr>
          <p:cNvPr id="3" name="Date Placeholder 2">
            <a:extLst>
              <a:ext uri="{FF2B5EF4-FFF2-40B4-BE49-F238E27FC236}">
                <a16:creationId xmlns:a16="http://schemas.microsoft.com/office/drawing/2014/main" id="{3907AE70-2FE3-1872-0811-BC089F612855}"/>
              </a:ext>
            </a:extLst>
          </p:cNvPr>
          <p:cNvSpPr>
            <a:spLocks noGrp="1"/>
          </p:cNvSpPr>
          <p:nvPr>
            <p:ph type="dt" sz="half" idx="16"/>
          </p:nvPr>
        </p:nvSpPr>
        <p:spPr>
          <a:xfrm>
            <a:off x="3264408" y="6318504"/>
            <a:ext cx="1325880" cy="365760"/>
          </a:xfrm>
        </p:spPr>
        <p:txBody>
          <a:bodyPr/>
          <a:lstStyle/>
          <a:p>
            <a:fld id="{7040DD2C-7FC6-41A9-87A2-29E4EDD4A815}" type="datetime1">
              <a:rPr lang="en-US" smtClean="0"/>
              <a:t>12/10/2025</a:t>
            </a:fld>
            <a:endParaRPr lang="en-US" dirty="0"/>
          </a:p>
        </p:txBody>
      </p:sp>
      <p:sp>
        <p:nvSpPr>
          <p:cNvPr id="9" name="Slide Number Placeholder 8">
            <a:extLst>
              <a:ext uri="{FF2B5EF4-FFF2-40B4-BE49-F238E27FC236}">
                <a16:creationId xmlns:a16="http://schemas.microsoft.com/office/drawing/2014/main" id="{193EE6EB-FF56-B8A3-1408-5C43C49B256E}"/>
              </a:ext>
            </a:extLst>
          </p:cNvPr>
          <p:cNvSpPr>
            <a:spLocks noGrp="1"/>
          </p:cNvSpPr>
          <p:nvPr>
            <p:ph type="sldNum" sz="quarter" idx="18"/>
          </p:nvPr>
        </p:nvSpPr>
        <p:spPr>
          <a:xfrm>
            <a:off x="4507992" y="6318504"/>
            <a:ext cx="493776" cy="365760"/>
          </a:xfrm>
        </p:spPr>
        <p:txBody>
          <a:bodyPr/>
          <a:lstStyle/>
          <a:p>
            <a:fld id="{CC057153-B650-4DEB-B370-79DDCFDCE934}" type="slidenum">
              <a:rPr lang="en-US" smtClean="0"/>
              <a:pPr/>
              <a:t>‹#›</a:t>
            </a:fld>
            <a:endParaRPr lang="en-US" dirty="0"/>
          </a:p>
        </p:txBody>
      </p:sp>
      <p:sp>
        <p:nvSpPr>
          <p:cNvPr id="10" name="Picture Placeholder 9">
            <a:extLst>
              <a:ext uri="{FF2B5EF4-FFF2-40B4-BE49-F238E27FC236}">
                <a16:creationId xmlns:a16="http://schemas.microsoft.com/office/drawing/2014/main" id="{EE2866F3-0262-FC88-23E2-359D75EA8A79}"/>
              </a:ext>
            </a:extLst>
          </p:cNvPr>
          <p:cNvSpPr>
            <a:spLocks noGrp="1"/>
          </p:cNvSpPr>
          <p:nvPr>
            <p:ph type="pic" sz="quarter" idx="15" hasCustomPrompt="1"/>
          </p:nvPr>
        </p:nvSpPr>
        <p:spPr>
          <a:xfrm>
            <a:off x="5660263" y="0"/>
            <a:ext cx="6408375" cy="6858000"/>
          </a:xfrm>
          <a:blipFill>
            <a:blip r:embed="rId2">
              <a:alphaModFix amt="60000"/>
            </a:blip>
            <a:stretch>
              <a:fillRect/>
            </a:stretch>
          </a:blipFill>
        </p:spPr>
        <p:txBody>
          <a:bodyPr/>
          <a:lstStyle>
            <a:lvl1pPr marL="0" indent="0">
              <a:buNone/>
              <a:defRPr/>
            </a:lvl1pPr>
          </a:lstStyle>
          <a:p>
            <a:r>
              <a:rPr lang="en-US" dirty="0"/>
              <a:t>.</a:t>
            </a:r>
          </a:p>
        </p:txBody>
      </p:sp>
      <p:grpSp>
        <p:nvGrpSpPr>
          <p:cNvPr id="11" name="Group 10">
            <a:extLst>
              <a:ext uri="{FF2B5EF4-FFF2-40B4-BE49-F238E27FC236}">
                <a16:creationId xmlns:a16="http://schemas.microsoft.com/office/drawing/2014/main" id="{5D76C82F-0CA8-713E-E19A-65D51910A5DC}"/>
              </a:ext>
              <a:ext uri="{C183D7F6-B498-43B3-948B-1728B52AA6E4}">
                <adec:decorative xmlns:adec="http://schemas.microsoft.com/office/drawing/2017/decorative" val="1"/>
              </a:ext>
            </a:extLst>
          </p:cNvPr>
          <p:cNvGrpSpPr/>
          <p:nvPr/>
        </p:nvGrpSpPr>
        <p:grpSpPr>
          <a:xfrm>
            <a:off x="12068638" y="0"/>
            <a:ext cx="123362" cy="6858000"/>
            <a:chOff x="12068638" y="0"/>
            <a:chExt cx="123362" cy="6858000"/>
          </a:xfrm>
        </p:grpSpPr>
        <p:sp>
          <p:nvSpPr>
            <p:cNvPr id="12" name="Rectangle 11">
              <a:extLst>
                <a:ext uri="{FF2B5EF4-FFF2-40B4-BE49-F238E27FC236}">
                  <a16:creationId xmlns:a16="http://schemas.microsoft.com/office/drawing/2014/main" id="{C3A0EB22-0640-E9D6-5C90-504668EDC47C}"/>
                </a:ext>
              </a:extLst>
            </p:cNvPr>
            <p:cNvSpPr/>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995F219-6751-8C9C-0F4E-1048F537CB61}"/>
                </a:ext>
              </a:extLst>
            </p:cNvPr>
            <p:cNvSpPr/>
            <p:nvPr/>
          </p:nvSpPr>
          <p:spPr>
            <a:xfrm>
              <a:off x="12068638" y="3527553"/>
              <a:ext cx="123362" cy="3330447"/>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450297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Content Photo 6">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5C494689-2DF4-F719-B5A3-0E33B5AB963F}"/>
              </a:ext>
              <a:ext uri="{C183D7F6-B498-43B3-948B-1728B52AA6E4}">
                <adec:decorative xmlns:adec="http://schemas.microsoft.com/office/drawing/2017/decorative" val="1"/>
              </a:ext>
            </a:extLst>
          </p:cNvPr>
          <p:cNvGrpSpPr/>
          <p:nvPr/>
        </p:nvGrpSpPr>
        <p:grpSpPr>
          <a:xfrm rot="10800000">
            <a:off x="0" y="6743026"/>
            <a:ext cx="12207200" cy="123363"/>
            <a:chOff x="-5025" y="6737718"/>
            <a:chExt cx="12207200" cy="123363"/>
          </a:xfrm>
        </p:grpSpPr>
        <p:sp>
          <p:nvSpPr>
            <p:cNvPr id="17" name="Rectangle 16">
              <a:extLst>
                <a:ext uri="{FF2B5EF4-FFF2-40B4-BE49-F238E27FC236}">
                  <a16:creationId xmlns:a16="http://schemas.microsoft.com/office/drawing/2014/main" id="{258C88C8-2ADC-03E1-DA79-C09C9FFCB400}"/>
                </a:ext>
              </a:extLst>
            </p:cNvPr>
            <p:cNvSpPr/>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EE9281E-3F01-B630-B5DF-17CEE295D67F}"/>
                </a:ext>
              </a:extLst>
            </p:cNvPr>
            <p:cNvSpPr/>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722376"/>
            <a:ext cx="3017520" cy="3364992"/>
          </a:xfrm>
        </p:spPr>
        <p:txBody>
          <a:bodyPr anchor="t"/>
          <a:lstStyle/>
          <a:p>
            <a:r>
              <a:rPr lang="en-US" dirty="0"/>
              <a:t>Click to edit Master title style</a:t>
            </a:r>
          </a:p>
        </p:txBody>
      </p:sp>
      <p:sp>
        <p:nvSpPr>
          <p:cNvPr id="10" name="Picture Placeholder 9">
            <a:extLst>
              <a:ext uri="{FF2B5EF4-FFF2-40B4-BE49-F238E27FC236}">
                <a16:creationId xmlns:a16="http://schemas.microsoft.com/office/drawing/2014/main" id="{85A6D87B-55DF-483B-0AF7-E6F2B6041C80}"/>
              </a:ext>
            </a:extLst>
          </p:cNvPr>
          <p:cNvSpPr>
            <a:spLocks noGrp="1"/>
          </p:cNvSpPr>
          <p:nvPr>
            <p:ph type="pic" sz="quarter" idx="15" hasCustomPrompt="1"/>
          </p:nvPr>
        </p:nvSpPr>
        <p:spPr>
          <a:xfrm>
            <a:off x="4105656" y="722376"/>
            <a:ext cx="3417212" cy="5440680"/>
          </a:xfrm>
          <a:blipFill>
            <a:blip r:embed="rId2">
              <a:alphaModFix amt="6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998356" y="722376"/>
            <a:ext cx="3566160" cy="544068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Footer Placeholder 13">
            <a:extLst>
              <a:ext uri="{FF2B5EF4-FFF2-40B4-BE49-F238E27FC236}">
                <a16:creationId xmlns:a16="http://schemas.microsoft.com/office/drawing/2014/main" id="{B46F9121-A740-6137-350B-F287FC3F65ED}"/>
              </a:ext>
            </a:extLst>
          </p:cNvPr>
          <p:cNvSpPr>
            <a:spLocks noGrp="1"/>
          </p:cNvSpPr>
          <p:nvPr>
            <p:ph type="ftr" sz="quarter" idx="17"/>
          </p:nvPr>
        </p:nvSpPr>
        <p:spPr/>
        <p:txBody>
          <a:bodyPr/>
          <a:lstStyle/>
          <a:p>
            <a:r>
              <a:rPr lang="en-US" dirty="0"/>
              <a:t>Sample Footer Text</a:t>
            </a:r>
          </a:p>
        </p:txBody>
      </p:sp>
      <p:sp>
        <p:nvSpPr>
          <p:cNvPr id="9" name="Date Placeholder 8">
            <a:extLst>
              <a:ext uri="{FF2B5EF4-FFF2-40B4-BE49-F238E27FC236}">
                <a16:creationId xmlns:a16="http://schemas.microsoft.com/office/drawing/2014/main" id="{71DDF62D-265F-648C-DEAF-A6B63AFE9A88}"/>
              </a:ext>
            </a:extLst>
          </p:cNvPr>
          <p:cNvSpPr>
            <a:spLocks noGrp="1"/>
          </p:cNvSpPr>
          <p:nvPr>
            <p:ph type="dt" sz="half" idx="16"/>
          </p:nvPr>
        </p:nvSpPr>
        <p:spPr/>
        <p:txBody>
          <a:bodyPr/>
          <a:lstStyle/>
          <a:p>
            <a:fld id="{C8E3A8ED-7C53-48B7-8E07-F767A8357B67}" type="datetime1">
              <a:rPr lang="en-US" smtClean="0"/>
              <a:t>12/10/2025</a:t>
            </a:fld>
            <a:endParaRPr lang="en-US" dirty="0"/>
          </a:p>
        </p:txBody>
      </p:sp>
      <p:sp>
        <p:nvSpPr>
          <p:cNvPr id="15" name="Slide Number Placeholder 14">
            <a:extLst>
              <a:ext uri="{FF2B5EF4-FFF2-40B4-BE49-F238E27FC236}">
                <a16:creationId xmlns:a16="http://schemas.microsoft.com/office/drawing/2014/main" id="{4B1E5F69-8168-1838-71D3-E395524793E7}"/>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58726439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Content Photo 7">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DB5D765-4DB1-83CD-C254-A90B6611CFB6}"/>
              </a:ext>
              <a:ext uri="{C183D7F6-B498-43B3-948B-1728B52AA6E4}">
                <adec:decorative xmlns:adec="http://schemas.microsoft.com/office/drawing/2017/decorative" val="1"/>
              </a:ext>
            </a:extLst>
          </p:cNvPr>
          <p:cNvGrpSpPr/>
          <p:nvPr/>
        </p:nvGrpSpPr>
        <p:grpSpPr>
          <a:xfrm>
            <a:off x="0" y="0"/>
            <a:ext cx="123362" cy="6858000"/>
            <a:chOff x="12068638" y="0"/>
            <a:chExt cx="123362" cy="6858000"/>
          </a:xfrm>
        </p:grpSpPr>
        <p:sp>
          <p:nvSpPr>
            <p:cNvPr id="9" name="Rectangle 8">
              <a:extLst>
                <a:ext uri="{FF2B5EF4-FFF2-40B4-BE49-F238E27FC236}">
                  <a16:creationId xmlns:a16="http://schemas.microsoft.com/office/drawing/2014/main" id="{C69A84EF-6D24-A163-8B58-B5389FD4DDD7}"/>
                </a:ext>
              </a:extLst>
            </p:cNvPr>
            <p:cNvSpPr/>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E9A50A9-013C-611D-B106-1ED459519F51}"/>
                </a:ext>
              </a:extLst>
            </p:cNvPr>
            <p:cNvSpPr/>
            <p:nvPr/>
          </p:nvSpPr>
          <p:spPr>
            <a:xfrm>
              <a:off x="12068638" y="3527553"/>
              <a:ext cx="123362" cy="3330447"/>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65592" y="502920"/>
            <a:ext cx="3401568" cy="1444752"/>
          </a:xfrm>
        </p:spPr>
        <p:txBody>
          <a:bodyPr anchor="b"/>
          <a:lstStyle/>
          <a:p>
            <a:r>
              <a:rPr lang="en-US" dirty="0"/>
              <a:t>Click to edit Master title style</a:t>
            </a:r>
          </a:p>
        </p:txBody>
      </p:sp>
      <p:sp>
        <p:nvSpPr>
          <p:cNvPr id="12" name="Picture Placeholder 11">
            <a:extLst>
              <a:ext uri="{FF2B5EF4-FFF2-40B4-BE49-F238E27FC236}">
                <a16:creationId xmlns:a16="http://schemas.microsoft.com/office/drawing/2014/main" id="{F8A45037-DD9A-9287-B37A-49CD4CC3CAFB}"/>
              </a:ext>
            </a:extLst>
          </p:cNvPr>
          <p:cNvSpPr>
            <a:spLocks noGrp="1"/>
          </p:cNvSpPr>
          <p:nvPr>
            <p:ph type="pic" sz="quarter" idx="15" hasCustomPrompt="1"/>
          </p:nvPr>
        </p:nvSpPr>
        <p:spPr>
          <a:xfrm>
            <a:off x="115866" y="-1"/>
            <a:ext cx="7397496" cy="6857999"/>
          </a:xfrm>
          <a:blipFill>
            <a:blip r:embed="rId2">
              <a:alphaModFix amt="6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165592" y="2084832"/>
            <a:ext cx="3401568" cy="4169664"/>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10">
            <a:extLst>
              <a:ext uri="{FF2B5EF4-FFF2-40B4-BE49-F238E27FC236}">
                <a16:creationId xmlns:a16="http://schemas.microsoft.com/office/drawing/2014/main" id="{6F5CC625-CD4F-F9C5-5E5D-05B78AE7CEE1}"/>
              </a:ext>
            </a:extLst>
          </p:cNvPr>
          <p:cNvSpPr>
            <a:spLocks noGrp="1"/>
          </p:cNvSpPr>
          <p:nvPr>
            <p:ph type="ftr" sz="quarter" idx="17"/>
          </p:nvPr>
        </p:nvSpPr>
        <p:spPr>
          <a:xfrm>
            <a:off x="8165592" y="6318504"/>
            <a:ext cx="2333520" cy="365760"/>
          </a:xfrm>
        </p:spPr>
        <p:txBody>
          <a:bodyPr/>
          <a:lstStyle/>
          <a:p>
            <a:r>
              <a:rPr lang="en-US" dirty="0"/>
              <a:t>Sample Footer Text</a:t>
            </a:r>
          </a:p>
        </p:txBody>
      </p:sp>
      <p:sp>
        <p:nvSpPr>
          <p:cNvPr id="4" name="Date Placeholder 3">
            <a:extLst>
              <a:ext uri="{FF2B5EF4-FFF2-40B4-BE49-F238E27FC236}">
                <a16:creationId xmlns:a16="http://schemas.microsoft.com/office/drawing/2014/main" id="{1762B38A-33A6-F8AC-C9B9-FA400D29071B}"/>
              </a:ext>
            </a:extLst>
          </p:cNvPr>
          <p:cNvSpPr>
            <a:spLocks noGrp="1"/>
          </p:cNvSpPr>
          <p:nvPr>
            <p:ph type="dt" sz="half" idx="16"/>
          </p:nvPr>
        </p:nvSpPr>
        <p:spPr>
          <a:xfrm>
            <a:off x="10504406" y="6318504"/>
            <a:ext cx="1062754" cy="365760"/>
          </a:xfrm>
        </p:spPr>
        <p:txBody>
          <a:bodyPr/>
          <a:lstStyle/>
          <a:p>
            <a:fld id="{81AC3B39-0D1D-4C0E-BE8E-C570B18D6B3B}" type="datetime1">
              <a:rPr lang="en-US" smtClean="0"/>
              <a:t>12/10/2025</a:t>
            </a:fld>
            <a:endParaRPr lang="en-US" dirty="0"/>
          </a:p>
        </p:txBody>
      </p:sp>
      <p:sp>
        <p:nvSpPr>
          <p:cNvPr id="13" name="Slide Number Placeholder 12">
            <a:extLst>
              <a:ext uri="{FF2B5EF4-FFF2-40B4-BE49-F238E27FC236}">
                <a16:creationId xmlns:a16="http://schemas.microsoft.com/office/drawing/2014/main" id="{E5B1B358-15B5-2BEF-0B1B-0BC9F05FFA1A}"/>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1036740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Content Photo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02920"/>
            <a:ext cx="3401568" cy="1444752"/>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612648" y="2084832"/>
            <a:ext cx="3401568" cy="4169664"/>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12648" y="6318504"/>
            <a:ext cx="1975502" cy="365760"/>
          </a:xfrm>
        </p:spPr>
        <p:txBody>
          <a:bodyPr/>
          <a:lstStyle/>
          <a:p>
            <a:r>
              <a:rPr lang="en-US" dirty="0"/>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2588150" y="6318504"/>
            <a:ext cx="1014586" cy="365760"/>
          </a:xfrm>
        </p:spPr>
        <p:txBody>
          <a:bodyPr/>
          <a:lstStyle>
            <a:lvl1pPr>
              <a:defRPr>
                <a:solidFill>
                  <a:schemeClr val="tx1"/>
                </a:solidFill>
                <a:effectLst/>
              </a:defRPr>
            </a:lvl1pPr>
          </a:lstStyle>
          <a:p>
            <a:fld id="{0780F3AB-C899-4854-A4A4-B2E20F203358}" type="datetime1">
              <a:rPr lang="en-US" smtClean="0"/>
              <a:t>12/10/2025</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3520440" y="6318504"/>
            <a:ext cx="493776" cy="365760"/>
          </a:xfrm>
        </p:spPr>
        <p:txBody>
          <a:bodyPr/>
          <a:lstStyle/>
          <a:p>
            <a:fld id="{CC057153-B650-4DEB-B370-79DDCFDCE934}" type="slidenum">
              <a:rPr lang="en-US" smtClean="0"/>
              <a:t>‹#›</a:t>
            </a:fld>
            <a:endParaRPr lang="en-US"/>
          </a:p>
        </p:txBody>
      </p:sp>
      <p:sp>
        <p:nvSpPr>
          <p:cNvPr id="10" name="Picture Placeholder 9">
            <a:extLst>
              <a:ext uri="{FF2B5EF4-FFF2-40B4-BE49-F238E27FC236}">
                <a16:creationId xmlns:a16="http://schemas.microsoft.com/office/drawing/2014/main" id="{85A6D87B-55DF-483B-0AF7-E6F2B6041C80}"/>
              </a:ext>
            </a:extLst>
          </p:cNvPr>
          <p:cNvSpPr>
            <a:spLocks noGrp="1"/>
          </p:cNvSpPr>
          <p:nvPr>
            <p:ph type="pic" sz="quarter" idx="15" hasCustomPrompt="1"/>
          </p:nvPr>
        </p:nvSpPr>
        <p:spPr>
          <a:xfrm>
            <a:off x="4802819" y="0"/>
            <a:ext cx="7265819" cy="6858000"/>
          </a:xfrm>
          <a:blipFill>
            <a:blip r:embed="rId2">
              <a:alphaModFix amt="60000"/>
            </a:blip>
            <a:stretch>
              <a:fillRect/>
            </a:stretch>
          </a:blipFill>
        </p:spPr>
        <p:txBody>
          <a:bodyPr/>
          <a:lstStyle>
            <a:lvl1pPr marL="0" indent="0">
              <a:buNone/>
              <a:defRPr/>
            </a:lvl1pPr>
          </a:lstStyle>
          <a:p>
            <a:r>
              <a:rPr lang="en-US" dirty="0"/>
              <a:t>.</a:t>
            </a:r>
          </a:p>
        </p:txBody>
      </p:sp>
      <p:grpSp>
        <p:nvGrpSpPr>
          <p:cNvPr id="11" name="Group 10">
            <a:extLst>
              <a:ext uri="{FF2B5EF4-FFF2-40B4-BE49-F238E27FC236}">
                <a16:creationId xmlns:a16="http://schemas.microsoft.com/office/drawing/2014/main" id="{DCFD1FA7-C4E8-DE5C-3B9D-DCD115B6C327}"/>
              </a:ext>
              <a:ext uri="{C183D7F6-B498-43B3-948B-1728B52AA6E4}">
                <adec:decorative xmlns:adec="http://schemas.microsoft.com/office/drawing/2017/decorative" val="1"/>
              </a:ext>
            </a:extLst>
          </p:cNvPr>
          <p:cNvGrpSpPr/>
          <p:nvPr/>
        </p:nvGrpSpPr>
        <p:grpSpPr>
          <a:xfrm>
            <a:off x="12068638" y="0"/>
            <a:ext cx="123362" cy="6858000"/>
            <a:chOff x="12068638" y="0"/>
            <a:chExt cx="123362" cy="6858000"/>
          </a:xfrm>
        </p:grpSpPr>
        <p:sp>
          <p:nvSpPr>
            <p:cNvPr id="12" name="Rectangle 11">
              <a:extLst>
                <a:ext uri="{FF2B5EF4-FFF2-40B4-BE49-F238E27FC236}">
                  <a16:creationId xmlns:a16="http://schemas.microsoft.com/office/drawing/2014/main" id="{4C133272-DC27-4D54-F532-D2039EAA5D95}"/>
                </a:ext>
              </a:extLst>
            </p:cNvPr>
            <p:cNvSpPr/>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9C8420D-B6AB-D6E7-38A4-FFF30B404590}"/>
                </a:ext>
              </a:extLst>
            </p:cNvPr>
            <p:cNvSpPr/>
            <p:nvPr/>
          </p:nvSpPr>
          <p:spPr>
            <a:xfrm>
              <a:off x="12068638" y="3527553"/>
              <a:ext cx="123362" cy="3330447"/>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5634602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itle, Content Photo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65592" y="1008126"/>
            <a:ext cx="3401567" cy="1947672"/>
          </a:xfrm>
        </p:spPr>
        <p:txBody>
          <a:bodyPr anchor="b"/>
          <a:lstStyle/>
          <a:p>
            <a:r>
              <a:rPr lang="en-US" dirty="0"/>
              <a:t>Click to edit Master title style</a:t>
            </a:r>
          </a:p>
        </p:txBody>
      </p:sp>
      <p:sp>
        <p:nvSpPr>
          <p:cNvPr id="10" name="Picture Placeholder 9">
            <a:extLst>
              <a:ext uri="{FF2B5EF4-FFF2-40B4-BE49-F238E27FC236}">
                <a16:creationId xmlns:a16="http://schemas.microsoft.com/office/drawing/2014/main" id="{F93A3E8A-C3F5-3D0B-FDE4-68B52DFE7196}"/>
              </a:ext>
            </a:extLst>
          </p:cNvPr>
          <p:cNvSpPr>
            <a:spLocks noGrp="1"/>
          </p:cNvSpPr>
          <p:nvPr>
            <p:ph type="pic" sz="quarter" idx="15" hasCustomPrompt="1"/>
          </p:nvPr>
        </p:nvSpPr>
        <p:spPr>
          <a:xfrm>
            <a:off x="115866" y="0"/>
            <a:ext cx="7397496" cy="6858000"/>
          </a:xfrm>
          <a:blipFill dpi="0" rotWithShape="1">
            <a:blip r:embed="rId2">
              <a:alphaModFix amt="60000"/>
            </a:blip>
            <a:srcRect/>
            <a:stretch>
              <a:fillRect/>
            </a:stretch>
          </a:blipFill>
        </p:spPr>
        <p:txBody>
          <a:bodyPr/>
          <a:lstStyle>
            <a:lvl1pPr marL="0" indent="0">
              <a:buNone/>
              <a:defRPr/>
            </a:lvl1pPr>
          </a:lstStyle>
          <a:p>
            <a:r>
              <a:rPr lang="en-US" dirty="0"/>
              <a:t>.</a:t>
            </a:r>
          </a:p>
        </p:txBody>
      </p:sp>
      <p:grpSp>
        <p:nvGrpSpPr>
          <p:cNvPr id="11" name="Group 10">
            <a:extLst>
              <a:ext uri="{FF2B5EF4-FFF2-40B4-BE49-F238E27FC236}">
                <a16:creationId xmlns:a16="http://schemas.microsoft.com/office/drawing/2014/main" id="{E02754B6-EAB4-945C-FC4E-F8F7D453BCCD}"/>
              </a:ext>
              <a:ext uri="{C183D7F6-B498-43B3-948B-1728B52AA6E4}">
                <adec:decorative xmlns:adec="http://schemas.microsoft.com/office/drawing/2017/decorative" val="1"/>
              </a:ext>
            </a:extLst>
          </p:cNvPr>
          <p:cNvGrpSpPr/>
          <p:nvPr/>
        </p:nvGrpSpPr>
        <p:grpSpPr>
          <a:xfrm>
            <a:off x="0" y="0"/>
            <a:ext cx="123362" cy="6858000"/>
            <a:chOff x="12068638" y="0"/>
            <a:chExt cx="123362" cy="6858000"/>
          </a:xfrm>
        </p:grpSpPr>
        <p:sp>
          <p:nvSpPr>
            <p:cNvPr id="12" name="Rectangle 11">
              <a:extLst>
                <a:ext uri="{FF2B5EF4-FFF2-40B4-BE49-F238E27FC236}">
                  <a16:creationId xmlns:a16="http://schemas.microsoft.com/office/drawing/2014/main" id="{A699CF6F-40DA-4FCF-FBCF-9907CB96FB76}"/>
                </a:ext>
              </a:extLst>
            </p:cNvPr>
            <p:cNvSpPr/>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7C8A1CA-3094-3344-5C05-30F5E18CD021}"/>
                </a:ext>
              </a:extLst>
            </p:cNvPr>
            <p:cNvSpPr/>
            <p:nvPr/>
          </p:nvSpPr>
          <p:spPr>
            <a:xfrm>
              <a:off x="12068638" y="3527553"/>
              <a:ext cx="123362" cy="3330447"/>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165592" y="3099816"/>
            <a:ext cx="3401567" cy="3054096"/>
          </a:xfrm>
        </p:spPr>
        <p:txBody>
          <a:bodyPr>
            <a:normAutofit/>
          </a:bodyPr>
          <a:lstStyle>
            <a:lvl1pPr marL="0" indent="0">
              <a:buNone/>
              <a:defRPr sz="16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8D8C8E1E-13A9-668C-1F5C-BC271E6A05CF}"/>
              </a:ext>
            </a:extLst>
          </p:cNvPr>
          <p:cNvSpPr>
            <a:spLocks noGrp="1"/>
          </p:cNvSpPr>
          <p:nvPr>
            <p:ph type="ftr" sz="quarter" idx="17"/>
          </p:nvPr>
        </p:nvSpPr>
        <p:spPr>
          <a:xfrm>
            <a:off x="8165592" y="6318504"/>
            <a:ext cx="2331720" cy="365760"/>
          </a:xfrm>
        </p:spPr>
        <p:txBody>
          <a:bodyPr/>
          <a:lstStyle/>
          <a:p>
            <a:r>
              <a:rPr lang="en-US" dirty="0"/>
              <a:t>Sample Footer Text</a:t>
            </a:r>
          </a:p>
        </p:txBody>
      </p:sp>
      <p:sp>
        <p:nvSpPr>
          <p:cNvPr id="3" name="Date Placeholder 2">
            <a:extLst>
              <a:ext uri="{FF2B5EF4-FFF2-40B4-BE49-F238E27FC236}">
                <a16:creationId xmlns:a16="http://schemas.microsoft.com/office/drawing/2014/main" id="{99BE2343-B677-7565-070B-CEED0B0D5463}"/>
              </a:ext>
            </a:extLst>
          </p:cNvPr>
          <p:cNvSpPr>
            <a:spLocks noGrp="1"/>
          </p:cNvSpPr>
          <p:nvPr>
            <p:ph type="dt" sz="half" idx="16"/>
          </p:nvPr>
        </p:nvSpPr>
        <p:spPr>
          <a:xfrm>
            <a:off x="10497312" y="6318504"/>
            <a:ext cx="1069847" cy="365760"/>
          </a:xfrm>
        </p:spPr>
        <p:txBody>
          <a:bodyPr/>
          <a:lstStyle/>
          <a:p>
            <a:fld id="{1095A040-388D-41D5-A09F-3EC1A1D097A8}" type="datetime1">
              <a:rPr lang="en-US" smtClean="0"/>
              <a:t>12/10/2025</a:t>
            </a:fld>
            <a:endParaRPr lang="en-US" dirty="0"/>
          </a:p>
        </p:txBody>
      </p:sp>
      <p:sp>
        <p:nvSpPr>
          <p:cNvPr id="9" name="Slide Number Placeholder 8">
            <a:extLst>
              <a:ext uri="{FF2B5EF4-FFF2-40B4-BE49-F238E27FC236}">
                <a16:creationId xmlns:a16="http://schemas.microsoft.com/office/drawing/2014/main" id="{394BC881-6669-50F2-64F2-57BD81A93BCE}"/>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6535557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Content Photo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4956312"/>
            <a:ext cx="3647839" cy="1420235"/>
          </a:xfrm>
        </p:spPr>
        <p:txBody>
          <a:bodyPr anchor="t">
            <a:normAutofit/>
          </a:bodyPr>
          <a:lstStyle>
            <a:lvl1pPr>
              <a:defRPr sz="3200"/>
            </a:lvl1pPr>
          </a:lstStyle>
          <a:p>
            <a:r>
              <a:rPr lang="en-US" dirty="0"/>
              <a:t>Click to edit Master title style</a:t>
            </a:r>
          </a:p>
        </p:txBody>
      </p:sp>
      <p:sp>
        <p:nvSpPr>
          <p:cNvPr id="4" name="Picture Placeholder 3">
            <a:extLst>
              <a:ext uri="{FF2B5EF4-FFF2-40B4-BE49-F238E27FC236}">
                <a16:creationId xmlns:a16="http://schemas.microsoft.com/office/drawing/2014/main" id="{1C17E7B2-E2F9-D41D-D140-E89E0C3F5B96}"/>
              </a:ext>
            </a:extLst>
          </p:cNvPr>
          <p:cNvSpPr>
            <a:spLocks noGrp="1"/>
          </p:cNvSpPr>
          <p:nvPr>
            <p:ph type="pic" sz="quarter" idx="16" hasCustomPrompt="1"/>
          </p:nvPr>
        </p:nvSpPr>
        <p:spPr>
          <a:xfrm>
            <a:off x="0" y="1"/>
            <a:ext cx="12192000" cy="4591025"/>
          </a:xfrm>
          <a:blipFill dpi="0" rotWithShape="1">
            <a:blip r:embed="rId2">
              <a:alphaModFix amt="60000"/>
            </a:blip>
            <a:srcRect/>
            <a:stretch>
              <a:fillRect/>
            </a:stretch>
          </a:blipFill>
        </p:spPr>
        <p:txBody>
          <a:bodyPr/>
          <a:lstStyle>
            <a:lvl1pPr marL="0" indent="0">
              <a:buNone/>
              <a:defRPr/>
            </a:lvl1pPr>
          </a:lstStyle>
          <a:p>
            <a:r>
              <a:rPr lang="en-US" dirty="0"/>
              <a:t>.</a:t>
            </a:r>
          </a:p>
        </p:txBody>
      </p:sp>
      <p:grpSp>
        <p:nvGrpSpPr>
          <p:cNvPr id="9" name="Group 8">
            <a:extLst>
              <a:ext uri="{FF2B5EF4-FFF2-40B4-BE49-F238E27FC236}">
                <a16:creationId xmlns:a16="http://schemas.microsoft.com/office/drawing/2014/main" id="{7A6CD91D-B3A8-3626-F189-B9F77A315DD9}"/>
              </a:ext>
              <a:ext uri="{C183D7F6-B498-43B3-948B-1728B52AA6E4}">
                <adec:decorative xmlns:adec="http://schemas.microsoft.com/office/drawing/2017/decorative" val="1"/>
              </a:ext>
            </a:extLst>
          </p:cNvPr>
          <p:cNvGrpSpPr/>
          <p:nvPr/>
        </p:nvGrpSpPr>
        <p:grpSpPr>
          <a:xfrm rot="10800000">
            <a:off x="0" y="4591027"/>
            <a:ext cx="12198096" cy="123363"/>
            <a:chOff x="-5025" y="6737718"/>
            <a:chExt cx="12207200" cy="123363"/>
          </a:xfrm>
        </p:grpSpPr>
        <p:sp>
          <p:nvSpPr>
            <p:cNvPr id="10" name="Rectangle 9">
              <a:extLst>
                <a:ext uri="{FF2B5EF4-FFF2-40B4-BE49-F238E27FC236}">
                  <a16:creationId xmlns:a16="http://schemas.microsoft.com/office/drawing/2014/main" id="{6869147E-E51A-3B94-6CD8-EE629F879704}"/>
                </a:ext>
              </a:extLst>
            </p:cNvPr>
            <p:cNvSpPr/>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CD771F-7FFC-BCEC-B388-8883BD9CBC61}"/>
                </a:ext>
              </a:extLst>
            </p:cNvPr>
            <p:cNvSpPr/>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257800" y="4956312"/>
            <a:ext cx="6309360" cy="1420235"/>
          </a:xfrm>
        </p:spPr>
        <p:txBody>
          <a:bodyPr>
            <a:norm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400"/>
            </a:lvl3pPr>
            <a:lvl4pPr marL="685800" indent="0">
              <a:buFont typeface="Arial" panose="020B0604020202020204" pitchFamily="34" charset="0"/>
              <a:buNone/>
              <a:defRPr sz="1400"/>
            </a:lvl4pPr>
            <a:lvl5pPr marL="914400" indent="0">
              <a:buFont typeface="Arial" panose="020B0604020202020204" pitchFamily="34" charse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5ECB542C-378A-4AAF-83EE-A3767FF83605}" type="datetime1">
              <a:rPr lang="en-US" smtClean="0"/>
              <a:t>12/10/2025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464793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Content Photo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4093596"/>
            <a:ext cx="2953618" cy="2007912"/>
          </a:xfrm>
        </p:spPr>
        <p:txBody>
          <a:bodyPr anchor="t">
            <a:normAutofit/>
          </a:bodyPr>
          <a:lstStyle>
            <a:lvl1pPr>
              <a:defRPr sz="3200"/>
            </a:lvl1pPr>
          </a:lstStyle>
          <a:p>
            <a:r>
              <a:rPr lang="en-US" dirty="0"/>
              <a:t>Click to edit Master title style</a:t>
            </a:r>
          </a:p>
        </p:txBody>
      </p:sp>
      <p:sp>
        <p:nvSpPr>
          <p:cNvPr id="12" name="Picture Placeholder 11">
            <a:extLst>
              <a:ext uri="{FF2B5EF4-FFF2-40B4-BE49-F238E27FC236}">
                <a16:creationId xmlns:a16="http://schemas.microsoft.com/office/drawing/2014/main" id="{B8FB154D-4A60-735B-FA5C-F17F96D0F7DD}"/>
              </a:ext>
            </a:extLst>
          </p:cNvPr>
          <p:cNvSpPr>
            <a:spLocks noGrp="1"/>
          </p:cNvSpPr>
          <p:nvPr>
            <p:ph type="pic" sz="quarter" idx="15" hasCustomPrompt="1"/>
          </p:nvPr>
        </p:nvSpPr>
        <p:spPr>
          <a:xfrm>
            <a:off x="0" y="0"/>
            <a:ext cx="12192000" cy="3700807"/>
          </a:xfrm>
          <a:blipFill>
            <a:blip r:embed="rId2">
              <a:alphaModFix amt="6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268555" y="4093596"/>
            <a:ext cx="7298605" cy="2289578"/>
          </a:xfrm>
        </p:spPr>
        <p:txBody>
          <a:bodyPr>
            <a:norm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400"/>
            </a:lvl4pPr>
            <a:lvl5pPr marL="1085850" indent="-171450">
              <a:buFont typeface="Arial" panose="020B0604020202020204" pitchFamily="34" charset="0"/>
              <a:buChar cha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Footer Placeholder 13">
            <a:extLst>
              <a:ext uri="{FF2B5EF4-FFF2-40B4-BE49-F238E27FC236}">
                <a16:creationId xmlns:a16="http://schemas.microsoft.com/office/drawing/2014/main" id="{3BD91724-58CE-FA68-1E24-9CD57621C129}"/>
              </a:ext>
            </a:extLst>
          </p:cNvPr>
          <p:cNvSpPr>
            <a:spLocks noGrp="1"/>
          </p:cNvSpPr>
          <p:nvPr>
            <p:ph type="ftr" sz="quarter" idx="17"/>
          </p:nvPr>
        </p:nvSpPr>
        <p:spPr/>
        <p:txBody>
          <a:bodyPr/>
          <a:lstStyle/>
          <a:p>
            <a:r>
              <a:rPr lang="en-US"/>
              <a:t>Sample Footer Text</a:t>
            </a:r>
            <a:endParaRPr lang="en-US" dirty="0"/>
          </a:p>
        </p:txBody>
      </p:sp>
      <p:sp>
        <p:nvSpPr>
          <p:cNvPr id="13" name="Date Placeholder 12">
            <a:extLst>
              <a:ext uri="{FF2B5EF4-FFF2-40B4-BE49-F238E27FC236}">
                <a16:creationId xmlns:a16="http://schemas.microsoft.com/office/drawing/2014/main" id="{9AA293A1-7F80-90D9-D8FF-27238ADD7956}"/>
              </a:ext>
            </a:extLst>
          </p:cNvPr>
          <p:cNvSpPr>
            <a:spLocks noGrp="1"/>
          </p:cNvSpPr>
          <p:nvPr>
            <p:ph type="dt" sz="half" idx="16"/>
          </p:nvPr>
        </p:nvSpPr>
        <p:spPr/>
        <p:txBody>
          <a:bodyPr/>
          <a:lstStyle/>
          <a:p>
            <a:fld id="{16C6F251-EB74-4ADA-AD63-D85EC3A9D616}" type="datetime1">
              <a:rPr lang="en-US" smtClean="0"/>
              <a:t>12/10/2025</a:t>
            </a:fld>
            <a:endParaRPr lang="en-US" dirty="0"/>
          </a:p>
        </p:txBody>
      </p:sp>
      <p:sp>
        <p:nvSpPr>
          <p:cNvPr id="15" name="Slide Number Placeholder 14">
            <a:extLst>
              <a:ext uri="{FF2B5EF4-FFF2-40B4-BE49-F238E27FC236}">
                <a16:creationId xmlns:a16="http://schemas.microsoft.com/office/drawing/2014/main" id="{3B9AC797-2D9B-C7AC-550D-157FEDA3800D}"/>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6834050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Content Photo 12">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0333CDCF-1D03-5851-5ADE-6C229D9C93F1}"/>
              </a:ext>
              <a:ext uri="{C183D7F6-B498-43B3-948B-1728B52AA6E4}">
                <adec:decorative xmlns:adec="http://schemas.microsoft.com/office/drawing/2017/decorative" val="1"/>
              </a:ext>
            </a:extLst>
          </p:cNvPr>
          <p:cNvGrpSpPr/>
          <p:nvPr/>
        </p:nvGrpSpPr>
        <p:grpSpPr>
          <a:xfrm>
            <a:off x="12068638" y="0"/>
            <a:ext cx="123362" cy="6858000"/>
            <a:chOff x="12068638" y="0"/>
            <a:chExt cx="123362" cy="6858000"/>
          </a:xfrm>
        </p:grpSpPr>
        <p:sp>
          <p:nvSpPr>
            <p:cNvPr id="12" name="Rectangle 11">
              <a:extLst>
                <a:ext uri="{FF2B5EF4-FFF2-40B4-BE49-F238E27FC236}">
                  <a16:creationId xmlns:a16="http://schemas.microsoft.com/office/drawing/2014/main" id="{436CADBC-4985-70E0-56BE-1C8385BBCBD0}"/>
                </a:ext>
              </a:extLst>
            </p:cNvPr>
            <p:cNvSpPr/>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31B3299-F1D4-88B7-5B22-7D623606691F}"/>
                </a:ext>
              </a:extLst>
            </p:cNvPr>
            <p:cNvSpPr/>
            <p:nvPr/>
          </p:nvSpPr>
          <p:spPr>
            <a:xfrm>
              <a:off x="12068638" y="3527553"/>
              <a:ext cx="123362" cy="3330447"/>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87978"/>
            <a:ext cx="10954512" cy="969264"/>
          </a:xfrm>
        </p:spPr>
        <p:txBody>
          <a:bodyPr anchor="ctr"/>
          <a:lstStyle/>
          <a:p>
            <a:r>
              <a:rPr lang="en-US" dirty="0"/>
              <a:t>Click to edit Master title style</a:t>
            </a:r>
          </a:p>
        </p:txBody>
      </p:sp>
      <p:sp>
        <p:nvSpPr>
          <p:cNvPr id="9" name="Picture Placeholder 8">
            <a:extLst>
              <a:ext uri="{FF2B5EF4-FFF2-40B4-BE49-F238E27FC236}">
                <a16:creationId xmlns:a16="http://schemas.microsoft.com/office/drawing/2014/main" id="{65C3B04B-96C8-DA90-9593-3508CE34B4EE}"/>
              </a:ext>
            </a:extLst>
          </p:cNvPr>
          <p:cNvSpPr>
            <a:spLocks noGrp="1"/>
          </p:cNvSpPr>
          <p:nvPr>
            <p:ph type="pic" sz="quarter" idx="15" hasCustomPrompt="1"/>
          </p:nvPr>
        </p:nvSpPr>
        <p:spPr>
          <a:xfrm>
            <a:off x="612648" y="1801367"/>
            <a:ext cx="7015248" cy="4489704"/>
          </a:xfrm>
          <a:blipFill>
            <a:blip r:embed="rId2">
              <a:alphaModFix amt="6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8252735" y="1801367"/>
            <a:ext cx="3314425" cy="4489704"/>
          </a:xfrm>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2E02B3BF-7794-675C-7382-345519B43BE3}"/>
              </a:ext>
            </a:extLst>
          </p:cNvPr>
          <p:cNvSpPr>
            <a:spLocks noGrp="1"/>
          </p:cNvSpPr>
          <p:nvPr>
            <p:ph type="ftr" sz="quarter" idx="17"/>
          </p:nvPr>
        </p:nvSpPr>
        <p:spPr/>
        <p:txBody>
          <a:bodyPr/>
          <a:lstStyle/>
          <a:p>
            <a:r>
              <a:rPr lang="en-US"/>
              <a:t>Sample Footer Text</a:t>
            </a:r>
            <a:endParaRPr lang="en-US" dirty="0"/>
          </a:p>
        </p:txBody>
      </p:sp>
      <p:sp>
        <p:nvSpPr>
          <p:cNvPr id="3" name="Date Placeholder 2">
            <a:extLst>
              <a:ext uri="{FF2B5EF4-FFF2-40B4-BE49-F238E27FC236}">
                <a16:creationId xmlns:a16="http://schemas.microsoft.com/office/drawing/2014/main" id="{08303468-1991-7CCF-2C67-0B5A3850BAD1}"/>
              </a:ext>
            </a:extLst>
          </p:cNvPr>
          <p:cNvSpPr>
            <a:spLocks noGrp="1"/>
          </p:cNvSpPr>
          <p:nvPr>
            <p:ph type="dt" sz="half" idx="16"/>
          </p:nvPr>
        </p:nvSpPr>
        <p:spPr/>
        <p:txBody>
          <a:bodyPr/>
          <a:lstStyle/>
          <a:p>
            <a:fld id="{7305F46D-792E-48B7-9047-8A1672515077}" type="datetime1">
              <a:rPr lang="en-US" smtClean="0"/>
              <a:t>12/10/2025</a:t>
            </a:fld>
            <a:endParaRPr lang="en-US" dirty="0"/>
          </a:p>
        </p:txBody>
      </p:sp>
      <p:sp>
        <p:nvSpPr>
          <p:cNvPr id="10" name="Slide Number Placeholder 9">
            <a:extLst>
              <a:ext uri="{FF2B5EF4-FFF2-40B4-BE49-F238E27FC236}">
                <a16:creationId xmlns:a16="http://schemas.microsoft.com/office/drawing/2014/main" id="{5AF75D71-C32E-4EF6-2C8E-B5F29DBF4D14}"/>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70314695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le, Content Photo 13">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6287667-A4F8-6B7A-7C1E-415768F3B3AA}"/>
              </a:ext>
              <a:ext uri="{C183D7F6-B498-43B3-948B-1728B52AA6E4}">
                <adec:decorative xmlns:adec="http://schemas.microsoft.com/office/drawing/2017/decorative" val="1"/>
              </a:ext>
            </a:extLst>
          </p:cNvPr>
          <p:cNvGrpSpPr/>
          <p:nvPr/>
        </p:nvGrpSpPr>
        <p:grpSpPr>
          <a:xfrm>
            <a:off x="12068638" y="0"/>
            <a:ext cx="123362" cy="6858000"/>
            <a:chOff x="12068638" y="0"/>
            <a:chExt cx="123362" cy="6858000"/>
          </a:xfrm>
        </p:grpSpPr>
        <p:sp>
          <p:nvSpPr>
            <p:cNvPr id="9" name="Rectangle 8">
              <a:extLst>
                <a:ext uri="{FF2B5EF4-FFF2-40B4-BE49-F238E27FC236}">
                  <a16:creationId xmlns:a16="http://schemas.microsoft.com/office/drawing/2014/main" id="{860F260A-40A1-ED4C-F5A8-F915D3BDB7F5}"/>
                </a:ext>
              </a:extLst>
            </p:cNvPr>
            <p:cNvSpPr/>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79CD2C2-2541-1223-03B1-97955C134718}"/>
                </a:ext>
              </a:extLst>
            </p:cNvPr>
            <p:cNvSpPr/>
            <p:nvPr/>
          </p:nvSpPr>
          <p:spPr>
            <a:xfrm>
              <a:off x="12068638" y="3527553"/>
              <a:ext cx="123362" cy="3330447"/>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02920"/>
            <a:ext cx="4669536" cy="1453896"/>
          </a:xfrm>
        </p:spPr>
        <p:txBody>
          <a:bodyPr anchor="t"/>
          <a:lstStyle/>
          <a:p>
            <a:r>
              <a:rPr lang="en-US" dirty="0"/>
              <a:t>Click to edit Master title style</a:t>
            </a:r>
          </a:p>
        </p:txBody>
      </p:sp>
      <p:sp>
        <p:nvSpPr>
          <p:cNvPr id="4" name="Picture Placeholder 3">
            <a:extLst>
              <a:ext uri="{FF2B5EF4-FFF2-40B4-BE49-F238E27FC236}">
                <a16:creationId xmlns:a16="http://schemas.microsoft.com/office/drawing/2014/main" id="{15A7BF66-FFF1-E318-9AFE-331E011D59C1}"/>
              </a:ext>
            </a:extLst>
          </p:cNvPr>
          <p:cNvSpPr>
            <a:spLocks noGrp="1"/>
          </p:cNvSpPr>
          <p:nvPr>
            <p:ph type="pic" sz="quarter" idx="15" hasCustomPrompt="1"/>
          </p:nvPr>
        </p:nvSpPr>
        <p:spPr>
          <a:xfrm>
            <a:off x="612648" y="2293938"/>
            <a:ext cx="4669536" cy="4024566"/>
          </a:xfrm>
          <a:blipFill>
            <a:blip r:embed="rId2">
              <a:alphaModFix amt="6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096000" y="502919"/>
            <a:ext cx="5471160" cy="581558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10">
            <a:extLst>
              <a:ext uri="{FF2B5EF4-FFF2-40B4-BE49-F238E27FC236}">
                <a16:creationId xmlns:a16="http://schemas.microsoft.com/office/drawing/2014/main" id="{F3134235-8D6E-735A-EBA0-BA533F60F020}"/>
              </a:ext>
            </a:extLst>
          </p:cNvPr>
          <p:cNvSpPr>
            <a:spLocks noGrp="1"/>
          </p:cNvSpPr>
          <p:nvPr>
            <p:ph type="ftr" sz="quarter" idx="17"/>
          </p:nvPr>
        </p:nvSpPr>
        <p:spPr/>
        <p:txBody>
          <a:bodyPr/>
          <a:lstStyle/>
          <a:p>
            <a:r>
              <a:rPr lang="en-US"/>
              <a:t>Sample Footer Text</a:t>
            </a:r>
            <a:endParaRPr lang="en-US" dirty="0"/>
          </a:p>
        </p:txBody>
      </p:sp>
      <p:sp>
        <p:nvSpPr>
          <p:cNvPr id="10" name="Date Placeholder 9">
            <a:extLst>
              <a:ext uri="{FF2B5EF4-FFF2-40B4-BE49-F238E27FC236}">
                <a16:creationId xmlns:a16="http://schemas.microsoft.com/office/drawing/2014/main" id="{9D2F68ED-5552-E109-B7F4-671217CABF2D}"/>
              </a:ext>
            </a:extLst>
          </p:cNvPr>
          <p:cNvSpPr>
            <a:spLocks noGrp="1"/>
          </p:cNvSpPr>
          <p:nvPr>
            <p:ph type="dt" sz="half" idx="16"/>
          </p:nvPr>
        </p:nvSpPr>
        <p:spPr/>
        <p:txBody>
          <a:bodyPr/>
          <a:lstStyle/>
          <a:p>
            <a:fld id="{8B53D3FE-D727-4B50-874D-41D5E635B20A}" type="datetime1">
              <a:rPr lang="en-US" smtClean="0"/>
              <a:t>12/10/2025</a:t>
            </a:fld>
            <a:endParaRPr lang="en-US" dirty="0"/>
          </a:p>
        </p:txBody>
      </p:sp>
      <p:sp>
        <p:nvSpPr>
          <p:cNvPr id="12" name="Slide Number Placeholder 11">
            <a:extLst>
              <a:ext uri="{FF2B5EF4-FFF2-40B4-BE49-F238E27FC236}">
                <a16:creationId xmlns:a16="http://schemas.microsoft.com/office/drawing/2014/main" id="{573B9B49-4584-CFEF-738F-BE68D009CEA3}"/>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59306639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itle, Content Photo 14">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53C02DA-0C9D-12C9-42BB-CC4820B41CF2}"/>
              </a:ext>
              <a:ext uri="{C183D7F6-B498-43B3-948B-1728B52AA6E4}">
                <adec:decorative xmlns:adec="http://schemas.microsoft.com/office/drawing/2017/decorative" val="1"/>
              </a:ext>
            </a:extLst>
          </p:cNvPr>
          <p:cNvGrpSpPr/>
          <p:nvPr/>
        </p:nvGrpSpPr>
        <p:grpSpPr>
          <a:xfrm rot="10800000">
            <a:off x="0" y="6743026"/>
            <a:ext cx="12207200" cy="123363"/>
            <a:chOff x="-5025" y="6737718"/>
            <a:chExt cx="12207200" cy="123363"/>
          </a:xfrm>
        </p:grpSpPr>
        <p:sp>
          <p:nvSpPr>
            <p:cNvPr id="10" name="Rectangle 9">
              <a:extLst>
                <a:ext uri="{FF2B5EF4-FFF2-40B4-BE49-F238E27FC236}">
                  <a16:creationId xmlns:a16="http://schemas.microsoft.com/office/drawing/2014/main" id="{43680A20-A590-D755-5AA0-BAF1B1402907}"/>
                </a:ext>
              </a:extLst>
            </p:cNvPr>
            <p:cNvSpPr/>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6CA06CF-7B14-32D2-2412-3434710512EF}"/>
                </a:ext>
              </a:extLst>
            </p:cNvPr>
            <p:cNvSpPr/>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02920"/>
            <a:ext cx="3645980" cy="1453896"/>
          </a:xfrm>
        </p:spPr>
        <p:txBody>
          <a:bodyPr anchor="t"/>
          <a:lstStyle/>
          <a:p>
            <a:r>
              <a:rPr lang="en-US" dirty="0"/>
              <a:t>Click to edit Master title style</a:t>
            </a:r>
          </a:p>
        </p:txBody>
      </p:sp>
      <p:sp>
        <p:nvSpPr>
          <p:cNvPr id="4" name="Picture Placeholder 3">
            <a:extLst>
              <a:ext uri="{FF2B5EF4-FFF2-40B4-BE49-F238E27FC236}">
                <a16:creationId xmlns:a16="http://schemas.microsoft.com/office/drawing/2014/main" id="{15A7BF66-FFF1-E318-9AFE-331E011D59C1}"/>
              </a:ext>
            </a:extLst>
          </p:cNvPr>
          <p:cNvSpPr>
            <a:spLocks noGrp="1"/>
          </p:cNvSpPr>
          <p:nvPr>
            <p:ph type="pic" sz="quarter" idx="15" hasCustomPrompt="1"/>
          </p:nvPr>
        </p:nvSpPr>
        <p:spPr>
          <a:xfrm>
            <a:off x="612648" y="2293938"/>
            <a:ext cx="3645980" cy="4024565"/>
          </a:xfrm>
          <a:blipFill>
            <a:blip r:embed="rId2">
              <a:alphaModFix amt="6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212227" y="502919"/>
            <a:ext cx="6354933" cy="581558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Footer Placeholder 11">
            <a:extLst>
              <a:ext uri="{FF2B5EF4-FFF2-40B4-BE49-F238E27FC236}">
                <a16:creationId xmlns:a16="http://schemas.microsoft.com/office/drawing/2014/main" id="{0BFB2EA8-AADE-E8CD-890F-EA9F9968B253}"/>
              </a:ext>
            </a:extLst>
          </p:cNvPr>
          <p:cNvSpPr>
            <a:spLocks noGrp="1"/>
          </p:cNvSpPr>
          <p:nvPr>
            <p:ph type="ftr" sz="quarter" idx="17"/>
          </p:nvPr>
        </p:nvSpPr>
        <p:spPr/>
        <p:txBody>
          <a:bodyPr/>
          <a:lstStyle/>
          <a:p>
            <a:r>
              <a:rPr lang="en-US"/>
              <a:t>Sample Footer Text</a:t>
            </a:r>
            <a:endParaRPr lang="en-US" dirty="0"/>
          </a:p>
        </p:txBody>
      </p:sp>
      <p:sp>
        <p:nvSpPr>
          <p:cNvPr id="3" name="Date Placeholder 2">
            <a:extLst>
              <a:ext uri="{FF2B5EF4-FFF2-40B4-BE49-F238E27FC236}">
                <a16:creationId xmlns:a16="http://schemas.microsoft.com/office/drawing/2014/main" id="{FB8772B0-B493-B608-E389-35329DEF2016}"/>
              </a:ext>
            </a:extLst>
          </p:cNvPr>
          <p:cNvSpPr>
            <a:spLocks noGrp="1"/>
          </p:cNvSpPr>
          <p:nvPr>
            <p:ph type="dt" sz="half" idx="16"/>
          </p:nvPr>
        </p:nvSpPr>
        <p:spPr/>
        <p:txBody>
          <a:bodyPr/>
          <a:lstStyle/>
          <a:p>
            <a:fld id="{FE942071-3A2D-4B86-82F9-428DB212BAF8}" type="datetime1">
              <a:rPr lang="en-US" smtClean="0"/>
              <a:t>12/10/2025</a:t>
            </a:fld>
            <a:endParaRPr lang="en-US" dirty="0"/>
          </a:p>
        </p:txBody>
      </p:sp>
      <p:sp>
        <p:nvSpPr>
          <p:cNvPr id="13" name="Slide Number Placeholder 12">
            <a:extLst>
              <a:ext uri="{FF2B5EF4-FFF2-40B4-BE49-F238E27FC236}">
                <a16:creationId xmlns:a16="http://schemas.microsoft.com/office/drawing/2014/main" id="{D854D38F-A697-A216-CCCB-0C1A9DCBD2FC}"/>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4814993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Big Number">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0B93BC13-F3D8-0BDA-D1BF-7B8E455AC066}"/>
              </a:ext>
            </a:extLst>
          </p:cNvPr>
          <p:cNvSpPr/>
          <p:nvPr/>
        </p:nvSpPr>
        <p:spPr>
          <a:xfrm>
            <a:off x="0" y="0"/>
            <a:ext cx="12192000" cy="6858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27362B5B-CACD-7203-74DE-7B0BBF7D69CE}"/>
              </a:ext>
            </a:extLst>
          </p:cNvPr>
          <p:cNvGrpSpPr/>
          <p:nvPr/>
        </p:nvGrpSpPr>
        <p:grpSpPr>
          <a:xfrm>
            <a:off x="-22276" y="-6922"/>
            <a:ext cx="12214276" cy="6869101"/>
            <a:chOff x="-22276" y="-6922"/>
            <a:chExt cx="12214276" cy="6869101"/>
          </a:xfrm>
        </p:grpSpPr>
        <p:sp>
          <p:nvSpPr>
            <p:cNvPr id="9" name="Rectangle 8">
              <a:extLst>
                <a:ext uri="{FF2B5EF4-FFF2-40B4-BE49-F238E27FC236}">
                  <a16:creationId xmlns:a16="http://schemas.microsoft.com/office/drawing/2014/main" id="{7D6A753B-AD01-7A7A-4F2D-C75592EC67B9}"/>
                </a:ext>
              </a:extLst>
            </p:cNvPr>
            <p:cNvSpPr/>
            <p:nvPr/>
          </p:nvSpPr>
          <p:spPr>
            <a:xfrm rot="5400000">
              <a:off x="2655863" y="-2678137"/>
              <a:ext cx="6857999" cy="12214275"/>
            </a:xfrm>
            <a:prstGeom prst="rect">
              <a:avLst/>
            </a:prstGeom>
            <a:gradFill>
              <a:gsLst>
                <a:gs pos="0">
                  <a:schemeClr val="accent2"/>
                </a:gs>
                <a:gs pos="93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Light"/>
                <a:ea typeface="+mn-ea"/>
                <a:cs typeface="+mn-cs"/>
              </a:endParaRPr>
            </a:p>
          </p:txBody>
        </p:sp>
        <p:sp>
          <p:nvSpPr>
            <p:cNvPr id="10" name="Rectangle 9">
              <a:extLst>
                <a:ext uri="{FF2B5EF4-FFF2-40B4-BE49-F238E27FC236}">
                  <a16:creationId xmlns:a16="http://schemas.microsoft.com/office/drawing/2014/main" id="{33E82525-BA9A-AA08-8DF0-B77178C6BC45}"/>
                </a:ext>
              </a:extLst>
            </p:cNvPr>
            <p:cNvSpPr/>
            <p:nvPr/>
          </p:nvSpPr>
          <p:spPr>
            <a:xfrm rot="16200000">
              <a:off x="3197276" y="-2132545"/>
              <a:ext cx="6850175" cy="11139273"/>
            </a:xfrm>
            <a:prstGeom prst="rect">
              <a:avLst/>
            </a:prstGeom>
            <a:gradFill flip="none" rotWithShape="1">
              <a:gsLst>
                <a:gs pos="0">
                  <a:schemeClr val="accent5">
                    <a:lumMod val="75000"/>
                  </a:schemeClr>
                </a:gs>
                <a:gs pos="32000">
                  <a:schemeClr val="accent5">
                    <a:alpha val="0"/>
                  </a:schemeClr>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Light"/>
                <a:ea typeface="+mn-ea"/>
                <a:cs typeface="+mn-cs"/>
              </a:endParaRPr>
            </a:p>
          </p:txBody>
        </p:sp>
        <p:sp>
          <p:nvSpPr>
            <p:cNvPr id="11" name="Rectangle 10">
              <a:extLst>
                <a:ext uri="{FF2B5EF4-FFF2-40B4-BE49-F238E27FC236}">
                  <a16:creationId xmlns:a16="http://schemas.microsoft.com/office/drawing/2014/main" id="{0A4B5202-8712-82B4-1B42-E7E4336E8698}"/>
                </a:ext>
              </a:extLst>
            </p:cNvPr>
            <p:cNvSpPr/>
            <p:nvPr/>
          </p:nvSpPr>
          <p:spPr>
            <a:xfrm flipH="1">
              <a:off x="-22276" y="-6922"/>
              <a:ext cx="3849318" cy="6852919"/>
            </a:xfrm>
            <a:prstGeom prst="rect">
              <a:avLst/>
            </a:prstGeom>
            <a:gradFill>
              <a:gsLst>
                <a:gs pos="0">
                  <a:schemeClr val="accent5">
                    <a:lumMod val="75000"/>
                  </a:schemeClr>
                </a:gs>
                <a:gs pos="48000">
                  <a:schemeClr val="accent5">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Light"/>
                <a:ea typeface="+mn-ea"/>
                <a:cs typeface="+mn-cs"/>
              </a:endParaRPr>
            </a:p>
          </p:txBody>
        </p:sp>
        <p:sp>
          <p:nvSpPr>
            <p:cNvPr id="12" name="Rectangle 11">
              <a:extLst>
                <a:ext uri="{FF2B5EF4-FFF2-40B4-BE49-F238E27FC236}">
                  <a16:creationId xmlns:a16="http://schemas.microsoft.com/office/drawing/2014/main" id="{D95172D8-9117-7FB7-2347-567B5663C510}"/>
                </a:ext>
                <a:ext uri="{C183D7F6-B498-43B3-948B-1728B52AA6E4}">
                  <adec:decorative xmlns:adec="http://schemas.microsoft.com/office/drawing/2017/decorative" val="1"/>
                </a:ext>
              </a:extLst>
            </p:cNvPr>
            <p:cNvSpPr/>
            <p:nvPr/>
          </p:nvSpPr>
          <p:spPr>
            <a:xfrm rot="5400000">
              <a:off x="6189691" y="-743112"/>
              <a:ext cx="5263375" cy="6741243"/>
            </a:xfrm>
            <a:prstGeom prst="rect">
              <a:avLst/>
            </a:prstGeom>
            <a:gradFill flip="none" rotWithShape="1">
              <a:gsLst>
                <a:gs pos="2000">
                  <a:schemeClr val="accent5">
                    <a:lumMod val="60000"/>
                    <a:lumOff val="40000"/>
                    <a:alpha val="68000"/>
                  </a:schemeClr>
                </a:gs>
                <a:gs pos="48000">
                  <a:schemeClr val="accent5">
                    <a:lumMod val="60000"/>
                    <a:lumOff val="40000"/>
                    <a:alpha val="0"/>
                  </a:schemeClr>
                </a:gs>
              </a:gsLst>
              <a:lin ang="18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Light"/>
                <a:ea typeface="+mn-ea"/>
                <a:cs typeface="+mn-cs"/>
              </a:endParaRPr>
            </a:p>
          </p:txBody>
        </p:sp>
      </p:grpSp>
      <p:sp>
        <p:nvSpPr>
          <p:cNvPr id="2" name="Title 1">
            <a:extLst>
              <a:ext uri="{FF2B5EF4-FFF2-40B4-BE49-F238E27FC236}">
                <a16:creationId xmlns:a16="http://schemas.microsoft.com/office/drawing/2014/main" id="{A13BB35F-4BB0-2BB5-FD14-127AFB001957}"/>
              </a:ext>
            </a:extLst>
          </p:cNvPr>
          <p:cNvSpPr>
            <a:spLocks noGrp="1"/>
          </p:cNvSpPr>
          <p:nvPr>
            <p:ph type="title"/>
          </p:nvPr>
        </p:nvSpPr>
        <p:spPr>
          <a:xfrm>
            <a:off x="1143000" y="4928616"/>
            <a:ext cx="9912096" cy="1545336"/>
          </a:xfrm>
        </p:spPr>
        <p:txBody>
          <a:bodyPr anchor="t">
            <a:normAutofit/>
          </a:bodyPr>
          <a:lstStyle>
            <a:lvl1pPr algn="ctr">
              <a:lnSpc>
                <a:spcPct val="120000"/>
              </a:lnSpc>
              <a:defRPr sz="2800">
                <a:solidFill>
                  <a:schemeClr val="bg1"/>
                </a:solidFill>
              </a:defRPr>
            </a:lvl1pPr>
          </a:lstStyle>
          <a:p>
            <a:r>
              <a:rPr lang="en-US" dirty="0"/>
              <a:t>Click to edit Master title style</a:t>
            </a:r>
          </a:p>
        </p:txBody>
      </p:sp>
      <p:sp>
        <p:nvSpPr>
          <p:cNvPr id="7" name="Content Placeholder 6">
            <a:extLst>
              <a:ext uri="{FF2B5EF4-FFF2-40B4-BE49-F238E27FC236}">
                <a16:creationId xmlns:a16="http://schemas.microsoft.com/office/drawing/2014/main" id="{887C9CAD-F25A-225B-E7BA-4503FD713A44}"/>
              </a:ext>
            </a:extLst>
          </p:cNvPr>
          <p:cNvSpPr>
            <a:spLocks noGrp="1"/>
          </p:cNvSpPr>
          <p:nvPr>
            <p:ph sz="quarter" idx="13" hasCustomPrompt="1"/>
          </p:nvPr>
        </p:nvSpPr>
        <p:spPr>
          <a:xfrm>
            <a:off x="530352" y="978408"/>
            <a:ext cx="11137392" cy="4114800"/>
          </a:xfrm>
        </p:spPr>
        <p:txBody>
          <a:bodyPr anchor="b">
            <a:normAutofit/>
          </a:bodyPr>
          <a:lstStyle>
            <a:lvl1pPr marL="0" indent="0" algn="ctr">
              <a:lnSpc>
                <a:spcPct val="90000"/>
              </a:lnSpc>
              <a:buNone/>
              <a:defRPr sz="27800" b="1">
                <a:solidFill>
                  <a:schemeClr val="bg1"/>
                </a:solidFill>
              </a:defRPr>
            </a:lvl1pPr>
          </a:lstStyle>
          <a:p>
            <a:pPr lvl="0"/>
            <a:r>
              <a:rPr lang="en-US" dirty="0"/>
              <a:t>##%</a:t>
            </a:r>
          </a:p>
        </p:txBody>
      </p:sp>
      <p:sp>
        <p:nvSpPr>
          <p:cNvPr id="3" name="Footer Placeholder 2">
            <a:extLst>
              <a:ext uri="{FF2B5EF4-FFF2-40B4-BE49-F238E27FC236}">
                <a16:creationId xmlns:a16="http://schemas.microsoft.com/office/drawing/2014/main" id="{31932224-E515-4E44-2832-0D5E94847CF7}"/>
              </a:ext>
            </a:extLst>
          </p:cNvPr>
          <p:cNvSpPr>
            <a:spLocks noGrp="1"/>
          </p:cNvSpPr>
          <p:nvPr>
            <p:ph type="ftr" sz="quarter" idx="10"/>
          </p:nvPr>
        </p:nvSpPr>
        <p:spPr/>
        <p:txBody>
          <a:bodyPr/>
          <a:lstStyle>
            <a:lvl1pPr>
              <a:defRPr>
                <a:solidFill>
                  <a:schemeClr val="bg1"/>
                </a:solidFill>
              </a:defRPr>
            </a:lvl1pPr>
          </a:lstStyle>
          <a:p>
            <a:r>
              <a:rPr lang="en-US"/>
              <a:t>Sample Footer Text</a:t>
            </a:r>
            <a:endParaRPr lang="en-US" dirty="0"/>
          </a:p>
        </p:txBody>
      </p:sp>
      <p:sp>
        <p:nvSpPr>
          <p:cNvPr id="4" name="Date Placeholder 3">
            <a:extLst>
              <a:ext uri="{FF2B5EF4-FFF2-40B4-BE49-F238E27FC236}">
                <a16:creationId xmlns:a16="http://schemas.microsoft.com/office/drawing/2014/main" id="{9E371D16-7052-CB51-10DB-659F8F77B25F}"/>
              </a:ext>
            </a:extLst>
          </p:cNvPr>
          <p:cNvSpPr>
            <a:spLocks noGrp="1"/>
          </p:cNvSpPr>
          <p:nvPr>
            <p:ph type="dt" sz="half" idx="11"/>
          </p:nvPr>
        </p:nvSpPr>
        <p:spPr/>
        <p:txBody>
          <a:bodyPr/>
          <a:lstStyle>
            <a:lvl1pPr>
              <a:defRPr>
                <a:solidFill>
                  <a:schemeClr val="bg1"/>
                </a:solidFill>
              </a:defRPr>
            </a:lvl1pPr>
          </a:lstStyle>
          <a:p>
            <a:fld id="{040D1012-6B36-4753-8153-E5F982239567}" type="datetime1">
              <a:rPr lang="en-US" smtClean="0"/>
              <a:t>12/10/2025</a:t>
            </a:fld>
            <a:endParaRPr lang="en-US" dirty="0"/>
          </a:p>
        </p:txBody>
      </p:sp>
      <p:sp>
        <p:nvSpPr>
          <p:cNvPr id="5" name="Slide Number Placeholder 4">
            <a:extLst>
              <a:ext uri="{FF2B5EF4-FFF2-40B4-BE49-F238E27FC236}">
                <a16:creationId xmlns:a16="http://schemas.microsoft.com/office/drawing/2014/main" id="{85B132CC-C4B7-E2AF-5520-00C69FF37620}"/>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83598622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Big Number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BB35F-4BB0-2BB5-FD14-127AFB001957}"/>
              </a:ext>
            </a:extLst>
          </p:cNvPr>
          <p:cNvSpPr>
            <a:spLocks noGrp="1"/>
          </p:cNvSpPr>
          <p:nvPr>
            <p:ph type="title"/>
          </p:nvPr>
        </p:nvSpPr>
        <p:spPr>
          <a:xfrm>
            <a:off x="612648" y="4718304"/>
            <a:ext cx="6281928" cy="1353312"/>
          </a:xfrm>
        </p:spPr>
        <p:txBody>
          <a:bodyPr vert="horz" lIns="91440" tIns="45720" rIns="91440" bIns="45720" rtlCol="0" anchor="t">
            <a:normAutofit/>
          </a:bodyPr>
          <a:lstStyle>
            <a:lvl1pPr>
              <a:lnSpc>
                <a:spcPct val="120000"/>
              </a:lnSpc>
              <a:defRPr lang="en-US" sz="2800" dirty="0"/>
            </a:lvl1pPr>
          </a:lstStyle>
          <a:p>
            <a:pPr lvl="0"/>
            <a:r>
              <a:rPr lang="en-US" dirty="0"/>
              <a:t>Click to edit Master title style</a:t>
            </a:r>
          </a:p>
        </p:txBody>
      </p:sp>
      <p:sp>
        <p:nvSpPr>
          <p:cNvPr id="7" name="Content Placeholder 6">
            <a:extLst>
              <a:ext uri="{FF2B5EF4-FFF2-40B4-BE49-F238E27FC236}">
                <a16:creationId xmlns:a16="http://schemas.microsoft.com/office/drawing/2014/main" id="{887C9CAD-F25A-225B-E7BA-4503FD713A44}"/>
              </a:ext>
            </a:extLst>
          </p:cNvPr>
          <p:cNvSpPr>
            <a:spLocks noGrp="1"/>
          </p:cNvSpPr>
          <p:nvPr>
            <p:ph sz="quarter" idx="13" hasCustomPrompt="1"/>
          </p:nvPr>
        </p:nvSpPr>
        <p:spPr>
          <a:xfrm>
            <a:off x="521208" y="786384"/>
            <a:ext cx="11155680" cy="4334256"/>
          </a:xfrm>
        </p:spPr>
        <p:txBody>
          <a:bodyPr vert="horz" lIns="91440" tIns="45720" rIns="91440" bIns="45720" rtlCol="0" anchor="b">
            <a:normAutofit/>
          </a:bodyPr>
          <a:lstStyle>
            <a:lvl1pPr marL="0" indent="0">
              <a:buNone/>
              <a:defRPr lang="en-US" sz="27800" b="1" dirty="0">
                <a:gradFill>
                  <a:gsLst>
                    <a:gs pos="0">
                      <a:schemeClr val="accent2"/>
                    </a:gs>
                    <a:gs pos="100000">
                      <a:schemeClr val="accent5"/>
                    </a:gs>
                  </a:gsLst>
                  <a:lin ang="4200000" scaled="0"/>
                </a:gradFill>
              </a:defRPr>
            </a:lvl1pPr>
          </a:lstStyle>
          <a:p>
            <a:pPr lvl="0"/>
            <a:r>
              <a:rPr lang="en-US" dirty="0"/>
              <a:t>##%</a:t>
            </a:r>
          </a:p>
        </p:txBody>
      </p:sp>
      <p:sp>
        <p:nvSpPr>
          <p:cNvPr id="6" name="Date Placeholder 5">
            <a:extLst>
              <a:ext uri="{FF2B5EF4-FFF2-40B4-BE49-F238E27FC236}">
                <a16:creationId xmlns:a16="http://schemas.microsoft.com/office/drawing/2014/main" id="{418D0173-56FC-C02C-32BA-73DB1BA380C4}"/>
              </a:ext>
            </a:extLst>
          </p:cNvPr>
          <p:cNvSpPr>
            <a:spLocks noGrp="1"/>
          </p:cNvSpPr>
          <p:nvPr>
            <p:ph type="dt" sz="half" idx="14"/>
          </p:nvPr>
        </p:nvSpPr>
        <p:spPr/>
        <p:txBody>
          <a:bodyPr/>
          <a:lstStyle/>
          <a:p>
            <a:fld id="{02E2BBBB-FE25-456C-89E4-A0303F0273E5}" type="datetime1">
              <a:rPr lang="en-US" smtClean="0"/>
              <a:t>12/10/2025</a:t>
            </a:fld>
            <a:endParaRPr lang="en-US" dirty="0"/>
          </a:p>
        </p:txBody>
      </p:sp>
      <p:sp>
        <p:nvSpPr>
          <p:cNvPr id="14" name="Footer Placeholder 13">
            <a:extLst>
              <a:ext uri="{FF2B5EF4-FFF2-40B4-BE49-F238E27FC236}">
                <a16:creationId xmlns:a16="http://schemas.microsoft.com/office/drawing/2014/main" id="{06AFD340-D045-A82B-779A-CCE82B04A257}"/>
              </a:ext>
            </a:extLst>
          </p:cNvPr>
          <p:cNvSpPr>
            <a:spLocks noGrp="1"/>
          </p:cNvSpPr>
          <p:nvPr>
            <p:ph type="ftr" sz="quarter" idx="15"/>
          </p:nvPr>
        </p:nvSpPr>
        <p:spPr/>
        <p:txBody>
          <a:bodyPr/>
          <a:lstStyle/>
          <a:p>
            <a:r>
              <a:rPr lang="en-US"/>
              <a:t>Sample Footer Text</a:t>
            </a:r>
            <a:endParaRPr lang="en-US" dirty="0"/>
          </a:p>
        </p:txBody>
      </p:sp>
      <p:sp>
        <p:nvSpPr>
          <p:cNvPr id="15" name="Slide Number Placeholder 14">
            <a:extLst>
              <a:ext uri="{FF2B5EF4-FFF2-40B4-BE49-F238E27FC236}">
                <a16:creationId xmlns:a16="http://schemas.microsoft.com/office/drawing/2014/main" id="{1B246833-56EB-2252-BAD6-8D369F554831}"/>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63601623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Big Number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BB35F-4BB0-2BB5-FD14-127AFB001957}"/>
              </a:ext>
            </a:extLst>
          </p:cNvPr>
          <p:cNvSpPr>
            <a:spLocks noGrp="1"/>
          </p:cNvSpPr>
          <p:nvPr>
            <p:ph type="title"/>
          </p:nvPr>
        </p:nvSpPr>
        <p:spPr>
          <a:xfrm>
            <a:off x="612648" y="4983480"/>
            <a:ext cx="6281928" cy="1353312"/>
          </a:xfrm>
        </p:spPr>
        <p:txBody>
          <a:bodyPr vert="horz" lIns="91440" tIns="45720" rIns="91440" bIns="45720" rtlCol="0" anchor="b">
            <a:normAutofit/>
          </a:bodyPr>
          <a:lstStyle>
            <a:lvl1pPr>
              <a:lnSpc>
                <a:spcPct val="120000"/>
              </a:lnSpc>
              <a:defRPr lang="en-US" sz="2800" dirty="0"/>
            </a:lvl1pPr>
          </a:lstStyle>
          <a:p>
            <a:pPr lvl="0"/>
            <a:r>
              <a:rPr lang="en-US" dirty="0"/>
              <a:t>Click to edit Master title style</a:t>
            </a:r>
          </a:p>
        </p:txBody>
      </p:sp>
      <p:sp>
        <p:nvSpPr>
          <p:cNvPr id="7" name="Content Placeholder 6">
            <a:extLst>
              <a:ext uri="{FF2B5EF4-FFF2-40B4-BE49-F238E27FC236}">
                <a16:creationId xmlns:a16="http://schemas.microsoft.com/office/drawing/2014/main" id="{887C9CAD-F25A-225B-E7BA-4503FD713A44}"/>
              </a:ext>
            </a:extLst>
          </p:cNvPr>
          <p:cNvSpPr>
            <a:spLocks noGrp="1"/>
          </p:cNvSpPr>
          <p:nvPr>
            <p:ph sz="quarter" idx="13" hasCustomPrompt="1"/>
          </p:nvPr>
        </p:nvSpPr>
        <p:spPr>
          <a:xfrm>
            <a:off x="457200" y="182880"/>
            <a:ext cx="11247120" cy="4974336"/>
          </a:xfrm>
        </p:spPr>
        <p:txBody>
          <a:bodyPr vert="horz" lIns="91440" tIns="45720" rIns="91440" bIns="45720" rtlCol="0">
            <a:normAutofit/>
          </a:bodyPr>
          <a:lstStyle>
            <a:lvl1pPr marL="0" indent="0">
              <a:lnSpc>
                <a:spcPct val="90000"/>
              </a:lnSpc>
              <a:buNone/>
              <a:defRPr lang="en-US" sz="32500" b="1" dirty="0">
                <a:gradFill>
                  <a:gsLst>
                    <a:gs pos="0">
                      <a:schemeClr val="accent2"/>
                    </a:gs>
                    <a:gs pos="100000">
                      <a:schemeClr val="accent5"/>
                    </a:gs>
                  </a:gsLst>
                  <a:lin ang="4200000" scaled="0"/>
                </a:gradFill>
              </a:defRPr>
            </a:lvl1pPr>
          </a:lstStyle>
          <a:p>
            <a:pPr lvl="0"/>
            <a:r>
              <a:rPr lang="en-US" dirty="0"/>
              <a:t>##%</a:t>
            </a:r>
          </a:p>
        </p:txBody>
      </p:sp>
      <p:sp>
        <p:nvSpPr>
          <p:cNvPr id="6" name="Date Placeholder 5">
            <a:extLst>
              <a:ext uri="{FF2B5EF4-FFF2-40B4-BE49-F238E27FC236}">
                <a16:creationId xmlns:a16="http://schemas.microsoft.com/office/drawing/2014/main" id="{418D0173-56FC-C02C-32BA-73DB1BA380C4}"/>
              </a:ext>
            </a:extLst>
          </p:cNvPr>
          <p:cNvSpPr>
            <a:spLocks noGrp="1"/>
          </p:cNvSpPr>
          <p:nvPr>
            <p:ph type="dt" sz="half" idx="14"/>
          </p:nvPr>
        </p:nvSpPr>
        <p:spPr/>
        <p:txBody>
          <a:bodyPr/>
          <a:lstStyle/>
          <a:p>
            <a:fld id="{1315EE4B-219D-4799-AB8D-57B100451C5D}" type="datetime1">
              <a:rPr lang="en-US" smtClean="0"/>
              <a:t>12/10/2025</a:t>
            </a:fld>
            <a:endParaRPr lang="en-US" dirty="0"/>
          </a:p>
        </p:txBody>
      </p:sp>
      <p:sp>
        <p:nvSpPr>
          <p:cNvPr id="14" name="Footer Placeholder 13">
            <a:extLst>
              <a:ext uri="{FF2B5EF4-FFF2-40B4-BE49-F238E27FC236}">
                <a16:creationId xmlns:a16="http://schemas.microsoft.com/office/drawing/2014/main" id="{06AFD340-D045-A82B-779A-CCE82B04A257}"/>
              </a:ext>
            </a:extLst>
          </p:cNvPr>
          <p:cNvSpPr>
            <a:spLocks noGrp="1"/>
          </p:cNvSpPr>
          <p:nvPr>
            <p:ph type="ftr" sz="quarter" idx="15"/>
          </p:nvPr>
        </p:nvSpPr>
        <p:spPr/>
        <p:txBody>
          <a:bodyPr/>
          <a:lstStyle/>
          <a:p>
            <a:r>
              <a:rPr lang="en-US"/>
              <a:t>Sample Footer Text</a:t>
            </a:r>
            <a:endParaRPr lang="en-US" dirty="0"/>
          </a:p>
        </p:txBody>
      </p:sp>
      <p:sp>
        <p:nvSpPr>
          <p:cNvPr id="15" name="Slide Number Placeholder 14">
            <a:extLst>
              <a:ext uri="{FF2B5EF4-FFF2-40B4-BE49-F238E27FC236}">
                <a16:creationId xmlns:a16="http://schemas.microsoft.com/office/drawing/2014/main" id="{1B246833-56EB-2252-BAD6-8D369F554831}"/>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69928213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dirty="0"/>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630936"/>
            <a:ext cx="8266176" cy="5605272"/>
          </a:xfrm>
        </p:spPr>
        <p:txBody>
          <a:bodyPr anchor="ctr">
            <a:normAutofit/>
          </a:bodyPr>
          <a:lstStyle>
            <a:lvl1pPr marL="0" indent="0">
              <a:lnSpc>
                <a:spcPct val="100000"/>
              </a:lnSpc>
              <a:buNone/>
              <a:defRPr sz="5400" b="1">
                <a:gradFill>
                  <a:gsLst>
                    <a:gs pos="0">
                      <a:schemeClr val="accent2"/>
                    </a:gs>
                    <a:gs pos="100000">
                      <a:schemeClr val="accent5"/>
                    </a:gs>
                  </a:gsLst>
                  <a:lin ang="0" scaled="0"/>
                </a:gradFill>
              </a:defRPr>
            </a:lvl1pPr>
            <a:lvl2pPr marL="228600" indent="0">
              <a:lnSpc>
                <a:spcPct val="100000"/>
              </a:lnSpc>
              <a:buNone/>
              <a:defRPr sz="4800" b="1">
                <a:gradFill>
                  <a:gsLst>
                    <a:gs pos="0">
                      <a:schemeClr val="accent2"/>
                    </a:gs>
                    <a:gs pos="100000">
                      <a:schemeClr val="accent5"/>
                    </a:gs>
                  </a:gsLst>
                  <a:lin ang="0" scaled="0"/>
                </a:gradFill>
              </a:defRPr>
            </a:lvl2pPr>
            <a:lvl3pPr marL="457200" indent="0">
              <a:lnSpc>
                <a:spcPct val="100000"/>
              </a:lnSpc>
              <a:buNone/>
              <a:defRPr sz="4400" b="1">
                <a:gradFill>
                  <a:gsLst>
                    <a:gs pos="0">
                      <a:schemeClr val="accent2"/>
                    </a:gs>
                    <a:gs pos="100000">
                      <a:schemeClr val="accent5"/>
                    </a:gs>
                  </a:gsLst>
                  <a:lin ang="0" scaled="0"/>
                </a:gradFill>
              </a:defRPr>
            </a:lvl3pPr>
            <a:lvl4pPr marL="685800" indent="0">
              <a:lnSpc>
                <a:spcPct val="100000"/>
              </a:lnSpc>
              <a:buNone/>
              <a:defRPr sz="4000" b="1">
                <a:gradFill>
                  <a:gsLst>
                    <a:gs pos="0">
                      <a:schemeClr val="accent2"/>
                    </a:gs>
                    <a:gs pos="100000">
                      <a:schemeClr val="accent5"/>
                    </a:gs>
                  </a:gsLst>
                  <a:lin ang="0" scaled="0"/>
                </a:gradFill>
              </a:defRPr>
            </a:lvl4pPr>
            <a:lvl5pPr marL="914400" indent="0">
              <a:lnSpc>
                <a:spcPct val="100000"/>
              </a:lnSpc>
              <a:buNone/>
              <a:defRPr sz="3600" b="1">
                <a:gradFill>
                  <a:gsLst>
                    <a:gs pos="0">
                      <a:schemeClr val="accent2"/>
                    </a:gs>
                    <a:gs pos="100000">
                      <a:schemeClr val="accent5"/>
                    </a:gs>
                  </a:gsLst>
                  <a:lin ang="0" scaled="0"/>
                </a:gradFill>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a:extLst>
              <a:ext uri="{FF2B5EF4-FFF2-40B4-BE49-F238E27FC236}">
                <a16:creationId xmlns:a16="http://schemas.microsoft.com/office/drawing/2014/main" id="{E0E9E314-CB58-F3CE-7C32-D6103621A2D5}"/>
              </a:ext>
            </a:extLst>
          </p:cNvPr>
          <p:cNvSpPr>
            <a:spLocks noGrp="1"/>
          </p:cNvSpPr>
          <p:nvPr>
            <p:ph type="ftr" sz="quarter" idx="15"/>
          </p:nvPr>
        </p:nvSpPr>
        <p:spPr/>
        <p:txBody>
          <a:bodyPr/>
          <a:lstStyle/>
          <a:p>
            <a:r>
              <a:rPr lang="en-US"/>
              <a:t>Sample Footer Text</a:t>
            </a:r>
            <a:endParaRPr lang="en-US" dirty="0"/>
          </a:p>
        </p:txBody>
      </p:sp>
      <p:sp>
        <p:nvSpPr>
          <p:cNvPr id="6" name="Date Placeholder 5">
            <a:extLst>
              <a:ext uri="{FF2B5EF4-FFF2-40B4-BE49-F238E27FC236}">
                <a16:creationId xmlns:a16="http://schemas.microsoft.com/office/drawing/2014/main" id="{E9E12D21-0607-5120-F81C-6E1DA0652CFB}"/>
              </a:ext>
            </a:extLst>
          </p:cNvPr>
          <p:cNvSpPr>
            <a:spLocks noGrp="1"/>
          </p:cNvSpPr>
          <p:nvPr>
            <p:ph type="dt" sz="half" idx="14"/>
          </p:nvPr>
        </p:nvSpPr>
        <p:spPr/>
        <p:txBody>
          <a:bodyPr/>
          <a:lstStyle/>
          <a:p>
            <a:fld id="{6499AFF4-C109-45E7-87CB-3A41EC6C3342}" type="datetime1">
              <a:rPr lang="en-US" smtClean="0"/>
              <a:t>12/10/2025</a:t>
            </a:fld>
            <a:endParaRPr lang="en-US" dirty="0"/>
          </a:p>
        </p:txBody>
      </p:sp>
      <p:sp>
        <p:nvSpPr>
          <p:cNvPr id="9" name="Slide Number Placeholder 8">
            <a:extLst>
              <a:ext uri="{FF2B5EF4-FFF2-40B4-BE49-F238E27FC236}">
                <a16:creationId xmlns:a16="http://schemas.microsoft.com/office/drawing/2014/main" id="{20A1B35F-4D88-6EA9-8D55-4133CD961AF1}"/>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406959171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Statement 2">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91C0A04-3BC7-B88E-3974-2A73D0A107E7}"/>
              </a:ext>
            </a:extLst>
          </p:cNvPr>
          <p:cNvSpPr/>
          <p:nvPr/>
        </p:nvSpPr>
        <p:spPr>
          <a:xfrm>
            <a:off x="0" y="0"/>
            <a:ext cx="12188952"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B07991EE-474F-899B-8FEF-F82B3E5BDF10}"/>
              </a:ext>
            </a:extLst>
          </p:cNvPr>
          <p:cNvGrpSpPr/>
          <p:nvPr/>
        </p:nvGrpSpPr>
        <p:grpSpPr>
          <a:xfrm>
            <a:off x="-7285" y="-6922"/>
            <a:ext cx="12199285" cy="6869101"/>
            <a:chOff x="-22275" y="-6922"/>
            <a:chExt cx="12214275" cy="6869101"/>
          </a:xfrm>
        </p:grpSpPr>
        <p:sp>
          <p:nvSpPr>
            <p:cNvPr id="8" name="Rectangle 7">
              <a:extLst>
                <a:ext uri="{FF2B5EF4-FFF2-40B4-BE49-F238E27FC236}">
                  <a16:creationId xmlns:a16="http://schemas.microsoft.com/office/drawing/2014/main" id="{19D5B255-8277-F118-03CD-8BAE19E8D68B}"/>
                </a:ext>
              </a:extLst>
            </p:cNvPr>
            <p:cNvSpPr/>
            <p:nvPr/>
          </p:nvSpPr>
          <p:spPr>
            <a:xfrm rot="5400000">
              <a:off x="2655863" y="-2678137"/>
              <a:ext cx="6857999" cy="12214275"/>
            </a:xfrm>
            <a:prstGeom prst="rect">
              <a:avLst/>
            </a:prstGeom>
            <a:gradFill>
              <a:gsLst>
                <a:gs pos="0">
                  <a:schemeClr val="accent2"/>
                </a:gs>
                <a:gs pos="93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Light"/>
                <a:ea typeface="+mn-ea"/>
                <a:cs typeface="+mn-cs"/>
              </a:endParaRPr>
            </a:p>
          </p:txBody>
        </p:sp>
        <p:sp>
          <p:nvSpPr>
            <p:cNvPr id="9" name="Rectangle 8">
              <a:extLst>
                <a:ext uri="{FF2B5EF4-FFF2-40B4-BE49-F238E27FC236}">
                  <a16:creationId xmlns:a16="http://schemas.microsoft.com/office/drawing/2014/main" id="{2E8FF695-246F-077D-F2C8-36B38501750D}"/>
                </a:ext>
              </a:extLst>
            </p:cNvPr>
            <p:cNvSpPr/>
            <p:nvPr/>
          </p:nvSpPr>
          <p:spPr>
            <a:xfrm rot="16200000">
              <a:off x="3197276" y="-2132545"/>
              <a:ext cx="6850175" cy="11139273"/>
            </a:xfrm>
            <a:prstGeom prst="rect">
              <a:avLst/>
            </a:prstGeom>
            <a:gradFill flip="none" rotWithShape="1">
              <a:gsLst>
                <a:gs pos="0">
                  <a:schemeClr val="accent5">
                    <a:lumMod val="75000"/>
                  </a:schemeClr>
                </a:gs>
                <a:gs pos="32000">
                  <a:schemeClr val="accent5">
                    <a:alpha val="0"/>
                  </a:schemeClr>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Light"/>
                <a:ea typeface="+mn-ea"/>
                <a:cs typeface="+mn-cs"/>
              </a:endParaRPr>
            </a:p>
          </p:txBody>
        </p:sp>
        <p:sp>
          <p:nvSpPr>
            <p:cNvPr id="10" name="Rectangle 9">
              <a:extLst>
                <a:ext uri="{FF2B5EF4-FFF2-40B4-BE49-F238E27FC236}">
                  <a16:creationId xmlns:a16="http://schemas.microsoft.com/office/drawing/2014/main" id="{1DB72F2E-896E-2C27-7B7B-07C3BA02B78E}"/>
                </a:ext>
              </a:extLst>
            </p:cNvPr>
            <p:cNvSpPr/>
            <p:nvPr/>
          </p:nvSpPr>
          <p:spPr>
            <a:xfrm flipH="1">
              <a:off x="-14981" y="-6922"/>
              <a:ext cx="3836566" cy="6852919"/>
            </a:xfrm>
            <a:prstGeom prst="rect">
              <a:avLst/>
            </a:prstGeom>
            <a:gradFill>
              <a:gsLst>
                <a:gs pos="0">
                  <a:schemeClr val="accent5">
                    <a:lumMod val="75000"/>
                  </a:schemeClr>
                </a:gs>
                <a:gs pos="48000">
                  <a:schemeClr val="accent5">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Light"/>
                <a:ea typeface="+mn-ea"/>
                <a:cs typeface="+mn-cs"/>
              </a:endParaRPr>
            </a:p>
          </p:txBody>
        </p:sp>
        <p:sp>
          <p:nvSpPr>
            <p:cNvPr id="11" name="Rectangle 10">
              <a:extLst>
                <a:ext uri="{FF2B5EF4-FFF2-40B4-BE49-F238E27FC236}">
                  <a16:creationId xmlns:a16="http://schemas.microsoft.com/office/drawing/2014/main" id="{9522BC71-28C2-81D8-FB44-31BC493BBF50}"/>
                </a:ext>
                <a:ext uri="{C183D7F6-B498-43B3-948B-1728B52AA6E4}">
                  <adec:decorative xmlns:adec="http://schemas.microsoft.com/office/drawing/2017/decorative" val="1"/>
                </a:ext>
              </a:extLst>
            </p:cNvPr>
            <p:cNvSpPr/>
            <p:nvPr/>
          </p:nvSpPr>
          <p:spPr>
            <a:xfrm rot="5400000">
              <a:off x="6189691" y="-743112"/>
              <a:ext cx="5263375" cy="6741243"/>
            </a:xfrm>
            <a:prstGeom prst="rect">
              <a:avLst/>
            </a:prstGeom>
            <a:gradFill flip="none" rotWithShape="1">
              <a:gsLst>
                <a:gs pos="2000">
                  <a:schemeClr val="accent5">
                    <a:lumMod val="60000"/>
                    <a:lumOff val="40000"/>
                    <a:alpha val="68000"/>
                  </a:schemeClr>
                </a:gs>
                <a:gs pos="48000">
                  <a:schemeClr val="accent5">
                    <a:lumMod val="60000"/>
                    <a:lumOff val="40000"/>
                    <a:alpha val="0"/>
                  </a:schemeClr>
                </a:gs>
              </a:gsLst>
              <a:lin ang="18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Light"/>
                <a:ea typeface="+mn-ea"/>
                <a:cs typeface="+mn-cs"/>
              </a:endParaRPr>
            </a:p>
          </p:txBody>
        </p:sp>
      </p:grpSp>
      <p:grpSp>
        <p:nvGrpSpPr>
          <p:cNvPr id="16" name="Group 15">
            <a:extLst>
              <a:ext uri="{FF2B5EF4-FFF2-40B4-BE49-F238E27FC236}">
                <a16:creationId xmlns:a16="http://schemas.microsoft.com/office/drawing/2014/main" id="{83681088-8C72-D3AA-E951-F32AA4318F60}"/>
              </a:ext>
              <a:ext uri="{C183D7F6-B498-43B3-948B-1728B52AA6E4}">
                <adec:decorative xmlns:adec="http://schemas.microsoft.com/office/drawing/2017/decorative" val="1"/>
              </a:ext>
            </a:extLst>
          </p:cNvPr>
          <p:cNvGrpSpPr/>
          <p:nvPr/>
        </p:nvGrpSpPr>
        <p:grpSpPr>
          <a:xfrm rot="10800000">
            <a:off x="-8784" y="6739061"/>
            <a:ext cx="12207240" cy="137160"/>
            <a:chOff x="-5025" y="6737718"/>
            <a:chExt cx="12207200" cy="123363"/>
          </a:xfrm>
          <a:solidFill>
            <a:schemeClr val="tx1"/>
          </a:solidFill>
        </p:grpSpPr>
        <p:sp>
          <p:nvSpPr>
            <p:cNvPr id="17" name="Rectangle 16">
              <a:extLst>
                <a:ext uri="{FF2B5EF4-FFF2-40B4-BE49-F238E27FC236}">
                  <a16:creationId xmlns:a16="http://schemas.microsoft.com/office/drawing/2014/main" id="{923FCCF6-A9CE-8C06-A018-3526E4B210A6}"/>
                </a:ext>
              </a:extLst>
            </p:cNvPr>
            <p:cNvSpPr/>
            <p:nvPr/>
          </p:nvSpPr>
          <p:spPr>
            <a:xfrm rot="5400000" flipH="1">
              <a:off x="6036894" y="695800"/>
              <a:ext cx="123362" cy="12207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4641A033-DCF1-2B2E-7479-E074B140FA8C}"/>
                </a:ext>
              </a:extLst>
            </p:cNvPr>
            <p:cNvSpPr/>
            <p:nvPr/>
          </p:nvSpPr>
          <p:spPr>
            <a:xfrm rot="16200000">
              <a:off x="9176406" y="3835311"/>
              <a:ext cx="123362" cy="59281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 name="Group 18">
            <a:extLst>
              <a:ext uri="{FF2B5EF4-FFF2-40B4-BE49-F238E27FC236}">
                <a16:creationId xmlns:a16="http://schemas.microsoft.com/office/drawing/2014/main" id="{83F83B6E-95ED-1D70-2F6E-8299525C04B0}"/>
              </a:ext>
              <a:ext uri="{C183D7F6-B498-43B3-948B-1728B52AA6E4}">
                <adec:decorative xmlns:adec="http://schemas.microsoft.com/office/drawing/2017/decorative" val="1"/>
              </a:ext>
            </a:extLst>
          </p:cNvPr>
          <p:cNvGrpSpPr/>
          <p:nvPr/>
        </p:nvGrpSpPr>
        <p:grpSpPr>
          <a:xfrm>
            <a:off x="12068636" y="0"/>
            <a:ext cx="137160" cy="6858000"/>
            <a:chOff x="12068638" y="0"/>
            <a:chExt cx="123362" cy="6858000"/>
          </a:xfrm>
          <a:solidFill>
            <a:schemeClr val="tx1"/>
          </a:solidFill>
        </p:grpSpPr>
        <p:sp>
          <p:nvSpPr>
            <p:cNvPr id="20" name="Rectangle 19">
              <a:extLst>
                <a:ext uri="{FF2B5EF4-FFF2-40B4-BE49-F238E27FC236}">
                  <a16:creationId xmlns:a16="http://schemas.microsoft.com/office/drawing/2014/main" id="{A1F59BE4-AC2E-2AB9-FE80-40CAF77CA798}"/>
                </a:ext>
              </a:extLst>
            </p:cNvPr>
            <p:cNvSpPr/>
            <p:nvPr/>
          </p:nvSpPr>
          <p:spPr>
            <a:xfrm>
              <a:off x="12068638" y="0"/>
              <a:ext cx="12336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01C2DAC-E593-02EE-C7E4-01B9BAA443C6}"/>
                </a:ext>
              </a:extLst>
            </p:cNvPr>
            <p:cNvSpPr/>
            <p:nvPr/>
          </p:nvSpPr>
          <p:spPr>
            <a:xfrm>
              <a:off x="12068638" y="3527553"/>
              <a:ext cx="123362" cy="33304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lvl1pPr>
              <a:defRPr>
                <a:solidFill>
                  <a:schemeClr val="tx1"/>
                </a:solidFill>
              </a:defRPr>
            </a:lvl1pPr>
          </a:lstStyle>
          <a:p>
            <a:r>
              <a:rPr lang="en-US" dirty="0"/>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548640"/>
            <a:ext cx="7680960" cy="5605272"/>
          </a:xfrm>
        </p:spPr>
        <p:txBody>
          <a:bodyPr anchor="t">
            <a:normAutofit/>
          </a:bodyPr>
          <a:lstStyle>
            <a:lvl1pPr marL="0" indent="0">
              <a:lnSpc>
                <a:spcPct val="100000"/>
              </a:lnSpc>
              <a:buNone/>
              <a:defRPr sz="5600" b="1">
                <a:solidFill>
                  <a:schemeClr val="bg1"/>
                </a:solidFill>
              </a:defRPr>
            </a:lvl1pPr>
            <a:lvl2pPr marL="228600" indent="0">
              <a:lnSpc>
                <a:spcPct val="100000"/>
              </a:lnSpc>
              <a:buNone/>
              <a:defRPr sz="5600" b="1">
                <a:solidFill>
                  <a:schemeClr val="bg1"/>
                </a:solidFill>
              </a:defRPr>
            </a:lvl2pPr>
            <a:lvl3pPr marL="457200" indent="0">
              <a:lnSpc>
                <a:spcPct val="100000"/>
              </a:lnSpc>
              <a:buNone/>
              <a:defRPr sz="5600" b="1">
                <a:solidFill>
                  <a:schemeClr val="bg1"/>
                </a:solidFill>
              </a:defRPr>
            </a:lvl3pPr>
            <a:lvl4pPr marL="685800" indent="0">
              <a:lnSpc>
                <a:spcPct val="100000"/>
              </a:lnSpc>
              <a:buNone/>
              <a:defRPr sz="5600" b="1">
                <a:solidFill>
                  <a:schemeClr val="bg1"/>
                </a:solidFill>
              </a:defRPr>
            </a:lvl4pPr>
            <a:lvl5pPr marL="914400" indent="0">
              <a:lnSpc>
                <a:spcPct val="100000"/>
              </a:lnSpc>
              <a:buNone/>
              <a:defRPr sz="5600" b="1">
                <a:solidFill>
                  <a:schemeClr val="bg1"/>
                </a:solidFill>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Footer Placeholder 13">
            <a:extLst>
              <a:ext uri="{FF2B5EF4-FFF2-40B4-BE49-F238E27FC236}">
                <a16:creationId xmlns:a16="http://schemas.microsoft.com/office/drawing/2014/main" id="{132871A2-A450-61EB-7368-98B251F15495}"/>
              </a:ext>
            </a:extLst>
          </p:cNvPr>
          <p:cNvSpPr>
            <a:spLocks noGrp="1"/>
          </p:cNvSpPr>
          <p:nvPr>
            <p:ph type="ftr" sz="quarter" idx="15"/>
          </p:nvPr>
        </p:nvSpPr>
        <p:spPr/>
        <p:txBody>
          <a:bodyPr/>
          <a:lstStyle>
            <a:lvl1pPr>
              <a:defRPr>
                <a:solidFill>
                  <a:schemeClr val="bg1"/>
                </a:solidFill>
              </a:defRPr>
            </a:lvl1pPr>
          </a:lstStyle>
          <a:p>
            <a:r>
              <a:rPr lang="en-US"/>
              <a:t>Sample Footer Text</a:t>
            </a:r>
            <a:endParaRPr lang="en-US" dirty="0"/>
          </a:p>
        </p:txBody>
      </p:sp>
      <p:sp>
        <p:nvSpPr>
          <p:cNvPr id="13" name="Date Placeholder 12">
            <a:extLst>
              <a:ext uri="{FF2B5EF4-FFF2-40B4-BE49-F238E27FC236}">
                <a16:creationId xmlns:a16="http://schemas.microsoft.com/office/drawing/2014/main" id="{7CA33720-A04E-18B6-251B-16C80085F295}"/>
              </a:ext>
            </a:extLst>
          </p:cNvPr>
          <p:cNvSpPr>
            <a:spLocks noGrp="1"/>
          </p:cNvSpPr>
          <p:nvPr>
            <p:ph type="dt" sz="half" idx="14"/>
          </p:nvPr>
        </p:nvSpPr>
        <p:spPr/>
        <p:txBody>
          <a:bodyPr/>
          <a:lstStyle>
            <a:lvl1pPr>
              <a:defRPr>
                <a:solidFill>
                  <a:schemeClr val="bg1"/>
                </a:solidFill>
              </a:defRPr>
            </a:lvl1pPr>
          </a:lstStyle>
          <a:p>
            <a:fld id="{50AFEFF9-BDF1-4CFA-B535-0413D62BE29A}" type="datetime1">
              <a:rPr lang="en-US" smtClean="0"/>
              <a:t>12/10/2025</a:t>
            </a:fld>
            <a:endParaRPr lang="en-US" dirty="0"/>
          </a:p>
        </p:txBody>
      </p:sp>
      <p:sp>
        <p:nvSpPr>
          <p:cNvPr id="15" name="Slide Number Placeholder 14">
            <a:extLst>
              <a:ext uri="{FF2B5EF4-FFF2-40B4-BE49-F238E27FC236}">
                <a16:creationId xmlns:a16="http://schemas.microsoft.com/office/drawing/2014/main" id="{AC245A2E-4B49-CED7-ADDF-6624BCC88DDE}"/>
              </a:ext>
            </a:extLst>
          </p:cNvPr>
          <p:cNvSpPr>
            <a:spLocks noGrp="1"/>
          </p:cNvSpPr>
          <p:nvPr>
            <p:ph type="sldNum" sz="quarter" idx="16"/>
          </p:nvPr>
        </p:nvSpPr>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930412964"/>
      </p:ext>
    </p:extLst>
  </p:cSld>
  <p:clrMapOvr>
    <a:overrideClrMapping bg1="lt1" tx1="dk1" bg2="lt2" tx2="dk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Statement 3">
    <p:bg>
      <p:bgRef idx="1001">
        <a:schemeClr val="bg1"/>
      </p:bgRef>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323AF82-B640-17D0-AC4B-55F4EDF5C4D1}"/>
              </a:ext>
              <a:ext uri="{C183D7F6-B498-43B3-948B-1728B52AA6E4}">
                <adec:decorative xmlns:adec="http://schemas.microsoft.com/office/drawing/2017/decorative" val="1"/>
              </a:ext>
            </a:extLst>
          </p:cNvPr>
          <p:cNvGrpSpPr/>
          <p:nvPr/>
        </p:nvGrpSpPr>
        <p:grpSpPr>
          <a:xfrm>
            <a:off x="0" y="0"/>
            <a:ext cx="123362" cy="6858000"/>
            <a:chOff x="12068638" y="0"/>
            <a:chExt cx="123362" cy="6858000"/>
          </a:xfrm>
        </p:grpSpPr>
        <p:sp>
          <p:nvSpPr>
            <p:cNvPr id="4" name="Rectangle 3">
              <a:extLst>
                <a:ext uri="{FF2B5EF4-FFF2-40B4-BE49-F238E27FC236}">
                  <a16:creationId xmlns:a16="http://schemas.microsoft.com/office/drawing/2014/main" id="{2DA5C8EA-7A6C-8AC0-78D1-F538329B41B8}"/>
                </a:ext>
              </a:extLst>
            </p:cNvPr>
            <p:cNvSpPr/>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2FAD3C-DB75-D855-489D-B09F992EA0E9}"/>
                </a:ext>
              </a:extLst>
            </p:cNvPr>
            <p:cNvSpPr/>
            <p:nvPr/>
          </p:nvSpPr>
          <p:spPr>
            <a:xfrm>
              <a:off x="12068638" y="3527553"/>
              <a:ext cx="123362" cy="3330447"/>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2" name="Group 21">
            <a:extLst>
              <a:ext uri="{FF2B5EF4-FFF2-40B4-BE49-F238E27FC236}">
                <a16:creationId xmlns:a16="http://schemas.microsoft.com/office/drawing/2014/main" id="{FB287CE5-00A5-FA1D-EB2D-E5CFD27420D3}"/>
              </a:ext>
              <a:ext uri="{C183D7F6-B498-43B3-948B-1728B52AA6E4}">
                <adec:decorative xmlns:adec="http://schemas.microsoft.com/office/drawing/2017/decorative" val="1"/>
              </a:ext>
            </a:extLst>
          </p:cNvPr>
          <p:cNvGrpSpPr/>
          <p:nvPr/>
        </p:nvGrpSpPr>
        <p:grpSpPr>
          <a:xfrm rot="10800000">
            <a:off x="12357" y="6746828"/>
            <a:ext cx="12188952" cy="123363"/>
            <a:chOff x="-5025" y="6737718"/>
            <a:chExt cx="12207200" cy="123363"/>
          </a:xfrm>
        </p:grpSpPr>
        <p:sp>
          <p:nvSpPr>
            <p:cNvPr id="23" name="Rectangle 22">
              <a:extLst>
                <a:ext uri="{FF2B5EF4-FFF2-40B4-BE49-F238E27FC236}">
                  <a16:creationId xmlns:a16="http://schemas.microsoft.com/office/drawing/2014/main" id="{12C43EBD-E088-A3CD-FCDE-E6ED8F87D148}"/>
                </a:ext>
              </a:extLst>
            </p:cNvPr>
            <p:cNvSpPr/>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D88F00F-9D01-378E-377E-26B543D2FA77}"/>
                </a:ext>
              </a:extLst>
            </p:cNvPr>
            <p:cNvSpPr/>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dirty="0"/>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882175" y="751366"/>
            <a:ext cx="8353433" cy="5402545"/>
          </a:xfrm>
        </p:spPr>
        <p:txBody>
          <a:bodyPr anchor="ctr">
            <a:normAutofit/>
          </a:bodyPr>
          <a:lstStyle>
            <a:lvl1pPr marL="0" indent="0">
              <a:lnSpc>
                <a:spcPct val="100000"/>
              </a:lnSpc>
              <a:buNone/>
              <a:defRPr sz="4800" b="1">
                <a:gradFill>
                  <a:gsLst>
                    <a:gs pos="0">
                      <a:schemeClr val="accent5"/>
                    </a:gs>
                    <a:gs pos="90000">
                      <a:schemeClr val="accent2"/>
                    </a:gs>
                  </a:gsLst>
                  <a:lin ang="9600000" scaled="0"/>
                </a:gradFill>
              </a:defRPr>
            </a:lvl1pPr>
            <a:lvl2pPr marL="228600" indent="0">
              <a:lnSpc>
                <a:spcPct val="100000"/>
              </a:lnSpc>
              <a:buNone/>
              <a:defRPr sz="4800" b="1">
                <a:gradFill>
                  <a:gsLst>
                    <a:gs pos="0">
                      <a:schemeClr val="accent5"/>
                    </a:gs>
                    <a:gs pos="90000">
                      <a:schemeClr val="accent2"/>
                    </a:gs>
                  </a:gsLst>
                  <a:lin ang="9600000" scaled="0"/>
                </a:gradFill>
              </a:defRPr>
            </a:lvl2pPr>
            <a:lvl3pPr marL="457200" indent="0">
              <a:lnSpc>
                <a:spcPct val="100000"/>
              </a:lnSpc>
              <a:buNone/>
              <a:defRPr sz="4800" b="1">
                <a:gradFill>
                  <a:gsLst>
                    <a:gs pos="0">
                      <a:schemeClr val="accent5"/>
                    </a:gs>
                    <a:gs pos="90000">
                      <a:schemeClr val="accent2"/>
                    </a:gs>
                  </a:gsLst>
                  <a:lin ang="9600000" scaled="0"/>
                </a:gradFill>
              </a:defRPr>
            </a:lvl3pPr>
            <a:lvl4pPr marL="685800" indent="0">
              <a:lnSpc>
                <a:spcPct val="100000"/>
              </a:lnSpc>
              <a:buNone/>
              <a:defRPr sz="4800" b="1">
                <a:gradFill>
                  <a:gsLst>
                    <a:gs pos="0">
                      <a:schemeClr val="accent5"/>
                    </a:gs>
                    <a:gs pos="90000">
                      <a:schemeClr val="accent2"/>
                    </a:gs>
                  </a:gsLst>
                  <a:lin ang="9600000" scaled="0"/>
                </a:gradFill>
              </a:defRPr>
            </a:lvl4pPr>
            <a:lvl5pPr marL="914400" indent="0">
              <a:lnSpc>
                <a:spcPct val="100000"/>
              </a:lnSpc>
              <a:buNone/>
              <a:defRPr sz="4800" b="1">
                <a:gradFill>
                  <a:gsLst>
                    <a:gs pos="0">
                      <a:schemeClr val="accent5"/>
                    </a:gs>
                    <a:gs pos="90000">
                      <a:schemeClr val="accent2"/>
                    </a:gs>
                  </a:gsLst>
                  <a:lin ang="9600000" scaled="0"/>
                </a:gradFill>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Footer Placeholder 13">
            <a:extLst>
              <a:ext uri="{FF2B5EF4-FFF2-40B4-BE49-F238E27FC236}">
                <a16:creationId xmlns:a16="http://schemas.microsoft.com/office/drawing/2014/main" id="{132871A2-A450-61EB-7368-98B251F15495}"/>
              </a:ext>
            </a:extLst>
          </p:cNvPr>
          <p:cNvSpPr>
            <a:spLocks noGrp="1"/>
          </p:cNvSpPr>
          <p:nvPr>
            <p:ph type="ftr" sz="quarter" idx="15"/>
          </p:nvPr>
        </p:nvSpPr>
        <p:spPr/>
        <p:txBody>
          <a:bodyPr/>
          <a:lstStyle/>
          <a:p>
            <a:r>
              <a:rPr lang="en-US" dirty="0"/>
              <a:t>Sample Footer Text</a:t>
            </a:r>
          </a:p>
        </p:txBody>
      </p:sp>
      <p:sp>
        <p:nvSpPr>
          <p:cNvPr id="13" name="Date Placeholder 12">
            <a:extLst>
              <a:ext uri="{FF2B5EF4-FFF2-40B4-BE49-F238E27FC236}">
                <a16:creationId xmlns:a16="http://schemas.microsoft.com/office/drawing/2014/main" id="{7CA33720-A04E-18B6-251B-16C80085F295}"/>
              </a:ext>
            </a:extLst>
          </p:cNvPr>
          <p:cNvSpPr>
            <a:spLocks noGrp="1"/>
          </p:cNvSpPr>
          <p:nvPr>
            <p:ph type="dt" sz="half" idx="14"/>
          </p:nvPr>
        </p:nvSpPr>
        <p:spPr/>
        <p:txBody>
          <a:bodyPr/>
          <a:lstStyle/>
          <a:p>
            <a:fld id="{6E761A50-B070-4EAD-9EB9-92E4929324E7}" type="datetime1">
              <a:rPr lang="en-US" smtClean="0"/>
              <a:t>12/10/2025</a:t>
            </a:fld>
            <a:endParaRPr lang="en-US" dirty="0"/>
          </a:p>
        </p:txBody>
      </p:sp>
      <p:sp>
        <p:nvSpPr>
          <p:cNvPr id="15" name="Slide Number Placeholder 14">
            <a:extLst>
              <a:ext uri="{FF2B5EF4-FFF2-40B4-BE49-F238E27FC236}">
                <a16:creationId xmlns:a16="http://schemas.microsoft.com/office/drawing/2014/main" id="{AC245A2E-4B49-CED7-ADDF-6624BCC88DDE}"/>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4159226752"/>
      </p:ext>
    </p:extLst>
  </p:cSld>
  <p:clrMapOvr>
    <a:overrideClrMapping bg1="lt1" tx1="dk1" bg2="lt2" tx2="dk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F72D5-B6AC-3F01-D0B7-E4B24906CCFA}"/>
              </a:ext>
            </a:extLst>
          </p:cNvPr>
          <p:cNvSpPr>
            <a:spLocks noGrp="1"/>
          </p:cNvSpPr>
          <p:nvPr>
            <p:ph type="title" hasCustomPrompt="1"/>
          </p:nvPr>
        </p:nvSpPr>
        <p:spPr>
          <a:xfrm>
            <a:off x="1645920" y="5203004"/>
            <a:ext cx="9052560" cy="557784"/>
          </a:xfrm>
        </p:spPr>
        <p:txBody>
          <a:bodyPr anchor="ctr">
            <a:normAutofit/>
          </a:bodyPr>
          <a:lstStyle>
            <a:lvl1pPr>
              <a:lnSpc>
                <a:spcPct val="120000"/>
              </a:lnSpc>
              <a:defRPr sz="2400" b="1">
                <a:gradFill>
                  <a:gsLst>
                    <a:gs pos="0">
                      <a:schemeClr val="accent5"/>
                    </a:gs>
                    <a:gs pos="90000">
                      <a:schemeClr val="accent2"/>
                    </a:gs>
                  </a:gsLst>
                  <a:lin ang="9600000" scaled="0"/>
                </a:gradFill>
              </a:defRPr>
            </a:lvl1pPr>
          </a:lstStyle>
          <a:p>
            <a:r>
              <a:rPr lang="en-US" dirty="0"/>
              <a:t>Quote Author</a:t>
            </a:r>
          </a:p>
        </p:txBody>
      </p:sp>
      <p:sp>
        <p:nvSpPr>
          <p:cNvPr id="7" name="Content Placeholder 6">
            <a:extLst>
              <a:ext uri="{FF2B5EF4-FFF2-40B4-BE49-F238E27FC236}">
                <a16:creationId xmlns:a16="http://schemas.microsoft.com/office/drawing/2014/main" id="{20A93000-1238-849C-EADD-03910EE27D69}"/>
              </a:ext>
            </a:extLst>
          </p:cNvPr>
          <p:cNvSpPr>
            <a:spLocks noGrp="1"/>
          </p:cNvSpPr>
          <p:nvPr>
            <p:ph sz="quarter" idx="13" hasCustomPrompt="1"/>
          </p:nvPr>
        </p:nvSpPr>
        <p:spPr>
          <a:xfrm>
            <a:off x="1499616" y="1795462"/>
            <a:ext cx="9198864" cy="2871216"/>
          </a:xfrm>
        </p:spPr>
        <p:txBody>
          <a:bodyPr anchor="ctr">
            <a:normAutofit/>
          </a:bodyPr>
          <a:lstStyle>
            <a:lvl1pPr marL="137160" indent="-137160">
              <a:lnSpc>
                <a:spcPct val="100000"/>
              </a:lnSpc>
              <a:buNone/>
              <a:defRPr sz="4400"/>
            </a:lvl1pPr>
          </a:lstStyle>
          <a:p>
            <a:pPr lvl="0"/>
            <a:r>
              <a:rPr lang="en-US" dirty="0"/>
              <a:t>Click to edit Quote</a:t>
            </a:r>
          </a:p>
        </p:txBody>
      </p:sp>
      <p:sp>
        <p:nvSpPr>
          <p:cNvPr id="3" name="Footer Placeholder 2">
            <a:extLst>
              <a:ext uri="{FF2B5EF4-FFF2-40B4-BE49-F238E27FC236}">
                <a16:creationId xmlns:a16="http://schemas.microsoft.com/office/drawing/2014/main" id="{B26C0B63-D720-7E4B-EF47-C094EDA300AC}"/>
              </a:ext>
            </a:extLst>
          </p:cNvPr>
          <p:cNvSpPr>
            <a:spLocks noGrp="1"/>
          </p:cNvSpPr>
          <p:nvPr>
            <p:ph type="ftr" sz="quarter" idx="10"/>
          </p:nvPr>
        </p:nvSpPr>
        <p:spPr/>
        <p:txBody>
          <a:bodyPr/>
          <a:lstStyle/>
          <a:p>
            <a:r>
              <a:rPr lang="en-US"/>
              <a:t>Sample Footer Text</a:t>
            </a:r>
            <a:endParaRPr lang="en-US" dirty="0"/>
          </a:p>
        </p:txBody>
      </p:sp>
      <p:sp>
        <p:nvSpPr>
          <p:cNvPr id="4" name="Date Placeholder 3">
            <a:extLst>
              <a:ext uri="{FF2B5EF4-FFF2-40B4-BE49-F238E27FC236}">
                <a16:creationId xmlns:a16="http://schemas.microsoft.com/office/drawing/2014/main" id="{B3091BBB-CF16-BAC6-4881-2B122B945B8A}"/>
              </a:ext>
            </a:extLst>
          </p:cNvPr>
          <p:cNvSpPr>
            <a:spLocks noGrp="1"/>
          </p:cNvSpPr>
          <p:nvPr>
            <p:ph type="dt" sz="half" idx="11"/>
          </p:nvPr>
        </p:nvSpPr>
        <p:spPr/>
        <p:txBody>
          <a:bodyPr/>
          <a:lstStyle/>
          <a:p>
            <a:fld id="{9A1CBA35-F376-4C5F-B8C5-4C103617FD91}" type="datetime1">
              <a:rPr lang="en-US" smtClean="0"/>
              <a:t>12/10/2025</a:t>
            </a:fld>
            <a:endParaRPr lang="en-US" dirty="0"/>
          </a:p>
        </p:txBody>
      </p:sp>
      <p:sp>
        <p:nvSpPr>
          <p:cNvPr id="5" name="Slide Number Placeholder 4">
            <a:extLst>
              <a:ext uri="{FF2B5EF4-FFF2-40B4-BE49-F238E27FC236}">
                <a16:creationId xmlns:a16="http://schemas.microsoft.com/office/drawing/2014/main" id="{318C42D5-A475-3C08-9471-C59B3A49C848}"/>
              </a:ext>
            </a:extLst>
          </p:cNvPr>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5437503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Quote 2">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D93FB6C-5982-EAFA-94FA-F06EABA0EC3A}"/>
              </a:ext>
            </a:extLst>
          </p:cNvPr>
          <p:cNvSpPr/>
          <p:nvPr/>
        </p:nvSpPr>
        <p:spPr>
          <a:xfrm>
            <a:off x="0" y="0"/>
            <a:ext cx="12192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948F732B-25DE-1819-DB0A-266B26703011}"/>
              </a:ext>
            </a:extLst>
          </p:cNvPr>
          <p:cNvGrpSpPr/>
          <p:nvPr/>
        </p:nvGrpSpPr>
        <p:grpSpPr>
          <a:xfrm>
            <a:off x="807326" y="778051"/>
            <a:ext cx="10577346" cy="5314435"/>
            <a:chOff x="807326" y="778051"/>
            <a:chExt cx="10577346" cy="5314435"/>
          </a:xfrm>
        </p:grpSpPr>
        <p:sp>
          <p:nvSpPr>
            <p:cNvPr id="9" name="Rectangle 8">
              <a:extLst>
                <a:ext uri="{FF2B5EF4-FFF2-40B4-BE49-F238E27FC236}">
                  <a16:creationId xmlns:a16="http://schemas.microsoft.com/office/drawing/2014/main" id="{70BBD41E-DAB9-A564-3A2B-295B7AE87C42}"/>
                </a:ext>
              </a:extLst>
            </p:cNvPr>
            <p:cNvSpPr/>
            <p:nvPr/>
          </p:nvSpPr>
          <p:spPr>
            <a:xfrm rot="5400000" flipH="1">
              <a:off x="3438786" y="-1853401"/>
              <a:ext cx="5314432" cy="10577340"/>
            </a:xfrm>
            <a:prstGeom prst="rect">
              <a:avLst/>
            </a:prstGeom>
            <a:gradFill>
              <a:gsLst>
                <a:gs pos="0">
                  <a:schemeClr val="accent2">
                    <a:alpha val="78000"/>
                  </a:schemeClr>
                </a:gs>
                <a:gs pos="93000">
                  <a:schemeClr val="accent5">
                    <a:alpha val="8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 name="Rectangle 9">
              <a:extLst>
                <a:ext uri="{FF2B5EF4-FFF2-40B4-BE49-F238E27FC236}">
                  <a16:creationId xmlns:a16="http://schemas.microsoft.com/office/drawing/2014/main" id="{B54A4391-9FDD-C033-0A4D-647A73420405}"/>
                </a:ext>
              </a:extLst>
            </p:cNvPr>
            <p:cNvSpPr/>
            <p:nvPr/>
          </p:nvSpPr>
          <p:spPr>
            <a:xfrm rot="16200000" flipH="1">
              <a:off x="3445177" y="-1846407"/>
              <a:ext cx="5314435" cy="10563352"/>
            </a:xfrm>
            <a:prstGeom prst="rect">
              <a:avLst/>
            </a:prstGeom>
            <a:gradFill flip="none" rotWithShape="1">
              <a:gsLst>
                <a:gs pos="0">
                  <a:schemeClr val="accent5">
                    <a:alpha val="79000"/>
                  </a:schemeClr>
                </a:gs>
                <a:gs pos="32000">
                  <a:schemeClr val="accent5">
                    <a:alpha val="0"/>
                  </a:schemeClr>
                </a:gs>
              </a:gsLst>
              <a:lin ang="21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1" name="Rectangle 10">
              <a:extLst>
                <a:ext uri="{FF2B5EF4-FFF2-40B4-BE49-F238E27FC236}">
                  <a16:creationId xmlns:a16="http://schemas.microsoft.com/office/drawing/2014/main" id="{0290101F-E74A-5C0F-8CC5-E0B5E3DC0E24}"/>
                </a:ext>
              </a:extLst>
            </p:cNvPr>
            <p:cNvSpPr/>
            <p:nvPr/>
          </p:nvSpPr>
          <p:spPr>
            <a:xfrm rot="10800000">
              <a:off x="807326" y="778051"/>
              <a:ext cx="3333441" cy="5308369"/>
            </a:xfrm>
            <a:prstGeom prst="rect">
              <a:avLst/>
            </a:prstGeom>
            <a:gradFill>
              <a:gsLst>
                <a:gs pos="0">
                  <a:schemeClr val="accent5">
                    <a:lumMod val="75000"/>
                  </a:schemeClr>
                </a:gs>
                <a:gs pos="48000">
                  <a:schemeClr val="accent5">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338E2756-2591-1046-1B67-C9DEEDDCB82E}"/>
                </a:ext>
                <a:ext uri="{C183D7F6-B498-43B3-948B-1728B52AA6E4}">
                  <adec:decorative xmlns:adec="http://schemas.microsoft.com/office/drawing/2017/decorative" val="1"/>
                </a:ext>
              </a:extLst>
            </p:cNvPr>
            <p:cNvSpPr/>
            <p:nvPr/>
          </p:nvSpPr>
          <p:spPr>
            <a:xfrm rot="5400000" flipH="1">
              <a:off x="4205050" y="-1083744"/>
              <a:ext cx="4078718" cy="10273742"/>
            </a:xfrm>
            <a:prstGeom prst="rect">
              <a:avLst/>
            </a:prstGeom>
            <a:gradFill flip="none" rotWithShape="1">
              <a:gsLst>
                <a:gs pos="2000">
                  <a:schemeClr val="accent5">
                    <a:lumMod val="60000"/>
                    <a:lumOff val="40000"/>
                    <a:alpha val="68000"/>
                  </a:schemeClr>
                </a:gs>
                <a:gs pos="26000">
                  <a:schemeClr val="accent5">
                    <a:lumMod val="60000"/>
                    <a:lumOff val="40000"/>
                    <a:alpha val="0"/>
                  </a:schemeClr>
                </a:gs>
              </a:gsLst>
              <a:lin ang="18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sp>
        <p:nvSpPr>
          <p:cNvPr id="2" name="Title 1">
            <a:extLst>
              <a:ext uri="{FF2B5EF4-FFF2-40B4-BE49-F238E27FC236}">
                <a16:creationId xmlns:a16="http://schemas.microsoft.com/office/drawing/2014/main" id="{0DDF72D5-B6AC-3F01-D0B7-E4B24906CCFA}"/>
              </a:ext>
            </a:extLst>
          </p:cNvPr>
          <p:cNvSpPr>
            <a:spLocks noGrp="1"/>
          </p:cNvSpPr>
          <p:nvPr>
            <p:ph type="title" hasCustomPrompt="1"/>
          </p:nvPr>
        </p:nvSpPr>
        <p:spPr>
          <a:xfrm>
            <a:off x="1801368" y="5120640"/>
            <a:ext cx="8549640" cy="621792"/>
          </a:xfrm>
        </p:spPr>
        <p:txBody>
          <a:bodyPr anchor="ctr">
            <a:normAutofit/>
          </a:bodyPr>
          <a:lstStyle>
            <a:lvl1pPr>
              <a:lnSpc>
                <a:spcPct val="120000"/>
              </a:lnSpc>
              <a:defRPr sz="1800" b="1">
                <a:solidFill>
                  <a:schemeClr val="bg1"/>
                </a:solidFill>
              </a:defRPr>
            </a:lvl1pPr>
          </a:lstStyle>
          <a:p>
            <a:r>
              <a:rPr lang="en-US" dirty="0"/>
              <a:t>Quote Author</a:t>
            </a:r>
          </a:p>
        </p:txBody>
      </p:sp>
      <p:sp>
        <p:nvSpPr>
          <p:cNvPr id="7" name="Content Placeholder 6">
            <a:extLst>
              <a:ext uri="{FF2B5EF4-FFF2-40B4-BE49-F238E27FC236}">
                <a16:creationId xmlns:a16="http://schemas.microsoft.com/office/drawing/2014/main" id="{20A93000-1238-849C-EADD-03910EE27D69}"/>
              </a:ext>
            </a:extLst>
          </p:cNvPr>
          <p:cNvSpPr>
            <a:spLocks noGrp="1"/>
          </p:cNvSpPr>
          <p:nvPr>
            <p:ph sz="quarter" idx="13" hasCustomPrompt="1"/>
          </p:nvPr>
        </p:nvSpPr>
        <p:spPr>
          <a:xfrm>
            <a:off x="1655064" y="1965960"/>
            <a:ext cx="8695944" cy="2331720"/>
          </a:xfrm>
        </p:spPr>
        <p:txBody>
          <a:bodyPr anchor="ctr">
            <a:normAutofit/>
          </a:bodyPr>
          <a:lstStyle>
            <a:lvl1pPr marL="137160" indent="-137160">
              <a:lnSpc>
                <a:spcPct val="100000"/>
              </a:lnSpc>
              <a:buNone/>
              <a:defRPr sz="3800">
                <a:solidFill>
                  <a:schemeClr val="bg1"/>
                </a:solidFill>
                <a:latin typeface="+mn-lt"/>
              </a:defRPr>
            </a:lvl1pPr>
          </a:lstStyle>
          <a:p>
            <a:pPr lvl="0"/>
            <a:r>
              <a:rPr lang="en-US" dirty="0"/>
              <a:t>Click to edit Quote</a:t>
            </a:r>
          </a:p>
        </p:txBody>
      </p:sp>
      <p:sp>
        <p:nvSpPr>
          <p:cNvPr id="3" name="Footer Placeholder 2">
            <a:extLst>
              <a:ext uri="{FF2B5EF4-FFF2-40B4-BE49-F238E27FC236}">
                <a16:creationId xmlns:a16="http://schemas.microsoft.com/office/drawing/2014/main" id="{B26C0B63-D720-7E4B-EF47-C094EDA300AC}"/>
              </a:ext>
            </a:extLst>
          </p:cNvPr>
          <p:cNvSpPr>
            <a:spLocks noGrp="1"/>
          </p:cNvSpPr>
          <p:nvPr>
            <p:ph type="ftr" sz="quarter" idx="10"/>
          </p:nvPr>
        </p:nvSpPr>
        <p:spPr/>
        <p:txBody>
          <a:bodyPr/>
          <a:lstStyle/>
          <a:p>
            <a:r>
              <a:rPr lang="en-US"/>
              <a:t>Sample Footer Text</a:t>
            </a:r>
            <a:endParaRPr lang="en-US" dirty="0"/>
          </a:p>
        </p:txBody>
      </p:sp>
      <p:sp>
        <p:nvSpPr>
          <p:cNvPr id="4" name="Date Placeholder 3">
            <a:extLst>
              <a:ext uri="{FF2B5EF4-FFF2-40B4-BE49-F238E27FC236}">
                <a16:creationId xmlns:a16="http://schemas.microsoft.com/office/drawing/2014/main" id="{B3091BBB-CF16-BAC6-4881-2B122B945B8A}"/>
              </a:ext>
            </a:extLst>
          </p:cNvPr>
          <p:cNvSpPr>
            <a:spLocks noGrp="1"/>
          </p:cNvSpPr>
          <p:nvPr>
            <p:ph type="dt" sz="half" idx="11"/>
          </p:nvPr>
        </p:nvSpPr>
        <p:spPr/>
        <p:txBody>
          <a:bodyPr/>
          <a:lstStyle/>
          <a:p>
            <a:fld id="{BA89D600-DCDC-4EC3-BDD3-052C2836DAF2}" type="datetime1">
              <a:rPr lang="en-US" smtClean="0"/>
              <a:t>12/10/2025</a:t>
            </a:fld>
            <a:endParaRPr lang="en-US" dirty="0"/>
          </a:p>
        </p:txBody>
      </p:sp>
      <p:sp>
        <p:nvSpPr>
          <p:cNvPr id="5" name="Slide Number Placeholder 4">
            <a:extLst>
              <a:ext uri="{FF2B5EF4-FFF2-40B4-BE49-F238E27FC236}">
                <a16:creationId xmlns:a16="http://schemas.microsoft.com/office/drawing/2014/main" id="{318C42D5-A475-3C08-9471-C59B3A49C848}"/>
              </a:ext>
            </a:extLst>
          </p:cNvPr>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83841113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93D49479-B594-DDBA-C16A-3A98635C8A4A}"/>
              </a:ext>
              <a:ext uri="{C183D7F6-B498-43B3-948B-1728B52AA6E4}">
                <adec:decorative xmlns:adec="http://schemas.microsoft.com/office/drawing/2017/decorative" val="1"/>
              </a:ext>
            </a:extLst>
          </p:cNvPr>
          <p:cNvGrpSpPr/>
          <p:nvPr/>
        </p:nvGrpSpPr>
        <p:grpSpPr>
          <a:xfrm>
            <a:off x="12068638" y="0"/>
            <a:ext cx="123362" cy="6858000"/>
            <a:chOff x="12068638" y="0"/>
            <a:chExt cx="123362" cy="6858000"/>
          </a:xfrm>
        </p:grpSpPr>
        <p:sp>
          <p:nvSpPr>
            <p:cNvPr id="14" name="Rectangle 13">
              <a:extLst>
                <a:ext uri="{FF2B5EF4-FFF2-40B4-BE49-F238E27FC236}">
                  <a16:creationId xmlns:a16="http://schemas.microsoft.com/office/drawing/2014/main" id="{0E065CA7-C91C-8C4F-CD30-E6DB950A620B}"/>
                </a:ext>
              </a:extLst>
            </p:cNvPr>
            <p:cNvSpPr/>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DCDB482-1274-EA4E-11EA-FDB308F1540E}"/>
                </a:ext>
              </a:extLst>
            </p:cNvPr>
            <p:cNvSpPr/>
            <p:nvPr/>
          </p:nvSpPr>
          <p:spPr>
            <a:xfrm>
              <a:off x="12068638" y="3527553"/>
              <a:ext cx="123362" cy="3330447"/>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8FAEF3D1-EB50-234E-F0C0-5C4E6FB69937}"/>
              </a:ext>
              <a:ext uri="{C183D7F6-B498-43B3-948B-1728B52AA6E4}">
                <adec:decorative xmlns:adec="http://schemas.microsoft.com/office/drawing/2017/decorative" val="1"/>
              </a:ext>
            </a:extLst>
          </p:cNvPr>
          <p:cNvGrpSpPr/>
          <p:nvPr/>
        </p:nvGrpSpPr>
        <p:grpSpPr>
          <a:xfrm rot="10800000">
            <a:off x="-1091" y="0"/>
            <a:ext cx="12188952" cy="123363"/>
            <a:chOff x="-5025" y="6737718"/>
            <a:chExt cx="12207200" cy="123363"/>
          </a:xfrm>
        </p:grpSpPr>
        <p:sp>
          <p:nvSpPr>
            <p:cNvPr id="17" name="Rectangle 16">
              <a:extLst>
                <a:ext uri="{FF2B5EF4-FFF2-40B4-BE49-F238E27FC236}">
                  <a16:creationId xmlns:a16="http://schemas.microsoft.com/office/drawing/2014/main" id="{5B35CE4F-16F9-575C-78CA-4F076F0C3D1F}"/>
                </a:ext>
              </a:extLst>
            </p:cNvPr>
            <p:cNvSpPr/>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D59711A-5559-82B6-B156-35D79618FF56}"/>
                </a:ext>
              </a:extLst>
            </p:cNvPr>
            <p:cNvSpPr/>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0DDF72D5-B6AC-3F01-D0B7-E4B24906CCFA}"/>
              </a:ext>
            </a:extLst>
          </p:cNvPr>
          <p:cNvSpPr>
            <a:spLocks noGrp="1"/>
          </p:cNvSpPr>
          <p:nvPr>
            <p:ph type="title" hasCustomPrompt="1"/>
          </p:nvPr>
        </p:nvSpPr>
        <p:spPr>
          <a:xfrm>
            <a:off x="1379836" y="5192776"/>
            <a:ext cx="8494776" cy="621792"/>
          </a:xfrm>
        </p:spPr>
        <p:txBody>
          <a:bodyPr anchor="ctr">
            <a:normAutofit/>
          </a:bodyPr>
          <a:lstStyle>
            <a:lvl1pPr>
              <a:lnSpc>
                <a:spcPct val="120000"/>
              </a:lnSpc>
              <a:defRPr sz="1800" b="1">
                <a:gradFill>
                  <a:gsLst>
                    <a:gs pos="0">
                      <a:schemeClr val="accent2"/>
                    </a:gs>
                    <a:gs pos="90000">
                      <a:schemeClr val="accent5"/>
                    </a:gs>
                  </a:gsLst>
                  <a:lin ang="9600000" scaled="0"/>
                </a:gradFill>
              </a:defRPr>
            </a:lvl1pPr>
          </a:lstStyle>
          <a:p>
            <a:r>
              <a:rPr lang="en-US" dirty="0"/>
              <a:t>Quote Author</a:t>
            </a:r>
          </a:p>
        </p:txBody>
      </p:sp>
      <p:sp>
        <p:nvSpPr>
          <p:cNvPr id="7" name="Content Placeholder 6">
            <a:extLst>
              <a:ext uri="{FF2B5EF4-FFF2-40B4-BE49-F238E27FC236}">
                <a16:creationId xmlns:a16="http://schemas.microsoft.com/office/drawing/2014/main" id="{20A93000-1238-849C-EADD-03910EE27D69}"/>
              </a:ext>
            </a:extLst>
          </p:cNvPr>
          <p:cNvSpPr>
            <a:spLocks noGrp="1"/>
          </p:cNvSpPr>
          <p:nvPr>
            <p:ph sz="quarter" idx="13" hasCustomPrompt="1"/>
          </p:nvPr>
        </p:nvSpPr>
        <p:spPr>
          <a:xfrm>
            <a:off x="1233532" y="1792224"/>
            <a:ext cx="8641080" cy="2871216"/>
          </a:xfrm>
        </p:spPr>
        <p:txBody>
          <a:bodyPr anchor="ctr">
            <a:normAutofit/>
          </a:bodyPr>
          <a:lstStyle>
            <a:lvl1pPr marL="137160" indent="-137160">
              <a:lnSpc>
                <a:spcPct val="100000"/>
              </a:lnSpc>
              <a:buNone/>
              <a:defRPr sz="3600">
                <a:gradFill>
                  <a:gsLst>
                    <a:gs pos="0">
                      <a:schemeClr val="accent2"/>
                    </a:gs>
                    <a:gs pos="90000">
                      <a:schemeClr val="accent5"/>
                    </a:gs>
                  </a:gsLst>
                  <a:lin ang="9600000" scaled="0"/>
                </a:gradFill>
              </a:defRPr>
            </a:lvl1pPr>
          </a:lstStyle>
          <a:p>
            <a:pPr lvl="0"/>
            <a:r>
              <a:rPr lang="en-US" dirty="0"/>
              <a:t>Click to edit Quote</a:t>
            </a:r>
          </a:p>
        </p:txBody>
      </p:sp>
      <p:sp>
        <p:nvSpPr>
          <p:cNvPr id="3" name="Footer Placeholder 2">
            <a:extLst>
              <a:ext uri="{FF2B5EF4-FFF2-40B4-BE49-F238E27FC236}">
                <a16:creationId xmlns:a16="http://schemas.microsoft.com/office/drawing/2014/main" id="{B26C0B63-D720-7E4B-EF47-C094EDA300AC}"/>
              </a:ext>
            </a:extLst>
          </p:cNvPr>
          <p:cNvSpPr>
            <a:spLocks noGrp="1"/>
          </p:cNvSpPr>
          <p:nvPr>
            <p:ph type="ftr" sz="quarter" idx="10"/>
          </p:nvPr>
        </p:nvSpPr>
        <p:spPr/>
        <p:txBody>
          <a:bodyPr/>
          <a:lstStyle/>
          <a:p>
            <a:r>
              <a:rPr lang="en-US"/>
              <a:t>Sample Footer Text</a:t>
            </a:r>
            <a:endParaRPr lang="en-US" dirty="0"/>
          </a:p>
        </p:txBody>
      </p:sp>
      <p:sp>
        <p:nvSpPr>
          <p:cNvPr id="4" name="Date Placeholder 3">
            <a:extLst>
              <a:ext uri="{FF2B5EF4-FFF2-40B4-BE49-F238E27FC236}">
                <a16:creationId xmlns:a16="http://schemas.microsoft.com/office/drawing/2014/main" id="{B3091BBB-CF16-BAC6-4881-2B122B945B8A}"/>
              </a:ext>
            </a:extLst>
          </p:cNvPr>
          <p:cNvSpPr>
            <a:spLocks noGrp="1"/>
          </p:cNvSpPr>
          <p:nvPr>
            <p:ph type="dt" sz="half" idx="11"/>
          </p:nvPr>
        </p:nvSpPr>
        <p:spPr/>
        <p:txBody>
          <a:bodyPr/>
          <a:lstStyle/>
          <a:p>
            <a:fld id="{3ADB2DB3-0A08-4E5B-8BB6-A488CF1C042F}" type="datetime1">
              <a:rPr lang="en-US" smtClean="0"/>
              <a:t>12/10/2025</a:t>
            </a:fld>
            <a:endParaRPr lang="en-US" dirty="0"/>
          </a:p>
        </p:txBody>
      </p:sp>
      <p:sp>
        <p:nvSpPr>
          <p:cNvPr id="5" name="Slide Number Placeholder 4">
            <a:extLst>
              <a:ext uri="{FF2B5EF4-FFF2-40B4-BE49-F238E27FC236}">
                <a16:creationId xmlns:a16="http://schemas.microsoft.com/office/drawing/2014/main" id="{318C42D5-A475-3C08-9471-C59B3A49C848}"/>
              </a:ext>
            </a:extLst>
          </p:cNvPr>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78380119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0B646A9-91B4-D2CF-8B72-68E668219C00}"/>
              </a:ext>
            </a:extLst>
          </p:cNvPr>
          <p:cNvSpPr/>
          <p:nvPr/>
        </p:nvSpPr>
        <p:spPr>
          <a:xfrm rot="5400000" flipH="1">
            <a:off x="5175902" y="-5175894"/>
            <a:ext cx="1855397" cy="12207199"/>
          </a:xfrm>
          <a:prstGeom prst="rect">
            <a:avLst/>
          </a:prstGeom>
          <a:gradFill>
            <a:gsLst>
              <a:gs pos="0">
                <a:schemeClr val="accent5"/>
              </a:gs>
              <a:gs pos="90000">
                <a:schemeClr val="accent2"/>
              </a:gs>
            </a:gsLst>
            <a:lin ang="9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02920"/>
            <a:ext cx="10954512" cy="1197864"/>
          </a:xfrm>
        </p:spPr>
        <p:txBody>
          <a:bodyPr/>
          <a:lstStyle>
            <a:lvl1pPr>
              <a:defRPr>
                <a:solidFill>
                  <a:schemeClr val="bg1"/>
                </a:solidFill>
              </a:defRPr>
            </a:lvl1pPr>
          </a:lstStyle>
          <a:p>
            <a:r>
              <a:rPr lang="en-US" dirty="0"/>
              <a:t>Click to edit Master title style</a:t>
            </a:r>
          </a:p>
        </p:txBody>
      </p:sp>
      <p:sp>
        <p:nvSpPr>
          <p:cNvPr id="9" name="Text Placeholder 8">
            <a:extLst>
              <a:ext uri="{FF2B5EF4-FFF2-40B4-BE49-F238E27FC236}">
                <a16:creationId xmlns:a16="http://schemas.microsoft.com/office/drawing/2014/main" id="{DA7BFCD9-16A4-5745-7BB3-7836095FF16B}"/>
              </a:ext>
            </a:extLst>
          </p:cNvPr>
          <p:cNvSpPr>
            <a:spLocks noGrp="1"/>
          </p:cNvSpPr>
          <p:nvPr>
            <p:ph type="body" sz="quarter" idx="13"/>
          </p:nvPr>
        </p:nvSpPr>
        <p:spPr>
          <a:xfrm>
            <a:off x="612648" y="2133600"/>
            <a:ext cx="5166360" cy="418490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10">
            <a:extLst>
              <a:ext uri="{FF2B5EF4-FFF2-40B4-BE49-F238E27FC236}">
                <a16:creationId xmlns:a16="http://schemas.microsoft.com/office/drawing/2014/main" id="{F30EDC57-7D17-D4C8-5C60-A44A480EA997}"/>
              </a:ext>
            </a:extLst>
          </p:cNvPr>
          <p:cNvSpPr>
            <a:spLocks noGrp="1"/>
          </p:cNvSpPr>
          <p:nvPr>
            <p:ph type="body" sz="quarter" idx="14"/>
          </p:nvPr>
        </p:nvSpPr>
        <p:spPr>
          <a:xfrm>
            <a:off x="6400800" y="2128115"/>
            <a:ext cx="5166360" cy="419038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92A082C-5D4A-4A20-87E3-9906B5F3BAF4}"/>
              </a:ext>
            </a:extLst>
          </p:cNvPr>
          <p:cNvSpPr>
            <a:spLocks noGrp="1"/>
          </p:cNvSpPr>
          <p:nvPr>
            <p:ph type="ftr" sz="quarter" idx="16"/>
          </p:nvPr>
        </p:nvSpPr>
        <p:spPr/>
        <p:txBody>
          <a:bodyPr/>
          <a:lstStyle/>
          <a:p>
            <a:pPr algn="l"/>
            <a:r>
              <a:rPr lang="en-US"/>
              <a:t>Sample Footer Text</a:t>
            </a:r>
            <a:endParaRPr lang="en-US" dirty="0"/>
          </a:p>
        </p:txBody>
      </p:sp>
      <p:sp>
        <p:nvSpPr>
          <p:cNvPr id="3" name="Date Placeholder 2">
            <a:extLst>
              <a:ext uri="{FF2B5EF4-FFF2-40B4-BE49-F238E27FC236}">
                <a16:creationId xmlns:a16="http://schemas.microsoft.com/office/drawing/2014/main" id="{EC2184DE-1D38-B3AE-D560-557B3726B547}"/>
              </a:ext>
            </a:extLst>
          </p:cNvPr>
          <p:cNvSpPr>
            <a:spLocks noGrp="1"/>
          </p:cNvSpPr>
          <p:nvPr>
            <p:ph type="dt" sz="half" idx="15"/>
          </p:nvPr>
        </p:nvSpPr>
        <p:spPr/>
        <p:txBody>
          <a:bodyPr/>
          <a:lstStyle/>
          <a:p>
            <a:fld id="{7A329DD1-6F17-4170-B2B1-1A76C32D62A1}" type="datetime1">
              <a:rPr lang="en-US" smtClean="0"/>
              <a:t>12/10/2025</a:t>
            </a:fld>
            <a:endParaRPr lang="en-US" dirty="0"/>
          </a:p>
        </p:txBody>
      </p:sp>
      <p:sp>
        <p:nvSpPr>
          <p:cNvPr id="8" name="Slide Number Placeholder 7">
            <a:extLst>
              <a:ext uri="{FF2B5EF4-FFF2-40B4-BE49-F238E27FC236}">
                <a16:creationId xmlns:a16="http://schemas.microsoft.com/office/drawing/2014/main" id="{AD66BE47-AC20-1061-07AD-89A41D02F482}"/>
              </a:ext>
            </a:extLst>
          </p:cNvPr>
          <p:cNvSpPr>
            <a:spLocks noGrp="1"/>
          </p:cNvSpPr>
          <p:nvPr>
            <p:ph type="sldNum" sz="quarter" idx="17"/>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93564289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C704A21-3725-4536-B210-EAED58DE1544}"/>
              </a:ext>
            </a:extLst>
          </p:cNvPr>
          <p:cNvSpPr/>
          <p:nvPr/>
        </p:nvSpPr>
        <p:spPr>
          <a:xfrm rot="5400000" flipH="1">
            <a:off x="5175902" y="-5175894"/>
            <a:ext cx="1855397" cy="12207199"/>
          </a:xfrm>
          <a:prstGeom prst="rect">
            <a:avLst/>
          </a:prstGeom>
          <a:gradFill>
            <a:gsLst>
              <a:gs pos="0">
                <a:schemeClr val="accent5"/>
              </a:gs>
              <a:gs pos="90000">
                <a:schemeClr val="accent2"/>
              </a:gs>
            </a:gsLst>
            <a:lin ang="9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12648" y="502920"/>
            <a:ext cx="10953750" cy="1197864"/>
          </a:xfrm>
        </p:spPr>
        <p:txBody>
          <a:bodyPr/>
          <a:lstStyle>
            <a:lvl1pPr>
              <a:defRPr>
                <a:solidFill>
                  <a:schemeClr val="bg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12648" y="2128111"/>
            <a:ext cx="5166360" cy="484632"/>
          </a:xfrm>
        </p:spPr>
        <p:txBody>
          <a:bodyPr anchor="b">
            <a:normAutofit/>
          </a:bodyPr>
          <a:lstStyle>
            <a:lvl1pPr marL="0" indent="0">
              <a:lnSpc>
                <a:spcPct val="90000"/>
              </a:lnSpc>
              <a:buNone/>
              <a:defRPr sz="2400" b="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0">
            <a:extLst>
              <a:ext uri="{FF2B5EF4-FFF2-40B4-BE49-F238E27FC236}">
                <a16:creationId xmlns:a16="http://schemas.microsoft.com/office/drawing/2014/main" id="{7B5BB1DC-4DAA-D220-25A9-5752C158FDD3}"/>
              </a:ext>
            </a:extLst>
          </p:cNvPr>
          <p:cNvSpPr>
            <a:spLocks noGrp="1"/>
          </p:cNvSpPr>
          <p:nvPr>
            <p:ph type="body" sz="quarter" idx="13"/>
          </p:nvPr>
        </p:nvSpPr>
        <p:spPr>
          <a:xfrm>
            <a:off x="612648" y="2722893"/>
            <a:ext cx="5166360" cy="359561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400800" y="2128109"/>
            <a:ext cx="5166360" cy="484633"/>
          </a:xfrm>
        </p:spPr>
        <p:txBody>
          <a:bodyPr anchor="b">
            <a:normAutofit/>
          </a:bodyPr>
          <a:lstStyle>
            <a:lvl1pPr marL="0" indent="0">
              <a:lnSpc>
                <a:spcPct val="90000"/>
              </a:lnSpc>
              <a:buNone/>
              <a:defRPr sz="2400" b="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3" name="Text Placeholder 12">
            <a:extLst>
              <a:ext uri="{FF2B5EF4-FFF2-40B4-BE49-F238E27FC236}">
                <a16:creationId xmlns:a16="http://schemas.microsoft.com/office/drawing/2014/main" id="{BAB67A04-5E8D-18C5-D47A-A5B5CFE568A1}"/>
              </a:ext>
            </a:extLst>
          </p:cNvPr>
          <p:cNvSpPr>
            <a:spLocks noGrp="1"/>
          </p:cNvSpPr>
          <p:nvPr>
            <p:ph type="body" sz="quarter" idx="14"/>
          </p:nvPr>
        </p:nvSpPr>
        <p:spPr>
          <a:xfrm>
            <a:off x="6400038" y="2722893"/>
            <a:ext cx="5166360" cy="359561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80669AB3-1083-59C6-B9F8-A35C0D406617}"/>
              </a:ext>
            </a:extLst>
          </p:cNvPr>
          <p:cNvSpPr>
            <a:spLocks noGrp="1"/>
          </p:cNvSpPr>
          <p:nvPr>
            <p:ph type="ftr" sz="quarter" idx="16"/>
          </p:nvPr>
        </p:nvSpPr>
        <p:spPr/>
        <p:txBody>
          <a:bodyPr/>
          <a:lstStyle/>
          <a:p>
            <a:pPr algn="l"/>
            <a:r>
              <a:rPr lang="en-US"/>
              <a:t>Sample Footer Text</a:t>
            </a:r>
            <a:endParaRPr lang="en-US" dirty="0"/>
          </a:p>
        </p:txBody>
      </p:sp>
      <p:sp>
        <p:nvSpPr>
          <p:cNvPr id="4" name="Date Placeholder 3">
            <a:extLst>
              <a:ext uri="{FF2B5EF4-FFF2-40B4-BE49-F238E27FC236}">
                <a16:creationId xmlns:a16="http://schemas.microsoft.com/office/drawing/2014/main" id="{88D0645D-C128-9FF0-2E8B-D2E3E34687DA}"/>
              </a:ext>
            </a:extLst>
          </p:cNvPr>
          <p:cNvSpPr>
            <a:spLocks noGrp="1"/>
          </p:cNvSpPr>
          <p:nvPr>
            <p:ph type="dt" sz="half" idx="15"/>
          </p:nvPr>
        </p:nvSpPr>
        <p:spPr/>
        <p:txBody>
          <a:bodyPr/>
          <a:lstStyle/>
          <a:p>
            <a:fld id="{BA7E6053-DA33-4DC9-86BB-0E52E5EB5B56}" type="datetime1">
              <a:rPr lang="en-US" smtClean="0"/>
              <a:t>12/10/2025</a:t>
            </a:fld>
            <a:endParaRPr lang="en-US" dirty="0"/>
          </a:p>
        </p:txBody>
      </p:sp>
      <p:sp>
        <p:nvSpPr>
          <p:cNvPr id="10" name="Slide Number Placeholder 9">
            <a:extLst>
              <a:ext uri="{FF2B5EF4-FFF2-40B4-BE49-F238E27FC236}">
                <a16:creationId xmlns:a16="http://schemas.microsoft.com/office/drawing/2014/main" id="{CC6DDA88-C058-DDD5-F19B-8B5E7B86C681}"/>
              </a:ext>
            </a:extLst>
          </p:cNvPr>
          <p:cNvSpPr>
            <a:spLocks noGrp="1"/>
          </p:cNvSpPr>
          <p:nvPr>
            <p:ph type="sldNum" sz="quarter" idx="17"/>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20034204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nchor="t"/>
          <a:lstStyle/>
          <a:p>
            <a:r>
              <a:rPr lang="en-US" dirty="0"/>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Sample Footer Text</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7C72CE4D-D83F-44D4-ACB0-A88A6B9DB4F7}" type="datetime1">
              <a:rPr lang="en-US" smtClean="0"/>
              <a:t>12/10/2025</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760876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Sample Footer Text</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9A62F981-1EE1-49F5-B605-4EA23F0307AC}" type="datetime1">
              <a:rPr lang="en-US" smtClean="0"/>
              <a:t>12/10/2025</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53902301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36BE0305-2234-39DE-EC35-B6881018EC31}"/>
              </a:ext>
              <a:ext uri="{C183D7F6-B498-43B3-948B-1728B52AA6E4}">
                <adec:decorative xmlns:adec="http://schemas.microsoft.com/office/drawing/2017/decorative" val="1"/>
              </a:ext>
            </a:extLst>
          </p:cNvPr>
          <p:cNvGrpSpPr/>
          <p:nvPr/>
        </p:nvGrpSpPr>
        <p:grpSpPr>
          <a:xfrm rot="10800000">
            <a:off x="0" y="6743026"/>
            <a:ext cx="12207200" cy="123363"/>
            <a:chOff x="-5025" y="6737718"/>
            <a:chExt cx="12207200" cy="123363"/>
          </a:xfrm>
        </p:grpSpPr>
        <p:sp>
          <p:nvSpPr>
            <p:cNvPr id="12" name="Rectangle 11">
              <a:extLst>
                <a:ext uri="{FF2B5EF4-FFF2-40B4-BE49-F238E27FC236}">
                  <a16:creationId xmlns:a16="http://schemas.microsoft.com/office/drawing/2014/main" id="{BEBF17BE-BA15-771A-79F4-91B4C5C752FB}"/>
                </a:ext>
              </a:extLst>
            </p:cNvPr>
            <p:cNvSpPr/>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79ADE0D-3A86-F364-6B2A-F373A75E29AE}"/>
                </a:ext>
              </a:extLst>
            </p:cNvPr>
            <p:cNvSpPr/>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612648" y="502920"/>
            <a:ext cx="3595634" cy="1808201"/>
          </a:xfrm>
        </p:spPr>
        <p:txBody>
          <a:bodyPr anchor="t">
            <a:normAutofit/>
          </a:bodyPr>
          <a:lstStyle>
            <a:lvl1pPr>
              <a:defRPr sz="3200"/>
            </a:lvl1pPr>
          </a:lstStyle>
          <a:p>
            <a:r>
              <a:rPr lang="en-US" dirty="0"/>
              <a:t>Click to edit Master title style</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612648" y="2311121"/>
            <a:ext cx="3309608" cy="3993263"/>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283299" y="502920"/>
            <a:ext cx="6283861" cy="5803262"/>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Sample Footer Text</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B0B6493B-A447-4205-AC2D-AE2DEDAE4E3B}" type="datetime1">
              <a:rPr lang="en-US" smtClean="0"/>
              <a:t>12/10/2025</a:t>
            </a:fld>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5289745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D02923E9-478C-95DE-C678-A683A36F5388}"/>
              </a:ext>
              <a:ext uri="{C183D7F6-B498-43B3-948B-1728B52AA6E4}">
                <adec:decorative xmlns:adec="http://schemas.microsoft.com/office/drawing/2017/decorative" val="1"/>
              </a:ext>
            </a:extLst>
          </p:cNvPr>
          <p:cNvGrpSpPr/>
          <p:nvPr/>
        </p:nvGrpSpPr>
        <p:grpSpPr>
          <a:xfrm rot="10800000">
            <a:off x="0" y="6743026"/>
            <a:ext cx="12207200" cy="123363"/>
            <a:chOff x="-5025" y="6737718"/>
            <a:chExt cx="12207200" cy="123363"/>
          </a:xfrm>
        </p:grpSpPr>
        <p:sp>
          <p:nvSpPr>
            <p:cNvPr id="21" name="Rectangle 20">
              <a:extLst>
                <a:ext uri="{FF2B5EF4-FFF2-40B4-BE49-F238E27FC236}">
                  <a16:creationId xmlns:a16="http://schemas.microsoft.com/office/drawing/2014/main" id="{43DD8A0F-EB40-1201-2A23-685958AC5DF6}"/>
                </a:ext>
              </a:extLst>
            </p:cNvPr>
            <p:cNvSpPr/>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B912E4F-3FBB-39E4-2EA2-BA0D8858A74D}"/>
                </a:ext>
              </a:extLst>
            </p:cNvPr>
            <p:cNvSpPr/>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12648" y="502920"/>
            <a:ext cx="3713996" cy="2247200"/>
          </a:xfrm>
        </p:spPr>
        <p:txBody>
          <a:bodyPr anchor="t">
            <a:normAutofit/>
          </a:bodyPr>
          <a:lstStyle>
            <a:lvl1pPr>
              <a:defRPr sz="3200"/>
            </a:lvl1pPr>
          </a:lstStyle>
          <a:p>
            <a:r>
              <a:rPr lang="en-US" dirty="0"/>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12648" y="2826137"/>
            <a:ext cx="3310128"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24" name="Footer Placeholder 23">
            <a:extLst>
              <a:ext uri="{FF2B5EF4-FFF2-40B4-BE49-F238E27FC236}">
                <a16:creationId xmlns:a16="http://schemas.microsoft.com/office/drawing/2014/main" id="{861F92C4-9651-789C-0B22-E6343EE25C7A}"/>
              </a:ext>
            </a:extLst>
          </p:cNvPr>
          <p:cNvSpPr>
            <a:spLocks noGrp="1"/>
          </p:cNvSpPr>
          <p:nvPr>
            <p:ph type="ftr" sz="quarter" idx="15"/>
          </p:nvPr>
        </p:nvSpPr>
        <p:spPr/>
        <p:txBody>
          <a:bodyPr/>
          <a:lstStyle/>
          <a:p>
            <a:r>
              <a:rPr lang="en-US"/>
              <a:t>Sample Footer Text</a:t>
            </a:r>
            <a:endParaRPr lang="en-US" dirty="0"/>
          </a:p>
        </p:txBody>
      </p:sp>
      <p:sp>
        <p:nvSpPr>
          <p:cNvPr id="8" name="Picture Placeholder 7">
            <a:extLst>
              <a:ext uri="{FF2B5EF4-FFF2-40B4-BE49-F238E27FC236}">
                <a16:creationId xmlns:a16="http://schemas.microsoft.com/office/drawing/2014/main" id="{6CCD178F-4127-FE67-2F5D-0F1CE7884398}"/>
              </a:ext>
            </a:extLst>
          </p:cNvPr>
          <p:cNvSpPr>
            <a:spLocks noGrp="1"/>
          </p:cNvSpPr>
          <p:nvPr>
            <p:ph type="pic" sz="quarter" idx="13" hasCustomPrompt="1"/>
          </p:nvPr>
        </p:nvSpPr>
        <p:spPr>
          <a:xfrm>
            <a:off x="5153978" y="342016"/>
            <a:ext cx="6413182" cy="5976487"/>
          </a:xfrm>
          <a:blipFill>
            <a:blip r:embed="rId2">
              <a:alphaModFix amt="60000"/>
            </a:blip>
            <a:stretch>
              <a:fillRect/>
            </a:stretch>
          </a:blipFill>
        </p:spPr>
        <p:txBody>
          <a:bodyPr/>
          <a:lstStyle>
            <a:lvl1pPr marL="0" indent="0">
              <a:buNone/>
              <a:defRPr/>
            </a:lvl1pPr>
          </a:lstStyle>
          <a:p>
            <a:r>
              <a:rPr lang="en-US" dirty="0"/>
              <a:t>.</a:t>
            </a:r>
          </a:p>
        </p:txBody>
      </p:sp>
      <p:sp>
        <p:nvSpPr>
          <p:cNvPr id="23" name="Date Placeholder 22">
            <a:extLst>
              <a:ext uri="{FF2B5EF4-FFF2-40B4-BE49-F238E27FC236}">
                <a16:creationId xmlns:a16="http://schemas.microsoft.com/office/drawing/2014/main" id="{8ACB14E1-4D3B-B55C-4791-64F774AC361F}"/>
              </a:ext>
            </a:extLst>
          </p:cNvPr>
          <p:cNvSpPr>
            <a:spLocks noGrp="1"/>
          </p:cNvSpPr>
          <p:nvPr>
            <p:ph type="dt" sz="half" idx="14"/>
          </p:nvPr>
        </p:nvSpPr>
        <p:spPr/>
        <p:txBody>
          <a:bodyPr/>
          <a:lstStyle/>
          <a:p>
            <a:fld id="{1F9A354F-9C13-4261-9BA4-DD76051C2429}" type="datetime1">
              <a:rPr lang="en-US" smtClean="0"/>
              <a:t>12/10/2025</a:t>
            </a:fld>
            <a:endParaRPr lang="en-US" dirty="0"/>
          </a:p>
        </p:txBody>
      </p:sp>
      <p:sp>
        <p:nvSpPr>
          <p:cNvPr id="25" name="Slide Number Placeholder 24">
            <a:extLst>
              <a:ext uri="{FF2B5EF4-FFF2-40B4-BE49-F238E27FC236}">
                <a16:creationId xmlns:a16="http://schemas.microsoft.com/office/drawing/2014/main" id="{E55DAD34-8521-F119-F985-ABFBDD340032}"/>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85007524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0AE463B-60C7-F01E-97F6-1486FB41D222}"/>
              </a:ext>
              <a:ext uri="{C183D7F6-B498-43B3-948B-1728B52AA6E4}">
                <adec:decorative xmlns:adec="http://schemas.microsoft.com/office/drawing/2017/decorative" val="1"/>
              </a:ext>
            </a:extLst>
          </p:cNvPr>
          <p:cNvGrpSpPr/>
          <p:nvPr/>
        </p:nvGrpSpPr>
        <p:grpSpPr>
          <a:xfrm rot="10800000">
            <a:off x="0" y="6743026"/>
            <a:ext cx="12207200" cy="123363"/>
            <a:chOff x="-5025" y="6737718"/>
            <a:chExt cx="12207200" cy="123363"/>
          </a:xfrm>
        </p:grpSpPr>
        <p:sp>
          <p:nvSpPr>
            <p:cNvPr id="7" name="Rectangle 6">
              <a:extLst>
                <a:ext uri="{FF2B5EF4-FFF2-40B4-BE49-F238E27FC236}">
                  <a16:creationId xmlns:a16="http://schemas.microsoft.com/office/drawing/2014/main" id="{EF94E48A-D751-8593-5D71-0683866A2404}"/>
                </a:ext>
              </a:extLst>
            </p:cNvPr>
            <p:cNvSpPr/>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55092F9-8C9B-4865-CB0E-EFD550A28ED3}"/>
                </a:ext>
              </a:extLst>
            </p:cNvPr>
            <p:cNvSpPr/>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640080"/>
            <a:ext cx="10890373" cy="1463040"/>
          </a:xfrm>
        </p:spPr>
        <p:txBody>
          <a:bodyPr anchor="t">
            <a:normAutofit/>
          </a:bodyPr>
          <a:lstStyle>
            <a:lvl1pPr>
              <a:defRPr sz="6000">
                <a:gradFill>
                  <a:gsLst>
                    <a:gs pos="0">
                      <a:schemeClr val="accent2"/>
                    </a:gs>
                    <a:gs pos="100000">
                      <a:schemeClr val="accent5"/>
                    </a:gs>
                  </a:gsLst>
                  <a:lin ang="4200000" scaled="0"/>
                </a:gradFill>
              </a:defRPr>
            </a:lvl1pPr>
          </a:lstStyle>
          <a:p>
            <a:r>
              <a:rPr lang="en-US" dirty="0"/>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12648" y="3483864"/>
            <a:ext cx="10890374" cy="28346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A67F5585-231E-4B46-143C-086AE5C56D2F}"/>
              </a:ext>
            </a:extLst>
          </p:cNvPr>
          <p:cNvSpPr>
            <a:spLocks noGrp="1"/>
          </p:cNvSpPr>
          <p:nvPr>
            <p:ph type="ftr" sz="quarter" idx="15"/>
          </p:nvPr>
        </p:nvSpPr>
        <p:spPr/>
        <p:txBody>
          <a:bodyPr/>
          <a:lstStyle/>
          <a:p>
            <a:r>
              <a:rPr lang="en-US"/>
              <a:t>Sample Footer Text</a:t>
            </a:r>
            <a:endParaRPr lang="en-US" dirty="0"/>
          </a:p>
        </p:txBody>
      </p:sp>
      <p:sp>
        <p:nvSpPr>
          <p:cNvPr id="4" name="Date Placeholder 3">
            <a:extLst>
              <a:ext uri="{FF2B5EF4-FFF2-40B4-BE49-F238E27FC236}">
                <a16:creationId xmlns:a16="http://schemas.microsoft.com/office/drawing/2014/main" id="{5C52CF0D-DCF6-2401-8AD6-ED12BCF0D0F7}"/>
              </a:ext>
            </a:extLst>
          </p:cNvPr>
          <p:cNvSpPr>
            <a:spLocks noGrp="1"/>
          </p:cNvSpPr>
          <p:nvPr>
            <p:ph type="dt" sz="half" idx="14"/>
          </p:nvPr>
        </p:nvSpPr>
        <p:spPr/>
        <p:txBody>
          <a:bodyPr/>
          <a:lstStyle/>
          <a:p>
            <a:fld id="{D3A9CD26-23FE-488A-AF3B-5DDE99301C10}" type="datetime1">
              <a:rPr lang="en-US" smtClean="0"/>
              <a:t>12/10/2025</a:t>
            </a:fld>
            <a:endParaRPr lang="en-US" dirty="0"/>
          </a:p>
        </p:txBody>
      </p:sp>
      <p:sp>
        <p:nvSpPr>
          <p:cNvPr id="6" name="Slide Number Placeholder 5">
            <a:extLst>
              <a:ext uri="{FF2B5EF4-FFF2-40B4-BE49-F238E27FC236}">
                <a16:creationId xmlns:a16="http://schemas.microsoft.com/office/drawing/2014/main" id="{90CE8D9E-59BD-DBC5-F43C-8A6A21AE2F10}"/>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742742241"/>
      </p:ext>
    </p:extLst>
  </p:cSld>
  <p:clrMapOvr>
    <a:overrideClrMapping bg1="lt1" tx1="dk1" bg2="lt2" tx2="dk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1627318"/>
            <a:ext cx="8430768" cy="1842020"/>
          </a:xfrm>
        </p:spPr>
        <p:txBody>
          <a:bodyPr anchor="b">
            <a:normAutofit/>
          </a:bodyPr>
          <a:lstStyle>
            <a:lvl1pPr>
              <a:defRPr sz="6000">
                <a:gradFill>
                  <a:gsLst>
                    <a:gs pos="0">
                      <a:schemeClr val="accent2"/>
                    </a:gs>
                    <a:gs pos="100000">
                      <a:schemeClr val="accent5"/>
                    </a:gs>
                  </a:gsLst>
                  <a:lin ang="4200000" scaled="0"/>
                </a:gradFill>
              </a:defRPr>
            </a:lvl1pPr>
          </a:lstStyle>
          <a:p>
            <a:r>
              <a:rPr lang="en-US" dirty="0"/>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12648" y="3622673"/>
            <a:ext cx="8430768" cy="1609344"/>
          </a:xfrm>
        </p:spPr>
        <p:txBody>
          <a:bodyPr vert="horz" lIns="91440" tIns="45720" rIns="91440" bIns="45720" rtlCol="0">
            <a:normAutofit/>
          </a:bodyPr>
          <a:lstStyle>
            <a:lvl1pPr marL="0" indent="0">
              <a:buNone/>
              <a:defRPr lang="en-US" sz="2200" dirty="0"/>
            </a:lvl1pPr>
            <a:lvl2pPr marL="228600" indent="0">
              <a:buNone/>
              <a:defRPr lang="en-US" sz="1800" dirty="0"/>
            </a:lvl2pPr>
            <a:lvl3pPr marL="457200" indent="0">
              <a:buNone/>
              <a:defRPr lang="en-US" sz="1600" dirty="0"/>
            </a:lvl3pPr>
            <a:lvl4pPr marL="685800" indent="0">
              <a:buNone/>
              <a:defRPr lang="en-US" sz="1400" dirty="0"/>
            </a:lvl4pPr>
            <a:lvl5pPr marL="914400" indent="0">
              <a:buNone/>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a:extLst>
              <a:ext uri="{FF2B5EF4-FFF2-40B4-BE49-F238E27FC236}">
                <a16:creationId xmlns:a16="http://schemas.microsoft.com/office/drawing/2014/main" id="{F664FAF8-D2CD-617D-EEE4-AFE7E979984A}"/>
              </a:ext>
            </a:extLst>
          </p:cNvPr>
          <p:cNvSpPr>
            <a:spLocks noGrp="1"/>
          </p:cNvSpPr>
          <p:nvPr>
            <p:ph type="ftr" sz="quarter" idx="16"/>
          </p:nvPr>
        </p:nvSpPr>
        <p:spPr/>
        <p:txBody>
          <a:bodyPr/>
          <a:lstStyle/>
          <a:p>
            <a:pPr algn="l"/>
            <a:r>
              <a:rPr lang="en-US" dirty="0"/>
              <a:t>Sample Footer Text</a:t>
            </a:r>
          </a:p>
        </p:txBody>
      </p:sp>
      <p:sp>
        <p:nvSpPr>
          <p:cNvPr id="3" name="Date Placeholder 2">
            <a:extLst>
              <a:ext uri="{FF2B5EF4-FFF2-40B4-BE49-F238E27FC236}">
                <a16:creationId xmlns:a16="http://schemas.microsoft.com/office/drawing/2014/main" id="{7CAECC89-C65D-CAD6-3F7F-24F67D81DCF1}"/>
              </a:ext>
            </a:extLst>
          </p:cNvPr>
          <p:cNvSpPr>
            <a:spLocks noGrp="1"/>
          </p:cNvSpPr>
          <p:nvPr>
            <p:ph type="dt" sz="half" idx="15"/>
          </p:nvPr>
        </p:nvSpPr>
        <p:spPr/>
        <p:txBody>
          <a:bodyPr/>
          <a:lstStyle/>
          <a:p>
            <a:fld id="{CC67263D-2536-4E2E-A4D6-BA89E45F00B0}" type="datetime1">
              <a:rPr lang="en-US" smtClean="0"/>
              <a:t>12/10/2025</a:t>
            </a:fld>
            <a:endParaRPr lang="en-US" dirty="0"/>
          </a:p>
        </p:txBody>
      </p:sp>
      <p:sp>
        <p:nvSpPr>
          <p:cNvPr id="9" name="Slide Number Placeholder 8">
            <a:extLst>
              <a:ext uri="{FF2B5EF4-FFF2-40B4-BE49-F238E27FC236}">
                <a16:creationId xmlns:a16="http://schemas.microsoft.com/office/drawing/2014/main" id="{B0DB779D-8A81-935C-F850-6C0DCAD5E6D1}"/>
              </a:ext>
            </a:extLst>
          </p:cNvPr>
          <p:cNvSpPr>
            <a:spLocks noGrp="1"/>
          </p:cNvSpPr>
          <p:nvPr>
            <p:ph type="sldNum" sz="quarter" idx="17"/>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043616290"/>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02920"/>
            <a:ext cx="10954512" cy="1197864"/>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8" y="1801368"/>
            <a:ext cx="10954512" cy="448056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612648" y="6318504"/>
            <a:ext cx="4096512" cy="365760"/>
          </a:xfrm>
          <a:prstGeom prst="rect">
            <a:avLst/>
          </a:prstGeom>
        </p:spPr>
        <p:txBody>
          <a:bodyPr vert="horz" lIns="91440" tIns="45720" rIns="91440" bIns="45720" rtlCol="0" anchor="ctr"/>
          <a:lstStyle>
            <a:lvl1pPr algn="l">
              <a:defRPr sz="850">
                <a:solidFill>
                  <a:schemeClr val="tx1"/>
                </a:solidFill>
              </a:defRPr>
            </a:lvl1pPr>
          </a:lstStyle>
          <a:p>
            <a:r>
              <a:rPr lang="en-US" dirty="0"/>
              <a:t>Sample Footer Text</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8430768" y="6318504"/>
            <a:ext cx="3136392" cy="365760"/>
          </a:xfrm>
          <a:prstGeom prst="rect">
            <a:avLst/>
          </a:prstGeom>
        </p:spPr>
        <p:txBody>
          <a:bodyPr vert="horz" lIns="91440" tIns="45720" rIns="91440" bIns="45720" rtlCol="0" anchor="ctr"/>
          <a:lstStyle>
            <a:lvl1pPr algn="r">
              <a:defRPr sz="850">
                <a:solidFill>
                  <a:schemeClr val="tx1"/>
                </a:solidFill>
              </a:defRPr>
            </a:lvl1pPr>
          </a:lstStyle>
          <a:p>
            <a:fld id="{FD1C4689-B28D-4D3C-8B05-9ABB967E2A3E}" type="datetime1">
              <a:rPr lang="en-US" smtClean="0"/>
              <a:t>12/10/2025</a:t>
            </a:fld>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484864" y="6318504"/>
            <a:ext cx="493776" cy="365760"/>
          </a:xfrm>
          <a:prstGeom prst="rect">
            <a:avLst/>
          </a:prstGeom>
        </p:spPr>
        <p:txBody>
          <a:bodyPr vert="horz" lIns="91440" tIns="45720" rIns="91440" bIns="45720" rtlCol="0" anchor="ctr"/>
          <a:lstStyle>
            <a:lvl1pPr algn="r">
              <a:defRPr sz="850">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952333302"/>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 id="2147483817" r:id="rId13"/>
    <p:sldLayoutId id="2147483818" r:id="rId14"/>
    <p:sldLayoutId id="2147483819" r:id="rId15"/>
    <p:sldLayoutId id="2147483820" r:id="rId16"/>
    <p:sldLayoutId id="2147483821" r:id="rId17"/>
    <p:sldLayoutId id="2147483822" r:id="rId18"/>
    <p:sldLayoutId id="2147483823" r:id="rId19"/>
    <p:sldLayoutId id="2147483824" r:id="rId20"/>
    <p:sldLayoutId id="2147483825" r:id="rId21"/>
    <p:sldLayoutId id="2147483826" r:id="rId22"/>
    <p:sldLayoutId id="2147483827" r:id="rId23"/>
    <p:sldLayoutId id="2147483828" r:id="rId24"/>
    <p:sldLayoutId id="2147483829" r:id="rId25"/>
    <p:sldLayoutId id="2147483830" r:id="rId26"/>
    <p:sldLayoutId id="2147483831" r:id="rId27"/>
    <p:sldLayoutId id="2147483832" r:id="rId28"/>
    <p:sldLayoutId id="2147483833" r:id="rId29"/>
    <p:sldLayoutId id="2147483834" r:id="rId30"/>
    <p:sldLayoutId id="2147483835" r:id="rId31"/>
    <p:sldLayoutId id="2147483836" r:id="rId32"/>
    <p:sldLayoutId id="2147483837" r:id="rId33"/>
    <p:sldLayoutId id="2147483838" r:id="rId34"/>
    <p:sldLayoutId id="2147483839" r:id="rId35"/>
    <p:sldLayoutId id="2147483840" r:id="rId36"/>
    <p:sldLayoutId id="2147483841" r:id="rId37"/>
    <p:sldLayoutId id="2147483842" r:id="rId38"/>
    <p:sldLayoutId id="2147483843" r:id="rId39"/>
    <p:sldLayoutId id="2147483844" r:id="rId40"/>
    <p:sldLayoutId id="2147483845" r:id="rId41"/>
    <p:sldLayoutId id="2147483846" r:id="rId42"/>
    <p:sldLayoutId id="2147483847" r:id="rId43"/>
    <p:sldLayoutId id="2147483848" r:id="rId44"/>
    <p:sldLayoutId id="2147483849" r:id="rId45"/>
    <p:sldLayoutId id="2147483850" r:id="rId46"/>
    <p:sldLayoutId id="2147483851" r:id="rId47"/>
    <p:sldLayoutId id="2147483852" r:id="rId48"/>
    <p:sldLayoutId id="2147483853" r:id="rId49"/>
    <p:sldLayoutId id="2147483854" r:id="rId50"/>
    <p:sldLayoutId id="2147483855" r:id="rId51"/>
  </p:sldLayoutIdLst>
  <p:hf sldNum="0" hdr="0" ftr="0" dt="0"/>
  <p:txStyles>
    <p:titleStyle>
      <a:lvl1pPr algn="l" defTabSz="914400" rtl="0" eaLnBrk="1" latinLnBrk="0" hangingPunct="1">
        <a:lnSpc>
          <a:spcPct val="90000"/>
        </a:lnSpc>
        <a:spcBef>
          <a:spcPct val="0"/>
        </a:spcBef>
        <a:buNone/>
        <a:defRPr sz="3200" b="0"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0.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0.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3.png"/><Relationship Id="rId7" Type="http://schemas.openxmlformats.org/officeDocument/2006/relationships/diagramColors" Target="../diagrams/colors4.xml"/><Relationship Id="rId2" Type="http://schemas.openxmlformats.org/officeDocument/2006/relationships/notesSlide" Target="../notesSlides/notesSlide6.xml"/><Relationship Id="rId1" Type="http://schemas.openxmlformats.org/officeDocument/2006/relationships/slideLayout" Target="../slideLayouts/slideLayout34.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7.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2.png"/><Relationship Id="rId7" Type="http://schemas.openxmlformats.org/officeDocument/2006/relationships/diagramColors" Target="../diagrams/colors5.xml"/><Relationship Id="rId2" Type="http://schemas.openxmlformats.org/officeDocument/2006/relationships/notesSlide" Target="../notesSlides/notesSlide7.xml"/><Relationship Id="rId1" Type="http://schemas.openxmlformats.org/officeDocument/2006/relationships/slideLayout" Target="../slideLayouts/slideLayout34.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9.xml"/><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0.xml"/><Relationship Id="rId1" Type="http://schemas.openxmlformats.org/officeDocument/2006/relationships/slideLayout" Target="../slideLayouts/slideLayout3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1.xml"/><Relationship Id="rId1" Type="http://schemas.openxmlformats.org/officeDocument/2006/relationships/slideLayout" Target="../slideLayouts/slideLayout19.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2.xml"/><Relationship Id="rId1" Type="http://schemas.openxmlformats.org/officeDocument/2006/relationships/slideLayout" Target="../slideLayouts/slideLayout20.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0.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4F4D2-841A-06A4-8235-A6ACFE8FC820}"/>
              </a:ext>
            </a:extLst>
          </p:cNvPr>
          <p:cNvSpPr>
            <a:spLocks noGrp="1"/>
          </p:cNvSpPr>
          <p:nvPr>
            <p:ph type="ctrTitle"/>
          </p:nvPr>
        </p:nvSpPr>
        <p:spPr>
          <a:xfrm>
            <a:off x="562165" y="359082"/>
            <a:ext cx="6972109" cy="2953512"/>
          </a:xfrm>
        </p:spPr>
        <p:txBody>
          <a:bodyPr anchor="t">
            <a:normAutofit fontScale="90000"/>
          </a:bodyPr>
          <a:lstStyle/>
          <a:p>
            <a:r>
              <a:rPr lang="en-GB" b="1" dirty="0"/>
              <a:t>Group Member 4: </a:t>
            </a:r>
            <a:br>
              <a:rPr lang="en-GB" b="1" dirty="0"/>
            </a:br>
            <a:br>
              <a:rPr lang="en-GB" b="1" dirty="0"/>
            </a:br>
            <a:r>
              <a:rPr lang="en-GB" b="1" dirty="0"/>
              <a:t>Benefits and Implications of Digital Sleep Hygiene Intervention</a:t>
            </a:r>
            <a:endParaRPr lang="en-IN" sz="5000" b="1" dirty="0"/>
          </a:p>
        </p:txBody>
      </p:sp>
      <p:sp>
        <p:nvSpPr>
          <p:cNvPr id="3" name="Subtitle 2">
            <a:extLst>
              <a:ext uri="{FF2B5EF4-FFF2-40B4-BE49-F238E27FC236}">
                <a16:creationId xmlns:a16="http://schemas.microsoft.com/office/drawing/2014/main" id="{C708D47E-1DCA-B76E-BC85-C58E5B772563}"/>
              </a:ext>
            </a:extLst>
          </p:cNvPr>
          <p:cNvSpPr>
            <a:spLocks noGrp="1"/>
          </p:cNvSpPr>
          <p:nvPr>
            <p:ph type="subTitle" idx="1"/>
          </p:nvPr>
        </p:nvSpPr>
        <p:spPr>
          <a:xfrm>
            <a:off x="612648" y="4544568"/>
            <a:ext cx="4681728" cy="1591056"/>
          </a:xfrm>
        </p:spPr>
        <p:txBody>
          <a:bodyPr anchor="ctr">
            <a:normAutofit/>
          </a:bodyPr>
          <a:lstStyle/>
          <a:p>
            <a:r>
              <a:rPr lang="en-US" b="1" dirty="0"/>
              <a:t>Student ID: 2434363</a:t>
            </a:r>
          </a:p>
          <a:p>
            <a:r>
              <a:rPr lang="en-US" b="1" dirty="0"/>
              <a:t>Name: AJAY BAVABAHI MAYANI</a:t>
            </a:r>
            <a:endParaRPr lang="en-IN" dirty="0"/>
          </a:p>
        </p:txBody>
      </p:sp>
      <p:pic>
        <p:nvPicPr>
          <p:cNvPr id="4" name="Picture Placeholder 3">
            <a:extLst>
              <a:ext uri="{FF2B5EF4-FFF2-40B4-BE49-F238E27FC236}">
                <a16:creationId xmlns:a16="http://schemas.microsoft.com/office/drawing/2014/main" id="{6F74BC62-F1FF-DBBD-C44D-FC478821C2D3}"/>
              </a:ext>
            </a:extLst>
          </p:cNvPr>
          <p:cNvPicPr>
            <a:picLocks noGrp="1" noChangeAspect="1"/>
          </p:cNvPicPr>
          <p:nvPr>
            <p:ph type="pic" sz="quarter" idx="13"/>
          </p:nvPr>
        </p:nvPicPr>
        <p:blipFill>
          <a:blip r:embed="rId3"/>
          <a:srcRect l="15721" r="15721"/>
          <a:stretch>
            <a:fillRect/>
          </a:stretch>
        </p:blipFill>
        <p:spPr>
          <a:xfrm>
            <a:off x="7534275" y="0"/>
            <a:ext cx="4654550" cy="6858000"/>
          </a:xfrm>
          <a:prstGeom prst="rect">
            <a:avLst/>
          </a:prstGeom>
        </p:spPr>
      </p:pic>
    </p:spTree>
    <p:extLst>
      <p:ext uri="{BB962C8B-B14F-4D97-AF65-F5344CB8AC3E}">
        <p14:creationId xmlns:p14="http://schemas.microsoft.com/office/powerpoint/2010/main" val="587999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D01B7-E8F3-8807-8D95-269C8AFF253B}"/>
              </a:ext>
            </a:extLst>
          </p:cNvPr>
          <p:cNvSpPr>
            <a:spLocks noGrp="1"/>
          </p:cNvSpPr>
          <p:nvPr>
            <p:ph type="title"/>
          </p:nvPr>
        </p:nvSpPr>
        <p:spPr>
          <a:xfrm>
            <a:off x="612648" y="502920"/>
            <a:ext cx="4389120" cy="1444752"/>
          </a:xfrm>
        </p:spPr>
        <p:txBody>
          <a:bodyPr anchor="b">
            <a:normAutofit/>
          </a:bodyPr>
          <a:lstStyle/>
          <a:p>
            <a:r>
              <a:rPr lang="en-GB" dirty="0"/>
              <a:t>Introduction</a:t>
            </a:r>
            <a:endParaRPr lang="en-IN" dirty="0"/>
          </a:p>
        </p:txBody>
      </p:sp>
      <p:sp>
        <p:nvSpPr>
          <p:cNvPr id="3" name="Content Placeholder 2">
            <a:extLst>
              <a:ext uri="{FF2B5EF4-FFF2-40B4-BE49-F238E27FC236}">
                <a16:creationId xmlns:a16="http://schemas.microsoft.com/office/drawing/2014/main" id="{0D09D638-2677-52EF-EE8A-C64D9E95AF1B}"/>
              </a:ext>
            </a:extLst>
          </p:cNvPr>
          <p:cNvSpPr>
            <a:spLocks noGrp="1"/>
          </p:cNvSpPr>
          <p:nvPr>
            <p:ph sz="quarter" idx="14"/>
          </p:nvPr>
        </p:nvSpPr>
        <p:spPr>
          <a:xfrm>
            <a:off x="612648" y="2084832"/>
            <a:ext cx="4389120" cy="4169664"/>
          </a:xfrm>
        </p:spPr>
        <p:txBody>
          <a:bodyPr>
            <a:normAutofit/>
          </a:bodyPr>
          <a:lstStyle/>
          <a:p>
            <a:pPr lvl="0"/>
            <a:r>
              <a:rPr lang="en-GB" dirty="0"/>
              <a:t>AI-based sleep-tracking app with personalised feedback</a:t>
            </a:r>
            <a:endParaRPr lang="en-IN" dirty="0"/>
          </a:p>
          <a:p>
            <a:pPr lvl="0"/>
            <a:r>
              <a:rPr lang="en-GB" dirty="0"/>
              <a:t>Behavioural nudges to reduce late-night smartphone use (Vu and Tagliabue, 2025)</a:t>
            </a:r>
            <a:endParaRPr lang="en-IN" dirty="0"/>
          </a:p>
          <a:p>
            <a:pPr lvl="0"/>
            <a:r>
              <a:rPr lang="en-GB" dirty="0"/>
              <a:t>Designed for university students and young workers</a:t>
            </a:r>
            <a:endParaRPr lang="en-IN" dirty="0"/>
          </a:p>
          <a:p>
            <a:pPr lvl="0"/>
            <a:r>
              <a:rPr lang="en-GB" dirty="0"/>
              <a:t>Aims to improve sleep hygiene, boost wellbeing, and support healthier digital habits</a:t>
            </a:r>
            <a:endParaRPr lang="en-IN" dirty="0"/>
          </a:p>
          <a:p>
            <a:endParaRPr lang="en-IN" dirty="0"/>
          </a:p>
        </p:txBody>
      </p:sp>
      <p:pic>
        <p:nvPicPr>
          <p:cNvPr id="5" name="Picture 4" descr="Mobile device with apps">
            <a:extLst>
              <a:ext uri="{FF2B5EF4-FFF2-40B4-BE49-F238E27FC236}">
                <a16:creationId xmlns:a16="http://schemas.microsoft.com/office/drawing/2014/main" id="{F096DCB2-E8B9-0225-DE1B-7A2F9F437CF0}"/>
              </a:ext>
            </a:extLst>
          </p:cNvPr>
          <p:cNvPicPr>
            <a:picLocks noChangeAspect="1"/>
          </p:cNvPicPr>
          <p:nvPr/>
        </p:nvPicPr>
        <p:blipFill>
          <a:blip r:embed="rId3"/>
          <a:srcRect l="43504" r="3934"/>
          <a:stretch>
            <a:fillRect/>
          </a:stretch>
        </p:blipFill>
        <p:spPr>
          <a:xfrm>
            <a:off x="5660263" y="10"/>
            <a:ext cx="6408375" cy="6857990"/>
          </a:xfrm>
          <a:prstGeom prst="rect">
            <a:avLst/>
          </a:prstGeom>
          <a:noFill/>
        </p:spPr>
      </p:pic>
    </p:spTree>
    <p:extLst>
      <p:ext uri="{BB962C8B-B14F-4D97-AF65-F5344CB8AC3E}">
        <p14:creationId xmlns:p14="http://schemas.microsoft.com/office/powerpoint/2010/main" val="42581398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D92E6-B69C-4276-251D-1F52BA96A240}"/>
              </a:ext>
            </a:extLst>
          </p:cNvPr>
          <p:cNvSpPr>
            <a:spLocks noGrp="1"/>
          </p:cNvSpPr>
          <p:nvPr>
            <p:ph type="title"/>
          </p:nvPr>
        </p:nvSpPr>
        <p:spPr>
          <a:xfrm>
            <a:off x="612648" y="640080"/>
            <a:ext cx="3493008" cy="3621024"/>
          </a:xfrm>
        </p:spPr>
        <p:txBody>
          <a:bodyPr anchor="t">
            <a:normAutofit/>
          </a:bodyPr>
          <a:lstStyle/>
          <a:p>
            <a:r>
              <a:rPr lang="en-GB" dirty="0"/>
              <a:t>Individual Health Benefits</a:t>
            </a:r>
            <a:endParaRPr lang="en-IN" dirty="0"/>
          </a:p>
        </p:txBody>
      </p:sp>
      <p:graphicFrame>
        <p:nvGraphicFramePr>
          <p:cNvPr id="5" name="Content Placeholder 2">
            <a:extLst>
              <a:ext uri="{FF2B5EF4-FFF2-40B4-BE49-F238E27FC236}">
                <a16:creationId xmlns:a16="http://schemas.microsoft.com/office/drawing/2014/main" id="{7E78701B-7483-E7E2-C34C-B96CB96F15E6}"/>
              </a:ext>
            </a:extLst>
          </p:cNvPr>
          <p:cNvGraphicFramePr>
            <a:graphicFrameLocks noGrp="1"/>
          </p:cNvGraphicFramePr>
          <p:nvPr>
            <p:ph sz="quarter" idx="13"/>
            <p:extLst>
              <p:ext uri="{D42A27DB-BD31-4B8C-83A1-F6EECF244321}">
                <p14:modId xmlns:p14="http://schemas.microsoft.com/office/powerpoint/2010/main" val="910332226"/>
              </p:ext>
            </p:extLst>
          </p:nvPr>
        </p:nvGraphicFramePr>
        <p:xfrm>
          <a:off x="4892040" y="640081"/>
          <a:ext cx="6675120" cy="5577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68634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A8960-ACAC-42BD-9E44-CA622EC87B5E}"/>
              </a:ext>
            </a:extLst>
          </p:cNvPr>
          <p:cNvSpPr>
            <a:spLocks noGrp="1"/>
          </p:cNvSpPr>
          <p:nvPr>
            <p:ph type="title"/>
          </p:nvPr>
        </p:nvSpPr>
        <p:spPr>
          <a:xfrm>
            <a:off x="612648" y="640080"/>
            <a:ext cx="3081528" cy="4014216"/>
          </a:xfrm>
        </p:spPr>
        <p:txBody>
          <a:bodyPr anchor="t">
            <a:normAutofit/>
          </a:bodyPr>
          <a:lstStyle/>
          <a:p>
            <a:r>
              <a:rPr lang="en-GB" dirty="0"/>
              <a:t>Behavioural Benefits</a:t>
            </a:r>
            <a:endParaRPr lang="en-IN" dirty="0"/>
          </a:p>
        </p:txBody>
      </p:sp>
      <p:graphicFrame>
        <p:nvGraphicFramePr>
          <p:cNvPr id="5" name="Content Placeholder 2">
            <a:extLst>
              <a:ext uri="{FF2B5EF4-FFF2-40B4-BE49-F238E27FC236}">
                <a16:creationId xmlns:a16="http://schemas.microsoft.com/office/drawing/2014/main" id="{CDECF707-AD24-473C-814C-A063C3FC0E26}"/>
              </a:ext>
            </a:extLst>
          </p:cNvPr>
          <p:cNvGraphicFramePr>
            <a:graphicFrameLocks noGrp="1"/>
          </p:cNvGraphicFramePr>
          <p:nvPr>
            <p:ph sz="quarter" idx="13"/>
            <p:extLst>
              <p:ext uri="{D42A27DB-BD31-4B8C-83A1-F6EECF244321}">
                <p14:modId xmlns:p14="http://schemas.microsoft.com/office/powerpoint/2010/main" val="4105981819"/>
              </p:ext>
            </p:extLst>
          </p:nvPr>
        </p:nvGraphicFramePr>
        <p:xfrm>
          <a:off x="4892040" y="640081"/>
          <a:ext cx="6675120" cy="5577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323440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AAA62-2742-7686-0966-224194A8A23A}"/>
              </a:ext>
            </a:extLst>
          </p:cNvPr>
          <p:cNvSpPr>
            <a:spLocks noGrp="1"/>
          </p:cNvSpPr>
          <p:nvPr>
            <p:ph type="title"/>
          </p:nvPr>
        </p:nvSpPr>
        <p:spPr>
          <a:xfrm>
            <a:off x="612648" y="640080"/>
            <a:ext cx="3081528" cy="4014216"/>
          </a:xfrm>
        </p:spPr>
        <p:txBody>
          <a:bodyPr anchor="t">
            <a:normAutofit/>
          </a:bodyPr>
          <a:lstStyle/>
          <a:p>
            <a:r>
              <a:rPr lang="en-GB" sz="2500"/>
              <a:t>Academic/Workplace Benefits</a:t>
            </a:r>
            <a:endParaRPr lang="en-IN" sz="2500"/>
          </a:p>
        </p:txBody>
      </p:sp>
      <p:graphicFrame>
        <p:nvGraphicFramePr>
          <p:cNvPr id="5" name="Content Placeholder 2">
            <a:extLst>
              <a:ext uri="{FF2B5EF4-FFF2-40B4-BE49-F238E27FC236}">
                <a16:creationId xmlns:a16="http://schemas.microsoft.com/office/drawing/2014/main" id="{B1EA8C87-0A6E-94A3-EC59-5246F473EF85}"/>
              </a:ext>
            </a:extLst>
          </p:cNvPr>
          <p:cNvGraphicFramePr>
            <a:graphicFrameLocks noGrp="1"/>
          </p:cNvGraphicFramePr>
          <p:nvPr>
            <p:ph sz="quarter" idx="13"/>
            <p:extLst>
              <p:ext uri="{D42A27DB-BD31-4B8C-83A1-F6EECF244321}">
                <p14:modId xmlns:p14="http://schemas.microsoft.com/office/powerpoint/2010/main" val="2469763268"/>
              </p:ext>
            </p:extLst>
          </p:nvPr>
        </p:nvGraphicFramePr>
        <p:xfrm>
          <a:off x="4892040" y="640081"/>
          <a:ext cx="6675120" cy="5577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995390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F9427-A60C-C2E0-A61B-2F7B1404683D}"/>
              </a:ext>
            </a:extLst>
          </p:cNvPr>
          <p:cNvSpPr>
            <a:spLocks noGrp="1"/>
          </p:cNvSpPr>
          <p:nvPr>
            <p:ph type="title"/>
          </p:nvPr>
        </p:nvSpPr>
        <p:spPr>
          <a:xfrm>
            <a:off x="612648" y="502920"/>
            <a:ext cx="3645980" cy="1453896"/>
          </a:xfrm>
        </p:spPr>
        <p:txBody>
          <a:bodyPr anchor="t">
            <a:normAutofit/>
          </a:bodyPr>
          <a:lstStyle/>
          <a:p>
            <a:r>
              <a:rPr lang="en-GB" dirty="0"/>
              <a:t>Social Benefits</a:t>
            </a:r>
            <a:endParaRPr lang="en-IN" dirty="0"/>
          </a:p>
        </p:txBody>
      </p:sp>
      <p:pic>
        <p:nvPicPr>
          <p:cNvPr id="7" name="Picture Placeholder 6">
            <a:extLst>
              <a:ext uri="{FF2B5EF4-FFF2-40B4-BE49-F238E27FC236}">
                <a16:creationId xmlns:a16="http://schemas.microsoft.com/office/drawing/2014/main" id="{AF644254-8F56-338C-6A0D-4A6C6F7766B4}"/>
              </a:ext>
            </a:extLst>
          </p:cNvPr>
          <p:cNvPicPr>
            <a:picLocks noGrp="1" noChangeAspect="1"/>
          </p:cNvPicPr>
          <p:nvPr>
            <p:ph type="pic" sz="quarter" idx="15"/>
          </p:nvPr>
        </p:nvPicPr>
        <p:blipFill>
          <a:blip r:embed="rId3"/>
          <a:srcRect l="15650" r="15650"/>
          <a:stretch>
            <a:fillRect/>
          </a:stretch>
        </p:blipFill>
        <p:spPr>
          <a:xfrm>
            <a:off x="321227" y="988331"/>
            <a:ext cx="4423051" cy="4881337"/>
          </a:xfrm>
          <a:prstGeom prst="rect">
            <a:avLst/>
          </a:prstGeom>
        </p:spPr>
      </p:pic>
      <p:graphicFrame>
        <p:nvGraphicFramePr>
          <p:cNvPr id="5" name="Content Placeholder 2">
            <a:extLst>
              <a:ext uri="{FF2B5EF4-FFF2-40B4-BE49-F238E27FC236}">
                <a16:creationId xmlns:a16="http://schemas.microsoft.com/office/drawing/2014/main" id="{756717A2-98AC-8BA0-4ADA-FD4E1157DE80}"/>
              </a:ext>
            </a:extLst>
          </p:cNvPr>
          <p:cNvGraphicFramePr>
            <a:graphicFrameLocks noGrp="1"/>
          </p:cNvGraphicFramePr>
          <p:nvPr>
            <p:ph sz="quarter" idx="14"/>
            <p:extLst>
              <p:ext uri="{D42A27DB-BD31-4B8C-83A1-F6EECF244321}">
                <p14:modId xmlns:p14="http://schemas.microsoft.com/office/powerpoint/2010/main" val="1754442103"/>
              </p:ext>
            </p:extLst>
          </p:nvPr>
        </p:nvGraphicFramePr>
        <p:xfrm>
          <a:off x="5212227" y="502919"/>
          <a:ext cx="6354933" cy="58155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Rectangle 1">
            <a:extLst>
              <a:ext uri="{FF2B5EF4-FFF2-40B4-BE49-F238E27FC236}">
                <a16:creationId xmlns:a16="http://schemas.microsoft.com/office/drawing/2014/main" id="{AFCCEA6A-F582-78CB-C811-B7897E60A251}"/>
              </a:ext>
            </a:extLst>
          </p:cNvPr>
          <p:cNvSpPr>
            <a:spLocks noChangeArrowheads="1"/>
          </p:cNvSpPr>
          <p:nvPr/>
        </p:nvSpPr>
        <p:spPr bwMode="auto">
          <a:xfrm>
            <a:off x="1696279" y="612250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(Feingold and Smiley, 2022)</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16562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23A9DF-B94F-03DF-BC61-3FB93747DAC3}"/>
              </a:ext>
            </a:extLst>
          </p:cNvPr>
          <p:cNvSpPr>
            <a:spLocks noGrp="1"/>
          </p:cNvSpPr>
          <p:nvPr>
            <p:ph type="title"/>
          </p:nvPr>
        </p:nvSpPr>
        <p:spPr>
          <a:xfrm>
            <a:off x="612648" y="502920"/>
            <a:ext cx="3645980" cy="1453896"/>
          </a:xfrm>
        </p:spPr>
        <p:txBody>
          <a:bodyPr anchor="t">
            <a:normAutofit/>
          </a:bodyPr>
          <a:lstStyle/>
          <a:p>
            <a:r>
              <a:rPr lang="en-GB" b="1" dirty="0"/>
              <a:t>Economic Benefits</a:t>
            </a:r>
            <a:br>
              <a:rPr lang="en-IN" b="1" dirty="0"/>
            </a:br>
            <a:endParaRPr lang="en-IN" dirty="0"/>
          </a:p>
        </p:txBody>
      </p:sp>
      <p:pic>
        <p:nvPicPr>
          <p:cNvPr id="4" name="Picture Placeholder 3">
            <a:extLst>
              <a:ext uri="{FF2B5EF4-FFF2-40B4-BE49-F238E27FC236}">
                <a16:creationId xmlns:a16="http://schemas.microsoft.com/office/drawing/2014/main" id="{719B94BA-FD12-F45B-B992-E2488A4150BB}"/>
              </a:ext>
            </a:extLst>
          </p:cNvPr>
          <p:cNvPicPr>
            <a:picLocks noGrp="1" noChangeAspect="1"/>
          </p:cNvPicPr>
          <p:nvPr>
            <p:ph type="pic" sz="quarter" idx="15"/>
          </p:nvPr>
        </p:nvPicPr>
        <p:blipFill>
          <a:blip r:embed="rId3"/>
          <a:srcRect l="22075" r="22075"/>
          <a:stretch>
            <a:fillRect/>
          </a:stretch>
        </p:blipFill>
        <p:spPr>
          <a:xfrm>
            <a:off x="550916" y="1803608"/>
            <a:ext cx="4184512" cy="4024312"/>
          </a:xfrm>
          <a:prstGeom prst="rect">
            <a:avLst/>
          </a:prstGeom>
        </p:spPr>
      </p:pic>
      <p:graphicFrame>
        <p:nvGraphicFramePr>
          <p:cNvPr id="5" name="Content Placeholder 2">
            <a:extLst>
              <a:ext uri="{FF2B5EF4-FFF2-40B4-BE49-F238E27FC236}">
                <a16:creationId xmlns:a16="http://schemas.microsoft.com/office/drawing/2014/main" id="{2B3C8B22-4C56-FBFA-FDF0-84174FF73FCC}"/>
              </a:ext>
            </a:extLst>
          </p:cNvPr>
          <p:cNvGraphicFramePr>
            <a:graphicFrameLocks noGrp="1"/>
          </p:cNvGraphicFramePr>
          <p:nvPr>
            <p:ph sz="quarter" idx="14"/>
            <p:extLst>
              <p:ext uri="{D42A27DB-BD31-4B8C-83A1-F6EECF244321}">
                <p14:modId xmlns:p14="http://schemas.microsoft.com/office/powerpoint/2010/main" val="4090541286"/>
              </p:ext>
            </p:extLst>
          </p:nvPr>
        </p:nvGraphicFramePr>
        <p:xfrm>
          <a:off x="5212227" y="502919"/>
          <a:ext cx="6354933" cy="58155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Rectangle 1">
            <a:extLst>
              <a:ext uri="{FF2B5EF4-FFF2-40B4-BE49-F238E27FC236}">
                <a16:creationId xmlns:a16="http://schemas.microsoft.com/office/drawing/2014/main" id="{51A4F927-076C-6EFA-3450-E374574B8F91}"/>
              </a:ext>
            </a:extLst>
          </p:cNvPr>
          <p:cNvSpPr>
            <a:spLocks noChangeArrowheads="1"/>
          </p:cNvSpPr>
          <p:nvPr/>
        </p:nvSpPr>
        <p:spPr bwMode="auto">
          <a:xfrm>
            <a:off x="1391478" y="606949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(Feingold and Smiley, 2022)</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460015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E51F7-4277-0603-D91F-BD9972415352}"/>
              </a:ext>
            </a:extLst>
          </p:cNvPr>
          <p:cNvSpPr>
            <a:spLocks noGrp="1"/>
          </p:cNvSpPr>
          <p:nvPr>
            <p:ph type="title"/>
          </p:nvPr>
        </p:nvSpPr>
        <p:spPr>
          <a:xfrm>
            <a:off x="612648" y="457200"/>
            <a:ext cx="10954512" cy="795528"/>
          </a:xfrm>
        </p:spPr>
        <p:txBody>
          <a:bodyPr anchor="b">
            <a:normAutofit/>
          </a:bodyPr>
          <a:lstStyle/>
          <a:p>
            <a:r>
              <a:rPr lang="en-GB" dirty="0"/>
              <a:t>Policy Implications</a:t>
            </a:r>
            <a:endParaRPr lang="en-IN" dirty="0"/>
          </a:p>
        </p:txBody>
      </p:sp>
      <p:graphicFrame>
        <p:nvGraphicFramePr>
          <p:cNvPr id="5" name="Content Placeholder 2">
            <a:extLst>
              <a:ext uri="{FF2B5EF4-FFF2-40B4-BE49-F238E27FC236}">
                <a16:creationId xmlns:a16="http://schemas.microsoft.com/office/drawing/2014/main" id="{F5E42F28-F7E8-E94E-5E74-976313921B51}"/>
              </a:ext>
            </a:extLst>
          </p:cNvPr>
          <p:cNvGraphicFramePr>
            <a:graphicFrameLocks noGrp="1"/>
          </p:cNvGraphicFramePr>
          <p:nvPr>
            <p:ph idx="1"/>
            <p:extLst>
              <p:ext uri="{D42A27DB-BD31-4B8C-83A1-F6EECF244321}">
                <p14:modId xmlns:p14="http://schemas.microsoft.com/office/powerpoint/2010/main" val="750542982"/>
              </p:ext>
            </p:extLst>
          </p:nvPr>
        </p:nvGraphicFramePr>
        <p:xfrm>
          <a:off x="612648" y="1362455"/>
          <a:ext cx="10954512" cy="49560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762651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65395-AA47-0217-8352-BC083E46B52D}"/>
              </a:ext>
            </a:extLst>
          </p:cNvPr>
          <p:cNvSpPr>
            <a:spLocks noGrp="1"/>
          </p:cNvSpPr>
          <p:nvPr>
            <p:ph type="title"/>
          </p:nvPr>
        </p:nvSpPr>
        <p:spPr>
          <a:xfrm>
            <a:off x="8165592" y="1008126"/>
            <a:ext cx="3401567" cy="1947672"/>
          </a:xfrm>
        </p:spPr>
        <p:txBody>
          <a:bodyPr anchor="b">
            <a:normAutofit/>
          </a:bodyPr>
          <a:lstStyle/>
          <a:p>
            <a:r>
              <a:rPr lang="en-GB"/>
              <a:t>Research Implications</a:t>
            </a:r>
            <a:endParaRPr lang="en-IN"/>
          </a:p>
        </p:txBody>
      </p:sp>
      <p:pic>
        <p:nvPicPr>
          <p:cNvPr id="3074" name="Picture 2">
            <a:extLst>
              <a:ext uri="{FF2B5EF4-FFF2-40B4-BE49-F238E27FC236}">
                <a16:creationId xmlns:a16="http://schemas.microsoft.com/office/drawing/2014/main" id="{9A01E545-261C-FCC2-FBAA-DCF991467A3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5866" y="876864"/>
            <a:ext cx="7397496" cy="5104272"/>
          </a:xfrm>
          <a:prstGeom prst="rect">
            <a:avLst/>
          </a:prstGeom>
          <a:solidFill>
            <a:srgbClr val="FFFFFF"/>
          </a:solidFill>
        </p:spPr>
      </p:pic>
      <p:sp>
        <p:nvSpPr>
          <p:cNvPr id="3" name="Content Placeholder 2">
            <a:extLst>
              <a:ext uri="{FF2B5EF4-FFF2-40B4-BE49-F238E27FC236}">
                <a16:creationId xmlns:a16="http://schemas.microsoft.com/office/drawing/2014/main" id="{A269EACF-CD91-3947-B521-4D4CDAFC0C7E}"/>
              </a:ext>
            </a:extLst>
          </p:cNvPr>
          <p:cNvSpPr>
            <a:spLocks noGrp="1"/>
          </p:cNvSpPr>
          <p:nvPr>
            <p:ph sz="quarter" idx="14"/>
          </p:nvPr>
        </p:nvSpPr>
        <p:spPr>
          <a:xfrm>
            <a:off x="8165592" y="3099816"/>
            <a:ext cx="3401567" cy="3054096"/>
          </a:xfrm>
        </p:spPr>
        <p:txBody>
          <a:bodyPr>
            <a:normAutofit/>
          </a:bodyPr>
          <a:lstStyle/>
          <a:p>
            <a:pPr lvl="0"/>
            <a:r>
              <a:rPr lang="en-GB" sz="1500"/>
              <a:t>Study digital health interventions in real-world student and workplace settings</a:t>
            </a:r>
            <a:endParaRPr lang="en-IN" sz="1500"/>
          </a:p>
          <a:p>
            <a:pPr lvl="0"/>
            <a:r>
              <a:rPr lang="en-GB" sz="1500"/>
              <a:t>Generate data for AI-behavioural research and sleep science (Aziz et al., 2025)</a:t>
            </a:r>
            <a:endParaRPr lang="en-IN" sz="1500"/>
          </a:p>
          <a:p>
            <a:pPr lvl="0"/>
            <a:r>
              <a:rPr lang="en-GB" sz="1500"/>
              <a:t>Identify effective strategies for improving sleep hygiene</a:t>
            </a:r>
            <a:endParaRPr lang="en-IN" sz="1500"/>
          </a:p>
          <a:p>
            <a:pPr lvl="0"/>
            <a:r>
              <a:rPr lang="en-GB" sz="1500"/>
              <a:t>Contribute to evidence-based best practices in digital health promotion</a:t>
            </a:r>
            <a:endParaRPr lang="en-IN" sz="1500"/>
          </a:p>
          <a:p>
            <a:endParaRPr lang="en-IN" sz="1500"/>
          </a:p>
        </p:txBody>
      </p:sp>
      <p:sp>
        <p:nvSpPr>
          <p:cNvPr id="11" name="Rectangle 3">
            <a:extLst>
              <a:ext uri="{FF2B5EF4-FFF2-40B4-BE49-F238E27FC236}">
                <a16:creationId xmlns:a16="http://schemas.microsoft.com/office/drawing/2014/main" id="{AAF5C104-9352-59EC-E422-2E9F8931C689}"/>
              </a:ext>
            </a:extLst>
          </p:cNvPr>
          <p:cNvSpPr>
            <a:spLocks noChangeArrowheads="1"/>
          </p:cNvSpPr>
          <p:nvPr/>
        </p:nvSpPr>
        <p:spPr bwMode="auto">
          <a:xfrm>
            <a:off x="2755900" y="620471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(Chattu et al., 2018)</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174569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FCAD3-6C9F-59C8-3C0F-51CD3606694A}"/>
              </a:ext>
            </a:extLst>
          </p:cNvPr>
          <p:cNvSpPr>
            <a:spLocks noGrp="1"/>
          </p:cNvSpPr>
          <p:nvPr>
            <p:ph type="title"/>
          </p:nvPr>
        </p:nvSpPr>
        <p:spPr>
          <a:xfrm>
            <a:off x="612648" y="502920"/>
            <a:ext cx="3645980" cy="1453896"/>
          </a:xfrm>
        </p:spPr>
        <p:txBody>
          <a:bodyPr anchor="t">
            <a:normAutofit/>
          </a:bodyPr>
          <a:lstStyle/>
          <a:p>
            <a:r>
              <a:rPr lang="en-GB" dirty="0"/>
              <a:t>Educational Implications</a:t>
            </a:r>
            <a:endParaRPr lang="en-IN" dirty="0"/>
          </a:p>
        </p:txBody>
      </p:sp>
      <p:sp>
        <p:nvSpPr>
          <p:cNvPr id="9" name="Picture Placeholder 2">
            <a:extLst>
              <a:ext uri="{FF2B5EF4-FFF2-40B4-BE49-F238E27FC236}">
                <a16:creationId xmlns:a16="http://schemas.microsoft.com/office/drawing/2014/main" id="{BF37C5A9-270E-7AB5-9421-E78CF0FA778C}"/>
              </a:ext>
            </a:extLst>
          </p:cNvPr>
          <p:cNvSpPr>
            <a:spLocks noGrp="1"/>
          </p:cNvSpPr>
          <p:nvPr>
            <p:ph type="pic" sz="quarter" idx="15"/>
          </p:nvPr>
        </p:nvSpPr>
        <p:spPr>
          <a:xfrm>
            <a:off x="612648" y="2293938"/>
            <a:ext cx="3645980" cy="4024565"/>
          </a:xfrm>
        </p:spPr>
        <p:txBody>
          <a:bodyPr/>
          <a:lstStyle/>
          <a:p>
            <a:endParaRPr lang="en-IN"/>
          </a:p>
        </p:txBody>
      </p:sp>
      <p:graphicFrame>
        <p:nvGraphicFramePr>
          <p:cNvPr id="5" name="Content Placeholder 2">
            <a:extLst>
              <a:ext uri="{FF2B5EF4-FFF2-40B4-BE49-F238E27FC236}">
                <a16:creationId xmlns:a16="http://schemas.microsoft.com/office/drawing/2014/main" id="{CED85393-D941-42DD-371B-9626196EA4D6}"/>
              </a:ext>
            </a:extLst>
          </p:cNvPr>
          <p:cNvGraphicFramePr>
            <a:graphicFrameLocks noGrp="1"/>
          </p:cNvGraphicFramePr>
          <p:nvPr>
            <p:ph sz="quarter" idx="14"/>
            <p:extLst>
              <p:ext uri="{D42A27DB-BD31-4B8C-83A1-F6EECF244321}">
                <p14:modId xmlns:p14="http://schemas.microsoft.com/office/powerpoint/2010/main" val="2384173024"/>
              </p:ext>
            </p:extLst>
          </p:nvPr>
        </p:nvGraphicFramePr>
        <p:xfrm>
          <a:off x="5212227" y="502919"/>
          <a:ext cx="6354933" cy="5815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380968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49FE5-0AFF-3383-A1E1-C1D53014BC75}"/>
              </a:ext>
            </a:extLst>
          </p:cNvPr>
          <p:cNvSpPr>
            <a:spLocks noGrp="1"/>
          </p:cNvSpPr>
          <p:nvPr>
            <p:ph type="title"/>
          </p:nvPr>
        </p:nvSpPr>
        <p:spPr>
          <a:xfrm>
            <a:off x="624840" y="2372628"/>
            <a:ext cx="3493008" cy="3621024"/>
          </a:xfrm>
        </p:spPr>
        <p:txBody>
          <a:bodyPr anchor="t">
            <a:normAutofit/>
          </a:bodyPr>
          <a:lstStyle/>
          <a:p>
            <a:pPr algn="ctr"/>
            <a:r>
              <a:rPr lang="en-GB" sz="4400" b="1" dirty="0"/>
              <a:t>Long-Term Public Health Impact</a:t>
            </a:r>
            <a:endParaRPr lang="en-IN" sz="4400" b="1" dirty="0"/>
          </a:p>
        </p:txBody>
      </p:sp>
      <p:graphicFrame>
        <p:nvGraphicFramePr>
          <p:cNvPr id="5" name="Content Placeholder 2">
            <a:extLst>
              <a:ext uri="{FF2B5EF4-FFF2-40B4-BE49-F238E27FC236}">
                <a16:creationId xmlns:a16="http://schemas.microsoft.com/office/drawing/2014/main" id="{C2086BF1-E9B5-3971-AC71-B7FFC8E3D0D9}"/>
              </a:ext>
            </a:extLst>
          </p:cNvPr>
          <p:cNvGraphicFramePr>
            <a:graphicFrameLocks noGrp="1"/>
          </p:cNvGraphicFramePr>
          <p:nvPr>
            <p:ph sz="quarter" idx="13"/>
            <p:extLst>
              <p:ext uri="{D42A27DB-BD31-4B8C-83A1-F6EECF244321}">
                <p14:modId xmlns:p14="http://schemas.microsoft.com/office/powerpoint/2010/main" val="2845490457"/>
              </p:ext>
            </p:extLst>
          </p:nvPr>
        </p:nvGraphicFramePr>
        <p:xfrm>
          <a:off x="4892040" y="640081"/>
          <a:ext cx="6675120" cy="5577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633706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111EB-9BC8-464C-BDEE-8974A4CA021B}"/>
              </a:ext>
            </a:extLst>
          </p:cNvPr>
          <p:cNvSpPr>
            <a:spLocks noGrp="1"/>
          </p:cNvSpPr>
          <p:nvPr>
            <p:ph type="title"/>
          </p:nvPr>
        </p:nvSpPr>
        <p:spPr>
          <a:xfrm>
            <a:off x="612648" y="640080"/>
            <a:ext cx="3081528" cy="4014216"/>
          </a:xfrm>
        </p:spPr>
        <p:txBody>
          <a:bodyPr anchor="t">
            <a:normAutofit/>
          </a:bodyPr>
          <a:lstStyle/>
          <a:p>
            <a:r>
              <a:rPr lang="en-GB" dirty="0"/>
              <a:t>Summary</a:t>
            </a:r>
            <a:endParaRPr lang="en-IN" dirty="0"/>
          </a:p>
        </p:txBody>
      </p:sp>
      <p:graphicFrame>
        <p:nvGraphicFramePr>
          <p:cNvPr id="5" name="Content Placeholder 2">
            <a:extLst>
              <a:ext uri="{FF2B5EF4-FFF2-40B4-BE49-F238E27FC236}">
                <a16:creationId xmlns:a16="http://schemas.microsoft.com/office/drawing/2014/main" id="{0D43818A-62CE-0662-78D1-0D672594793B}"/>
              </a:ext>
            </a:extLst>
          </p:cNvPr>
          <p:cNvGraphicFramePr>
            <a:graphicFrameLocks noGrp="1"/>
          </p:cNvGraphicFramePr>
          <p:nvPr>
            <p:ph sz="quarter" idx="13"/>
            <p:extLst>
              <p:ext uri="{D42A27DB-BD31-4B8C-83A1-F6EECF244321}">
                <p14:modId xmlns:p14="http://schemas.microsoft.com/office/powerpoint/2010/main" val="2026750676"/>
              </p:ext>
            </p:extLst>
          </p:nvPr>
        </p:nvGraphicFramePr>
        <p:xfrm>
          <a:off x="4892040" y="640081"/>
          <a:ext cx="6675120" cy="5577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08729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97F9F-6F20-88C7-A0E2-EDC840A63295}"/>
              </a:ext>
            </a:extLst>
          </p:cNvPr>
          <p:cNvSpPr>
            <a:spLocks noGrp="1"/>
          </p:cNvSpPr>
          <p:nvPr>
            <p:ph type="title"/>
          </p:nvPr>
        </p:nvSpPr>
        <p:spPr>
          <a:xfrm>
            <a:off x="612648" y="640080"/>
            <a:ext cx="3081528" cy="4014216"/>
          </a:xfrm>
        </p:spPr>
        <p:txBody>
          <a:bodyPr anchor="t">
            <a:normAutofit/>
          </a:bodyPr>
          <a:lstStyle/>
          <a:p>
            <a:r>
              <a:rPr lang="en-GB" b="1" dirty="0"/>
              <a:t>References</a:t>
            </a:r>
            <a:endParaRPr lang="en-IN" dirty="0"/>
          </a:p>
        </p:txBody>
      </p:sp>
      <p:graphicFrame>
        <p:nvGraphicFramePr>
          <p:cNvPr id="5" name="Content Placeholder 2">
            <a:extLst>
              <a:ext uri="{FF2B5EF4-FFF2-40B4-BE49-F238E27FC236}">
                <a16:creationId xmlns:a16="http://schemas.microsoft.com/office/drawing/2014/main" id="{355A2520-9776-77DC-1162-E9F93DFD5DF7}"/>
              </a:ext>
            </a:extLst>
          </p:cNvPr>
          <p:cNvGraphicFramePr>
            <a:graphicFrameLocks noGrp="1"/>
          </p:cNvGraphicFramePr>
          <p:nvPr>
            <p:ph sz="quarter" idx="13"/>
            <p:extLst>
              <p:ext uri="{D42A27DB-BD31-4B8C-83A1-F6EECF244321}">
                <p14:modId xmlns:p14="http://schemas.microsoft.com/office/powerpoint/2010/main" val="2521800058"/>
              </p:ext>
            </p:extLst>
          </p:nvPr>
        </p:nvGraphicFramePr>
        <p:xfrm>
          <a:off x="4892040" y="640081"/>
          <a:ext cx="6675120" cy="55778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22741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1C39C-4453-9567-115E-A894D81294AE}"/>
              </a:ext>
            </a:extLst>
          </p:cNvPr>
          <p:cNvSpPr>
            <a:spLocks noGrp="1"/>
          </p:cNvSpPr>
          <p:nvPr>
            <p:ph type="title"/>
          </p:nvPr>
        </p:nvSpPr>
        <p:spPr>
          <a:xfrm>
            <a:off x="2467952" y="689246"/>
            <a:ext cx="6528816" cy="4178808"/>
          </a:xfrm>
        </p:spPr>
        <p:txBody>
          <a:bodyPr anchor="b">
            <a:normAutofit/>
          </a:bodyPr>
          <a:lstStyle/>
          <a:p>
            <a:r>
              <a:rPr lang="en-IN" dirty="0"/>
              <a:t>Thank You!</a:t>
            </a:r>
          </a:p>
        </p:txBody>
      </p:sp>
    </p:spTree>
    <p:extLst>
      <p:ext uri="{BB962C8B-B14F-4D97-AF65-F5344CB8AC3E}">
        <p14:creationId xmlns:p14="http://schemas.microsoft.com/office/powerpoint/2010/main" val="2484616872"/>
      </p:ext>
    </p:extLst>
  </p:cSld>
  <p:clrMapOvr>
    <a:masterClrMapping/>
  </p:clrMapOvr>
</p:sld>
</file>

<file path=ppt/theme/theme1.xml><?xml version="1.0" encoding="utf-8"?>
<a:theme xmlns:a="http://schemas.openxmlformats.org/drawingml/2006/main" name="Chroma">
  <a:themeElements>
    <a:clrScheme name="Chroma">
      <a:dk1>
        <a:srgbClr val="131313"/>
      </a:dk1>
      <a:lt1>
        <a:sysClr val="window" lastClr="FFFFFF"/>
      </a:lt1>
      <a:dk2>
        <a:srgbClr val="0C233A"/>
      </a:dk2>
      <a:lt2>
        <a:srgbClr val="F5FAFD"/>
      </a:lt2>
      <a:accent1>
        <a:srgbClr val="4485DC"/>
      </a:accent1>
      <a:accent2>
        <a:srgbClr val="25AAD5"/>
      </a:accent2>
      <a:accent3>
        <a:srgbClr val="5BBEAC"/>
      </a:accent3>
      <a:accent4>
        <a:srgbClr val="6666E2"/>
      </a:accent4>
      <a:accent5>
        <a:srgbClr val="66C26C"/>
      </a:accent5>
      <a:accent6>
        <a:srgbClr val="10CF9B"/>
      </a:accent6>
      <a:hlink>
        <a:srgbClr val="4485DC"/>
      </a:hlink>
      <a:folHlink>
        <a:srgbClr val="25AAD5"/>
      </a:folHlink>
    </a:clrScheme>
    <a:fontScheme name="Custom 2">
      <a:majorFont>
        <a:latin typeface="Aptos Light"/>
        <a:ea typeface=""/>
        <a:cs typeface=""/>
      </a:majorFont>
      <a:minorFont>
        <a:latin typeface="Apto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ma" id="{DC2B181E-9B25-4FFB-A269-A81149E37B96}" vid="{FD28A279-D9A1-4F6C-9122-D382EE67827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TotalTime>
  <Words>1772</Words>
  <Application>Microsoft Office PowerPoint</Application>
  <PresentationFormat>Widescreen</PresentationFormat>
  <Paragraphs>97</Paragraphs>
  <Slides>14</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Aptos Light</vt:lpstr>
      <vt:lpstr>Arial</vt:lpstr>
      <vt:lpstr>Times New Roman</vt:lpstr>
      <vt:lpstr>Chroma</vt:lpstr>
      <vt:lpstr>Group Member 4:   Benefits and Implications of Digital Sleep Hygiene Intervention</vt:lpstr>
      <vt:lpstr>Introduction</vt:lpstr>
      <vt:lpstr>Individual Health Benefits</vt:lpstr>
      <vt:lpstr>Behavioural Benefits</vt:lpstr>
      <vt:lpstr>Academic/Workplace Benefits</vt:lpstr>
      <vt:lpstr>Social Benefits</vt:lpstr>
      <vt:lpstr>Economic Benefits </vt:lpstr>
      <vt:lpstr>Policy Implications</vt:lpstr>
      <vt:lpstr>Research Implications</vt:lpstr>
      <vt:lpstr>Educational Implications</vt:lpstr>
      <vt:lpstr>Long-Term Public Health Impact</vt:lpstr>
      <vt:lpstr>Summary</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USER</dc:creator>
  <cp:lastModifiedBy>17563</cp:lastModifiedBy>
  <cp:revision>5</cp:revision>
  <dcterms:created xsi:type="dcterms:W3CDTF">2025-12-09T18:28:57Z</dcterms:created>
  <dcterms:modified xsi:type="dcterms:W3CDTF">2025-12-09T19:11:12Z</dcterms:modified>
</cp:coreProperties>
</file>