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sldIdLst>
    <p:sldId id="256" r:id="rId5"/>
  </p:sldIdLst>
  <p:sldSz cx="6858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>
      <p:cViewPr>
        <p:scale>
          <a:sx n="71" d="100"/>
          <a:sy n="71" d="100"/>
        </p:scale>
        <p:origin x="2184" y="-7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3251200" y="2079877"/>
            <a:ext cx="3611126" cy="8877870"/>
            <a:chOff x="4334933" y="1169931"/>
            <a:chExt cx="4814835" cy="4993802"/>
          </a:xfrm>
        </p:grpSpPr>
        <p:cxnSp>
          <p:nvCxnSpPr>
            <p:cNvPr id="17" name="Straight Connector 16"/>
            <p:cNvCxnSpPr/>
            <p:nvPr/>
          </p:nvCxnSpPr>
          <p:spPr>
            <a:xfrm flipH="1">
              <a:off x="6009259" y="1169931"/>
              <a:ext cx="3134741" cy="31347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4334933" y="1348898"/>
              <a:ext cx="4814835" cy="481483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5225595" y="1469269"/>
              <a:ext cx="3912054" cy="391205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flipH="1">
              <a:off x="5304588" y="1307856"/>
              <a:ext cx="3839412" cy="383941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5707078" y="1770196"/>
              <a:ext cx="3430571" cy="343057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0050" y="948268"/>
            <a:ext cx="4616035" cy="5554135"/>
          </a:xfrm>
        </p:spPr>
        <p:txBody>
          <a:bodyPr anchor="b">
            <a:normAutofit/>
          </a:bodyPr>
          <a:lstStyle>
            <a:lvl1pPr algn="l">
              <a:defRPr sz="33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0050" y="6833543"/>
            <a:ext cx="3715688" cy="3401717"/>
          </a:xfrm>
        </p:spPr>
        <p:txBody>
          <a:bodyPr anchor="t">
            <a:normAutofit/>
          </a:bodyPr>
          <a:lstStyle>
            <a:lvl1pPr marL="0" indent="0" algn="l">
              <a:buNone/>
              <a:defRPr sz="1500">
                <a:solidFill>
                  <a:schemeClr val="bg2">
                    <a:lumMod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5A40B-A804-4F80-9A9C-320C4757A1FF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AB1D8-958E-491D-802F-F3F6C7DA30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2104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051" y="7992534"/>
            <a:ext cx="4916150" cy="270933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0051" y="948267"/>
            <a:ext cx="4916150" cy="669808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5A40B-A804-4F80-9A9C-320C4757A1FF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AB1D8-958E-491D-802F-F3F6C7DA30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2580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050" y="3522132"/>
            <a:ext cx="4801851" cy="4124208"/>
          </a:xfrm>
        </p:spPr>
        <p:txBody>
          <a:bodyPr anchor="b">
            <a:normAutofit/>
          </a:bodyPr>
          <a:lstStyle>
            <a:lvl1pPr algn="l">
              <a:defRPr sz="24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0051" y="7977482"/>
            <a:ext cx="4801850" cy="2724386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bg2">
                    <a:lumMod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5A40B-A804-4F80-9A9C-320C4757A1FF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AB1D8-958E-491D-802F-F3F6C7DA30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76873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051" y="7992534"/>
            <a:ext cx="4916150" cy="2709333"/>
          </a:xfrm>
        </p:spPr>
        <p:txBody>
          <a:bodyPr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400051" y="948267"/>
            <a:ext cx="2962475" cy="669807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3496771" y="948267"/>
            <a:ext cx="2961179" cy="6683022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5A40B-A804-4F80-9A9C-320C4757A1FF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AB1D8-958E-491D-802F-F3F6C7DA30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4772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051" y="7992534"/>
            <a:ext cx="4916150" cy="2709333"/>
          </a:xfrm>
        </p:spPr>
        <p:txBody>
          <a:bodyPr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1501" y="948267"/>
            <a:ext cx="2787650" cy="1083733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00050" y="2032001"/>
            <a:ext cx="2959100" cy="5614341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641263" y="1007534"/>
            <a:ext cx="2823038" cy="1024466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96772" y="2032000"/>
            <a:ext cx="2967529" cy="5599289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5A40B-A804-4F80-9A9C-320C4757A1FF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AB1D8-958E-491D-802F-F3F6C7DA30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5991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051" y="7992534"/>
            <a:ext cx="4916150" cy="2709333"/>
          </a:xfrm>
        </p:spPr>
        <p:txBody>
          <a:bodyPr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5A40B-A804-4F80-9A9C-320C4757A1FF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AB1D8-958E-491D-802F-F3F6C7DA30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0259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5A40B-A804-4F80-9A9C-320C4757A1FF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AB1D8-958E-491D-802F-F3F6C7DA30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67974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64000" y="948267"/>
            <a:ext cx="2400300" cy="2709333"/>
          </a:xfrm>
        </p:spPr>
        <p:txBody>
          <a:bodyPr anchor="b">
            <a:normAutofit/>
          </a:bodyPr>
          <a:lstStyle>
            <a:lvl1pPr algn="l">
              <a:defRPr sz="15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0050" y="948267"/>
            <a:ext cx="3329066" cy="97536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064000" y="3928538"/>
            <a:ext cx="2400300" cy="3717808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5A40B-A804-4F80-9A9C-320C4757A1FF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AB1D8-958E-491D-802F-F3F6C7DA30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337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71850" y="2573867"/>
            <a:ext cx="2672444" cy="2032000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571500" y="1625600"/>
            <a:ext cx="2460731" cy="85344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372021" y="4876800"/>
            <a:ext cx="2673167" cy="3702756"/>
          </a:xfrm>
        </p:spPr>
        <p:txBody>
          <a:bodyPr anchor="t">
            <a:normAutofit/>
          </a:bodyPr>
          <a:lstStyle>
            <a:lvl1pPr marL="0" indent="0">
              <a:buNone/>
              <a:defRPr sz="13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5A40B-A804-4F80-9A9C-320C4757A1FF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0050" y="10972801"/>
            <a:ext cx="4358793" cy="64911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AB1D8-958E-491D-802F-F3F6C7DA30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9664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051" y="7992534"/>
            <a:ext cx="4916150" cy="270933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400050" y="948267"/>
            <a:ext cx="6057900" cy="5554133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571502" y="6833541"/>
            <a:ext cx="5460999" cy="8128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200"/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5A40B-A804-4F80-9A9C-320C4757A1FF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AB1D8-958E-491D-802F-F3F6C7DA30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1350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050" y="948267"/>
            <a:ext cx="6057900" cy="5147733"/>
          </a:xfrm>
        </p:spPr>
        <p:txBody>
          <a:bodyPr anchor="ctr">
            <a:normAutofit/>
          </a:bodyPr>
          <a:lstStyle>
            <a:lvl1pPr algn="l">
              <a:defRPr sz="21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0050" y="7315200"/>
            <a:ext cx="4787664" cy="3386667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bg2">
                    <a:lumMod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5A40B-A804-4F80-9A9C-320C4757A1FF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AB1D8-958E-491D-802F-F3F6C7DA30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3762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213" y="948267"/>
            <a:ext cx="5144840" cy="5147733"/>
          </a:xfrm>
        </p:spPr>
        <p:txBody>
          <a:bodyPr anchor="ctr">
            <a:normAutofit/>
          </a:bodyPr>
          <a:lstStyle>
            <a:lvl1pPr algn="l">
              <a:defRPr sz="21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00101" y="6096000"/>
            <a:ext cx="4801850" cy="857956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0050" y="7646347"/>
            <a:ext cx="4786771" cy="3055520"/>
          </a:xfrm>
        </p:spPr>
        <p:txBody>
          <a:bodyPr anchor="ctr">
            <a:normAutofit/>
          </a:bodyPr>
          <a:lstStyle>
            <a:lvl1pPr marL="0" indent="0" algn="l">
              <a:buNone/>
              <a:defRPr sz="1500">
                <a:solidFill>
                  <a:schemeClr val="bg2">
                    <a:lumMod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5A40B-A804-4F80-9A9C-320C4757A1FF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AB1D8-958E-491D-802F-F3F6C7DA3062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71451" y="1263331"/>
            <a:ext cx="342989" cy="103960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772151" y="4921957"/>
            <a:ext cx="342989" cy="103960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122449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050" y="6096000"/>
            <a:ext cx="4786771" cy="3017600"/>
          </a:xfrm>
        </p:spPr>
        <p:txBody>
          <a:bodyPr anchor="b">
            <a:normAutofit/>
          </a:bodyPr>
          <a:lstStyle>
            <a:lvl1pPr algn="l">
              <a:defRPr sz="21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0050" y="9125299"/>
            <a:ext cx="4787664" cy="1576567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bg2">
                    <a:lumMod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5A40B-A804-4F80-9A9C-320C4757A1FF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AB1D8-958E-491D-802F-F3F6C7DA30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96188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213" y="948267"/>
            <a:ext cx="5144840" cy="5147733"/>
          </a:xfrm>
        </p:spPr>
        <p:txBody>
          <a:bodyPr anchor="ctr">
            <a:normAutofit/>
          </a:bodyPr>
          <a:lstStyle>
            <a:lvl1pPr algn="l">
              <a:defRPr sz="21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00050" y="6908800"/>
            <a:ext cx="4786771" cy="186642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15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0050" y="8805334"/>
            <a:ext cx="4786770" cy="1896533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bg2">
                    <a:lumMod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5A40B-A804-4F80-9A9C-320C4757A1FF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AB1D8-958E-491D-802F-F3F6C7DA3062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71451" y="1263331"/>
            <a:ext cx="342989" cy="103960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772151" y="4921957"/>
            <a:ext cx="342989" cy="103960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549229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050" y="948267"/>
            <a:ext cx="5644244" cy="5147733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100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00050" y="6984061"/>
            <a:ext cx="4786771" cy="1490133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15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0050" y="8474197"/>
            <a:ext cx="4786770" cy="2227671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bg2">
                    <a:lumMod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5A40B-A804-4F80-9A9C-320C4757A1FF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AB1D8-958E-491D-802F-F3F6C7DA30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7662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051" y="7992534"/>
            <a:ext cx="4916150" cy="2709333"/>
          </a:xfrm>
        </p:spPr>
        <p:txBody>
          <a:bodyPr>
            <a:normAutofit/>
          </a:bodyPr>
          <a:lstStyle>
            <a:lvl1pPr algn="l">
              <a:defRPr sz="21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0051" y="948268"/>
            <a:ext cx="4916150" cy="669808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5A40B-A804-4F80-9A9C-320C4757A1FF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AB1D8-958E-491D-802F-F3F6C7DA30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5907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24804" y="948267"/>
            <a:ext cx="1533146" cy="7857067"/>
          </a:xfrm>
        </p:spPr>
        <p:txBody>
          <a:bodyPr vert="eaVert">
            <a:normAutofit/>
          </a:bodyPr>
          <a:lstStyle>
            <a:lvl1pPr>
              <a:defRPr sz="21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0050" y="948267"/>
            <a:ext cx="4387509" cy="9753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5A40B-A804-4F80-9A9C-320C4757A1FF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AB1D8-958E-491D-802F-F3F6C7DA30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69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5003006" y="6923853"/>
            <a:ext cx="1852842" cy="4726281"/>
            <a:chOff x="6687077" y="3259666"/>
            <a:chExt cx="2981857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8756120" y="3259666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6687077" y="3486677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7772400" y="3581400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923214" y="3433394"/>
              <a:ext cx="1739738" cy="173974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8398935" y="3985317"/>
              <a:ext cx="1264017" cy="126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00051" y="7992534"/>
            <a:ext cx="4916150" cy="2709333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0051" y="948268"/>
            <a:ext cx="4916150" cy="6698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72684" y="10972806"/>
            <a:ext cx="900347" cy="649111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75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E995A40B-A804-4F80-9A9C-320C4757A1FF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0050" y="10972801"/>
            <a:ext cx="4358793" cy="649111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75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830820" y="9917295"/>
            <a:ext cx="642680" cy="119097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21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4BBAB1D8-958E-491D-802F-F3F6C7DA30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2746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342900" rtl="0" eaLnBrk="1" latinLnBrk="0" hangingPunct="1">
        <a:spcBef>
          <a:spcPct val="0"/>
        </a:spcBef>
        <a:buNone/>
        <a:defRPr sz="24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14313" indent="-214313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5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557213" indent="-214313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35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900113" indent="-214313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2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157288" indent="-128588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05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1500188" indent="-128588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05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18859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05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2288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05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25717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05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29146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05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4FBB1AD-383F-9AB6-2485-81D043FB06AF}"/>
              </a:ext>
            </a:extLst>
          </p:cNvPr>
          <p:cNvSpPr txBox="1"/>
          <p:nvPr/>
        </p:nvSpPr>
        <p:spPr>
          <a:xfrm>
            <a:off x="0" y="1192034"/>
            <a:ext cx="6858000" cy="938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u="sng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Step 1: </a:t>
            </a:r>
            <a:r>
              <a:rPr lang="en-GB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Open the Microsoft Teams app on your </a:t>
            </a:r>
            <a:r>
              <a:rPr lang="en-GB" sz="2000" dirty="0"/>
              <a:t>computer.</a:t>
            </a:r>
          </a:p>
          <a:p>
            <a:endParaRPr lang="en-GB" sz="2000" dirty="0"/>
          </a:p>
          <a:p>
            <a:r>
              <a:rPr lang="en-GB" sz="2000" u="sng" dirty="0"/>
              <a:t>Step 2: </a:t>
            </a:r>
            <a:r>
              <a:rPr lang="en-GB" sz="2000" dirty="0"/>
              <a:t>Click on the </a:t>
            </a:r>
            <a:r>
              <a:rPr lang="en-GB" sz="2000" b="1" dirty="0"/>
              <a:t>Teams</a:t>
            </a:r>
            <a:r>
              <a:rPr lang="en-GB" sz="2000" dirty="0"/>
              <a:t> icon in the left navigation panel</a:t>
            </a:r>
          </a:p>
          <a:p>
            <a:r>
              <a:rPr lang="en-GB" sz="2000" u="sng" dirty="0"/>
              <a:t>Step 3: </a:t>
            </a:r>
            <a:r>
              <a:rPr lang="en-GB" sz="2000" dirty="0"/>
              <a:t>Click on </a:t>
            </a:r>
            <a:r>
              <a:rPr lang="en-GB" sz="2000" b="1" dirty="0"/>
              <a:t>Create team</a:t>
            </a:r>
            <a:r>
              <a:rPr lang="en-GB" sz="2000" dirty="0"/>
              <a:t>. 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u="sng" dirty="0"/>
              <a:t>Step 4: </a:t>
            </a:r>
            <a:r>
              <a:rPr lang="en-GB" sz="2000" dirty="0"/>
              <a:t>Enter a </a:t>
            </a:r>
            <a:r>
              <a:rPr lang="en-GB" sz="2000" b="1" dirty="0"/>
              <a:t>Team name  </a:t>
            </a:r>
            <a:r>
              <a:rPr lang="en-GB" sz="2000" dirty="0"/>
              <a:t>to define the purpose of the team.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u="sng" dirty="0"/>
              <a:t>Set: 5 </a:t>
            </a:r>
            <a:r>
              <a:rPr lang="en-GB" sz="2000" dirty="0"/>
              <a:t>Click </a:t>
            </a:r>
            <a:r>
              <a:rPr lang="en-GB" sz="2000" b="1" dirty="0"/>
              <a:t>Next</a:t>
            </a:r>
            <a:r>
              <a:rPr lang="en-GB" sz="2000" dirty="0"/>
              <a:t> to create the team, Add members to your team by entering their names, email addresses</a:t>
            </a:r>
          </a:p>
          <a:p>
            <a:r>
              <a:rPr lang="en-GB" sz="2000" dirty="0"/>
              <a:t>Sept 6: Click </a:t>
            </a:r>
            <a:r>
              <a:rPr lang="en-GB" sz="2000" b="1" dirty="0"/>
              <a:t>Finish</a:t>
            </a:r>
            <a:r>
              <a:rPr lang="en-GB" sz="2000" dirty="0"/>
              <a:t> to complete the setup.</a:t>
            </a:r>
          </a:p>
          <a:p>
            <a:endParaRPr lang="en-GB" sz="2000" dirty="0"/>
          </a:p>
          <a:p>
            <a:endParaRPr lang="en-GB" sz="2400" dirty="0"/>
          </a:p>
          <a:p>
            <a:r>
              <a:rPr lang="en-GB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9D27A2E-F5B4-3B8D-4D92-25E8027085C9}"/>
              </a:ext>
            </a:extLst>
          </p:cNvPr>
          <p:cNvSpPr txBox="1"/>
          <p:nvPr/>
        </p:nvSpPr>
        <p:spPr>
          <a:xfrm>
            <a:off x="43990" y="9877076"/>
            <a:ext cx="57796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Ibraulina Costa Ribeiro Barreto </a:t>
            </a:r>
          </a:p>
          <a:p>
            <a:r>
              <a:rPr lang="en-GB" dirty="0"/>
              <a:t>LCLM4002</a:t>
            </a:r>
          </a:p>
          <a:p>
            <a:r>
              <a:rPr lang="en-GB" dirty="0"/>
              <a:t>ID: 2534281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3B7D508-94F4-B04F-66F4-0BCD5F46B4D5}"/>
              </a:ext>
            </a:extLst>
          </p:cNvPr>
          <p:cNvSpPr/>
          <p:nvPr/>
        </p:nvSpPr>
        <p:spPr>
          <a:xfrm>
            <a:off x="-184819" y="268704"/>
            <a:ext cx="663835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How to create a new teams meeting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1EDAA8C-39D8-708F-C02E-D13797B1B5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8280" y="3248491"/>
            <a:ext cx="2256652" cy="200676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noFill/>
            <a:miter lim="800000"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620AFBD-5515-2430-032F-1DA131028E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199" y="6096211"/>
            <a:ext cx="2323423" cy="232342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noFill/>
            <a:miter lim="800000"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868675891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3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2700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DDBB7BEDC016D4AB09EBA8CE5405E7F" ma:contentTypeVersion="5" ma:contentTypeDescription="Create a new document." ma:contentTypeScope="" ma:versionID="3de9c8d0000d8ac46062ce88bfcc4a97">
  <xsd:schema xmlns:xsd="http://www.w3.org/2001/XMLSchema" xmlns:xs="http://www.w3.org/2001/XMLSchema" xmlns:p="http://schemas.microsoft.com/office/2006/metadata/properties" xmlns:ns3="295d9055-6e6f-4fed-aaa1-e2183dd25008" targetNamespace="http://schemas.microsoft.com/office/2006/metadata/properties" ma:root="true" ma:fieldsID="c03b20566ff0207b87b8599b893ebf92" ns3:_="">
    <xsd:import namespace="295d9055-6e6f-4fed-aaa1-e2183dd2500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95d9055-6e6f-4fed-aaa1-e2183dd2500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95d9055-6e6f-4fed-aaa1-e2183dd25008" xsi:nil="true"/>
  </documentManagement>
</p:properties>
</file>

<file path=customXml/itemProps1.xml><?xml version="1.0" encoding="utf-8"?>
<ds:datastoreItem xmlns:ds="http://schemas.openxmlformats.org/officeDocument/2006/customXml" ds:itemID="{2196B7FA-38BC-416B-93EF-8853D7D3E24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95d9055-6e6f-4fed-aaa1-e2183dd2500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DB45FEB-1F98-4249-BBB6-13DBB7A2BD0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F7B1C3E-9ECD-4EE2-8E55-EFC27B39D0B4}">
  <ds:schemaRefs>
    <ds:schemaRef ds:uri="http://purl.org/dc/dcmitype/"/>
    <ds:schemaRef ds:uri="http://schemas.microsoft.com/office/2006/documentManagement/types"/>
    <ds:schemaRef ds:uri="295d9055-6e6f-4fed-aaa1-e2183dd25008"/>
    <ds:schemaRef ds:uri="http://schemas.openxmlformats.org/package/2006/metadata/core-properti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99</TotalTime>
  <Words>96</Words>
  <Application>Microsoft Office PowerPoint</Application>
  <PresentationFormat>Widescreen</PresentationFormat>
  <Paragraphs>30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Slice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Eldmir Osvaldo Monteiro De Carvalho (2532849)</dc:creator>
  <cp:lastModifiedBy>Eldmir Osvaldo Monteiro De Carvalho (2532849)</cp:lastModifiedBy>
  <cp:revision>1</cp:revision>
  <dcterms:created xsi:type="dcterms:W3CDTF">2026-03-29T09:17:31Z</dcterms:created>
  <dcterms:modified xsi:type="dcterms:W3CDTF">2026-03-29T10:57:09Z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0x010100CDDBB7BEDC016D4AB09EBA8CE5405E7F</vt:lpwstr>
  </property>
</Properties>
</file>