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64" r:id="rId6"/>
    <p:sldId id="303" r:id="rId7"/>
    <p:sldId id="290" r:id="rId8"/>
    <p:sldId id="266" r:id="rId9"/>
    <p:sldId id="294" r:id="rId10"/>
    <p:sldId id="277" r:id="rId11"/>
    <p:sldId id="280" r:id="rId12"/>
    <p:sldId id="278" r:id="rId13"/>
    <p:sldId id="305" r:id="rId14"/>
    <p:sldId id="306"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58"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3/17/2023</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14</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3/17/2023</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707994" y="2607078"/>
            <a:ext cx="7543800" cy="3962399"/>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Eliane Mukeba -Assessment Officer</a:t>
            </a:r>
          </a:p>
          <a:p>
            <a:r>
              <a:rPr lang="en-GB" sz="2300" dirty="0">
                <a:latin typeface="Calibri" panose="020F0502020204030204" pitchFamily="34" charset="0"/>
              </a:rPr>
              <a:t>Marin Zaharidov - Assessment Officer</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r>
              <a:rPr lang="en-GB" dirty="0">
                <a:latin typeface="Calibri" panose="020F0502020204030204" pitchFamily="34" charset="0"/>
              </a:rPr>
              <a:t>Anita</a:t>
            </a:r>
            <a:r>
              <a:rPr lang="it-IT" dirty="0">
                <a:latin typeface="Calibri" panose="020F0502020204030204" pitchFamily="34" charset="0"/>
              </a:rPr>
              <a:t> Chiafi </a:t>
            </a:r>
            <a:r>
              <a:rPr lang="en-GB" sz="2400" dirty="0">
                <a:latin typeface="Calibri" panose="020F0502020204030204" pitchFamily="34" charset="0"/>
              </a:rPr>
              <a:t>-Assessment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October 2022 term will be </a:t>
            </a:r>
            <a:r>
              <a:rPr lang="en-GB" sz="2600" i="1" dirty="0">
                <a:highlight>
                  <a:srgbClr val="FFFF00"/>
                </a:highlight>
              </a:rPr>
              <a:t>10th February 2023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JUNE 2022 submissions will be released on  15</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February 2023. This is the same date where you will be able to view the JUNE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177</TotalTime>
  <Words>2705</Words>
  <Application>Microsoft Office PowerPoint</Application>
  <PresentationFormat>On-screen Show (4:3)</PresentationFormat>
  <Paragraphs>249</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HOW TO SUBMIT YOUR ASSESSMENT TO MOODLE Please refer to the relevant guide on the Students’ Hall Page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221</cp:revision>
  <cp:lastPrinted>2016-11-23T13:46:39Z</cp:lastPrinted>
  <dcterms:created xsi:type="dcterms:W3CDTF">2013-10-14T09:25:34Z</dcterms:created>
  <dcterms:modified xsi:type="dcterms:W3CDTF">2023-03-17T16:47:54Z</dcterms:modified>
</cp:coreProperties>
</file>