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6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75"/>
    <p:restoredTop sz="94682"/>
  </p:normalViewPr>
  <p:slideViewPr>
    <p:cSldViewPr snapToGrid="0">
      <p:cViewPr varScale="1">
        <p:scale>
          <a:sx n="63" d="100"/>
          <a:sy n="63" d="100"/>
        </p:scale>
        <p:origin x="3088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7352" y="4455255"/>
            <a:ext cx="7286496" cy="3072384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67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2467" y="8124749"/>
            <a:ext cx="5356269" cy="2314469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1995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80060" indent="0" algn="ctr">
              <a:buNone/>
              <a:defRPr sz="1995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3434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0721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61745" y="4455255"/>
            <a:ext cx="7287311" cy="3072384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67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22467" y="8124602"/>
            <a:ext cx="5356269" cy="2361486"/>
          </a:xfrm>
        </p:spPr>
        <p:txBody>
          <a:bodyPr anchor="t" anchorCtr="1">
            <a:normAutofit/>
          </a:bodyPr>
          <a:lstStyle>
            <a:lvl1pPr marL="0" indent="0">
              <a:buNone/>
              <a:defRPr sz="1995">
                <a:solidFill>
                  <a:schemeClr val="tx1"/>
                </a:solidFill>
              </a:defRPr>
            </a:lvl1pPr>
            <a:lvl2pPr marL="480060" indent="0">
              <a:buNone/>
              <a:defRPr sz="1995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9919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7352" y="4924349"/>
            <a:ext cx="3452424" cy="57903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91424" y="4924349"/>
            <a:ext cx="3455042" cy="579036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628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7351" y="4318411"/>
            <a:ext cx="3452425" cy="1314296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95" b="0" cap="all" spc="105" baseline="0">
                <a:solidFill>
                  <a:schemeClr val="tx2"/>
                </a:solidFill>
              </a:defRPr>
            </a:lvl1pPr>
            <a:lvl2pPr marL="480060" indent="0">
              <a:buNone/>
              <a:defRPr sz="1995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7351" y="5867400"/>
            <a:ext cx="3452425" cy="484731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91424" y="5867400"/>
            <a:ext cx="3455042" cy="4847315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991424" y="4318411"/>
            <a:ext cx="3455042" cy="1314296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95" b="0" cap="all" spc="105" baseline="0">
                <a:solidFill>
                  <a:schemeClr val="tx2"/>
                </a:solidFill>
              </a:defRPr>
            </a:lvl1pPr>
            <a:lvl2pPr marL="480060" indent="0">
              <a:buNone/>
              <a:defRPr sz="1995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393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329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611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4800600" y="0"/>
            <a:ext cx="4800600" cy="128016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738" y="4188482"/>
            <a:ext cx="3455124" cy="2130794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04663" y="1502055"/>
            <a:ext cx="3792474" cy="9797491"/>
          </a:xfrm>
        </p:spPr>
        <p:txBody>
          <a:bodyPr>
            <a:normAutofit/>
          </a:bodyPr>
          <a:lstStyle>
            <a:lvl1pPr>
              <a:defRPr sz="1995">
                <a:solidFill>
                  <a:schemeClr val="tx1"/>
                </a:solidFill>
              </a:defRPr>
            </a:lvl1pPr>
            <a:lvl2pPr>
              <a:defRPr sz="1680">
                <a:solidFill>
                  <a:schemeClr val="tx1"/>
                </a:solidFill>
              </a:defRPr>
            </a:lvl2pPr>
            <a:lvl3pPr>
              <a:defRPr sz="1680">
                <a:solidFill>
                  <a:schemeClr val="tx1"/>
                </a:solidFill>
              </a:defRPr>
            </a:lvl3pPr>
            <a:lvl4pPr>
              <a:defRPr sz="1680">
                <a:solidFill>
                  <a:schemeClr val="tx1"/>
                </a:solidFill>
              </a:defRPr>
            </a:lvl4pPr>
            <a:lvl5pPr>
              <a:defRPr sz="1680">
                <a:solidFill>
                  <a:schemeClr val="tx1"/>
                </a:solidFill>
              </a:defRPr>
            </a:lvl5pPr>
            <a:lvl6pPr>
              <a:defRPr sz="1680"/>
            </a:lvl6pPr>
            <a:lvl7pPr>
              <a:defRPr sz="1680"/>
            </a:lvl7pPr>
            <a:lvl8pPr>
              <a:defRPr sz="1680"/>
            </a:lvl8pPr>
            <a:lvl9pPr>
              <a:defRPr sz="168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6113" y="6626514"/>
            <a:ext cx="2988374" cy="4095534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75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672738" y="11640922"/>
            <a:ext cx="3996718" cy="597408"/>
          </a:xfrm>
        </p:spPr>
        <p:txBody>
          <a:bodyPr>
            <a:norm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773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2084" y="4188479"/>
            <a:ext cx="3456432" cy="2133600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2205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00600" y="0"/>
            <a:ext cx="4805402" cy="12801600"/>
          </a:xfrm>
          <a:solidFill>
            <a:schemeClr val="bg1"/>
          </a:solidFill>
        </p:spPr>
        <p:txBody>
          <a:bodyPr anchor="t"/>
          <a:lstStyle>
            <a:lvl1pPr marL="0" indent="0">
              <a:buNone/>
              <a:defRPr sz="3360">
                <a:solidFill>
                  <a:schemeClr val="tx1"/>
                </a:solidFill>
              </a:defRPr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6113" y="6626516"/>
            <a:ext cx="2988374" cy="40955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75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72084" y="11640922"/>
            <a:ext cx="3994099" cy="597408"/>
          </a:xfrm>
        </p:spPr>
        <p:txBody>
          <a:bodyPr>
            <a:normAutofit/>
          </a:bodyPr>
          <a:lstStyle>
            <a:lvl1pPr>
              <a:defRPr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3930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2639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14326" y="1749552"/>
            <a:ext cx="1106664" cy="930249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686348" y="1749552"/>
            <a:ext cx="4951983" cy="930249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5453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86348" y="1800758"/>
            <a:ext cx="6234643" cy="2218944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86348" y="4924352"/>
            <a:ext cx="6234643" cy="57903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77890" y="11645790"/>
            <a:ext cx="2168576" cy="6047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E449790-37AE-BC45-83DE-ADEE411B582C}" type="datetimeFigureOut">
              <a:rPr lang="en-US" smtClean="0"/>
              <a:t>7/25/25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57351" y="11640922"/>
            <a:ext cx="4784497" cy="5974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52118" y="11606784"/>
            <a:ext cx="384048" cy="682752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55" spc="0" baseline="0">
                <a:solidFill>
                  <a:srgbClr val="FFFFFF"/>
                </a:solidFill>
              </a:defRPr>
            </a:lvl1pPr>
          </a:lstStyle>
          <a:p>
            <a:fld id="{18F99BD6-4CF8-0546-9058-E71C44BB7D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873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txStyles>
    <p:titleStyle>
      <a:lvl1pPr algn="ctr" defTabSz="960120" rtl="0" eaLnBrk="1" latinLnBrk="0" hangingPunct="1">
        <a:lnSpc>
          <a:spcPct val="90000"/>
        </a:lnSpc>
        <a:spcBef>
          <a:spcPct val="0"/>
        </a:spcBef>
        <a:buNone/>
        <a:defRPr sz="2730" kern="1200" cap="all" spc="21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89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8006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2009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6012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0015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80173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/>
          </a:solidFill>
          <a:latin typeface="+mn-lt"/>
          <a:ea typeface="+mn-ea"/>
          <a:cs typeface="+mn-cs"/>
        </a:defRPr>
      </a:lvl6pPr>
      <a:lvl7pPr marL="1560195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>
          <a:solidFill>
            <a:schemeClr val="tx1"/>
          </a:solidFill>
          <a:latin typeface="+mn-lt"/>
          <a:ea typeface="+mn-ea"/>
          <a:cs typeface="+mn-cs"/>
        </a:defRPr>
      </a:lvl7pPr>
      <a:lvl8pPr marL="1740218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240030" algn="l" defTabSz="960120" rtl="0" eaLnBrk="1" latinLnBrk="0" hangingPunct="1">
        <a:lnSpc>
          <a:spcPct val="100000"/>
        </a:lnSpc>
        <a:spcBef>
          <a:spcPts val="1050"/>
        </a:spcBef>
        <a:buClr>
          <a:schemeClr val="accent2"/>
        </a:buClr>
        <a:buFont typeface="Arial" panose="020B0604020202020204" pitchFamily="34" charset="0"/>
        <a:buChar char="•"/>
        <a:defRPr sz="168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8CD63B0-D96B-F9B3-9156-7FA508AF87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60960"/>
            <a:ext cx="9601200" cy="12923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2738788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ster Step by Step" id="{8E207057-6D51-9041-9BF5-BBC3B74A8521}" vid="{5047E546-FB92-064B-AFF2-E9A7753884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</TotalTime>
  <Words>0</Words>
  <Application>Microsoft Macintosh PowerPoint</Application>
  <PresentationFormat>A3 Paper (297x420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Parcel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Lilia Valentina Perez Perez (2436761)</dc:creator>
  <cp:lastModifiedBy>Lilia Valentina Perez Perez (2436761)</cp:lastModifiedBy>
  <cp:revision>1</cp:revision>
  <dcterms:created xsi:type="dcterms:W3CDTF">2025-07-25T10:35:13Z</dcterms:created>
  <dcterms:modified xsi:type="dcterms:W3CDTF">2025-07-25T10:44:18Z</dcterms:modified>
</cp:coreProperties>
</file>