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8" r:id="rId3"/>
    <p:sldId id="257" r:id="rId4"/>
    <p:sldId id="263" r:id="rId5"/>
    <p:sldId id="259" r:id="rId6"/>
    <p:sldId id="261" r:id="rId7"/>
    <p:sldId id="265" r:id="rId8"/>
    <p:sldId id="266" r:id="rId9"/>
    <p:sldId id="260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Watson" userId="bb3710c4f7f8c644" providerId="LiveId" clId="{486CFDFE-D760-4EF7-9F80-7DC1C3C4E145}"/>
    <pc:docChg chg="undo redo custSel addSld modSld sldOrd">
      <pc:chgData name="Charlotte Watson" userId="bb3710c4f7f8c644" providerId="LiveId" clId="{486CFDFE-D760-4EF7-9F80-7DC1C3C4E145}" dt="2023-05-12T20:59:05.599" v="10093" actId="20577"/>
      <pc:docMkLst>
        <pc:docMk/>
      </pc:docMkLst>
      <pc:sldChg chg="addSp modSp mod">
        <pc:chgData name="Charlotte Watson" userId="bb3710c4f7f8c644" providerId="LiveId" clId="{486CFDFE-D760-4EF7-9F80-7DC1C3C4E145}" dt="2023-05-12T20:50:27.219" v="10002" actId="14100"/>
        <pc:sldMkLst>
          <pc:docMk/>
          <pc:sldMk cId="354690991" sldId="256"/>
        </pc:sldMkLst>
        <pc:spChg chg="mod">
          <ac:chgData name="Charlotte Watson" userId="bb3710c4f7f8c644" providerId="LiveId" clId="{486CFDFE-D760-4EF7-9F80-7DC1C3C4E145}" dt="2023-05-12T20:50:27.219" v="10002" actId="14100"/>
          <ac:spMkLst>
            <pc:docMk/>
            <pc:sldMk cId="354690991" sldId="256"/>
            <ac:spMk id="3" creationId="{89383283-31B0-C735-EB4F-6AE19425FDD0}"/>
          </ac:spMkLst>
        </pc:spChg>
        <pc:spChg chg="add mod">
          <ac:chgData name="Charlotte Watson" userId="bb3710c4f7f8c644" providerId="LiveId" clId="{486CFDFE-D760-4EF7-9F80-7DC1C3C4E145}" dt="2023-05-12T20:49:34.946" v="9960" actId="1076"/>
          <ac:spMkLst>
            <pc:docMk/>
            <pc:sldMk cId="354690991" sldId="256"/>
            <ac:spMk id="5" creationId="{AA2B34C2-F517-B2D5-EFFB-24E860686646}"/>
          </ac:spMkLst>
        </pc:spChg>
      </pc:sldChg>
      <pc:sldChg chg="addSp modSp mod ord">
        <pc:chgData name="Charlotte Watson" userId="bb3710c4f7f8c644" providerId="LiveId" clId="{486CFDFE-D760-4EF7-9F80-7DC1C3C4E145}" dt="2023-05-12T20:49:46.345" v="9974" actId="20577"/>
        <pc:sldMkLst>
          <pc:docMk/>
          <pc:sldMk cId="3479365992" sldId="257"/>
        </pc:sldMkLst>
        <pc:spChg chg="mod">
          <ac:chgData name="Charlotte Watson" userId="bb3710c4f7f8c644" providerId="LiveId" clId="{486CFDFE-D760-4EF7-9F80-7DC1C3C4E145}" dt="2023-05-12T18:51:33.801" v="5703" actId="1076"/>
          <ac:spMkLst>
            <pc:docMk/>
            <pc:sldMk cId="3479365992" sldId="257"/>
            <ac:spMk id="2" creationId="{089F8ABF-077F-6AD4-C1E8-6C208B504E71}"/>
          </ac:spMkLst>
        </pc:spChg>
        <pc:spChg chg="mod">
          <ac:chgData name="Charlotte Watson" userId="bb3710c4f7f8c644" providerId="LiveId" clId="{486CFDFE-D760-4EF7-9F80-7DC1C3C4E145}" dt="2023-05-12T18:51:56.512" v="5710" actId="20577"/>
          <ac:spMkLst>
            <pc:docMk/>
            <pc:sldMk cId="3479365992" sldId="257"/>
            <ac:spMk id="3" creationId="{1DA8A5B7-D626-4FBA-2D2E-9DC063FA5BAA}"/>
          </ac:spMkLst>
        </pc:spChg>
        <pc:spChg chg="add mod">
          <ac:chgData name="Charlotte Watson" userId="bb3710c4f7f8c644" providerId="LiveId" clId="{486CFDFE-D760-4EF7-9F80-7DC1C3C4E145}" dt="2023-05-12T20:49:46.345" v="9974" actId="20577"/>
          <ac:spMkLst>
            <pc:docMk/>
            <pc:sldMk cId="3479365992" sldId="257"/>
            <ac:spMk id="6" creationId="{A797965C-C365-41C6-4DAA-2CCAC3734F95}"/>
          </ac:spMkLst>
        </pc:spChg>
      </pc:sldChg>
      <pc:sldChg chg="addSp modSp mod">
        <pc:chgData name="Charlotte Watson" userId="bb3710c4f7f8c644" providerId="LiveId" clId="{486CFDFE-D760-4EF7-9F80-7DC1C3C4E145}" dt="2023-05-12T20:49:41.341" v="9966" actId="20577"/>
        <pc:sldMkLst>
          <pc:docMk/>
          <pc:sldMk cId="2027425309" sldId="258"/>
        </pc:sldMkLst>
        <pc:spChg chg="mod">
          <ac:chgData name="Charlotte Watson" userId="bb3710c4f7f8c644" providerId="LiveId" clId="{486CFDFE-D760-4EF7-9F80-7DC1C3C4E145}" dt="2023-05-12T18:46:35.889" v="5624" actId="1076"/>
          <ac:spMkLst>
            <pc:docMk/>
            <pc:sldMk cId="2027425309" sldId="258"/>
            <ac:spMk id="3" creationId="{0B115371-26E7-1336-B8D5-6A4B7DE9B076}"/>
          </ac:spMkLst>
        </pc:spChg>
        <pc:spChg chg="add mod">
          <ac:chgData name="Charlotte Watson" userId="bb3710c4f7f8c644" providerId="LiveId" clId="{486CFDFE-D760-4EF7-9F80-7DC1C3C4E145}" dt="2023-05-12T20:49:41.341" v="9966" actId="20577"/>
          <ac:spMkLst>
            <pc:docMk/>
            <pc:sldMk cId="2027425309" sldId="258"/>
            <ac:spMk id="6" creationId="{4823DDB9-C74F-9EA5-F95C-AEA4978C45F8}"/>
          </ac:spMkLst>
        </pc:spChg>
        <pc:picChg chg="add mod">
          <ac:chgData name="Charlotte Watson" userId="bb3710c4f7f8c644" providerId="LiveId" clId="{486CFDFE-D760-4EF7-9F80-7DC1C3C4E145}" dt="2023-05-12T18:46:42.507" v="5625" actId="1076"/>
          <ac:picMkLst>
            <pc:docMk/>
            <pc:sldMk cId="2027425309" sldId="258"/>
            <ac:picMk id="5" creationId="{8C39AEBF-737C-A4B5-28DE-7386EC5F73CC}"/>
          </ac:picMkLst>
        </pc:picChg>
      </pc:sldChg>
      <pc:sldChg chg="addSp modSp mod">
        <pc:chgData name="Charlotte Watson" userId="bb3710c4f7f8c644" providerId="LiveId" clId="{486CFDFE-D760-4EF7-9F80-7DC1C3C4E145}" dt="2023-05-12T20:45:09.382" v="9685" actId="404"/>
        <pc:sldMkLst>
          <pc:docMk/>
          <pc:sldMk cId="812546148" sldId="259"/>
        </pc:sldMkLst>
        <pc:spChg chg="mod">
          <ac:chgData name="Charlotte Watson" userId="bb3710c4f7f8c644" providerId="LiveId" clId="{486CFDFE-D760-4EF7-9F80-7DC1C3C4E145}" dt="2023-05-12T17:30:22.336" v="2759" actId="20577"/>
          <ac:spMkLst>
            <pc:docMk/>
            <pc:sldMk cId="812546148" sldId="259"/>
            <ac:spMk id="2" creationId="{81436C8E-250A-15BE-47B3-70A566142A81}"/>
          </ac:spMkLst>
        </pc:spChg>
        <pc:spChg chg="mod">
          <ac:chgData name="Charlotte Watson" userId="bb3710c4f7f8c644" providerId="LiveId" clId="{486CFDFE-D760-4EF7-9F80-7DC1C3C4E145}" dt="2023-05-12T20:45:09.382" v="9685" actId="404"/>
          <ac:spMkLst>
            <pc:docMk/>
            <pc:sldMk cId="812546148" sldId="259"/>
            <ac:spMk id="3" creationId="{78B08E5E-1652-5156-40EA-48C597A6763F}"/>
          </ac:spMkLst>
        </pc:spChg>
        <pc:spChg chg="add mod">
          <ac:chgData name="Charlotte Watson" userId="bb3710c4f7f8c644" providerId="LiveId" clId="{486CFDFE-D760-4EF7-9F80-7DC1C3C4E145}" dt="2023-05-12T20:25:53.489" v="9154" actId="20577"/>
          <ac:spMkLst>
            <pc:docMk/>
            <pc:sldMk cId="812546148" sldId="259"/>
            <ac:spMk id="8" creationId="{488AE04D-5A1C-B272-5AF9-5C92F8A817D2}"/>
          </ac:spMkLst>
        </pc:spChg>
        <pc:spChg chg="add mod">
          <ac:chgData name="Charlotte Watson" userId="bb3710c4f7f8c644" providerId="LiveId" clId="{486CFDFE-D760-4EF7-9F80-7DC1C3C4E145}" dt="2023-05-12T20:25:38.283" v="9117" actId="20577"/>
          <ac:spMkLst>
            <pc:docMk/>
            <pc:sldMk cId="812546148" sldId="259"/>
            <ac:spMk id="9" creationId="{41F089E4-E509-3874-8B35-6153CE2547F1}"/>
          </ac:spMkLst>
        </pc:spChg>
        <pc:picChg chg="add mod">
          <ac:chgData name="Charlotte Watson" userId="bb3710c4f7f8c644" providerId="LiveId" clId="{486CFDFE-D760-4EF7-9F80-7DC1C3C4E145}" dt="2023-05-12T18:02:51.513" v="4320" actId="1076"/>
          <ac:picMkLst>
            <pc:docMk/>
            <pc:sldMk cId="812546148" sldId="259"/>
            <ac:picMk id="5" creationId="{CA58E5BF-9AB1-B43D-A7EF-55BFC9B5E022}"/>
          </ac:picMkLst>
        </pc:picChg>
        <pc:picChg chg="add mod">
          <ac:chgData name="Charlotte Watson" userId="bb3710c4f7f8c644" providerId="LiveId" clId="{486CFDFE-D760-4EF7-9F80-7DC1C3C4E145}" dt="2023-05-12T18:02:53.192" v="4321" actId="1076"/>
          <ac:picMkLst>
            <pc:docMk/>
            <pc:sldMk cId="812546148" sldId="259"/>
            <ac:picMk id="7" creationId="{F031DD16-9208-7487-C25B-766D15843D7A}"/>
          </ac:picMkLst>
        </pc:picChg>
      </pc:sldChg>
      <pc:sldChg chg="addSp delSp modSp mod">
        <pc:chgData name="Charlotte Watson" userId="bb3710c4f7f8c644" providerId="LiveId" clId="{486CFDFE-D760-4EF7-9F80-7DC1C3C4E145}" dt="2023-05-12T20:35:01.305" v="9565" actId="20577"/>
        <pc:sldMkLst>
          <pc:docMk/>
          <pc:sldMk cId="2457388693" sldId="260"/>
        </pc:sldMkLst>
        <pc:spChg chg="mod">
          <ac:chgData name="Charlotte Watson" userId="bb3710c4f7f8c644" providerId="LiveId" clId="{486CFDFE-D760-4EF7-9F80-7DC1C3C4E145}" dt="2023-05-12T15:38:21.086" v="809" actId="20577"/>
          <ac:spMkLst>
            <pc:docMk/>
            <pc:sldMk cId="2457388693" sldId="260"/>
            <ac:spMk id="2" creationId="{03469A14-4293-0141-EC08-562483F2204C}"/>
          </ac:spMkLst>
        </pc:spChg>
        <pc:spChg chg="mod">
          <ac:chgData name="Charlotte Watson" userId="bb3710c4f7f8c644" providerId="LiveId" clId="{486CFDFE-D760-4EF7-9F80-7DC1C3C4E145}" dt="2023-05-12T20:35:01.305" v="9565" actId="20577"/>
          <ac:spMkLst>
            <pc:docMk/>
            <pc:sldMk cId="2457388693" sldId="260"/>
            <ac:spMk id="3" creationId="{5964821B-40F5-3BAD-5C59-CD5F08FB1E8A}"/>
          </ac:spMkLst>
        </pc:spChg>
        <pc:picChg chg="add del mod">
          <ac:chgData name="Charlotte Watson" userId="bb3710c4f7f8c644" providerId="LiveId" clId="{486CFDFE-D760-4EF7-9F80-7DC1C3C4E145}" dt="2023-05-12T16:23:52.160" v="1392"/>
          <ac:picMkLst>
            <pc:docMk/>
            <pc:sldMk cId="2457388693" sldId="260"/>
            <ac:picMk id="4" creationId="{EA7DE67C-35D2-53E5-5697-1EBE12838652}"/>
          </ac:picMkLst>
        </pc:picChg>
      </pc:sldChg>
      <pc:sldChg chg="addSp delSp modSp mod ord modNotesTx">
        <pc:chgData name="Charlotte Watson" userId="bb3710c4f7f8c644" providerId="LiveId" clId="{486CFDFE-D760-4EF7-9F80-7DC1C3C4E145}" dt="2023-05-12T20:32:21.986" v="9518" actId="20577"/>
        <pc:sldMkLst>
          <pc:docMk/>
          <pc:sldMk cId="1973684415" sldId="261"/>
        </pc:sldMkLst>
        <pc:spChg chg="mod">
          <ac:chgData name="Charlotte Watson" userId="bb3710c4f7f8c644" providerId="LiveId" clId="{486CFDFE-D760-4EF7-9F80-7DC1C3C4E145}" dt="2023-05-12T18:06:41.695" v="4442" actId="20577"/>
          <ac:spMkLst>
            <pc:docMk/>
            <pc:sldMk cId="1973684415" sldId="261"/>
            <ac:spMk id="2" creationId="{0BCAD389-F790-6A6C-9949-8D3DFFAEB63F}"/>
          </ac:spMkLst>
        </pc:spChg>
        <pc:spChg chg="mod">
          <ac:chgData name="Charlotte Watson" userId="bb3710c4f7f8c644" providerId="LiveId" clId="{486CFDFE-D760-4EF7-9F80-7DC1C3C4E145}" dt="2023-05-12T19:04:08.676" v="5738" actId="20577"/>
          <ac:spMkLst>
            <pc:docMk/>
            <pc:sldMk cId="1973684415" sldId="261"/>
            <ac:spMk id="3" creationId="{B991280C-7255-4DC6-833D-AC324DB7B143}"/>
          </ac:spMkLst>
        </pc:spChg>
        <pc:spChg chg="add mod">
          <ac:chgData name="Charlotte Watson" userId="bb3710c4f7f8c644" providerId="LiveId" clId="{486CFDFE-D760-4EF7-9F80-7DC1C3C4E145}" dt="2023-05-12T20:27:46.261" v="9403" actId="1076"/>
          <ac:spMkLst>
            <pc:docMk/>
            <pc:sldMk cId="1973684415" sldId="261"/>
            <ac:spMk id="10" creationId="{AFFAE0FF-748D-3535-F729-CEDB63B5C577}"/>
          </ac:spMkLst>
        </pc:spChg>
        <pc:spChg chg="add mod">
          <ac:chgData name="Charlotte Watson" userId="bb3710c4f7f8c644" providerId="LiveId" clId="{486CFDFE-D760-4EF7-9F80-7DC1C3C4E145}" dt="2023-05-12T20:27:50.320" v="9405" actId="20577"/>
          <ac:spMkLst>
            <pc:docMk/>
            <pc:sldMk cId="1973684415" sldId="261"/>
            <ac:spMk id="11" creationId="{F76DD923-BD7E-CCBB-1ED4-0D76EEB996DB}"/>
          </ac:spMkLst>
        </pc:spChg>
        <pc:picChg chg="add del mod">
          <ac:chgData name="Charlotte Watson" userId="bb3710c4f7f8c644" providerId="LiveId" clId="{486CFDFE-D760-4EF7-9F80-7DC1C3C4E145}" dt="2023-05-12T18:33:42.037" v="5278" actId="478"/>
          <ac:picMkLst>
            <pc:docMk/>
            <pc:sldMk cId="1973684415" sldId="261"/>
            <ac:picMk id="5" creationId="{4BE8B1EB-0397-1321-DD8C-9D954E98BFDD}"/>
          </ac:picMkLst>
        </pc:picChg>
        <pc:picChg chg="add mod">
          <ac:chgData name="Charlotte Watson" userId="bb3710c4f7f8c644" providerId="LiveId" clId="{486CFDFE-D760-4EF7-9F80-7DC1C3C4E145}" dt="2023-05-12T18:34:06.738" v="5281" actId="14100"/>
          <ac:picMkLst>
            <pc:docMk/>
            <pc:sldMk cId="1973684415" sldId="261"/>
            <ac:picMk id="7" creationId="{A9F3264E-0B31-B489-81A6-972D35604DE4}"/>
          </ac:picMkLst>
        </pc:picChg>
        <pc:picChg chg="add mod">
          <ac:chgData name="Charlotte Watson" userId="bb3710c4f7f8c644" providerId="LiveId" clId="{486CFDFE-D760-4EF7-9F80-7DC1C3C4E145}" dt="2023-05-12T18:34:20.921" v="5283" actId="1076"/>
          <ac:picMkLst>
            <pc:docMk/>
            <pc:sldMk cId="1973684415" sldId="261"/>
            <ac:picMk id="9" creationId="{82637A3E-EEBD-3734-FA3F-C6F374ADF19B}"/>
          </ac:picMkLst>
        </pc:picChg>
      </pc:sldChg>
      <pc:sldChg chg="addSp modSp mod ord">
        <pc:chgData name="Charlotte Watson" userId="bb3710c4f7f8c644" providerId="LiveId" clId="{486CFDFE-D760-4EF7-9F80-7DC1C3C4E145}" dt="2023-05-12T20:50:04.292" v="9986" actId="20577"/>
        <pc:sldMkLst>
          <pc:docMk/>
          <pc:sldMk cId="3713513239" sldId="262"/>
        </pc:sldMkLst>
        <pc:spChg chg="mod">
          <ac:chgData name="Charlotte Watson" userId="bb3710c4f7f8c644" providerId="LiveId" clId="{486CFDFE-D760-4EF7-9F80-7DC1C3C4E145}" dt="2023-05-12T15:25:49.395" v="192" actId="20577"/>
          <ac:spMkLst>
            <pc:docMk/>
            <pc:sldMk cId="3713513239" sldId="262"/>
            <ac:spMk id="2" creationId="{A662983A-8215-8956-9FBD-A62F4C0D4675}"/>
          </ac:spMkLst>
        </pc:spChg>
        <pc:spChg chg="mod">
          <ac:chgData name="Charlotte Watson" userId="bb3710c4f7f8c644" providerId="LiveId" clId="{486CFDFE-D760-4EF7-9F80-7DC1C3C4E145}" dt="2023-05-12T19:31:18.629" v="7412" actId="27636"/>
          <ac:spMkLst>
            <pc:docMk/>
            <pc:sldMk cId="3713513239" sldId="262"/>
            <ac:spMk id="3" creationId="{CCE1D368-2918-BC15-17CF-68E943A48FA1}"/>
          </ac:spMkLst>
        </pc:spChg>
        <pc:spChg chg="add mod">
          <ac:chgData name="Charlotte Watson" userId="bb3710c4f7f8c644" providerId="LiveId" clId="{486CFDFE-D760-4EF7-9F80-7DC1C3C4E145}" dt="2023-05-12T20:50:04.292" v="9986" actId="20577"/>
          <ac:spMkLst>
            <pc:docMk/>
            <pc:sldMk cId="3713513239" sldId="262"/>
            <ac:spMk id="5" creationId="{7AAF8FC0-6FD8-9DA8-B14E-553F24928B31}"/>
          </ac:spMkLst>
        </pc:spChg>
        <pc:picChg chg="add mod">
          <ac:chgData name="Charlotte Watson" userId="bb3710c4f7f8c644" providerId="LiveId" clId="{486CFDFE-D760-4EF7-9F80-7DC1C3C4E145}" dt="2023-05-12T16:00:44.899" v="1322" actId="1076"/>
          <ac:picMkLst>
            <pc:docMk/>
            <pc:sldMk cId="3713513239" sldId="262"/>
            <ac:picMk id="4" creationId="{09F584ED-99EC-22CB-FDA8-26B448CE51D9}"/>
          </ac:picMkLst>
        </pc:picChg>
      </pc:sldChg>
      <pc:sldChg chg="addSp delSp modSp mod ord">
        <pc:chgData name="Charlotte Watson" userId="bb3710c4f7f8c644" providerId="LiveId" clId="{486CFDFE-D760-4EF7-9F80-7DC1C3C4E145}" dt="2023-05-12T20:51:58.082" v="10012" actId="1076"/>
        <pc:sldMkLst>
          <pc:docMk/>
          <pc:sldMk cId="1113998346" sldId="263"/>
        </pc:sldMkLst>
        <pc:spChg chg="mod">
          <ac:chgData name="Charlotte Watson" userId="bb3710c4f7f8c644" providerId="LiveId" clId="{486CFDFE-D760-4EF7-9F80-7DC1C3C4E145}" dt="2023-05-12T18:51:19.043" v="5702" actId="20577"/>
          <ac:spMkLst>
            <pc:docMk/>
            <pc:sldMk cId="1113998346" sldId="263"/>
            <ac:spMk id="2" creationId="{C1C252D3-B355-222C-1B28-75BE0A891419}"/>
          </ac:spMkLst>
        </pc:spChg>
        <pc:spChg chg="mod">
          <ac:chgData name="Charlotte Watson" userId="bb3710c4f7f8c644" providerId="LiveId" clId="{486CFDFE-D760-4EF7-9F80-7DC1C3C4E145}" dt="2023-05-12T20:51:58.082" v="10012" actId="1076"/>
          <ac:spMkLst>
            <pc:docMk/>
            <pc:sldMk cId="1113998346" sldId="263"/>
            <ac:spMk id="3" creationId="{C8244515-C95B-7CB4-9562-01609BDD6335}"/>
          </ac:spMkLst>
        </pc:spChg>
        <pc:spChg chg="add mod">
          <ac:chgData name="Charlotte Watson" userId="bb3710c4f7f8c644" providerId="LiveId" clId="{486CFDFE-D760-4EF7-9F80-7DC1C3C4E145}" dt="2023-05-12T20:49:50.529" v="9980" actId="20577"/>
          <ac:spMkLst>
            <pc:docMk/>
            <pc:sldMk cId="1113998346" sldId="263"/>
            <ac:spMk id="7" creationId="{7BDE02C2-6B85-5725-0AE4-C072145EE3E5}"/>
          </ac:spMkLst>
        </pc:spChg>
        <pc:spChg chg="add mod">
          <ac:chgData name="Charlotte Watson" userId="bb3710c4f7f8c644" providerId="LiveId" clId="{486CFDFE-D760-4EF7-9F80-7DC1C3C4E145}" dt="2023-05-12T20:13:15.643" v="8574" actId="1076"/>
          <ac:spMkLst>
            <pc:docMk/>
            <pc:sldMk cId="1113998346" sldId="263"/>
            <ac:spMk id="8" creationId="{0B09E0F5-1C1A-AD31-3AC9-B886D1A6C560}"/>
          </ac:spMkLst>
        </pc:spChg>
        <pc:picChg chg="add del mod">
          <ac:chgData name="Charlotte Watson" userId="bb3710c4f7f8c644" providerId="LiveId" clId="{486CFDFE-D760-4EF7-9F80-7DC1C3C4E145}" dt="2023-05-12T20:09:29.041" v="8401" actId="1076"/>
          <ac:picMkLst>
            <pc:docMk/>
            <pc:sldMk cId="1113998346" sldId="263"/>
            <ac:picMk id="4" creationId="{819B4BD1-AE2F-DB3A-76AE-54F468D6D94A}"/>
          </ac:picMkLst>
        </pc:picChg>
        <pc:picChg chg="add mod">
          <ac:chgData name="Charlotte Watson" userId="bb3710c4f7f8c644" providerId="LiveId" clId="{486CFDFE-D760-4EF7-9F80-7DC1C3C4E145}" dt="2023-05-12T18:41:01.262" v="5403" actId="1076"/>
          <ac:picMkLst>
            <pc:docMk/>
            <pc:sldMk cId="1113998346" sldId="263"/>
            <ac:picMk id="6" creationId="{B83A207C-A2EB-EF97-01FA-853555C884C2}"/>
          </ac:picMkLst>
        </pc:picChg>
      </pc:sldChg>
      <pc:sldChg chg="modSp mod">
        <pc:chgData name="Charlotte Watson" userId="bb3710c4f7f8c644" providerId="LiveId" clId="{486CFDFE-D760-4EF7-9F80-7DC1C3C4E145}" dt="2023-05-12T20:59:05.599" v="10093" actId="20577"/>
        <pc:sldMkLst>
          <pc:docMk/>
          <pc:sldMk cId="2516871221" sldId="264"/>
        </pc:sldMkLst>
        <pc:spChg chg="mod">
          <ac:chgData name="Charlotte Watson" userId="bb3710c4f7f8c644" providerId="LiveId" clId="{486CFDFE-D760-4EF7-9F80-7DC1C3C4E145}" dt="2023-05-12T20:59:05.599" v="10093" actId="20577"/>
          <ac:spMkLst>
            <pc:docMk/>
            <pc:sldMk cId="2516871221" sldId="264"/>
            <ac:spMk id="3" creationId="{9750BD7F-29D5-648B-F161-F90407C476BC}"/>
          </ac:spMkLst>
        </pc:spChg>
      </pc:sldChg>
      <pc:sldChg chg="modSp new mod modNotesTx">
        <pc:chgData name="Charlotte Watson" userId="bb3710c4f7f8c644" providerId="LiveId" clId="{486CFDFE-D760-4EF7-9F80-7DC1C3C4E145}" dt="2023-05-12T19:34:34.525" v="7916" actId="20577"/>
        <pc:sldMkLst>
          <pc:docMk/>
          <pc:sldMk cId="85659167" sldId="265"/>
        </pc:sldMkLst>
        <pc:spChg chg="mod">
          <ac:chgData name="Charlotte Watson" userId="bb3710c4f7f8c644" providerId="LiveId" clId="{486CFDFE-D760-4EF7-9F80-7DC1C3C4E145}" dt="2023-05-12T17:46:58.908" v="3790" actId="20577"/>
          <ac:spMkLst>
            <pc:docMk/>
            <pc:sldMk cId="85659167" sldId="265"/>
            <ac:spMk id="2" creationId="{5820FDF5-264D-E68D-61E7-DC2058889374}"/>
          </ac:spMkLst>
        </pc:spChg>
        <pc:spChg chg="mod">
          <ac:chgData name="Charlotte Watson" userId="bb3710c4f7f8c644" providerId="LiveId" clId="{486CFDFE-D760-4EF7-9F80-7DC1C3C4E145}" dt="2023-05-12T19:32:57.143" v="7607" actId="20577"/>
          <ac:spMkLst>
            <pc:docMk/>
            <pc:sldMk cId="85659167" sldId="265"/>
            <ac:spMk id="3" creationId="{8649D147-0A18-4645-A747-FF5C7F41797B}"/>
          </ac:spMkLst>
        </pc:spChg>
      </pc:sldChg>
      <pc:sldChg chg="addSp modSp new mod">
        <pc:chgData name="Charlotte Watson" userId="bb3710c4f7f8c644" providerId="LiveId" clId="{486CFDFE-D760-4EF7-9F80-7DC1C3C4E145}" dt="2023-05-12T20:34:04.238" v="9549" actId="20577"/>
        <pc:sldMkLst>
          <pc:docMk/>
          <pc:sldMk cId="1670891534" sldId="266"/>
        </pc:sldMkLst>
        <pc:spChg chg="mod">
          <ac:chgData name="Charlotte Watson" userId="bb3710c4f7f8c644" providerId="LiveId" clId="{486CFDFE-D760-4EF7-9F80-7DC1C3C4E145}" dt="2023-05-12T19:13:51.498" v="6081" actId="20577"/>
          <ac:spMkLst>
            <pc:docMk/>
            <pc:sldMk cId="1670891534" sldId="266"/>
            <ac:spMk id="2" creationId="{74A369FC-7740-37E1-F94A-4C4AE21737C6}"/>
          </ac:spMkLst>
        </pc:spChg>
        <pc:spChg chg="mod">
          <ac:chgData name="Charlotte Watson" userId="bb3710c4f7f8c644" providerId="LiveId" clId="{486CFDFE-D760-4EF7-9F80-7DC1C3C4E145}" dt="2023-05-12T19:29:03.086" v="7010" actId="27636"/>
          <ac:spMkLst>
            <pc:docMk/>
            <pc:sldMk cId="1670891534" sldId="266"/>
            <ac:spMk id="3" creationId="{8E5170C9-DEE4-5F32-253D-098466460E70}"/>
          </ac:spMkLst>
        </pc:spChg>
        <pc:spChg chg="add mod">
          <ac:chgData name="Charlotte Watson" userId="bb3710c4f7f8c644" providerId="LiveId" clId="{486CFDFE-D760-4EF7-9F80-7DC1C3C4E145}" dt="2023-05-12T20:33:58.280" v="9539" actId="20577"/>
          <ac:spMkLst>
            <pc:docMk/>
            <pc:sldMk cId="1670891534" sldId="266"/>
            <ac:spMk id="8" creationId="{21182597-3E77-BB65-F880-C6E22D77B82D}"/>
          </ac:spMkLst>
        </pc:spChg>
        <pc:spChg chg="add mod">
          <ac:chgData name="Charlotte Watson" userId="bb3710c4f7f8c644" providerId="LiveId" clId="{486CFDFE-D760-4EF7-9F80-7DC1C3C4E145}" dt="2023-05-12T20:34:04.238" v="9549" actId="20577"/>
          <ac:spMkLst>
            <pc:docMk/>
            <pc:sldMk cId="1670891534" sldId="266"/>
            <ac:spMk id="9" creationId="{E65B1F1B-6C58-9FE8-7065-E5E89332F290}"/>
          </ac:spMkLst>
        </pc:spChg>
        <pc:picChg chg="add mod">
          <ac:chgData name="Charlotte Watson" userId="bb3710c4f7f8c644" providerId="LiveId" clId="{486CFDFE-D760-4EF7-9F80-7DC1C3C4E145}" dt="2023-05-12T20:33:26.354" v="9526" actId="1076"/>
          <ac:picMkLst>
            <pc:docMk/>
            <pc:sldMk cId="1670891534" sldId="266"/>
            <ac:picMk id="5" creationId="{C4F16FE4-34B8-A647-3314-CE98F90E90ED}"/>
          </ac:picMkLst>
        </pc:picChg>
        <pc:picChg chg="add mod">
          <ac:chgData name="Charlotte Watson" userId="bb3710c4f7f8c644" providerId="LiveId" clId="{486CFDFE-D760-4EF7-9F80-7DC1C3C4E145}" dt="2023-05-12T20:33:21.982" v="9525" actId="1076"/>
          <ac:picMkLst>
            <pc:docMk/>
            <pc:sldMk cId="1670891534" sldId="266"/>
            <ac:picMk id="7" creationId="{9B6EA438-5643-5346-4FC4-F1500AF08A2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AE86DF-BE0A-4741-8175-4BD62BCA552C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5D6403-74AF-4F8E-8215-C8407D07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92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Many broken plaques appear to have breaking pattern mostly seen on bottom right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5D6403-74AF-4F8E-8215-C8407D071E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705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Used for display within regular domestic setting- easy to hold but a plaque being used over a figurine, combined with little evidence of repeated touch, implies more of a simple decorative purpose. Its shape lets it rest easily upon surfaces, allowing it to be viewed with ease.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5D6403-74AF-4F8E-8215-C8407D071E7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79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373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7664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329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8544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67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792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93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367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349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141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478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31E26DA-3AB0-4F8B-B37D-2E248D88C014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52D96E-46E7-41A6-973F-0D098C952FA6}" type="slidenum">
              <a:rPr lang="en-GB" smtClean="0"/>
              <a:t>‹#›</a:t>
            </a:fld>
            <a:endParaRPr lang="en-GB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319594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Babylone_1.PNG" TargetMode="External"/><Relationship Id="rId2" Type="http://schemas.openxmlformats.org/officeDocument/2006/relationships/hyperlink" Target="https://www.britishmuseum.org/collection/object/W_1910-1112-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5464C-8219-7DCE-EF26-8D78FEABA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2874" y="3428998"/>
            <a:ext cx="6887000" cy="2268559"/>
          </a:xfrm>
        </p:spPr>
        <p:txBody>
          <a:bodyPr/>
          <a:lstStyle/>
          <a:p>
            <a:r>
              <a:rPr lang="en-GB" dirty="0"/>
              <a:t>Bull-Man Holding Post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383283-31B0-C735-EB4F-6AE19425FD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6858" y="2268786"/>
            <a:ext cx="6523016" cy="1160213"/>
          </a:xfrm>
        </p:spPr>
        <p:txBody>
          <a:bodyPr/>
          <a:lstStyle/>
          <a:p>
            <a:r>
              <a:rPr lang="en-GB" dirty="0"/>
              <a:t>How it was used and valued within the Ancient Near East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178704-837C-1771-5874-581AAB6D6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9648" y="1287143"/>
            <a:ext cx="2994660" cy="42837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A2B34C2-F517-B2D5-EFFB-24E860686646}"/>
              </a:ext>
            </a:extLst>
          </p:cNvPr>
          <p:cNvSpPr txBox="1"/>
          <p:nvPr/>
        </p:nvSpPr>
        <p:spPr>
          <a:xfrm>
            <a:off x="9507984" y="5697557"/>
            <a:ext cx="2370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One: The Trustees of the British Museum. Terracotta plaque showing a bull-man holding a post.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4690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C6B1A-9DB3-A2C8-A3F5-F772A44C5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15371-26E7-1336-B8D5-6A4B7DE9B0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7938" y="1422445"/>
            <a:ext cx="5197110" cy="5630864"/>
          </a:xfrm>
        </p:spPr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Created around 2000BC-1600BC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Old Babylonian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Specific find context unknown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Baked Clay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Likely 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mold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-made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Likely more of a domestic than official object</a:t>
            </a:r>
          </a:p>
          <a:p>
            <a:pPr marL="6160" indent="0">
              <a:buNone/>
            </a:pPr>
            <a:r>
              <a:rPr lang="en-GB" sz="1400" dirty="0"/>
              <a:t>(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Trustees of the British Museum</a:t>
            </a: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</a:rPr>
              <a:t>)</a:t>
            </a:r>
            <a:endParaRPr lang="en-GB" sz="1400" dirty="0"/>
          </a:p>
          <a:p>
            <a:pPr marL="616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39AEBF-737C-A4B5-28DE-7386EC5F73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989" y="1885285"/>
            <a:ext cx="4650618" cy="324880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823DDB9-C74F-9EA5-F95C-AEA4978C45F8}"/>
              </a:ext>
            </a:extLst>
          </p:cNvPr>
          <p:cNvSpPr txBox="1"/>
          <p:nvPr/>
        </p:nvSpPr>
        <p:spPr>
          <a:xfrm>
            <a:off x="1110989" y="5211192"/>
            <a:ext cx="4650618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Figure Two: </a:t>
            </a:r>
            <a:r>
              <a:rPr lang="en-GB" sz="1050" dirty="0" err="1"/>
              <a:t>Zunkir</a:t>
            </a:r>
            <a:r>
              <a:rPr lang="en-GB" sz="1050" dirty="0"/>
              <a:t>. (2010). Near East Topographic Map (1792-1595 BC)</a:t>
            </a:r>
          </a:p>
        </p:txBody>
      </p:sp>
    </p:spTree>
    <p:extLst>
      <p:ext uri="{BB962C8B-B14F-4D97-AF65-F5344CB8AC3E}">
        <p14:creationId xmlns:p14="http://schemas.microsoft.com/office/powerpoint/2010/main" val="2027425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F8ABF-077F-6AD4-C1E8-6C208B504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3233" y="524303"/>
            <a:ext cx="7958331" cy="1077229"/>
          </a:xfrm>
        </p:spPr>
        <p:txBody>
          <a:bodyPr/>
          <a:lstStyle/>
          <a:p>
            <a:r>
              <a:rPr lang="en-GB" dirty="0"/>
              <a:t>Appearance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8A5B7-D626-4FBA-2D2E-9DC063FA5B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4054" y="1253431"/>
            <a:ext cx="5589766" cy="5390984"/>
          </a:xfrm>
        </p:spPr>
        <p:txBody>
          <a:bodyPr/>
          <a:lstStyle/>
          <a:p>
            <a:r>
              <a:rPr lang="en-GB" dirty="0"/>
              <a:t>Plaque</a:t>
            </a:r>
          </a:p>
          <a:p>
            <a:r>
              <a:rPr lang="en-GB" dirty="0"/>
              <a:t>Popular bull motif </a:t>
            </a:r>
          </a:p>
          <a:p>
            <a:r>
              <a:rPr lang="en-GB" dirty="0"/>
              <a:t>12.8 cm long, 7 cm wide</a:t>
            </a:r>
          </a:p>
          <a:p>
            <a:pPr marL="6160" indent="0">
              <a:buNone/>
            </a:pPr>
            <a:r>
              <a:rPr lang="en-GB" sz="1600" dirty="0"/>
              <a:t>(</a:t>
            </a:r>
            <a:r>
              <a:rPr lang="en-GB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Trustees of the British Museum</a:t>
            </a: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</a:rPr>
              <a:t>)</a:t>
            </a:r>
            <a:endParaRPr lang="en-GB" sz="1600" dirty="0"/>
          </a:p>
          <a:p>
            <a:r>
              <a:rPr lang="en-GB" dirty="0"/>
              <a:t>Male</a:t>
            </a:r>
          </a:p>
          <a:p>
            <a:pPr lvl="1"/>
            <a:r>
              <a:rPr lang="en-GB" dirty="0"/>
              <a:t>Holding post with both hands </a:t>
            </a:r>
          </a:p>
          <a:p>
            <a:pPr lvl="1"/>
            <a:r>
              <a:rPr lang="en-GB" dirty="0"/>
              <a:t>Body does not hold much detail</a:t>
            </a:r>
          </a:p>
          <a:p>
            <a:pPr lvl="1"/>
            <a:r>
              <a:rPr lang="en-GB" dirty="0"/>
              <a:t>Prominent headpiece</a:t>
            </a:r>
          </a:p>
          <a:p>
            <a:pPr lvl="1"/>
            <a:r>
              <a:rPr lang="en-GB" dirty="0"/>
              <a:t>Awkwardly placed beard</a:t>
            </a:r>
          </a:p>
          <a:p>
            <a:pPr marL="457010" lvl="1" indent="0">
              <a:buNone/>
            </a:pPr>
            <a:r>
              <a:rPr lang="en-GB" dirty="0"/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Roßberger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2018, p.528- 530)</a:t>
            </a:r>
            <a:endParaRPr lang="en-GB" dirty="0"/>
          </a:p>
          <a:p>
            <a:pPr marL="457010" lvl="1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99554D-47ED-D356-7BA5-3BA0EA9A96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467" y="1253430"/>
            <a:ext cx="3710830" cy="53909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97965C-C365-41C6-4DAA-2CCAC3734F95}"/>
              </a:ext>
            </a:extLst>
          </p:cNvPr>
          <p:cNvSpPr txBox="1"/>
          <p:nvPr/>
        </p:nvSpPr>
        <p:spPr>
          <a:xfrm>
            <a:off x="1475467" y="791765"/>
            <a:ext cx="3815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One: The Trustees of the British Museum. Terracotta plaque showing a bull-man holding a post.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79365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252D3-B355-222C-1B28-75BE0A891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Value of the Bull Motif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44515-C95B-7CB4-9562-01609BDD6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1808" y="1535837"/>
            <a:ext cx="6691822" cy="489543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Bull motif often attributed to be a symbol of a god</a:t>
            </a:r>
          </a:p>
          <a:p>
            <a:pPr lvl="1"/>
            <a:r>
              <a:rPr lang="en-GB" dirty="0"/>
              <a:t>More than one god associated with a bull</a:t>
            </a:r>
          </a:p>
          <a:p>
            <a:r>
              <a:rPr lang="en-GB" dirty="0"/>
              <a:t>Could express many attributes</a:t>
            </a:r>
          </a:p>
          <a:p>
            <a:pPr lvl="1"/>
            <a:r>
              <a:rPr lang="en-GB" dirty="0"/>
              <a:t>Warlike attributes and aspects of fertility common </a:t>
            </a:r>
          </a:p>
          <a:p>
            <a:r>
              <a:rPr lang="en-GB" i="1" dirty="0"/>
              <a:t>“The association between the bull and Mesopotamian gods is compelling, but the manner in which individual gods are associated with fertility or strength of the bull are not consistent” </a:t>
            </a:r>
            <a:r>
              <a:rPr lang="en-GB" sz="1600" dirty="0"/>
              <a:t>(van Dijk-Coombes, 2018, p.e030 11)</a:t>
            </a:r>
          </a:p>
          <a:p>
            <a:r>
              <a:rPr lang="en-GB" dirty="0"/>
              <a:t>Very common symbol in many types of art</a:t>
            </a:r>
          </a:p>
          <a:p>
            <a:pPr marL="6160" indent="0">
              <a:buNone/>
            </a:pPr>
            <a:r>
              <a:rPr lang="en-GB" sz="1500" dirty="0"/>
              <a:t>(van Dijk-Coombes, 2018, p.e030)</a:t>
            </a:r>
          </a:p>
          <a:p>
            <a:r>
              <a:rPr lang="en-GB" dirty="0"/>
              <a:t>Not inscribed- meaning of the motif must be commonly understood</a:t>
            </a:r>
          </a:p>
          <a:p>
            <a:pPr marL="6160" indent="0">
              <a:buNone/>
            </a:pPr>
            <a:r>
              <a:rPr lang="en-GB" sz="1400" dirty="0"/>
              <a:t>(</a:t>
            </a:r>
            <a:r>
              <a:rPr lang="en-GB" sz="1400" dirty="0" err="1"/>
              <a:t>Sonik</a:t>
            </a:r>
            <a:r>
              <a:rPr lang="en-GB" sz="1400" dirty="0"/>
              <a:t>, 2014, p.274)</a:t>
            </a:r>
          </a:p>
          <a:p>
            <a:r>
              <a:rPr lang="en-GB" dirty="0"/>
              <a:t>Not much value comes from the plaque as a material object, instead value comes from what is depicted upon it and what it communicates </a:t>
            </a:r>
          </a:p>
          <a:p>
            <a:pPr marL="6160" indent="0">
              <a:buNone/>
            </a:pPr>
            <a:r>
              <a:rPr lang="en-GB" sz="1300" dirty="0"/>
              <a:t>(</a:t>
            </a:r>
            <a:r>
              <a:rPr lang="en-GB" sz="1300" dirty="0" err="1"/>
              <a:t>Sonik</a:t>
            </a:r>
            <a:r>
              <a:rPr lang="en-GB" sz="1300" dirty="0"/>
              <a:t>, 2014, p.274; 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Firth, 1992, p.25)</a:t>
            </a:r>
            <a:endParaRPr lang="en-GB" sz="2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9B4BD1-AE2F-DB3A-76AE-54F468D6D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8370" y="254409"/>
            <a:ext cx="2245195" cy="326175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83A207C-A2EB-EF97-01FA-853555C884C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179" y="3604333"/>
            <a:ext cx="1819578" cy="302224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DE02C2-6B85-5725-0AE4-C072145EE3E5}"/>
              </a:ext>
            </a:extLst>
          </p:cNvPr>
          <p:cNvSpPr txBox="1"/>
          <p:nvPr/>
        </p:nvSpPr>
        <p:spPr>
          <a:xfrm>
            <a:off x="-28631" y="166237"/>
            <a:ext cx="94303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One: The Trustees of the British Museum. Terracotta plaque showing a bull-man holding a post.</a:t>
            </a:r>
            <a:endParaRPr lang="en-GB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09E0F5-1C1A-AD31-3AC9-B886D1A6C560}"/>
              </a:ext>
            </a:extLst>
          </p:cNvPr>
          <p:cNvSpPr txBox="1"/>
          <p:nvPr/>
        </p:nvSpPr>
        <p:spPr>
          <a:xfrm>
            <a:off x="69023" y="4872252"/>
            <a:ext cx="9430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Three: Bull-Eared god plaque holding weapon, in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Roßberger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E. (2018), p.536.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113998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36C8E-250A-15BE-47B3-70A566142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008" y="808056"/>
            <a:ext cx="9293132" cy="1077229"/>
          </a:xfrm>
        </p:spPr>
        <p:txBody>
          <a:bodyPr/>
          <a:lstStyle/>
          <a:p>
            <a:r>
              <a:rPr lang="en-GB" dirty="0"/>
              <a:t>Production and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08E5E-1652-5156-40EA-48C597A67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5135" y="1954461"/>
            <a:ext cx="6720397" cy="510328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Likely wasn’t considered in much high regard</a:t>
            </a:r>
          </a:p>
          <a:p>
            <a:r>
              <a:rPr lang="en-GB" dirty="0"/>
              <a:t>But- </a:t>
            </a:r>
            <a:r>
              <a:rPr lang="en-GB" i="1" dirty="0"/>
              <a:t>“the very fact of exchange indicating… an equivalent value” </a:t>
            </a:r>
            <a:r>
              <a:rPr lang="en-GB" sz="1300" dirty="0"/>
              <a:t>(Kopytoff, 1986, p.68)</a:t>
            </a:r>
            <a:endParaRPr lang="en-GB" sz="1300" i="1" dirty="0"/>
          </a:p>
          <a:p>
            <a:r>
              <a:rPr lang="en-GB" dirty="0"/>
              <a:t>Plaque- creative method which allows much reproduction</a:t>
            </a:r>
          </a:p>
          <a:p>
            <a:pPr lvl="1"/>
            <a:r>
              <a:rPr lang="en-GB" dirty="0"/>
              <a:t>Lines are not crisp- evidence of potential </a:t>
            </a:r>
            <a:r>
              <a:rPr lang="en-GB" dirty="0" err="1"/>
              <a:t>mold</a:t>
            </a:r>
            <a:r>
              <a:rPr lang="en-GB" dirty="0"/>
              <a:t>-reproduction</a:t>
            </a:r>
          </a:p>
          <a:p>
            <a:pPr marL="6160" indent="0">
              <a:buNone/>
            </a:pPr>
            <a:r>
              <a:rPr lang="en-GB" sz="1600" dirty="0"/>
              <a:t>(</a:t>
            </a:r>
            <a:r>
              <a:rPr lang="en-GB" sz="16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Roßberger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2018, p.528- 530)</a:t>
            </a:r>
            <a:endParaRPr lang="en-GB" sz="1600" dirty="0"/>
          </a:p>
          <a:p>
            <a:r>
              <a:rPr lang="en-GB" dirty="0"/>
              <a:t>Clay- Universally available and symbolically important</a:t>
            </a:r>
          </a:p>
          <a:p>
            <a:pPr marL="6160" indent="0">
              <a:buNone/>
            </a:pPr>
            <a:r>
              <a:rPr lang="en-GB" sz="1400" dirty="0"/>
              <a:t>(Graff, 2014, p.379)</a:t>
            </a:r>
          </a:p>
          <a:p>
            <a:r>
              <a:rPr lang="en-GB" i="1" dirty="0"/>
              <a:t>“Small-scale figurines and plaques… in particular are frequently characterised as examples of… popular art” </a:t>
            </a:r>
            <a:r>
              <a:rPr lang="en-GB" sz="1400" dirty="0"/>
              <a:t>(</a:t>
            </a:r>
            <a:r>
              <a:rPr lang="en-GB" sz="1400" dirty="0" err="1"/>
              <a:t>Sonik</a:t>
            </a:r>
            <a:r>
              <a:rPr lang="en-GB" sz="1400" dirty="0"/>
              <a:t>, 2014, p.272)</a:t>
            </a:r>
          </a:p>
          <a:p>
            <a:r>
              <a:rPr lang="en-GB" dirty="0"/>
              <a:t>Popular art- art not which resides outside official spheres of consumption and are more of an insight into the daily lives of the larger population</a:t>
            </a:r>
          </a:p>
          <a:p>
            <a:r>
              <a:rPr lang="en-GB" dirty="0"/>
              <a:t>But- Plaques, more often than figurines, did hold more unique subjects</a:t>
            </a:r>
          </a:p>
          <a:p>
            <a:pPr marL="6160" indent="0">
              <a:buNone/>
            </a:pPr>
            <a:r>
              <a:rPr lang="en-GB" sz="1500" dirty="0"/>
              <a:t>(</a:t>
            </a:r>
            <a:r>
              <a:rPr lang="en-GB" sz="1500" dirty="0" err="1"/>
              <a:t>Sonik</a:t>
            </a:r>
            <a:r>
              <a:rPr lang="en-GB" sz="1500" dirty="0"/>
              <a:t>, 2014, p.272-73)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58E5BF-9AB1-B43D-A7EF-55BFC9B5E0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2586" y="3500308"/>
            <a:ext cx="1886971" cy="32603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31DD16-9208-7487-C25B-766D15843D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2586" y="160623"/>
            <a:ext cx="1886971" cy="319706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88AE04D-5A1C-B272-5AF9-5C92F8A817D2}"/>
              </a:ext>
            </a:extLst>
          </p:cNvPr>
          <p:cNvSpPr txBox="1"/>
          <p:nvPr/>
        </p:nvSpPr>
        <p:spPr>
          <a:xfrm>
            <a:off x="-28631" y="166237"/>
            <a:ext cx="108509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Four: Black and White </a:t>
            </a:r>
            <a:r>
              <a:rPr lang="en-GB" sz="1200" dirty="0">
                <a:latin typeface="Calibri" panose="020F0502020204030204" pitchFamily="34" charset="0"/>
                <a:ea typeface="Times New Roman" panose="02020603050405020304" pitchFamily="18" charset="0"/>
              </a:rPr>
              <a:t>version of Figure One. 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Terracotta plaque showing a bull-man holding a post. Trustees of the British Museum. In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Sonik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(2014), p.273</a:t>
            </a:r>
            <a:endParaRPr lang="en-GB" sz="1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F089E4-E509-3874-8B35-6153CE2547F1}"/>
              </a:ext>
            </a:extLst>
          </p:cNvPr>
          <p:cNvSpPr txBox="1"/>
          <p:nvPr/>
        </p:nvSpPr>
        <p:spPr>
          <a:xfrm>
            <a:off x="0" y="4002870"/>
            <a:ext cx="10850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Five: Black and White image of Old Babylonian nude hero with curls. Trustees of the British Museum. In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Sonik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(2014), p.274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12546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AD389-F790-6A6C-9949-8D3DFFAEB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 and Potential Ritual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1280C-7255-4DC6-833D-AC324DB7B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3829" y="1812418"/>
            <a:ext cx="6566310" cy="439182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Many plaques found in archaeological excavations are found in domestic contexts</a:t>
            </a:r>
          </a:p>
          <a:p>
            <a:pPr lvl="1"/>
            <a:r>
              <a:rPr lang="en-GB" dirty="0"/>
              <a:t>But- rarely in situ</a:t>
            </a:r>
          </a:p>
          <a:p>
            <a:r>
              <a:rPr lang="en-GB" i="1" dirty="0"/>
              <a:t>“The lack of plastering or fittings for attachment on the backs of most terracotta plaques support the idea that these objects were not intended for permanent installation” </a:t>
            </a:r>
            <a:r>
              <a:rPr lang="en-GB" sz="1600" dirty="0"/>
              <a:t>(Graff, 2014, p.378)</a:t>
            </a:r>
          </a:p>
          <a:p>
            <a:r>
              <a:rPr lang="en-GB" dirty="0"/>
              <a:t>Small size makes it easy to pick up and handle</a:t>
            </a:r>
          </a:p>
          <a:p>
            <a:r>
              <a:rPr lang="en-GB" dirty="0"/>
              <a:t>Divine motif and transitory nature could indicate domestic ritual use</a:t>
            </a:r>
          </a:p>
          <a:p>
            <a:r>
              <a:rPr lang="en-GB" dirty="0"/>
              <a:t>Breakage is often related to ritual action- removing charged power</a:t>
            </a:r>
          </a:p>
          <a:p>
            <a:r>
              <a:rPr lang="en-GB" dirty="0"/>
              <a:t>Value found more in the ritual than the object?</a:t>
            </a:r>
          </a:p>
          <a:p>
            <a:pPr marL="6160" indent="0">
              <a:buNone/>
            </a:pPr>
            <a:r>
              <a:rPr lang="en-GB" sz="1600" dirty="0"/>
              <a:t>(Graff, 2014, p.378-80)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9F3264E-0B31-B489-81A6-972D35604D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6884" y="683165"/>
            <a:ext cx="877024" cy="34760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637A3E-EEBD-3734-FA3F-C6F374ADF1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5396" y="4586564"/>
            <a:ext cx="1724025" cy="18573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FFAE0FF-748D-3535-F729-CEDB63B5C577}"/>
              </a:ext>
            </a:extLst>
          </p:cNvPr>
          <p:cNvSpPr txBox="1"/>
          <p:nvPr/>
        </p:nvSpPr>
        <p:spPr>
          <a:xfrm>
            <a:off x="2222719" y="1073300"/>
            <a:ext cx="10850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Six a: Focused view of the uneven left side of Figure One. </a:t>
            </a:r>
            <a:endParaRPr lang="en-GB" sz="1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6DD923-BD7E-CCBB-1ED4-0D76EEB996DB}"/>
              </a:ext>
            </a:extLst>
          </p:cNvPr>
          <p:cNvSpPr txBox="1"/>
          <p:nvPr/>
        </p:nvSpPr>
        <p:spPr>
          <a:xfrm>
            <a:off x="2490830" y="3295339"/>
            <a:ext cx="1450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Six b: Focused view of the lower right section of Figure One, highlighting most broken area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736844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0FDF5-264D-E68D-61E7-DC2058889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Value and Use in the Ancient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D147-0A18-4645-A747-FF5C7F4179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8901" y="1677879"/>
            <a:ext cx="9078692" cy="497149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Ritual practice may not be main use</a:t>
            </a:r>
          </a:p>
          <a:p>
            <a:r>
              <a:rPr lang="en-GB" dirty="0"/>
              <a:t>Plaque shows it has been broken, but that could simply be depositional practice or coincidental- has no indication on what life the object may have lived </a:t>
            </a:r>
          </a:p>
          <a:p>
            <a:pPr marL="6160" indent="0">
              <a:buNone/>
            </a:pPr>
            <a:r>
              <a:rPr lang="en-GB" sz="1600" dirty="0"/>
              <a:t>(Graff, 2014, p.378)</a:t>
            </a:r>
          </a:p>
          <a:p>
            <a:r>
              <a:rPr lang="en-GB" dirty="0"/>
              <a:t>Value of individual plaques could differ- no cohesive use likely due to widely different designs</a:t>
            </a:r>
          </a:p>
          <a:p>
            <a:r>
              <a:rPr lang="en-GB" dirty="0"/>
              <a:t>Could be created to communicate and demonstrate love for the bull-motif rather than for any specific purpose</a:t>
            </a:r>
          </a:p>
          <a:p>
            <a:r>
              <a:rPr lang="en-GB" dirty="0"/>
              <a:t>Used for display within regular domestic setting</a:t>
            </a:r>
          </a:p>
          <a:p>
            <a:pPr marL="6160" indent="0">
              <a:buNone/>
            </a:pPr>
            <a:r>
              <a:rPr lang="en-GB" sz="1600" dirty="0"/>
              <a:t>(</a:t>
            </a:r>
            <a:r>
              <a:rPr lang="en-GB" sz="1600" dirty="0" err="1"/>
              <a:t>Sonik</a:t>
            </a:r>
            <a:r>
              <a:rPr lang="en-GB" sz="1600" dirty="0"/>
              <a:t>, 2014, p.272)</a:t>
            </a:r>
          </a:p>
          <a:p>
            <a:r>
              <a:rPr lang="en-GB" dirty="0"/>
              <a:t>Firth and Layton: Easily understood cultural symbolism is a form of artistic communication</a:t>
            </a:r>
          </a:p>
          <a:p>
            <a:pPr marL="6160" indent="0">
              <a:buNone/>
            </a:pPr>
            <a:r>
              <a:rPr lang="en-GB" sz="1900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Firth, 1992, p.25;</a:t>
            </a:r>
            <a:r>
              <a:rPr lang="en-GB" dirty="0"/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Layton, 1991, p.148)</a:t>
            </a:r>
            <a:endParaRPr lang="en-GB" dirty="0"/>
          </a:p>
          <a:p>
            <a:r>
              <a:rPr lang="en-GB" dirty="0"/>
              <a:t>Symbolic value differs based upon the viewer </a:t>
            </a:r>
          </a:p>
          <a:p>
            <a:pPr lvl="1"/>
            <a:r>
              <a:rPr lang="en-GB" dirty="0"/>
              <a:t>Feldman: Meaning is not static</a:t>
            </a:r>
          </a:p>
          <a:p>
            <a:pPr marL="6160" indent="0">
              <a:buNone/>
            </a:pPr>
            <a:r>
              <a:rPr lang="en-GB" dirty="0"/>
              <a:t>(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Feldman, 2014, p.337)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59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369FC-7740-37E1-F94A-4C4AE2173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Universalisation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170C9-DEE4-5F32-253D-098466460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7095" y="2052116"/>
            <a:ext cx="6513044" cy="399782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 many depictions of the bull-motif within art all throughout the ancient near east could be a symptom of universalisation</a:t>
            </a:r>
          </a:p>
          <a:p>
            <a:r>
              <a:rPr lang="en-GB" dirty="0"/>
              <a:t>Mythological content intentionally spread widely and often</a:t>
            </a:r>
          </a:p>
          <a:p>
            <a:pPr lvl="1"/>
            <a:r>
              <a:rPr lang="en-GB" dirty="0"/>
              <a:t>Easier to be understood and recognised</a:t>
            </a:r>
          </a:p>
          <a:p>
            <a:r>
              <a:rPr lang="en-GB" dirty="0"/>
              <a:t>Created and intended to be used to spread symbolism and maintain knowledge of the bull-motif</a:t>
            </a:r>
          </a:p>
          <a:p>
            <a:r>
              <a:rPr lang="en-GB" dirty="0"/>
              <a:t>Value therefore found in the domestic daily life</a:t>
            </a:r>
          </a:p>
          <a:p>
            <a:pPr lvl="1"/>
            <a:r>
              <a:rPr lang="en-GB" dirty="0"/>
              <a:t>Not a valuable object in the material sense, but symbolically powerful due to the spreading and ease of access to such figures</a:t>
            </a:r>
          </a:p>
          <a:p>
            <a:pPr marL="6160" indent="0">
              <a:buNone/>
            </a:pPr>
            <a:r>
              <a:rPr lang="en-GB" sz="1800" dirty="0"/>
              <a:t>(</a:t>
            </a:r>
            <a:r>
              <a:rPr lang="en-GB" sz="1800" dirty="0" err="1"/>
              <a:t>Sonik</a:t>
            </a:r>
            <a:r>
              <a:rPr lang="en-GB" sz="1800" dirty="0"/>
              <a:t>, 2014, p.287)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4F16FE4-34B8-A647-3314-CE98F90E9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981" y="3429000"/>
            <a:ext cx="2713654" cy="32870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6EA438-5643-5346-4FC4-F1500AF08A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0593" y="290020"/>
            <a:ext cx="1660502" cy="28258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1182597-3E77-BB65-F880-C6E22D77B82D}"/>
              </a:ext>
            </a:extLst>
          </p:cNvPr>
          <p:cNvSpPr txBox="1"/>
          <p:nvPr/>
        </p:nvSpPr>
        <p:spPr>
          <a:xfrm>
            <a:off x="2884972" y="297790"/>
            <a:ext cx="9430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Seven: Bull-Eared god plaque holding weapon, in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Roßberger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E. (2018), p.536. </a:t>
            </a:r>
            <a:endParaRPr lang="en-GB" sz="1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5B1F1B-6C58-9FE8-7065-E5E89332F290}"/>
              </a:ext>
            </a:extLst>
          </p:cNvPr>
          <p:cNvSpPr txBox="1"/>
          <p:nvPr/>
        </p:nvSpPr>
        <p:spPr>
          <a:xfrm>
            <a:off x="69023" y="4872252"/>
            <a:ext cx="94303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Eight: Bull-Eared god plaque holding weapon, in </a:t>
            </a:r>
            <a:r>
              <a:rPr lang="en-GB" sz="12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Roßberger</a:t>
            </a:r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E. (2018), p.536.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670891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69A14-4293-0141-EC08-562483F22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Reception in the Modern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4821B-40F5-3BAD-5C59-CD5F08FB1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2269" y="1885285"/>
            <a:ext cx="9901356" cy="39978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Likely differs in importance from the ancient context though purpose is similar</a:t>
            </a:r>
          </a:p>
          <a:p>
            <a:r>
              <a:rPr lang="en-GB" dirty="0"/>
              <a:t>Was purchased by the museum from an auction house</a:t>
            </a:r>
          </a:p>
          <a:p>
            <a:r>
              <a:rPr lang="en-GB" dirty="0"/>
              <a:t>Was previously exhibited in Athens and Spain</a:t>
            </a:r>
          </a:p>
          <a:p>
            <a:pPr lvl="1"/>
            <a:r>
              <a:rPr lang="en-GB" dirty="0"/>
              <a:t>Both using the bull motif as the central theme</a:t>
            </a:r>
          </a:p>
          <a:p>
            <a:r>
              <a:rPr lang="en-GB" dirty="0"/>
              <a:t>Currently on display in the British Museum</a:t>
            </a:r>
          </a:p>
          <a:p>
            <a:pPr marL="6160" indent="0">
              <a:buNone/>
            </a:pPr>
            <a:r>
              <a:rPr lang="en-GB" sz="1600" dirty="0"/>
              <a:t>(</a:t>
            </a:r>
            <a:r>
              <a:rPr lang="en-GB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Trustees of the British Museum</a:t>
            </a: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</a:rPr>
              <a:t>)</a:t>
            </a:r>
            <a:endParaRPr lang="en-GB" sz="1600" dirty="0"/>
          </a:p>
          <a:p>
            <a:r>
              <a:rPr lang="en-GB" dirty="0"/>
              <a:t>When talked about in scholarship, it is often in conjunction with other bull motifs rather than a singular focus</a:t>
            </a:r>
          </a:p>
          <a:p>
            <a:pPr marL="616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Sonik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2014, p.273)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388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2983A-8215-8956-9FBD-A62F4C0D4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1D368-2918-BC15-17CF-68E943A48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9456" y="2140892"/>
            <a:ext cx="6543248" cy="441082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Likely more value placed upon the object in the modern world than the ancient despite the figure being depicted</a:t>
            </a:r>
          </a:p>
          <a:p>
            <a:r>
              <a:rPr lang="en-GB" dirty="0"/>
              <a:t>Plaque- more unique than a figurine likely to be but still evidence of reproduction</a:t>
            </a:r>
          </a:p>
          <a:p>
            <a:r>
              <a:rPr lang="en-GB" dirty="0"/>
              <a:t>Popular art</a:t>
            </a:r>
          </a:p>
          <a:p>
            <a:r>
              <a:rPr lang="en-GB" dirty="0"/>
              <a:t>Find context unknown- old Babylonian</a:t>
            </a:r>
          </a:p>
          <a:p>
            <a:r>
              <a:rPr lang="en-GB" dirty="0"/>
              <a:t>Mundane depiction of important figure- low material value</a:t>
            </a:r>
          </a:p>
          <a:p>
            <a:r>
              <a:rPr lang="en-GB" dirty="0"/>
              <a:t>Potential ritual use or deposition</a:t>
            </a:r>
          </a:p>
          <a:p>
            <a:r>
              <a:rPr lang="en-GB" dirty="0"/>
              <a:t>Symbolic communication</a:t>
            </a:r>
          </a:p>
          <a:p>
            <a:pPr lvl="1"/>
            <a:r>
              <a:rPr lang="en-GB" dirty="0"/>
              <a:t>The Bull motif was very popular and linked to deities- symbolic importance over material value</a:t>
            </a:r>
          </a:p>
          <a:p>
            <a:pPr lvl="1"/>
            <a:r>
              <a:rPr lang="en-GB" dirty="0"/>
              <a:t>Universalisation </a:t>
            </a:r>
          </a:p>
          <a:p>
            <a:pPr marL="616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F584ED-99EC-22CB-FDA8-26B448CE51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626" y="1233725"/>
            <a:ext cx="3710830" cy="539098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AAF8FC0-6FD8-9DA8-B14E-553F24928B31}"/>
              </a:ext>
            </a:extLst>
          </p:cNvPr>
          <p:cNvSpPr txBox="1"/>
          <p:nvPr/>
        </p:nvSpPr>
        <p:spPr>
          <a:xfrm>
            <a:off x="1023832" y="790058"/>
            <a:ext cx="3815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Figure One: The Trustees of the British Museum. Terracotta plaque showing a bull-man holding a post.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713513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FB071-999F-E5F8-00C4-5AB47CC62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0BD7F-29D5-648B-F161-F90407C47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0069" y="1623848"/>
            <a:ext cx="9995338" cy="5087670"/>
          </a:xfrm>
        </p:spPr>
        <p:txBody>
          <a:bodyPr>
            <a:normAutofit fontScale="62500" lnSpcReduction="20000"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Feldman. M. H. 'Beyond Iconography: Meaning Making in Late Bronze Age Eastern Mediterranean Visual and Material Culture', in Knapp, A. B.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Dommelen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P. V. (ed).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Cambridge Prehistory of the Bronze and Iron Age Mediterranean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 Cambridge University Press, pp. </a:t>
            </a:r>
            <a:r>
              <a:rPr lang="en-GB" sz="1600" dirty="0"/>
              <a:t>337-351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Firth, R. (1992). 'Art and Anthropology,' in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Morphy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H. Myers, F. (ed.).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Anthropology, Art and Aesthetics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New York : Oxford University Press, pp.15-39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Graff, S. B. (2014). 'Sexuality, Reproduction and Gender in Terracotta Plaques from the Late Third-Early Second Millennia BCE', in Brown, B. A. and Feldman, M. H. (ed.). 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Critical Approaches to Ancient Near Eastern Art.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Boston: De Gruyter, pp.371-390</a:t>
            </a:r>
          </a:p>
          <a:p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Kopytoff, I. (1986). ‘The cultural biography of things: commoditization as process,’ in Appadurai, A. (ed.). </a:t>
            </a:r>
            <a:r>
              <a:rPr lang="en-GB" sz="1800" i="1" dirty="0">
                <a:latin typeface="Calibri" panose="020F0502020204030204" pitchFamily="34" charset="0"/>
                <a:ea typeface="Calibri" panose="020F0502020204030204" pitchFamily="34" charset="0"/>
              </a:rPr>
              <a:t>The Social Life of Things: Commodities in cultural perspective.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</a:rPr>
              <a:t> Cambridge: Cambridge University Press, pp.64-91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Layton, R. (1991).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anthropology of art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New York : Cambridge University Press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Roßberger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E. (2018). 'Refiguring the Body: From Terracotta Figurines to Plaques in Early Second Millennium Mesopotamia', in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Luciani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M. (ed.).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Images in Context: Agency, Audiences and Perception.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Otto 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Harrassowitz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GmbH &amp; Co. KG, Wiesbaden, pp. 523-537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Sonik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, K, (2014). 'Pictorial Mythology and Narrative in the Ancient Near East', in Brown, B. A. and Feldman, M. H. (ed.). 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Critical Approaches to Ancient Near Eastern Art.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Boston: De Gruyter, pp.265-293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The Trustees of the British Museum. Terracotta plaque showing a bull-man holding a post. [Plaque].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https://www.britishmuseum.org/collection/object/W_1910-1112-3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(Accessed: 12/05/23)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Winter, I. J. (2010). </a:t>
            </a:r>
            <a:r>
              <a:rPr lang="en-GB" sz="1800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On the art in the ancient Near East: (From the third millennium BCE).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Leiden: Brill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Van Dijk-Coombes, R.M. (2018).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Mesopotamian Gods and the Bull.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Sociedades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Precapitalistas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8(1). pp.e030-e030</a:t>
            </a:r>
          </a:p>
          <a:p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Zunkir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(2010). Near East Topographical Map. [Map]. Available at: 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https://commons.wikimedia.org/wiki/File:Babylone_1.PNG</a:t>
            </a:r>
            <a:r>
              <a:rPr lang="en-GB" sz="1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(Accessed: 12/05/23)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8712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82E"/>
      </a:dk2>
      <a:lt2>
        <a:srgbClr val="C2F5FC"/>
      </a:lt2>
      <a:accent1>
        <a:srgbClr val="4091F3"/>
      </a:accent1>
      <a:accent2>
        <a:srgbClr val="8BBCF1"/>
      </a:accent2>
      <a:accent3>
        <a:srgbClr val="CB6A6A"/>
      </a:accent3>
      <a:accent4>
        <a:srgbClr val="C567AF"/>
      </a:accent4>
      <a:accent5>
        <a:srgbClr val="A684F9"/>
      </a:accent5>
      <a:accent6>
        <a:srgbClr val="A9ACEE"/>
      </a:accent6>
      <a:hlink>
        <a:srgbClr val="6D9CC5"/>
      </a:hlink>
      <a:folHlink>
        <a:srgbClr val="6D82A0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178B2DAB-5DDE-4060-A857-D2E1CDA9250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350</TotalTime>
  <Words>1676</Words>
  <Application>Microsoft Office PowerPoint</Application>
  <PresentationFormat>Widescreen</PresentationFormat>
  <Paragraphs>123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MS Shell Dlg 2</vt:lpstr>
      <vt:lpstr>Times New Roman</vt:lpstr>
      <vt:lpstr>Wingdings</vt:lpstr>
      <vt:lpstr>Wingdings 3</vt:lpstr>
      <vt:lpstr>Madison</vt:lpstr>
      <vt:lpstr>Bull-Man Holding Post</vt:lpstr>
      <vt:lpstr>Background</vt:lpstr>
      <vt:lpstr>Appearance</vt:lpstr>
      <vt:lpstr>The Value of the Bull Motif</vt:lpstr>
      <vt:lpstr>Production and Use</vt:lpstr>
      <vt:lpstr>Value and Potential Ritual Use</vt:lpstr>
      <vt:lpstr>Value and Use in the Ancient World</vt:lpstr>
      <vt:lpstr>Universalisation</vt:lpstr>
      <vt:lpstr>Reception in the Modern World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Bull-Man Holding Post</dc:title>
  <dc:creator>Charlotte Watson</dc:creator>
  <cp:lastModifiedBy>Charlotte Watson</cp:lastModifiedBy>
  <cp:revision>1</cp:revision>
  <dcterms:created xsi:type="dcterms:W3CDTF">2023-05-12T15:09:02Z</dcterms:created>
  <dcterms:modified xsi:type="dcterms:W3CDTF">2023-05-12T20:59:14Z</dcterms:modified>
</cp:coreProperties>
</file>