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5"/>
  </p:notesMasterIdLst>
  <p:sldIdLst>
    <p:sldId id="256" r:id="rId2"/>
    <p:sldId id="265" r:id="rId3"/>
    <p:sldId id="257" r:id="rId4"/>
    <p:sldId id="258" r:id="rId5"/>
    <p:sldId id="259" r:id="rId6"/>
    <p:sldId id="260" r:id="rId7"/>
    <p:sldId id="264" r:id="rId8"/>
    <p:sldId id="278" r:id="rId9"/>
    <p:sldId id="261" r:id="rId10"/>
    <p:sldId id="263" r:id="rId11"/>
    <p:sldId id="276" r:id="rId12"/>
    <p:sldId id="277" r:id="rId13"/>
    <p:sldId id="280" r:id="rId14"/>
  </p:sldIdLst>
  <p:sldSz cx="12192000" cy="6858000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46C3E9D3-FAB5-43DF-8499-233E874611C6}" v="6" dt="2024-11-11T15:21:30.67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20014" autoAdjust="0"/>
    <p:restoredTop sz="94660"/>
  </p:normalViewPr>
  <p:slideViewPr>
    <p:cSldViewPr snapToGrid="0">
      <p:cViewPr varScale="1">
        <p:scale>
          <a:sx n="86" d="100"/>
          <a:sy n="86" d="100"/>
        </p:scale>
        <p:origin x="114" y="12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notesViewPr>
    <p:cSldViewPr snapToGrid="0">
      <p:cViewPr varScale="1">
        <p:scale>
          <a:sx n="62" d="100"/>
          <a:sy n="62" d="100"/>
        </p:scale>
        <p:origin x="2982" y="96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microsoft.com/office/2015/10/relationships/revisionInfo" Target="revisionInfo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20" Type="http://schemas.microsoft.com/office/2016/11/relationships/changesInfo" Target="changesInfos/changesInfo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Ros Coard" userId="4433fc3d-35ed-43fb-ab9f-5d3e0590d064" providerId="ADAL" clId="{46C3E9D3-FAB5-43DF-8499-233E874611C6}"/>
    <pc:docChg chg="custSel addSld delSld modSld">
      <pc:chgData name="Ros Coard" userId="4433fc3d-35ed-43fb-ab9f-5d3e0590d064" providerId="ADAL" clId="{46C3E9D3-FAB5-43DF-8499-233E874611C6}" dt="2024-11-12T10:03:33.943" v="722" actId="2696"/>
      <pc:docMkLst>
        <pc:docMk/>
      </pc:docMkLst>
      <pc:sldChg chg="modSp mod">
        <pc:chgData name="Ros Coard" userId="4433fc3d-35ed-43fb-ab9f-5d3e0590d064" providerId="ADAL" clId="{46C3E9D3-FAB5-43DF-8499-233E874611C6}" dt="2024-11-12T09:57:25.982" v="548" actId="1076"/>
        <pc:sldMkLst>
          <pc:docMk/>
          <pc:sldMk cId="3025623683" sldId="263"/>
        </pc:sldMkLst>
        <pc:spChg chg="mod">
          <ac:chgData name="Ros Coard" userId="4433fc3d-35ed-43fb-ab9f-5d3e0590d064" providerId="ADAL" clId="{46C3E9D3-FAB5-43DF-8499-233E874611C6}" dt="2024-11-12T09:57:25.982" v="548" actId="1076"/>
          <ac:spMkLst>
            <pc:docMk/>
            <pc:sldMk cId="3025623683" sldId="263"/>
            <ac:spMk id="2" creationId="{00000000-0000-0000-0000-000000000000}"/>
          </ac:spMkLst>
        </pc:spChg>
        <pc:spChg chg="mod">
          <ac:chgData name="Ros Coard" userId="4433fc3d-35ed-43fb-ab9f-5d3e0590d064" providerId="ADAL" clId="{46C3E9D3-FAB5-43DF-8499-233E874611C6}" dt="2024-11-12T09:54:39.191" v="530" actId="20577"/>
          <ac:spMkLst>
            <pc:docMk/>
            <pc:sldMk cId="3025623683" sldId="263"/>
            <ac:spMk id="3" creationId="{00000000-0000-0000-0000-000000000000}"/>
          </ac:spMkLst>
        </pc:spChg>
      </pc:sldChg>
      <pc:sldChg chg="modSp mod">
        <pc:chgData name="Ros Coard" userId="4433fc3d-35ed-43fb-ab9f-5d3e0590d064" providerId="ADAL" clId="{46C3E9D3-FAB5-43DF-8499-233E874611C6}" dt="2024-11-12T09:58:01.831" v="550" actId="27636"/>
        <pc:sldMkLst>
          <pc:docMk/>
          <pc:sldMk cId="3975573235" sldId="276"/>
        </pc:sldMkLst>
        <pc:spChg chg="mod">
          <ac:chgData name="Ros Coard" userId="4433fc3d-35ed-43fb-ab9f-5d3e0590d064" providerId="ADAL" clId="{46C3E9D3-FAB5-43DF-8499-233E874611C6}" dt="2024-11-12T09:58:01.831" v="550" actId="27636"/>
          <ac:spMkLst>
            <pc:docMk/>
            <pc:sldMk cId="3975573235" sldId="276"/>
            <ac:spMk id="3" creationId="{00000000-0000-0000-0000-000000000000}"/>
          </ac:spMkLst>
        </pc:spChg>
        <pc:picChg chg="mod">
          <ac:chgData name="Ros Coard" userId="4433fc3d-35ed-43fb-ab9f-5d3e0590d064" providerId="ADAL" clId="{46C3E9D3-FAB5-43DF-8499-233E874611C6}" dt="2024-11-07T09:22:24.034" v="5" actId="1076"/>
          <ac:picMkLst>
            <pc:docMk/>
            <pc:sldMk cId="3975573235" sldId="276"/>
            <ac:picMk id="5" creationId="{91540A57-2C20-176C-AAA8-4D9FDD690898}"/>
          </ac:picMkLst>
        </pc:picChg>
      </pc:sldChg>
      <pc:sldChg chg="modSp new mod">
        <pc:chgData name="Ros Coard" userId="4433fc3d-35ed-43fb-ab9f-5d3e0590d064" providerId="ADAL" clId="{46C3E9D3-FAB5-43DF-8499-233E874611C6}" dt="2024-11-07T09:24:55.386" v="189" actId="20577"/>
        <pc:sldMkLst>
          <pc:docMk/>
          <pc:sldMk cId="3466993242" sldId="277"/>
        </pc:sldMkLst>
        <pc:spChg chg="mod">
          <ac:chgData name="Ros Coard" userId="4433fc3d-35ed-43fb-ab9f-5d3e0590d064" providerId="ADAL" clId="{46C3E9D3-FAB5-43DF-8499-233E874611C6}" dt="2024-11-07T09:24:55.386" v="189" actId="20577"/>
          <ac:spMkLst>
            <pc:docMk/>
            <pc:sldMk cId="3466993242" sldId="277"/>
            <ac:spMk id="2" creationId="{23F516C0-87C9-8F54-5C31-A6DFBEFCCB2A}"/>
          </ac:spMkLst>
        </pc:spChg>
        <pc:spChg chg="mod">
          <ac:chgData name="Ros Coard" userId="4433fc3d-35ed-43fb-ab9f-5d3e0590d064" providerId="ADAL" clId="{46C3E9D3-FAB5-43DF-8499-233E874611C6}" dt="2024-11-07T09:24:41.542" v="151" actId="20577"/>
          <ac:spMkLst>
            <pc:docMk/>
            <pc:sldMk cId="3466993242" sldId="277"/>
            <ac:spMk id="3" creationId="{632ACB52-CEAE-051E-7046-6CE6D32C6173}"/>
          </ac:spMkLst>
        </pc:spChg>
      </pc:sldChg>
      <pc:sldChg chg="addSp modSp new mod">
        <pc:chgData name="Ros Coard" userId="4433fc3d-35ed-43fb-ab9f-5d3e0590d064" providerId="ADAL" clId="{46C3E9D3-FAB5-43DF-8499-233E874611C6}" dt="2024-11-11T15:15:19.591" v="464" actId="14100"/>
        <pc:sldMkLst>
          <pc:docMk/>
          <pc:sldMk cId="1891049987" sldId="278"/>
        </pc:sldMkLst>
        <pc:spChg chg="mod">
          <ac:chgData name="Ros Coard" userId="4433fc3d-35ed-43fb-ab9f-5d3e0590d064" providerId="ADAL" clId="{46C3E9D3-FAB5-43DF-8499-233E874611C6}" dt="2024-11-11T15:11:33.938" v="346" actId="207"/>
          <ac:spMkLst>
            <pc:docMk/>
            <pc:sldMk cId="1891049987" sldId="278"/>
            <ac:spMk id="2" creationId="{740AAC9A-9563-782B-583D-86387D621862}"/>
          </ac:spMkLst>
        </pc:spChg>
        <pc:spChg chg="mod">
          <ac:chgData name="Ros Coard" userId="4433fc3d-35ed-43fb-ab9f-5d3e0590d064" providerId="ADAL" clId="{46C3E9D3-FAB5-43DF-8499-233E874611C6}" dt="2024-11-11T15:12:59.431" v="458" actId="20577"/>
          <ac:spMkLst>
            <pc:docMk/>
            <pc:sldMk cId="1891049987" sldId="278"/>
            <ac:spMk id="3" creationId="{3ADCBB7E-7303-3FD1-B27F-01018CAC212F}"/>
          </ac:spMkLst>
        </pc:spChg>
        <pc:picChg chg="add mod modCrop">
          <ac:chgData name="Ros Coard" userId="4433fc3d-35ed-43fb-ab9f-5d3e0590d064" providerId="ADAL" clId="{46C3E9D3-FAB5-43DF-8499-233E874611C6}" dt="2024-11-11T15:15:19.591" v="464" actId="14100"/>
          <ac:picMkLst>
            <pc:docMk/>
            <pc:sldMk cId="1891049987" sldId="278"/>
            <ac:picMk id="4" creationId="{559C6EC4-ABCD-858D-F44A-1F6F89CDCC30}"/>
          </ac:picMkLst>
        </pc:picChg>
      </pc:sldChg>
      <pc:sldChg chg="new del">
        <pc:chgData name="Ros Coard" userId="4433fc3d-35ed-43fb-ab9f-5d3e0590d064" providerId="ADAL" clId="{46C3E9D3-FAB5-43DF-8499-233E874611C6}" dt="2024-11-11T15:21:38.012" v="466" actId="2696"/>
        <pc:sldMkLst>
          <pc:docMk/>
          <pc:sldMk cId="723288730" sldId="279"/>
        </pc:sldMkLst>
      </pc:sldChg>
      <pc:sldChg chg="modSp mod">
        <pc:chgData name="Ros Coard" userId="4433fc3d-35ed-43fb-ab9f-5d3e0590d064" providerId="ADAL" clId="{46C3E9D3-FAB5-43DF-8499-233E874611C6}" dt="2024-11-12T09:58:25.095" v="554" actId="20577"/>
        <pc:sldMkLst>
          <pc:docMk/>
          <pc:sldMk cId="504508588" sldId="280"/>
        </pc:sldMkLst>
        <pc:spChg chg="mod">
          <ac:chgData name="Ros Coard" userId="4433fc3d-35ed-43fb-ab9f-5d3e0590d064" providerId="ADAL" clId="{46C3E9D3-FAB5-43DF-8499-233E874611C6}" dt="2024-11-11T15:22:13.355" v="486" actId="20577"/>
          <ac:spMkLst>
            <pc:docMk/>
            <pc:sldMk cId="504508588" sldId="280"/>
            <ac:spMk id="2" creationId="{00000000-0000-0000-0000-000000000000}"/>
          </ac:spMkLst>
        </pc:spChg>
        <pc:spChg chg="mod">
          <ac:chgData name="Ros Coard" userId="4433fc3d-35ed-43fb-ab9f-5d3e0590d064" providerId="ADAL" clId="{46C3E9D3-FAB5-43DF-8499-233E874611C6}" dt="2024-11-12T09:58:25.095" v="554" actId="20577"/>
          <ac:spMkLst>
            <pc:docMk/>
            <pc:sldMk cId="504508588" sldId="280"/>
            <ac:spMk id="3" creationId="{00000000-0000-0000-0000-000000000000}"/>
          </ac:spMkLst>
        </pc:spChg>
        <pc:picChg chg="mod">
          <ac:chgData name="Ros Coard" userId="4433fc3d-35ed-43fb-ab9f-5d3e0590d064" providerId="ADAL" clId="{46C3E9D3-FAB5-43DF-8499-233E874611C6}" dt="2024-11-11T15:22:27.462" v="488" actId="1076"/>
          <ac:picMkLst>
            <pc:docMk/>
            <pc:sldMk cId="504508588" sldId="280"/>
            <ac:picMk id="4" creationId="{00000000-0000-0000-0000-000000000000}"/>
          </ac:picMkLst>
        </pc:picChg>
      </pc:sldChg>
      <pc:sldChg chg="modSp new del mod">
        <pc:chgData name="Ros Coard" userId="4433fc3d-35ed-43fb-ab9f-5d3e0590d064" providerId="ADAL" clId="{46C3E9D3-FAB5-43DF-8499-233E874611C6}" dt="2024-11-12T10:03:33.943" v="722" actId="2696"/>
        <pc:sldMkLst>
          <pc:docMk/>
          <pc:sldMk cId="1151853512" sldId="281"/>
        </pc:sldMkLst>
        <pc:spChg chg="mod">
          <ac:chgData name="Ros Coard" userId="4433fc3d-35ed-43fb-ab9f-5d3e0590d064" providerId="ADAL" clId="{46C3E9D3-FAB5-43DF-8499-233E874611C6}" dt="2024-11-12T10:00:55.741" v="567" actId="207"/>
          <ac:spMkLst>
            <pc:docMk/>
            <pc:sldMk cId="1151853512" sldId="281"/>
            <ac:spMk id="2" creationId="{2FC3F5FC-83EF-5824-0B8E-4BD06B4D25E1}"/>
          </ac:spMkLst>
        </pc:spChg>
        <pc:spChg chg="mod">
          <ac:chgData name="Ros Coard" userId="4433fc3d-35ed-43fb-ab9f-5d3e0590d064" providerId="ADAL" clId="{46C3E9D3-FAB5-43DF-8499-233E874611C6}" dt="2024-11-12T10:03:13.716" v="721" actId="20577"/>
          <ac:spMkLst>
            <pc:docMk/>
            <pc:sldMk cId="1151853512" sldId="281"/>
            <ac:spMk id="3" creationId="{817F7241-5507-F963-6124-9353E56FC88B}"/>
          </ac:spMkLst>
        </pc:spChg>
      </pc:sldChg>
    </pc:docChg>
  </pc:docChgLst>
  <pc:docChgLst>
    <pc:chgData name="Ros Coard" userId="4433fc3d-35ed-43fb-ab9f-5d3e0590d064" providerId="ADAL" clId="{BC88C6C3-54A8-4BEA-B429-B24884CD95C8}"/>
    <pc:docChg chg="custSel modSld">
      <pc:chgData name="Ros Coard" userId="4433fc3d-35ed-43fb-ab9f-5d3e0590d064" providerId="ADAL" clId="{BC88C6C3-54A8-4BEA-B429-B24884CD95C8}" dt="2023-11-07T08:55:20.790" v="35" actId="5793"/>
      <pc:docMkLst>
        <pc:docMk/>
      </pc:docMkLst>
      <pc:sldChg chg="addSp delSp modSp mod">
        <pc:chgData name="Ros Coard" userId="4433fc3d-35ed-43fb-ab9f-5d3e0590d064" providerId="ADAL" clId="{BC88C6C3-54A8-4BEA-B429-B24884CD95C8}" dt="2023-11-07T08:55:20.790" v="35" actId="5793"/>
        <pc:sldMkLst>
          <pc:docMk/>
          <pc:sldMk cId="3975573235" sldId="276"/>
        </pc:sldMkLst>
        <pc:spChg chg="mod">
          <ac:chgData name="Ros Coard" userId="4433fc3d-35ed-43fb-ab9f-5d3e0590d064" providerId="ADAL" clId="{BC88C6C3-54A8-4BEA-B429-B24884CD95C8}" dt="2023-11-07T08:47:13.015" v="1" actId="207"/>
          <ac:spMkLst>
            <pc:docMk/>
            <pc:sldMk cId="3975573235" sldId="276"/>
            <ac:spMk id="2" creationId="{00000000-0000-0000-0000-000000000000}"/>
          </ac:spMkLst>
        </pc:spChg>
        <pc:spChg chg="mod">
          <ac:chgData name="Ros Coard" userId="4433fc3d-35ed-43fb-ab9f-5d3e0590d064" providerId="ADAL" clId="{BC88C6C3-54A8-4BEA-B429-B24884CD95C8}" dt="2023-11-07T08:55:20.790" v="35" actId="5793"/>
          <ac:spMkLst>
            <pc:docMk/>
            <pc:sldMk cId="3975573235" sldId="276"/>
            <ac:spMk id="3" creationId="{00000000-0000-0000-0000-000000000000}"/>
          </ac:spMkLst>
        </pc:spChg>
        <pc:picChg chg="add del mod">
          <ac:chgData name="Ros Coard" userId="4433fc3d-35ed-43fb-ab9f-5d3e0590d064" providerId="ADAL" clId="{BC88C6C3-54A8-4BEA-B429-B24884CD95C8}" dt="2023-11-07T08:51:43.065" v="10" actId="21"/>
          <ac:picMkLst>
            <pc:docMk/>
            <pc:sldMk cId="3975573235" sldId="276"/>
            <ac:picMk id="4" creationId="{D3AB4326-5AA6-06C0-73CD-731C944C1F3B}"/>
          </ac:picMkLst>
        </pc:picChg>
        <pc:picChg chg="add mod modCrop">
          <ac:chgData name="Ros Coard" userId="4433fc3d-35ed-43fb-ab9f-5d3e0590d064" providerId="ADAL" clId="{BC88C6C3-54A8-4BEA-B429-B24884CD95C8}" dt="2023-11-07T08:53:21.536" v="27" actId="1076"/>
          <ac:picMkLst>
            <pc:docMk/>
            <pc:sldMk cId="3975573235" sldId="276"/>
            <ac:picMk id="5" creationId="{91540A57-2C20-176C-AAA8-4D9FDD690898}"/>
          </ac:picMkLst>
        </pc:picChg>
      </pc:sldChg>
    </pc:docChg>
  </pc:docChgLst>
</pc:chgInfo>
</file>

<file path=ppt/diagrams/_rels/data1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g"/></Relationships>
</file>

<file path=ppt/diagrams/_rels/drawing1.xml.rels><?xml version="1.0" encoding="UTF-8" standalone="yes"?>
<Relationships xmlns="http://schemas.openxmlformats.org/package/2006/relationships"><Relationship Id="rId1" Type="http://schemas.openxmlformats.org/officeDocument/2006/relationships/image" Target="../media/image7.jp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0AA09327-D604-47E0-91B0-CF7DA8659707}" type="doc">
      <dgm:prSet loTypeId="urn:microsoft.com/office/officeart/2005/8/layout/radial2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GB"/>
        </a:p>
      </dgm:t>
    </dgm:pt>
    <dgm:pt modelId="{15E3A220-EFFD-4754-9EAB-A9C6941FED0B}">
      <dgm:prSet phldrT="[Text]"/>
      <dgm:spPr/>
      <dgm:t>
        <a:bodyPr/>
        <a:lstStyle/>
        <a:p>
          <a:r>
            <a:rPr lang="en-GB" dirty="0"/>
            <a:t>Introduction</a:t>
          </a:r>
        </a:p>
      </dgm:t>
    </dgm:pt>
    <dgm:pt modelId="{FD2F84C9-DCF1-4BB6-AC76-BD27B36F3A63}" type="parTrans" cxnId="{2679288F-B097-4A60-B7C0-EDF133D8025F}">
      <dgm:prSet/>
      <dgm:spPr/>
      <dgm:t>
        <a:bodyPr/>
        <a:lstStyle/>
        <a:p>
          <a:endParaRPr lang="en-GB"/>
        </a:p>
      </dgm:t>
    </dgm:pt>
    <dgm:pt modelId="{8EC3AF21-023C-40AD-9B20-D0049FDBD405}" type="sibTrans" cxnId="{2679288F-B097-4A60-B7C0-EDF133D8025F}">
      <dgm:prSet/>
      <dgm:spPr/>
      <dgm:t>
        <a:bodyPr/>
        <a:lstStyle/>
        <a:p>
          <a:endParaRPr lang="en-GB"/>
        </a:p>
      </dgm:t>
    </dgm:pt>
    <dgm:pt modelId="{4F9AC9CF-D4CA-4806-A9DA-F62ED870B7E3}">
      <dgm:prSet phldrT="[Text]"/>
      <dgm:spPr/>
      <dgm:t>
        <a:bodyPr/>
        <a:lstStyle/>
        <a:p>
          <a:r>
            <a:rPr lang="en-GB" dirty="0"/>
            <a:t>Hook line and trailer</a:t>
          </a:r>
        </a:p>
      </dgm:t>
    </dgm:pt>
    <dgm:pt modelId="{06D9B520-4309-4765-9FFF-0E202D8C2878}" type="parTrans" cxnId="{D4F97788-0108-44AD-9A4A-E25D8D2F4147}">
      <dgm:prSet/>
      <dgm:spPr/>
      <dgm:t>
        <a:bodyPr/>
        <a:lstStyle/>
        <a:p>
          <a:endParaRPr lang="en-GB"/>
        </a:p>
      </dgm:t>
    </dgm:pt>
    <dgm:pt modelId="{23C8A0A9-146C-421B-8D17-BD87E7100D9E}" type="sibTrans" cxnId="{D4F97788-0108-44AD-9A4A-E25D8D2F4147}">
      <dgm:prSet/>
      <dgm:spPr/>
      <dgm:t>
        <a:bodyPr/>
        <a:lstStyle/>
        <a:p>
          <a:endParaRPr lang="en-GB"/>
        </a:p>
      </dgm:t>
    </dgm:pt>
    <dgm:pt modelId="{9518D9CF-F91F-49DC-BBA7-26718265A732}">
      <dgm:prSet phldrT="[Text]"/>
      <dgm:spPr/>
      <dgm:t>
        <a:bodyPr/>
        <a:lstStyle/>
        <a:p>
          <a:r>
            <a:rPr lang="en-GB" dirty="0"/>
            <a:t>Give essay approach</a:t>
          </a:r>
        </a:p>
      </dgm:t>
    </dgm:pt>
    <dgm:pt modelId="{03FF117A-CE8A-4F79-8E18-BAD3063625C4}" type="parTrans" cxnId="{BC5F7274-0DA6-4456-A9B3-710FBF6C6427}">
      <dgm:prSet/>
      <dgm:spPr/>
      <dgm:t>
        <a:bodyPr/>
        <a:lstStyle/>
        <a:p>
          <a:endParaRPr lang="en-GB"/>
        </a:p>
      </dgm:t>
    </dgm:pt>
    <dgm:pt modelId="{E3149A01-C2D3-4580-9344-3F2036B5E813}" type="sibTrans" cxnId="{BC5F7274-0DA6-4456-A9B3-710FBF6C6427}">
      <dgm:prSet/>
      <dgm:spPr/>
      <dgm:t>
        <a:bodyPr/>
        <a:lstStyle/>
        <a:p>
          <a:endParaRPr lang="en-GB"/>
        </a:p>
      </dgm:t>
    </dgm:pt>
    <dgm:pt modelId="{4991E9E2-CCB4-4451-9338-D6039868E44F}">
      <dgm:prSet phldrT="[Text]"/>
      <dgm:spPr/>
      <dgm:t>
        <a:bodyPr/>
        <a:lstStyle/>
        <a:p>
          <a:r>
            <a:rPr lang="en-GB" dirty="0"/>
            <a:t>Main body </a:t>
          </a:r>
        </a:p>
      </dgm:t>
    </dgm:pt>
    <dgm:pt modelId="{38D6952F-5E5B-4586-AE51-03023937DCB1}" type="parTrans" cxnId="{D44799E9-12AE-4362-B506-9D3008BCF031}">
      <dgm:prSet/>
      <dgm:spPr/>
      <dgm:t>
        <a:bodyPr/>
        <a:lstStyle/>
        <a:p>
          <a:endParaRPr lang="en-GB"/>
        </a:p>
      </dgm:t>
    </dgm:pt>
    <dgm:pt modelId="{C34D00FE-7AD1-4F13-A228-082EAED86C58}" type="sibTrans" cxnId="{D44799E9-12AE-4362-B506-9D3008BCF031}">
      <dgm:prSet/>
      <dgm:spPr/>
      <dgm:t>
        <a:bodyPr/>
        <a:lstStyle/>
        <a:p>
          <a:endParaRPr lang="en-GB"/>
        </a:p>
      </dgm:t>
    </dgm:pt>
    <dgm:pt modelId="{851722D7-88FC-4EFB-AF2D-B329BE5FD05A}">
      <dgm:prSet phldrT="[Text]"/>
      <dgm:spPr/>
      <dgm:t>
        <a:bodyPr/>
        <a:lstStyle/>
        <a:p>
          <a:r>
            <a:rPr lang="en-GB" dirty="0"/>
            <a:t>Points x 3  or so</a:t>
          </a:r>
        </a:p>
      </dgm:t>
    </dgm:pt>
    <dgm:pt modelId="{14105771-A606-4CAF-816D-CB65DE5A5F13}" type="parTrans" cxnId="{CCEFB785-BCA7-4ED3-B86F-374826883327}">
      <dgm:prSet/>
      <dgm:spPr/>
      <dgm:t>
        <a:bodyPr/>
        <a:lstStyle/>
        <a:p>
          <a:endParaRPr lang="en-GB"/>
        </a:p>
      </dgm:t>
    </dgm:pt>
    <dgm:pt modelId="{BB09095C-4473-4CD0-AC36-C3871F243532}" type="sibTrans" cxnId="{CCEFB785-BCA7-4ED3-B86F-374826883327}">
      <dgm:prSet/>
      <dgm:spPr/>
      <dgm:t>
        <a:bodyPr/>
        <a:lstStyle/>
        <a:p>
          <a:endParaRPr lang="en-GB"/>
        </a:p>
      </dgm:t>
    </dgm:pt>
    <dgm:pt modelId="{1DAD2C81-0ED8-4CC5-8126-2F5659C547F1}">
      <dgm:prSet phldrT="[Text]"/>
      <dgm:spPr/>
      <dgm:t>
        <a:bodyPr/>
        <a:lstStyle/>
        <a:p>
          <a:r>
            <a:rPr lang="en-GB" dirty="0"/>
            <a:t>For and against your view</a:t>
          </a:r>
        </a:p>
      </dgm:t>
    </dgm:pt>
    <dgm:pt modelId="{492FC281-7C4E-4C03-878C-A10E98C1D981}" type="parTrans" cxnId="{04B9B222-F249-4D92-9134-BE55AC7F1515}">
      <dgm:prSet/>
      <dgm:spPr/>
      <dgm:t>
        <a:bodyPr/>
        <a:lstStyle/>
        <a:p>
          <a:endParaRPr lang="en-GB"/>
        </a:p>
      </dgm:t>
    </dgm:pt>
    <dgm:pt modelId="{83318326-F7B9-4712-BC4D-41E3DF66662B}" type="sibTrans" cxnId="{04B9B222-F249-4D92-9134-BE55AC7F1515}">
      <dgm:prSet/>
      <dgm:spPr/>
      <dgm:t>
        <a:bodyPr/>
        <a:lstStyle/>
        <a:p>
          <a:endParaRPr lang="en-GB"/>
        </a:p>
      </dgm:t>
    </dgm:pt>
    <dgm:pt modelId="{67C5753D-5629-45C0-8E8D-FC99EBE10BC1}">
      <dgm:prSet phldrT="[Text]"/>
      <dgm:spPr/>
      <dgm:t>
        <a:bodyPr/>
        <a:lstStyle/>
        <a:p>
          <a:r>
            <a:rPr lang="en-GB" dirty="0"/>
            <a:t>Conclusion</a:t>
          </a:r>
        </a:p>
      </dgm:t>
    </dgm:pt>
    <dgm:pt modelId="{3810A06E-96EE-4E09-82B0-6C34CB8D16F4}" type="parTrans" cxnId="{D9A6B8EC-0F6D-4A16-B616-45C545FA323C}">
      <dgm:prSet/>
      <dgm:spPr/>
      <dgm:t>
        <a:bodyPr/>
        <a:lstStyle/>
        <a:p>
          <a:endParaRPr lang="en-GB"/>
        </a:p>
      </dgm:t>
    </dgm:pt>
    <dgm:pt modelId="{3882DB6B-8B73-4B9A-8E4D-0D366919A03D}" type="sibTrans" cxnId="{D9A6B8EC-0F6D-4A16-B616-45C545FA323C}">
      <dgm:prSet/>
      <dgm:spPr/>
      <dgm:t>
        <a:bodyPr/>
        <a:lstStyle/>
        <a:p>
          <a:endParaRPr lang="en-GB"/>
        </a:p>
      </dgm:t>
    </dgm:pt>
    <dgm:pt modelId="{D70006E3-D7FE-421B-8AB5-EBA91A2A0822}">
      <dgm:prSet phldrT="[Text]"/>
      <dgm:spPr/>
      <dgm:t>
        <a:bodyPr/>
        <a:lstStyle/>
        <a:p>
          <a:r>
            <a:rPr lang="en-GB" dirty="0"/>
            <a:t>Evaluate evidence</a:t>
          </a:r>
        </a:p>
      </dgm:t>
    </dgm:pt>
    <dgm:pt modelId="{1A6BB891-C7AC-47A0-AB7B-33DAC132FE5A}" type="parTrans" cxnId="{91F10907-B970-4F05-AC34-07CA845D45AE}">
      <dgm:prSet/>
      <dgm:spPr/>
      <dgm:t>
        <a:bodyPr/>
        <a:lstStyle/>
        <a:p>
          <a:endParaRPr lang="en-GB"/>
        </a:p>
      </dgm:t>
    </dgm:pt>
    <dgm:pt modelId="{5B644BF3-DE1A-457C-86A2-CE0AC53B1159}" type="sibTrans" cxnId="{91F10907-B970-4F05-AC34-07CA845D45AE}">
      <dgm:prSet/>
      <dgm:spPr/>
      <dgm:t>
        <a:bodyPr/>
        <a:lstStyle/>
        <a:p>
          <a:endParaRPr lang="en-GB"/>
        </a:p>
      </dgm:t>
    </dgm:pt>
    <dgm:pt modelId="{EC716924-F46C-4B79-BBBA-C8B7F4AD43BF}">
      <dgm:prSet phldrT="[Text]"/>
      <dgm:spPr/>
      <dgm:t>
        <a:bodyPr/>
        <a:lstStyle/>
        <a:p>
          <a:r>
            <a:rPr lang="en-GB" dirty="0"/>
            <a:t>Sum up argument in LIGHT of what you have presented</a:t>
          </a:r>
        </a:p>
      </dgm:t>
    </dgm:pt>
    <dgm:pt modelId="{9230748B-2928-4342-AB2B-0B5B300ABDE2}" type="parTrans" cxnId="{86CFBFBB-1C40-4F84-B1DC-FDD2546573E5}">
      <dgm:prSet/>
      <dgm:spPr/>
      <dgm:t>
        <a:bodyPr/>
        <a:lstStyle/>
        <a:p>
          <a:endParaRPr lang="en-GB"/>
        </a:p>
      </dgm:t>
    </dgm:pt>
    <dgm:pt modelId="{E369A3CA-6FFC-4D4D-882E-D15C199CF7E8}" type="sibTrans" cxnId="{86CFBFBB-1C40-4F84-B1DC-FDD2546573E5}">
      <dgm:prSet/>
      <dgm:spPr/>
      <dgm:t>
        <a:bodyPr/>
        <a:lstStyle/>
        <a:p>
          <a:endParaRPr lang="en-GB"/>
        </a:p>
      </dgm:t>
    </dgm:pt>
    <dgm:pt modelId="{087D8282-2FD5-4039-A9F7-3D658732F3D2}" type="pres">
      <dgm:prSet presAssocID="{0AA09327-D604-47E0-91B0-CF7DA8659707}" presName="composite" presStyleCnt="0">
        <dgm:presLayoutVars>
          <dgm:chMax val="5"/>
          <dgm:dir/>
          <dgm:animLvl val="ctr"/>
          <dgm:resizeHandles val="exact"/>
        </dgm:presLayoutVars>
      </dgm:prSet>
      <dgm:spPr/>
    </dgm:pt>
    <dgm:pt modelId="{D06B9ABC-0E68-4981-801C-46CE69CED298}" type="pres">
      <dgm:prSet presAssocID="{0AA09327-D604-47E0-91B0-CF7DA8659707}" presName="cycle" presStyleCnt="0"/>
      <dgm:spPr/>
    </dgm:pt>
    <dgm:pt modelId="{757CE500-6123-48EB-8DBF-01AA5F742AFC}" type="pres">
      <dgm:prSet presAssocID="{0AA09327-D604-47E0-91B0-CF7DA8659707}" presName="centerShape" presStyleCnt="0"/>
      <dgm:spPr/>
    </dgm:pt>
    <dgm:pt modelId="{D972DEDE-5163-429E-ADB2-9CEFA6A4040F}" type="pres">
      <dgm:prSet presAssocID="{0AA09327-D604-47E0-91B0-CF7DA8659707}" presName="connSite" presStyleLbl="node1" presStyleIdx="0" presStyleCnt="4"/>
      <dgm:spPr/>
    </dgm:pt>
    <dgm:pt modelId="{C1F9FF51-E67C-47AE-81A9-1682B6A4CBFD}" type="pres">
      <dgm:prSet presAssocID="{0AA09327-D604-47E0-91B0-CF7DA8659707}" presName="visible" presStyleLbl="node1" presStyleIdx="0" presStyleCnt="4" custScaleX="161931" custScaleY="131637" custLinFactNeighborX="-27274" custLinFactNeighborY="-6700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5000" r="-45000"/>
          </a:stretch>
        </a:blipFill>
      </dgm:spPr>
    </dgm:pt>
    <dgm:pt modelId="{7B0AFB95-7D05-4270-8A2F-284C097C8FB9}" type="pres">
      <dgm:prSet presAssocID="{FD2F84C9-DCF1-4BB6-AC76-BD27B36F3A63}" presName="Name25" presStyleLbl="parChTrans1D1" presStyleIdx="0" presStyleCnt="3"/>
      <dgm:spPr/>
    </dgm:pt>
    <dgm:pt modelId="{BB75F90E-1173-4DBE-844E-4E2169123DF2}" type="pres">
      <dgm:prSet presAssocID="{15E3A220-EFFD-4754-9EAB-A9C6941FED0B}" presName="node" presStyleCnt="0"/>
      <dgm:spPr/>
    </dgm:pt>
    <dgm:pt modelId="{089DD2E9-F55D-433F-89FB-30A9B5DD5649}" type="pres">
      <dgm:prSet presAssocID="{15E3A220-EFFD-4754-9EAB-A9C6941FED0B}" presName="parentNode" presStyleLbl="node1" presStyleIdx="1" presStyleCnt="4" custScaleX="102397" custScaleY="99942" custLinFactNeighborX="-2824" custLinFactNeighborY="2436">
        <dgm:presLayoutVars>
          <dgm:chMax val="1"/>
          <dgm:bulletEnabled val="1"/>
        </dgm:presLayoutVars>
      </dgm:prSet>
      <dgm:spPr/>
    </dgm:pt>
    <dgm:pt modelId="{311BEE9B-785C-43B0-BF2D-4F2139FCC234}" type="pres">
      <dgm:prSet presAssocID="{15E3A220-EFFD-4754-9EAB-A9C6941FED0B}" presName="childNode" presStyleLbl="revTx" presStyleIdx="0" presStyleCnt="3">
        <dgm:presLayoutVars>
          <dgm:bulletEnabled val="1"/>
        </dgm:presLayoutVars>
      </dgm:prSet>
      <dgm:spPr/>
    </dgm:pt>
    <dgm:pt modelId="{7D9D29DB-0A4A-46E6-B662-5826AE8AA165}" type="pres">
      <dgm:prSet presAssocID="{38D6952F-5E5B-4586-AE51-03023937DCB1}" presName="Name25" presStyleLbl="parChTrans1D1" presStyleIdx="1" presStyleCnt="3"/>
      <dgm:spPr/>
    </dgm:pt>
    <dgm:pt modelId="{18E80367-8F2F-4C02-A6B7-C4F91ED40E92}" type="pres">
      <dgm:prSet presAssocID="{4991E9E2-CCB4-4451-9338-D6039868E44F}" presName="node" presStyleCnt="0"/>
      <dgm:spPr/>
    </dgm:pt>
    <dgm:pt modelId="{8F0024F5-172C-47A5-B45E-34F0520A5D4E}" type="pres">
      <dgm:prSet presAssocID="{4991E9E2-CCB4-4451-9338-D6039868E44F}" presName="parentNode" presStyleLbl="node1" presStyleIdx="2" presStyleCnt="4">
        <dgm:presLayoutVars>
          <dgm:chMax val="1"/>
          <dgm:bulletEnabled val="1"/>
        </dgm:presLayoutVars>
      </dgm:prSet>
      <dgm:spPr/>
    </dgm:pt>
    <dgm:pt modelId="{7A32E1BA-9536-4FC2-A598-6D2EA7AC225E}" type="pres">
      <dgm:prSet presAssocID="{4991E9E2-CCB4-4451-9338-D6039868E44F}" presName="childNode" presStyleLbl="revTx" presStyleIdx="1" presStyleCnt="3">
        <dgm:presLayoutVars>
          <dgm:bulletEnabled val="1"/>
        </dgm:presLayoutVars>
      </dgm:prSet>
      <dgm:spPr/>
    </dgm:pt>
    <dgm:pt modelId="{864E9EDA-B939-4411-A936-C522C5D6BEF8}" type="pres">
      <dgm:prSet presAssocID="{3810A06E-96EE-4E09-82B0-6C34CB8D16F4}" presName="Name25" presStyleLbl="parChTrans1D1" presStyleIdx="2" presStyleCnt="3"/>
      <dgm:spPr/>
    </dgm:pt>
    <dgm:pt modelId="{1FAD6B38-0155-4DB6-A146-CD38F2CEA46E}" type="pres">
      <dgm:prSet presAssocID="{67C5753D-5629-45C0-8E8D-FC99EBE10BC1}" presName="node" presStyleCnt="0"/>
      <dgm:spPr/>
    </dgm:pt>
    <dgm:pt modelId="{8F0338EB-4A4E-40A7-A0C8-E6CA2B8AE098}" type="pres">
      <dgm:prSet presAssocID="{67C5753D-5629-45C0-8E8D-FC99EBE10BC1}" presName="parentNode" presStyleLbl="node1" presStyleIdx="3" presStyleCnt="4">
        <dgm:presLayoutVars>
          <dgm:chMax val="1"/>
          <dgm:bulletEnabled val="1"/>
        </dgm:presLayoutVars>
      </dgm:prSet>
      <dgm:spPr/>
    </dgm:pt>
    <dgm:pt modelId="{B9FB9499-3F27-4F0F-9920-0E4A979DBB7B}" type="pres">
      <dgm:prSet presAssocID="{67C5753D-5629-45C0-8E8D-FC99EBE10BC1}" presName="childNode" presStyleLbl="revTx" presStyleIdx="2" presStyleCnt="3">
        <dgm:presLayoutVars>
          <dgm:bulletEnabled val="1"/>
        </dgm:presLayoutVars>
      </dgm:prSet>
      <dgm:spPr/>
    </dgm:pt>
  </dgm:ptLst>
  <dgm:cxnLst>
    <dgm:cxn modelId="{01D71F06-B2D3-4858-9680-D3E5B6AF6433}" type="presOf" srcId="{1DAD2C81-0ED8-4CC5-8126-2F5659C547F1}" destId="{7A32E1BA-9536-4FC2-A598-6D2EA7AC225E}" srcOrd="0" destOrd="1" presId="urn:microsoft.com/office/officeart/2005/8/layout/radial2"/>
    <dgm:cxn modelId="{91F10907-B970-4F05-AC34-07CA845D45AE}" srcId="{67C5753D-5629-45C0-8E8D-FC99EBE10BC1}" destId="{D70006E3-D7FE-421B-8AB5-EBA91A2A0822}" srcOrd="0" destOrd="0" parTransId="{1A6BB891-C7AC-47A0-AB7B-33DAC132FE5A}" sibTransId="{5B644BF3-DE1A-457C-86A2-CE0AC53B1159}"/>
    <dgm:cxn modelId="{3FF8110A-2AA9-4E37-A7EF-6795C8234BF0}" type="presOf" srcId="{67C5753D-5629-45C0-8E8D-FC99EBE10BC1}" destId="{8F0338EB-4A4E-40A7-A0C8-E6CA2B8AE098}" srcOrd="0" destOrd="0" presId="urn:microsoft.com/office/officeart/2005/8/layout/radial2"/>
    <dgm:cxn modelId="{713D250F-2BC3-41D2-8082-25A16E90F1AD}" type="presOf" srcId="{9518D9CF-F91F-49DC-BBA7-26718265A732}" destId="{311BEE9B-785C-43B0-BF2D-4F2139FCC234}" srcOrd="0" destOrd="1" presId="urn:microsoft.com/office/officeart/2005/8/layout/radial2"/>
    <dgm:cxn modelId="{95C8D81E-E0A9-4D00-879A-9A856DBFDC65}" type="presOf" srcId="{EC716924-F46C-4B79-BBBA-C8B7F4AD43BF}" destId="{B9FB9499-3F27-4F0F-9920-0E4A979DBB7B}" srcOrd="0" destOrd="1" presId="urn:microsoft.com/office/officeart/2005/8/layout/radial2"/>
    <dgm:cxn modelId="{04B9B222-F249-4D92-9134-BE55AC7F1515}" srcId="{4991E9E2-CCB4-4451-9338-D6039868E44F}" destId="{1DAD2C81-0ED8-4CC5-8126-2F5659C547F1}" srcOrd="1" destOrd="0" parTransId="{492FC281-7C4E-4C03-878C-A10E98C1D981}" sibTransId="{83318326-F7B9-4712-BC4D-41E3DF66662B}"/>
    <dgm:cxn modelId="{4D05612F-63F9-449D-B5FD-E0791EFA92D3}" type="presOf" srcId="{D70006E3-D7FE-421B-8AB5-EBA91A2A0822}" destId="{B9FB9499-3F27-4F0F-9920-0E4A979DBB7B}" srcOrd="0" destOrd="0" presId="urn:microsoft.com/office/officeart/2005/8/layout/radial2"/>
    <dgm:cxn modelId="{04CC7042-3A89-4046-ACC7-8AE3EBC0B609}" type="presOf" srcId="{4991E9E2-CCB4-4451-9338-D6039868E44F}" destId="{8F0024F5-172C-47A5-B45E-34F0520A5D4E}" srcOrd="0" destOrd="0" presId="urn:microsoft.com/office/officeart/2005/8/layout/radial2"/>
    <dgm:cxn modelId="{607D1964-F66E-403A-9210-46089C8F053E}" type="presOf" srcId="{FD2F84C9-DCF1-4BB6-AC76-BD27B36F3A63}" destId="{7B0AFB95-7D05-4270-8A2F-284C097C8FB9}" srcOrd="0" destOrd="0" presId="urn:microsoft.com/office/officeart/2005/8/layout/radial2"/>
    <dgm:cxn modelId="{4CB3D749-8251-449B-88F7-50D15219E3DA}" type="presOf" srcId="{851722D7-88FC-4EFB-AF2D-B329BE5FD05A}" destId="{7A32E1BA-9536-4FC2-A598-6D2EA7AC225E}" srcOrd="0" destOrd="0" presId="urn:microsoft.com/office/officeart/2005/8/layout/radial2"/>
    <dgm:cxn modelId="{BC5F7274-0DA6-4456-A9B3-710FBF6C6427}" srcId="{15E3A220-EFFD-4754-9EAB-A9C6941FED0B}" destId="{9518D9CF-F91F-49DC-BBA7-26718265A732}" srcOrd="1" destOrd="0" parTransId="{03FF117A-CE8A-4F79-8E18-BAD3063625C4}" sibTransId="{E3149A01-C2D3-4580-9344-3F2036B5E813}"/>
    <dgm:cxn modelId="{CCEFB785-BCA7-4ED3-B86F-374826883327}" srcId="{4991E9E2-CCB4-4451-9338-D6039868E44F}" destId="{851722D7-88FC-4EFB-AF2D-B329BE5FD05A}" srcOrd="0" destOrd="0" parTransId="{14105771-A606-4CAF-816D-CB65DE5A5F13}" sibTransId="{BB09095C-4473-4CD0-AC36-C3871F243532}"/>
    <dgm:cxn modelId="{D4F97788-0108-44AD-9A4A-E25D8D2F4147}" srcId="{15E3A220-EFFD-4754-9EAB-A9C6941FED0B}" destId="{4F9AC9CF-D4CA-4806-A9DA-F62ED870B7E3}" srcOrd="0" destOrd="0" parTransId="{06D9B520-4309-4765-9FFF-0E202D8C2878}" sibTransId="{23C8A0A9-146C-421B-8D17-BD87E7100D9E}"/>
    <dgm:cxn modelId="{2679288F-B097-4A60-B7C0-EDF133D8025F}" srcId="{0AA09327-D604-47E0-91B0-CF7DA8659707}" destId="{15E3A220-EFFD-4754-9EAB-A9C6941FED0B}" srcOrd="0" destOrd="0" parTransId="{FD2F84C9-DCF1-4BB6-AC76-BD27B36F3A63}" sibTransId="{8EC3AF21-023C-40AD-9B20-D0049FDBD405}"/>
    <dgm:cxn modelId="{818F509C-1235-41CB-B8AA-852C886111F8}" type="presOf" srcId="{38D6952F-5E5B-4586-AE51-03023937DCB1}" destId="{7D9D29DB-0A4A-46E6-B662-5826AE8AA165}" srcOrd="0" destOrd="0" presId="urn:microsoft.com/office/officeart/2005/8/layout/radial2"/>
    <dgm:cxn modelId="{86CFBFBB-1C40-4F84-B1DC-FDD2546573E5}" srcId="{67C5753D-5629-45C0-8E8D-FC99EBE10BC1}" destId="{EC716924-F46C-4B79-BBBA-C8B7F4AD43BF}" srcOrd="1" destOrd="0" parTransId="{9230748B-2928-4342-AB2B-0B5B300ABDE2}" sibTransId="{E369A3CA-6FFC-4D4D-882E-D15C199CF7E8}"/>
    <dgm:cxn modelId="{5F7A5DBF-1FBB-4219-8611-2B496BB5C504}" type="presOf" srcId="{3810A06E-96EE-4E09-82B0-6C34CB8D16F4}" destId="{864E9EDA-B939-4411-A936-C522C5D6BEF8}" srcOrd="0" destOrd="0" presId="urn:microsoft.com/office/officeart/2005/8/layout/radial2"/>
    <dgm:cxn modelId="{AA6BBDD4-3442-4E52-989B-D889BB597045}" type="presOf" srcId="{4F9AC9CF-D4CA-4806-A9DA-F62ED870B7E3}" destId="{311BEE9B-785C-43B0-BF2D-4F2139FCC234}" srcOrd="0" destOrd="0" presId="urn:microsoft.com/office/officeart/2005/8/layout/radial2"/>
    <dgm:cxn modelId="{6CF7A7E4-68A5-40D5-956C-E83FBB7EEB6A}" type="presOf" srcId="{15E3A220-EFFD-4754-9EAB-A9C6941FED0B}" destId="{089DD2E9-F55D-433F-89FB-30A9B5DD5649}" srcOrd="0" destOrd="0" presId="urn:microsoft.com/office/officeart/2005/8/layout/radial2"/>
    <dgm:cxn modelId="{D44799E9-12AE-4362-B506-9D3008BCF031}" srcId="{0AA09327-D604-47E0-91B0-CF7DA8659707}" destId="{4991E9E2-CCB4-4451-9338-D6039868E44F}" srcOrd="1" destOrd="0" parTransId="{38D6952F-5E5B-4586-AE51-03023937DCB1}" sibTransId="{C34D00FE-7AD1-4F13-A228-082EAED86C58}"/>
    <dgm:cxn modelId="{D9A6B8EC-0F6D-4A16-B616-45C545FA323C}" srcId="{0AA09327-D604-47E0-91B0-CF7DA8659707}" destId="{67C5753D-5629-45C0-8E8D-FC99EBE10BC1}" srcOrd="2" destOrd="0" parTransId="{3810A06E-96EE-4E09-82B0-6C34CB8D16F4}" sibTransId="{3882DB6B-8B73-4B9A-8E4D-0D366919A03D}"/>
    <dgm:cxn modelId="{45420AFD-4BDE-4012-8309-F1FF3C40D4E7}" type="presOf" srcId="{0AA09327-D604-47E0-91B0-CF7DA8659707}" destId="{087D8282-2FD5-4039-A9F7-3D658732F3D2}" srcOrd="0" destOrd="0" presId="urn:microsoft.com/office/officeart/2005/8/layout/radial2"/>
    <dgm:cxn modelId="{BCC664F2-E32E-42D9-A2D9-1DAE7D3C96BD}" type="presParOf" srcId="{087D8282-2FD5-4039-A9F7-3D658732F3D2}" destId="{D06B9ABC-0E68-4981-801C-46CE69CED298}" srcOrd="0" destOrd="0" presId="urn:microsoft.com/office/officeart/2005/8/layout/radial2"/>
    <dgm:cxn modelId="{1A0DE823-A266-4CEE-9A81-3332EA1EC217}" type="presParOf" srcId="{D06B9ABC-0E68-4981-801C-46CE69CED298}" destId="{757CE500-6123-48EB-8DBF-01AA5F742AFC}" srcOrd="0" destOrd="0" presId="urn:microsoft.com/office/officeart/2005/8/layout/radial2"/>
    <dgm:cxn modelId="{AA401857-AE01-4676-AC2C-523737CFA88A}" type="presParOf" srcId="{757CE500-6123-48EB-8DBF-01AA5F742AFC}" destId="{D972DEDE-5163-429E-ADB2-9CEFA6A4040F}" srcOrd="0" destOrd="0" presId="urn:microsoft.com/office/officeart/2005/8/layout/radial2"/>
    <dgm:cxn modelId="{D9FCA1C8-334B-4EAB-A285-4007643E2B58}" type="presParOf" srcId="{757CE500-6123-48EB-8DBF-01AA5F742AFC}" destId="{C1F9FF51-E67C-47AE-81A9-1682B6A4CBFD}" srcOrd="1" destOrd="0" presId="urn:microsoft.com/office/officeart/2005/8/layout/radial2"/>
    <dgm:cxn modelId="{1E6886EB-18E9-4BF5-9DA7-D5969784E954}" type="presParOf" srcId="{D06B9ABC-0E68-4981-801C-46CE69CED298}" destId="{7B0AFB95-7D05-4270-8A2F-284C097C8FB9}" srcOrd="1" destOrd="0" presId="urn:microsoft.com/office/officeart/2005/8/layout/radial2"/>
    <dgm:cxn modelId="{82F11C1D-1990-484D-85D9-6DB5CCD4BE95}" type="presParOf" srcId="{D06B9ABC-0E68-4981-801C-46CE69CED298}" destId="{BB75F90E-1173-4DBE-844E-4E2169123DF2}" srcOrd="2" destOrd="0" presId="urn:microsoft.com/office/officeart/2005/8/layout/radial2"/>
    <dgm:cxn modelId="{56627185-5E56-456A-957F-5ED84CB58DFB}" type="presParOf" srcId="{BB75F90E-1173-4DBE-844E-4E2169123DF2}" destId="{089DD2E9-F55D-433F-89FB-30A9B5DD5649}" srcOrd="0" destOrd="0" presId="urn:microsoft.com/office/officeart/2005/8/layout/radial2"/>
    <dgm:cxn modelId="{033CE1A7-2D38-4E2C-84C6-AE2D45DA2FC0}" type="presParOf" srcId="{BB75F90E-1173-4DBE-844E-4E2169123DF2}" destId="{311BEE9B-785C-43B0-BF2D-4F2139FCC234}" srcOrd="1" destOrd="0" presId="urn:microsoft.com/office/officeart/2005/8/layout/radial2"/>
    <dgm:cxn modelId="{6A581F82-353B-492C-B36B-3ED0D412F730}" type="presParOf" srcId="{D06B9ABC-0E68-4981-801C-46CE69CED298}" destId="{7D9D29DB-0A4A-46E6-B662-5826AE8AA165}" srcOrd="3" destOrd="0" presId="urn:microsoft.com/office/officeart/2005/8/layout/radial2"/>
    <dgm:cxn modelId="{F0099B00-56AA-4C73-B2F9-074B119563D4}" type="presParOf" srcId="{D06B9ABC-0E68-4981-801C-46CE69CED298}" destId="{18E80367-8F2F-4C02-A6B7-C4F91ED40E92}" srcOrd="4" destOrd="0" presId="urn:microsoft.com/office/officeart/2005/8/layout/radial2"/>
    <dgm:cxn modelId="{3191D7AA-D46F-4487-BA64-E58B3D991306}" type="presParOf" srcId="{18E80367-8F2F-4C02-A6B7-C4F91ED40E92}" destId="{8F0024F5-172C-47A5-B45E-34F0520A5D4E}" srcOrd="0" destOrd="0" presId="urn:microsoft.com/office/officeart/2005/8/layout/radial2"/>
    <dgm:cxn modelId="{613C46C1-3415-4719-B71C-93C0463BD48B}" type="presParOf" srcId="{18E80367-8F2F-4C02-A6B7-C4F91ED40E92}" destId="{7A32E1BA-9536-4FC2-A598-6D2EA7AC225E}" srcOrd="1" destOrd="0" presId="urn:microsoft.com/office/officeart/2005/8/layout/radial2"/>
    <dgm:cxn modelId="{A35570DA-8A98-48E5-8EAC-AFC3D8EA5A2B}" type="presParOf" srcId="{D06B9ABC-0E68-4981-801C-46CE69CED298}" destId="{864E9EDA-B939-4411-A936-C522C5D6BEF8}" srcOrd="5" destOrd="0" presId="urn:microsoft.com/office/officeart/2005/8/layout/radial2"/>
    <dgm:cxn modelId="{56798414-9C20-47BD-9746-1A0A25983FB8}" type="presParOf" srcId="{D06B9ABC-0E68-4981-801C-46CE69CED298}" destId="{1FAD6B38-0155-4DB6-A146-CD38F2CEA46E}" srcOrd="6" destOrd="0" presId="urn:microsoft.com/office/officeart/2005/8/layout/radial2"/>
    <dgm:cxn modelId="{CA1CBBF8-9C64-482F-B73B-402DC8A7A89F}" type="presParOf" srcId="{1FAD6B38-0155-4DB6-A146-CD38F2CEA46E}" destId="{8F0338EB-4A4E-40A7-A0C8-E6CA2B8AE098}" srcOrd="0" destOrd="0" presId="urn:microsoft.com/office/officeart/2005/8/layout/radial2"/>
    <dgm:cxn modelId="{AA15D433-50C4-41B1-B6F7-C9E975DBA17C}" type="presParOf" srcId="{1FAD6B38-0155-4DB6-A146-CD38F2CEA46E}" destId="{B9FB9499-3F27-4F0F-9920-0E4A979DBB7B}" srcOrd="1" destOrd="0" presId="urn:microsoft.com/office/officeart/2005/8/layout/radial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4E9EDA-B939-4411-A936-C522C5D6BEF8}">
      <dsp:nvSpPr>
        <dsp:cNvPr id="0" name=""/>
        <dsp:cNvSpPr/>
      </dsp:nvSpPr>
      <dsp:spPr>
        <a:xfrm rot="2561800">
          <a:off x="3187079" y="3243985"/>
          <a:ext cx="701609" cy="48603"/>
        </a:xfrm>
        <a:custGeom>
          <a:avLst/>
          <a:gdLst/>
          <a:ahLst/>
          <a:cxnLst/>
          <a:rect l="0" t="0" r="0" b="0"/>
          <a:pathLst>
            <a:path>
              <a:moveTo>
                <a:pt x="0" y="24301"/>
              </a:moveTo>
              <a:lnTo>
                <a:pt x="701609" y="24301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D9D29DB-0A4A-46E6-B662-5826AE8AA165}">
      <dsp:nvSpPr>
        <dsp:cNvPr id="0" name=""/>
        <dsp:cNvSpPr/>
      </dsp:nvSpPr>
      <dsp:spPr>
        <a:xfrm>
          <a:off x="3280059" y="2288492"/>
          <a:ext cx="779854" cy="48603"/>
        </a:xfrm>
        <a:custGeom>
          <a:avLst/>
          <a:gdLst/>
          <a:ahLst/>
          <a:cxnLst/>
          <a:rect l="0" t="0" r="0" b="0"/>
          <a:pathLst>
            <a:path>
              <a:moveTo>
                <a:pt x="0" y="24301"/>
              </a:moveTo>
              <a:lnTo>
                <a:pt x="779854" y="24301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7B0AFB95-7D05-4270-8A2F-284C097C8FB9}">
      <dsp:nvSpPr>
        <dsp:cNvPr id="0" name=""/>
        <dsp:cNvSpPr/>
      </dsp:nvSpPr>
      <dsp:spPr>
        <a:xfrm rot="19031870">
          <a:off x="3194990" y="1351173"/>
          <a:ext cx="638902" cy="48603"/>
        </a:xfrm>
        <a:custGeom>
          <a:avLst/>
          <a:gdLst/>
          <a:ahLst/>
          <a:cxnLst/>
          <a:rect l="0" t="0" r="0" b="0"/>
          <a:pathLst>
            <a:path>
              <a:moveTo>
                <a:pt x="0" y="24301"/>
              </a:moveTo>
              <a:lnTo>
                <a:pt x="638902" y="24301"/>
              </a:lnTo>
            </a:path>
          </a:pathLst>
        </a:custGeom>
        <a:noFill/>
        <a:ln w="127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</dsp:sp>
    <dsp:sp modelId="{C1F9FF51-E67C-47AE-81A9-1682B6A4CBFD}">
      <dsp:nvSpPr>
        <dsp:cNvPr id="0" name=""/>
        <dsp:cNvSpPr/>
      </dsp:nvSpPr>
      <dsp:spPr>
        <a:xfrm>
          <a:off x="97058" y="701322"/>
          <a:ext cx="3598354" cy="2925175"/>
        </a:xfrm>
        <a:prstGeom prst="ellipse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 l="-45000" r="-45000"/>
          </a:stretch>
        </a:blip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89DD2E9-F55D-433F-89FB-30A9B5DD5649}">
      <dsp:nvSpPr>
        <dsp:cNvPr id="0" name=""/>
        <dsp:cNvSpPr/>
      </dsp:nvSpPr>
      <dsp:spPr>
        <a:xfrm>
          <a:off x="3561391" y="33570"/>
          <a:ext cx="1365250" cy="1332518"/>
        </a:xfrm>
        <a:prstGeom prst="ellipse">
          <a:avLst/>
        </a:prstGeom>
        <a:solidFill>
          <a:schemeClr val="accent3">
            <a:hueOff val="1126616"/>
            <a:satOff val="-3715"/>
            <a:lumOff val="189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Introduction</a:t>
          </a:r>
        </a:p>
      </dsp:txBody>
      <dsp:txXfrm>
        <a:off x="3761327" y="228713"/>
        <a:ext cx="965378" cy="942232"/>
      </dsp:txXfrm>
    </dsp:sp>
    <dsp:sp modelId="{311BEE9B-785C-43B0-BF2D-4F2139FCC234}">
      <dsp:nvSpPr>
        <dsp:cNvPr id="0" name=""/>
        <dsp:cNvSpPr/>
      </dsp:nvSpPr>
      <dsp:spPr>
        <a:xfrm>
          <a:off x="5020022" y="33570"/>
          <a:ext cx="2047875" cy="133251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Hook line and trailer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Give essay approach</a:t>
          </a:r>
        </a:p>
      </dsp:txBody>
      <dsp:txXfrm>
        <a:off x="5020022" y="33570"/>
        <a:ext cx="2047875" cy="1332518"/>
      </dsp:txXfrm>
    </dsp:sp>
    <dsp:sp modelId="{8F0024F5-172C-47A5-B45E-34F0520A5D4E}">
      <dsp:nvSpPr>
        <dsp:cNvPr id="0" name=""/>
        <dsp:cNvSpPr/>
      </dsp:nvSpPr>
      <dsp:spPr>
        <a:xfrm>
          <a:off x="4059913" y="1646148"/>
          <a:ext cx="1333291" cy="1333291"/>
        </a:xfrm>
        <a:prstGeom prst="ellipse">
          <a:avLst/>
        </a:prstGeom>
        <a:solidFill>
          <a:schemeClr val="accent3">
            <a:hueOff val="2253232"/>
            <a:satOff val="-7430"/>
            <a:lumOff val="379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Main body </a:t>
          </a:r>
        </a:p>
      </dsp:txBody>
      <dsp:txXfrm>
        <a:off x="4255169" y="1841404"/>
        <a:ext cx="942779" cy="942779"/>
      </dsp:txXfrm>
    </dsp:sp>
    <dsp:sp modelId="{7A32E1BA-9536-4FC2-A598-6D2EA7AC225E}">
      <dsp:nvSpPr>
        <dsp:cNvPr id="0" name=""/>
        <dsp:cNvSpPr/>
      </dsp:nvSpPr>
      <dsp:spPr>
        <a:xfrm>
          <a:off x="5526534" y="1646148"/>
          <a:ext cx="1999937" cy="1333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Points x 3  or so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For and against your view</a:t>
          </a:r>
        </a:p>
      </dsp:txBody>
      <dsp:txXfrm>
        <a:off x="5526534" y="1646148"/>
        <a:ext cx="1999937" cy="1333291"/>
      </dsp:txXfrm>
    </dsp:sp>
    <dsp:sp modelId="{8F0338EB-4A4E-40A7-A0C8-E6CA2B8AE098}">
      <dsp:nvSpPr>
        <dsp:cNvPr id="0" name=""/>
        <dsp:cNvSpPr/>
      </dsp:nvSpPr>
      <dsp:spPr>
        <a:xfrm>
          <a:off x="3619017" y="3291591"/>
          <a:ext cx="1333291" cy="1333291"/>
        </a:xfrm>
        <a:prstGeom prst="ellipse">
          <a:avLst/>
        </a:prstGeom>
        <a:solidFill>
          <a:schemeClr val="accent3">
            <a:hueOff val="3379848"/>
            <a:satOff val="-11145"/>
            <a:lumOff val="5685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8890" tIns="8890" rIns="8890" bIns="889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 dirty="0"/>
            <a:t>Conclusion</a:t>
          </a:r>
        </a:p>
      </dsp:txBody>
      <dsp:txXfrm>
        <a:off x="3814273" y="3486847"/>
        <a:ext cx="942779" cy="942779"/>
      </dsp:txXfrm>
    </dsp:sp>
    <dsp:sp modelId="{B9FB9499-3F27-4F0F-9920-0E4A979DBB7B}">
      <dsp:nvSpPr>
        <dsp:cNvPr id="0" name=""/>
        <dsp:cNvSpPr/>
      </dsp:nvSpPr>
      <dsp:spPr>
        <a:xfrm>
          <a:off x="5085638" y="3291591"/>
          <a:ext cx="1999937" cy="133329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Evaluate evidence</a:t>
          </a: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GB" sz="1800" kern="1200" dirty="0"/>
            <a:t>Sum up argument in LIGHT of what you have presented</a:t>
          </a:r>
        </a:p>
      </dsp:txBody>
      <dsp:txXfrm>
        <a:off x="5085638" y="3291591"/>
        <a:ext cx="1999937" cy="1333291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2">
  <dgm:title val=""/>
  <dgm:desc val=""/>
  <dgm:catLst>
    <dgm:cat type="relationship" pri="20000"/>
    <dgm:cat type="convert" pri="9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ite">
    <dgm:varLst>
      <dgm:chMax val="5"/>
      <dgm:dir/>
      <dgm:animLvl val="ctr"/>
      <dgm:resizeHandles val="exact"/>
    </dgm:varLst>
    <dgm:alg type="composite"/>
    <dgm:shape xmlns:r="http://schemas.openxmlformats.org/officeDocument/2006/relationships" r:blip="">
      <dgm:adjLst/>
    </dgm:shape>
    <dgm:presOf/>
    <dgm:constrLst>
      <dgm:constr type="w" for="ch" forName="cycle" refType="w"/>
      <dgm:constr type="h" for="ch" forName="cycle" refType="h"/>
    </dgm:constrLst>
    <dgm:ruleLst/>
    <dgm:layoutNode name="cycle">
      <dgm:choose name="Name0">
        <dgm:if name="Name1" func="var" arg="dir" op="equ" val="norm">
          <dgm:choose name="Name2">
            <dgm:if name="Name3" axis="ch" ptType="node" func="cnt" op="lte" val="1">
              <dgm:alg type="cycle">
                <dgm:param type="stAng" val="90"/>
                <dgm:param type="spanAng" val="360"/>
                <dgm:param type="ctrShpMap" val="fNode"/>
              </dgm:alg>
            </dgm:if>
            <dgm:if name="Name4" axis="ch" ptType="node" func="cnt" op="equ" val="2">
              <dgm:alg type="cycle">
                <dgm:param type="stAng" val="70"/>
                <dgm:param type="spanAng" val="40"/>
                <dgm:param type="ctrShpMap" val="fNode"/>
              </dgm:alg>
            </dgm:if>
            <dgm:if name="Name5" axis="ch" ptType="node" func="cnt" op="equ" val="3">
              <dgm:alg type="cycle">
                <dgm:param type="stAng" val="60"/>
                <dgm:param type="spanAng" val="60"/>
                <dgm:param type="ctrShpMap" val="fNode"/>
              </dgm:alg>
            </dgm:if>
            <dgm:else name="Name6">
              <dgm:alg type="cycle">
                <dgm:param type="stAng" val="45"/>
                <dgm:param type="spanAng" val="90"/>
                <dgm:param type="ctrShpMap" val="fNode"/>
              </dgm:alg>
            </dgm:else>
          </dgm:choose>
        </dgm:if>
        <dgm:else name="Name7">
          <dgm:choose name="Name8">
            <dgm:if name="Name9" axis="ch" ptType="node" func="cnt" op="lte" val="1">
              <dgm:alg type="cycle">
                <dgm:param type="stAng" val="-90"/>
                <dgm:param type="spanAng" val="-360"/>
                <dgm:param type="ctrShpMap" val="fNode"/>
              </dgm:alg>
            </dgm:if>
            <dgm:if name="Name10" axis="ch" ptType="node" func="cnt" op="equ" val="2">
              <dgm:alg type="cycle">
                <dgm:param type="stAng" val="-70"/>
                <dgm:param type="spanAng" val="-40"/>
                <dgm:param type="ctrShpMap" val="fNode"/>
              </dgm:alg>
            </dgm:if>
            <dgm:if name="Name11" axis="ch" ptType="node" func="cnt" op="equ" val="3">
              <dgm:alg type="cycle">
                <dgm:param type="stAng" val="-60"/>
                <dgm:param type="spanAng" val="-60"/>
                <dgm:param type="ctrShpMap" val="fNode"/>
              </dgm:alg>
            </dgm:if>
            <dgm:else name="Name12">
              <dgm:alg type="cycle">
                <dgm:param type="stAng" val="-45"/>
                <dgm:param type="spanAng" val="-90"/>
                <dgm:param type="ctrShpMap" val="fNode"/>
              </dgm:alg>
            </dgm:else>
          </dgm:choose>
        </dgm:else>
      </dgm:choose>
      <dgm:shape xmlns:r="http://schemas.openxmlformats.org/officeDocument/2006/relationships" r:blip="">
        <dgm:adjLst/>
      </dgm:shape>
      <dgm:presOf/>
      <dgm:constrLst>
        <dgm:constr type="sp" val="20"/>
        <dgm:constr type="w" for="ch" forName="centerShape" refType="w"/>
        <dgm:constr type="w" for="ch" forName="node" refType="w" refFor="ch" refForName="centerShape" fact="1.5"/>
        <dgm:constr type="sibSp" refType="w" refFor="ch" refForName="centerShape" op="equ" fact="0.08"/>
        <dgm:constr type="primFontSz" for="des" forName="parentNode" op="equ" val="65"/>
        <dgm:constr type="secFontSz" for="des" forName="childNode" op="equ" val="65"/>
      </dgm:constrLst>
      <dgm:ruleLst/>
      <dgm:choose name="Name13">
        <dgm:if name="Name14" axis="ch" ptType="node" hideLastTrans="0" func="cnt" op="gte" val="1">
          <dgm:layoutNode name="centerShape" styleLbl="node0">
            <dgm:alg type="composite"/>
            <dgm:shape xmlns:r="http://schemas.openxmlformats.org/officeDocument/2006/relationships" r:blip="">
              <dgm:adjLst/>
            </dgm:shape>
            <dgm:presOf axis="ch" ptType="node" cnt="1"/>
            <dgm:constrLst>
              <dgm:constr type="w" for="ch" forName="connSite" refType="w" fact="0.7"/>
              <dgm:constr type="h" for="ch" forName="connSite" refType="w" fact="0.7"/>
              <dgm:constr type="ctrX" for="ch" forName="connSite" refType="w" fact="0.5"/>
              <dgm:constr type="ctrY" for="ch" forName="connSite" refType="h" fact="0.5"/>
              <dgm:constr type="w" for="ch" forName="visible" refType="w"/>
              <dgm:constr type="h" for="ch" forName="visible" refType="w"/>
              <dgm:constr type="ctrX" for="ch" forName="visible" refType="w" fact="0.5"/>
              <dgm:constr type="ctrY" for="ch" forName="visible" refType="h" fact="0.5"/>
            </dgm:constrLst>
            <dgm:ruleLst/>
            <dgm:layoutNode name="connSite">
              <dgm:alg type="sp"/>
              <dgm:shape xmlns:r="http://schemas.openxmlformats.org/officeDocument/2006/relationships" type="ellipse" r:blip="" hideGeom="1">
                <dgm:adjLst/>
              </dgm:shape>
              <dgm:presOf/>
              <dgm:constrLst/>
              <dgm:ruleLst/>
            </dgm:layoutNode>
            <dgm:layoutNode name="visible">
              <dgm:alg type="sp"/>
              <dgm:shape xmlns:r="http://schemas.openxmlformats.org/officeDocument/2006/relationships" type="ellipse" r:blip="" blipPhldr="1">
                <dgm:adjLst/>
              </dgm:shape>
              <dgm:presOf/>
              <dgm:constrLst/>
              <dgm:ruleLst/>
            </dgm:layoutNode>
          </dgm:layoutNode>
        </dgm:if>
        <dgm:else name="Name15"/>
      </dgm:choose>
      <dgm:forEach name="Name16" axis="ch">
        <dgm:forEach name="Name17" axis="self" ptType="node">
          <dgm:layoutNode name="node">
            <dgm:alg type="composite"/>
            <dgm:shape xmlns:r="http://schemas.openxmlformats.org/officeDocument/2006/relationships" r:blip="">
              <dgm:adjLst/>
            </dgm:shape>
            <dgm:presOf/>
            <dgm:choose name="Name18">
              <dgm:if name="Name19" func="var" arg="dir" op="equ" val="norm">
                <dgm:constrLst>
                  <dgm:constr type="t" for="ch" forName="parentNode"/>
                  <dgm:constr type="l" for="ch" forName="parentNode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 refType="w" refFor="ch" refForName="parentNode" op="equ" fact="1.1"/>
                  <dgm:constr type="w" for="ch" forName="childNode" refType="w" fact="0.6"/>
                  <dgm:constr type="h" for="ch" forName="childNode" refType="h" refFor="ch" refForName="parentNode"/>
                </dgm:constrLst>
              </dgm:if>
              <dgm:else name="Name20">
                <dgm:constrLst>
                  <dgm:constr type="t" for="ch" forName="parentNode"/>
                  <dgm:constr type="r" for="ch" forName="parentNode" refType="w"/>
                  <dgm:constr type="w" for="ch" forName="parentNode" refType="w" fact="0.4"/>
                  <dgm:constr type="h" for="ch" forName="parentNode" refType="w" refFor="ch" refForName="parentNode" op="equ"/>
                  <dgm:constr type="ctrY" for="ch" forName="childNode" refType="h" refFor="ch" refForName="parentNode" fact="0.5"/>
                  <dgm:constr type="l" for="ch" forName="childNode"/>
                  <dgm:constr type="w" for="ch" forName="childNode" refType="w" fact="0.6"/>
                  <dgm:constr type="h" for="ch" forName="childNode" refType="h" refFor="ch" refForName="parentNode"/>
                </dgm:constrLst>
              </dgm:else>
            </dgm:choose>
            <dgm:ruleLst/>
            <dgm:layoutNode name="parentNode" styleLbl="node1">
              <dgm:varLst>
                <dgm:chMax val="1"/>
                <dgm:bulletEnabled val="1"/>
              </dgm:varLst>
              <dgm:alg type="tx"/>
              <dgm:shape xmlns:r="http://schemas.openxmlformats.org/officeDocument/2006/relationships" type="ellipse" r:blip="">
                <dgm:adjLst/>
              </dgm:shape>
              <dgm:presOf axis="self"/>
              <dgm:constrLst>
                <dgm:constr type="tMarg" refType="primFontSz" fact="0.05"/>
                <dgm:constr type="bMarg" refType="primFontSz" fact="0.05"/>
                <dgm:constr type="lMarg" refType="primFontSz" fact="0.05"/>
                <dgm:constr type="rMarg" refType="primFontSz" fact="0.05"/>
              </dgm:constrLst>
              <dgm:ruleLst>
                <dgm:rule type="primFontSz" val="5" fact="NaN" max="NaN"/>
              </dgm:ruleLst>
            </dgm:layoutNode>
            <dgm:layoutNode name="childNode" styleLbl="revTx" moveWith="parentNode">
              <dgm:varLst>
                <dgm:bulletEnabled val="1"/>
              </dgm:varLst>
              <dgm:alg type="tx">
                <dgm:param type="txAnchorVertCh" val="mid"/>
                <dgm:param type="stBulletLvl" val="1"/>
              </dgm:alg>
              <dgm:choose name="Name21">
                <dgm:if name="Name22" axis="ch" ptType="node" func="cnt" op="gte" val="1">
                  <dgm:shape xmlns:r="http://schemas.openxmlformats.org/officeDocument/2006/relationships" type="rect" r:blip="">
                    <dgm:adjLst/>
                  </dgm:shape>
                </dgm:if>
                <dgm:else name="Name23">
                  <dgm:shape xmlns:r="http://schemas.openxmlformats.org/officeDocument/2006/relationships" type="rect" r:blip="" hideGeom="1">
                    <dgm:adjLst/>
                  </dgm:shape>
                </dgm:else>
              </dgm:choose>
              <dgm:presOf axis="des" ptType="node"/>
              <dgm:constrLst>
                <dgm:constr type="tMarg"/>
                <dgm:constr type="bMarg"/>
                <dgm:constr type="lMarg"/>
                <dgm:constr type="rMarg"/>
              </dgm:constrLst>
              <dgm:ruleLst>
                <dgm:rule type="secFontSz" val="5" fact="NaN" max="NaN"/>
              </dgm:ruleLst>
            </dgm:layoutNode>
          </dgm:layoutNode>
        </dgm:forEach>
        <dgm:forEach name="Name24" axis="self" ptType="parTrans" cnt="1">
          <dgm:layoutNode name="Name25">
            <dgm:alg type="conn">
              <dgm:param type="dim" val="1D"/>
              <dgm:param type="endSty" val="noArr"/>
              <dgm:param type="begPts" val="auto"/>
              <dgm:param type="endPts" val="auto"/>
              <dgm:param type="srcNode" val="connSite"/>
              <dgm:param type="dstNode" val="parentNode"/>
            </dgm:alg>
            <dgm:shape xmlns:r="http://schemas.openxmlformats.org/officeDocument/2006/relationships" type="conn" r:blip="" zOrderOff="-99">
              <dgm:adjLst/>
            </dgm:shape>
            <dgm:presOf axis="self"/>
            <dgm:constrLst>
              <dgm:constr type="connDist"/>
              <dgm:constr type="w" val="1"/>
              <dgm:constr type="h" val="5"/>
              <dgm:constr type="begPad"/>
              <dgm:constr type="endPad"/>
            </dgm:constrLst>
            <dgm:ruleLst/>
          </dgm:layoutNode>
        </dgm:forEach>
      </dgm:forEach>
    </dgm:layoutNod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9374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5CD87D2-4429-4A4E-A5CF-F98445856139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407988" y="1219200"/>
            <a:ext cx="5853112" cy="3292475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93920"/>
            <a:ext cx="5335270" cy="384048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8"/>
            <a:ext cx="2889938" cy="489373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131C244-07EB-42CE-AB05-DC2FBFB8EB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892679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31C244-07EB-42CE-AB05-DC2FBFB8EB70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32496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31C244-07EB-42CE-AB05-DC2FBFB8EB70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47728764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31C244-07EB-42CE-AB05-DC2FBFB8EB70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710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31C244-07EB-42CE-AB05-DC2FBFB8EB70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613799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31C244-07EB-42CE-AB05-DC2FBFB8EB70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5182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31C244-07EB-42CE-AB05-DC2FBFB8EB70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08833053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31C244-07EB-42CE-AB05-DC2FBFB8EB70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24316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31C244-07EB-42CE-AB05-DC2FBFB8EB70}" type="slidenum">
              <a:rPr lang="en-GB" smtClean="0"/>
              <a:t>8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08272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31C244-07EB-42CE-AB05-DC2FBFB8EB70}" type="slidenum">
              <a:rPr lang="en-GB" smtClean="0"/>
              <a:t>9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342981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131C244-07EB-42CE-AB05-DC2FBFB8EB70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9017230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31C244-07EB-42CE-AB05-DC2FBFB8EB70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84787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131C244-07EB-42CE-AB05-DC2FBFB8EB70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78409589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53E1E8A8-E96E-410E-9857-D69DB1D61E8E}" type="slidenum">
              <a:rPr lang="en-GB" smtClean="0"/>
              <a:pPr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5112693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61F8F-CF10-40CC-B41F-DA055063A8D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B60EE-D593-4C94-B8BC-183D55996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047920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61F8F-CF10-40CC-B41F-DA055063A8D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B60EE-D593-4C94-B8BC-183D55996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7885168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61F8F-CF10-40CC-B41F-DA055063A8D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B60EE-D593-4C94-B8BC-183D55996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1025504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61F8F-CF10-40CC-B41F-DA055063A8D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B60EE-D593-4C94-B8BC-183D55996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56401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61F8F-CF10-40CC-B41F-DA055063A8D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B60EE-D593-4C94-B8BC-183D55996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689502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61F8F-CF10-40CC-B41F-DA055063A8D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B60EE-D593-4C94-B8BC-183D55996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0646476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61F8F-CF10-40CC-B41F-DA055063A8D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B60EE-D593-4C94-B8BC-183D55996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893445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61F8F-CF10-40CC-B41F-DA055063A8D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B60EE-D593-4C94-B8BC-183D55996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60811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61F8F-CF10-40CC-B41F-DA055063A8D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B60EE-D593-4C94-B8BC-183D55996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97302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61F8F-CF10-40CC-B41F-DA055063A8D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B60EE-D593-4C94-B8BC-183D55996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4952266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9B61F8F-CF10-40CC-B41F-DA055063A8D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31B60EE-D593-4C94-B8BC-183D55996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1085320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9B61F8F-CF10-40CC-B41F-DA055063A8D2}" type="datetimeFigureOut">
              <a:rPr lang="en-GB" smtClean="0"/>
              <a:t>12/11/2024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31B60EE-D593-4C94-B8BC-183D55996B9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634761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3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447" t="6662" r="-447" b="-2142"/>
          <a:stretch/>
        </p:blipFill>
        <p:spPr>
          <a:xfrm>
            <a:off x="0" y="849855"/>
            <a:ext cx="12059322" cy="863570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47483" y="849855"/>
            <a:ext cx="9144000" cy="1175554"/>
          </a:xfrm>
        </p:spPr>
        <p:txBody>
          <a:bodyPr>
            <a:normAutofit fontScale="90000"/>
          </a:bodyPr>
          <a:lstStyle/>
          <a:p>
            <a:pPr algn="l"/>
            <a:r>
              <a:rPr lang="en-GB" dirty="0">
                <a:solidFill>
                  <a:srgbClr val="FFC000"/>
                </a:solidFill>
              </a:rPr>
              <a:t>Essays and essay writing</a:t>
            </a:r>
            <a:br>
              <a:rPr lang="en-GB" dirty="0">
                <a:solidFill>
                  <a:srgbClr val="FFC000"/>
                </a:solidFill>
              </a:rPr>
            </a:br>
            <a:r>
              <a:rPr lang="en-GB" dirty="0">
                <a:solidFill>
                  <a:srgbClr val="FFC000"/>
                </a:solidFill>
              </a:rPr>
              <a:t>Step by step approach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-197224" y="1687176"/>
            <a:ext cx="9144000" cy="5929238"/>
          </a:xfrm>
        </p:spPr>
        <p:txBody>
          <a:bodyPr>
            <a:normAutofit fontScale="92500" lnSpcReduction="10000"/>
          </a:bodyPr>
          <a:lstStyle/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endParaRPr lang="en-GB" dirty="0">
              <a:solidFill>
                <a:srgbClr val="FFC000"/>
              </a:solidFill>
            </a:endParaRPr>
          </a:p>
          <a:p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Introduction to the Humanities</a:t>
            </a:r>
          </a:p>
          <a:p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HPFY3004</a:t>
            </a:r>
          </a:p>
          <a:p>
            <a:endParaRPr lang="en-GB" dirty="0">
              <a:solidFill>
                <a:srgbClr val="FFFF00"/>
              </a:solidFill>
            </a:endParaRPr>
          </a:p>
          <a:p>
            <a:endParaRPr lang="en-GB" dirty="0">
              <a:solidFill>
                <a:srgbClr val="FFFF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70906544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What is an essay?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09550" y="1905635"/>
            <a:ext cx="6316980" cy="4351338"/>
          </a:xfrm>
        </p:spPr>
        <p:txBody>
          <a:bodyPr>
            <a:normAutofit fontScale="92500" lnSpcReduction="10000"/>
          </a:bodyPr>
          <a:lstStyle/>
          <a:p>
            <a:r>
              <a:rPr lang="en-GB" dirty="0"/>
              <a:t>Essays are used to assess your understanding of specific idea, topic or theme and your ability to explain these in your own words</a:t>
            </a:r>
          </a:p>
          <a:p>
            <a:r>
              <a:rPr lang="en-GB" dirty="0"/>
              <a:t>Usually bring together ideas, </a:t>
            </a:r>
            <a:r>
              <a:rPr lang="en-GB" dirty="0">
                <a:solidFill>
                  <a:srgbClr val="FFC000"/>
                </a:solidFill>
              </a:rPr>
              <a:t>using evidence </a:t>
            </a:r>
            <a:r>
              <a:rPr lang="en-GB" dirty="0"/>
              <a:t>to build and present an </a:t>
            </a:r>
            <a:r>
              <a:rPr lang="en-GB" dirty="0">
                <a:solidFill>
                  <a:srgbClr val="FFC000"/>
                </a:solidFill>
              </a:rPr>
              <a:t>argument</a:t>
            </a:r>
            <a:r>
              <a:rPr lang="en-GB" dirty="0"/>
              <a:t> (thesis) = address a specific question</a:t>
            </a:r>
          </a:p>
          <a:p>
            <a:r>
              <a:rPr lang="en-GB" dirty="0"/>
              <a:t>Can have a ‘set’ format</a:t>
            </a:r>
          </a:p>
          <a:p>
            <a:endParaRPr lang="en-GB" dirty="0"/>
          </a:p>
          <a:p>
            <a:endParaRPr lang="en-GB" dirty="0"/>
          </a:p>
          <a:p>
            <a:pPr marL="0" indent="0">
              <a:buNone/>
            </a:pPr>
            <a:r>
              <a:rPr lang="en-GB" sz="1500" dirty="0"/>
              <a:t>https://library.leeds.ac.uk/downloads/download/133/quick_guide_to_essay_writing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99886" y="2297748"/>
            <a:ext cx="5282564" cy="264128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7399717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1111630" cy="1325563"/>
          </a:xfrm>
        </p:spPr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First step: Think ‘topics’ (subjects, issues, areas)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498054" cy="4351338"/>
          </a:xfrm>
        </p:spPr>
        <p:txBody>
          <a:bodyPr/>
          <a:lstStyle/>
          <a:p>
            <a:r>
              <a:rPr lang="en-GB" dirty="0"/>
              <a:t>what subject/s interest you?</a:t>
            </a:r>
          </a:p>
          <a:p>
            <a:pPr lvl="1"/>
            <a:r>
              <a:rPr lang="en-GB" dirty="0"/>
              <a:t>This will give your essay a </a:t>
            </a:r>
            <a:r>
              <a:rPr lang="en-GB" dirty="0">
                <a:solidFill>
                  <a:srgbClr val="FFC000"/>
                </a:solidFill>
              </a:rPr>
              <a:t>focus</a:t>
            </a:r>
          </a:p>
          <a:p>
            <a:r>
              <a:rPr lang="en-GB" dirty="0"/>
              <a:t>what questions do you have about the topic(s)?</a:t>
            </a:r>
          </a:p>
          <a:p>
            <a:pPr lvl="1"/>
            <a:r>
              <a:rPr lang="en-GB" dirty="0"/>
              <a:t>This forms the </a:t>
            </a:r>
            <a:r>
              <a:rPr lang="en-GB" dirty="0">
                <a:solidFill>
                  <a:srgbClr val="FFC000"/>
                </a:solidFill>
              </a:rPr>
              <a:t>‘thesis’</a:t>
            </a:r>
            <a:endParaRPr lang="en-GB" dirty="0"/>
          </a:p>
          <a:p>
            <a:r>
              <a:rPr lang="en-GB" dirty="0"/>
              <a:t>what would you like to learn more about?</a:t>
            </a:r>
          </a:p>
          <a:p>
            <a:pPr marL="0" indent="0">
              <a:buNone/>
            </a:pPr>
            <a:r>
              <a:rPr lang="en-GB" dirty="0"/>
              <a:t>This is not a free for all, write any old stuff you think you know…..</a:t>
            </a:r>
          </a:p>
        </p:txBody>
      </p:sp>
      <p:sp>
        <p:nvSpPr>
          <p:cNvPr id="4" name="TextBox 3"/>
          <p:cNvSpPr txBox="1"/>
          <p:nvPr/>
        </p:nvSpPr>
        <p:spPr>
          <a:xfrm>
            <a:off x="1954060" y="6311900"/>
            <a:ext cx="9258560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Thesis = </a:t>
            </a:r>
            <a:r>
              <a:rPr lang="en-GB" dirty="0"/>
              <a:t>a statement or theory that is put forward as a premise to be evidenced or demonstrated.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64927" y="2519252"/>
            <a:ext cx="5390012" cy="280765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1985360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Step 2: Scholarly support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48856" y="1825625"/>
            <a:ext cx="6164262" cy="4351338"/>
          </a:xfrm>
        </p:spPr>
        <p:txBody>
          <a:bodyPr>
            <a:normAutofit lnSpcReduction="10000"/>
          </a:bodyPr>
          <a:lstStyle/>
          <a:p>
            <a:r>
              <a:rPr lang="en-GB" dirty="0"/>
              <a:t>Topic needs to be supported by ‘</a:t>
            </a:r>
            <a:r>
              <a:rPr lang="en-GB" dirty="0">
                <a:solidFill>
                  <a:srgbClr val="FFC000"/>
                </a:solidFill>
              </a:rPr>
              <a:t>scholarship</a:t>
            </a:r>
            <a:r>
              <a:rPr lang="en-GB" dirty="0"/>
              <a:t>’</a:t>
            </a:r>
          </a:p>
          <a:p>
            <a:pPr lvl="1"/>
            <a:r>
              <a:rPr lang="en-GB" dirty="0"/>
              <a:t>will be marked against criteria that has good scholarship at its heart</a:t>
            </a:r>
          </a:p>
          <a:p>
            <a:pPr lvl="1"/>
            <a:r>
              <a:rPr lang="en-GB" dirty="0"/>
              <a:t>means good, serious academic engagement </a:t>
            </a:r>
          </a:p>
          <a:p>
            <a:pPr lvl="1"/>
            <a:r>
              <a:rPr lang="en-GB" dirty="0"/>
              <a:t>peer review articles, journals, books, yes but also credible and appropriate sources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r>
              <a:rPr lang="en-GB" dirty="0"/>
              <a:t>Not what you think, or, what you think you know, not what you can get from Google, but what you can </a:t>
            </a:r>
            <a:r>
              <a:rPr lang="en-GB" dirty="0">
                <a:solidFill>
                  <a:srgbClr val="FFC000"/>
                </a:solidFill>
              </a:rPr>
              <a:t>support</a:t>
            </a:r>
            <a:r>
              <a:rPr lang="en-GB" dirty="0"/>
              <a:t> with </a:t>
            </a:r>
            <a:r>
              <a:rPr lang="en-GB" dirty="0">
                <a:solidFill>
                  <a:srgbClr val="FFC000"/>
                </a:solidFill>
              </a:rPr>
              <a:t>evidence</a:t>
            </a:r>
            <a:r>
              <a:rPr lang="en-GB" dirty="0"/>
              <a:t>.</a:t>
            </a: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 rotWithShape="1">
          <a:blip r:embed="rId3"/>
          <a:srcRect l="12246" t="15309" r="8248" b="11191"/>
          <a:stretch/>
        </p:blipFill>
        <p:spPr>
          <a:xfrm>
            <a:off x="6313118" y="2059542"/>
            <a:ext cx="5656824" cy="34800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6412030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2838" y="365125"/>
            <a:ext cx="11937304" cy="1325563"/>
          </a:xfrm>
        </p:spPr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Step 3: Finding sources (we all start here)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4122107" cy="4351338"/>
          </a:xfrm>
        </p:spPr>
        <p:txBody>
          <a:bodyPr/>
          <a:lstStyle/>
          <a:p>
            <a:r>
              <a:rPr lang="en-GB" dirty="0"/>
              <a:t>Log into the library system with a topic, or idea (</a:t>
            </a:r>
            <a:r>
              <a:rPr lang="en-GB" dirty="0" err="1"/>
              <a:t>biodistance</a:t>
            </a:r>
            <a:r>
              <a:rPr lang="en-GB" dirty="0"/>
              <a:t> past populations Cyprus, or animals and nautical archaeology)</a:t>
            </a:r>
          </a:p>
          <a:p>
            <a:r>
              <a:rPr lang="en-GB" dirty="0"/>
              <a:t>Search for your idea/topic to help form a ‘thesis’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71695" y="1825625"/>
            <a:ext cx="4737580" cy="3503268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09EB87DA-FEBC-A63C-4208-99D6AE53B34F}"/>
              </a:ext>
            </a:extLst>
          </p:cNvPr>
          <p:cNvSpPr txBox="1"/>
          <p:nvPr/>
        </p:nvSpPr>
        <p:spPr>
          <a:xfrm>
            <a:off x="1016000" y="5960533"/>
            <a:ext cx="10886089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</a:rPr>
              <a:t>A thesis is a sentence that sums up the central point of your essay – it usually comes at the end of your introduction –not something that is already well known but it requires some evidence to support it</a:t>
            </a:r>
          </a:p>
        </p:txBody>
      </p:sp>
    </p:spTree>
    <p:extLst>
      <p:ext uri="{BB962C8B-B14F-4D97-AF65-F5344CB8AC3E}">
        <p14:creationId xmlns:p14="http://schemas.microsoft.com/office/powerpoint/2010/main" val="362608081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Step 4: Start writing, essay plans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825625"/>
            <a:ext cx="5900803" cy="4351338"/>
          </a:xfrm>
        </p:spPr>
        <p:txBody>
          <a:bodyPr/>
          <a:lstStyle/>
          <a:p>
            <a:r>
              <a:rPr lang="en-GB" dirty="0"/>
              <a:t>Capture the attention with an interesting "hook“ or bold statement 	a compelling fact or anecdote</a:t>
            </a:r>
          </a:p>
          <a:p>
            <a:r>
              <a:rPr lang="en-GB" dirty="0"/>
              <a:t>Give a clear </a:t>
            </a:r>
            <a:r>
              <a:rPr lang="en-GB" dirty="0">
                <a:solidFill>
                  <a:srgbClr val="FFC000"/>
                </a:solidFill>
              </a:rPr>
              <a:t>thesis</a:t>
            </a:r>
            <a:r>
              <a:rPr lang="en-GB" dirty="0"/>
              <a:t> statement that provides a debate or argument</a:t>
            </a:r>
          </a:p>
          <a:p>
            <a:pPr lvl="1"/>
            <a:r>
              <a:rPr lang="en-GB" dirty="0"/>
              <a:t>(note: not a fight…..)</a:t>
            </a:r>
          </a:p>
          <a:p>
            <a:r>
              <a:rPr lang="en-GB" dirty="0"/>
              <a:t>Refer to the arguments (</a:t>
            </a:r>
            <a:r>
              <a:rPr lang="en-GB" dirty="0" err="1"/>
              <a:t>fors</a:t>
            </a:r>
            <a:r>
              <a:rPr lang="en-GB" dirty="0"/>
              <a:t> and </a:t>
            </a:r>
            <a:r>
              <a:rPr lang="en-GB" dirty="0" err="1"/>
              <a:t>againsts</a:t>
            </a:r>
            <a:r>
              <a:rPr lang="en-GB" dirty="0"/>
              <a:t> or pros and cons) to support the thesis central to the essay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611413" y="2019485"/>
            <a:ext cx="5409192" cy="3371222"/>
          </a:xfrm>
          <a:prstGeom prst="rect">
            <a:avLst/>
          </a:prstGeom>
        </p:spPr>
      </p:pic>
      <p:sp>
        <p:nvSpPr>
          <p:cNvPr id="5" name="TextBox 4"/>
          <p:cNvSpPr txBox="1"/>
          <p:nvPr/>
        </p:nvSpPr>
        <p:spPr>
          <a:xfrm>
            <a:off x="7974418" y="3486190"/>
            <a:ext cx="116958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support statement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9614739" y="2800965"/>
            <a:ext cx="1262368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solidFill>
                  <a:srgbClr val="FFC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…but what about...?</a:t>
            </a:r>
          </a:p>
        </p:txBody>
      </p:sp>
    </p:spTree>
    <p:extLst>
      <p:ext uri="{BB962C8B-B14F-4D97-AF65-F5344CB8AC3E}">
        <p14:creationId xmlns:p14="http://schemas.microsoft.com/office/powerpoint/2010/main" val="399768018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Plan – the three part approach </a:t>
            </a:r>
          </a:p>
        </p:txBody>
      </p:sp>
      <p:graphicFrame>
        <p:nvGraphicFramePr>
          <p:cNvPr id="4" name="Content Placeholder 3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403354498"/>
              </p:ext>
            </p:extLst>
          </p:nvPr>
        </p:nvGraphicFramePr>
        <p:xfrm>
          <a:off x="1981200" y="1774826"/>
          <a:ext cx="8229600" cy="462597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439418394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0AAC9A-9563-782B-583D-86387D621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Word to the wise: Not all topics are ‘easy’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ADCBB7E-7303-3FD1-B27F-01018CAC21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5"/>
            <a:ext cx="5674112" cy="4351338"/>
          </a:xfrm>
        </p:spPr>
        <p:txBody>
          <a:bodyPr/>
          <a:lstStyle/>
          <a:p>
            <a:r>
              <a:rPr lang="en-GB" dirty="0"/>
              <a:t>Clear focus but lack supporting evidence</a:t>
            </a:r>
          </a:p>
          <a:p>
            <a:pPr lvl="1"/>
            <a:r>
              <a:rPr lang="en-GB" dirty="0"/>
              <a:t>Current, from the news, just emerging, i.e. they are just too new</a:t>
            </a:r>
          </a:p>
          <a:p>
            <a:r>
              <a:rPr lang="en-GB" dirty="0"/>
              <a:t>Clear focus but lack supporting evidence</a:t>
            </a:r>
          </a:p>
          <a:p>
            <a:pPr lvl="1"/>
            <a:r>
              <a:rPr lang="en-GB" dirty="0"/>
              <a:t>Long running debates BUT source evidence is problematic (lacking, poorly recorded, contradictory….)</a:t>
            </a:r>
          </a:p>
          <a:p>
            <a:pPr marL="457200" lvl="1" indent="0">
              <a:buNone/>
            </a:pPr>
            <a:endParaRPr lang="en-GB" dirty="0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59C6EC4-ABCD-858D-F44A-1F6F89CDCC3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b="6073"/>
          <a:stretch/>
        </p:blipFill>
        <p:spPr>
          <a:xfrm>
            <a:off x="7047981" y="1825625"/>
            <a:ext cx="4760429" cy="42359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910499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Step ?: Can come anywhere: Title or heading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/>
              <a:t>Often the most fun bit of the essay</a:t>
            </a:r>
          </a:p>
          <a:p>
            <a:r>
              <a:rPr lang="en-GB" dirty="0"/>
              <a:t>Focus on attracting attention</a:t>
            </a:r>
          </a:p>
          <a:p>
            <a:r>
              <a:rPr lang="en-GB" dirty="0"/>
              <a:t>Use literary devices or a clear statement</a:t>
            </a:r>
          </a:p>
          <a:p>
            <a:pPr lvl="1"/>
            <a:r>
              <a:rPr lang="en-GB" dirty="0"/>
              <a:t>Alliteration</a:t>
            </a:r>
          </a:p>
          <a:p>
            <a:pPr lvl="1"/>
            <a:r>
              <a:rPr lang="en-GB" dirty="0"/>
              <a:t>Well-known phrases</a:t>
            </a:r>
          </a:p>
          <a:p>
            <a:r>
              <a:rPr lang="en-GB" dirty="0"/>
              <a:t>Make it address a question = </a:t>
            </a:r>
            <a:r>
              <a:rPr lang="en-GB" dirty="0">
                <a:solidFill>
                  <a:srgbClr val="FFC000"/>
                </a:solidFill>
              </a:rPr>
              <a:t>evaluation</a:t>
            </a:r>
          </a:p>
          <a:p>
            <a:pPr marL="0" indent="0">
              <a:buNone/>
            </a:pPr>
            <a:r>
              <a:rPr lang="en-GB" dirty="0"/>
              <a:t>	Discuss (to what extent)</a:t>
            </a:r>
          </a:p>
          <a:p>
            <a:pPr marL="0" indent="0">
              <a:buNone/>
            </a:pPr>
            <a:r>
              <a:rPr lang="en-GB" dirty="0"/>
              <a:t>	Assess (the impact of)</a:t>
            </a:r>
          </a:p>
          <a:p>
            <a:pPr marL="0" indent="0">
              <a:buNone/>
            </a:pPr>
            <a:r>
              <a:rPr lang="en-GB" dirty="0"/>
              <a:t>	Examine </a:t>
            </a:r>
          </a:p>
          <a:p>
            <a:pPr marL="0" indent="0">
              <a:buNone/>
            </a:pPr>
            <a:r>
              <a:rPr lang="en-GB" dirty="0"/>
              <a:t>	Consider = </a:t>
            </a:r>
            <a:r>
              <a:rPr lang="en-GB" dirty="0">
                <a:solidFill>
                  <a:srgbClr val="FFC000"/>
                </a:solidFill>
              </a:rPr>
              <a:t>Process</a:t>
            </a:r>
            <a:r>
              <a:rPr lang="en-GB" dirty="0"/>
              <a:t> words (give direction)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342334" y="1825625"/>
            <a:ext cx="3609201" cy="36092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3631160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268" y="91313"/>
            <a:ext cx="12191999" cy="1252728"/>
          </a:xfrm>
        </p:spPr>
        <p:txBody>
          <a:bodyPr>
            <a:normAutofit/>
          </a:bodyPr>
          <a:lstStyle/>
          <a:p>
            <a:r>
              <a:rPr lang="en-GB" sz="3800" dirty="0">
                <a:solidFill>
                  <a:srgbClr val="FFC000"/>
                </a:solidFill>
              </a:rPr>
              <a:t>Instruction words: Your essay should have one to direct you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406732" y="1116195"/>
            <a:ext cx="8229600" cy="4625609"/>
          </a:xfrm>
        </p:spPr>
        <p:txBody>
          <a:bodyPr>
            <a:noAutofit/>
          </a:bodyPr>
          <a:lstStyle/>
          <a:p>
            <a:r>
              <a:rPr lang="en-GB" sz="2400" dirty="0">
                <a:solidFill>
                  <a:srgbClr val="0070C0"/>
                </a:solidFill>
              </a:rPr>
              <a:t>Compare and contrast- </a:t>
            </a:r>
            <a:r>
              <a:rPr lang="en-GB" sz="2400" dirty="0"/>
              <a:t>similarities and differences</a:t>
            </a:r>
            <a:endParaRPr lang="en-GB" sz="2400" dirty="0">
              <a:solidFill>
                <a:schemeClr val="bg1">
                  <a:lumMod val="20000"/>
                  <a:lumOff val="80000"/>
                </a:schemeClr>
              </a:solidFill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Describe, explain, outline (and discuss) </a:t>
            </a:r>
            <a:r>
              <a:rPr lang="en-GB" sz="2400" dirty="0"/>
              <a:t>–straight forward…</a:t>
            </a:r>
            <a:endParaRPr lang="en-GB" sz="2400" dirty="0">
              <a:solidFill>
                <a:schemeClr val="bg1">
                  <a:lumMod val="20000"/>
                  <a:lumOff val="80000"/>
                </a:schemeClr>
              </a:solidFill>
            </a:endParaRPr>
          </a:p>
          <a:p>
            <a:r>
              <a:rPr lang="en-GB" sz="2400" dirty="0">
                <a:solidFill>
                  <a:srgbClr val="0070C0"/>
                </a:solidFill>
              </a:rPr>
              <a:t>Evaluate  </a:t>
            </a:r>
            <a:r>
              <a:rPr lang="en-GB" sz="2400" dirty="0"/>
              <a:t>- judge the value</a:t>
            </a:r>
          </a:p>
          <a:p>
            <a:r>
              <a:rPr lang="en-GB" sz="2400" dirty="0">
                <a:solidFill>
                  <a:srgbClr val="0070C0"/>
                </a:solidFill>
              </a:rPr>
              <a:t>Criticize </a:t>
            </a:r>
            <a:r>
              <a:rPr lang="en-GB" sz="2400" dirty="0"/>
              <a:t>–</a:t>
            </a:r>
            <a:r>
              <a:rPr lang="en-GB" sz="2400" dirty="0">
                <a:solidFill>
                  <a:schemeClr val="bg1">
                    <a:lumMod val="20000"/>
                    <a:lumOff val="80000"/>
                  </a:schemeClr>
                </a:solidFill>
              </a:rPr>
              <a:t> </a:t>
            </a:r>
            <a:r>
              <a:rPr lang="en-GB" sz="2400" dirty="0"/>
              <a:t>show flaws, problems </a:t>
            </a:r>
          </a:p>
          <a:p>
            <a:r>
              <a:rPr lang="en-GB" sz="2400" dirty="0">
                <a:solidFill>
                  <a:srgbClr val="0070C0"/>
                </a:solidFill>
              </a:rPr>
              <a:t>Argue</a:t>
            </a:r>
            <a:r>
              <a:rPr lang="en-GB" sz="2400" dirty="0">
                <a:solidFill>
                  <a:schemeClr val="bg1">
                    <a:lumMod val="20000"/>
                    <a:lumOff val="80000"/>
                  </a:schemeClr>
                </a:solidFill>
              </a:rPr>
              <a:t> </a:t>
            </a:r>
            <a:r>
              <a:rPr lang="en-GB" sz="2400" dirty="0"/>
              <a:t>– make a case with good evidence</a:t>
            </a:r>
          </a:p>
          <a:p>
            <a:r>
              <a:rPr lang="en-GB" sz="2400" dirty="0">
                <a:solidFill>
                  <a:srgbClr val="0070C0"/>
                </a:solidFill>
              </a:rPr>
              <a:t>Assess</a:t>
            </a:r>
            <a:r>
              <a:rPr lang="en-GB" sz="2400" dirty="0"/>
              <a:t>  - weigh up aspects, balance up evidence</a:t>
            </a:r>
          </a:p>
          <a:p>
            <a:r>
              <a:rPr lang="en-GB" sz="2400" dirty="0">
                <a:solidFill>
                  <a:srgbClr val="0070C0"/>
                </a:solidFill>
              </a:rPr>
              <a:t>Comment on </a:t>
            </a:r>
            <a:r>
              <a:rPr lang="en-GB" sz="2400" dirty="0"/>
              <a:t>– describe and consider</a:t>
            </a:r>
          </a:p>
          <a:p>
            <a:r>
              <a:rPr lang="en-GB" sz="2400" dirty="0">
                <a:solidFill>
                  <a:srgbClr val="0070C0"/>
                </a:solidFill>
              </a:rPr>
              <a:t>Account for </a:t>
            </a:r>
            <a:r>
              <a:rPr lang="en-GB" sz="2400" dirty="0"/>
              <a:t>– explanation needed with reasons</a:t>
            </a:r>
          </a:p>
          <a:p>
            <a:r>
              <a:rPr lang="en-GB" sz="2400" dirty="0">
                <a:solidFill>
                  <a:srgbClr val="0070C0"/>
                </a:solidFill>
              </a:rPr>
              <a:t>Classify </a:t>
            </a:r>
            <a:r>
              <a:rPr lang="en-GB" sz="2400" dirty="0"/>
              <a:t>– divide up put in boundaries</a:t>
            </a:r>
          </a:p>
          <a:p>
            <a:r>
              <a:rPr lang="en-GB" sz="2400" dirty="0">
                <a:solidFill>
                  <a:srgbClr val="0070C0"/>
                </a:solidFill>
              </a:rPr>
              <a:t>Identify </a:t>
            </a:r>
            <a:r>
              <a:rPr lang="en-GB" sz="2400" dirty="0"/>
              <a:t>– show or find relevant examples</a:t>
            </a:r>
          </a:p>
          <a:p>
            <a:r>
              <a:rPr lang="en-GB" sz="2400" dirty="0">
                <a:solidFill>
                  <a:srgbClr val="0070C0"/>
                </a:solidFill>
              </a:rPr>
              <a:t>Interpret</a:t>
            </a:r>
            <a:r>
              <a:rPr lang="en-GB" sz="2400" dirty="0">
                <a:solidFill>
                  <a:schemeClr val="bg1">
                    <a:lumMod val="20000"/>
                    <a:lumOff val="80000"/>
                  </a:schemeClr>
                </a:solidFill>
              </a:rPr>
              <a:t> </a:t>
            </a:r>
            <a:r>
              <a:rPr lang="en-GB" sz="2400" dirty="0"/>
              <a:t>– use your judgement to clarify and explain</a:t>
            </a:r>
          </a:p>
          <a:p>
            <a:r>
              <a:rPr lang="en-GB" dirty="0">
                <a:solidFill>
                  <a:srgbClr val="0070C0"/>
                </a:solidFill>
              </a:rPr>
              <a:t>Analyse </a:t>
            </a:r>
            <a:r>
              <a:rPr lang="en-GB" dirty="0"/>
              <a:t>– </a:t>
            </a:r>
            <a:r>
              <a:rPr lang="en-GB" sz="2400" dirty="0"/>
              <a:t>break up or dissolve – detailed examination of</a:t>
            </a:r>
          </a:p>
        </p:txBody>
      </p:sp>
    </p:spTree>
    <p:extLst>
      <p:ext uri="{BB962C8B-B14F-4D97-AF65-F5344CB8AC3E}">
        <p14:creationId xmlns:p14="http://schemas.microsoft.com/office/powerpoint/2010/main" val="302562368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Tips for excellent essays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80766" y="1519599"/>
            <a:ext cx="7413213" cy="462560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Write in paragraphs, clearly defined, with a space between</a:t>
            </a:r>
          </a:p>
          <a:p>
            <a:r>
              <a:rPr lang="en-GB" dirty="0"/>
              <a:t>Avoid repeated words/phrases</a:t>
            </a:r>
          </a:p>
          <a:p>
            <a:r>
              <a:rPr lang="en-GB" dirty="0"/>
              <a:t>Use capital letters for proper names</a:t>
            </a:r>
          </a:p>
          <a:p>
            <a:r>
              <a:rPr lang="en-GB" dirty="0"/>
              <a:t>Avoid  contractions, isn’t, couldn’t, shouldn’t, can’t</a:t>
            </a:r>
          </a:p>
          <a:p>
            <a:pPr lvl="1"/>
            <a:r>
              <a:rPr lang="en-GB" dirty="0"/>
              <a:t>Ok for blogs etc., BUT not more formal academic text = is not, should not, will not, etc.</a:t>
            </a:r>
          </a:p>
          <a:p>
            <a:pPr lvl="1"/>
            <a:endParaRPr lang="en-GB" dirty="0"/>
          </a:p>
          <a:p>
            <a:pPr marL="457200" lvl="1" indent="0">
              <a:buNone/>
            </a:pPr>
            <a:r>
              <a:rPr lang="en-GB" b="1" dirty="0">
                <a:solidFill>
                  <a:srgbClr val="FFC000"/>
                </a:solidFill>
              </a:rPr>
              <a:t>NOW READ your script out aloud to yourself – </a:t>
            </a:r>
          </a:p>
          <a:p>
            <a:pPr marL="457200" lvl="1" indent="0">
              <a:buNone/>
            </a:pPr>
            <a:r>
              <a:rPr lang="en-GB" b="1" dirty="0">
                <a:solidFill>
                  <a:srgbClr val="FFC000"/>
                </a:solidFill>
              </a:rPr>
              <a:t>(why would I ask you to do that?)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91540A57-2C20-176C-AAA8-4D9FDD690898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755" t="2592" r="-1147" b="3084"/>
          <a:stretch/>
        </p:blipFill>
        <p:spPr>
          <a:xfrm>
            <a:off x="7200421" y="1690688"/>
            <a:ext cx="4810813" cy="3108068"/>
          </a:xfrm>
          <a:prstGeom prst="rect">
            <a:avLst/>
          </a:prstGeom>
          <a:ln>
            <a:solidFill>
              <a:schemeClr val="bg1">
                <a:lumMod val="85000"/>
                <a:lumOff val="15000"/>
              </a:schemeClr>
            </a:solidFill>
          </a:ln>
        </p:spPr>
      </p:pic>
    </p:spTree>
    <p:extLst>
      <p:ext uri="{BB962C8B-B14F-4D97-AF65-F5344CB8AC3E}">
        <p14:creationId xmlns:p14="http://schemas.microsoft.com/office/powerpoint/2010/main" val="39755732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F516C0-87C9-8F54-5C31-A6DFBEFCCB2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Reference throughout plus </a:t>
            </a:r>
            <a:r>
              <a:rPr lang="en-GB"/>
              <a:t>reference list at end</a:t>
            </a:r>
            <a:endParaRPr lang="en-GB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632ACB52-CEAE-051E-7046-6CE6D32C6173}"/>
              </a:ext>
            </a:extLst>
          </p:cNvPr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/>
              <a:t>Cite sources, in introduction and main body not usually in the conclusion</a:t>
            </a:r>
          </a:p>
        </p:txBody>
      </p:sp>
    </p:spTree>
    <p:extLst>
      <p:ext uri="{BB962C8B-B14F-4D97-AF65-F5344CB8AC3E}">
        <p14:creationId xmlns:p14="http://schemas.microsoft.com/office/powerpoint/2010/main" val="346699324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rgbClr val="FFC000"/>
                </a:solidFill>
              </a:rPr>
              <a:t>Top tip: Overview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47056"/>
            <a:ext cx="4536504" cy="4625609"/>
          </a:xfrm>
        </p:spPr>
        <p:txBody>
          <a:bodyPr>
            <a:normAutofit lnSpcReduction="10000"/>
          </a:bodyPr>
          <a:lstStyle/>
          <a:p>
            <a:r>
              <a:rPr lang="en-GB" dirty="0"/>
              <a:t>Put the essay title in</a:t>
            </a:r>
          </a:p>
          <a:p>
            <a:endParaRPr lang="en-GB" dirty="0"/>
          </a:p>
          <a:p>
            <a:r>
              <a:rPr lang="en-GB" dirty="0"/>
              <a:t>Address your essay title</a:t>
            </a:r>
          </a:p>
          <a:p>
            <a:endParaRPr lang="en-GB" dirty="0"/>
          </a:p>
          <a:p>
            <a:r>
              <a:rPr lang="en-GB" dirty="0"/>
              <a:t>Put a reference list in</a:t>
            </a:r>
          </a:p>
          <a:p>
            <a:endParaRPr lang="en-GB" dirty="0"/>
          </a:p>
          <a:p>
            <a:r>
              <a:rPr lang="en-GB" dirty="0"/>
              <a:t>Edit – get it correct</a:t>
            </a:r>
          </a:p>
          <a:p>
            <a:pPr lvl="1"/>
            <a:r>
              <a:rPr lang="en-GB" dirty="0"/>
              <a:t>spelling, 	</a:t>
            </a:r>
          </a:p>
          <a:p>
            <a:pPr lvl="1"/>
            <a:r>
              <a:rPr lang="en-GB" dirty="0"/>
              <a:t>grammar, </a:t>
            </a:r>
          </a:p>
          <a:p>
            <a:pPr lvl="1"/>
            <a:r>
              <a:rPr lang="en-GB" dirty="0"/>
              <a:t>conventions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96107" y="1027906"/>
            <a:ext cx="5722434" cy="536376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04508588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 Them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29AF8C"/>
      </a:accent1>
      <a:accent2>
        <a:srgbClr val="97BE49"/>
      </a:accent2>
      <a:accent3>
        <a:srgbClr val="3D9CCC"/>
      </a:accent3>
      <a:accent4>
        <a:srgbClr val="7C60C6"/>
      </a:accent4>
      <a:accent5>
        <a:srgbClr val="C9492C"/>
      </a:accent5>
      <a:accent6>
        <a:srgbClr val="D58C2E"/>
      </a:accent6>
      <a:hlink>
        <a:srgbClr val="0563C1"/>
      </a:hlink>
      <a:folHlink>
        <a:srgbClr val="954F72"/>
      </a:folHlink>
    </a:clrScheme>
    <a:fontScheme name="Office Them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3E4F19A7-A959-40BB-972C-4880BAF8EB09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700</TotalTime>
  <Words>825</Words>
  <Application>Microsoft Office PowerPoint</Application>
  <PresentationFormat>Widescreen</PresentationFormat>
  <Paragraphs>123</Paragraphs>
  <Slides>13</Slides>
  <Notes>13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Calibri Light</vt:lpstr>
      <vt:lpstr>Office Theme</vt:lpstr>
      <vt:lpstr>Essays and essay writing Step by step approach</vt:lpstr>
      <vt:lpstr>What is an essay?</vt:lpstr>
      <vt:lpstr>First step: Think ‘topics’ (subjects, issues, areas)</vt:lpstr>
      <vt:lpstr>Step 2: Scholarly support</vt:lpstr>
      <vt:lpstr>Step 3: Finding sources (we all start here)</vt:lpstr>
      <vt:lpstr>Step 4: Start writing, essay plans</vt:lpstr>
      <vt:lpstr>Plan – the three part approach </vt:lpstr>
      <vt:lpstr>Word to the wise: Not all topics are ‘easy’</vt:lpstr>
      <vt:lpstr>Step ?: Can come anywhere: Title or heading</vt:lpstr>
      <vt:lpstr>Instruction words: Your essay should have one to direct you</vt:lpstr>
      <vt:lpstr>Tips for excellent essays</vt:lpstr>
      <vt:lpstr>Reference throughout plus reference list at end</vt:lpstr>
      <vt:lpstr>Top tip: Overview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Reading for Research</dc:title>
  <dc:creator>Ros Coard</dc:creator>
  <cp:lastModifiedBy>Ros Coard</cp:lastModifiedBy>
  <cp:revision>11</cp:revision>
  <cp:lastPrinted>2021-10-18T11:42:08Z</cp:lastPrinted>
  <dcterms:created xsi:type="dcterms:W3CDTF">2021-10-14T11:47:12Z</dcterms:created>
  <dcterms:modified xsi:type="dcterms:W3CDTF">2024-11-12T10:03:43Z</dcterms:modified>
</cp:coreProperties>
</file>