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70" d="100"/>
          <a:sy n="70" d="100"/>
        </p:scale>
        <p:origin x="3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BB6BB-77D5-4D06-AE72-9F49620B3AC4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9F76ED-6418-46C9-B400-0F9E21EFE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21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9F76ED-6418-46C9-B400-0F9E21EFE6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94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16/10/2025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0204060"/>
              </p:ext>
            </p:extLst>
          </p:nvPr>
        </p:nvGraphicFramePr>
        <p:xfrm>
          <a:off x="6851177" y="242939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Gorchmynion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Nôd y wers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Fy hyder i addysgu yn Gymraeg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96845" y="24293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latin typeface="SassoonCRInfant" panose="02010503020300020003" pitchFamily="2" charset="0"/>
              </a:rPr>
              <a:t>Charlotte Foulkes</a:t>
            </a:r>
          </a:p>
          <a:p>
            <a:r>
              <a:rPr lang="cy-GB" dirty="0"/>
              <a:t>Teitl y wers: 	 </a:t>
            </a:r>
            <a:r>
              <a:rPr lang="cy-GB" dirty="0">
                <a:latin typeface="SassoonCRInfant" panose="02010503020300020003" pitchFamily="2" charset="0"/>
              </a:rPr>
              <a:t>Y Tywydd </a:t>
            </a:r>
          </a:p>
          <a:p>
            <a:r>
              <a:rPr lang="cy-GB" dirty="0"/>
              <a:t>Nod y wers:	 </a:t>
            </a:r>
            <a:r>
              <a:rPr lang="cy-GB" dirty="0">
                <a:latin typeface="SassoonCRInfant" panose="02010503020300020003" pitchFamily="2" charset="0"/>
              </a:rPr>
              <a:t>Dysgu – Ateb: Ydy hi’n.. Gofyn: Ydy. Nac Ydy</a:t>
            </a:r>
          </a:p>
          <a:p>
            <a:r>
              <a:rPr lang="cy-GB" dirty="0"/>
              <a:t>Blwyddyn:	 </a:t>
            </a:r>
            <a:r>
              <a:rPr lang="cy-GB" dirty="0">
                <a:latin typeface="SassoonCRInfant" panose="02010503020300020003" pitchFamily="2" charset="0"/>
              </a:rPr>
              <a:t>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3603139"/>
              </p:ext>
            </p:extLst>
          </p:nvPr>
        </p:nvGraphicFramePr>
        <p:xfrm>
          <a:off x="6851177" y="1540161"/>
          <a:ext cx="5131274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680248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Adolygu- geirfa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Cynnwys newydd – drilio patrymau newydd- ‘Cheerleading’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Ymarfer- chwarae gêm- </a:t>
                      </a:r>
                      <a:r>
                        <a:rPr lang="cy-GB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 help pwerbwynt Ymarfer- 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amser canu – </a:t>
                      </a:r>
                      <a:r>
                        <a:rPr lang="cy-GB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 help pwerbwynt</a:t>
                      </a:r>
                      <a:endParaRPr lang="cy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83095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Tywydd Geirfa: braf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glaw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eira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sych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poeth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cymylog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rhewllyd</a:t>
                      </a:r>
                    </a:p>
                    <a:p>
                      <a:endParaRPr lang="cy-GB" dirty="0"/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 hi’n.....?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Ydy, mae hi’n....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Nac ydy, dydy hi ddim yn...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8803"/>
              </p:ext>
            </p:extLst>
          </p:nvPr>
        </p:nvGraphicFramePr>
        <p:xfrm>
          <a:off x="400477" y="1705978"/>
          <a:ext cx="5695523" cy="46805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45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 hi’n.....?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Ydy, mae hi’n....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Nac ydy, dydy hi ddim yn...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Tywydd Geirfa: braf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glaw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bwrw eira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sych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poeth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cymylog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                    rhewllyd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Ateb: Sut mae’t tywydd heddiw?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eed2d42-a6f2-4cb4-a595-8ff8e3f56956" xsi:nil="true"/>
    <lcf76f155ced4ddcb4097134ff3c332f xmlns="3a5a27ae-cbc0-43b4-b513-8c13dcf4212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D36F293FAD294089F3204B21511BD6" ma:contentTypeVersion="11" ma:contentTypeDescription="Create a new document." ma:contentTypeScope="" ma:versionID="33b4d97db3661d511f1a7d9e7e40d1f3">
  <xsd:schema xmlns:xsd="http://www.w3.org/2001/XMLSchema" xmlns:xs="http://www.w3.org/2001/XMLSchema" xmlns:p="http://schemas.microsoft.com/office/2006/metadata/properties" xmlns:ns2="3a5a27ae-cbc0-43b4-b513-8c13dcf42129" xmlns:ns3="1eed2d42-a6f2-4cb4-a595-8ff8e3f56956" targetNamespace="http://schemas.microsoft.com/office/2006/metadata/properties" ma:root="true" ma:fieldsID="f4cd8c6fa533b66177465be8b8b255a8" ns2:_="" ns3:_="">
    <xsd:import namespace="3a5a27ae-cbc0-43b4-b513-8c13dcf42129"/>
    <xsd:import namespace="1eed2d42-a6f2-4cb4-a595-8ff8e3f569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5a27ae-cbc0-43b4-b513-8c13dcf421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ed2d42-a6f2-4cb4-a595-8ff8e3f56956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6e791ff-8ec1-4a30-8f1e-fd321a4808ac}" ma:internalName="TaxCatchAll" ma:showField="CatchAllData" ma:web="1eed2d42-a6f2-4cb4-a595-8ff8e3f569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B777AD-BC1E-4E93-86B0-18520C10E24C}">
  <ds:schemaRefs>
    <ds:schemaRef ds:uri="http://schemas.microsoft.com/office/2006/metadata/properties"/>
    <ds:schemaRef ds:uri="http://schemas.microsoft.com/office/infopath/2007/PartnerControls"/>
    <ds:schemaRef ds:uri="1eed2d42-a6f2-4cb4-a595-8ff8e3f56956"/>
    <ds:schemaRef ds:uri="3a5a27ae-cbc0-43b4-b513-8c13dcf42129"/>
  </ds:schemaRefs>
</ds:datastoreItem>
</file>

<file path=customXml/itemProps2.xml><?xml version="1.0" encoding="utf-8"?>
<ds:datastoreItem xmlns:ds="http://schemas.openxmlformats.org/officeDocument/2006/customXml" ds:itemID="{5A63A880-9DB5-4924-8990-E5CC34C1C19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5C9E46-27CC-43BD-B6BA-DB46E429EA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5a27ae-cbc0-43b4-b513-8c13dcf42129"/>
    <ds:schemaRef ds:uri="1eed2d42-a6f2-4cb4-a595-8ff8e3f569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165</Words>
  <Application>Microsoft Office PowerPoint</Application>
  <PresentationFormat>Widescreen</PresentationFormat>
  <Paragraphs>39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SassoonCRInfant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Charlotte Foulkes (2514231)</cp:lastModifiedBy>
  <cp:revision>8</cp:revision>
  <dcterms:created xsi:type="dcterms:W3CDTF">2024-10-18T11:23:11Z</dcterms:created>
  <dcterms:modified xsi:type="dcterms:W3CDTF">2025-10-16T08:24:06Z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0x010100F7D36F293FAD294089F3204B21511BD6</vt:lpwstr>
  </property>
</Properties>
</file>