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0.xml" ContentType="application/vnd.openxmlformats-officedocument.presentationml.tags+xml"/>
  <Override PartName="/ppt/tags/tag361.xml" ContentType="application/vnd.openxmlformats-officedocument.presentationml.tags+xml"/>
  <Override PartName="/ppt/tags/tag362.xml" ContentType="application/vnd.openxmlformats-officedocument.presentationml.tags+xml"/>
  <Override PartName="/ppt/tags/tag363.xml" ContentType="application/vnd.openxmlformats-officedocument.presentationml.tags+xml"/>
  <Override PartName="/ppt/tags/tag364.xml" ContentType="application/vnd.openxmlformats-officedocument.presentationml.tags+xml"/>
  <Override PartName="/ppt/tags/tag365.xml" ContentType="application/vnd.openxmlformats-officedocument.presentationml.tags+xml"/>
  <Override PartName="/ppt/tags/tag366.xml" ContentType="application/vnd.openxmlformats-officedocument.presentationml.tags+xml"/>
  <Override PartName="/ppt/tags/tag367.xml" ContentType="application/vnd.openxmlformats-officedocument.presentationml.tags+xml"/>
  <Override PartName="/ppt/tags/tag368.xml" ContentType="application/vnd.openxmlformats-officedocument.presentationml.tags+xml"/>
  <Override PartName="/ppt/tags/tag369.xml" ContentType="application/vnd.openxmlformats-officedocument.presentationml.tags+xml"/>
  <Override PartName="/ppt/tags/tag370.xml" ContentType="application/vnd.openxmlformats-officedocument.presentationml.tags+xml"/>
  <Override PartName="/ppt/tags/tag371.xml" ContentType="application/vnd.openxmlformats-officedocument.presentationml.tags+xml"/>
  <Override PartName="/ppt/tags/tag372.xml" ContentType="application/vnd.openxmlformats-officedocument.presentationml.tags+xml"/>
  <Override PartName="/ppt/tags/tag373.xml" ContentType="application/vnd.openxmlformats-officedocument.presentationml.tags+xml"/>
  <Override PartName="/ppt/tags/tag374.xml" ContentType="application/vnd.openxmlformats-officedocument.presentationml.tags+xml"/>
  <Override PartName="/ppt/tags/tag375.xml" ContentType="application/vnd.openxmlformats-officedocument.presentationml.tags+xml"/>
  <Override PartName="/ppt/tags/tag376.xml" ContentType="application/vnd.openxmlformats-officedocument.presentationml.tags+xml"/>
  <Override PartName="/ppt/tags/tag377.xml" ContentType="application/vnd.openxmlformats-officedocument.presentationml.tags+xml"/>
  <Override PartName="/ppt/tags/tag378.xml" ContentType="application/vnd.openxmlformats-officedocument.presentationml.tags+xml"/>
  <Override PartName="/ppt/tags/tag379.xml" ContentType="application/vnd.openxmlformats-officedocument.presentationml.tags+xml"/>
  <Override PartName="/ppt/tags/tag380.xml" ContentType="application/vnd.openxmlformats-officedocument.presentationml.tags+xml"/>
  <Override PartName="/ppt/tags/tag381.xml" ContentType="application/vnd.openxmlformats-officedocument.presentationml.tags+xml"/>
  <Override PartName="/ppt/tags/tag382.xml" ContentType="application/vnd.openxmlformats-officedocument.presentationml.tags+xml"/>
  <Override PartName="/ppt/tags/tag383.xml" ContentType="application/vnd.openxmlformats-officedocument.presentationml.tags+xml"/>
  <Override PartName="/ppt/tags/tag384.xml" ContentType="application/vnd.openxmlformats-officedocument.presentationml.tags+xml"/>
  <Override PartName="/ppt/tags/tag385.xml" ContentType="application/vnd.openxmlformats-officedocument.presentationml.tags+xml"/>
  <Override PartName="/ppt/tags/tag386.xml" ContentType="application/vnd.openxmlformats-officedocument.presentationml.tags+xml"/>
  <Override PartName="/ppt/tags/tag387.xml" ContentType="application/vnd.openxmlformats-officedocument.presentationml.tags+xml"/>
  <Override PartName="/ppt/tags/tag388.xml" ContentType="application/vnd.openxmlformats-officedocument.presentationml.tags+xml"/>
  <Override PartName="/ppt/tags/tag389.xml" ContentType="application/vnd.openxmlformats-officedocument.presentationml.tags+xml"/>
  <Override PartName="/ppt/tags/tag390.xml" ContentType="application/vnd.openxmlformats-officedocument.presentationml.tags+xml"/>
  <Override PartName="/ppt/tags/tag391.xml" ContentType="application/vnd.openxmlformats-officedocument.presentationml.tags+xml"/>
  <Override PartName="/ppt/tags/tag392.xml" ContentType="application/vnd.openxmlformats-officedocument.presentationml.tags+xml"/>
  <Override PartName="/ppt/tags/tag393.xml" ContentType="application/vnd.openxmlformats-officedocument.presentationml.tags+xml"/>
  <Override PartName="/ppt/tags/tag394.xml" ContentType="application/vnd.openxmlformats-officedocument.presentationml.tags+xml"/>
  <Override PartName="/ppt/tags/tag395.xml" ContentType="application/vnd.openxmlformats-officedocument.presentationml.tags+xml"/>
  <Override PartName="/ppt/tags/tag396.xml" ContentType="application/vnd.openxmlformats-officedocument.presentationml.tags+xml"/>
  <Override PartName="/ppt/tags/tag397.xml" ContentType="application/vnd.openxmlformats-officedocument.presentationml.tags+xml"/>
  <Override PartName="/ppt/tags/tag398.xml" ContentType="application/vnd.openxmlformats-officedocument.presentationml.tags+xml"/>
  <Override PartName="/ppt/tags/tag399.xml" ContentType="application/vnd.openxmlformats-officedocument.presentationml.tags+xml"/>
  <Override PartName="/ppt/tags/tag400.xml" ContentType="application/vnd.openxmlformats-officedocument.presentationml.tags+xml"/>
  <Override PartName="/ppt/tags/tag401.xml" ContentType="application/vnd.openxmlformats-officedocument.presentationml.tags+xml"/>
  <Override PartName="/ppt/tags/tag402.xml" ContentType="application/vnd.openxmlformats-officedocument.presentationml.tags+xml"/>
  <Override PartName="/ppt/tags/tag403.xml" ContentType="application/vnd.openxmlformats-officedocument.presentationml.tags+xml"/>
  <Override PartName="/ppt/tags/tag404.xml" ContentType="application/vnd.openxmlformats-officedocument.presentationml.tags+xml"/>
  <Override PartName="/ppt/tags/tag405.xml" ContentType="application/vnd.openxmlformats-officedocument.presentationml.tags+xml"/>
  <Override PartName="/ppt/tags/tag406.xml" ContentType="application/vnd.openxmlformats-officedocument.presentationml.tags+xml"/>
  <Override PartName="/ppt/tags/tag407.xml" ContentType="application/vnd.openxmlformats-officedocument.presentationml.tags+xml"/>
  <Override PartName="/ppt/tags/tag408.xml" ContentType="application/vnd.openxmlformats-officedocument.presentationml.tags+xml"/>
  <Override PartName="/ppt/tags/tag409.xml" ContentType="application/vnd.openxmlformats-officedocument.presentationml.tags+xml"/>
  <Override PartName="/ppt/tags/tag410.xml" ContentType="application/vnd.openxmlformats-officedocument.presentationml.tags+xml"/>
  <Override PartName="/ppt/tags/tag411.xml" ContentType="application/vnd.openxmlformats-officedocument.presentationml.tags+xml"/>
  <Override PartName="/ppt/tags/tag412.xml" ContentType="application/vnd.openxmlformats-officedocument.presentationml.tags+xml"/>
  <Override PartName="/ppt/tags/tag413.xml" ContentType="application/vnd.openxmlformats-officedocument.presentationml.tags+xml"/>
  <Override PartName="/ppt/tags/tag414.xml" ContentType="application/vnd.openxmlformats-officedocument.presentationml.tags+xml"/>
  <Override PartName="/ppt/tags/tag415.xml" ContentType="application/vnd.openxmlformats-officedocument.presentationml.tags+xml"/>
  <Override PartName="/ppt/tags/tag416.xml" ContentType="application/vnd.openxmlformats-officedocument.presentationml.tags+xml"/>
  <Override PartName="/ppt/tags/tag417.xml" ContentType="application/vnd.openxmlformats-officedocument.presentationml.tags+xml"/>
  <Override PartName="/ppt/tags/tag418.xml" ContentType="application/vnd.openxmlformats-officedocument.presentationml.tags+xml"/>
  <Override PartName="/ppt/tags/tag419.xml" ContentType="application/vnd.openxmlformats-officedocument.presentationml.tags+xml"/>
  <Override PartName="/ppt/tags/tag420.xml" ContentType="application/vnd.openxmlformats-officedocument.presentationml.tags+xml"/>
  <Override PartName="/ppt/tags/tag421.xml" ContentType="application/vnd.openxmlformats-officedocument.presentationml.tags+xml"/>
  <Override PartName="/ppt/tags/tag422.xml" ContentType="application/vnd.openxmlformats-officedocument.presentationml.tags+xml"/>
  <Override PartName="/ppt/tags/tag423.xml" ContentType="application/vnd.openxmlformats-officedocument.presentationml.tags+xml"/>
  <Override PartName="/ppt/tags/tag424.xml" ContentType="application/vnd.openxmlformats-officedocument.presentationml.tags+xml"/>
  <Override PartName="/ppt/tags/tag425.xml" ContentType="application/vnd.openxmlformats-officedocument.presentationml.tags+xml"/>
  <Override PartName="/ppt/tags/tag426.xml" ContentType="application/vnd.openxmlformats-officedocument.presentationml.tags+xml"/>
  <Override PartName="/ppt/tags/tag427.xml" ContentType="application/vnd.openxmlformats-officedocument.presentationml.tags+xml"/>
  <Override PartName="/ppt/tags/tag428.xml" ContentType="application/vnd.openxmlformats-officedocument.presentationml.tags+xml"/>
  <Override PartName="/ppt/tags/tag429.xml" ContentType="application/vnd.openxmlformats-officedocument.presentationml.tags+xml"/>
  <Override PartName="/ppt/tags/tag430.xml" ContentType="application/vnd.openxmlformats-officedocument.presentationml.tags+xml"/>
  <Override PartName="/ppt/tags/tag431.xml" ContentType="application/vnd.openxmlformats-officedocument.presentationml.tags+xml"/>
  <Override PartName="/ppt/tags/tag432.xml" ContentType="application/vnd.openxmlformats-officedocument.presentationml.tags+xml"/>
  <Override PartName="/ppt/tags/tag433.xml" ContentType="application/vnd.openxmlformats-officedocument.presentationml.tags+xml"/>
  <Override PartName="/ppt/tags/tag434.xml" ContentType="application/vnd.openxmlformats-officedocument.presentationml.tags+xml"/>
  <Override PartName="/ppt/tags/tag435.xml" ContentType="application/vnd.openxmlformats-officedocument.presentationml.tags+xml"/>
  <Override PartName="/ppt/tags/tag436.xml" ContentType="application/vnd.openxmlformats-officedocument.presentationml.tags+xml"/>
  <Override PartName="/ppt/tags/tag437.xml" ContentType="application/vnd.openxmlformats-officedocument.presentationml.tags+xml"/>
  <Override PartName="/ppt/tags/tag438.xml" ContentType="application/vnd.openxmlformats-officedocument.presentationml.tags+xml"/>
  <Override PartName="/ppt/tags/tag439.xml" ContentType="application/vnd.openxmlformats-officedocument.presentationml.tags+xml"/>
  <Override PartName="/ppt/tags/tag440.xml" ContentType="application/vnd.openxmlformats-officedocument.presentationml.tags+xml"/>
  <Override PartName="/ppt/tags/tag441.xml" ContentType="application/vnd.openxmlformats-officedocument.presentationml.tags+xml"/>
  <Override PartName="/ppt/tags/tag442.xml" ContentType="application/vnd.openxmlformats-officedocument.presentationml.tags+xml"/>
  <Override PartName="/ppt/tags/tag443.xml" ContentType="application/vnd.openxmlformats-officedocument.presentationml.tags+xml"/>
  <Override PartName="/ppt/tags/tag444.xml" ContentType="application/vnd.openxmlformats-officedocument.presentationml.tags+xml"/>
  <Override PartName="/ppt/tags/tag445.xml" ContentType="application/vnd.openxmlformats-officedocument.presentationml.tags+xml"/>
  <Override PartName="/ppt/tags/tag446.xml" ContentType="application/vnd.openxmlformats-officedocument.presentationml.tags+xml"/>
  <Override PartName="/ppt/tags/tag447.xml" ContentType="application/vnd.openxmlformats-officedocument.presentationml.tags+xml"/>
  <Override PartName="/ppt/tags/tag448.xml" ContentType="application/vnd.openxmlformats-officedocument.presentationml.tags+xml"/>
  <Override PartName="/ppt/tags/tag449.xml" ContentType="application/vnd.openxmlformats-officedocument.presentationml.tags+xml"/>
  <Override PartName="/ppt/tags/tag450.xml" ContentType="application/vnd.openxmlformats-officedocument.presentationml.tags+xml"/>
  <Override PartName="/ppt/tags/tag451.xml" ContentType="application/vnd.openxmlformats-officedocument.presentationml.tags+xml"/>
  <Override PartName="/ppt/tags/tag452.xml" ContentType="application/vnd.openxmlformats-officedocument.presentationml.tags+xml"/>
  <Override PartName="/ppt/tags/tag453.xml" ContentType="application/vnd.openxmlformats-officedocument.presentationml.tags+xml"/>
  <Override PartName="/ppt/tags/tag454.xml" ContentType="application/vnd.openxmlformats-officedocument.presentationml.tags+xml"/>
  <Override PartName="/ppt/tags/tag455.xml" ContentType="application/vnd.openxmlformats-officedocument.presentationml.tags+xml"/>
  <Override PartName="/ppt/tags/tag456.xml" ContentType="application/vnd.openxmlformats-officedocument.presentationml.tags+xml"/>
  <Override PartName="/ppt/tags/tag457.xml" ContentType="application/vnd.openxmlformats-officedocument.presentationml.tags+xml"/>
  <Override PartName="/ppt/tags/tag458.xml" ContentType="application/vnd.openxmlformats-officedocument.presentationml.tags+xml"/>
  <Override PartName="/ppt/tags/tag459.xml" ContentType="application/vnd.openxmlformats-officedocument.presentationml.tags+xml"/>
  <Override PartName="/ppt/tags/tag460.xml" ContentType="application/vnd.openxmlformats-officedocument.presentationml.tags+xml"/>
  <Override PartName="/ppt/tags/tag461.xml" ContentType="application/vnd.openxmlformats-officedocument.presentationml.tags+xml"/>
  <Override PartName="/ppt/tags/tag462.xml" ContentType="application/vnd.openxmlformats-officedocument.presentationml.tags+xml"/>
  <Override PartName="/ppt/tags/tag463.xml" ContentType="application/vnd.openxmlformats-officedocument.presentationml.tags+xml"/>
  <Override PartName="/ppt/tags/tag464.xml" ContentType="application/vnd.openxmlformats-officedocument.presentationml.tags+xml"/>
  <Override PartName="/ppt/tags/tag465.xml" ContentType="application/vnd.openxmlformats-officedocument.presentationml.tags+xml"/>
  <Override PartName="/ppt/tags/tag466.xml" ContentType="application/vnd.openxmlformats-officedocument.presentationml.tags+xml"/>
  <Override PartName="/ppt/tags/tag467.xml" ContentType="application/vnd.openxmlformats-officedocument.presentationml.tags+xml"/>
  <Override PartName="/ppt/tags/tag468.xml" ContentType="application/vnd.openxmlformats-officedocument.presentationml.tags+xml"/>
  <Override PartName="/ppt/tags/tag469.xml" ContentType="application/vnd.openxmlformats-officedocument.presentationml.tags+xml"/>
  <Override PartName="/ppt/tags/tag470.xml" ContentType="application/vnd.openxmlformats-officedocument.presentationml.tags+xml"/>
  <Override PartName="/ppt/tags/tag471.xml" ContentType="application/vnd.openxmlformats-officedocument.presentationml.tags+xml"/>
  <Override PartName="/ppt/tags/tag472.xml" ContentType="application/vnd.openxmlformats-officedocument.presentationml.tags+xml"/>
  <Override PartName="/ppt/tags/tag473.xml" ContentType="application/vnd.openxmlformats-officedocument.presentationml.tags+xml"/>
  <Override PartName="/ppt/tags/tag474.xml" ContentType="application/vnd.openxmlformats-officedocument.presentationml.tags+xml"/>
  <Override PartName="/ppt/tags/tag475.xml" ContentType="application/vnd.openxmlformats-officedocument.presentationml.tags+xml"/>
  <Override PartName="/ppt/tags/tag476.xml" ContentType="application/vnd.openxmlformats-officedocument.presentationml.tags+xml"/>
  <Override PartName="/ppt/tags/tag477.xml" ContentType="application/vnd.openxmlformats-officedocument.presentationml.tags+xml"/>
  <Override PartName="/ppt/tags/tag478.xml" ContentType="application/vnd.openxmlformats-officedocument.presentationml.tags+xml"/>
  <Override PartName="/ppt/tags/tag479.xml" ContentType="application/vnd.openxmlformats-officedocument.presentationml.tags+xml"/>
  <Override PartName="/ppt/tags/tag480.xml" ContentType="application/vnd.openxmlformats-officedocument.presentationml.tags+xml"/>
  <Override PartName="/ppt/tags/tag481.xml" ContentType="application/vnd.openxmlformats-officedocument.presentationml.tags+xml"/>
  <Override PartName="/ppt/tags/tag482.xml" ContentType="application/vnd.openxmlformats-officedocument.presentationml.tags+xml"/>
  <Override PartName="/ppt/tags/tag483.xml" ContentType="application/vnd.openxmlformats-officedocument.presentationml.tags+xml"/>
  <Override PartName="/ppt/tags/tag484.xml" ContentType="application/vnd.openxmlformats-officedocument.presentationml.tags+xml"/>
  <Override PartName="/ppt/tags/tag485.xml" ContentType="application/vnd.openxmlformats-officedocument.presentationml.tags+xml"/>
  <Override PartName="/ppt/tags/tag486.xml" ContentType="application/vnd.openxmlformats-officedocument.presentationml.tags+xml"/>
  <Override PartName="/ppt/tags/tag487.xml" ContentType="application/vnd.openxmlformats-officedocument.presentationml.tags+xml"/>
  <Override PartName="/ppt/tags/tag488.xml" ContentType="application/vnd.openxmlformats-officedocument.presentationml.tags+xml"/>
  <Override PartName="/ppt/tags/tag489.xml" ContentType="application/vnd.openxmlformats-officedocument.presentationml.tags+xml"/>
  <Override PartName="/ppt/tags/tag490.xml" ContentType="application/vnd.openxmlformats-officedocument.presentationml.tags+xml"/>
  <Override PartName="/ppt/tags/tag491.xml" ContentType="application/vnd.openxmlformats-officedocument.presentationml.tags+xml"/>
  <Override PartName="/ppt/tags/tag492.xml" ContentType="application/vnd.openxmlformats-officedocument.presentationml.tags+xml"/>
  <Override PartName="/ppt/tags/tag493.xml" ContentType="application/vnd.openxmlformats-officedocument.presentationml.tags+xml"/>
  <Override PartName="/ppt/tags/tag494.xml" ContentType="application/vnd.openxmlformats-officedocument.presentationml.tags+xml"/>
  <Override PartName="/ppt/tags/tag495.xml" ContentType="application/vnd.openxmlformats-officedocument.presentationml.tags+xml"/>
  <Override PartName="/ppt/tags/tag496.xml" ContentType="application/vnd.openxmlformats-officedocument.presentationml.tags+xml"/>
  <Override PartName="/ppt/tags/tag497.xml" ContentType="application/vnd.openxmlformats-officedocument.presentationml.tags+xml"/>
  <Override PartName="/ppt/tags/tag498.xml" ContentType="application/vnd.openxmlformats-officedocument.presentationml.tags+xml"/>
  <Override PartName="/ppt/tags/tag499.xml" ContentType="application/vnd.openxmlformats-officedocument.presentationml.tags+xml"/>
  <Override PartName="/ppt/tags/tag500.xml" ContentType="application/vnd.openxmlformats-officedocument.presentationml.tags+xml"/>
  <Override PartName="/ppt/tags/tag501.xml" ContentType="application/vnd.openxmlformats-officedocument.presentationml.tags+xml"/>
  <Override PartName="/ppt/tags/tag502.xml" ContentType="application/vnd.openxmlformats-officedocument.presentationml.tags+xml"/>
  <Override PartName="/ppt/tags/tag503.xml" ContentType="application/vnd.openxmlformats-officedocument.presentationml.tags+xml"/>
  <Override PartName="/ppt/tags/tag504.xml" ContentType="application/vnd.openxmlformats-officedocument.presentationml.tags+xml"/>
  <Override PartName="/ppt/tags/tag505.xml" ContentType="application/vnd.openxmlformats-officedocument.presentationml.tags+xml"/>
  <Override PartName="/ppt/tags/tag506.xml" ContentType="application/vnd.openxmlformats-officedocument.presentationml.tags+xml"/>
  <Override PartName="/ppt/tags/tag507.xml" ContentType="application/vnd.openxmlformats-officedocument.presentationml.tags+xml"/>
  <Override PartName="/ppt/tags/tag508.xml" ContentType="application/vnd.openxmlformats-officedocument.presentationml.tags+xml"/>
  <Override PartName="/ppt/tags/tag509.xml" ContentType="application/vnd.openxmlformats-officedocument.presentationml.tags+xml"/>
  <Override PartName="/ppt/tags/tag510.xml" ContentType="application/vnd.openxmlformats-officedocument.presentationml.tags+xml"/>
  <Override PartName="/ppt/tags/tag511.xml" ContentType="application/vnd.openxmlformats-officedocument.presentationml.tags+xml"/>
  <Override PartName="/ppt/tags/tag512.xml" ContentType="application/vnd.openxmlformats-officedocument.presentationml.tags+xml"/>
  <Override PartName="/ppt/tags/tag513.xml" ContentType="application/vnd.openxmlformats-officedocument.presentationml.tags+xml"/>
  <Override PartName="/ppt/tags/tag514.xml" ContentType="application/vnd.openxmlformats-officedocument.presentationml.tags+xml"/>
  <Override PartName="/ppt/tags/tag515.xml" ContentType="application/vnd.openxmlformats-officedocument.presentationml.tags+xml"/>
  <Override PartName="/ppt/tags/tag516.xml" ContentType="application/vnd.openxmlformats-officedocument.presentationml.tags+xml"/>
  <Override PartName="/ppt/tags/tag517.xml" ContentType="application/vnd.openxmlformats-officedocument.presentationml.tags+xml"/>
  <Override PartName="/ppt/tags/tag518.xml" ContentType="application/vnd.openxmlformats-officedocument.presentationml.tags+xml"/>
  <Override PartName="/ppt/tags/tag519.xml" ContentType="application/vnd.openxmlformats-officedocument.presentationml.tags+xml"/>
  <Override PartName="/ppt/tags/tag520.xml" ContentType="application/vnd.openxmlformats-officedocument.presentationml.tags+xml"/>
  <Override PartName="/ppt/tags/tag521.xml" ContentType="application/vnd.openxmlformats-officedocument.presentationml.tags+xml"/>
  <Override PartName="/ppt/tags/tag522.xml" ContentType="application/vnd.openxmlformats-officedocument.presentationml.tags+xml"/>
  <Override PartName="/ppt/tags/tag523.xml" ContentType="application/vnd.openxmlformats-officedocument.presentationml.tags+xml"/>
  <Override PartName="/ppt/tags/tag524.xml" ContentType="application/vnd.openxmlformats-officedocument.presentationml.tags+xml"/>
  <Override PartName="/ppt/tags/tag525.xml" ContentType="application/vnd.openxmlformats-officedocument.presentationml.tags+xml"/>
  <Override PartName="/ppt/tags/tag526.xml" ContentType="application/vnd.openxmlformats-officedocument.presentationml.tags+xml"/>
  <Override PartName="/ppt/tags/tag527.xml" ContentType="application/vnd.openxmlformats-officedocument.presentationml.tags+xml"/>
  <Override PartName="/ppt/tags/tag528.xml" ContentType="application/vnd.openxmlformats-officedocument.presentationml.tags+xml"/>
  <Override PartName="/ppt/tags/tag529.xml" ContentType="application/vnd.openxmlformats-officedocument.presentationml.tags+xml"/>
  <Override PartName="/ppt/tags/tag530.xml" ContentType="application/vnd.openxmlformats-officedocument.presentationml.tags+xml"/>
  <Override PartName="/ppt/tags/tag531.xml" ContentType="application/vnd.openxmlformats-officedocument.presentationml.tags+xml"/>
  <Override PartName="/ppt/tags/tag532.xml" ContentType="application/vnd.openxmlformats-officedocument.presentationml.tags+xml"/>
  <Override PartName="/ppt/tags/tag533.xml" ContentType="application/vnd.openxmlformats-officedocument.presentationml.tags+xml"/>
  <Override PartName="/ppt/tags/tag534.xml" ContentType="application/vnd.openxmlformats-officedocument.presentationml.tags+xml"/>
  <Override PartName="/ppt/tags/tag535.xml" ContentType="application/vnd.openxmlformats-officedocument.presentationml.tags+xml"/>
  <Override PartName="/ppt/tags/tag536.xml" ContentType="application/vnd.openxmlformats-officedocument.presentationml.tags+xml"/>
  <Override PartName="/ppt/tags/tag537.xml" ContentType="application/vnd.openxmlformats-officedocument.presentationml.tags+xml"/>
  <Override PartName="/ppt/tags/tag538.xml" ContentType="application/vnd.openxmlformats-officedocument.presentationml.tags+xml"/>
  <Override PartName="/ppt/tags/tag539.xml" ContentType="application/vnd.openxmlformats-officedocument.presentationml.tags+xml"/>
  <Override PartName="/ppt/tags/tag540.xml" ContentType="application/vnd.openxmlformats-officedocument.presentationml.tags+xml"/>
  <Override PartName="/ppt/tags/tag541.xml" ContentType="application/vnd.openxmlformats-officedocument.presentationml.tags+xml"/>
  <Override PartName="/ppt/tags/tag542.xml" ContentType="application/vnd.openxmlformats-officedocument.presentationml.tags+xml"/>
  <Override PartName="/ppt/tags/tag543.xml" ContentType="application/vnd.openxmlformats-officedocument.presentationml.tags+xml"/>
  <Override PartName="/ppt/tags/tag544.xml" ContentType="application/vnd.openxmlformats-officedocument.presentationml.tags+xml"/>
  <Override PartName="/ppt/tags/tag545.xml" ContentType="application/vnd.openxmlformats-officedocument.presentationml.tags+xml"/>
  <Override PartName="/ppt/tags/tag546.xml" ContentType="application/vnd.openxmlformats-officedocument.presentationml.tags+xml"/>
  <Override PartName="/ppt/tags/tag547.xml" ContentType="application/vnd.openxmlformats-officedocument.presentationml.tags+xml"/>
  <Override PartName="/ppt/tags/tag548.xml" ContentType="application/vnd.openxmlformats-officedocument.presentationml.tags+xml"/>
  <Override PartName="/ppt/tags/tag549.xml" ContentType="application/vnd.openxmlformats-officedocument.presentationml.tags+xml"/>
  <Override PartName="/ppt/tags/tag550.xml" ContentType="application/vnd.openxmlformats-officedocument.presentationml.tags+xml"/>
  <Override PartName="/ppt/tags/tag551.xml" ContentType="application/vnd.openxmlformats-officedocument.presentationml.tags+xml"/>
  <Override PartName="/ppt/tags/tag552.xml" ContentType="application/vnd.openxmlformats-officedocument.presentationml.tags+xml"/>
  <Override PartName="/ppt/tags/tag553.xml" ContentType="application/vnd.openxmlformats-officedocument.presentationml.tags+xml"/>
  <Override PartName="/ppt/tags/tag554.xml" ContentType="application/vnd.openxmlformats-officedocument.presentationml.tags+xml"/>
  <Override PartName="/ppt/tags/tag555.xml" ContentType="application/vnd.openxmlformats-officedocument.presentationml.tags+xml"/>
  <Override PartName="/ppt/tags/tag556.xml" ContentType="application/vnd.openxmlformats-officedocument.presentationml.tags+xml"/>
  <Override PartName="/ppt/tags/tag557.xml" ContentType="application/vnd.openxmlformats-officedocument.presentationml.tags+xml"/>
  <Override PartName="/ppt/tags/tag558.xml" ContentType="application/vnd.openxmlformats-officedocument.presentationml.tags+xml"/>
  <Override PartName="/ppt/tags/tag559.xml" ContentType="application/vnd.openxmlformats-officedocument.presentationml.tags+xml"/>
  <Override PartName="/ppt/tags/tag560.xml" ContentType="application/vnd.openxmlformats-officedocument.presentationml.tags+xml"/>
  <Override PartName="/ppt/tags/tag561.xml" ContentType="application/vnd.openxmlformats-officedocument.presentationml.tags+xml"/>
  <Override PartName="/ppt/tags/tag562.xml" ContentType="application/vnd.openxmlformats-officedocument.presentationml.tags+xml"/>
  <Override PartName="/ppt/tags/tag563.xml" ContentType="application/vnd.openxmlformats-officedocument.presentationml.tags+xml"/>
  <Override PartName="/ppt/tags/tag564.xml" ContentType="application/vnd.openxmlformats-officedocument.presentationml.tags+xml"/>
  <Override PartName="/ppt/tags/tag565.xml" ContentType="application/vnd.openxmlformats-officedocument.presentationml.tags+xml"/>
  <Override PartName="/ppt/tags/tag566.xml" ContentType="application/vnd.openxmlformats-officedocument.presentationml.tags+xml"/>
  <Override PartName="/ppt/tags/tag567.xml" ContentType="application/vnd.openxmlformats-officedocument.presentationml.tags+xml"/>
  <Override PartName="/ppt/tags/tag568.xml" ContentType="application/vnd.openxmlformats-officedocument.presentationml.tags+xml"/>
  <Override PartName="/ppt/tags/tag569.xml" ContentType="application/vnd.openxmlformats-officedocument.presentationml.tags+xml"/>
  <Override PartName="/ppt/tags/tag570.xml" ContentType="application/vnd.openxmlformats-officedocument.presentationml.tags+xml"/>
  <Override PartName="/ppt/tags/tag571.xml" ContentType="application/vnd.openxmlformats-officedocument.presentationml.tags+xml"/>
  <Override PartName="/ppt/tags/tag572.xml" ContentType="application/vnd.openxmlformats-officedocument.presentationml.tags+xml"/>
  <Override PartName="/ppt/tags/tag573.xml" ContentType="application/vnd.openxmlformats-officedocument.presentationml.tags+xml"/>
  <Override PartName="/ppt/tags/tag574.xml" ContentType="application/vnd.openxmlformats-officedocument.presentationml.tags+xml"/>
  <Override PartName="/ppt/tags/tag575.xml" ContentType="application/vnd.openxmlformats-officedocument.presentationml.tags+xml"/>
  <Override PartName="/ppt/tags/tag576.xml" ContentType="application/vnd.openxmlformats-officedocument.presentationml.tags+xml"/>
  <Override PartName="/ppt/tags/tag577.xml" ContentType="application/vnd.openxmlformats-officedocument.presentationml.tags+xml"/>
  <Override PartName="/ppt/tags/tag578.xml" ContentType="application/vnd.openxmlformats-officedocument.presentationml.tags+xml"/>
  <Override PartName="/ppt/tags/tag579.xml" ContentType="application/vnd.openxmlformats-officedocument.presentationml.tags+xml"/>
  <Override PartName="/ppt/tags/tag580.xml" ContentType="application/vnd.openxmlformats-officedocument.presentationml.tags+xml"/>
  <Override PartName="/ppt/tags/tag581.xml" ContentType="application/vnd.openxmlformats-officedocument.presentationml.tags+xml"/>
  <Override PartName="/ppt/tags/tag582.xml" ContentType="application/vnd.openxmlformats-officedocument.presentationml.tags+xml"/>
  <Override PartName="/ppt/tags/tag583.xml" ContentType="application/vnd.openxmlformats-officedocument.presentationml.tags+xml"/>
  <Override PartName="/ppt/tags/tag584.xml" ContentType="application/vnd.openxmlformats-officedocument.presentationml.tags+xml"/>
  <Override PartName="/ppt/tags/tag585.xml" ContentType="application/vnd.openxmlformats-officedocument.presentationml.tags+xml"/>
  <Override PartName="/ppt/tags/tag586.xml" ContentType="application/vnd.openxmlformats-officedocument.presentationml.tags+xml"/>
  <Override PartName="/ppt/tags/tag587.xml" ContentType="application/vnd.openxmlformats-officedocument.presentationml.tags+xml"/>
  <Override PartName="/ppt/tags/tag588.xml" ContentType="application/vnd.openxmlformats-officedocument.presentationml.tags+xml"/>
  <Override PartName="/ppt/tags/tag589.xml" ContentType="application/vnd.openxmlformats-officedocument.presentationml.tags+xml"/>
  <Override PartName="/ppt/tags/tag590.xml" ContentType="application/vnd.openxmlformats-officedocument.presentationml.tags+xml"/>
  <Override PartName="/ppt/tags/tag591.xml" ContentType="application/vnd.openxmlformats-officedocument.presentationml.tags+xml"/>
  <Override PartName="/ppt/tags/tag592.xml" ContentType="application/vnd.openxmlformats-officedocument.presentationml.tags+xml"/>
  <Override PartName="/ppt/tags/tag593.xml" ContentType="application/vnd.openxmlformats-officedocument.presentationml.tags+xml"/>
  <Override PartName="/ppt/tags/tag594.xml" ContentType="application/vnd.openxmlformats-officedocument.presentationml.tags+xml"/>
  <Override PartName="/ppt/tags/tag595.xml" ContentType="application/vnd.openxmlformats-officedocument.presentationml.tags+xml"/>
  <Override PartName="/ppt/tags/tag596.xml" ContentType="application/vnd.openxmlformats-officedocument.presentationml.tags+xml"/>
  <Override PartName="/ppt/tags/tag597.xml" ContentType="application/vnd.openxmlformats-officedocument.presentationml.tags+xml"/>
  <Override PartName="/ppt/tags/tag598.xml" ContentType="application/vnd.openxmlformats-officedocument.presentationml.tags+xml"/>
  <Override PartName="/ppt/tags/tag599.xml" ContentType="application/vnd.openxmlformats-officedocument.presentationml.tags+xml"/>
  <Override PartName="/ppt/tags/tag600.xml" ContentType="application/vnd.openxmlformats-officedocument.presentationml.tags+xml"/>
  <Override PartName="/ppt/tags/tag601.xml" ContentType="application/vnd.openxmlformats-officedocument.presentationml.tags+xml"/>
  <Override PartName="/ppt/tags/tag602.xml" ContentType="application/vnd.openxmlformats-officedocument.presentationml.tags+xml"/>
  <Override PartName="/ppt/tags/tag603.xml" ContentType="application/vnd.openxmlformats-officedocument.presentationml.tags+xml"/>
  <Override PartName="/ppt/tags/tag604.xml" ContentType="application/vnd.openxmlformats-officedocument.presentationml.tags+xml"/>
  <Override PartName="/ppt/tags/tag605.xml" ContentType="application/vnd.openxmlformats-officedocument.presentationml.tags+xml"/>
  <Override PartName="/ppt/tags/tag606.xml" ContentType="application/vnd.openxmlformats-officedocument.presentationml.tags+xml"/>
  <Override PartName="/ppt/tags/tag607.xml" ContentType="application/vnd.openxmlformats-officedocument.presentationml.tags+xml"/>
  <Override PartName="/ppt/tags/tag608.xml" ContentType="application/vnd.openxmlformats-officedocument.presentationml.tags+xml"/>
  <Override PartName="/ppt/tags/tag609.xml" ContentType="application/vnd.openxmlformats-officedocument.presentationml.tags+xml"/>
  <Override PartName="/ppt/tags/tag610.xml" ContentType="application/vnd.openxmlformats-officedocument.presentationml.tags+xml"/>
  <Override PartName="/ppt/tags/tag611.xml" ContentType="application/vnd.openxmlformats-officedocument.presentationml.tags+xml"/>
  <Override PartName="/ppt/tags/tag612.xml" ContentType="application/vnd.openxmlformats-officedocument.presentationml.tags+xml"/>
  <Override PartName="/ppt/tags/tag613.xml" ContentType="application/vnd.openxmlformats-officedocument.presentationml.tags+xml"/>
  <Override PartName="/ppt/tags/tag614.xml" ContentType="application/vnd.openxmlformats-officedocument.presentationml.tags+xml"/>
  <Override PartName="/ppt/tags/tag615.xml" ContentType="application/vnd.openxmlformats-officedocument.presentationml.tags+xml"/>
  <Override PartName="/ppt/tags/tag616.xml" ContentType="application/vnd.openxmlformats-officedocument.presentationml.tags+xml"/>
  <Override PartName="/ppt/tags/tag617.xml" ContentType="application/vnd.openxmlformats-officedocument.presentationml.tags+xml"/>
  <Override PartName="/ppt/tags/tag618.xml" ContentType="application/vnd.openxmlformats-officedocument.presentationml.tags+xml"/>
  <Override PartName="/ppt/tags/tag619.xml" ContentType="application/vnd.openxmlformats-officedocument.presentationml.tags+xml"/>
  <Override PartName="/ppt/tags/tag620.xml" ContentType="application/vnd.openxmlformats-officedocument.presentationml.tags+xml"/>
  <Override PartName="/ppt/tags/tag621.xml" ContentType="application/vnd.openxmlformats-officedocument.presentationml.tags+xml"/>
  <Override PartName="/ppt/tags/tag622.xml" ContentType="application/vnd.openxmlformats-officedocument.presentationml.tags+xml"/>
  <Override PartName="/ppt/tags/tag623.xml" ContentType="application/vnd.openxmlformats-officedocument.presentationml.tags+xml"/>
  <Override PartName="/ppt/tags/tag624.xml" ContentType="application/vnd.openxmlformats-officedocument.presentationml.tags+xml"/>
  <Override PartName="/ppt/tags/tag625.xml" ContentType="application/vnd.openxmlformats-officedocument.presentationml.tags+xml"/>
  <Override PartName="/ppt/tags/tag626.xml" ContentType="application/vnd.openxmlformats-officedocument.presentationml.tags+xml"/>
  <Override PartName="/ppt/tags/tag627.xml" ContentType="application/vnd.openxmlformats-officedocument.presentationml.tags+xml"/>
  <Override PartName="/ppt/tags/tag628.xml" ContentType="application/vnd.openxmlformats-officedocument.presentationml.tags+xml"/>
  <Override PartName="/ppt/tags/tag629.xml" ContentType="application/vnd.openxmlformats-officedocument.presentationml.tags+xml"/>
  <Override PartName="/ppt/tags/tag630.xml" ContentType="application/vnd.openxmlformats-officedocument.presentationml.tags+xml"/>
  <Override PartName="/ppt/tags/tag631.xml" ContentType="application/vnd.openxmlformats-officedocument.presentationml.tags+xml"/>
  <Override PartName="/ppt/tags/tag632.xml" ContentType="application/vnd.openxmlformats-officedocument.presentationml.tags+xml"/>
  <Override PartName="/ppt/tags/tag633.xml" ContentType="application/vnd.openxmlformats-officedocument.presentationml.tags+xml"/>
  <Override PartName="/ppt/tags/tag634.xml" ContentType="application/vnd.openxmlformats-officedocument.presentationml.tags+xml"/>
  <Override PartName="/ppt/tags/tag635.xml" ContentType="application/vnd.openxmlformats-officedocument.presentationml.tags+xml"/>
  <Override PartName="/ppt/tags/tag636.xml" ContentType="application/vnd.openxmlformats-officedocument.presentationml.tags+xml"/>
  <Override PartName="/ppt/tags/tag637.xml" ContentType="application/vnd.openxmlformats-officedocument.presentationml.tags+xml"/>
  <Override PartName="/ppt/tags/tag638.xml" ContentType="application/vnd.openxmlformats-officedocument.presentationml.tags+xml"/>
  <Override PartName="/ppt/tags/tag639.xml" ContentType="application/vnd.openxmlformats-officedocument.presentationml.tags+xml"/>
  <Override PartName="/ppt/tags/tag640.xml" ContentType="application/vnd.openxmlformats-officedocument.presentationml.tags+xml"/>
  <Override PartName="/ppt/tags/tag641.xml" ContentType="application/vnd.openxmlformats-officedocument.presentationml.tags+xml"/>
  <Override PartName="/ppt/tags/tag642.xml" ContentType="application/vnd.openxmlformats-officedocument.presentationml.tags+xml"/>
  <Override PartName="/ppt/tags/tag643.xml" ContentType="application/vnd.openxmlformats-officedocument.presentationml.tags+xml"/>
  <Override PartName="/ppt/tags/tag644.xml" ContentType="application/vnd.openxmlformats-officedocument.presentationml.tags+xml"/>
  <Override PartName="/ppt/tags/tag645.xml" ContentType="application/vnd.openxmlformats-officedocument.presentationml.tags+xml"/>
  <Override PartName="/ppt/tags/tag646.xml" ContentType="application/vnd.openxmlformats-officedocument.presentationml.tags+xml"/>
  <Override PartName="/ppt/tags/tag647.xml" ContentType="application/vnd.openxmlformats-officedocument.presentationml.tags+xml"/>
  <Override PartName="/ppt/tags/tag648.xml" ContentType="application/vnd.openxmlformats-officedocument.presentationml.tags+xml"/>
  <Override PartName="/ppt/tags/tag649.xml" ContentType="application/vnd.openxmlformats-officedocument.presentationml.tags+xml"/>
  <Override PartName="/ppt/tags/tag650.xml" ContentType="application/vnd.openxmlformats-officedocument.presentationml.tags+xml"/>
  <Override PartName="/ppt/tags/tag651.xml" ContentType="application/vnd.openxmlformats-officedocument.presentationml.tags+xml"/>
  <Override PartName="/ppt/tags/tag652.xml" ContentType="application/vnd.openxmlformats-officedocument.presentationml.tags+xml"/>
  <Override PartName="/ppt/tags/tag653.xml" ContentType="application/vnd.openxmlformats-officedocument.presentationml.tags+xml"/>
  <Override PartName="/ppt/tags/tag654.xml" ContentType="application/vnd.openxmlformats-officedocument.presentationml.tags+xml"/>
  <Override PartName="/ppt/tags/tag655.xml" ContentType="application/vnd.openxmlformats-officedocument.presentationml.tags+xml"/>
  <Override PartName="/ppt/tags/tag656.xml" ContentType="application/vnd.openxmlformats-officedocument.presentationml.tags+xml"/>
  <Override PartName="/ppt/tags/tag657.xml" ContentType="application/vnd.openxmlformats-officedocument.presentationml.tags+xml"/>
  <Override PartName="/ppt/tags/tag658.xml" ContentType="application/vnd.openxmlformats-officedocument.presentationml.tags+xml"/>
  <Override PartName="/ppt/tags/tag659.xml" ContentType="application/vnd.openxmlformats-officedocument.presentationml.tags+xml"/>
  <Override PartName="/ppt/tags/tag660.xml" ContentType="application/vnd.openxmlformats-officedocument.presentationml.tags+xml"/>
  <Override PartName="/ppt/tags/tag661.xml" ContentType="application/vnd.openxmlformats-officedocument.presentationml.tags+xml"/>
  <Override PartName="/ppt/tags/tag662.xml" ContentType="application/vnd.openxmlformats-officedocument.presentationml.tags+xml"/>
  <Override PartName="/ppt/tags/tag663.xml" ContentType="application/vnd.openxmlformats-officedocument.presentationml.tags+xml"/>
  <Override PartName="/ppt/tags/tag664.xml" ContentType="application/vnd.openxmlformats-officedocument.presentationml.tags+xml"/>
  <Override PartName="/ppt/tags/tag665.xml" ContentType="application/vnd.openxmlformats-officedocument.presentationml.tags+xml"/>
  <Override PartName="/ppt/tags/tag666.xml" ContentType="application/vnd.openxmlformats-officedocument.presentationml.tags+xml"/>
  <Override PartName="/ppt/tags/tag667.xml" ContentType="application/vnd.openxmlformats-officedocument.presentationml.tags+xml"/>
  <Override PartName="/ppt/tags/tag668.xml" ContentType="application/vnd.openxmlformats-officedocument.presentationml.tags+xml"/>
  <Override PartName="/ppt/tags/tag669.xml" ContentType="application/vnd.openxmlformats-officedocument.presentationml.tags+xml"/>
  <Override PartName="/ppt/tags/tag670.xml" ContentType="application/vnd.openxmlformats-officedocument.presentationml.tags+xml"/>
  <Override PartName="/ppt/tags/tag671.xml" ContentType="application/vnd.openxmlformats-officedocument.presentationml.tags+xml"/>
  <Override PartName="/ppt/tags/tag672.xml" ContentType="application/vnd.openxmlformats-officedocument.presentationml.tags+xml"/>
  <Override PartName="/ppt/tags/tag673.xml" ContentType="application/vnd.openxmlformats-officedocument.presentationml.tags+xml"/>
  <Override PartName="/ppt/tags/tag674.xml" ContentType="application/vnd.openxmlformats-officedocument.presentationml.tags+xml"/>
  <Override PartName="/ppt/tags/tag675.xml" ContentType="application/vnd.openxmlformats-officedocument.presentationml.tags+xml"/>
  <Override PartName="/ppt/tags/tag676.xml" ContentType="application/vnd.openxmlformats-officedocument.presentationml.tags+xml"/>
  <Override PartName="/ppt/tags/tag677.xml" ContentType="application/vnd.openxmlformats-officedocument.presentationml.tags+xml"/>
  <Override PartName="/ppt/tags/tag678.xml" ContentType="application/vnd.openxmlformats-officedocument.presentationml.tags+xml"/>
  <Override PartName="/ppt/tags/tag679.xml" ContentType="application/vnd.openxmlformats-officedocument.presentationml.tags+xml"/>
  <Override PartName="/ppt/tags/tag680.xml" ContentType="application/vnd.openxmlformats-officedocument.presentationml.tags+xml"/>
  <Override PartName="/ppt/tags/tag681.xml" ContentType="application/vnd.openxmlformats-officedocument.presentationml.tags+xml"/>
  <Override PartName="/ppt/tags/tag682.xml" ContentType="application/vnd.openxmlformats-officedocument.presentationml.tags+xml"/>
  <Override PartName="/ppt/tags/tag683.xml" ContentType="application/vnd.openxmlformats-officedocument.presentationml.tags+xml"/>
  <Override PartName="/ppt/tags/tag684.xml" ContentType="application/vnd.openxmlformats-officedocument.presentationml.tags+xml"/>
  <Override PartName="/ppt/tags/tag685.xml" ContentType="application/vnd.openxmlformats-officedocument.presentationml.tags+xml"/>
  <Override PartName="/ppt/tags/tag686.xml" ContentType="application/vnd.openxmlformats-officedocument.presentationml.tags+xml"/>
  <Override PartName="/ppt/tags/tag687.xml" ContentType="application/vnd.openxmlformats-officedocument.presentationml.tags+xml"/>
  <Override PartName="/ppt/tags/tag688.xml" ContentType="application/vnd.openxmlformats-officedocument.presentationml.tags+xml"/>
  <Override PartName="/ppt/tags/tag689.xml" ContentType="application/vnd.openxmlformats-officedocument.presentationml.tags+xml"/>
  <Override PartName="/ppt/tags/tag690.xml" ContentType="application/vnd.openxmlformats-officedocument.presentationml.tags+xml"/>
  <Override PartName="/ppt/tags/tag691.xml" ContentType="application/vnd.openxmlformats-officedocument.presentationml.tags+xml"/>
  <Override PartName="/ppt/tags/tag692.xml" ContentType="application/vnd.openxmlformats-officedocument.presentationml.tags+xml"/>
  <Override PartName="/ppt/tags/tag693.xml" ContentType="application/vnd.openxmlformats-officedocument.presentationml.tags+xml"/>
  <Override PartName="/ppt/tags/tag694.xml" ContentType="application/vnd.openxmlformats-officedocument.presentationml.tags+xml"/>
  <Override PartName="/ppt/tags/tag695.xml" ContentType="application/vnd.openxmlformats-officedocument.presentationml.tags+xml"/>
  <Override PartName="/ppt/tags/tag696.xml" ContentType="application/vnd.openxmlformats-officedocument.presentationml.tags+xml"/>
  <Override PartName="/ppt/tags/tag697.xml" ContentType="application/vnd.openxmlformats-officedocument.presentationml.tags+xml"/>
  <Override PartName="/ppt/tags/tag698.xml" ContentType="application/vnd.openxmlformats-officedocument.presentationml.tags+xml"/>
  <Override PartName="/ppt/tags/tag699.xml" ContentType="application/vnd.openxmlformats-officedocument.presentationml.tags+xml"/>
  <Override PartName="/ppt/tags/tag700.xml" ContentType="application/vnd.openxmlformats-officedocument.presentationml.tags+xml"/>
  <Override PartName="/ppt/tags/tag701.xml" ContentType="application/vnd.openxmlformats-officedocument.presentationml.tags+xml"/>
  <Override PartName="/ppt/tags/tag702.xml" ContentType="application/vnd.openxmlformats-officedocument.presentationml.tags+xml"/>
  <Override PartName="/ppt/tags/tag703.xml" ContentType="application/vnd.openxmlformats-officedocument.presentationml.tags+xml"/>
  <Override PartName="/ppt/tags/tag704.xml" ContentType="application/vnd.openxmlformats-officedocument.presentationml.tags+xml"/>
  <Override PartName="/ppt/tags/tag705.xml" ContentType="application/vnd.openxmlformats-officedocument.presentationml.tags+xml"/>
  <Override PartName="/ppt/tags/tag706.xml" ContentType="application/vnd.openxmlformats-officedocument.presentationml.tags+xml"/>
  <Override PartName="/ppt/tags/tag707.xml" ContentType="application/vnd.openxmlformats-officedocument.presentationml.tags+xml"/>
  <Override PartName="/ppt/tags/tag708.xml" ContentType="application/vnd.openxmlformats-officedocument.presentationml.tags+xml"/>
  <Override PartName="/ppt/tags/tag709.xml" ContentType="application/vnd.openxmlformats-officedocument.presentationml.tags+xml"/>
  <Override PartName="/ppt/tags/tag710.xml" ContentType="application/vnd.openxmlformats-officedocument.presentationml.tags+xml"/>
  <Override PartName="/ppt/tags/tag711.xml" ContentType="application/vnd.openxmlformats-officedocument.presentationml.tags+xml"/>
  <Override PartName="/ppt/tags/tag712.xml" ContentType="application/vnd.openxmlformats-officedocument.presentationml.tags+xml"/>
  <Override PartName="/ppt/tags/tag713.xml" ContentType="application/vnd.openxmlformats-officedocument.presentationml.tags+xml"/>
  <Override PartName="/ppt/tags/tag714.xml" ContentType="application/vnd.openxmlformats-officedocument.presentationml.tags+xml"/>
  <Override PartName="/ppt/tags/tag715.xml" ContentType="application/vnd.openxmlformats-officedocument.presentationml.tags+xml"/>
  <Override PartName="/ppt/tags/tag716.xml" ContentType="application/vnd.openxmlformats-officedocument.presentationml.tags+xml"/>
  <Override PartName="/ppt/tags/tag717.xml" ContentType="application/vnd.openxmlformats-officedocument.presentationml.tags+xml"/>
  <Override PartName="/ppt/tags/tag718.xml" ContentType="application/vnd.openxmlformats-officedocument.presentationml.tags+xml"/>
  <Override PartName="/ppt/tags/tag719.xml" ContentType="application/vnd.openxmlformats-officedocument.presentationml.tags+xml"/>
  <Override PartName="/ppt/tags/tag720.xml" ContentType="application/vnd.openxmlformats-officedocument.presentationml.tags+xml"/>
  <Override PartName="/ppt/tags/tag721.xml" ContentType="application/vnd.openxmlformats-officedocument.presentationml.tags+xml"/>
  <Override PartName="/ppt/tags/tag722.xml" ContentType="application/vnd.openxmlformats-officedocument.presentationml.tags+xml"/>
  <Override PartName="/ppt/tags/tag723.xml" ContentType="application/vnd.openxmlformats-officedocument.presentationml.tags+xml"/>
  <Override PartName="/ppt/tags/tag724.xml" ContentType="application/vnd.openxmlformats-officedocument.presentationml.tags+xml"/>
  <Override PartName="/ppt/tags/tag725.xml" ContentType="application/vnd.openxmlformats-officedocument.presentationml.tags+xml"/>
  <Override PartName="/ppt/tags/tag726.xml" ContentType="application/vnd.openxmlformats-officedocument.presentationml.tags+xml"/>
  <Override PartName="/ppt/tags/tag727.xml" ContentType="application/vnd.openxmlformats-officedocument.presentationml.tags+xml"/>
  <Override PartName="/ppt/tags/tag728.xml" ContentType="application/vnd.openxmlformats-officedocument.presentationml.tags+xml"/>
  <Override PartName="/ppt/tags/tag729.xml" ContentType="application/vnd.openxmlformats-officedocument.presentationml.tags+xml"/>
  <Override PartName="/ppt/tags/tag730.xml" ContentType="application/vnd.openxmlformats-officedocument.presentationml.tags+xml"/>
  <Override PartName="/ppt/tags/tag731.xml" ContentType="application/vnd.openxmlformats-officedocument.presentationml.tags+xml"/>
  <Override PartName="/ppt/tags/tag732.xml" ContentType="application/vnd.openxmlformats-officedocument.presentationml.tags+xml"/>
  <Override PartName="/ppt/tags/tag733.xml" ContentType="application/vnd.openxmlformats-officedocument.presentationml.tags+xml"/>
  <Override PartName="/ppt/tags/tag734.xml" ContentType="application/vnd.openxmlformats-officedocument.presentationml.tags+xml"/>
  <Override PartName="/ppt/tags/tag735.xml" ContentType="application/vnd.openxmlformats-officedocument.presentationml.tags+xml"/>
  <Override PartName="/ppt/tags/tag736.xml" ContentType="application/vnd.openxmlformats-officedocument.presentationml.tags+xml"/>
  <Override PartName="/ppt/tags/tag737.xml" ContentType="application/vnd.openxmlformats-officedocument.presentationml.tags+xml"/>
  <Override PartName="/ppt/tags/tag738.xml" ContentType="application/vnd.openxmlformats-officedocument.presentationml.tags+xml"/>
  <Override PartName="/ppt/tags/tag739.xml" ContentType="application/vnd.openxmlformats-officedocument.presentationml.tags+xml"/>
  <Override PartName="/ppt/tags/tag740.xml" ContentType="application/vnd.openxmlformats-officedocument.presentationml.tags+xml"/>
  <Override PartName="/ppt/tags/tag741.xml" ContentType="application/vnd.openxmlformats-officedocument.presentationml.tags+xml"/>
  <Override PartName="/ppt/tags/tag742.xml" ContentType="application/vnd.openxmlformats-officedocument.presentationml.tags+xml"/>
  <Override PartName="/ppt/tags/tag743.xml" ContentType="application/vnd.openxmlformats-officedocument.presentationml.tags+xml"/>
  <Override PartName="/ppt/tags/tag744.xml" ContentType="application/vnd.openxmlformats-officedocument.presentationml.tags+xml"/>
  <Override PartName="/ppt/tags/tag745.xml" ContentType="application/vnd.openxmlformats-officedocument.presentationml.tags+xml"/>
  <Override PartName="/ppt/tags/tag746.xml" ContentType="application/vnd.openxmlformats-officedocument.presentationml.tags+xml"/>
  <Override PartName="/ppt/tags/tag747.xml" ContentType="application/vnd.openxmlformats-officedocument.presentationml.tags+xml"/>
  <Override PartName="/ppt/tags/tag748.xml" ContentType="application/vnd.openxmlformats-officedocument.presentationml.tags+xml"/>
  <Override PartName="/ppt/tags/tag749.xml" ContentType="application/vnd.openxmlformats-officedocument.presentationml.tags+xml"/>
  <Override PartName="/ppt/tags/tag750.xml" ContentType="application/vnd.openxmlformats-officedocument.presentationml.tags+xml"/>
  <Override PartName="/ppt/tags/tag751.xml" ContentType="application/vnd.openxmlformats-officedocument.presentationml.tags+xml"/>
  <Override PartName="/ppt/tags/tag752.xml" ContentType="application/vnd.openxmlformats-officedocument.presentationml.tags+xml"/>
  <Override PartName="/ppt/tags/tag753.xml" ContentType="application/vnd.openxmlformats-officedocument.presentationml.tags+xml"/>
  <Override PartName="/ppt/tags/tag754.xml" ContentType="application/vnd.openxmlformats-officedocument.presentationml.tags+xml"/>
  <Override PartName="/ppt/tags/tag755.xml" ContentType="application/vnd.openxmlformats-officedocument.presentationml.tags+xml"/>
  <Override PartName="/ppt/tags/tag756.xml" ContentType="application/vnd.openxmlformats-officedocument.presentationml.tags+xml"/>
  <Override PartName="/ppt/tags/tag757.xml" ContentType="application/vnd.openxmlformats-officedocument.presentationml.tags+xml"/>
  <Override PartName="/ppt/tags/tag758.xml" ContentType="application/vnd.openxmlformats-officedocument.presentationml.tags+xml"/>
  <Override PartName="/ppt/tags/tag759.xml" ContentType="application/vnd.openxmlformats-officedocument.presentationml.tags+xml"/>
  <Override PartName="/ppt/tags/tag760.xml" ContentType="application/vnd.openxmlformats-officedocument.presentationml.tags+xml"/>
  <Override PartName="/ppt/tags/tag761.xml" ContentType="application/vnd.openxmlformats-officedocument.presentationml.tags+xml"/>
  <Override PartName="/ppt/tags/tag762.xml" ContentType="application/vnd.openxmlformats-officedocument.presentationml.tags+xml"/>
  <Override PartName="/ppt/tags/tag763.xml" ContentType="application/vnd.openxmlformats-officedocument.presentationml.tags+xml"/>
  <Override PartName="/ppt/tags/tag764.xml" ContentType="application/vnd.openxmlformats-officedocument.presentationml.tags+xml"/>
  <Override PartName="/ppt/tags/tag765.xml" ContentType="application/vnd.openxmlformats-officedocument.presentationml.tags+xml"/>
  <Override PartName="/ppt/tags/tag766.xml" ContentType="application/vnd.openxmlformats-officedocument.presentationml.tags+xml"/>
  <Override PartName="/ppt/tags/tag767.xml" ContentType="application/vnd.openxmlformats-officedocument.presentationml.tags+xml"/>
  <Override PartName="/ppt/tags/tag768.xml" ContentType="application/vnd.openxmlformats-officedocument.presentationml.tags+xml"/>
  <Override PartName="/ppt/tags/tag769.xml" ContentType="application/vnd.openxmlformats-officedocument.presentationml.tags+xml"/>
  <Override PartName="/ppt/tags/tag770.xml" ContentType="application/vnd.openxmlformats-officedocument.presentationml.tags+xml"/>
  <Override PartName="/ppt/tags/tag771.xml" ContentType="application/vnd.openxmlformats-officedocument.presentationml.tags+xml"/>
  <Override PartName="/ppt/tags/tag772.xml" ContentType="application/vnd.openxmlformats-officedocument.presentationml.tags+xml"/>
  <Override PartName="/ppt/tags/tag773.xml" ContentType="application/vnd.openxmlformats-officedocument.presentationml.tags+xml"/>
  <Override PartName="/ppt/tags/tag774.xml" ContentType="application/vnd.openxmlformats-officedocument.presentationml.tags+xml"/>
  <Override PartName="/ppt/tags/tag775.xml" ContentType="application/vnd.openxmlformats-officedocument.presentationml.tags+xml"/>
  <Override PartName="/ppt/tags/tag776.xml" ContentType="application/vnd.openxmlformats-officedocument.presentationml.tags+xml"/>
  <Override PartName="/ppt/tags/tag777.xml" ContentType="application/vnd.openxmlformats-officedocument.presentationml.tags+xml"/>
  <Override PartName="/ppt/tags/tag778.xml" ContentType="application/vnd.openxmlformats-officedocument.presentationml.tags+xml"/>
  <Override PartName="/ppt/tags/tag779.xml" ContentType="application/vnd.openxmlformats-officedocument.presentationml.tags+xml"/>
  <Override PartName="/ppt/tags/tag780.xml" ContentType="application/vnd.openxmlformats-officedocument.presentationml.tags+xml"/>
  <Override PartName="/ppt/tags/tag781.xml" ContentType="application/vnd.openxmlformats-officedocument.presentationml.tags+xml"/>
  <Override PartName="/ppt/tags/tag782.xml" ContentType="application/vnd.openxmlformats-officedocument.presentationml.tags+xml"/>
  <Override PartName="/ppt/tags/tag783.xml" ContentType="application/vnd.openxmlformats-officedocument.presentationml.tags+xml"/>
  <Override PartName="/ppt/tags/tag784.xml" ContentType="application/vnd.openxmlformats-officedocument.presentationml.tags+xml"/>
  <Override PartName="/ppt/tags/tag785.xml" ContentType="application/vnd.openxmlformats-officedocument.presentationml.tags+xml"/>
  <Override PartName="/ppt/tags/tag786.xml" ContentType="application/vnd.openxmlformats-officedocument.presentationml.tags+xml"/>
  <Override PartName="/ppt/tags/tag787.xml" ContentType="application/vnd.openxmlformats-officedocument.presentationml.tags+xml"/>
  <Override PartName="/ppt/tags/tag788.xml" ContentType="application/vnd.openxmlformats-officedocument.presentationml.tags+xml"/>
  <Override PartName="/ppt/tags/tag789.xml" ContentType="application/vnd.openxmlformats-officedocument.presentationml.tags+xml"/>
  <Override PartName="/ppt/tags/tag790.xml" ContentType="application/vnd.openxmlformats-officedocument.presentationml.tags+xml"/>
  <Override PartName="/ppt/tags/tag791.xml" ContentType="application/vnd.openxmlformats-officedocument.presentationml.tags+xml"/>
  <Override PartName="/ppt/tags/tag792.xml" ContentType="application/vnd.openxmlformats-officedocument.presentationml.tags+xml"/>
  <Override PartName="/ppt/tags/tag793.xml" ContentType="application/vnd.openxmlformats-officedocument.presentationml.tags+xml"/>
  <Override PartName="/ppt/tags/tag794.xml" ContentType="application/vnd.openxmlformats-officedocument.presentationml.tags+xml"/>
  <Override PartName="/ppt/tags/tag795.xml" ContentType="application/vnd.openxmlformats-officedocument.presentationml.tags+xml"/>
  <Override PartName="/ppt/tags/tag796.xml" ContentType="application/vnd.openxmlformats-officedocument.presentationml.tags+xml"/>
  <Override PartName="/ppt/tags/tag797.xml" ContentType="application/vnd.openxmlformats-officedocument.presentationml.tags+xml"/>
  <Override PartName="/ppt/tags/tag798.xml" ContentType="application/vnd.openxmlformats-officedocument.presentationml.tags+xml"/>
  <Override PartName="/ppt/tags/tag799.xml" ContentType="application/vnd.openxmlformats-officedocument.presentationml.tags+xml"/>
  <Override PartName="/ppt/tags/tag800.xml" ContentType="application/vnd.openxmlformats-officedocument.presentationml.tags+xml"/>
  <Override PartName="/ppt/tags/tag801.xml" ContentType="application/vnd.openxmlformats-officedocument.presentationml.tags+xml"/>
  <Override PartName="/ppt/tags/tag802.xml" ContentType="application/vnd.openxmlformats-officedocument.presentationml.tags+xml"/>
  <Override PartName="/ppt/tags/tag803.xml" ContentType="application/vnd.openxmlformats-officedocument.presentationml.tags+xml"/>
  <Override PartName="/ppt/tags/tag804.xml" ContentType="application/vnd.openxmlformats-officedocument.presentationml.tags+xml"/>
  <Override PartName="/ppt/tags/tag805.xml" ContentType="application/vnd.openxmlformats-officedocument.presentationml.tags+xml"/>
  <Override PartName="/ppt/tags/tag806.xml" ContentType="application/vnd.openxmlformats-officedocument.presentationml.tags+xml"/>
  <Override PartName="/ppt/tags/tag807.xml" ContentType="application/vnd.openxmlformats-officedocument.presentationml.tags+xml"/>
  <Override PartName="/ppt/tags/tag808.xml" ContentType="application/vnd.openxmlformats-officedocument.presentationml.tags+xml"/>
  <Override PartName="/ppt/tags/tag809.xml" ContentType="application/vnd.openxmlformats-officedocument.presentationml.tags+xml"/>
  <Override PartName="/ppt/tags/tag810.xml" ContentType="application/vnd.openxmlformats-officedocument.presentationml.tags+xml"/>
  <Override PartName="/ppt/tags/tag811.xml" ContentType="application/vnd.openxmlformats-officedocument.presentationml.tags+xml"/>
  <Override PartName="/ppt/tags/tag812.xml" ContentType="application/vnd.openxmlformats-officedocument.presentationml.tags+xml"/>
  <Override PartName="/ppt/tags/tag813.xml" ContentType="application/vnd.openxmlformats-officedocument.presentationml.tags+xml"/>
  <Override PartName="/ppt/tags/tag814.xml" ContentType="application/vnd.openxmlformats-officedocument.presentationml.tags+xml"/>
  <Override PartName="/ppt/tags/tag815.xml" ContentType="application/vnd.openxmlformats-officedocument.presentationml.tags+xml"/>
  <Override PartName="/ppt/tags/tag816.xml" ContentType="application/vnd.openxmlformats-officedocument.presentationml.tags+xml"/>
  <Override PartName="/ppt/tags/tag817.xml" ContentType="application/vnd.openxmlformats-officedocument.presentationml.tags+xml"/>
  <Override PartName="/ppt/tags/tag818.xml" ContentType="application/vnd.openxmlformats-officedocument.presentationml.tags+xml"/>
  <Override PartName="/ppt/tags/tag819.xml" ContentType="application/vnd.openxmlformats-officedocument.presentationml.tags+xml"/>
  <Override PartName="/ppt/tags/tag820.xml" ContentType="application/vnd.openxmlformats-officedocument.presentationml.tags+xml"/>
  <Override PartName="/ppt/tags/tag821.xml" ContentType="application/vnd.openxmlformats-officedocument.presentationml.tags+xml"/>
  <Override PartName="/ppt/tags/tag822.xml" ContentType="application/vnd.openxmlformats-officedocument.presentationml.tags+xml"/>
  <Override PartName="/ppt/tags/tag823.xml" ContentType="application/vnd.openxmlformats-officedocument.presentationml.tags+xml"/>
  <Override PartName="/ppt/tags/tag824.xml" ContentType="application/vnd.openxmlformats-officedocument.presentationml.tags+xml"/>
  <Override PartName="/ppt/tags/tag825.xml" ContentType="application/vnd.openxmlformats-officedocument.presentationml.tags+xml"/>
  <Override PartName="/ppt/tags/tag826.xml" ContentType="application/vnd.openxmlformats-officedocument.presentationml.tags+xml"/>
  <Override PartName="/ppt/tags/tag827.xml" ContentType="application/vnd.openxmlformats-officedocument.presentationml.tags+xml"/>
  <Override PartName="/ppt/tags/tag828.xml" ContentType="application/vnd.openxmlformats-officedocument.presentationml.tags+xml"/>
  <Override PartName="/ppt/tags/tag829.xml" ContentType="application/vnd.openxmlformats-officedocument.presentationml.tags+xml"/>
  <Override PartName="/ppt/tags/tag830.xml" ContentType="application/vnd.openxmlformats-officedocument.presentationml.tags+xml"/>
  <Override PartName="/ppt/tags/tag831.xml" ContentType="application/vnd.openxmlformats-officedocument.presentationml.tags+xml"/>
  <Override PartName="/ppt/tags/tag832.xml" ContentType="application/vnd.openxmlformats-officedocument.presentationml.tags+xml"/>
  <Override PartName="/ppt/tags/tag833.xml" ContentType="application/vnd.openxmlformats-officedocument.presentationml.tags+xml"/>
  <Override PartName="/ppt/tags/tag834.xml" ContentType="application/vnd.openxmlformats-officedocument.presentationml.tags+xml"/>
  <Override PartName="/ppt/tags/tag835.xml" ContentType="application/vnd.openxmlformats-officedocument.presentationml.tags+xml"/>
  <Override PartName="/ppt/tags/tag836.xml" ContentType="application/vnd.openxmlformats-officedocument.presentationml.tags+xml"/>
  <Override PartName="/ppt/tags/tag837.xml" ContentType="application/vnd.openxmlformats-officedocument.presentationml.tags+xml"/>
  <Override PartName="/ppt/tags/tag838.xml" ContentType="application/vnd.openxmlformats-officedocument.presentationml.tags+xml"/>
  <Override PartName="/ppt/tags/tag839.xml" ContentType="application/vnd.openxmlformats-officedocument.presentationml.tags+xml"/>
  <Override PartName="/ppt/tags/tag840.xml" ContentType="application/vnd.openxmlformats-officedocument.presentationml.tags+xml"/>
  <Override PartName="/ppt/tags/tag841.xml" ContentType="application/vnd.openxmlformats-officedocument.presentationml.tags+xml"/>
  <Override PartName="/ppt/tags/tag842.xml" ContentType="application/vnd.openxmlformats-officedocument.presentationml.tags+xml"/>
  <Override PartName="/ppt/tags/tag843.xml" ContentType="application/vnd.openxmlformats-officedocument.presentationml.tags+xml"/>
  <Override PartName="/ppt/tags/tag844.xml" ContentType="application/vnd.openxmlformats-officedocument.presentationml.tags+xml"/>
  <Override PartName="/ppt/tags/tag845.xml" ContentType="application/vnd.openxmlformats-officedocument.presentationml.tags+xml"/>
  <Override PartName="/ppt/tags/tag846.xml" ContentType="application/vnd.openxmlformats-officedocument.presentationml.tags+xml"/>
  <Override PartName="/ppt/tags/tag847.xml" ContentType="application/vnd.openxmlformats-officedocument.presentationml.tags+xml"/>
  <Override PartName="/ppt/tags/tag848.xml" ContentType="application/vnd.openxmlformats-officedocument.presentationml.tags+xml"/>
  <Override PartName="/ppt/tags/tag849.xml" ContentType="application/vnd.openxmlformats-officedocument.presentationml.tags+xml"/>
  <Override PartName="/ppt/tags/tag850.xml" ContentType="application/vnd.openxmlformats-officedocument.presentationml.tags+xml"/>
  <Override PartName="/ppt/tags/tag851.xml" ContentType="application/vnd.openxmlformats-officedocument.presentationml.tags+xml"/>
  <Override PartName="/ppt/tags/tag852.xml" ContentType="application/vnd.openxmlformats-officedocument.presentationml.tags+xml"/>
  <Override PartName="/ppt/tags/tag853.xml" ContentType="application/vnd.openxmlformats-officedocument.presentationml.tags+xml"/>
  <Override PartName="/ppt/tags/tag854.xml" ContentType="application/vnd.openxmlformats-officedocument.presentationml.tags+xml"/>
  <Override PartName="/ppt/tags/tag855.xml" ContentType="application/vnd.openxmlformats-officedocument.presentationml.tags+xml"/>
  <Override PartName="/ppt/tags/tag856.xml" ContentType="application/vnd.openxmlformats-officedocument.presentationml.tags+xml"/>
  <Override PartName="/ppt/tags/tag857.xml" ContentType="application/vnd.openxmlformats-officedocument.presentationml.tags+xml"/>
  <Override PartName="/ppt/tags/tag858.xml" ContentType="application/vnd.openxmlformats-officedocument.presentationml.tags+xml"/>
  <Override PartName="/ppt/tags/tag859.xml" ContentType="application/vnd.openxmlformats-officedocument.presentationml.tags+xml"/>
  <Override PartName="/ppt/tags/tag860.xml" ContentType="application/vnd.openxmlformats-officedocument.presentationml.tags+xml"/>
  <Override PartName="/ppt/tags/tag861.xml" ContentType="application/vnd.openxmlformats-officedocument.presentationml.tags+xml"/>
  <Override PartName="/ppt/tags/tag862.xml" ContentType="application/vnd.openxmlformats-officedocument.presentationml.tags+xml"/>
  <Override PartName="/ppt/tags/tag863.xml" ContentType="application/vnd.openxmlformats-officedocument.presentationml.tags+xml"/>
  <Override PartName="/ppt/tags/tag864.xml" ContentType="application/vnd.openxmlformats-officedocument.presentationml.tags+xml"/>
  <Override PartName="/ppt/tags/tag865.xml" ContentType="application/vnd.openxmlformats-officedocument.presentationml.tags+xml"/>
  <Override PartName="/ppt/tags/tag866.xml" ContentType="application/vnd.openxmlformats-officedocument.presentationml.tags+xml"/>
  <Override PartName="/ppt/tags/tag867.xml" ContentType="application/vnd.openxmlformats-officedocument.presentationml.tags+xml"/>
  <Override PartName="/ppt/tags/tag868.xml" ContentType="application/vnd.openxmlformats-officedocument.presentationml.tags+xml"/>
  <Override PartName="/ppt/tags/tag869.xml" ContentType="application/vnd.openxmlformats-officedocument.presentationml.tags+xml"/>
  <Override PartName="/ppt/tags/tag870.xml" ContentType="application/vnd.openxmlformats-officedocument.presentationml.tags+xml"/>
  <Override PartName="/ppt/tags/tag871.xml" ContentType="application/vnd.openxmlformats-officedocument.presentationml.tags+xml"/>
  <Override PartName="/ppt/tags/tag872.xml" ContentType="application/vnd.openxmlformats-officedocument.presentationml.tags+xml"/>
  <Override PartName="/ppt/tags/tag873.xml" ContentType="application/vnd.openxmlformats-officedocument.presentationml.tags+xml"/>
  <Override PartName="/ppt/tags/tag874.xml" ContentType="application/vnd.openxmlformats-officedocument.presentationml.tags+xml"/>
  <Override PartName="/ppt/tags/tag875.xml" ContentType="application/vnd.openxmlformats-officedocument.presentationml.tags+xml"/>
  <Override PartName="/ppt/tags/tag876.xml" ContentType="application/vnd.openxmlformats-officedocument.presentationml.tags+xml"/>
  <Override PartName="/ppt/tags/tag877.xml" ContentType="application/vnd.openxmlformats-officedocument.presentationml.tags+xml"/>
  <Override PartName="/ppt/tags/tag878.xml" ContentType="application/vnd.openxmlformats-officedocument.presentationml.tags+xml"/>
  <Override PartName="/ppt/tags/tag879.xml" ContentType="application/vnd.openxmlformats-officedocument.presentationml.tags+xml"/>
  <Override PartName="/ppt/tags/tag880.xml" ContentType="application/vnd.openxmlformats-officedocument.presentationml.tags+xml"/>
  <Override PartName="/ppt/tags/tag881.xml" ContentType="application/vnd.openxmlformats-officedocument.presentationml.tags+xml"/>
  <Override PartName="/ppt/tags/tag882.xml" ContentType="application/vnd.openxmlformats-officedocument.presentationml.tags+xml"/>
  <Override PartName="/ppt/tags/tag883.xml" ContentType="application/vnd.openxmlformats-officedocument.presentationml.tags+xml"/>
  <Override PartName="/ppt/tags/tag884.xml" ContentType="application/vnd.openxmlformats-officedocument.presentationml.tags+xml"/>
  <Override PartName="/ppt/tags/tag885.xml" ContentType="application/vnd.openxmlformats-officedocument.presentationml.tags+xml"/>
  <Override PartName="/ppt/tags/tag886.xml" ContentType="application/vnd.openxmlformats-officedocument.presentationml.tags+xml"/>
  <Override PartName="/ppt/tags/tag887.xml" ContentType="application/vnd.openxmlformats-officedocument.presentationml.tags+xml"/>
  <Override PartName="/ppt/tags/tag888.xml" ContentType="application/vnd.openxmlformats-officedocument.presentationml.tags+xml"/>
  <Override PartName="/ppt/tags/tag889.xml" ContentType="application/vnd.openxmlformats-officedocument.presentationml.tags+xml"/>
  <Override PartName="/ppt/tags/tag890.xml" ContentType="application/vnd.openxmlformats-officedocument.presentationml.tags+xml"/>
  <Override PartName="/ppt/tags/tag891.xml" ContentType="application/vnd.openxmlformats-officedocument.presentationml.tags+xml"/>
  <Override PartName="/ppt/tags/tag892.xml" ContentType="application/vnd.openxmlformats-officedocument.presentationml.tags+xml"/>
  <Override PartName="/ppt/tags/tag893.xml" ContentType="application/vnd.openxmlformats-officedocument.presentationml.tags+xml"/>
  <Override PartName="/ppt/tags/tag894.xml" ContentType="application/vnd.openxmlformats-officedocument.presentationml.tags+xml"/>
  <Override PartName="/ppt/tags/tag895.xml" ContentType="application/vnd.openxmlformats-officedocument.presentationml.tags+xml"/>
  <Override PartName="/ppt/tags/tag896.xml" ContentType="application/vnd.openxmlformats-officedocument.presentationml.tags+xml"/>
  <Override PartName="/ppt/tags/tag897.xml" ContentType="application/vnd.openxmlformats-officedocument.presentationml.tags+xml"/>
  <Override PartName="/ppt/tags/tag898.xml" ContentType="application/vnd.openxmlformats-officedocument.presentationml.tags+xml"/>
  <Override PartName="/ppt/tags/tag899.xml" ContentType="application/vnd.openxmlformats-officedocument.presentationml.tags+xml"/>
  <Override PartName="/ppt/tags/tag900.xml" ContentType="application/vnd.openxmlformats-officedocument.presentationml.tags+xml"/>
  <Override PartName="/ppt/tags/tag901.xml" ContentType="application/vnd.openxmlformats-officedocument.presentationml.tags+xml"/>
  <Override PartName="/ppt/tags/tag902.xml" ContentType="application/vnd.openxmlformats-officedocument.presentationml.tags+xml"/>
  <Override PartName="/ppt/tags/tag903.xml" ContentType="application/vnd.openxmlformats-officedocument.presentationml.tags+xml"/>
  <Override PartName="/ppt/tags/tag904.xml" ContentType="application/vnd.openxmlformats-officedocument.presentationml.tags+xml"/>
  <Override PartName="/ppt/tags/tag905.xml" ContentType="application/vnd.openxmlformats-officedocument.presentationml.tags+xml"/>
  <Override PartName="/ppt/tags/tag906.xml" ContentType="application/vnd.openxmlformats-officedocument.presentationml.tags+xml"/>
  <Override PartName="/ppt/tags/tag907.xml" ContentType="application/vnd.openxmlformats-officedocument.presentationml.tags+xml"/>
  <Override PartName="/ppt/tags/tag908.xml" ContentType="application/vnd.openxmlformats-officedocument.presentationml.tags+xml"/>
  <Override PartName="/ppt/tags/tag909.xml" ContentType="application/vnd.openxmlformats-officedocument.presentationml.tags+xml"/>
  <Override PartName="/ppt/tags/tag910.xml" ContentType="application/vnd.openxmlformats-officedocument.presentationml.tags+xml"/>
  <Override PartName="/ppt/tags/tag911.xml" ContentType="application/vnd.openxmlformats-officedocument.presentationml.tags+xml"/>
  <Override PartName="/ppt/tags/tag912.xml" ContentType="application/vnd.openxmlformats-officedocument.presentationml.tags+xml"/>
  <Override PartName="/ppt/tags/tag913.xml" ContentType="application/vnd.openxmlformats-officedocument.presentationml.tags+xml"/>
  <Override PartName="/ppt/tags/tag914.xml" ContentType="application/vnd.openxmlformats-officedocument.presentationml.tags+xml"/>
  <Override PartName="/ppt/tags/tag915.xml" ContentType="application/vnd.openxmlformats-officedocument.presentationml.tags+xml"/>
  <Override PartName="/ppt/tags/tag916.xml" ContentType="application/vnd.openxmlformats-officedocument.presentationml.tags+xml"/>
  <Override PartName="/ppt/tags/tag917.xml" ContentType="application/vnd.openxmlformats-officedocument.presentationml.tags+xml"/>
  <Override PartName="/ppt/tags/tag918.xml" ContentType="application/vnd.openxmlformats-officedocument.presentationml.tags+xml"/>
  <Override PartName="/ppt/tags/tag919.xml" ContentType="application/vnd.openxmlformats-officedocument.presentationml.tags+xml"/>
  <Override PartName="/ppt/tags/tag920.xml" ContentType="application/vnd.openxmlformats-officedocument.presentationml.tags+xml"/>
  <Override PartName="/ppt/tags/tag921.xml" ContentType="application/vnd.openxmlformats-officedocument.presentationml.tags+xml"/>
  <Override PartName="/ppt/tags/tag922.xml" ContentType="application/vnd.openxmlformats-officedocument.presentationml.tags+xml"/>
  <Override PartName="/ppt/tags/tag923.xml" ContentType="application/vnd.openxmlformats-officedocument.presentationml.tags+xml"/>
  <Override PartName="/ppt/tags/tag924.xml" ContentType="application/vnd.openxmlformats-officedocument.presentationml.tags+xml"/>
  <Override PartName="/ppt/tags/tag925.xml" ContentType="application/vnd.openxmlformats-officedocument.presentationml.tags+xml"/>
  <Override PartName="/ppt/tags/tag926.xml" ContentType="application/vnd.openxmlformats-officedocument.presentationml.tags+xml"/>
  <Override PartName="/ppt/tags/tag927.xml" ContentType="application/vnd.openxmlformats-officedocument.presentationml.tags+xml"/>
  <Override PartName="/ppt/tags/tag928.xml" ContentType="application/vnd.openxmlformats-officedocument.presentationml.tags+xml"/>
  <Override PartName="/ppt/tags/tag929.xml" ContentType="application/vnd.openxmlformats-officedocument.presentationml.tags+xml"/>
  <Override PartName="/ppt/tags/tag930.xml" ContentType="application/vnd.openxmlformats-officedocument.presentationml.tags+xml"/>
  <Override PartName="/ppt/tags/tag931.xml" ContentType="application/vnd.openxmlformats-officedocument.presentationml.tags+xml"/>
  <Override PartName="/ppt/tags/tag932.xml" ContentType="application/vnd.openxmlformats-officedocument.presentationml.tags+xml"/>
  <Override PartName="/ppt/tags/tag933.xml" ContentType="application/vnd.openxmlformats-officedocument.presentationml.tags+xml"/>
  <Override PartName="/ppt/tags/tag934.xml" ContentType="application/vnd.openxmlformats-officedocument.presentationml.tags+xml"/>
  <Override PartName="/ppt/tags/tag935.xml" ContentType="application/vnd.openxmlformats-officedocument.presentationml.tags+xml"/>
  <Override PartName="/ppt/tags/tag936.xml" ContentType="application/vnd.openxmlformats-officedocument.presentationml.tags+xml"/>
  <Override PartName="/ppt/tags/tag937.xml" ContentType="application/vnd.openxmlformats-officedocument.presentationml.tags+xml"/>
  <Override PartName="/ppt/tags/tag938.xml" ContentType="application/vnd.openxmlformats-officedocument.presentationml.tags+xml"/>
  <Override PartName="/ppt/tags/tag939.xml" ContentType="application/vnd.openxmlformats-officedocument.presentationml.tags+xml"/>
  <Override PartName="/ppt/tags/tag940.xml" ContentType="application/vnd.openxmlformats-officedocument.presentationml.tags+xml"/>
  <Override PartName="/ppt/tags/tag941.xml" ContentType="application/vnd.openxmlformats-officedocument.presentationml.tags+xml"/>
  <Override PartName="/ppt/tags/tag942.xml" ContentType="application/vnd.openxmlformats-officedocument.presentationml.tags+xml"/>
  <Override PartName="/ppt/tags/tag943.xml" ContentType="application/vnd.openxmlformats-officedocument.presentationml.tags+xml"/>
  <Override PartName="/ppt/tags/tag944.xml" ContentType="application/vnd.openxmlformats-officedocument.presentationml.tags+xml"/>
  <Override PartName="/ppt/tags/tag945.xml" ContentType="application/vnd.openxmlformats-officedocument.presentationml.tags+xml"/>
  <Override PartName="/ppt/tags/tag946.xml" ContentType="application/vnd.openxmlformats-officedocument.presentationml.tags+xml"/>
  <Override PartName="/ppt/tags/tag947.xml" ContentType="application/vnd.openxmlformats-officedocument.presentationml.tags+xml"/>
  <Override PartName="/ppt/tags/tag948.xml" ContentType="application/vnd.openxmlformats-officedocument.presentationml.tags+xml"/>
  <Override PartName="/ppt/tags/tag949.xml" ContentType="application/vnd.openxmlformats-officedocument.presentationml.tags+xml"/>
  <Override PartName="/ppt/tags/tag950.xml" ContentType="application/vnd.openxmlformats-officedocument.presentationml.tags+xml"/>
  <Override PartName="/ppt/tags/tag951.xml" ContentType="application/vnd.openxmlformats-officedocument.presentationml.tags+xml"/>
  <Override PartName="/ppt/tags/tag952.xml" ContentType="application/vnd.openxmlformats-officedocument.presentationml.tags+xml"/>
  <Override PartName="/ppt/tags/tag953.xml" ContentType="application/vnd.openxmlformats-officedocument.presentationml.tags+xml"/>
  <Override PartName="/ppt/tags/tag954.xml" ContentType="application/vnd.openxmlformats-officedocument.presentationml.tags+xml"/>
  <Override PartName="/ppt/tags/tag955.xml" ContentType="application/vnd.openxmlformats-officedocument.presentationml.tags+xml"/>
  <Override PartName="/ppt/tags/tag956.xml" ContentType="application/vnd.openxmlformats-officedocument.presentationml.tags+xml"/>
  <Override PartName="/ppt/tags/tag957.xml" ContentType="application/vnd.openxmlformats-officedocument.presentationml.tags+xml"/>
  <Override PartName="/ppt/tags/tag958.xml" ContentType="application/vnd.openxmlformats-officedocument.presentationml.tags+xml"/>
  <Override PartName="/ppt/tags/tag959.xml" ContentType="application/vnd.openxmlformats-officedocument.presentationml.tags+xml"/>
  <Override PartName="/ppt/tags/tag960.xml" ContentType="application/vnd.openxmlformats-officedocument.presentationml.tags+xml"/>
  <Override PartName="/ppt/tags/tag961.xml" ContentType="application/vnd.openxmlformats-officedocument.presentationml.tags+xml"/>
  <Override PartName="/ppt/tags/tag962.xml" ContentType="application/vnd.openxmlformats-officedocument.presentationml.tags+xml"/>
  <Override PartName="/ppt/tags/tag963.xml" ContentType="application/vnd.openxmlformats-officedocument.presentationml.tags+xml"/>
  <Override PartName="/ppt/tags/tag964.xml" ContentType="application/vnd.openxmlformats-officedocument.presentationml.tags+xml"/>
  <Override PartName="/ppt/tags/tag965.xml" ContentType="application/vnd.openxmlformats-officedocument.presentationml.tags+xml"/>
  <Override PartName="/ppt/tags/tag966.xml" ContentType="application/vnd.openxmlformats-officedocument.presentationml.tags+xml"/>
  <Override PartName="/ppt/tags/tag967.xml" ContentType="application/vnd.openxmlformats-officedocument.presentationml.tags+xml"/>
  <Override PartName="/ppt/tags/tag968.xml" ContentType="application/vnd.openxmlformats-officedocument.presentationml.tags+xml"/>
  <Override PartName="/ppt/tags/tag969.xml" ContentType="application/vnd.openxmlformats-officedocument.presentationml.tags+xml"/>
  <Override PartName="/ppt/tags/tag970.xml" ContentType="application/vnd.openxmlformats-officedocument.presentationml.tags+xml"/>
  <Override PartName="/ppt/tags/tag971.xml" ContentType="application/vnd.openxmlformats-officedocument.presentationml.tags+xml"/>
  <Override PartName="/ppt/tags/tag972.xml" ContentType="application/vnd.openxmlformats-officedocument.presentationml.tags+xml"/>
  <Override PartName="/ppt/tags/tag973.xml" ContentType="application/vnd.openxmlformats-officedocument.presentationml.tags+xml"/>
  <Override PartName="/ppt/tags/tag974.xml" ContentType="application/vnd.openxmlformats-officedocument.presentationml.tags+xml"/>
  <Override PartName="/ppt/tags/tag975.xml" ContentType="application/vnd.openxmlformats-officedocument.presentationml.tags+xml"/>
  <Override PartName="/ppt/tags/tag976.xml" ContentType="application/vnd.openxmlformats-officedocument.presentationml.tags+xml"/>
  <Override PartName="/ppt/tags/tag977.xml" ContentType="application/vnd.openxmlformats-officedocument.presentationml.tags+xml"/>
  <Override PartName="/ppt/tags/tag978.xml" ContentType="application/vnd.openxmlformats-officedocument.presentationml.tags+xml"/>
  <Override PartName="/ppt/tags/tag979.xml" ContentType="application/vnd.openxmlformats-officedocument.presentationml.tags+xml"/>
  <Override PartName="/ppt/tags/tag980.xml" ContentType="application/vnd.openxmlformats-officedocument.presentationml.tags+xml"/>
  <Override PartName="/ppt/tags/tag981.xml" ContentType="application/vnd.openxmlformats-officedocument.presentationml.tags+xml"/>
  <Override PartName="/ppt/tags/tag982.xml" ContentType="application/vnd.openxmlformats-officedocument.presentationml.tags+xml"/>
  <Override PartName="/ppt/tags/tag983.xml" ContentType="application/vnd.openxmlformats-officedocument.presentationml.tags+xml"/>
  <Override PartName="/ppt/tags/tag984.xml" ContentType="application/vnd.openxmlformats-officedocument.presentationml.tags+xml"/>
  <Override PartName="/ppt/tags/tag985.xml" ContentType="application/vnd.openxmlformats-officedocument.presentationml.tags+xml"/>
  <Override PartName="/ppt/tags/tag986.xml" ContentType="application/vnd.openxmlformats-officedocument.presentationml.tags+xml"/>
  <Override PartName="/ppt/tags/tag987.xml" ContentType="application/vnd.openxmlformats-officedocument.presentationml.tags+xml"/>
  <Override PartName="/ppt/tags/tag988.xml" ContentType="application/vnd.openxmlformats-officedocument.presentationml.tags+xml"/>
  <Override PartName="/ppt/tags/tag989.xml" ContentType="application/vnd.openxmlformats-officedocument.presentationml.tags+xml"/>
  <Override PartName="/ppt/tags/tag990.xml" ContentType="application/vnd.openxmlformats-officedocument.presentationml.tags+xml"/>
  <Override PartName="/ppt/tags/tag991.xml" ContentType="application/vnd.openxmlformats-officedocument.presentationml.tags+xml"/>
  <Override PartName="/ppt/tags/tag992.xml" ContentType="application/vnd.openxmlformats-officedocument.presentationml.tags+xml"/>
  <Override PartName="/ppt/tags/tag993.xml" ContentType="application/vnd.openxmlformats-officedocument.presentationml.tags+xml"/>
  <Override PartName="/ppt/tags/tag994.xml" ContentType="application/vnd.openxmlformats-officedocument.presentationml.tags+xml"/>
  <Override PartName="/ppt/tags/tag995.xml" ContentType="application/vnd.openxmlformats-officedocument.presentationml.tags+xml"/>
  <Override PartName="/ppt/tags/tag996.xml" ContentType="application/vnd.openxmlformats-officedocument.presentationml.tags+xml"/>
  <Override PartName="/ppt/tags/tag997.xml" ContentType="application/vnd.openxmlformats-officedocument.presentationml.tags+xml"/>
  <Override PartName="/ppt/tags/tag998.xml" ContentType="application/vnd.openxmlformats-officedocument.presentationml.tags+xml"/>
  <Override PartName="/ppt/tags/tag999.xml" ContentType="application/vnd.openxmlformats-officedocument.presentationml.tags+xml"/>
  <Override PartName="/ppt/tags/tag1000.xml" ContentType="application/vnd.openxmlformats-officedocument.presentationml.tags+xml"/>
  <Override PartName="/ppt/tags/tag1001.xml" ContentType="application/vnd.openxmlformats-officedocument.presentationml.tags+xml"/>
  <Override PartName="/ppt/tags/tag1002.xml" ContentType="application/vnd.openxmlformats-officedocument.presentationml.tags+xml"/>
  <Override PartName="/ppt/tags/tag1003.xml" ContentType="application/vnd.openxmlformats-officedocument.presentationml.tags+xml"/>
  <Override PartName="/ppt/tags/tag1004.xml" ContentType="application/vnd.openxmlformats-officedocument.presentationml.tags+xml"/>
  <Override PartName="/ppt/tags/tag1005.xml" ContentType="application/vnd.openxmlformats-officedocument.presentationml.tags+xml"/>
  <Override PartName="/ppt/tags/tag1006.xml" ContentType="application/vnd.openxmlformats-officedocument.presentationml.tags+xml"/>
  <Override PartName="/ppt/tags/tag1007.xml" ContentType="application/vnd.openxmlformats-officedocument.presentationml.tags+xml"/>
  <Override PartName="/ppt/tags/tag1008.xml" ContentType="application/vnd.openxmlformats-officedocument.presentationml.tags+xml"/>
  <Override PartName="/ppt/tags/tag1009.xml" ContentType="application/vnd.openxmlformats-officedocument.presentationml.tags+xml"/>
  <Override PartName="/ppt/tags/tag1010.xml" ContentType="application/vnd.openxmlformats-officedocument.presentationml.tags+xml"/>
  <Override PartName="/ppt/tags/tag1011.xml" ContentType="application/vnd.openxmlformats-officedocument.presentationml.tags+xml"/>
  <Override PartName="/ppt/tags/tag1012.xml" ContentType="application/vnd.openxmlformats-officedocument.presentationml.tags+xml"/>
  <Override PartName="/ppt/tags/tag1013.xml" ContentType="application/vnd.openxmlformats-officedocument.presentationml.tags+xml"/>
  <Override PartName="/ppt/tags/tag1014.xml" ContentType="application/vnd.openxmlformats-officedocument.presentationml.tags+xml"/>
  <Override PartName="/ppt/tags/tag1015.xml" ContentType="application/vnd.openxmlformats-officedocument.presentationml.tags+xml"/>
  <Override PartName="/ppt/tags/tag1016.xml" ContentType="application/vnd.openxmlformats-officedocument.presentationml.tags+xml"/>
  <Override PartName="/ppt/tags/tag1017.xml" ContentType="application/vnd.openxmlformats-officedocument.presentationml.tags+xml"/>
  <Override PartName="/ppt/tags/tag1018.xml" ContentType="application/vnd.openxmlformats-officedocument.presentationml.tags+xml"/>
  <Override PartName="/ppt/tags/tag1019.xml" ContentType="application/vnd.openxmlformats-officedocument.presentationml.tags+xml"/>
  <Override PartName="/ppt/tags/tag1020.xml" ContentType="application/vnd.openxmlformats-officedocument.presentationml.tags+xml"/>
  <Override PartName="/ppt/tags/tag1021.xml" ContentType="application/vnd.openxmlformats-officedocument.presentationml.tags+xml"/>
  <Override PartName="/ppt/tags/tag1022.xml" ContentType="application/vnd.openxmlformats-officedocument.presentationml.tags+xml"/>
  <Override PartName="/ppt/tags/tag1023.xml" ContentType="application/vnd.openxmlformats-officedocument.presentationml.tags+xml"/>
  <Override PartName="/ppt/tags/tag1024.xml" ContentType="application/vnd.openxmlformats-officedocument.presentationml.tags+xml"/>
  <Override PartName="/ppt/tags/tag1025.xml" ContentType="application/vnd.openxmlformats-officedocument.presentationml.tags+xml"/>
  <Override PartName="/ppt/tags/tag1026.xml" ContentType="application/vnd.openxmlformats-officedocument.presentationml.tags+xml"/>
  <Override PartName="/ppt/tags/tag1027.xml" ContentType="application/vnd.openxmlformats-officedocument.presentationml.tags+xml"/>
  <Override PartName="/ppt/tags/tag1028.xml" ContentType="application/vnd.openxmlformats-officedocument.presentationml.tags+xml"/>
  <Override PartName="/ppt/tags/tag1029.xml" ContentType="application/vnd.openxmlformats-officedocument.presentationml.tags+xml"/>
  <Override PartName="/ppt/tags/tag1030.xml" ContentType="application/vnd.openxmlformats-officedocument.presentationml.tags+xml"/>
  <Override PartName="/ppt/tags/tag1031.xml" ContentType="application/vnd.openxmlformats-officedocument.presentationml.tags+xml"/>
  <Override PartName="/ppt/tags/tag1032.xml" ContentType="application/vnd.openxmlformats-officedocument.presentationml.tags+xml"/>
  <Override PartName="/ppt/tags/tag1033.xml" ContentType="application/vnd.openxmlformats-officedocument.presentationml.tags+xml"/>
  <Override PartName="/ppt/tags/tag1034.xml" ContentType="application/vnd.openxmlformats-officedocument.presentationml.tags+xml"/>
  <Override PartName="/ppt/tags/tag1035.xml" ContentType="application/vnd.openxmlformats-officedocument.presentationml.tags+xml"/>
  <Override PartName="/ppt/tags/tag1036.xml" ContentType="application/vnd.openxmlformats-officedocument.presentationml.tags+xml"/>
  <Override PartName="/ppt/tags/tag1037.xml" ContentType="application/vnd.openxmlformats-officedocument.presentationml.tags+xml"/>
  <Override PartName="/ppt/tags/tag1038.xml" ContentType="application/vnd.openxmlformats-officedocument.presentationml.tags+xml"/>
  <Override PartName="/ppt/tags/tag1039.xml" ContentType="application/vnd.openxmlformats-officedocument.presentationml.tags+xml"/>
  <Override PartName="/ppt/tags/tag1040.xml" ContentType="application/vnd.openxmlformats-officedocument.presentationml.tags+xml"/>
  <Override PartName="/ppt/tags/tag1041.xml" ContentType="application/vnd.openxmlformats-officedocument.presentationml.tags+xml"/>
  <Override PartName="/ppt/tags/tag1042.xml" ContentType="application/vnd.openxmlformats-officedocument.presentationml.tags+xml"/>
  <Override PartName="/ppt/tags/tag1043.xml" ContentType="application/vnd.openxmlformats-officedocument.presentationml.tags+xml"/>
  <Override PartName="/ppt/tags/tag1044.xml" ContentType="application/vnd.openxmlformats-officedocument.presentationml.tags+xml"/>
  <Override PartName="/ppt/tags/tag1045.xml" ContentType="application/vnd.openxmlformats-officedocument.presentationml.tags+xml"/>
  <Override PartName="/ppt/tags/tag1046.xml" ContentType="application/vnd.openxmlformats-officedocument.presentationml.tags+xml"/>
  <Override PartName="/ppt/tags/tag1047.xml" ContentType="application/vnd.openxmlformats-officedocument.presentationml.tags+xml"/>
  <Override PartName="/ppt/tags/tag1048.xml" ContentType="application/vnd.openxmlformats-officedocument.presentationml.tags+xml"/>
  <Override PartName="/ppt/tags/tag1049.xml" ContentType="application/vnd.openxmlformats-officedocument.presentationml.tags+xml"/>
  <Override PartName="/ppt/tags/tag1050.xml" ContentType="application/vnd.openxmlformats-officedocument.presentationml.tags+xml"/>
  <Override PartName="/ppt/tags/tag1051.xml" ContentType="application/vnd.openxmlformats-officedocument.presentationml.tags+xml"/>
  <Override PartName="/ppt/tags/tag1052.xml" ContentType="application/vnd.openxmlformats-officedocument.presentationml.tags+xml"/>
  <Override PartName="/ppt/tags/tag1053.xml" ContentType="application/vnd.openxmlformats-officedocument.presentationml.tags+xml"/>
  <Override PartName="/ppt/tags/tag1054.xml" ContentType="application/vnd.openxmlformats-officedocument.presentationml.tags+xml"/>
  <Override PartName="/ppt/tags/tag1055.xml" ContentType="application/vnd.openxmlformats-officedocument.presentationml.tags+xml"/>
  <Override PartName="/ppt/tags/tag1056.xml" ContentType="application/vnd.openxmlformats-officedocument.presentationml.tags+xml"/>
  <Override PartName="/ppt/tags/tag1057.xml" ContentType="application/vnd.openxmlformats-officedocument.presentationml.tags+xml"/>
  <Override PartName="/ppt/tags/tag1058.xml" ContentType="application/vnd.openxmlformats-officedocument.presentationml.tags+xml"/>
  <Override PartName="/ppt/tags/tag1059.xml" ContentType="application/vnd.openxmlformats-officedocument.presentationml.tags+xml"/>
  <Override PartName="/ppt/tags/tag1060.xml" ContentType="application/vnd.openxmlformats-officedocument.presentationml.tags+xml"/>
  <Override PartName="/ppt/tags/tag1061.xml" ContentType="application/vnd.openxmlformats-officedocument.presentationml.tags+xml"/>
  <Override PartName="/ppt/tags/tag1062.xml" ContentType="application/vnd.openxmlformats-officedocument.presentationml.tags+xml"/>
  <Override PartName="/ppt/tags/tag1063.xml" ContentType="application/vnd.openxmlformats-officedocument.presentationml.tags+xml"/>
  <Override PartName="/ppt/tags/tag1064.xml" ContentType="application/vnd.openxmlformats-officedocument.presentationml.tags+xml"/>
  <Override PartName="/ppt/tags/tag1065.xml" ContentType="application/vnd.openxmlformats-officedocument.presentationml.tags+xml"/>
  <Override PartName="/ppt/tags/tag1066.xml" ContentType="application/vnd.openxmlformats-officedocument.presentationml.tags+xml"/>
  <Override PartName="/ppt/tags/tag1067.xml" ContentType="application/vnd.openxmlformats-officedocument.presentationml.tags+xml"/>
  <Override PartName="/ppt/tags/tag1068.xml" ContentType="application/vnd.openxmlformats-officedocument.presentationml.tags+xml"/>
  <Override PartName="/ppt/tags/tag1069.xml" ContentType="application/vnd.openxmlformats-officedocument.presentationml.tags+xml"/>
  <Override PartName="/ppt/tags/tag1070.xml" ContentType="application/vnd.openxmlformats-officedocument.presentationml.tags+xml"/>
  <Override PartName="/ppt/tags/tag1071.xml" ContentType="application/vnd.openxmlformats-officedocument.presentationml.tags+xml"/>
  <Override PartName="/ppt/tags/tag1072.xml" ContentType="application/vnd.openxmlformats-officedocument.presentationml.tags+xml"/>
  <Override PartName="/ppt/tags/tag1073.xml" ContentType="application/vnd.openxmlformats-officedocument.presentationml.tags+xml"/>
  <Override PartName="/ppt/tags/tag1074.xml" ContentType="application/vnd.openxmlformats-officedocument.presentationml.tags+xml"/>
  <Override PartName="/ppt/tags/tag1075.xml" ContentType="application/vnd.openxmlformats-officedocument.presentationml.tags+xml"/>
  <Override PartName="/ppt/tags/tag1076.xml" ContentType="application/vnd.openxmlformats-officedocument.presentationml.tags+xml"/>
  <Override PartName="/ppt/tags/tag1077.xml" ContentType="application/vnd.openxmlformats-officedocument.presentationml.tags+xml"/>
  <Override PartName="/ppt/tags/tag1078.xml" ContentType="application/vnd.openxmlformats-officedocument.presentationml.tags+xml"/>
  <Override PartName="/ppt/tags/tag1079.xml" ContentType="application/vnd.openxmlformats-officedocument.presentationml.tags+xml"/>
  <Override PartName="/ppt/tags/tag1080.xml" ContentType="application/vnd.openxmlformats-officedocument.presentationml.tags+xml"/>
  <Override PartName="/ppt/tags/tag1081.xml" ContentType="application/vnd.openxmlformats-officedocument.presentationml.tags+xml"/>
  <Override PartName="/ppt/tags/tag1082.xml" ContentType="application/vnd.openxmlformats-officedocument.presentationml.tags+xml"/>
  <Override PartName="/ppt/tags/tag1083.xml" ContentType="application/vnd.openxmlformats-officedocument.presentationml.tags+xml"/>
  <Override PartName="/ppt/tags/tag1084.xml" ContentType="application/vnd.openxmlformats-officedocument.presentationml.tags+xml"/>
  <Override PartName="/ppt/tags/tag1085.xml" ContentType="application/vnd.openxmlformats-officedocument.presentationml.tags+xml"/>
  <Override PartName="/ppt/tags/tag1086.xml" ContentType="application/vnd.openxmlformats-officedocument.presentationml.tags+xml"/>
  <Override PartName="/ppt/tags/tag1087.xml" ContentType="application/vnd.openxmlformats-officedocument.presentationml.tags+xml"/>
  <Override PartName="/ppt/tags/tag1088.xml" ContentType="application/vnd.openxmlformats-officedocument.presentationml.tags+xml"/>
  <Override PartName="/ppt/tags/tag1089.xml" ContentType="application/vnd.openxmlformats-officedocument.presentationml.tags+xml"/>
  <Override PartName="/ppt/tags/tag1090.xml" ContentType="application/vnd.openxmlformats-officedocument.presentationml.tags+xml"/>
  <Override PartName="/ppt/tags/tag1091.xml" ContentType="application/vnd.openxmlformats-officedocument.presentationml.tags+xml"/>
  <Override PartName="/ppt/tags/tag1092.xml" ContentType="application/vnd.openxmlformats-officedocument.presentationml.tags+xml"/>
  <Override PartName="/ppt/tags/tag1093.xml" ContentType="application/vnd.openxmlformats-officedocument.presentationml.tags+xml"/>
  <Override PartName="/ppt/tags/tag1094.xml" ContentType="application/vnd.openxmlformats-officedocument.presentationml.tags+xml"/>
  <Override PartName="/ppt/tags/tag1095.xml" ContentType="application/vnd.openxmlformats-officedocument.presentationml.tags+xml"/>
  <Override PartName="/ppt/tags/tag1096.xml" ContentType="application/vnd.openxmlformats-officedocument.presentationml.tags+xml"/>
  <Override PartName="/ppt/tags/tag1097.xml" ContentType="application/vnd.openxmlformats-officedocument.presentationml.tags+xml"/>
  <Override PartName="/ppt/tags/tag1098.xml" ContentType="application/vnd.openxmlformats-officedocument.presentationml.tags+xml"/>
  <Override PartName="/ppt/tags/tag1099.xml" ContentType="application/vnd.openxmlformats-officedocument.presentationml.tags+xml"/>
  <Override PartName="/ppt/tags/tag1100.xml" ContentType="application/vnd.openxmlformats-officedocument.presentationml.tags+xml"/>
  <Override PartName="/ppt/tags/tag1101.xml" ContentType="application/vnd.openxmlformats-officedocument.presentationml.tags+xml"/>
  <Override PartName="/ppt/tags/tag1102.xml" ContentType="application/vnd.openxmlformats-officedocument.presentationml.tags+xml"/>
  <Override PartName="/ppt/tags/tag1103.xml" ContentType="application/vnd.openxmlformats-officedocument.presentationml.tags+xml"/>
  <Override PartName="/ppt/tags/tag1104.xml" ContentType="application/vnd.openxmlformats-officedocument.presentationml.tags+xml"/>
  <Override PartName="/ppt/tags/tag1105.xml" ContentType="application/vnd.openxmlformats-officedocument.presentationml.tags+xml"/>
  <Override PartName="/ppt/tags/tag1106.xml" ContentType="application/vnd.openxmlformats-officedocument.presentationml.tags+xml"/>
  <Override PartName="/ppt/tags/tag1107.xml" ContentType="application/vnd.openxmlformats-officedocument.presentationml.tags+xml"/>
  <Override PartName="/ppt/tags/tag1108.xml" ContentType="application/vnd.openxmlformats-officedocument.presentationml.tags+xml"/>
  <Override PartName="/ppt/tags/tag1109.xml" ContentType="application/vnd.openxmlformats-officedocument.presentationml.tags+xml"/>
  <Override PartName="/ppt/tags/tag1110.xml" ContentType="application/vnd.openxmlformats-officedocument.presentationml.tags+xml"/>
  <Override PartName="/ppt/tags/tag1111.xml" ContentType="application/vnd.openxmlformats-officedocument.presentationml.tags+xml"/>
  <Override PartName="/ppt/tags/tag1112.xml" ContentType="application/vnd.openxmlformats-officedocument.presentationml.tags+xml"/>
  <Override PartName="/ppt/tags/tag1113.xml" ContentType="application/vnd.openxmlformats-officedocument.presentationml.tags+xml"/>
  <Override PartName="/ppt/tags/tag1114.xml" ContentType="application/vnd.openxmlformats-officedocument.presentationml.tags+xml"/>
  <Override PartName="/ppt/tags/tag1115.xml" ContentType="application/vnd.openxmlformats-officedocument.presentationml.tags+xml"/>
  <Override PartName="/ppt/tags/tag1116.xml" ContentType="application/vnd.openxmlformats-officedocument.presentationml.tags+xml"/>
  <Override PartName="/ppt/tags/tag1117.xml" ContentType="application/vnd.openxmlformats-officedocument.presentationml.tags+xml"/>
  <Override PartName="/ppt/tags/tag1118.xml" ContentType="application/vnd.openxmlformats-officedocument.presentationml.tags+xml"/>
  <Override PartName="/ppt/tags/tag1119.xml" ContentType="application/vnd.openxmlformats-officedocument.presentationml.tags+xml"/>
  <Override PartName="/ppt/tags/tag1120.xml" ContentType="application/vnd.openxmlformats-officedocument.presentationml.tags+xml"/>
  <Override PartName="/ppt/tags/tag1121.xml" ContentType="application/vnd.openxmlformats-officedocument.presentationml.tags+xml"/>
  <Override PartName="/ppt/tags/tag1122.xml" ContentType="application/vnd.openxmlformats-officedocument.presentationml.tags+xml"/>
  <Override PartName="/ppt/tags/tag1123.xml" ContentType="application/vnd.openxmlformats-officedocument.presentationml.tags+xml"/>
  <Override PartName="/ppt/tags/tag1124.xml" ContentType="application/vnd.openxmlformats-officedocument.presentationml.tags+xml"/>
  <Override PartName="/ppt/tags/tag1125.xml" ContentType="application/vnd.openxmlformats-officedocument.presentationml.tags+xml"/>
  <Override PartName="/ppt/tags/tag1126.xml" ContentType="application/vnd.openxmlformats-officedocument.presentationml.tags+xml"/>
  <Override PartName="/ppt/tags/tag1127.xml" ContentType="application/vnd.openxmlformats-officedocument.presentationml.tags+xml"/>
  <Override PartName="/ppt/tags/tag1128.xml" ContentType="application/vnd.openxmlformats-officedocument.presentationml.tags+xml"/>
  <Override PartName="/ppt/tags/tag1129.xml" ContentType="application/vnd.openxmlformats-officedocument.presentationml.tags+xml"/>
  <Override PartName="/ppt/tags/tag1130.xml" ContentType="application/vnd.openxmlformats-officedocument.presentationml.tags+xml"/>
  <Override PartName="/ppt/tags/tag1131.xml" ContentType="application/vnd.openxmlformats-officedocument.presentationml.tags+xml"/>
  <Override PartName="/ppt/tags/tag1132.xml" ContentType="application/vnd.openxmlformats-officedocument.presentationml.tags+xml"/>
  <Override PartName="/ppt/tags/tag1133.xml" ContentType="application/vnd.openxmlformats-officedocument.presentationml.tags+xml"/>
  <Override PartName="/ppt/tags/tag1134.xml" ContentType="application/vnd.openxmlformats-officedocument.presentationml.tags+xml"/>
  <Override PartName="/ppt/tags/tag1135.xml" ContentType="application/vnd.openxmlformats-officedocument.presentationml.tags+xml"/>
  <Override PartName="/ppt/tags/tag1136.xml" ContentType="application/vnd.openxmlformats-officedocument.presentationml.tags+xml"/>
  <Override PartName="/ppt/tags/tag1137.xml" ContentType="application/vnd.openxmlformats-officedocument.presentationml.tags+xml"/>
  <Override PartName="/ppt/tags/tag1138.xml" ContentType="application/vnd.openxmlformats-officedocument.presentationml.tags+xml"/>
  <Override PartName="/ppt/tags/tag1139.xml" ContentType="application/vnd.openxmlformats-officedocument.presentationml.tags+xml"/>
  <Override PartName="/ppt/tags/tag1140.xml" ContentType="application/vnd.openxmlformats-officedocument.presentationml.tags+xml"/>
  <Override PartName="/ppt/tags/tag1141.xml" ContentType="application/vnd.openxmlformats-officedocument.presentationml.tags+xml"/>
  <Override PartName="/ppt/tags/tag1142.xml" ContentType="application/vnd.openxmlformats-officedocument.presentationml.tags+xml"/>
  <Override PartName="/ppt/tags/tag1143.xml" ContentType="application/vnd.openxmlformats-officedocument.presentationml.tags+xml"/>
  <Override PartName="/ppt/tags/tag1144.xml" ContentType="application/vnd.openxmlformats-officedocument.presentationml.tags+xml"/>
  <Override PartName="/ppt/tags/tag1145.xml" ContentType="application/vnd.openxmlformats-officedocument.presentationml.tags+xml"/>
  <Override PartName="/ppt/tags/tag1146.xml" ContentType="application/vnd.openxmlformats-officedocument.presentationml.tags+xml"/>
  <Override PartName="/ppt/tags/tag1147.xml" ContentType="application/vnd.openxmlformats-officedocument.presentationml.tags+xml"/>
  <Override PartName="/ppt/tags/tag1148.xml" ContentType="application/vnd.openxmlformats-officedocument.presentationml.tags+xml"/>
  <Override PartName="/ppt/tags/tag1149.xml" ContentType="application/vnd.openxmlformats-officedocument.presentationml.tags+xml"/>
  <Override PartName="/ppt/tags/tag1150.xml" ContentType="application/vnd.openxmlformats-officedocument.presentationml.tags+xml"/>
  <Override PartName="/ppt/tags/tag1151.xml" ContentType="application/vnd.openxmlformats-officedocument.presentationml.tags+xml"/>
  <Override PartName="/ppt/tags/tag1152.xml" ContentType="application/vnd.openxmlformats-officedocument.presentationml.tags+xml"/>
  <Override PartName="/ppt/tags/tag1153.xml" ContentType="application/vnd.openxmlformats-officedocument.presentationml.tags+xml"/>
  <Override PartName="/ppt/tags/tag1154.xml" ContentType="application/vnd.openxmlformats-officedocument.presentationml.tags+xml"/>
  <Override PartName="/ppt/tags/tag1155.xml" ContentType="application/vnd.openxmlformats-officedocument.presentationml.tags+xml"/>
  <Override PartName="/ppt/tags/tag1156.xml" ContentType="application/vnd.openxmlformats-officedocument.presentationml.tags+xml"/>
  <Override PartName="/ppt/tags/tag1157.xml" ContentType="application/vnd.openxmlformats-officedocument.presentationml.tags+xml"/>
  <Override PartName="/ppt/tags/tag1158.xml" ContentType="application/vnd.openxmlformats-officedocument.presentationml.tags+xml"/>
  <Override PartName="/ppt/tags/tag1159.xml" ContentType="application/vnd.openxmlformats-officedocument.presentationml.tags+xml"/>
  <Override PartName="/ppt/tags/tag1160.xml" ContentType="application/vnd.openxmlformats-officedocument.presentationml.tags+xml"/>
  <Override PartName="/ppt/tags/tag1161.xml" ContentType="application/vnd.openxmlformats-officedocument.presentationml.tags+xml"/>
  <Override PartName="/ppt/tags/tag1162.xml" ContentType="application/vnd.openxmlformats-officedocument.presentationml.tags+xml"/>
  <Override PartName="/ppt/tags/tag1163.xml" ContentType="application/vnd.openxmlformats-officedocument.presentationml.tags+xml"/>
  <Override PartName="/ppt/tags/tag1164.xml" ContentType="application/vnd.openxmlformats-officedocument.presentationml.tags+xml"/>
  <Override PartName="/ppt/tags/tag1165.xml" ContentType="application/vnd.openxmlformats-officedocument.presentationml.tags+xml"/>
  <Override PartName="/ppt/tags/tag1166.xml" ContentType="application/vnd.openxmlformats-officedocument.presentationml.tags+xml"/>
  <Override PartName="/ppt/tags/tag1167.xml" ContentType="application/vnd.openxmlformats-officedocument.presentationml.tags+xml"/>
  <Override PartName="/ppt/tags/tag1168.xml" ContentType="application/vnd.openxmlformats-officedocument.presentationml.tags+xml"/>
  <Override PartName="/ppt/tags/tag1169.xml" ContentType="application/vnd.openxmlformats-officedocument.presentationml.tags+xml"/>
  <Override PartName="/ppt/tags/tag1170.xml" ContentType="application/vnd.openxmlformats-officedocument.presentationml.tags+xml"/>
  <Override PartName="/ppt/tags/tag1171.xml" ContentType="application/vnd.openxmlformats-officedocument.presentationml.tags+xml"/>
  <Override PartName="/ppt/tags/tag1172.xml" ContentType="application/vnd.openxmlformats-officedocument.presentationml.tags+xml"/>
  <Override PartName="/ppt/tags/tag1173.xml" ContentType="application/vnd.openxmlformats-officedocument.presentationml.tags+xml"/>
  <Override PartName="/ppt/tags/tag1174.xml" ContentType="application/vnd.openxmlformats-officedocument.presentationml.tags+xml"/>
  <Override PartName="/ppt/tags/tag1175.xml" ContentType="application/vnd.openxmlformats-officedocument.presentationml.tags+xml"/>
  <Override PartName="/ppt/tags/tag1176.xml" ContentType="application/vnd.openxmlformats-officedocument.presentationml.tags+xml"/>
  <Override PartName="/ppt/tags/tag1177.xml" ContentType="application/vnd.openxmlformats-officedocument.presentationml.tags+xml"/>
  <Override PartName="/ppt/tags/tag1178.xml" ContentType="application/vnd.openxmlformats-officedocument.presentationml.tags+xml"/>
  <Override PartName="/ppt/tags/tag1179.xml" ContentType="application/vnd.openxmlformats-officedocument.presentationml.tags+xml"/>
  <Override PartName="/ppt/tags/tag1180.xml" ContentType="application/vnd.openxmlformats-officedocument.presentationml.tags+xml"/>
  <Override PartName="/ppt/tags/tag1181.xml" ContentType="application/vnd.openxmlformats-officedocument.presentationml.tags+xml"/>
  <Override PartName="/ppt/tags/tag1182.xml" ContentType="application/vnd.openxmlformats-officedocument.presentationml.tags+xml"/>
  <Override PartName="/ppt/tags/tag1183.xml" ContentType="application/vnd.openxmlformats-officedocument.presentationml.tags+xml"/>
  <Override PartName="/ppt/tags/tag1184.xml" ContentType="application/vnd.openxmlformats-officedocument.presentationml.tags+xml"/>
  <Override PartName="/ppt/tags/tag1185.xml" ContentType="application/vnd.openxmlformats-officedocument.presentationml.tags+xml"/>
  <Override PartName="/ppt/tags/tag1186.xml" ContentType="application/vnd.openxmlformats-officedocument.presentationml.tags+xml"/>
  <Override PartName="/ppt/tags/tag1187.xml" ContentType="application/vnd.openxmlformats-officedocument.presentationml.tags+xml"/>
  <Override PartName="/ppt/tags/tag1188.xml" ContentType="application/vnd.openxmlformats-officedocument.presentationml.tags+xml"/>
  <Override PartName="/ppt/tags/tag1189.xml" ContentType="application/vnd.openxmlformats-officedocument.presentationml.tags+xml"/>
  <Override PartName="/ppt/tags/tag1190.xml" ContentType="application/vnd.openxmlformats-officedocument.presentationml.tags+xml"/>
  <Override PartName="/ppt/tags/tag1191.xml" ContentType="application/vnd.openxmlformats-officedocument.presentationml.tags+xml"/>
  <Override PartName="/ppt/tags/tag1192.xml" ContentType="application/vnd.openxmlformats-officedocument.presentationml.tags+xml"/>
  <Override PartName="/ppt/tags/tag1193.xml" ContentType="application/vnd.openxmlformats-officedocument.presentationml.tags+xml"/>
  <Override PartName="/ppt/tags/tag1194.xml" ContentType="application/vnd.openxmlformats-officedocument.presentationml.tags+xml"/>
  <Override PartName="/ppt/tags/tag1195.xml" ContentType="application/vnd.openxmlformats-officedocument.presentationml.tags+xml"/>
  <Override PartName="/ppt/tags/tag1196.xml" ContentType="application/vnd.openxmlformats-officedocument.presentationml.tags+xml"/>
  <Override PartName="/ppt/tags/tag1197.xml" ContentType="application/vnd.openxmlformats-officedocument.presentationml.tags+xml"/>
  <Override PartName="/ppt/tags/tag1198.xml" ContentType="application/vnd.openxmlformats-officedocument.presentationml.tags+xml"/>
  <Override PartName="/ppt/tags/tag1199.xml" ContentType="application/vnd.openxmlformats-officedocument.presentationml.tags+xml"/>
  <Override PartName="/ppt/tags/tag1200.xml" ContentType="application/vnd.openxmlformats-officedocument.presentationml.tags+xml"/>
  <Override PartName="/ppt/tags/tag1201.xml" ContentType="application/vnd.openxmlformats-officedocument.presentationml.tags+xml"/>
  <Override PartName="/ppt/tags/tag1202.xml" ContentType="application/vnd.openxmlformats-officedocument.presentationml.tags+xml"/>
  <Override PartName="/ppt/tags/tag1203.xml" ContentType="application/vnd.openxmlformats-officedocument.presentationml.tags+xml"/>
  <Override PartName="/ppt/tags/tag1204.xml" ContentType="application/vnd.openxmlformats-officedocument.presentationml.tags+xml"/>
  <Override PartName="/ppt/tags/tag1205.xml" ContentType="application/vnd.openxmlformats-officedocument.presentationml.tags+xml"/>
  <Override PartName="/ppt/tags/tag1206.xml" ContentType="application/vnd.openxmlformats-officedocument.presentationml.tags+xml"/>
  <Override PartName="/ppt/tags/tag1207.xml" ContentType="application/vnd.openxmlformats-officedocument.presentationml.tags+xml"/>
  <Override PartName="/ppt/tags/tag1208.xml" ContentType="application/vnd.openxmlformats-officedocument.presentationml.tags+xml"/>
  <Override PartName="/ppt/tags/tag1209.xml" ContentType="application/vnd.openxmlformats-officedocument.presentationml.tags+xml"/>
  <Override PartName="/ppt/tags/tag1210.xml" ContentType="application/vnd.openxmlformats-officedocument.presentationml.tags+xml"/>
  <Override PartName="/ppt/tags/tag1211.xml" ContentType="application/vnd.openxmlformats-officedocument.presentationml.tags+xml"/>
  <Override PartName="/ppt/tags/tag1212.xml" ContentType="application/vnd.openxmlformats-officedocument.presentationml.tags+xml"/>
  <Override PartName="/ppt/tags/tag1213.xml" ContentType="application/vnd.openxmlformats-officedocument.presentationml.tags+xml"/>
  <Override PartName="/ppt/tags/tag1214.xml" ContentType="application/vnd.openxmlformats-officedocument.presentationml.tags+xml"/>
  <Override PartName="/ppt/tags/tag1215.xml" ContentType="application/vnd.openxmlformats-officedocument.presentationml.tags+xml"/>
  <Override PartName="/ppt/tags/tag1216.xml" ContentType="application/vnd.openxmlformats-officedocument.presentationml.tags+xml"/>
  <Override PartName="/ppt/tags/tag1217.xml" ContentType="application/vnd.openxmlformats-officedocument.presentationml.tags+xml"/>
  <Override PartName="/ppt/tags/tag1218.xml" ContentType="application/vnd.openxmlformats-officedocument.presentationml.tags+xml"/>
  <Override PartName="/ppt/tags/tag1219.xml" ContentType="application/vnd.openxmlformats-officedocument.presentationml.tags+xml"/>
  <Override PartName="/ppt/tags/tag1220.xml" ContentType="application/vnd.openxmlformats-officedocument.presentationml.tags+xml"/>
  <Override PartName="/ppt/tags/tag1221.xml" ContentType="application/vnd.openxmlformats-officedocument.presentationml.tags+xml"/>
  <Override PartName="/ppt/tags/tag1222.xml" ContentType="application/vnd.openxmlformats-officedocument.presentationml.tags+xml"/>
  <Override PartName="/ppt/tags/tag1223.xml" ContentType="application/vnd.openxmlformats-officedocument.presentationml.tags+xml"/>
  <Override PartName="/ppt/tags/tag1224.xml" ContentType="application/vnd.openxmlformats-officedocument.presentationml.tags+xml"/>
  <Override PartName="/ppt/tags/tag1225.xml" ContentType="application/vnd.openxmlformats-officedocument.presentationml.tags+xml"/>
  <Override PartName="/ppt/tags/tag1226.xml" ContentType="application/vnd.openxmlformats-officedocument.presentationml.tags+xml"/>
  <Override PartName="/ppt/tags/tag1227.xml" ContentType="application/vnd.openxmlformats-officedocument.presentationml.tags+xml"/>
  <Override PartName="/ppt/tags/tag1228.xml" ContentType="application/vnd.openxmlformats-officedocument.presentationml.tags+xml"/>
  <Override PartName="/ppt/tags/tag1229.xml" ContentType="application/vnd.openxmlformats-officedocument.presentationml.tags+xml"/>
  <Override PartName="/ppt/tags/tag1230.xml" ContentType="application/vnd.openxmlformats-officedocument.presentationml.tags+xml"/>
  <Override PartName="/ppt/tags/tag1231.xml" ContentType="application/vnd.openxmlformats-officedocument.presentationml.tags+xml"/>
  <Override PartName="/ppt/tags/tag1232.xml" ContentType="application/vnd.openxmlformats-officedocument.presentationml.tags+xml"/>
  <Override PartName="/ppt/tags/tag1233.xml" ContentType="application/vnd.openxmlformats-officedocument.presentationml.tags+xml"/>
  <Override PartName="/ppt/tags/tag1234.xml" ContentType="application/vnd.openxmlformats-officedocument.presentationml.tags+xml"/>
  <Override PartName="/ppt/tags/tag1235.xml" ContentType="application/vnd.openxmlformats-officedocument.presentationml.tags+xml"/>
  <Override PartName="/ppt/tags/tag1236.xml" ContentType="application/vnd.openxmlformats-officedocument.presentationml.tags+xml"/>
  <Override PartName="/ppt/tags/tag1237.xml" ContentType="application/vnd.openxmlformats-officedocument.presentationml.tags+xml"/>
  <Override PartName="/ppt/tags/tag1238.xml" ContentType="application/vnd.openxmlformats-officedocument.presentationml.tags+xml"/>
  <Override PartName="/ppt/tags/tag1239.xml" ContentType="application/vnd.openxmlformats-officedocument.presentationml.tags+xml"/>
  <Override PartName="/ppt/tags/tag1240.xml" ContentType="application/vnd.openxmlformats-officedocument.presentationml.tags+xml"/>
  <Override PartName="/ppt/tags/tag1241.xml" ContentType="application/vnd.openxmlformats-officedocument.presentationml.tags+xml"/>
  <Override PartName="/ppt/tags/tag1242.xml" ContentType="application/vnd.openxmlformats-officedocument.presentationml.tags+xml"/>
  <Override PartName="/ppt/tags/tag1243.xml" ContentType="application/vnd.openxmlformats-officedocument.presentationml.tags+xml"/>
  <Override PartName="/ppt/tags/tag1244.xml" ContentType="application/vnd.openxmlformats-officedocument.presentationml.tags+xml"/>
  <Override PartName="/ppt/tags/tag1245.xml" ContentType="application/vnd.openxmlformats-officedocument.presentationml.tags+xml"/>
  <Override PartName="/ppt/tags/tag1246.xml" ContentType="application/vnd.openxmlformats-officedocument.presentationml.tags+xml"/>
  <Override PartName="/ppt/tags/tag1247.xml" ContentType="application/vnd.openxmlformats-officedocument.presentationml.tags+xml"/>
  <Override PartName="/ppt/tags/tag1248.xml" ContentType="application/vnd.openxmlformats-officedocument.presentationml.tags+xml"/>
  <Override PartName="/ppt/tags/tag1249.xml" ContentType="application/vnd.openxmlformats-officedocument.presentationml.tags+xml"/>
  <Override PartName="/ppt/tags/tag1250.xml" ContentType="application/vnd.openxmlformats-officedocument.presentationml.tags+xml"/>
  <Override PartName="/ppt/tags/tag1251.xml" ContentType="application/vnd.openxmlformats-officedocument.presentationml.tags+xml"/>
  <Override PartName="/ppt/tags/tag1252.xml" ContentType="application/vnd.openxmlformats-officedocument.presentationml.tags+xml"/>
  <Override PartName="/ppt/tags/tag1253.xml" ContentType="application/vnd.openxmlformats-officedocument.presentationml.tags+xml"/>
  <Override PartName="/ppt/tags/tag1254.xml" ContentType="application/vnd.openxmlformats-officedocument.presentationml.tags+xml"/>
  <Override PartName="/ppt/tags/tag1255.xml" ContentType="application/vnd.openxmlformats-officedocument.presentationml.tags+xml"/>
  <Override PartName="/ppt/tags/tag1256.xml" ContentType="application/vnd.openxmlformats-officedocument.presentationml.tags+xml"/>
  <Override PartName="/ppt/tags/tag1257.xml" ContentType="application/vnd.openxmlformats-officedocument.presentationml.tags+xml"/>
  <Override PartName="/ppt/tags/tag1258.xml" ContentType="application/vnd.openxmlformats-officedocument.presentationml.tags+xml"/>
  <Override PartName="/ppt/tags/tag1259.xml" ContentType="application/vnd.openxmlformats-officedocument.presentationml.tags+xml"/>
  <Override PartName="/ppt/tags/tag1260.xml" ContentType="application/vnd.openxmlformats-officedocument.presentationml.tags+xml"/>
  <Override PartName="/ppt/tags/tag1261.xml" ContentType="application/vnd.openxmlformats-officedocument.presentationml.tags+xml"/>
  <Override PartName="/ppt/tags/tag1262.xml" ContentType="application/vnd.openxmlformats-officedocument.presentationml.tags+xml"/>
  <Override PartName="/ppt/tags/tag1263.xml" ContentType="application/vnd.openxmlformats-officedocument.presentationml.tags+xml"/>
  <Override PartName="/ppt/tags/tag1264.xml" ContentType="application/vnd.openxmlformats-officedocument.presentationml.tags+xml"/>
  <Override PartName="/ppt/tags/tag1265.xml" ContentType="application/vnd.openxmlformats-officedocument.presentationml.tags+xml"/>
  <Override PartName="/ppt/tags/tag1266.xml" ContentType="application/vnd.openxmlformats-officedocument.presentationml.tags+xml"/>
  <Override PartName="/ppt/tags/tag1267.xml" ContentType="application/vnd.openxmlformats-officedocument.presentationml.tags+xml"/>
  <Override PartName="/ppt/tags/tag1268.xml" ContentType="application/vnd.openxmlformats-officedocument.presentationml.tags+xml"/>
  <Override PartName="/ppt/tags/tag1269.xml" ContentType="application/vnd.openxmlformats-officedocument.presentationml.tags+xml"/>
  <Override PartName="/ppt/tags/tag1270.xml" ContentType="application/vnd.openxmlformats-officedocument.presentationml.tags+xml"/>
  <Override PartName="/ppt/tags/tag1271.xml" ContentType="application/vnd.openxmlformats-officedocument.presentationml.tags+xml"/>
  <Override PartName="/ppt/tags/tag1272.xml" ContentType="application/vnd.openxmlformats-officedocument.presentationml.tags+xml"/>
  <Override PartName="/ppt/tags/tag1273.xml" ContentType="application/vnd.openxmlformats-officedocument.presentationml.tags+xml"/>
  <Override PartName="/ppt/tags/tag1274.xml" ContentType="application/vnd.openxmlformats-officedocument.presentationml.tags+xml"/>
  <Override PartName="/ppt/tags/tag1275.xml" ContentType="application/vnd.openxmlformats-officedocument.presentationml.tags+xml"/>
  <Override PartName="/ppt/tags/tag1276.xml" ContentType="application/vnd.openxmlformats-officedocument.presentationml.tags+xml"/>
  <Override PartName="/ppt/tags/tag1277.xml" ContentType="application/vnd.openxmlformats-officedocument.presentationml.tags+xml"/>
  <Override PartName="/ppt/tags/tag1278.xml" ContentType="application/vnd.openxmlformats-officedocument.presentationml.tags+xml"/>
  <Override PartName="/ppt/tags/tag1279.xml" ContentType="application/vnd.openxmlformats-officedocument.presentationml.tags+xml"/>
  <Override PartName="/ppt/tags/tag1280.xml" ContentType="application/vnd.openxmlformats-officedocument.presentationml.tags+xml"/>
  <Override PartName="/ppt/tags/tag1281.xml" ContentType="application/vnd.openxmlformats-officedocument.presentationml.tags+xml"/>
  <Override PartName="/ppt/tags/tag1282.xml" ContentType="application/vnd.openxmlformats-officedocument.presentationml.tags+xml"/>
  <Override PartName="/ppt/tags/tag1283.xml" ContentType="application/vnd.openxmlformats-officedocument.presentationml.tags+xml"/>
  <Override PartName="/ppt/tags/tag1284.xml" ContentType="application/vnd.openxmlformats-officedocument.presentationml.tags+xml"/>
  <Override PartName="/ppt/tags/tag1285.xml" ContentType="application/vnd.openxmlformats-officedocument.presentationml.tags+xml"/>
  <Override PartName="/ppt/tags/tag1286.xml" ContentType="application/vnd.openxmlformats-officedocument.presentationml.tags+xml"/>
  <Override PartName="/ppt/tags/tag1287.xml" ContentType="application/vnd.openxmlformats-officedocument.presentationml.tags+xml"/>
  <Override PartName="/ppt/tags/tag1288.xml" ContentType="application/vnd.openxmlformats-officedocument.presentationml.tags+xml"/>
  <Override PartName="/ppt/tags/tag1289.xml" ContentType="application/vnd.openxmlformats-officedocument.presentationml.tags+xml"/>
  <Override PartName="/ppt/tags/tag1290.xml" ContentType="application/vnd.openxmlformats-officedocument.presentationml.tags+xml"/>
  <Override PartName="/ppt/tags/tag1291.xml" ContentType="application/vnd.openxmlformats-officedocument.presentationml.tags+xml"/>
  <Override PartName="/ppt/tags/tag1292.xml" ContentType="application/vnd.openxmlformats-officedocument.presentationml.tags+xml"/>
  <Override PartName="/ppt/tags/tag1293.xml" ContentType="application/vnd.openxmlformats-officedocument.presentationml.tags+xml"/>
  <Override PartName="/ppt/tags/tag1294.xml" ContentType="application/vnd.openxmlformats-officedocument.presentationml.tags+xml"/>
  <Override PartName="/ppt/tags/tag1295.xml" ContentType="application/vnd.openxmlformats-officedocument.presentationml.tags+xml"/>
  <Override PartName="/ppt/tags/tag1296.xml" ContentType="application/vnd.openxmlformats-officedocument.presentationml.tags+xml"/>
  <Override PartName="/ppt/tags/tag1297.xml" ContentType="application/vnd.openxmlformats-officedocument.presentationml.tags+xml"/>
  <Override PartName="/ppt/tags/tag1298.xml" ContentType="application/vnd.openxmlformats-officedocument.presentationml.tags+xml"/>
  <Override PartName="/ppt/tags/tag1299.xml" ContentType="application/vnd.openxmlformats-officedocument.presentationml.tags+xml"/>
  <Override PartName="/ppt/tags/tag1300.xml" ContentType="application/vnd.openxmlformats-officedocument.presentationml.tags+xml"/>
  <Override PartName="/ppt/tags/tag1301.xml" ContentType="application/vnd.openxmlformats-officedocument.presentationml.tags+xml"/>
  <Override PartName="/ppt/tags/tag1302.xml" ContentType="application/vnd.openxmlformats-officedocument.presentationml.tags+xml"/>
  <Override PartName="/ppt/tags/tag1303.xml" ContentType="application/vnd.openxmlformats-officedocument.presentationml.tags+xml"/>
  <Override PartName="/ppt/tags/tag1304.xml" ContentType="application/vnd.openxmlformats-officedocument.presentationml.tags+xml"/>
  <Override PartName="/ppt/tags/tag1305.xml" ContentType="application/vnd.openxmlformats-officedocument.presentationml.tags+xml"/>
  <Override PartName="/ppt/tags/tag1306.xml" ContentType="application/vnd.openxmlformats-officedocument.presentationml.tags+xml"/>
  <Override PartName="/ppt/tags/tag1307.xml" ContentType="application/vnd.openxmlformats-officedocument.presentationml.tags+xml"/>
  <Override PartName="/ppt/tags/tag1308.xml" ContentType="application/vnd.openxmlformats-officedocument.presentationml.tags+xml"/>
  <Override PartName="/ppt/tags/tag1309.xml" ContentType="application/vnd.openxmlformats-officedocument.presentationml.tags+xml"/>
  <Override PartName="/ppt/tags/tag1310.xml" ContentType="application/vnd.openxmlformats-officedocument.presentationml.tags+xml"/>
  <Override PartName="/ppt/tags/tag1311.xml" ContentType="application/vnd.openxmlformats-officedocument.presentationml.tags+xml"/>
  <Override PartName="/ppt/tags/tag1312.xml" ContentType="application/vnd.openxmlformats-officedocument.presentationml.tags+xml"/>
  <Override PartName="/ppt/tags/tag1313.xml" ContentType="application/vnd.openxmlformats-officedocument.presentationml.tags+xml"/>
  <Override PartName="/ppt/tags/tag1314.xml" ContentType="application/vnd.openxmlformats-officedocument.presentationml.tags+xml"/>
  <Override PartName="/ppt/tags/tag1315.xml" ContentType="application/vnd.openxmlformats-officedocument.presentationml.tags+xml"/>
  <Override PartName="/ppt/tags/tag1316.xml" ContentType="application/vnd.openxmlformats-officedocument.presentationml.tags+xml"/>
  <Override PartName="/ppt/tags/tag1317.xml" ContentType="application/vnd.openxmlformats-officedocument.presentationml.tags+xml"/>
  <Override PartName="/ppt/tags/tag1318.xml" ContentType="application/vnd.openxmlformats-officedocument.presentationml.tags+xml"/>
  <Override PartName="/ppt/tags/tag1319.xml" ContentType="application/vnd.openxmlformats-officedocument.presentationml.tags+xml"/>
  <Override PartName="/ppt/tags/tag1320.xml" ContentType="application/vnd.openxmlformats-officedocument.presentationml.tags+xml"/>
  <Override PartName="/ppt/tags/tag1321.xml" ContentType="application/vnd.openxmlformats-officedocument.presentationml.tags+xml"/>
  <Override PartName="/ppt/tags/tag1322.xml" ContentType="application/vnd.openxmlformats-officedocument.presentationml.tags+xml"/>
  <Override PartName="/ppt/tags/tag1323.xml" ContentType="application/vnd.openxmlformats-officedocument.presentationml.tags+xml"/>
  <Override PartName="/ppt/tags/tag1324.xml" ContentType="application/vnd.openxmlformats-officedocument.presentationml.tags+xml"/>
  <Override PartName="/ppt/tags/tag1325.xml" ContentType="application/vnd.openxmlformats-officedocument.presentationml.tags+xml"/>
  <Override PartName="/ppt/tags/tag1326.xml" ContentType="application/vnd.openxmlformats-officedocument.presentationml.tags+xml"/>
  <Override PartName="/ppt/tags/tag1327.xml" ContentType="application/vnd.openxmlformats-officedocument.presentationml.tags+xml"/>
  <Override PartName="/ppt/tags/tag1328.xml" ContentType="application/vnd.openxmlformats-officedocument.presentationml.tags+xml"/>
  <Override PartName="/ppt/tags/tag1329.xml" ContentType="application/vnd.openxmlformats-officedocument.presentationml.tags+xml"/>
  <Override PartName="/ppt/tags/tag1330.xml" ContentType="application/vnd.openxmlformats-officedocument.presentationml.tags+xml"/>
  <Override PartName="/ppt/tags/tag1331.xml" ContentType="application/vnd.openxmlformats-officedocument.presentationml.tags+xml"/>
  <Override PartName="/ppt/tags/tag1332.xml" ContentType="application/vnd.openxmlformats-officedocument.presentationml.tags+xml"/>
  <Override PartName="/ppt/tags/tag1333.xml" ContentType="application/vnd.openxmlformats-officedocument.presentationml.tags+xml"/>
  <Override PartName="/ppt/tags/tag1334.xml" ContentType="application/vnd.openxmlformats-officedocument.presentationml.tags+xml"/>
  <Override PartName="/ppt/tags/tag1335.xml" ContentType="application/vnd.openxmlformats-officedocument.presentationml.tags+xml"/>
  <Override PartName="/ppt/tags/tag1336.xml" ContentType="application/vnd.openxmlformats-officedocument.presentationml.tags+xml"/>
  <Override PartName="/ppt/tags/tag1337.xml" ContentType="application/vnd.openxmlformats-officedocument.presentationml.tags+xml"/>
  <Override PartName="/ppt/tags/tag1338.xml" ContentType="application/vnd.openxmlformats-officedocument.presentationml.tags+xml"/>
  <Override PartName="/ppt/tags/tag1339.xml" ContentType="application/vnd.openxmlformats-officedocument.presentationml.tags+xml"/>
  <Override PartName="/ppt/tags/tag1340.xml" ContentType="application/vnd.openxmlformats-officedocument.presentationml.tags+xml"/>
  <Override PartName="/ppt/tags/tag1341.xml" ContentType="application/vnd.openxmlformats-officedocument.presentationml.tags+xml"/>
  <Override PartName="/ppt/tags/tag1342.xml" ContentType="application/vnd.openxmlformats-officedocument.presentationml.tags+xml"/>
  <Override PartName="/ppt/tags/tag1343.xml" ContentType="application/vnd.openxmlformats-officedocument.presentationml.tags+xml"/>
  <Override PartName="/ppt/tags/tag1344.xml" ContentType="application/vnd.openxmlformats-officedocument.presentationml.tags+xml"/>
  <Override PartName="/ppt/tags/tag1345.xml" ContentType="application/vnd.openxmlformats-officedocument.presentationml.tags+xml"/>
  <Override PartName="/ppt/tags/tag1346.xml" ContentType="application/vnd.openxmlformats-officedocument.presentationml.tags+xml"/>
  <Override PartName="/ppt/tags/tag1347.xml" ContentType="application/vnd.openxmlformats-officedocument.presentationml.tags+xml"/>
  <Override PartName="/ppt/tags/tag1348.xml" ContentType="application/vnd.openxmlformats-officedocument.presentationml.tags+xml"/>
  <Override PartName="/ppt/tags/tag1349.xml" ContentType="application/vnd.openxmlformats-officedocument.presentationml.tags+xml"/>
  <Override PartName="/ppt/tags/tag1350.xml" ContentType="application/vnd.openxmlformats-officedocument.presentationml.tags+xml"/>
  <Override PartName="/ppt/tags/tag1351.xml" ContentType="application/vnd.openxmlformats-officedocument.presentationml.tags+xml"/>
  <Override PartName="/ppt/tags/tag1352.xml" ContentType="application/vnd.openxmlformats-officedocument.presentationml.tags+xml"/>
  <Override PartName="/ppt/tags/tag1353.xml" ContentType="application/vnd.openxmlformats-officedocument.presentationml.tags+xml"/>
  <Override PartName="/ppt/tags/tag1354.xml" ContentType="application/vnd.openxmlformats-officedocument.presentationml.tags+xml"/>
  <Override PartName="/ppt/tags/tag1355.xml" ContentType="application/vnd.openxmlformats-officedocument.presentationml.tags+xml"/>
  <Override PartName="/ppt/tags/tag1356.xml" ContentType="application/vnd.openxmlformats-officedocument.presentationml.tags+xml"/>
  <Override PartName="/ppt/tags/tag1357.xml" ContentType="application/vnd.openxmlformats-officedocument.presentationml.tags+xml"/>
  <Override PartName="/ppt/tags/tag1358.xml" ContentType="application/vnd.openxmlformats-officedocument.presentationml.tags+xml"/>
  <Override PartName="/ppt/tags/tag1359.xml" ContentType="application/vnd.openxmlformats-officedocument.presentationml.tags+xml"/>
  <Override PartName="/ppt/tags/tag1360.xml" ContentType="application/vnd.openxmlformats-officedocument.presentationml.tags+xml"/>
  <Override PartName="/ppt/tags/tag1361.xml" ContentType="application/vnd.openxmlformats-officedocument.presentationml.tags+xml"/>
  <Override PartName="/ppt/tags/tag1362.xml" ContentType="application/vnd.openxmlformats-officedocument.presentationml.tags+xml"/>
  <Override PartName="/ppt/tags/tag1363.xml" ContentType="application/vnd.openxmlformats-officedocument.presentationml.tags+xml"/>
  <Override PartName="/ppt/tags/tag1364.xml" ContentType="application/vnd.openxmlformats-officedocument.presentationml.tags+xml"/>
  <Override PartName="/ppt/tags/tag1365.xml" ContentType="application/vnd.openxmlformats-officedocument.presentationml.tags+xml"/>
  <Override PartName="/ppt/tags/tag1366.xml" ContentType="application/vnd.openxmlformats-officedocument.presentationml.tags+xml"/>
  <Override PartName="/ppt/tags/tag1367.xml" ContentType="application/vnd.openxmlformats-officedocument.presentationml.tags+xml"/>
  <Override PartName="/ppt/tags/tag1368.xml" ContentType="application/vnd.openxmlformats-officedocument.presentationml.tags+xml"/>
  <Override PartName="/ppt/tags/tag1369.xml" ContentType="application/vnd.openxmlformats-officedocument.presentationml.tags+xml"/>
  <Override PartName="/ppt/tags/tag1370.xml" ContentType="application/vnd.openxmlformats-officedocument.presentationml.tags+xml"/>
  <Override PartName="/ppt/tags/tag1371.xml" ContentType="application/vnd.openxmlformats-officedocument.presentationml.tags+xml"/>
  <Override PartName="/ppt/tags/tag1372.xml" ContentType="application/vnd.openxmlformats-officedocument.presentationml.tags+xml"/>
  <Override PartName="/ppt/tags/tag1373.xml" ContentType="application/vnd.openxmlformats-officedocument.presentationml.tags+xml"/>
  <Override PartName="/ppt/tags/tag1374.xml" ContentType="application/vnd.openxmlformats-officedocument.presentationml.tags+xml"/>
  <Override PartName="/ppt/tags/tag1375.xml" ContentType="application/vnd.openxmlformats-officedocument.presentationml.tags+xml"/>
  <Override PartName="/ppt/tags/tag1376.xml" ContentType="application/vnd.openxmlformats-officedocument.presentationml.tags+xml"/>
  <Override PartName="/ppt/tags/tag1377.xml" ContentType="application/vnd.openxmlformats-officedocument.presentationml.tags+xml"/>
  <Override PartName="/ppt/tags/tag1378.xml" ContentType="application/vnd.openxmlformats-officedocument.presentationml.tags+xml"/>
  <Override PartName="/ppt/tags/tag1379.xml" ContentType="application/vnd.openxmlformats-officedocument.presentationml.tags+xml"/>
  <Override PartName="/ppt/tags/tag1380.xml" ContentType="application/vnd.openxmlformats-officedocument.presentationml.tags+xml"/>
  <Override PartName="/ppt/tags/tag1381.xml" ContentType="application/vnd.openxmlformats-officedocument.presentationml.tags+xml"/>
  <Override PartName="/ppt/tags/tag1382.xml" ContentType="application/vnd.openxmlformats-officedocument.presentationml.tags+xml"/>
  <Override PartName="/ppt/tags/tag1383.xml" ContentType="application/vnd.openxmlformats-officedocument.presentationml.tags+xml"/>
  <Override PartName="/ppt/tags/tag1384.xml" ContentType="application/vnd.openxmlformats-officedocument.presentationml.tags+xml"/>
  <Override PartName="/ppt/tags/tag1385.xml" ContentType="application/vnd.openxmlformats-officedocument.presentationml.tags+xml"/>
  <Override PartName="/ppt/tags/tag1386.xml" ContentType="application/vnd.openxmlformats-officedocument.presentationml.tags+xml"/>
  <Override PartName="/ppt/tags/tag1387.xml" ContentType="application/vnd.openxmlformats-officedocument.presentationml.tags+xml"/>
  <Override PartName="/ppt/tags/tag1388.xml" ContentType="application/vnd.openxmlformats-officedocument.presentationml.tags+xml"/>
  <Override PartName="/ppt/tags/tag1389.xml" ContentType="application/vnd.openxmlformats-officedocument.presentationml.tags+xml"/>
  <Override PartName="/ppt/tags/tag1390.xml" ContentType="application/vnd.openxmlformats-officedocument.presentationml.tags+xml"/>
  <Override PartName="/ppt/tags/tag1391.xml" ContentType="application/vnd.openxmlformats-officedocument.presentationml.tags+xml"/>
  <Override PartName="/ppt/tags/tag1392.xml" ContentType="application/vnd.openxmlformats-officedocument.presentationml.tags+xml"/>
  <Override PartName="/ppt/tags/tag1393.xml" ContentType="application/vnd.openxmlformats-officedocument.presentationml.tags+xml"/>
  <Override PartName="/ppt/tags/tag1394.xml" ContentType="application/vnd.openxmlformats-officedocument.presentationml.tags+xml"/>
  <Override PartName="/ppt/tags/tag1395.xml" ContentType="application/vnd.openxmlformats-officedocument.presentationml.tags+xml"/>
  <Override PartName="/ppt/tags/tag1396.xml" ContentType="application/vnd.openxmlformats-officedocument.presentationml.tags+xml"/>
  <Override PartName="/ppt/tags/tag1397.xml" ContentType="application/vnd.openxmlformats-officedocument.presentationml.tags+xml"/>
  <Override PartName="/ppt/tags/tag1398.xml" ContentType="application/vnd.openxmlformats-officedocument.presentationml.tags+xml"/>
  <Override PartName="/ppt/tags/tag1399.xml" ContentType="application/vnd.openxmlformats-officedocument.presentationml.tags+xml"/>
  <Override PartName="/ppt/tags/tag1400.xml" ContentType="application/vnd.openxmlformats-officedocument.presentationml.tags+xml"/>
  <Override PartName="/ppt/tags/tag1401.xml" ContentType="application/vnd.openxmlformats-officedocument.presentationml.tags+xml"/>
  <Override PartName="/ppt/tags/tag1402.xml" ContentType="application/vnd.openxmlformats-officedocument.presentationml.tags+xml"/>
  <Override PartName="/ppt/tags/tag1403.xml" ContentType="application/vnd.openxmlformats-officedocument.presentationml.tags+xml"/>
  <Override PartName="/ppt/tags/tag1404.xml" ContentType="application/vnd.openxmlformats-officedocument.presentationml.tags+xml"/>
  <Override PartName="/ppt/tags/tag1405.xml" ContentType="application/vnd.openxmlformats-officedocument.presentationml.tags+xml"/>
  <Override PartName="/ppt/tags/tag1406.xml" ContentType="application/vnd.openxmlformats-officedocument.presentationml.tags+xml"/>
  <Override PartName="/ppt/tags/tag1407.xml" ContentType="application/vnd.openxmlformats-officedocument.presentationml.tags+xml"/>
  <Override PartName="/ppt/tags/tag1408.xml" ContentType="application/vnd.openxmlformats-officedocument.presentationml.tags+xml"/>
  <Override PartName="/ppt/tags/tag1409.xml" ContentType="application/vnd.openxmlformats-officedocument.presentationml.tags+xml"/>
  <Override PartName="/ppt/tags/tag1410.xml" ContentType="application/vnd.openxmlformats-officedocument.presentationml.tags+xml"/>
  <Override PartName="/ppt/tags/tag1411.xml" ContentType="application/vnd.openxmlformats-officedocument.presentationml.tags+xml"/>
  <Override PartName="/ppt/tags/tag1412.xml" ContentType="application/vnd.openxmlformats-officedocument.presentationml.tags+xml"/>
  <Override PartName="/ppt/tags/tag1413.xml" ContentType="application/vnd.openxmlformats-officedocument.presentationml.tags+xml"/>
  <Override PartName="/ppt/tags/tag1414.xml" ContentType="application/vnd.openxmlformats-officedocument.presentationml.tags+xml"/>
  <Override PartName="/ppt/tags/tag1415.xml" ContentType="application/vnd.openxmlformats-officedocument.presentationml.tags+xml"/>
  <Override PartName="/ppt/tags/tag1416.xml" ContentType="application/vnd.openxmlformats-officedocument.presentationml.tags+xml"/>
  <Override PartName="/ppt/tags/tag1417.xml" ContentType="application/vnd.openxmlformats-officedocument.presentationml.tags+xml"/>
  <Override PartName="/ppt/tags/tag1418.xml" ContentType="application/vnd.openxmlformats-officedocument.presentationml.tags+xml"/>
  <Override PartName="/ppt/tags/tag1419.xml" ContentType="application/vnd.openxmlformats-officedocument.presentationml.tags+xml"/>
  <Override PartName="/ppt/tags/tag1420.xml" ContentType="application/vnd.openxmlformats-officedocument.presentationml.tags+xml"/>
  <Override PartName="/ppt/tags/tag1421.xml" ContentType="application/vnd.openxmlformats-officedocument.presentationml.tags+xml"/>
  <Override PartName="/ppt/tags/tag1422.xml" ContentType="application/vnd.openxmlformats-officedocument.presentationml.tags+xml"/>
  <Override PartName="/ppt/tags/tag1423.xml" ContentType="application/vnd.openxmlformats-officedocument.presentationml.tags+xml"/>
  <Override PartName="/ppt/tags/tag1424.xml" ContentType="application/vnd.openxmlformats-officedocument.presentationml.tags+xml"/>
  <Override PartName="/ppt/tags/tag1425.xml" ContentType="application/vnd.openxmlformats-officedocument.presentationml.tags+xml"/>
  <Override PartName="/ppt/tags/tag1426.xml" ContentType="application/vnd.openxmlformats-officedocument.presentationml.tags+xml"/>
  <Override PartName="/ppt/tags/tag1427.xml" ContentType="application/vnd.openxmlformats-officedocument.presentationml.tags+xml"/>
  <Override PartName="/ppt/tags/tag1428.xml" ContentType="application/vnd.openxmlformats-officedocument.presentationml.tags+xml"/>
  <Override PartName="/ppt/tags/tag1429.xml" ContentType="application/vnd.openxmlformats-officedocument.presentationml.tags+xml"/>
  <Override PartName="/ppt/tags/tag1430.xml" ContentType="application/vnd.openxmlformats-officedocument.presentationml.tags+xml"/>
  <Override PartName="/ppt/tags/tag1431.xml" ContentType="application/vnd.openxmlformats-officedocument.presentationml.tags+xml"/>
  <Override PartName="/ppt/tags/tag1432.xml" ContentType="application/vnd.openxmlformats-officedocument.presentationml.tags+xml"/>
  <Override PartName="/ppt/tags/tag1433.xml" ContentType="application/vnd.openxmlformats-officedocument.presentationml.tags+xml"/>
  <Override PartName="/ppt/tags/tag1434.xml" ContentType="application/vnd.openxmlformats-officedocument.presentationml.tags+xml"/>
  <Override PartName="/ppt/tags/tag1435.xml" ContentType="application/vnd.openxmlformats-officedocument.presentationml.tags+xml"/>
  <Override PartName="/ppt/tags/tag1436.xml" ContentType="application/vnd.openxmlformats-officedocument.presentationml.tags+xml"/>
  <Override PartName="/ppt/tags/tag1437.xml" ContentType="application/vnd.openxmlformats-officedocument.presentationml.tags+xml"/>
  <Override PartName="/ppt/tags/tag1438.xml" ContentType="application/vnd.openxmlformats-officedocument.presentationml.tags+xml"/>
  <Override PartName="/ppt/tags/tag1439.xml" ContentType="application/vnd.openxmlformats-officedocument.presentationml.tags+xml"/>
  <Override PartName="/ppt/tags/tag1440.xml" ContentType="application/vnd.openxmlformats-officedocument.presentationml.tags+xml"/>
  <Override PartName="/ppt/tags/tag1441.xml" ContentType="application/vnd.openxmlformats-officedocument.presentationml.tags+xml"/>
  <Override PartName="/ppt/tags/tag1442.xml" ContentType="application/vnd.openxmlformats-officedocument.presentationml.tags+xml"/>
  <Override PartName="/ppt/tags/tag1443.xml" ContentType="application/vnd.openxmlformats-officedocument.presentationml.tags+xml"/>
  <Override PartName="/ppt/tags/tag1444.xml" ContentType="application/vnd.openxmlformats-officedocument.presentationml.tags+xml"/>
  <Override PartName="/ppt/tags/tag1445.xml" ContentType="application/vnd.openxmlformats-officedocument.presentationml.tags+xml"/>
  <Override PartName="/ppt/tags/tag1446.xml" ContentType="application/vnd.openxmlformats-officedocument.presentationml.tags+xml"/>
  <Override PartName="/ppt/tags/tag1447.xml" ContentType="application/vnd.openxmlformats-officedocument.presentationml.tags+xml"/>
  <Override PartName="/ppt/tags/tag1448.xml" ContentType="application/vnd.openxmlformats-officedocument.presentationml.tags+xml"/>
  <Override PartName="/ppt/tags/tag1449.xml" ContentType="application/vnd.openxmlformats-officedocument.presentationml.tags+xml"/>
  <Override PartName="/ppt/tags/tag1450.xml" ContentType="application/vnd.openxmlformats-officedocument.presentationml.tags+xml"/>
  <Override PartName="/ppt/tags/tag1451.xml" ContentType="application/vnd.openxmlformats-officedocument.presentationml.tags+xml"/>
  <Override PartName="/ppt/tags/tag1452.xml" ContentType="application/vnd.openxmlformats-officedocument.presentationml.tags+xml"/>
  <Override PartName="/ppt/tags/tag1453.xml" ContentType="application/vnd.openxmlformats-officedocument.presentationml.tags+xml"/>
  <Override PartName="/ppt/tags/tag1454.xml" ContentType="application/vnd.openxmlformats-officedocument.presentationml.tags+xml"/>
  <Override PartName="/ppt/tags/tag1455.xml" ContentType="application/vnd.openxmlformats-officedocument.presentationml.tags+xml"/>
  <Override PartName="/ppt/tags/tag1456.xml" ContentType="application/vnd.openxmlformats-officedocument.presentationml.tags+xml"/>
  <Override PartName="/ppt/tags/tag1457.xml" ContentType="application/vnd.openxmlformats-officedocument.presentationml.tags+xml"/>
  <Override PartName="/ppt/tags/tag1458.xml" ContentType="application/vnd.openxmlformats-officedocument.presentationml.tags+xml"/>
  <Override PartName="/ppt/tags/tag1459.xml" ContentType="application/vnd.openxmlformats-officedocument.presentationml.tags+xml"/>
  <Override PartName="/ppt/tags/tag1460.xml" ContentType="application/vnd.openxmlformats-officedocument.presentationml.tags+xml"/>
  <Override PartName="/ppt/tags/tag1461.xml" ContentType="application/vnd.openxmlformats-officedocument.presentationml.tags+xml"/>
  <Override PartName="/ppt/tags/tag1462.xml" ContentType="application/vnd.openxmlformats-officedocument.presentationml.tags+xml"/>
  <Override PartName="/ppt/tags/tag1463.xml" ContentType="application/vnd.openxmlformats-officedocument.presentationml.tags+xml"/>
  <Override PartName="/ppt/tags/tag1464.xml" ContentType="application/vnd.openxmlformats-officedocument.presentationml.tags+xml"/>
  <Override PartName="/ppt/tags/tag1465.xml" ContentType="application/vnd.openxmlformats-officedocument.presentationml.tags+xml"/>
  <Override PartName="/ppt/tags/tag1466.xml" ContentType="application/vnd.openxmlformats-officedocument.presentationml.tags+xml"/>
  <Override PartName="/ppt/tags/tag1467.xml" ContentType="application/vnd.openxmlformats-officedocument.presentationml.tags+xml"/>
  <Override PartName="/ppt/tags/tag1468.xml" ContentType="application/vnd.openxmlformats-officedocument.presentationml.tags+xml"/>
  <Override PartName="/ppt/tags/tag1469.xml" ContentType="application/vnd.openxmlformats-officedocument.presentationml.tags+xml"/>
  <Override PartName="/ppt/tags/tag1470.xml" ContentType="application/vnd.openxmlformats-officedocument.presentationml.tags+xml"/>
  <Override PartName="/ppt/tags/tag1471.xml" ContentType="application/vnd.openxmlformats-officedocument.presentationml.tags+xml"/>
  <Override PartName="/ppt/tags/tag1472.xml" ContentType="application/vnd.openxmlformats-officedocument.presentationml.tags+xml"/>
  <Override PartName="/ppt/tags/tag1473.xml" ContentType="application/vnd.openxmlformats-officedocument.presentationml.tags+xml"/>
  <Override PartName="/ppt/tags/tag1474.xml" ContentType="application/vnd.openxmlformats-officedocument.presentationml.tags+xml"/>
  <Override PartName="/ppt/tags/tag1475.xml" ContentType="application/vnd.openxmlformats-officedocument.presentationml.tags+xml"/>
  <Override PartName="/ppt/tags/tag1476.xml" ContentType="application/vnd.openxmlformats-officedocument.presentationml.tags+xml"/>
  <Override PartName="/ppt/tags/tag1477.xml" ContentType="application/vnd.openxmlformats-officedocument.presentationml.tags+xml"/>
  <Override PartName="/ppt/tags/tag1478.xml" ContentType="application/vnd.openxmlformats-officedocument.presentationml.tags+xml"/>
  <Override PartName="/ppt/tags/tag1479.xml" ContentType="application/vnd.openxmlformats-officedocument.presentationml.tags+xml"/>
  <Override PartName="/ppt/tags/tag1480.xml" ContentType="application/vnd.openxmlformats-officedocument.presentationml.tags+xml"/>
  <Override PartName="/ppt/tags/tag1481.xml" ContentType="application/vnd.openxmlformats-officedocument.presentationml.tags+xml"/>
  <Override PartName="/ppt/tags/tag1482.xml" ContentType="application/vnd.openxmlformats-officedocument.presentationml.tags+xml"/>
  <Override PartName="/ppt/tags/tag1483.xml" ContentType="application/vnd.openxmlformats-officedocument.presentationml.tags+xml"/>
  <Override PartName="/ppt/tags/tag1484.xml" ContentType="application/vnd.openxmlformats-officedocument.presentationml.tags+xml"/>
  <Override PartName="/ppt/tags/tag1485.xml" ContentType="application/vnd.openxmlformats-officedocument.presentationml.tags+xml"/>
  <Override PartName="/ppt/tags/tag1486.xml" ContentType="application/vnd.openxmlformats-officedocument.presentationml.tags+xml"/>
  <Override PartName="/ppt/tags/tag1487.xml" ContentType="application/vnd.openxmlformats-officedocument.presentationml.tags+xml"/>
  <Override PartName="/ppt/tags/tag1488.xml" ContentType="application/vnd.openxmlformats-officedocument.presentationml.tags+xml"/>
  <Override PartName="/ppt/tags/tag1489.xml" ContentType="application/vnd.openxmlformats-officedocument.presentationml.tags+xml"/>
  <Override PartName="/ppt/tags/tag1490.xml" ContentType="application/vnd.openxmlformats-officedocument.presentationml.tags+xml"/>
  <Override PartName="/ppt/tags/tag1491.xml" ContentType="application/vnd.openxmlformats-officedocument.presentationml.tags+xml"/>
  <Override PartName="/ppt/tags/tag1492.xml" ContentType="application/vnd.openxmlformats-officedocument.presentationml.tags+xml"/>
  <Override PartName="/ppt/tags/tag1493.xml" ContentType="application/vnd.openxmlformats-officedocument.presentationml.tags+xml"/>
  <Override PartName="/ppt/tags/tag1494.xml" ContentType="application/vnd.openxmlformats-officedocument.presentationml.tags+xml"/>
  <Override PartName="/ppt/tags/tag1495.xml" ContentType="application/vnd.openxmlformats-officedocument.presentationml.tags+xml"/>
  <Override PartName="/ppt/tags/tag1496.xml" ContentType="application/vnd.openxmlformats-officedocument.presentationml.tags+xml"/>
  <Override PartName="/ppt/tags/tag1497.xml" ContentType="application/vnd.openxmlformats-officedocument.presentationml.tags+xml"/>
  <Override PartName="/ppt/tags/tag1498.xml" ContentType="application/vnd.openxmlformats-officedocument.presentationml.tags+xml"/>
  <Override PartName="/ppt/tags/tag1499.xml" ContentType="application/vnd.openxmlformats-officedocument.presentationml.tags+xml"/>
  <Override PartName="/ppt/tags/tag1500.xml" ContentType="application/vnd.openxmlformats-officedocument.presentationml.tags+xml"/>
  <Override PartName="/ppt/tags/tag1501.xml" ContentType="application/vnd.openxmlformats-officedocument.presentationml.tags+xml"/>
  <Override PartName="/ppt/tags/tag1502.xml" ContentType="application/vnd.openxmlformats-officedocument.presentationml.tags+xml"/>
  <Override PartName="/ppt/tags/tag1503.xml" ContentType="application/vnd.openxmlformats-officedocument.presentationml.tags+xml"/>
  <Override PartName="/ppt/tags/tag1504.xml" ContentType="application/vnd.openxmlformats-officedocument.presentationml.tags+xml"/>
  <Override PartName="/ppt/tags/tag1505.xml" ContentType="application/vnd.openxmlformats-officedocument.presentationml.tags+xml"/>
  <Override PartName="/ppt/tags/tag1506.xml" ContentType="application/vnd.openxmlformats-officedocument.presentationml.tags+xml"/>
  <Override PartName="/ppt/tags/tag1507.xml" ContentType="application/vnd.openxmlformats-officedocument.presentationml.tags+xml"/>
  <Override PartName="/ppt/tags/tag1508.xml" ContentType="application/vnd.openxmlformats-officedocument.presentationml.tags+xml"/>
  <Override PartName="/ppt/tags/tag1509.xml" ContentType="application/vnd.openxmlformats-officedocument.presentationml.tags+xml"/>
  <Override PartName="/ppt/tags/tag1510.xml" ContentType="application/vnd.openxmlformats-officedocument.presentationml.tags+xml"/>
  <Override PartName="/ppt/tags/tag1511.xml" ContentType="application/vnd.openxmlformats-officedocument.presentationml.tags+xml"/>
  <Override PartName="/ppt/tags/tag1512.xml" ContentType="application/vnd.openxmlformats-officedocument.presentationml.tags+xml"/>
  <Override PartName="/ppt/tags/tag1513.xml" ContentType="application/vnd.openxmlformats-officedocument.presentationml.tags+xml"/>
  <Override PartName="/ppt/tags/tag1514.xml" ContentType="application/vnd.openxmlformats-officedocument.presentationml.tags+xml"/>
  <Override PartName="/ppt/tags/tag1515.xml" ContentType="application/vnd.openxmlformats-officedocument.presentationml.tags+xml"/>
  <Override PartName="/ppt/tags/tag1516.xml" ContentType="application/vnd.openxmlformats-officedocument.presentationml.tags+xml"/>
  <Override PartName="/ppt/tags/tag1517.xml" ContentType="application/vnd.openxmlformats-officedocument.presentationml.tags+xml"/>
  <Override PartName="/ppt/tags/tag1518.xml" ContentType="application/vnd.openxmlformats-officedocument.presentationml.tags+xml"/>
  <Override PartName="/ppt/tags/tag1519.xml" ContentType="application/vnd.openxmlformats-officedocument.presentationml.tags+xml"/>
  <Override PartName="/ppt/tags/tag1520.xml" ContentType="application/vnd.openxmlformats-officedocument.presentationml.tags+xml"/>
  <Override PartName="/ppt/tags/tag1521.xml" ContentType="application/vnd.openxmlformats-officedocument.presentationml.tags+xml"/>
  <Override PartName="/ppt/tags/tag1522.xml" ContentType="application/vnd.openxmlformats-officedocument.presentationml.tags+xml"/>
  <Override PartName="/ppt/tags/tag1523.xml" ContentType="application/vnd.openxmlformats-officedocument.presentationml.tags+xml"/>
  <Override PartName="/ppt/tags/tag1524.xml" ContentType="application/vnd.openxmlformats-officedocument.presentationml.tags+xml"/>
  <Override PartName="/ppt/tags/tag1525.xml" ContentType="application/vnd.openxmlformats-officedocument.presentationml.tags+xml"/>
  <Override PartName="/ppt/tags/tag1526.xml" ContentType="application/vnd.openxmlformats-officedocument.presentationml.tags+xml"/>
  <Override PartName="/ppt/tags/tag1527.xml" ContentType="application/vnd.openxmlformats-officedocument.presentationml.tags+xml"/>
  <Override PartName="/ppt/tags/tag1528.xml" ContentType="application/vnd.openxmlformats-officedocument.presentationml.tags+xml"/>
  <Override PartName="/ppt/tags/tag1529.xml" ContentType="application/vnd.openxmlformats-officedocument.presentationml.tags+xml"/>
  <Override PartName="/ppt/tags/tag1530.xml" ContentType="application/vnd.openxmlformats-officedocument.presentationml.tags+xml"/>
  <Override PartName="/ppt/tags/tag1531.xml" ContentType="application/vnd.openxmlformats-officedocument.presentationml.tags+xml"/>
  <Override PartName="/ppt/tags/tag1532.xml" ContentType="application/vnd.openxmlformats-officedocument.presentationml.tags+xml"/>
  <Override PartName="/ppt/tags/tag1533.xml" ContentType="application/vnd.openxmlformats-officedocument.presentationml.tags+xml"/>
  <Override PartName="/ppt/tags/tag1534.xml" ContentType="application/vnd.openxmlformats-officedocument.presentationml.tags+xml"/>
  <Override PartName="/ppt/tags/tag1535.xml" ContentType="application/vnd.openxmlformats-officedocument.presentationml.tags+xml"/>
  <Override PartName="/ppt/tags/tag1536.xml" ContentType="application/vnd.openxmlformats-officedocument.presentationml.tags+xml"/>
  <Override PartName="/ppt/tags/tag1537.xml" ContentType="application/vnd.openxmlformats-officedocument.presentationml.tags+xml"/>
  <Override PartName="/ppt/tags/tag1538.xml" ContentType="application/vnd.openxmlformats-officedocument.presentationml.tags+xml"/>
  <Override PartName="/ppt/tags/tag1539.xml" ContentType="application/vnd.openxmlformats-officedocument.presentationml.tags+xml"/>
  <Override PartName="/ppt/tags/tag1540.xml" ContentType="application/vnd.openxmlformats-officedocument.presentationml.tags+xml"/>
  <Override PartName="/ppt/tags/tag1541.xml" ContentType="application/vnd.openxmlformats-officedocument.presentationml.tags+xml"/>
  <Override PartName="/ppt/tags/tag1542.xml" ContentType="application/vnd.openxmlformats-officedocument.presentationml.tags+xml"/>
  <Override PartName="/ppt/tags/tag1543.xml" ContentType="application/vnd.openxmlformats-officedocument.presentationml.tags+xml"/>
  <Override PartName="/ppt/tags/tag1544.xml" ContentType="application/vnd.openxmlformats-officedocument.presentationml.tags+xml"/>
  <Override PartName="/ppt/tags/tag1545.xml" ContentType="application/vnd.openxmlformats-officedocument.presentationml.tags+xml"/>
  <Override PartName="/ppt/tags/tag1546.xml" ContentType="application/vnd.openxmlformats-officedocument.presentationml.tags+xml"/>
  <Override PartName="/ppt/tags/tag1547.xml" ContentType="application/vnd.openxmlformats-officedocument.presentationml.tags+xml"/>
  <Override PartName="/ppt/tags/tag1548.xml" ContentType="application/vnd.openxmlformats-officedocument.presentationml.tags+xml"/>
  <Override PartName="/ppt/tags/tag1549.xml" ContentType="application/vnd.openxmlformats-officedocument.presentationml.tags+xml"/>
  <Override PartName="/ppt/tags/tag1550.xml" ContentType="application/vnd.openxmlformats-officedocument.presentationml.tags+xml"/>
  <Override PartName="/ppt/tags/tag1551.xml" ContentType="application/vnd.openxmlformats-officedocument.presentationml.tags+xml"/>
  <Override PartName="/ppt/tags/tag1552.xml" ContentType="application/vnd.openxmlformats-officedocument.presentationml.tags+xml"/>
  <Override PartName="/ppt/tags/tag1553.xml" ContentType="application/vnd.openxmlformats-officedocument.presentationml.tags+xml"/>
  <Override PartName="/ppt/tags/tag1554.xml" ContentType="application/vnd.openxmlformats-officedocument.presentationml.tags+xml"/>
  <Override PartName="/ppt/tags/tag1555.xml" ContentType="application/vnd.openxmlformats-officedocument.presentationml.tags+xml"/>
  <Override PartName="/ppt/tags/tag1556.xml" ContentType="application/vnd.openxmlformats-officedocument.presentationml.tags+xml"/>
  <Override PartName="/ppt/tags/tag1557.xml" ContentType="application/vnd.openxmlformats-officedocument.presentationml.tags+xml"/>
  <Override PartName="/ppt/tags/tag1558.xml" ContentType="application/vnd.openxmlformats-officedocument.presentationml.tags+xml"/>
  <Override PartName="/ppt/tags/tag1559.xml" ContentType="application/vnd.openxmlformats-officedocument.presentationml.tags+xml"/>
  <Override PartName="/ppt/tags/tag1560.xml" ContentType="application/vnd.openxmlformats-officedocument.presentationml.tags+xml"/>
  <Override PartName="/ppt/tags/tag1561.xml" ContentType="application/vnd.openxmlformats-officedocument.presentationml.tags+xml"/>
  <Override PartName="/ppt/tags/tag1562.xml" ContentType="application/vnd.openxmlformats-officedocument.presentationml.tags+xml"/>
  <Override PartName="/ppt/tags/tag1563.xml" ContentType="application/vnd.openxmlformats-officedocument.presentationml.tags+xml"/>
  <Override PartName="/ppt/tags/tag1564.xml" ContentType="application/vnd.openxmlformats-officedocument.presentationml.tags+xml"/>
  <Override PartName="/ppt/tags/tag1565.xml" ContentType="application/vnd.openxmlformats-officedocument.presentationml.tags+xml"/>
  <Override PartName="/ppt/tags/tag1566.xml" ContentType="application/vnd.openxmlformats-officedocument.presentationml.tags+xml"/>
  <Override PartName="/ppt/tags/tag1567.xml" ContentType="application/vnd.openxmlformats-officedocument.presentationml.tags+xml"/>
  <Override PartName="/ppt/tags/tag1568.xml" ContentType="application/vnd.openxmlformats-officedocument.presentationml.tags+xml"/>
  <Override PartName="/ppt/tags/tag1569.xml" ContentType="application/vnd.openxmlformats-officedocument.presentationml.tags+xml"/>
  <Override PartName="/ppt/tags/tag1570.xml" ContentType="application/vnd.openxmlformats-officedocument.presentationml.tags+xml"/>
  <Override PartName="/ppt/tags/tag1571.xml" ContentType="application/vnd.openxmlformats-officedocument.presentationml.tags+xml"/>
  <Override PartName="/ppt/tags/tag1572.xml" ContentType="application/vnd.openxmlformats-officedocument.presentationml.tags+xml"/>
  <Override PartName="/ppt/tags/tag1573.xml" ContentType="application/vnd.openxmlformats-officedocument.presentationml.tags+xml"/>
  <Override PartName="/ppt/tags/tag1574.xml" ContentType="application/vnd.openxmlformats-officedocument.presentationml.tags+xml"/>
  <Override PartName="/ppt/tags/tag1575.xml" ContentType="application/vnd.openxmlformats-officedocument.presentationml.tags+xml"/>
  <Override PartName="/ppt/tags/tag1576.xml" ContentType="application/vnd.openxmlformats-officedocument.presentationml.tags+xml"/>
  <Override PartName="/ppt/tags/tag1577.xml" ContentType="application/vnd.openxmlformats-officedocument.presentationml.tags+xml"/>
  <Override PartName="/ppt/tags/tag1578.xml" ContentType="application/vnd.openxmlformats-officedocument.presentationml.tags+xml"/>
  <Override PartName="/ppt/tags/tag1579.xml" ContentType="application/vnd.openxmlformats-officedocument.presentationml.tags+xml"/>
  <Override PartName="/ppt/tags/tag1580.xml" ContentType="application/vnd.openxmlformats-officedocument.presentationml.tags+xml"/>
  <Override PartName="/ppt/tags/tag1581.xml" ContentType="application/vnd.openxmlformats-officedocument.presentationml.tags+xml"/>
  <Override PartName="/ppt/tags/tag1582.xml" ContentType="application/vnd.openxmlformats-officedocument.presentationml.tags+xml"/>
  <Override PartName="/ppt/tags/tag1583.xml" ContentType="application/vnd.openxmlformats-officedocument.presentationml.tags+xml"/>
  <Override PartName="/ppt/tags/tag1584.xml" ContentType="application/vnd.openxmlformats-officedocument.presentationml.tags+xml"/>
  <Override PartName="/ppt/tags/tag1585.xml" ContentType="application/vnd.openxmlformats-officedocument.presentationml.tags+xml"/>
  <Override PartName="/ppt/tags/tag1586.xml" ContentType="application/vnd.openxmlformats-officedocument.presentationml.tags+xml"/>
  <Override PartName="/ppt/tags/tag1587.xml" ContentType="application/vnd.openxmlformats-officedocument.presentationml.tags+xml"/>
  <Override PartName="/ppt/tags/tag1588.xml" ContentType="application/vnd.openxmlformats-officedocument.presentationml.tags+xml"/>
  <Override PartName="/ppt/tags/tag1589.xml" ContentType="application/vnd.openxmlformats-officedocument.presentationml.tags+xml"/>
  <Override PartName="/ppt/tags/tag1590.xml" ContentType="application/vnd.openxmlformats-officedocument.presentationml.tags+xml"/>
  <Override PartName="/ppt/tags/tag1591.xml" ContentType="application/vnd.openxmlformats-officedocument.presentationml.tags+xml"/>
  <Override PartName="/ppt/tags/tag1592.xml" ContentType="application/vnd.openxmlformats-officedocument.presentationml.tags+xml"/>
  <Override PartName="/ppt/tags/tag1593.xml" ContentType="application/vnd.openxmlformats-officedocument.presentationml.tags+xml"/>
  <Override PartName="/ppt/tags/tag1594.xml" ContentType="application/vnd.openxmlformats-officedocument.presentationml.tags+xml"/>
  <Override PartName="/ppt/tags/tag1595.xml" ContentType="application/vnd.openxmlformats-officedocument.presentationml.tags+xml"/>
  <Override PartName="/ppt/tags/tag1596.xml" ContentType="application/vnd.openxmlformats-officedocument.presentationml.tags+xml"/>
  <Override PartName="/ppt/tags/tag1597.xml" ContentType="application/vnd.openxmlformats-officedocument.presentationml.tags+xml"/>
  <Override PartName="/ppt/tags/tag1598.xml" ContentType="application/vnd.openxmlformats-officedocument.presentationml.tags+xml"/>
  <Override PartName="/ppt/tags/tag1599.xml" ContentType="application/vnd.openxmlformats-officedocument.presentationml.tags+xml"/>
  <Override PartName="/ppt/tags/tag1600.xml" ContentType="application/vnd.openxmlformats-officedocument.presentationml.tags+xml"/>
  <Override PartName="/ppt/tags/tag1601.xml" ContentType="application/vnd.openxmlformats-officedocument.presentationml.tags+xml"/>
  <Override PartName="/ppt/tags/tag1602.xml" ContentType="application/vnd.openxmlformats-officedocument.presentationml.tags+xml"/>
  <Override PartName="/ppt/tags/tag1603.xml" ContentType="application/vnd.openxmlformats-officedocument.presentationml.tags+xml"/>
  <Override PartName="/ppt/tags/tag1604.xml" ContentType="application/vnd.openxmlformats-officedocument.presentationml.tags+xml"/>
  <Override PartName="/ppt/tags/tag1605.xml" ContentType="application/vnd.openxmlformats-officedocument.presentationml.tags+xml"/>
  <Override PartName="/ppt/tags/tag1606.xml" ContentType="application/vnd.openxmlformats-officedocument.presentationml.tags+xml"/>
  <Override PartName="/ppt/tags/tag1607.xml" ContentType="application/vnd.openxmlformats-officedocument.presentationml.tags+xml"/>
  <Override PartName="/ppt/tags/tag1608.xml" ContentType="application/vnd.openxmlformats-officedocument.presentationml.tags+xml"/>
  <Override PartName="/ppt/tags/tag1609.xml" ContentType="application/vnd.openxmlformats-officedocument.presentationml.tags+xml"/>
  <Override PartName="/ppt/tags/tag1610.xml" ContentType="application/vnd.openxmlformats-officedocument.presentationml.tags+xml"/>
  <Override PartName="/ppt/tags/tag1611.xml" ContentType="application/vnd.openxmlformats-officedocument.presentationml.tags+xml"/>
  <Override PartName="/ppt/tags/tag1612.xml" ContentType="application/vnd.openxmlformats-officedocument.presentationml.tags+xml"/>
  <Override PartName="/ppt/tags/tag1613.xml" ContentType="application/vnd.openxmlformats-officedocument.presentationml.tags+xml"/>
  <Override PartName="/ppt/tags/tag1614.xml" ContentType="application/vnd.openxmlformats-officedocument.presentationml.tags+xml"/>
  <Override PartName="/ppt/tags/tag1615.xml" ContentType="application/vnd.openxmlformats-officedocument.presentationml.tags+xml"/>
  <Override PartName="/ppt/tags/tag1616.xml" ContentType="application/vnd.openxmlformats-officedocument.presentationml.tags+xml"/>
  <Override PartName="/ppt/tags/tag1617.xml" ContentType="application/vnd.openxmlformats-officedocument.presentationml.tags+xml"/>
  <Override PartName="/ppt/tags/tag1618.xml" ContentType="application/vnd.openxmlformats-officedocument.presentationml.tags+xml"/>
  <Override PartName="/ppt/tags/tag1619.xml" ContentType="application/vnd.openxmlformats-officedocument.presentationml.tags+xml"/>
  <Override PartName="/ppt/tags/tag1620.xml" ContentType="application/vnd.openxmlformats-officedocument.presentationml.tags+xml"/>
  <Override PartName="/ppt/tags/tag1621.xml" ContentType="application/vnd.openxmlformats-officedocument.presentationml.tags+xml"/>
  <Override PartName="/ppt/tags/tag1622.xml" ContentType="application/vnd.openxmlformats-officedocument.presentationml.tags+xml"/>
  <Override PartName="/ppt/tags/tag1623.xml" ContentType="application/vnd.openxmlformats-officedocument.presentationml.tags+xml"/>
  <Override PartName="/ppt/tags/tag1624.xml" ContentType="application/vnd.openxmlformats-officedocument.presentationml.tags+xml"/>
  <Override PartName="/ppt/tags/tag1625.xml" ContentType="application/vnd.openxmlformats-officedocument.presentationml.tags+xml"/>
  <Override PartName="/ppt/tags/tag1626.xml" ContentType="application/vnd.openxmlformats-officedocument.presentationml.tags+xml"/>
  <Override PartName="/ppt/tags/tag1627.xml" ContentType="application/vnd.openxmlformats-officedocument.presentationml.tags+xml"/>
  <Override PartName="/ppt/tags/tag1628.xml" ContentType="application/vnd.openxmlformats-officedocument.presentationml.tags+xml"/>
  <Override PartName="/ppt/tags/tag1629.xml" ContentType="application/vnd.openxmlformats-officedocument.presentationml.tags+xml"/>
  <Override PartName="/ppt/tags/tag1630.xml" ContentType="application/vnd.openxmlformats-officedocument.presentationml.tags+xml"/>
  <Override PartName="/ppt/tags/tag1631.xml" ContentType="application/vnd.openxmlformats-officedocument.presentationml.tags+xml"/>
  <Override PartName="/ppt/tags/tag1632.xml" ContentType="application/vnd.openxmlformats-officedocument.presentationml.tags+xml"/>
  <Override PartName="/ppt/tags/tag1633.xml" ContentType="application/vnd.openxmlformats-officedocument.presentationml.tags+xml"/>
  <Override PartName="/ppt/tags/tag1634.xml" ContentType="application/vnd.openxmlformats-officedocument.presentationml.tags+xml"/>
  <Override PartName="/ppt/tags/tag1635.xml" ContentType="application/vnd.openxmlformats-officedocument.presentationml.tags+xml"/>
  <Override PartName="/ppt/tags/tag1636.xml" ContentType="application/vnd.openxmlformats-officedocument.presentationml.tags+xml"/>
  <Override PartName="/ppt/tags/tag1637.xml" ContentType="application/vnd.openxmlformats-officedocument.presentationml.tags+xml"/>
  <Override PartName="/ppt/tags/tag1638.xml" ContentType="application/vnd.openxmlformats-officedocument.presentationml.tags+xml"/>
  <Override PartName="/ppt/tags/tag1639.xml" ContentType="application/vnd.openxmlformats-officedocument.presentationml.tags+xml"/>
  <Override PartName="/ppt/tags/tag1640.xml" ContentType="application/vnd.openxmlformats-officedocument.presentationml.tags+xml"/>
  <Override PartName="/ppt/tags/tag1641.xml" ContentType="application/vnd.openxmlformats-officedocument.presentationml.tags+xml"/>
  <Override PartName="/ppt/tags/tag1642.xml" ContentType="application/vnd.openxmlformats-officedocument.presentationml.tags+xml"/>
  <Override PartName="/ppt/tags/tag1643.xml" ContentType="application/vnd.openxmlformats-officedocument.presentationml.tags+xml"/>
  <Override PartName="/ppt/tags/tag1644.xml" ContentType="application/vnd.openxmlformats-officedocument.presentationml.tags+xml"/>
  <Override PartName="/ppt/tags/tag1645.xml" ContentType="application/vnd.openxmlformats-officedocument.presentationml.tags+xml"/>
  <Override PartName="/ppt/tags/tag1646.xml" ContentType="application/vnd.openxmlformats-officedocument.presentationml.tags+xml"/>
  <Override PartName="/ppt/tags/tag1647.xml" ContentType="application/vnd.openxmlformats-officedocument.presentationml.tags+xml"/>
  <Override PartName="/ppt/tags/tag1648.xml" ContentType="application/vnd.openxmlformats-officedocument.presentationml.tags+xml"/>
  <Override PartName="/ppt/tags/tag1649.xml" ContentType="application/vnd.openxmlformats-officedocument.presentationml.tags+xml"/>
  <Override PartName="/ppt/tags/tag1650.xml" ContentType="application/vnd.openxmlformats-officedocument.presentationml.tags+xml"/>
  <Override PartName="/ppt/tags/tag1651.xml" ContentType="application/vnd.openxmlformats-officedocument.presentationml.tags+xml"/>
  <Override PartName="/ppt/tags/tag1652.xml" ContentType="application/vnd.openxmlformats-officedocument.presentationml.tags+xml"/>
  <Override PartName="/ppt/tags/tag1653.xml" ContentType="application/vnd.openxmlformats-officedocument.presentationml.tags+xml"/>
  <Override PartName="/ppt/tags/tag1654.xml" ContentType="application/vnd.openxmlformats-officedocument.presentationml.tags+xml"/>
  <Override PartName="/ppt/tags/tag1655.xml" ContentType="application/vnd.openxmlformats-officedocument.presentationml.tags+xml"/>
  <Override PartName="/ppt/tags/tag1656.xml" ContentType="application/vnd.openxmlformats-officedocument.presentationml.tags+xml"/>
  <Override PartName="/ppt/tags/tag1657.xml" ContentType="application/vnd.openxmlformats-officedocument.presentationml.tags+xml"/>
  <Override PartName="/ppt/tags/tag1658.xml" ContentType="application/vnd.openxmlformats-officedocument.presentationml.tags+xml"/>
  <Override PartName="/ppt/tags/tag1659.xml" ContentType="application/vnd.openxmlformats-officedocument.presentationml.tags+xml"/>
  <Override PartName="/ppt/tags/tag1660.xml" ContentType="application/vnd.openxmlformats-officedocument.presentationml.tags+xml"/>
  <Override PartName="/ppt/tags/tag1661.xml" ContentType="application/vnd.openxmlformats-officedocument.presentationml.tags+xml"/>
  <Override PartName="/ppt/tags/tag1662.xml" ContentType="application/vnd.openxmlformats-officedocument.presentationml.tags+xml"/>
  <Override PartName="/ppt/tags/tag1663.xml" ContentType="application/vnd.openxmlformats-officedocument.presentationml.tags+xml"/>
  <Override PartName="/ppt/tags/tag1664.xml" ContentType="application/vnd.openxmlformats-officedocument.presentationml.tags+xml"/>
  <Override PartName="/ppt/tags/tag1665.xml" ContentType="application/vnd.openxmlformats-officedocument.presentationml.tags+xml"/>
  <Override PartName="/ppt/tags/tag1666.xml" ContentType="application/vnd.openxmlformats-officedocument.presentationml.tags+xml"/>
  <Override PartName="/ppt/tags/tag1667.xml" ContentType="application/vnd.openxmlformats-officedocument.presentationml.tags+xml"/>
  <Override PartName="/ppt/tags/tag1668.xml" ContentType="application/vnd.openxmlformats-officedocument.presentationml.tags+xml"/>
  <Override PartName="/ppt/tags/tag1669.xml" ContentType="application/vnd.openxmlformats-officedocument.presentationml.tags+xml"/>
  <Override PartName="/ppt/tags/tag1670.xml" ContentType="application/vnd.openxmlformats-officedocument.presentationml.tags+xml"/>
  <Override PartName="/ppt/tags/tag1671.xml" ContentType="application/vnd.openxmlformats-officedocument.presentationml.tags+xml"/>
  <Override PartName="/ppt/tags/tag1672.xml" ContentType="application/vnd.openxmlformats-officedocument.presentationml.tags+xml"/>
  <Override PartName="/ppt/tags/tag1673.xml" ContentType="application/vnd.openxmlformats-officedocument.presentationml.tags+xml"/>
  <Override PartName="/ppt/tags/tag1674.xml" ContentType="application/vnd.openxmlformats-officedocument.presentationml.tags+xml"/>
  <Override PartName="/ppt/tags/tag1675.xml" ContentType="application/vnd.openxmlformats-officedocument.presentationml.tags+xml"/>
  <Override PartName="/ppt/tags/tag1676.xml" ContentType="application/vnd.openxmlformats-officedocument.presentationml.tags+xml"/>
  <Override PartName="/ppt/tags/tag1677.xml" ContentType="application/vnd.openxmlformats-officedocument.presentationml.tags+xml"/>
  <Override PartName="/ppt/tags/tag1678.xml" ContentType="application/vnd.openxmlformats-officedocument.presentationml.tags+xml"/>
  <Override PartName="/ppt/tags/tag1679.xml" ContentType="application/vnd.openxmlformats-officedocument.presentationml.tags+xml"/>
  <Override PartName="/ppt/tags/tag1680.xml" ContentType="application/vnd.openxmlformats-officedocument.presentationml.tags+xml"/>
  <Override PartName="/ppt/tags/tag1681.xml" ContentType="application/vnd.openxmlformats-officedocument.presentationml.tags+xml"/>
  <Override PartName="/ppt/tags/tag1682.xml" ContentType="application/vnd.openxmlformats-officedocument.presentationml.tags+xml"/>
  <Override PartName="/ppt/tags/tag1683.xml" ContentType="application/vnd.openxmlformats-officedocument.presentationml.tags+xml"/>
  <Override PartName="/ppt/tags/tag1684.xml" ContentType="application/vnd.openxmlformats-officedocument.presentationml.tags+xml"/>
  <Override PartName="/ppt/tags/tag1685.xml" ContentType="application/vnd.openxmlformats-officedocument.presentationml.tags+xml"/>
  <Override PartName="/ppt/tags/tag1686.xml" ContentType="application/vnd.openxmlformats-officedocument.presentationml.tags+xml"/>
  <Override PartName="/ppt/tags/tag1687.xml" ContentType="application/vnd.openxmlformats-officedocument.presentationml.tags+xml"/>
  <Override PartName="/ppt/tags/tag1688.xml" ContentType="application/vnd.openxmlformats-officedocument.presentationml.tags+xml"/>
  <Override PartName="/ppt/tags/tag1689.xml" ContentType="application/vnd.openxmlformats-officedocument.presentationml.tags+xml"/>
  <Override PartName="/ppt/tags/tag1690.xml" ContentType="application/vnd.openxmlformats-officedocument.presentationml.tags+xml"/>
  <Override PartName="/ppt/tags/tag1691.xml" ContentType="application/vnd.openxmlformats-officedocument.presentationml.tags+xml"/>
  <Override PartName="/ppt/tags/tag1692.xml" ContentType="application/vnd.openxmlformats-officedocument.presentationml.tags+xml"/>
  <Override PartName="/ppt/tags/tag1693.xml" ContentType="application/vnd.openxmlformats-officedocument.presentationml.tags+xml"/>
  <Override PartName="/ppt/tags/tag1694.xml" ContentType="application/vnd.openxmlformats-officedocument.presentationml.tags+xml"/>
  <Override PartName="/ppt/tags/tag1695.xml" ContentType="application/vnd.openxmlformats-officedocument.presentationml.tags+xml"/>
  <Override PartName="/ppt/tags/tag1696.xml" ContentType="application/vnd.openxmlformats-officedocument.presentationml.tags+xml"/>
  <Override PartName="/ppt/tags/tag1697.xml" ContentType="application/vnd.openxmlformats-officedocument.presentationml.tags+xml"/>
  <Override PartName="/ppt/tags/tag1698.xml" ContentType="application/vnd.openxmlformats-officedocument.presentationml.tags+xml"/>
  <Override PartName="/ppt/tags/tag1699.xml" ContentType="application/vnd.openxmlformats-officedocument.presentationml.tags+xml"/>
  <Override PartName="/ppt/tags/tag1700.xml" ContentType="application/vnd.openxmlformats-officedocument.presentationml.tags+xml"/>
  <Override PartName="/ppt/tags/tag1701.xml" ContentType="application/vnd.openxmlformats-officedocument.presentationml.tags+xml"/>
  <Override PartName="/ppt/tags/tag1702.xml" ContentType="application/vnd.openxmlformats-officedocument.presentationml.tags+xml"/>
  <Override PartName="/ppt/tags/tag1703.xml" ContentType="application/vnd.openxmlformats-officedocument.presentationml.tags+xml"/>
  <Override PartName="/ppt/tags/tag1704.xml" ContentType="application/vnd.openxmlformats-officedocument.presentationml.tags+xml"/>
  <Override PartName="/ppt/tags/tag1705.xml" ContentType="application/vnd.openxmlformats-officedocument.presentationml.tags+xml"/>
  <Override PartName="/ppt/tags/tag1706.xml" ContentType="application/vnd.openxmlformats-officedocument.presentationml.tags+xml"/>
  <Override PartName="/ppt/tags/tag1707.xml" ContentType="application/vnd.openxmlformats-officedocument.presentationml.tags+xml"/>
  <Override PartName="/ppt/tags/tag1708.xml" ContentType="application/vnd.openxmlformats-officedocument.presentationml.tags+xml"/>
  <Override PartName="/ppt/tags/tag1709.xml" ContentType="application/vnd.openxmlformats-officedocument.presentationml.tags+xml"/>
  <Override PartName="/ppt/tags/tag1710.xml" ContentType="application/vnd.openxmlformats-officedocument.presentationml.tags+xml"/>
  <Override PartName="/ppt/tags/tag1711.xml" ContentType="application/vnd.openxmlformats-officedocument.presentationml.tags+xml"/>
  <Override PartName="/ppt/tags/tag1712.xml" ContentType="application/vnd.openxmlformats-officedocument.presentationml.tags+xml"/>
  <Override PartName="/ppt/tags/tag1713.xml" ContentType="application/vnd.openxmlformats-officedocument.presentationml.tags+xml"/>
  <Override PartName="/ppt/tags/tag1714.xml" ContentType="application/vnd.openxmlformats-officedocument.presentationml.tags+xml"/>
  <Override PartName="/ppt/tags/tag1715.xml" ContentType="application/vnd.openxmlformats-officedocument.presentationml.tags+xml"/>
  <Override PartName="/ppt/tags/tag1716.xml" ContentType="application/vnd.openxmlformats-officedocument.presentationml.tags+xml"/>
  <Override PartName="/ppt/tags/tag1717.xml" ContentType="application/vnd.openxmlformats-officedocument.presentationml.tags+xml"/>
  <Override PartName="/ppt/tags/tag1718.xml" ContentType="application/vnd.openxmlformats-officedocument.presentationml.tags+xml"/>
  <Override PartName="/ppt/tags/tag1719.xml" ContentType="application/vnd.openxmlformats-officedocument.presentationml.tags+xml"/>
  <Override PartName="/ppt/tags/tag1720.xml" ContentType="application/vnd.openxmlformats-officedocument.presentationml.tags+xml"/>
  <Override PartName="/ppt/tags/tag1721.xml" ContentType="application/vnd.openxmlformats-officedocument.presentationml.tags+xml"/>
  <Override PartName="/ppt/tags/tag1722.xml" ContentType="application/vnd.openxmlformats-officedocument.presentationml.tags+xml"/>
  <Override PartName="/ppt/tags/tag1723.xml" ContentType="application/vnd.openxmlformats-officedocument.presentationml.tags+xml"/>
  <Override PartName="/ppt/tags/tag1724.xml" ContentType="application/vnd.openxmlformats-officedocument.presentationml.tags+xml"/>
  <Override PartName="/ppt/tags/tag1725.xml" ContentType="application/vnd.openxmlformats-officedocument.presentationml.tags+xml"/>
  <Override PartName="/ppt/tags/tag1726.xml" ContentType="application/vnd.openxmlformats-officedocument.presentationml.tags+xml"/>
  <Override PartName="/ppt/tags/tag1727.xml" ContentType="application/vnd.openxmlformats-officedocument.presentationml.tags+xml"/>
  <Override PartName="/ppt/tags/tag1728.xml" ContentType="application/vnd.openxmlformats-officedocument.presentationml.tags+xml"/>
  <Override PartName="/ppt/tags/tag1729.xml" ContentType="application/vnd.openxmlformats-officedocument.presentationml.tags+xml"/>
  <Override PartName="/ppt/tags/tag1730.xml" ContentType="application/vnd.openxmlformats-officedocument.presentationml.tags+xml"/>
  <Override PartName="/ppt/tags/tag1731.xml" ContentType="application/vnd.openxmlformats-officedocument.presentationml.tags+xml"/>
  <Override PartName="/ppt/tags/tag1732.xml" ContentType="application/vnd.openxmlformats-officedocument.presentationml.tags+xml"/>
  <Override PartName="/ppt/tags/tag1733.xml" ContentType="application/vnd.openxmlformats-officedocument.presentationml.tags+xml"/>
  <Override PartName="/ppt/tags/tag1734.xml" ContentType="application/vnd.openxmlformats-officedocument.presentationml.tags+xml"/>
  <Override PartName="/ppt/tags/tag1735.xml" ContentType="application/vnd.openxmlformats-officedocument.presentationml.tags+xml"/>
  <Override PartName="/ppt/tags/tag1736.xml" ContentType="application/vnd.openxmlformats-officedocument.presentationml.tags+xml"/>
  <Override PartName="/ppt/tags/tag1737.xml" ContentType="application/vnd.openxmlformats-officedocument.presentationml.tags+xml"/>
  <Override PartName="/ppt/tags/tag1738.xml" ContentType="application/vnd.openxmlformats-officedocument.presentationml.tags+xml"/>
  <Override PartName="/ppt/tags/tag1739.xml" ContentType="application/vnd.openxmlformats-officedocument.presentationml.tags+xml"/>
  <Override PartName="/ppt/tags/tag1740.xml" ContentType="application/vnd.openxmlformats-officedocument.presentationml.tags+xml"/>
  <Override PartName="/ppt/tags/tag1741.xml" ContentType="application/vnd.openxmlformats-officedocument.presentationml.tags+xml"/>
  <Override PartName="/ppt/tags/tag1742.xml" ContentType="application/vnd.openxmlformats-officedocument.presentationml.tags+xml"/>
  <Override PartName="/ppt/tags/tag1743.xml" ContentType="application/vnd.openxmlformats-officedocument.presentationml.tags+xml"/>
  <Override PartName="/ppt/tags/tag1744.xml" ContentType="application/vnd.openxmlformats-officedocument.presentationml.tags+xml"/>
  <Override PartName="/ppt/tags/tag1745.xml" ContentType="application/vnd.openxmlformats-officedocument.presentationml.tags+xml"/>
  <Override PartName="/ppt/tags/tag1746.xml" ContentType="application/vnd.openxmlformats-officedocument.presentationml.tags+xml"/>
  <Override PartName="/ppt/tags/tag1747.xml" ContentType="application/vnd.openxmlformats-officedocument.presentationml.tags+xml"/>
  <Override PartName="/ppt/tags/tag1748.xml" ContentType="application/vnd.openxmlformats-officedocument.presentationml.tags+xml"/>
  <Override PartName="/ppt/tags/tag1749.xml" ContentType="application/vnd.openxmlformats-officedocument.presentationml.tags+xml"/>
  <Override PartName="/ppt/tags/tag1750.xml" ContentType="application/vnd.openxmlformats-officedocument.presentationml.tags+xml"/>
  <Override PartName="/ppt/tags/tag1751.xml" ContentType="application/vnd.openxmlformats-officedocument.presentationml.tags+xml"/>
  <Override PartName="/ppt/tags/tag1752.xml" ContentType="application/vnd.openxmlformats-officedocument.presentationml.tags+xml"/>
  <Override PartName="/ppt/tags/tag1753.xml" ContentType="application/vnd.openxmlformats-officedocument.presentationml.tags+xml"/>
  <Override PartName="/ppt/tags/tag1754.xml" ContentType="application/vnd.openxmlformats-officedocument.presentationml.tags+xml"/>
  <Override PartName="/ppt/tags/tag1755.xml" ContentType="application/vnd.openxmlformats-officedocument.presentationml.tags+xml"/>
  <Override PartName="/ppt/tags/tag1756.xml" ContentType="application/vnd.openxmlformats-officedocument.presentationml.tags+xml"/>
  <Override PartName="/ppt/tags/tag1757.xml" ContentType="application/vnd.openxmlformats-officedocument.presentationml.tags+xml"/>
  <Override PartName="/ppt/tags/tag1758.xml" ContentType="application/vnd.openxmlformats-officedocument.presentationml.tags+xml"/>
  <Override PartName="/ppt/tags/tag1759.xml" ContentType="application/vnd.openxmlformats-officedocument.presentationml.tags+xml"/>
  <Override PartName="/ppt/tags/tag1760.xml" ContentType="application/vnd.openxmlformats-officedocument.presentationml.tags+xml"/>
  <Override PartName="/ppt/tags/tag1761.xml" ContentType="application/vnd.openxmlformats-officedocument.presentationml.tags+xml"/>
  <Override PartName="/ppt/tags/tag1762.xml" ContentType="application/vnd.openxmlformats-officedocument.presentationml.tags+xml"/>
  <Override PartName="/ppt/tags/tag1763.xml" ContentType="application/vnd.openxmlformats-officedocument.presentationml.tags+xml"/>
  <Override PartName="/ppt/tags/tag1764.xml" ContentType="application/vnd.openxmlformats-officedocument.presentationml.tags+xml"/>
  <Override PartName="/ppt/tags/tag1765.xml" ContentType="application/vnd.openxmlformats-officedocument.presentationml.tags+xml"/>
  <Override PartName="/ppt/tags/tag1766.xml" ContentType="application/vnd.openxmlformats-officedocument.presentationml.tags+xml"/>
  <Override PartName="/ppt/tags/tag1767.xml" ContentType="application/vnd.openxmlformats-officedocument.presentationml.tags+xml"/>
  <Override PartName="/ppt/tags/tag1768.xml" ContentType="application/vnd.openxmlformats-officedocument.presentationml.tags+xml"/>
  <Override PartName="/ppt/tags/tag1769.xml" ContentType="application/vnd.openxmlformats-officedocument.presentationml.tags+xml"/>
  <Override PartName="/ppt/tags/tag1770.xml" ContentType="application/vnd.openxmlformats-officedocument.presentationml.tags+xml"/>
  <Override PartName="/ppt/tags/tag1771.xml" ContentType="application/vnd.openxmlformats-officedocument.presentationml.tags+xml"/>
  <Override PartName="/ppt/tags/tag1772.xml" ContentType="application/vnd.openxmlformats-officedocument.presentationml.tags+xml"/>
  <Override PartName="/ppt/tags/tag1773.xml" ContentType="application/vnd.openxmlformats-officedocument.presentationml.tags+xml"/>
  <Override PartName="/ppt/tags/tag1774.xml" ContentType="application/vnd.openxmlformats-officedocument.presentationml.tags+xml"/>
  <Override PartName="/ppt/tags/tag1775.xml" ContentType="application/vnd.openxmlformats-officedocument.presentationml.tags+xml"/>
  <Override PartName="/ppt/tags/tag1776.xml" ContentType="application/vnd.openxmlformats-officedocument.presentationml.tags+xml"/>
  <Override PartName="/ppt/tags/tag1777.xml" ContentType="application/vnd.openxmlformats-officedocument.presentationml.tags+xml"/>
  <Override PartName="/ppt/tags/tag1778.xml" ContentType="application/vnd.openxmlformats-officedocument.presentationml.tags+xml"/>
  <Override PartName="/ppt/tags/tag1779.xml" ContentType="application/vnd.openxmlformats-officedocument.presentationml.tags+xml"/>
  <Override PartName="/ppt/tags/tag1780.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 id="2147483778" r:id="rId2"/>
  </p:sldMasterIdLst>
  <p:notesMasterIdLst>
    <p:notesMasterId r:id="rId50"/>
  </p:notesMasterIdLst>
  <p:sldIdLst>
    <p:sldId id="256" r:id="rId3"/>
    <p:sldId id="261" r:id="rId4"/>
    <p:sldId id="263" r:id="rId5"/>
    <p:sldId id="289" r:id="rId6"/>
    <p:sldId id="291" r:id="rId7"/>
    <p:sldId id="293" r:id="rId8"/>
    <p:sldId id="297" r:id="rId9"/>
    <p:sldId id="299" r:id="rId10"/>
    <p:sldId id="302" r:id="rId11"/>
    <p:sldId id="304" r:id="rId12"/>
    <p:sldId id="355" r:id="rId13"/>
    <p:sldId id="356" r:id="rId14"/>
    <p:sldId id="357" r:id="rId15"/>
    <p:sldId id="358" r:id="rId16"/>
    <p:sldId id="359" r:id="rId17"/>
    <p:sldId id="264" r:id="rId18"/>
    <p:sldId id="265" r:id="rId19"/>
    <p:sldId id="266" r:id="rId20"/>
    <p:sldId id="360" r:id="rId21"/>
    <p:sldId id="322" r:id="rId22"/>
    <p:sldId id="267" r:id="rId23"/>
    <p:sldId id="268" r:id="rId24"/>
    <p:sldId id="271" r:id="rId25"/>
    <p:sldId id="317" r:id="rId26"/>
    <p:sldId id="319" r:id="rId27"/>
    <p:sldId id="321" r:id="rId28"/>
    <p:sldId id="361" r:id="rId29"/>
    <p:sldId id="362" r:id="rId30"/>
    <p:sldId id="363" r:id="rId31"/>
    <p:sldId id="327" r:id="rId32"/>
    <p:sldId id="331" r:id="rId33"/>
    <p:sldId id="334" r:id="rId34"/>
    <p:sldId id="335" r:id="rId35"/>
    <p:sldId id="272" r:id="rId36"/>
    <p:sldId id="338" r:id="rId37"/>
    <p:sldId id="339" r:id="rId38"/>
    <p:sldId id="340" r:id="rId39"/>
    <p:sldId id="273" r:id="rId40"/>
    <p:sldId id="274" r:id="rId41"/>
    <p:sldId id="349" r:id="rId42"/>
    <p:sldId id="345" r:id="rId43"/>
    <p:sldId id="346" r:id="rId44"/>
    <p:sldId id="275" r:id="rId45"/>
    <p:sldId id="287" r:id="rId46"/>
    <p:sldId id="285" r:id="rId47"/>
    <p:sldId id="300" r:id="rId48"/>
    <p:sldId id="286" r:id="rId49"/>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85" autoAdjust="0"/>
    <p:restoredTop sz="94830"/>
  </p:normalViewPr>
  <p:slideViewPr>
    <p:cSldViewPr snapToGrid="0" snapToObjects="1">
      <p:cViewPr varScale="1">
        <p:scale>
          <a:sx n="105" d="100"/>
          <a:sy n="105" d="100"/>
        </p:scale>
        <p:origin x="1662" y="102"/>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notesMaster" Target="notesMasters/notesMaster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theme" Target="theme/theme1.xml"/><Relationship Id="rId5" Type="http://schemas.openxmlformats.org/officeDocument/2006/relationships/slide" Target="slides/slide3.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8" Type="http://schemas.openxmlformats.org/officeDocument/2006/relationships/slide" Target="slides/slide6.xml"/><Relationship Id="rId51" Type="http://schemas.openxmlformats.org/officeDocument/2006/relationships/presProps" Target="presProps.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1/7/2026</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923514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35025682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477759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1290159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89004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0670562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6008399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07/01/2026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5460738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07/01/2026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4103861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Vevox basic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72F2E-3F20-0DC0-CFA3-D11D49B01C69}"/>
              </a:ext>
            </a:extLst>
          </p:cNvPr>
          <p:cNvSpPr>
            <a:spLocks noGrp="1"/>
          </p:cNvSpPr>
          <p:nvPr>
            <p:ph type="title"/>
          </p:nvPr>
        </p:nvSpPr>
        <p:spPr/>
        <p:txBody>
          <a:bodyPr/>
          <a:lstStyle/>
          <a:p>
            <a:r>
              <a:rPr lang="en-US"/>
              <a:t>Click to edit Master title style</a:t>
            </a:r>
            <a:endParaRPr lang="en-FI"/>
          </a:p>
        </p:txBody>
      </p:sp>
      <p:sp>
        <p:nvSpPr>
          <p:cNvPr id="3" name="Date Placeholder 2">
            <a:extLst>
              <a:ext uri="{FF2B5EF4-FFF2-40B4-BE49-F238E27FC236}">
                <a16:creationId xmlns:a16="http://schemas.microsoft.com/office/drawing/2014/main" id="{33DD3D74-F972-E096-E828-44B6C11A314C}"/>
              </a:ext>
            </a:extLst>
          </p:cNvPr>
          <p:cNvSpPr>
            <a:spLocks noGrp="1"/>
          </p:cNvSpPr>
          <p:nvPr>
            <p:ph type="dt" sz="half" idx="10"/>
          </p:nvPr>
        </p:nvSpPr>
        <p:spPr/>
        <p:txBody>
          <a:bodyPr/>
          <a:lstStyle/>
          <a:p>
            <a:fld id="{1663657D-8E22-4681-BD7E-16E8F6F56673}" type="datetimeFigureOut">
              <a:rPr lang="en-FI" smtClean="0"/>
              <a:t>01/07/2026</a:t>
            </a:fld>
            <a:endParaRPr lang="en-FI"/>
          </a:p>
        </p:txBody>
      </p:sp>
      <p:sp>
        <p:nvSpPr>
          <p:cNvPr id="4" name="Footer Placeholder 3">
            <a:extLst>
              <a:ext uri="{FF2B5EF4-FFF2-40B4-BE49-F238E27FC236}">
                <a16:creationId xmlns:a16="http://schemas.microsoft.com/office/drawing/2014/main" id="{03087A18-8950-3A86-D6FB-14BF0F08BA1C}"/>
              </a:ext>
            </a:extLst>
          </p:cNvPr>
          <p:cNvSpPr>
            <a:spLocks noGrp="1"/>
          </p:cNvSpPr>
          <p:nvPr>
            <p:ph type="ftr" sz="quarter" idx="11"/>
          </p:nvPr>
        </p:nvSpPr>
        <p:spPr/>
        <p:txBody>
          <a:bodyPr/>
          <a:lstStyle/>
          <a:p>
            <a:endParaRPr lang="en-FI"/>
          </a:p>
        </p:txBody>
      </p:sp>
      <p:sp>
        <p:nvSpPr>
          <p:cNvPr id="5" name="Slide Number Placeholder 4">
            <a:extLst>
              <a:ext uri="{FF2B5EF4-FFF2-40B4-BE49-F238E27FC236}">
                <a16:creationId xmlns:a16="http://schemas.microsoft.com/office/drawing/2014/main" id="{AED9F6BC-1B26-1DC3-0C4B-4C12F07C71C1}"/>
              </a:ext>
            </a:extLst>
          </p:cNvPr>
          <p:cNvSpPr>
            <a:spLocks noGrp="1"/>
          </p:cNvSpPr>
          <p:nvPr>
            <p:ph type="sldNum" sz="quarter" idx="12"/>
          </p:nvPr>
        </p:nvSpPr>
        <p:spPr/>
        <p:txBody>
          <a:bodyPr/>
          <a:lstStyle/>
          <a:p>
            <a:fld id="{9D4AD3D6-B89C-4D82-B254-B84B3D342745}" type="slidenum">
              <a:rPr lang="en-FI" smtClean="0"/>
              <a:t>‹#›</a:t>
            </a:fld>
            <a:endParaRPr lang="en-FI"/>
          </a:p>
        </p:txBody>
      </p:sp>
      <p:sp>
        <p:nvSpPr>
          <p:cNvPr id="7" name="Content Placeholder 6">
            <a:extLst>
              <a:ext uri="{FF2B5EF4-FFF2-40B4-BE49-F238E27FC236}">
                <a16:creationId xmlns:a16="http://schemas.microsoft.com/office/drawing/2014/main" id="{1CADAFE8-3608-FDE7-C3ED-12BD6811F72B}"/>
              </a:ext>
            </a:extLst>
          </p:cNvPr>
          <p:cNvSpPr>
            <a:spLocks noGrp="1"/>
          </p:cNvSpPr>
          <p:nvPr>
            <p:ph sz="quarter" idx="13"/>
          </p:nvPr>
        </p:nvSpPr>
        <p:spPr>
          <a:xfrm>
            <a:off x="628650" y="1798320"/>
            <a:ext cx="7886700" cy="4429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FI"/>
          </a:p>
        </p:txBody>
      </p:sp>
    </p:spTree>
    <p:extLst>
      <p:ext uri="{BB962C8B-B14F-4D97-AF65-F5344CB8AC3E}">
        <p14:creationId xmlns:p14="http://schemas.microsoft.com/office/powerpoint/2010/main" val="2902450653"/>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9.xml"/><Relationship Id="rId3" Type="http://schemas.openxmlformats.org/officeDocument/2006/relationships/slideLayout" Target="../slideLayouts/slideLayout4.xml"/><Relationship Id="rId7" Type="http://schemas.openxmlformats.org/officeDocument/2006/relationships/slideLayout" Target="../slideLayouts/slideLayout8.xml"/><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slideLayout" Target="../slideLayouts/slideLayout7.xml"/><Relationship Id="rId11" Type="http://schemas.openxmlformats.org/officeDocument/2006/relationships/image" Target="../media/image2.png"/><Relationship Id="rId5" Type="http://schemas.openxmlformats.org/officeDocument/2006/relationships/slideLayout" Target="../slideLayouts/slideLayout6.xml"/><Relationship Id="rId10" Type="http://schemas.openxmlformats.org/officeDocument/2006/relationships/theme" Target="../theme/theme2.xml"/><Relationship Id="rId4" Type="http://schemas.openxmlformats.org/officeDocument/2006/relationships/slideLayout" Target="../slideLayouts/slideLayout5.xml"/><Relationship Id="rId9"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4262974614"/>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1/7/2026</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userDrawn="1"/>
        </p:nvPicPr>
        <p:blipFill>
          <a:blip r:embed="rId11" cstate="email">
            <a:extLst>
              <a:ext uri="{28A0092B-C50C-407E-A947-70E740481C1C}">
                <a14:useLocalDpi xmlns:a14="http://schemas.microsoft.com/office/drawing/2010/main"/>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993608276"/>
      </p:ext>
    </p:extLst>
  </p:cSld>
  <p:clrMap bg1="lt1" tx1="dk1" bg2="lt2" tx2="dk2" accent1="accent1" accent2="accent2" accent3="accent3" accent4="accent4" accent5="accent5" accent6="accent6" hlink="hlink" folHlink="folHlink"/>
  <p:sldLayoutIdLst>
    <p:sldLayoutId id="2147483779" r:id="rId1"/>
    <p:sldLayoutId id="2147483780" r:id="rId2"/>
    <p:sldLayoutId id="2147483782" r:id="rId3"/>
    <p:sldLayoutId id="2147483783" r:id="rId4"/>
    <p:sldLayoutId id="2147483786" r:id="rId5"/>
    <p:sldLayoutId id="2147483787" r:id="rId6"/>
    <p:sldLayoutId id="2147483788" r:id="rId7"/>
    <p:sldLayoutId id="2147483789" r:id="rId8"/>
    <p:sldLayoutId id="2147483790" r:id="rId9"/>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4.xml"/><Relationship Id="rId6" Type="http://schemas.openxmlformats.org/officeDocument/2006/relationships/image" Target="../media/image7.jpeg"/><Relationship Id="rId5" Type="http://schemas.openxmlformats.org/officeDocument/2006/relationships/image" Target="../media/image6.pn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117" Type="http://schemas.openxmlformats.org/officeDocument/2006/relationships/tags" Target="../tags/tag117.xml"/><Relationship Id="rId671" Type="http://schemas.openxmlformats.org/officeDocument/2006/relationships/tags" Target="../tags/tag671.xml"/><Relationship Id="rId769" Type="http://schemas.openxmlformats.org/officeDocument/2006/relationships/tags" Target="../tags/tag769.xml"/><Relationship Id="rId21" Type="http://schemas.openxmlformats.org/officeDocument/2006/relationships/tags" Target="../tags/tag21.xml"/><Relationship Id="rId324" Type="http://schemas.openxmlformats.org/officeDocument/2006/relationships/tags" Target="../tags/tag324.xml"/><Relationship Id="rId531" Type="http://schemas.openxmlformats.org/officeDocument/2006/relationships/tags" Target="../tags/tag531.xml"/><Relationship Id="rId629" Type="http://schemas.openxmlformats.org/officeDocument/2006/relationships/tags" Target="../tags/tag629.xml"/><Relationship Id="rId170" Type="http://schemas.openxmlformats.org/officeDocument/2006/relationships/tags" Target="../tags/tag170.xml"/><Relationship Id="rId836" Type="http://schemas.openxmlformats.org/officeDocument/2006/relationships/tags" Target="../tags/tag836.xml"/><Relationship Id="rId268" Type="http://schemas.openxmlformats.org/officeDocument/2006/relationships/tags" Target="../tags/tag268.xml"/><Relationship Id="rId475" Type="http://schemas.openxmlformats.org/officeDocument/2006/relationships/tags" Target="../tags/tag475.xml"/><Relationship Id="rId682" Type="http://schemas.openxmlformats.org/officeDocument/2006/relationships/tags" Target="../tags/tag682.xml"/><Relationship Id="rId32" Type="http://schemas.openxmlformats.org/officeDocument/2006/relationships/tags" Target="../tags/tag32.xml"/><Relationship Id="rId128" Type="http://schemas.openxmlformats.org/officeDocument/2006/relationships/tags" Target="../tags/tag128.xml"/><Relationship Id="rId335" Type="http://schemas.openxmlformats.org/officeDocument/2006/relationships/tags" Target="../tags/tag335.xml"/><Relationship Id="rId542" Type="http://schemas.openxmlformats.org/officeDocument/2006/relationships/tags" Target="../tags/tag542.xml"/><Relationship Id="rId181" Type="http://schemas.openxmlformats.org/officeDocument/2006/relationships/tags" Target="../tags/tag181.xml"/><Relationship Id="rId402" Type="http://schemas.openxmlformats.org/officeDocument/2006/relationships/tags" Target="../tags/tag402.xml"/><Relationship Id="rId279" Type="http://schemas.openxmlformats.org/officeDocument/2006/relationships/tags" Target="../tags/tag279.xml"/><Relationship Id="rId486" Type="http://schemas.openxmlformats.org/officeDocument/2006/relationships/tags" Target="../tags/tag486.xml"/><Relationship Id="rId693" Type="http://schemas.openxmlformats.org/officeDocument/2006/relationships/tags" Target="../tags/tag693.xml"/><Relationship Id="rId707" Type="http://schemas.openxmlformats.org/officeDocument/2006/relationships/tags" Target="../tags/tag707.xml"/><Relationship Id="rId43" Type="http://schemas.openxmlformats.org/officeDocument/2006/relationships/tags" Target="../tags/tag43.xml"/><Relationship Id="rId139" Type="http://schemas.openxmlformats.org/officeDocument/2006/relationships/tags" Target="../tags/tag139.xml"/><Relationship Id="rId346" Type="http://schemas.openxmlformats.org/officeDocument/2006/relationships/tags" Target="../tags/tag346.xml"/><Relationship Id="rId553" Type="http://schemas.openxmlformats.org/officeDocument/2006/relationships/tags" Target="../tags/tag553.xml"/><Relationship Id="rId760" Type="http://schemas.openxmlformats.org/officeDocument/2006/relationships/tags" Target="../tags/tag760.xml"/><Relationship Id="rId192" Type="http://schemas.openxmlformats.org/officeDocument/2006/relationships/tags" Target="../tags/tag192.xml"/><Relationship Id="rId206" Type="http://schemas.openxmlformats.org/officeDocument/2006/relationships/tags" Target="../tags/tag206.xml"/><Relationship Id="rId413" Type="http://schemas.openxmlformats.org/officeDocument/2006/relationships/tags" Target="../tags/tag413.xml"/><Relationship Id="rId497" Type="http://schemas.openxmlformats.org/officeDocument/2006/relationships/tags" Target="../tags/tag497.xml"/><Relationship Id="rId620" Type="http://schemas.openxmlformats.org/officeDocument/2006/relationships/tags" Target="../tags/tag620.xml"/><Relationship Id="rId718" Type="http://schemas.openxmlformats.org/officeDocument/2006/relationships/tags" Target="../tags/tag718.xml"/><Relationship Id="rId357" Type="http://schemas.openxmlformats.org/officeDocument/2006/relationships/tags" Target="../tags/tag357.xml"/><Relationship Id="rId54" Type="http://schemas.openxmlformats.org/officeDocument/2006/relationships/tags" Target="../tags/tag54.xml"/><Relationship Id="rId217" Type="http://schemas.openxmlformats.org/officeDocument/2006/relationships/tags" Target="../tags/tag217.xml"/><Relationship Id="rId564" Type="http://schemas.openxmlformats.org/officeDocument/2006/relationships/tags" Target="../tags/tag564.xml"/><Relationship Id="rId771" Type="http://schemas.openxmlformats.org/officeDocument/2006/relationships/tags" Target="../tags/tag771.xml"/><Relationship Id="rId424" Type="http://schemas.openxmlformats.org/officeDocument/2006/relationships/tags" Target="../tags/tag424.xml"/><Relationship Id="rId631" Type="http://schemas.openxmlformats.org/officeDocument/2006/relationships/tags" Target="../tags/tag631.xml"/><Relationship Id="rId729" Type="http://schemas.openxmlformats.org/officeDocument/2006/relationships/tags" Target="../tags/tag729.xml"/><Relationship Id="rId270" Type="http://schemas.openxmlformats.org/officeDocument/2006/relationships/tags" Target="../tags/tag270.xml"/><Relationship Id="rId65" Type="http://schemas.openxmlformats.org/officeDocument/2006/relationships/tags" Target="../tags/tag65.xml"/><Relationship Id="rId130" Type="http://schemas.openxmlformats.org/officeDocument/2006/relationships/tags" Target="../tags/tag130.xml"/><Relationship Id="rId368" Type="http://schemas.openxmlformats.org/officeDocument/2006/relationships/tags" Target="../tags/tag368.xml"/><Relationship Id="rId575" Type="http://schemas.openxmlformats.org/officeDocument/2006/relationships/tags" Target="../tags/tag575.xml"/><Relationship Id="rId782" Type="http://schemas.openxmlformats.org/officeDocument/2006/relationships/tags" Target="../tags/tag782.xml"/><Relationship Id="rId228" Type="http://schemas.openxmlformats.org/officeDocument/2006/relationships/tags" Target="../tags/tag228.xml"/><Relationship Id="rId435" Type="http://schemas.openxmlformats.org/officeDocument/2006/relationships/tags" Target="../tags/tag435.xml"/><Relationship Id="rId642" Type="http://schemas.openxmlformats.org/officeDocument/2006/relationships/tags" Target="../tags/tag642.xml"/><Relationship Id="rId281" Type="http://schemas.openxmlformats.org/officeDocument/2006/relationships/tags" Target="../tags/tag281.xml"/><Relationship Id="rId502" Type="http://schemas.openxmlformats.org/officeDocument/2006/relationships/tags" Target="../tags/tag502.xml"/><Relationship Id="rId76" Type="http://schemas.openxmlformats.org/officeDocument/2006/relationships/tags" Target="../tags/tag76.xml"/><Relationship Id="rId141" Type="http://schemas.openxmlformats.org/officeDocument/2006/relationships/tags" Target="../tags/tag141.xml"/><Relationship Id="rId379" Type="http://schemas.openxmlformats.org/officeDocument/2006/relationships/tags" Target="../tags/tag379.xml"/><Relationship Id="rId586" Type="http://schemas.openxmlformats.org/officeDocument/2006/relationships/tags" Target="../tags/tag586.xml"/><Relationship Id="rId793" Type="http://schemas.openxmlformats.org/officeDocument/2006/relationships/tags" Target="../tags/tag793.xml"/><Relationship Id="rId807" Type="http://schemas.openxmlformats.org/officeDocument/2006/relationships/tags" Target="../tags/tag807.xml"/><Relationship Id="rId7" Type="http://schemas.openxmlformats.org/officeDocument/2006/relationships/tags" Target="../tags/tag7.xml"/><Relationship Id="rId239" Type="http://schemas.openxmlformats.org/officeDocument/2006/relationships/tags" Target="../tags/tag239.xml"/><Relationship Id="rId446" Type="http://schemas.openxmlformats.org/officeDocument/2006/relationships/tags" Target="../tags/tag446.xml"/><Relationship Id="rId653" Type="http://schemas.openxmlformats.org/officeDocument/2006/relationships/tags" Target="../tags/tag653.xml"/><Relationship Id="rId292" Type="http://schemas.openxmlformats.org/officeDocument/2006/relationships/tags" Target="../tags/tag292.xml"/><Relationship Id="rId306" Type="http://schemas.openxmlformats.org/officeDocument/2006/relationships/tags" Target="../tags/tag306.xml"/><Relationship Id="rId87" Type="http://schemas.openxmlformats.org/officeDocument/2006/relationships/tags" Target="../tags/tag87.xml"/><Relationship Id="rId513" Type="http://schemas.openxmlformats.org/officeDocument/2006/relationships/tags" Target="../tags/tag513.xml"/><Relationship Id="rId597" Type="http://schemas.openxmlformats.org/officeDocument/2006/relationships/tags" Target="../tags/tag597.xml"/><Relationship Id="rId720" Type="http://schemas.openxmlformats.org/officeDocument/2006/relationships/tags" Target="../tags/tag720.xml"/><Relationship Id="rId818" Type="http://schemas.openxmlformats.org/officeDocument/2006/relationships/tags" Target="../tags/tag818.xml"/><Relationship Id="rId152" Type="http://schemas.openxmlformats.org/officeDocument/2006/relationships/tags" Target="../tags/tag152.xml"/><Relationship Id="rId457" Type="http://schemas.openxmlformats.org/officeDocument/2006/relationships/tags" Target="../tags/tag457.xml"/><Relationship Id="rId664" Type="http://schemas.openxmlformats.org/officeDocument/2006/relationships/tags" Target="../tags/tag664.xml"/><Relationship Id="rId14" Type="http://schemas.openxmlformats.org/officeDocument/2006/relationships/tags" Target="../tags/tag14.xml"/><Relationship Id="rId317" Type="http://schemas.openxmlformats.org/officeDocument/2006/relationships/tags" Target="../tags/tag317.xml"/><Relationship Id="rId524" Type="http://schemas.openxmlformats.org/officeDocument/2006/relationships/tags" Target="../tags/tag524.xml"/><Relationship Id="rId731" Type="http://schemas.openxmlformats.org/officeDocument/2006/relationships/tags" Target="../tags/tag731.xml"/><Relationship Id="rId98" Type="http://schemas.openxmlformats.org/officeDocument/2006/relationships/tags" Target="../tags/tag98.xml"/><Relationship Id="rId163" Type="http://schemas.openxmlformats.org/officeDocument/2006/relationships/tags" Target="../tags/tag163.xml"/><Relationship Id="rId370" Type="http://schemas.openxmlformats.org/officeDocument/2006/relationships/tags" Target="../tags/tag370.xml"/><Relationship Id="rId829" Type="http://schemas.openxmlformats.org/officeDocument/2006/relationships/tags" Target="../tags/tag829.xml"/><Relationship Id="rId230" Type="http://schemas.openxmlformats.org/officeDocument/2006/relationships/tags" Target="../tags/tag230.xml"/><Relationship Id="rId468" Type="http://schemas.openxmlformats.org/officeDocument/2006/relationships/tags" Target="../tags/tag468.xml"/><Relationship Id="rId675" Type="http://schemas.openxmlformats.org/officeDocument/2006/relationships/tags" Target="../tags/tag675.xml"/><Relationship Id="rId25" Type="http://schemas.openxmlformats.org/officeDocument/2006/relationships/tags" Target="../tags/tag25.xml"/><Relationship Id="rId328" Type="http://schemas.openxmlformats.org/officeDocument/2006/relationships/tags" Target="../tags/tag328.xml"/><Relationship Id="rId535" Type="http://schemas.openxmlformats.org/officeDocument/2006/relationships/tags" Target="../tags/tag535.xml"/><Relationship Id="rId742" Type="http://schemas.openxmlformats.org/officeDocument/2006/relationships/tags" Target="../tags/tag742.xml"/><Relationship Id="rId174" Type="http://schemas.openxmlformats.org/officeDocument/2006/relationships/tags" Target="../tags/tag174.xml"/><Relationship Id="rId381" Type="http://schemas.openxmlformats.org/officeDocument/2006/relationships/tags" Target="../tags/tag381.xml"/><Relationship Id="rId602" Type="http://schemas.openxmlformats.org/officeDocument/2006/relationships/tags" Target="../tags/tag602.xml"/><Relationship Id="rId241" Type="http://schemas.openxmlformats.org/officeDocument/2006/relationships/tags" Target="../tags/tag241.xml"/><Relationship Id="rId479" Type="http://schemas.openxmlformats.org/officeDocument/2006/relationships/tags" Target="../tags/tag479.xml"/><Relationship Id="rId686" Type="http://schemas.openxmlformats.org/officeDocument/2006/relationships/tags" Target="../tags/tag686.xml"/><Relationship Id="rId36" Type="http://schemas.openxmlformats.org/officeDocument/2006/relationships/tags" Target="../tags/tag36.xml"/><Relationship Id="rId339" Type="http://schemas.openxmlformats.org/officeDocument/2006/relationships/tags" Target="../tags/tag339.xml"/><Relationship Id="rId546" Type="http://schemas.openxmlformats.org/officeDocument/2006/relationships/tags" Target="../tags/tag546.xml"/><Relationship Id="rId753" Type="http://schemas.openxmlformats.org/officeDocument/2006/relationships/tags" Target="../tags/tag753.xml"/><Relationship Id="rId101" Type="http://schemas.openxmlformats.org/officeDocument/2006/relationships/tags" Target="../tags/tag101.xml"/><Relationship Id="rId185" Type="http://schemas.openxmlformats.org/officeDocument/2006/relationships/tags" Target="../tags/tag185.xml"/><Relationship Id="rId406" Type="http://schemas.openxmlformats.org/officeDocument/2006/relationships/tags" Target="../tags/tag406.xml"/><Relationship Id="rId392" Type="http://schemas.openxmlformats.org/officeDocument/2006/relationships/tags" Target="../tags/tag392.xml"/><Relationship Id="rId613" Type="http://schemas.openxmlformats.org/officeDocument/2006/relationships/tags" Target="../tags/tag613.xml"/><Relationship Id="rId697" Type="http://schemas.openxmlformats.org/officeDocument/2006/relationships/tags" Target="../tags/tag697.xml"/><Relationship Id="rId820" Type="http://schemas.openxmlformats.org/officeDocument/2006/relationships/tags" Target="../tags/tag820.xml"/><Relationship Id="rId252" Type="http://schemas.openxmlformats.org/officeDocument/2006/relationships/tags" Target="../tags/tag252.xml"/><Relationship Id="rId47" Type="http://schemas.openxmlformats.org/officeDocument/2006/relationships/tags" Target="../tags/tag47.xml"/><Relationship Id="rId112" Type="http://schemas.openxmlformats.org/officeDocument/2006/relationships/tags" Target="../tags/tag112.xml"/><Relationship Id="rId557" Type="http://schemas.openxmlformats.org/officeDocument/2006/relationships/tags" Target="../tags/tag557.xml"/><Relationship Id="rId764" Type="http://schemas.openxmlformats.org/officeDocument/2006/relationships/tags" Target="../tags/tag764.xml"/><Relationship Id="rId196" Type="http://schemas.openxmlformats.org/officeDocument/2006/relationships/tags" Target="../tags/tag196.xml"/><Relationship Id="rId417" Type="http://schemas.openxmlformats.org/officeDocument/2006/relationships/tags" Target="../tags/tag417.xml"/><Relationship Id="rId624" Type="http://schemas.openxmlformats.org/officeDocument/2006/relationships/tags" Target="../tags/tag624.xml"/><Relationship Id="rId831" Type="http://schemas.openxmlformats.org/officeDocument/2006/relationships/tags" Target="../tags/tag831.xml"/><Relationship Id="rId263" Type="http://schemas.openxmlformats.org/officeDocument/2006/relationships/tags" Target="../tags/tag263.xml"/><Relationship Id="rId470" Type="http://schemas.openxmlformats.org/officeDocument/2006/relationships/tags" Target="../tags/tag470.xml"/><Relationship Id="rId58" Type="http://schemas.openxmlformats.org/officeDocument/2006/relationships/tags" Target="../tags/tag58.xml"/><Relationship Id="rId123" Type="http://schemas.openxmlformats.org/officeDocument/2006/relationships/tags" Target="../tags/tag123.xml"/><Relationship Id="rId330" Type="http://schemas.openxmlformats.org/officeDocument/2006/relationships/tags" Target="../tags/tag330.xml"/><Relationship Id="rId568" Type="http://schemas.openxmlformats.org/officeDocument/2006/relationships/tags" Target="../tags/tag568.xml"/><Relationship Id="rId775" Type="http://schemas.openxmlformats.org/officeDocument/2006/relationships/tags" Target="../tags/tag775.xml"/><Relationship Id="rId428" Type="http://schemas.openxmlformats.org/officeDocument/2006/relationships/tags" Target="../tags/tag428.xml"/><Relationship Id="rId635" Type="http://schemas.openxmlformats.org/officeDocument/2006/relationships/tags" Target="../tags/tag635.xml"/><Relationship Id="rId274" Type="http://schemas.openxmlformats.org/officeDocument/2006/relationships/tags" Target="../tags/tag274.xml"/><Relationship Id="rId481" Type="http://schemas.openxmlformats.org/officeDocument/2006/relationships/tags" Target="../tags/tag481.xml"/><Relationship Id="rId702" Type="http://schemas.openxmlformats.org/officeDocument/2006/relationships/tags" Target="../tags/tag702.xml"/><Relationship Id="rId69" Type="http://schemas.openxmlformats.org/officeDocument/2006/relationships/tags" Target="../tags/tag69.xml"/><Relationship Id="rId134" Type="http://schemas.openxmlformats.org/officeDocument/2006/relationships/tags" Target="../tags/tag134.xml"/><Relationship Id="rId579" Type="http://schemas.openxmlformats.org/officeDocument/2006/relationships/tags" Target="../tags/tag579.xml"/><Relationship Id="rId786" Type="http://schemas.openxmlformats.org/officeDocument/2006/relationships/tags" Target="../tags/tag786.xml"/><Relationship Id="rId341" Type="http://schemas.openxmlformats.org/officeDocument/2006/relationships/tags" Target="../tags/tag341.xml"/><Relationship Id="rId439" Type="http://schemas.openxmlformats.org/officeDocument/2006/relationships/tags" Target="../tags/tag439.xml"/><Relationship Id="rId646" Type="http://schemas.openxmlformats.org/officeDocument/2006/relationships/tags" Target="../tags/tag646.xml"/><Relationship Id="rId201" Type="http://schemas.openxmlformats.org/officeDocument/2006/relationships/tags" Target="../tags/tag201.xml"/><Relationship Id="rId285" Type="http://schemas.openxmlformats.org/officeDocument/2006/relationships/tags" Target="../tags/tag285.xml"/><Relationship Id="rId506" Type="http://schemas.openxmlformats.org/officeDocument/2006/relationships/tags" Target="../tags/tag506.xml"/><Relationship Id="rId492" Type="http://schemas.openxmlformats.org/officeDocument/2006/relationships/tags" Target="../tags/tag492.xml"/><Relationship Id="rId713" Type="http://schemas.openxmlformats.org/officeDocument/2006/relationships/tags" Target="../tags/tag713.xml"/><Relationship Id="rId797" Type="http://schemas.openxmlformats.org/officeDocument/2006/relationships/tags" Target="../tags/tag797.xml"/><Relationship Id="rId145" Type="http://schemas.openxmlformats.org/officeDocument/2006/relationships/tags" Target="../tags/tag145.xml"/><Relationship Id="rId352" Type="http://schemas.openxmlformats.org/officeDocument/2006/relationships/tags" Target="../tags/tag352.xml"/><Relationship Id="rId212" Type="http://schemas.openxmlformats.org/officeDocument/2006/relationships/tags" Target="../tags/tag212.xml"/><Relationship Id="rId657" Type="http://schemas.openxmlformats.org/officeDocument/2006/relationships/tags" Target="../tags/tag657.xml"/><Relationship Id="rId296" Type="http://schemas.openxmlformats.org/officeDocument/2006/relationships/tags" Target="../tags/tag296.xml"/><Relationship Id="rId517" Type="http://schemas.openxmlformats.org/officeDocument/2006/relationships/tags" Target="../tags/tag517.xml"/><Relationship Id="rId724" Type="http://schemas.openxmlformats.org/officeDocument/2006/relationships/tags" Target="../tags/tag724.xml"/><Relationship Id="rId60" Type="http://schemas.openxmlformats.org/officeDocument/2006/relationships/tags" Target="../tags/tag60.xml"/><Relationship Id="rId156" Type="http://schemas.openxmlformats.org/officeDocument/2006/relationships/tags" Target="../tags/tag156.xml"/><Relationship Id="rId363" Type="http://schemas.openxmlformats.org/officeDocument/2006/relationships/tags" Target="../tags/tag363.xml"/><Relationship Id="rId570" Type="http://schemas.openxmlformats.org/officeDocument/2006/relationships/tags" Target="../tags/tag570.xml"/><Relationship Id="rId223" Type="http://schemas.openxmlformats.org/officeDocument/2006/relationships/tags" Target="../tags/tag223.xml"/><Relationship Id="rId430" Type="http://schemas.openxmlformats.org/officeDocument/2006/relationships/tags" Target="../tags/tag430.xml"/><Relationship Id="rId668" Type="http://schemas.openxmlformats.org/officeDocument/2006/relationships/tags" Target="../tags/tag668.xml"/><Relationship Id="rId18" Type="http://schemas.openxmlformats.org/officeDocument/2006/relationships/tags" Target="../tags/tag18.xml"/><Relationship Id="rId528" Type="http://schemas.openxmlformats.org/officeDocument/2006/relationships/tags" Target="../tags/tag528.xml"/><Relationship Id="rId735" Type="http://schemas.openxmlformats.org/officeDocument/2006/relationships/tags" Target="../tags/tag735.xml"/><Relationship Id="rId167" Type="http://schemas.openxmlformats.org/officeDocument/2006/relationships/tags" Target="../tags/tag167.xml"/><Relationship Id="rId374" Type="http://schemas.openxmlformats.org/officeDocument/2006/relationships/tags" Target="../tags/tag374.xml"/><Relationship Id="rId581" Type="http://schemas.openxmlformats.org/officeDocument/2006/relationships/tags" Target="../tags/tag581.xml"/><Relationship Id="rId71" Type="http://schemas.openxmlformats.org/officeDocument/2006/relationships/tags" Target="../tags/tag71.xml"/><Relationship Id="rId234" Type="http://schemas.openxmlformats.org/officeDocument/2006/relationships/tags" Target="../tags/tag234.xml"/><Relationship Id="rId679" Type="http://schemas.openxmlformats.org/officeDocument/2006/relationships/tags" Target="../tags/tag679.xml"/><Relationship Id="rId802" Type="http://schemas.openxmlformats.org/officeDocument/2006/relationships/tags" Target="../tags/tag802.xml"/><Relationship Id="rId2" Type="http://schemas.openxmlformats.org/officeDocument/2006/relationships/tags" Target="../tags/tag2.xml"/><Relationship Id="rId29" Type="http://schemas.openxmlformats.org/officeDocument/2006/relationships/tags" Target="../tags/tag29.xml"/><Relationship Id="rId441" Type="http://schemas.openxmlformats.org/officeDocument/2006/relationships/tags" Target="../tags/tag441.xml"/><Relationship Id="rId539" Type="http://schemas.openxmlformats.org/officeDocument/2006/relationships/tags" Target="../tags/tag539.xml"/><Relationship Id="rId746" Type="http://schemas.openxmlformats.org/officeDocument/2006/relationships/tags" Target="../tags/tag746.xml"/><Relationship Id="rId178" Type="http://schemas.openxmlformats.org/officeDocument/2006/relationships/tags" Target="../tags/tag178.xml"/><Relationship Id="rId301" Type="http://schemas.openxmlformats.org/officeDocument/2006/relationships/tags" Target="../tags/tag301.xml"/><Relationship Id="rId82" Type="http://schemas.openxmlformats.org/officeDocument/2006/relationships/tags" Target="../tags/tag82.xml"/><Relationship Id="rId385" Type="http://schemas.openxmlformats.org/officeDocument/2006/relationships/tags" Target="../tags/tag385.xml"/><Relationship Id="rId592" Type="http://schemas.openxmlformats.org/officeDocument/2006/relationships/tags" Target="../tags/tag592.xml"/><Relationship Id="rId606" Type="http://schemas.openxmlformats.org/officeDocument/2006/relationships/tags" Target="../tags/tag606.xml"/><Relationship Id="rId813" Type="http://schemas.openxmlformats.org/officeDocument/2006/relationships/tags" Target="../tags/tag813.xml"/><Relationship Id="rId245" Type="http://schemas.openxmlformats.org/officeDocument/2006/relationships/tags" Target="../tags/tag245.xml"/><Relationship Id="rId452" Type="http://schemas.openxmlformats.org/officeDocument/2006/relationships/tags" Target="../tags/tag452.xml"/><Relationship Id="rId105" Type="http://schemas.openxmlformats.org/officeDocument/2006/relationships/tags" Target="../tags/tag105.xml"/><Relationship Id="rId312" Type="http://schemas.openxmlformats.org/officeDocument/2006/relationships/tags" Target="../tags/tag312.xml"/><Relationship Id="rId757" Type="http://schemas.openxmlformats.org/officeDocument/2006/relationships/tags" Target="../tags/tag757.xml"/><Relationship Id="rId93" Type="http://schemas.openxmlformats.org/officeDocument/2006/relationships/tags" Target="../tags/tag93.xml"/><Relationship Id="rId189" Type="http://schemas.openxmlformats.org/officeDocument/2006/relationships/tags" Target="../tags/tag189.xml"/><Relationship Id="rId396" Type="http://schemas.openxmlformats.org/officeDocument/2006/relationships/tags" Target="../tags/tag396.xml"/><Relationship Id="rId617" Type="http://schemas.openxmlformats.org/officeDocument/2006/relationships/tags" Target="../tags/tag617.xml"/><Relationship Id="rId824" Type="http://schemas.openxmlformats.org/officeDocument/2006/relationships/tags" Target="../tags/tag824.xml"/><Relationship Id="rId256" Type="http://schemas.openxmlformats.org/officeDocument/2006/relationships/tags" Target="../tags/tag256.xml"/><Relationship Id="rId463" Type="http://schemas.openxmlformats.org/officeDocument/2006/relationships/tags" Target="../tags/tag463.xml"/><Relationship Id="rId670" Type="http://schemas.openxmlformats.org/officeDocument/2006/relationships/tags" Target="../tags/tag670.xml"/><Relationship Id="rId116" Type="http://schemas.openxmlformats.org/officeDocument/2006/relationships/tags" Target="../tags/tag116.xml"/><Relationship Id="rId323" Type="http://schemas.openxmlformats.org/officeDocument/2006/relationships/tags" Target="../tags/tag323.xml"/><Relationship Id="rId530" Type="http://schemas.openxmlformats.org/officeDocument/2006/relationships/tags" Target="../tags/tag530.xml"/><Relationship Id="rId768" Type="http://schemas.openxmlformats.org/officeDocument/2006/relationships/tags" Target="../tags/tag768.xml"/><Relationship Id="rId20" Type="http://schemas.openxmlformats.org/officeDocument/2006/relationships/tags" Target="../tags/tag20.xml"/><Relationship Id="rId628" Type="http://schemas.openxmlformats.org/officeDocument/2006/relationships/tags" Target="../tags/tag628.xml"/><Relationship Id="rId835" Type="http://schemas.openxmlformats.org/officeDocument/2006/relationships/tags" Target="../tags/tag835.xml"/><Relationship Id="rId267" Type="http://schemas.openxmlformats.org/officeDocument/2006/relationships/tags" Target="../tags/tag267.xml"/><Relationship Id="rId474" Type="http://schemas.openxmlformats.org/officeDocument/2006/relationships/tags" Target="../tags/tag474.xml"/><Relationship Id="rId127" Type="http://schemas.openxmlformats.org/officeDocument/2006/relationships/tags" Target="../tags/tag127.xml"/><Relationship Id="rId681" Type="http://schemas.openxmlformats.org/officeDocument/2006/relationships/tags" Target="../tags/tag681.xml"/><Relationship Id="rId779" Type="http://schemas.openxmlformats.org/officeDocument/2006/relationships/tags" Target="../tags/tag779.xml"/><Relationship Id="rId31" Type="http://schemas.openxmlformats.org/officeDocument/2006/relationships/tags" Target="../tags/tag31.xml"/><Relationship Id="rId334" Type="http://schemas.openxmlformats.org/officeDocument/2006/relationships/tags" Target="../tags/tag334.xml"/><Relationship Id="rId541" Type="http://schemas.openxmlformats.org/officeDocument/2006/relationships/tags" Target="../tags/tag541.xml"/><Relationship Id="rId639" Type="http://schemas.openxmlformats.org/officeDocument/2006/relationships/tags" Target="../tags/tag639.xml"/><Relationship Id="rId180" Type="http://schemas.openxmlformats.org/officeDocument/2006/relationships/tags" Target="../tags/tag180.xml"/><Relationship Id="rId278" Type="http://schemas.openxmlformats.org/officeDocument/2006/relationships/tags" Target="../tags/tag278.xml"/><Relationship Id="rId401" Type="http://schemas.openxmlformats.org/officeDocument/2006/relationships/tags" Target="../tags/tag401.xml"/><Relationship Id="rId485" Type="http://schemas.openxmlformats.org/officeDocument/2006/relationships/tags" Target="../tags/tag485.xml"/><Relationship Id="rId692" Type="http://schemas.openxmlformats.org/officeDocument/2006/relationships/tags" Target="../tags/tag692.xml"/><Relationship Id="rId706" Type="http://schemas.openxmlformats.org/officeDocument/2006/relationships/tags" Target="../tags/tag706.xml"/><Relationship Id="rId42" Type="http://schemas.openxmlformats.org/officeDocument/2006/relationships/tags" Target="../tags/tag42.xml"/><Relationship Id="rId138" Type="http://schemas.openxmlformats.org/officeDocument/2006/relationships/tags" Target="../tags/tag138.xml"/><Relationship Id="rId345" Type="http://schemas.openxmlformats.org/officeDocument/2006/relationships/tags" Target="../tags/tag345.xml"/><Relationship Id="rId552" Type="http://schemas.openxmlformats.org/officeDocument/2006/relationships/tags" Target="../tags/tag552.xml"/><Relationship Id="rId191" Type="http://schemas.openxmlformats.org/officeDocument/2006/relationships/tags" Target="../tags/tag191.xml"/><Relationship Id="rId205" Type="http://schemas.openxmlformats.org/officeDocument/2006/relationships/tags" Target="../tags/tag205.xml"/><Relationship Id="rId412" Type="http://schemas.openxmlformats.org/officeDocument/2006/relationships/tags" Target="../tags/tag412.xml"/><Relationship Id="rId289" Type="http://schemas.openxmlformats.org/officeDocument/2006/relationships/tags" Target="../tags/tag289.xml"/><Relationship Id="rId496" Type="http://schemas.openxmlformats.org/officeDocument/2006/relationships/tags" Target="../tags/tag496.xml"/><Relationship Id="rId717" Type="http://schemas.openxmlformats.org/officeDocument/2006/relationships/tags" Target="../tags/tag717.xml"/><Relationship Id="rId53" Type="http://schemas.openxmlformats.org/officeDocument/2006/relationships/tags" Target="../tags/tag53.xml"/><Relationship Id="rId149" Type="http://schemas.openxmlformats.org/officeDocument/2006/relationships/tags" Target="../tags/tag149.xml"/><Relationship Id="rId356" Type="http://schemas.openxmlformats.org/officeDocument/2006/relationships/tags" Target="../tags/tag356.xml"/><Relationship Id="rId563" Type="http://schemas.openxmlformats.org/officeDocument/2006/relationships/tags" Target="../tags/tag563.xml"/><Relationship Id="rId770" Type="http://schemas.openxmlformats.org/officeDocument/2006/relationships/tags" Target="../tags/tag770.xml"/><Relationship Id="rId216" Type="http://schemas.openxmlformats.org/officeDocument/2006/relationships/tags" Target="../tags/tag216.xml"/><Relationship Id="rId423" Type="http://schemas.openxmlformats.org/officeDocument/2006/relationships/tags" Target="../tags/tag423.xml"/><Relationship Id="rId630" Type="http://schemas.openxmlformats.org/officeDocument/2006/relationships/tags" Target="../tags/tag630.xml"/><Relationship Id="rId728" Type="http://schemas.openxmlformats.org/officeDocument/2006/relationships/tags" Target="../tags/tag728.xml"/><Relationship Id="rId64" Type="http://schemas.openxmlformats.org/officeDocument/2006/relationships/tags" Target="../tags/tag64.xml"/><Relationship Id="rId367" Type="http://schemas.openxmlformats.org/officeDocument/2006/relationships/tags" Target="../tags/tag367.xml"/><Relationship Id="rId574" Type="http://schemas.openxmlformats.org/officeDocument/2006/relationships/tags" Target="../tags/tag574.xml"/><Relationship Id="rId227" Type="http://schemas.openxmlformats.org/officeDocument/2006/relationships/tags" Target="../tags/tag227.xml"/><Relationship Id="rId781" Type="http://schemas.openxmlformats.org/officeDocument/2006/relationships/tags" Target="../tags/tag781.xml"/><Relationship Id="rId434" Type="http://schemas.openxmlformats.org/officeDocument/2006/relationships/tags" Target="../tags/tag434.xml"/><Relationship Id="rId641" Type="http://schemas.openxmlformats.org/officeDocument/2006/relationships/tags" Target="../tags/tag641.xml"/><Relationship Id="rId739" Type="http://schemas.openxmlformats.org/officeDocument/2006/relationships/tags" Target="../tags/tag739.xml"/><Relationship Id="rId280" Type="http://schemas.openxmlformats.org/officeDocument/2006/relationships/tags" Target="../tags/tag280.xml"/><Relationship Id="rId501" Type="http://schemas.openxmlformats.org/officeDocument/2006/relationships/tags" Target="../tags/tag501.xml"/><Relationship Id="rId75" Type="http://schemas.openxmlformats.org/officeDocument/2006/relationships/tags" Target="../tags/tag75.xml"/><Relationship Id="rId140" Type="http://schemas.openxmlformats.org/officeDocument/2006/relationships/tags" Target="../tags/tag140.xml"/><Relationship Id="rId378" Type="http://schemas.openxmlformats.org/officeDocument/2006/relationships/tags" Target="../tags/tag378.xml"/><Relationship Id="rId585" Type="http://schemas.openxmlformats.org/officeDocument/2006/relationships/tags" Target="../tags/tag585.xml"/><Relationship Id="rId792" Type="http://schemas.openxmlformats.org/officeDocument/2006/relationships/tags" Target="../tags/tag792.xml"/><Relationship Id="rId806" Type="http://schemas.openxmlformats.org/officeDocument/2006/relationships/tags" Target="../tags/tag806.xml"/><Relationship Id="rId6" Type="http://schemas.openxmlformats.org/officeDocument/2006/relationships/tags" Target="../tags/tag6.xml"/><Relationship Id="rId238" Type="http://schemas.openxmlformats.org/officeDocument/2006/relationships/tags" Target="../tags/tag238.xml"/><Relationship Id="rId445" Type="http://schemas.openxmlformats.org/officeDocument/2006/relationships/tags" Target="../tags/tag445.xml"/><Relationship Id="rId652" Type="http://schemas.openxmlformats.org/officeDocument/2006/relationships/tags" Target="../tags/tag652.xml"/><Relationship Id="rId291" Type="http://schemas.openxmlformats.org/officeDocument/2006/relationships/tags" Target="../tags/tag291.xml"/><Relationship Id="rId305" Type="http://schemas.openxmlformats.org/officeDocument/2006/relationships/tags" Target="../tags/tag305.xml"/><Relationship Id="rId512" Type="http://schemas.openxmlformats.org/officeDocument/2006/relationships/tags" Target="../tags/tag512.xml"/><Relationship Id="rId86" Type="http://schemas.openxmlformats.org/officeDocument/2006/relationships/tags" Target="../tags/tag86.xml"/><Relationship Id="rId151" Type="http://schemas.openxmlformats.org/officeDocument/2006/relationships/tags" Target="../tags/tag151.xml"/><Relationship Id="rId389" Type="http://schemas.openxmlformats.org/officeDocument/2006/relationships/tags" Target="../tags/tag389.xml"/><Relationship Id="rId596" Type="http://schemas.openxmlformats.org/officeDocument/2006/relationships/tags" Target="../tags/tag596.xml"/><Relationship Id="rId817" Type="http://schemas.openxmlformats.org/officeDocument/2006/relationships/tags" Target="../tags/tag817.xml"/><Relationship Id="rId249" Type="http://schemas.openxmlformats.org/officeDocument/2006/relationships/tags" Target="../tags/tag249.xml"/><Relationship Id="rId456" Type="http://schemas.openxmlformats.org/officeDocument/2006/relationships/tags" Target="../tags/tag456.xml"/><Relationship Id="rId663" Type="http://schemas.openxmlformats.org/officeDocument/2006/relationships/tags" Target="../tags/tag663.xml"/><Relationship Id="rId13" Type="http://schemas.openxmlformats.org/officeDocument/2006/relationships/tags" Target="../tags/tag13.xml"/><Relationship Id="rId109" Type="http://schemas.openxmlformats.org/officeDocument/2006/relationships/tags" Target="../tags/tag109.xml"/><Relationship Id="rId316" Type="http://schemas.openxmlformats.org/officeDocument/2006/relationships/tags" Target="../tags/tag316.xml"/><Relationship Id="rId523" Type="http://schemas.openxmlformats.org/officeDocument/2006/relationships/tags" Target="../tags/tag523.xml"/><Relationship Id="rId97" Type="http://schemas.openxmlformats.org/officeDocument/2006/relationships/tags" Target="../tags/tag97.xml"/><Relationship Id="rId730" Type="http://schemas.openxmlformats.org/officeDocument/2006/relationships/tags" Target="../tags/tag730.xml"/><Relationship Id="rId828" Type="http://schemas.openxmlformats.org/officeDocument/2006/relationships/tags" Target="../tags/tag828.xml"/><Relationship Id="rId162" Type="http://schemas.openxmlformats.org/officeDocument/2006/relationships/tags" Target="../tags/tag162.xml"/><Relationship Id="rId218" Type="http://schemas.openxmlformats.org/officeDocument/2006/relationships/tags" Target="../tags/tag218.xml"/><Relationship Id="rId425" Type="http://schemas.openxmlformats.org/officeDocument/2006/relationships/tags" Target="../tags/tag425.xml"/><Relationship Id="rId467" Type="http://schemas.openxmlformats.org/officeDocument/2006/relationships/tags" Target="../tags/tag467.xml"/><Relationship Id="rId632" Type="http://schemas.openxmlformats.org/officeDocument/2006/relationships/tags" Target="../tags/tag632.xml"/><Relationship Id="rId271" Type="http://schemas.openxmlformats.org/officeDocument/2006/relationships/tags" Target="../tags/tag271.xml"/><Relationship Id="rId674" Type="http://schemas.openxmlformats.org/officeDocument/2006/relationships/tags" Target="../tags/tag674.xml"/><Relationship Id="rId24" Type="http://schemas.openxmlformats.org/officeDocument/2006/relationships/tags" Target="../tags/tag24.xml"/><Relationship Id="rId66" Type="http://schemas.openxmlformats.org/officeDocument/2006/relationships/tags" Target="../tags/tag66.xml"/><Relationship Id="rId131" Type="http://schemas.openxmlformats.org/officeDocument/2006/relationships/tags" Target="../tags/tag131.xml"/><Relationship Id="rId327" Type="http://schemas.openxmlformats.org/officeDocument/2006/relationships/tags" Target="../tags/tag327.xml"/><Relationship Id="rId369" Type="http://schemas.openxmlformats.org/officeDocument/2006/relationships/tags" Target="../tags/tag369.xml"/><Relationship Id="rId534" Type="http://schemas.openxmlformats.org/officeDocument/2006/relationships/tags" Target="../tags/tag534.xml"/><Relationship Id="rId576" Type="http://schemas.openxmlformats.org/officeDocument/2006/relationships/tags" Target="../tags/tag576.xml"/><Relationship Id="rId741" Type="http://schemas.openxmlformats.org/officeDocument/2006/relationships/tags" Target="../tags/tag741.xml"/><Relationship Id="rId783" Type="http://schemas.openxmlformats.org/officeDocument/2006/relationships/tags" Target="../tags/tag783.xml"/><Relationship Id="rId839" Type="http://schemas.openxmlformats.org/officeDocument/2006/relationships/tags" Target="../tags/tag839.xml"/><Relationship Id="rId173" Type="http://schemas.openxmlformats.org/officeDocument/2006/relationships/tags" Target="../tags/tag173.xml"/><Relationship Id="rId229" Type="http://schemas.openxmlformats.org/officeDocument/2006/relationships/tags" Target="../tags/tag229.xml"/><Relationship Id="rId380" Type="http://schemas.openxmlformats.org/officeDocument/2006/relationships/tags" Target="../tags/tag380.xml"/><Relationship Id="rId436" Type="http://schemas.openxmlformats.org/officeDocument/2006/relationships/tags" Target="../tags/tag436.xml"/><Relationship Id="rId601" Type="http://schemas.openxmlformats.org/officeDocument/2006/relationships/tags" Target="../tags/tag601.xml"/><Relationship Id="rId643" Type="http://schemas.openxmlformats.org/officeDocument/2006/relationships/tags" Target="../tags/tag643.xml"/><Relationship Id="rId240" Type="http://schemas.openxmlformats.org/officeDocument/2006/relationships/tags" Target="../tags/tag240.xml"/><Relationship Id="rId478" Type="http://schemas.openxmlformats.org/officeDocument/2006/relationships/tags" Target="../tags/tag478.xml"/><Relationship Id="rId685" Type="http://schemas.openxmlformats.org/officeDocument/2006/relationships/tags" Target="../tags/tag685.xml"/><Relationship Id="rId35" Type="http://schemas.openxmlformats.org/officeDocument/2006/relationships/tags" Target="../tags/tag35.xml"/><Relationship Id="rId77" Type="http://schemas.openxmlformats.org/officeDocument/2006/relationships/tags" Target="../tags/tag77.xml"/><Relationship Id="rId100" Type="http://schemas.openxmlformats.org/officeDocument/2006/relationships/tags" Target="../tags/tag100.xml"/><Relationship Id="rId282" Type="http://schemas.openxmlformats.org/officeDocument/2006/relationships/tags" Target="../tags/tag282.xml"/><Relationship Id="rId338" Type="http://schemas.openxmlformats.org/officeDocument/2006/relationships/tags" Target="../tags/tag338.xml"/><Relationship Id="rId503" Type="http://schemas.openxmlformats.org/officeDocument/2006/relationships/tags" Target="../tags/tag503.xml"/><Relationship Id="rId545" Type="http://schemas.openxmlformats.org/officeDocument/2006/relationships/tags" Target="../tags/tag545.xml"/><Relationship Id="rId587" Type="http://schemas.openxmlformats.org/officeDocument/2006/relationships/tags" Target="../tags/tag587.xml"/><Relationship Id="rId710" Type="http://schemas.openxmlformats.org/officeDocument/2006/relationships/tags" Target="../tags/tag710.xml"/><Relationship Id="rId752" Type="http://schemas.openxmlformats.org/officeDocument/2006/relationships/tags" Target="../tags/tag752.xml"/><Relationship Id="rId808" Type="http://schemas.openxmlformats.org/officeDocument/2006/relationships/tags" Target="../tags/tag808.xml"/><Relationship Id="rId8" Type="http://schemas.openxmlformats.org/officeDocument/2006/relationships/tags" Target="../tags/tag8.xml"/><Relationship Id="rId142" Type="http://schemas.openxmlformats.org/officeDocument/2006/relationships/tags" Target="../tags/tag142.xml"/><Relationship Id="rId184" Type="http://schemas.openxmlformats.org/officeDocument/2006/relationships/tags" Target="../tags/tag184.xml"/><Relationship Id="rId391" Type="http://schemas.openxmlformats.org/officeDocument/2006/relationships/tags" Target="../tags/tag391.xml"/><Relationship Id="rId405" Type="http://schemas.openxmlformats.org/officeDocument/2006/relationships/tags" Target="../tags/tag405.xml"/><Relationship Id="rId447" Type="http://schemas.openxmlformats.org/officeDocument/2006/relationships/tags" Target="../tags/tag447.xml"/><Relationship Id="rId612" Type="http://schemas.openxmlformats.org/officeDocument/2006/relationships/tags" Target="../tags/tag612.xml"/><Relationship Id="rId794" Type="http://schemas.openxmlformats.org/officeDocument/2006/relationships/tags" Target="../tags/tag794.xml"/><Relationship Id="rId251" Type="http://schemas.openxmlformats.org/officeDocument/2006/relationships/tags" Target="../tags/tag251.xml"/><Relationship Id="rId489" Type="http://schemas.openxmlformats.org/officeDocument/2006/relationships/tags" Target="../tags/tag489.xml"/><Relationship Id="rId654" Type="http://schemas.openxmlformats.org/officeDocument/2006/relationships/tags" Target="../tags/tag654.xml"/><Relationship Id="rId696" Type="http://schemas.openxmlformats.org/officeDocument/2006/relationships/tags" Target="../tags/tag696.xml"/><Relationship Id="rId46" Type="http://schemas.openxmlformats.org/officeDocument/2006/relationships/tags" Target="../tags/tag46.xml"/><Relationship Id="rId293" Type="http://schemas.openxmlformats.org/officeDocument/2006/relationships/tags" Target="../tags/tag293.xml"/><Relationship Id="rId307" Type="http://schemas.openxmlformats.org/officeDocument/2006/relationships/tags" Target="../tags/tag307.xml"/><Relationship Id="rId349" Type="http://schemas.openxmlformats.org/officeDocument/2006/relationships/tags" Target="../tags/tag349.xml"/><Relationship Id="rId514" Type="http://schemas.openxmlformats.org/officeDocument/2006/relationships/tags" Target="../tags/tag514.xml"/><Relationship Id="rId556" Type="http://schemas.openxmlformats.org/officeDocument/2006/relationships/tags" Target="../tags/tag556.xml"/><Relationship Id="rId721" Type="http://schemas.openxmlformats.org/officeDocument/2006/relationships/tags" Target="../tags/tag721.xml"/><Relationship Id="rId763" Type="http://schemas.openxmlformats.org/officeDocument/2006/relationships/tags" Target="../tags/tag763.xml"/><Relationship Id="rId88" Type="http://schemas.openxmlformats.org/officeDocument/2006/relationships/tags" Target="../tags/tag88.xml"/><Relationship Id="rId111" Type="http://schemas.openxmlformats.org/officeDocument/2006/relationships/tags" Target="../tags/tag111.xml"/><Relationship Id="rId153" Type="http://schemas.openxmlformats.org/officeDocument/2006/relationships/tags" Target="../tags/tag153.xml"/><Relationship Id="rId195" Type="http://schemas.openxmlformats.org/officeDocument/2006/relationships/tags" Target="../tags/tag195.xml"/><Relationship Id="rId209" Type="http://schemas.openxmlformats.org/officeDocument/2006/relationships/tags" Target="../tags/tag209.xml"/><Relationship Id="rId360" Type="http://schemas.openxmlformats.org/officeDocument/2006/relationships/tags" Target="../tags/tag360.xml"/><Relationship Id="rId416" Type="http://schemas.openxmlformats.org/officeDocument/2006/relationships/tags" Target="../tags/tag416.xml"/><Relationship Id="rId598" Type="http://schemas.openxmlformats.org/officeDocument/2006/relationships/tags" Target="../tags/tag598.xml"/><Relationship Id="rId819" Type="http://schemas.openxmlformats.org/officeDocument/2006/relationships/tags" Target="../tags/tag819.xml"/><Relationship Id="rId220" Type="http://schemas.openxmlformats.org/officeDocument/2006/relationships/tags" Target="../tags/tag220.xml"/><Relationship Id="rId458" Type="http://schemas.openxmlformats.org/officeDocument/2006/relationships/tags" Target="../tags/tag458.xml"/><Relationship Id="rId623" Type="http://schemas.openxmlformats.org/officeDocument/2006/relationships/tags" Target="../tags/tag623.xml"/><Relationship Id="rId665" Type="http://schemas.openxmlformats.org/officeDocument/2006/relationships/tags" Target="../tags/tag665.xml"/><Relationship Id="rId830" Type="http://schemas.openxmlformats.org/officeDocument/2006/relationships/tags" Target="../tags/tag830.xml"/><Relationship Id="rId15" Type="http://schemas.openxmlformats.org/officeDocument/2006/relationships/tags" Target="../tags/tag15.xml"/><Relationship Id="rId57" Type="http://schemas.openxmlformats.org/officeDocument/2006/relationships/tags" Target="../tags/tag57.xml"/><Relationship Id="rId262" Type="http://schemas.openxmlformats.org/officeDocument/2006/relationships/tags" Target="../tags/tag262.xml"/><Relationship Id="rId318" Type="http://schemas.openxmlformats.org/officeDocument/2006/relationships/tags" Target="../tags/tag318.xml"/><Relationship Id="rId525" Type="http://schemas.openxmlformats.org/officeDocument/2006/relationships/tags" Target="../tags/tag525.xml"/><Relationship Id="rId567" Type="http://schemas.openxmlformats.org/officeDocument/2006/relationships/tags" Target="../tags/tag567.xml"/><Relationship Id="rId732" Type="http://schemas.openxmlformats.org/officeDocument/2006/relationships/tags" Target="../tags/tag732.xml"/><Relationship Id="rId99" Type="http://schemas.openxmlformats.org/officeDocument/2006/relationships/tags" Target="../tags/tag99.xml"/><Relationship Id="rId122" Type="http://schemas.openxmlformats.org/officeDocument/2006/relationships/tags" Target="../tags/tag122.xml"/><Relationship Id="rId164" Type="http://schemas.openxmlformats.org/officeDocument/2006/relationships/tags" Target="../tags/tag164.xml"/><Relationship Id="rId371" Type="http://schemas.openxmlformats.org/officeDocument/2006/relationships/tags" Target="../tags/tag371.xml"/><Relationship Id="rId774" Type="http://schemas.openxmlformats.org/officeDocument/2006/relationships/tags" Target="../tags/tag774.xml"/><Relationship Id="rId427" Type="http://schemas.openxmlformats.org/officeDocument/2006/relationships/tags" Target="../tags/tag427.xml"/><Relationship Id="rId469" Type="http://schemas.openxmlformats.org/officeDocument/2006/relationships/tags" Target="../tags/tag469.xml"/><Relationship Id="rId634" Type="http://schemas.openxmlformats.org/officeDocument/2006/relationships/tags" Target="../tags/tag634.xml"/><Relationship Id="rId676" Type="http://schemas.openxmlformats.org/officeDocument/2006/relationships/tags" Target="../tags/tag676.xml"/><Relationship Id="rId26" Type="http://schemas.openxmlformats.org/officeDocument/2006/relationships/tags" Target="../tags/tag26.xml"/><Relationship Id="rId231" Type="http://schemas.openxmlformats.org/officeDocument/2006/relationships/tags" Target="../tags/tag231.xml"/><Relationship Id="rId273" Type="http://schemas.openxmlformats.org/officeDocument/2006/relationships/tags" Target="../tags/tag273.xml"/><Relationship Id="rId329" Type="http://schemas.openxmlformats.org/officeDocument/2006/relationships/tags" Target="../tags/tag329.xml"/><Relationship Id="rId480" Type="http://schemas.openxmlformats.org/officeDocument/2006/relationships/tags" Target="../tags/tag480.xml"/><Relationship Id="rId536" Type="http://schemas.openxmlformats.org/officeDocument/2006/relationships/tags" Target="../tags/tag536.xml"/><Relationship Id="rId701" Type="http://schemas.openxmlformats.org/officeDocument/2006/relationships/tags" Target="../tags/tag701.xml"/><Relationship Id="rId68" Type="http://schemas.openxmlformats.org/officeDocument/2006/relationships/tags" Target="../tags/tag68.xml"/><Relationship Id="rId133" Type="http://schemas.openxmlformats.org/officeDocument/2006/relationships/tags" Target="../tags/tag133.xml"/><Relationship Id="rId175" Type="http://schemas.openxmlformats.org/officeDocument/2006/relationships/tags" Target="../tags/tag175.xml"/><Relationship Id="rId340" Type="http://schemas.openxmlformats.org/officeDocument/2006/relationships/tags" Target="../tags/tag340.xml"/><Relationship Id="rId578" Type="http://schemas.openxmlformats.org/officeDocument/2006/relationships/tags" Target="../tags/tag578.xml"/><Relationship Id="rId743" Type="http://schemas.openxmlformats.org/officeDocument/2006/relationships/tags" Target="../tags/tag743.xml"/><Relationship Id="rId785" Type="http://schemas.openxmlformats.org/officeDocument/2006/relationships/tags" Target="../tags/tag785.xml"/><Relationship Id="rId200" Type="http://schemas.openxmlformats.org/officeDocument/2006/relationships/tags" Target="../tags/tag200.xml"/><Relationship Id="rId382" Type="http://schemas.openxmlformats.org/officeDocument/2006/relationships/tags" Target="../tags/tag382.xml"/><Relationship Id="rId438" Type="http://schemas.openxmlformats.org/officeDocument/2006/relationships/tags" Target="../tags/tag438.xml"/><Relationship Id="rId603" Type="http://schemas.openxmlformats.org/officeDocument/2006/relationships/tags" Target="../tags/tag603.xml"/><Relationship Id="rId645" Type="http://schemas.openxmlformats.org/officeDocument/2006/relationships/tags" Target="../tags/tag645.xml"/><Relationship Id="rId687" Type="http://schemas.openxmlformats.org/officeDocument/2006/relationships/tags" Target="../tags/tag687.xml"/><Relationship Id="rId810" Type="http://schemas.openxmlformats.org/officeDocument/2006/relationships/tags" Target="../tags/tag810.xml"/><Relationship Id="rId242" Type="http://schemas.openxmlformats.org/officeDocument/2006/relationships/tags" Target="../tags/tag242.xml"/><Relationship Id="rId284" Type="http://schemas.openxmlformats.org/officeDocument/2006/relationships/tags" Target="../tags/tag284.xml"/><Relationship Id="rId491" Type="http://schemas.openxmlformats.org/officeDocument/2006/relationships/tags" Target="../tags/tag491.xml"/><Relationship Id="rId505" Type="http://schemas.openxmlformats.org/officeDocument/2006/relationships/tags" Target="../tags/tag505.xml"/><Relationship Id="rId712" Type="http://schemas.openxmlformats.org/officeDocument/2006/relationships/tags" Target="../tags/tag712.xml"/><Relationship Id="rId37" Type="http://schemas.openxmlformats.org/officeDocument/2006/relationships/tags" Target="../tags/tag37.xml"/><Relationship Id="rId79" Type="http://schemas.openxmlformats.org/officeDocument/2006/relationships/tags" Target="../tags/tag79.xml"/><Relationship Id="rId102" Type="http://schemas.openxmlformats.org/officeDocument/2006/relationships/tags" Target="../tags/tag102.xml"/><Relationship Id="rId144" Type="http://schemas.openxmlformats.org/officeDocument/2006/relationships/tags" Target="../tags/tag144.xml"/><Relationship Id="rId547" Type="http://schemas.openxmlformats.org/officeDocument/2006/relationships/tags" Target="../tags/tag547.xml"/><Relationship Id="rId589" Type="http://schemas.openxmlformats.org/officeDocument/2006/relationships/tags" Target="../tags/tag589.xml"/><Relationship Id="rId754" Type="http://schemas.openxmlformats.org/officeDocument/2006/relationships/tags" Target="../tags/tag754.xml"/><Relationship Id="rId796" Type="http://schemas.openxmlformats.org/officeDocument/2006/relationships/tags" Target="../tags/tag796.xml"/><Relationship Id="rId90" Type="http://schemas.openxmlformats.org/officeDocument/2006/relationships/tags" Target="../tags/tag90.xml"/><Relationship Id="rId186" Type="http://schemas.openxmlformats.org/officeDocument/2006/relationships/tags" Target="../tags/tag186.xml"/><Relationship Id="rId351" Type="http://schemas.openxmlformats.org/officeDocument/2006/relationships/tags" Target="../tags/tag351.xml"/><Relationship Id="rId393" Type="http://schemas.openxmlformats.org/officeDocument/2006/relationships/tags" Target="../tags/tag393.xml"/><Relationship Id="rId407" Type="http://schemas.openxmlformats.org/officeDocument/2006/relationships/tags" Target="../tags/tag407.xml"/><Relationship Id="rId449" Type="http://schemas.openxmlformats.org/officeDocument/2006/relationships/tags" Target="../tags/tag449.xml"/><Relationship Id="rId614" Type="http://schemas.openxmlformats.org/officeDocument/2006/relationships/tags" Target="../tags/tag614.xml"/><Relationship Id="rId656" Type="http://schemas.openxmlformats.org/officeDocument/2006/relationships/tags" Target="../tags/tag656.xml"/><Relationship Id="rId821" Type="http://schemas.openxmlformats.org/officeDocument/2006/relationships/tags" Target="../tags/tag821.xml"/><Relationship Id="rId211" Type="http://schemas.openxmlformats.org/officeDocument/2006/relationships/tags" Target="../tags/tag211.xml"/><Relationship Id="rId253" Type="http://schemas.openxmlformats.org/officeDocument/2006/relationships/tags" Target="../tags/tag253.xml"/><Relationship Id="rId295" Type="http://schemas.openxmlformats.org/officeDocument/2006/relationships/tags" Target="../tags/tag295.xml"/><Relationship Id="rId309" Type="http://schemas.openxmlformats.org/officeDocument/2006/relationships/tags" Target="../tags/tag309.xml"/><Relationship Id="rId460" Type="http://schemas.openxmlformats.org/officeDocument/2006/relationships/tags" Target="../tags/tag460.xml"/><Relationship Id="rId516" Type="http://schemas.openxmlformats.org/officeDocument/2006/relationships/tags" Target="../tags/tag516.xml"/><Relationship Id="rId698" Type="http://schemas.openxmlformats.org/officeDocument/2006/relationships/tags" Target="../tags/tag698.xml"/><Relationship Id="rId48" Type="http://schemas.openxmlformats.org/officeDocument/2006/relationships/tags" Target="../tags/tag48.xml"/><Relationship Id="rId113" Type="http://schemas.openxmlformats.org/officeDocument/2006/relationships/tags" Target="../tags/tag113.xml"/><Relationship Id="rId320" Type="http://schemas.openxmlformats.org/officeDocument/2006/relationships/tags" Target="../tags/tag320.xml"/><Relationship Id="rId558" Type="http://schemas.openxmlformats.org/officeDocument/2006/relationships/tags" Target="../tags/tag558.xml"/><Relationship Id="rId723" Type="http://schemas.openxmlformats.org/officeDocument/2006/relationships/tags" Target="../tags/tag723.xml"/><Relationship Id="rId765" Type="http://schemas.openxmlformats.org/officeDocument/2006/relationships/tags" Target="../tags/tag765.xml"/><Relationship Id="rId155" Type="http://schemas.openxmlformats.org/officeDocument/2006/relationships/tags" Target="../tags/tag155.xml"/><Relationship Id="rId197" Type="http://schemas.openxmlformats.org/officeDocument/2006/relationships/tags" Target="../tags/tag197.xml"/><Relationship Id="rId362" Type="http://schemas.openxmlformats.org/officeDocument/2006/relationships/tags" Target="../tags/tag362.xml"/><Relationship Id="rId418" Type="http://schemas.openxmlformats.org/officeDocument/2006/relationships/tags" Target="../tags/tag418.xml"/><Relationship Id="rId625" Type="http://schemas.openxmlformats.org/officeDocument/2006/relationships/tags" Target="../tags/tag625.xml"/><Relationship Id="rId832" Type="http://schemas.openxmlformats.org/officeDocument/2006/relationships/tags" Target="../tags/tag832.xml"/><Relationship Id="rId222" Type="http://schemas.openxmlformats.org/officeDocument/2006/relationships/tags" Target="../tags/tag222.xml"/><Relationship Id="rId264" Type="http://schemas.openxmlformats.org/officeDocument/2006/relationships/tags" Target="../tags/tag264.xml"/><Relationship Id="rId471" Type="http://schemas.openxmlformats.org/officeDocument/2006/relationships/tags" Target="../tags/tag471.xml"/><Relationship Id="rId667" Type="http://schemas.openxmlformats.org/officeDocument/2006/relationships/tags" Target="../tags/tag667.xml"/><Relationship Id="rId17" Type="http://schemas.openxmlformats.org/officeDocument/2006/relationships/tags" Target="../tags/tag17.xml"/><Relationship Id="rId59" Type="http://schemas.openxmlformats.org/officeDocument/2006/relationships/tags" Target="../tags/tag59.xml"/><Relationship Id="rId124" Type="http://schemas.openxmlformats.org/officeDocument/2006/relationships/tags" Target="../tags/tag124.xml"/><Relationship Id="rId527" Type="http://schemas.openxmlformats.org/officeDocument/2006/relationships/tags" Target="../tags/tag527.xml"/><Relationship Id="rId569" Type="http://schemas.openxmlformats.org/officeDocument/2006/relationships/tags" Target="../tags/tag569.xml"/><Relationship Id="rId734" Type="http://schemas.openxmlformats.org/officeDocument/2006/relationships/tags" Target="../tags/tag734.xml"/><Relationship Id="rId776" Type="http://schemas.openxmlformats.org/officeDocument/2006/relationships/tags" Target="../tags/tag776.xml"/><Relationship Id="rId70" Type="http://schemas.openxmlformats.org/officeDocument/2006/relationships/tags" Target="../tags/tag70.xml"/><Relationship Id="rId166" Type="http://schemas.openxmlformats.org/officeDocument/2006/relationships/tags" Target="../tags/tag166.xml"/><Relationship Id="rId331" Type="http://schemas.openxmlformats.org/officeDocument/2006/relationships/tags" Target="../tags/tag331.xml"/><Relationship Id="rId373" Type="http://schemas.openxmlformats.org/officeDocument/2006/relationships/tags" Target="../tags/tag373.xml"/><Relationship Id="rId429" Type="http://schemas.openxmlformats.org/officeDocument/2006/relationships/tags" Target="../tags/tag429.xml"/><Relationship Id="rId580" Type="http://schemas.openxmlformats.org/officeDocument/2006/relationships/tags" Target="../tags/tag580.xml"/><Relationship Id="rId636" Type="http://schemas.openxmlformats.org/officeDocument/2006/relationships/tags" Target="../tags/tag636.xml"/><Relationship Id="rId801" Type="http://schemas.openxmlformats.org/officeDocument/2006/relationships/tags" Target="../tags/tag801.xml"/><Relationship Id="rId1" Type="http://schemas.openxmlformats.org/officeDocument/2006/relationships/tags" Target="../tags/tag1.xml"/><Relationship Id="rId233" Type="http://schemas.openxmlformats.org/officeDocument/2006/relationships/tags" Target="../tags/tag233.xml"/><Relationship Id="rId440" Type="http://schemas.openxmlformats.org/officeDocument/2006/relationships/tags" Target="../tags/tag440.xml"/><Relationship Id="rId678" Type="http://schemas.openxmlformats.org/officeDocument/2006/relationships/tags" Target="../tags/tag678.xml"/><Relationship Id="rId28" Type="http://schemas.openxmlformats.org/officeDocument/2006/relationships/tags" Target="../tags/tag28.xml"/><Relationship Id="rId275" Type="http://schemas.openxmlformats.org/officeDocument/2006/relationships/tags" Target="../tags/tag275.xml"/><Relationship Id="rId300" Type="http://schemas.openxmlformats.org/officeDocument/2006/relationships/tags" Target="../tags/tag300.xml"/><Relationship Id="rId482" Type="http://schemas.openxmlformats.org/officeDocument/2006/relationships/tags" Target="../tags/tag482.xml"/><Relationship Id="rId538" Type="http://schemas.openxmlformats.org/officeDocument/2006/relationships/tags" Target="../tags/tag538.xml"/><Relationship Id="rId703" Type="http://schemas.openxmlformats.org/officeDocument/2006/relationships/tags" Target="../tags/tag703.xml"/><Relationship Id="rId745" Type="http://schemas.openxmlformats.org/officeDocument/2006/relationships/tags" Target="../tags/tag745.xml"/><Relationship Id="rId81" Type="http://schemas.openxmlformats.org/officeDocument/2006/relationships/tags" Target="../tags/tag81.xml"/><Relationship Id="rId135" Type="http://schemas.openxmlformats.org/officeDocument/2006/relationships/tags" Target="../tags/tag135.xml"/><Relationship Id="rId177" Type="http://schemas.openxmlformats.org/officeDocument/2006/relationships/tags" Target="../tags/tag177.xml"/><Relationship Id="rId342" Type="http://schemas.openxmlformats.org/officeDocument/2006/relationships/tags" Target="../tags/tag342.xml"/><Relationship Id="rId384" Type="http://schemas.openxmlformats.org/officeDocument/2006/relationships/tags" Target="../tags/tag384.xml"/><Relationship Id="rId591" Type="http://schemas.openxmlformats.org/officeDocument/2006/relationships/tags" Target="../tags/tag591.xml"/><Relationship Id="rId605" Type="http://schemas.openxmlformats.org/officeDocument/2006/relationships/tags" Target="../tags/tag605.xml"/><Relationship Id="rId787" Type="http://schemas.openxmlformats.org/officeDocument/2006/relationships/tags" Target="../tags/tag787.xml"/><Relationship Id="rId812" Type="http://schemas.openxmlformats.org/officeDocument/2006/relationships/tags" Target="../tags/tag812.xml"/><Relationship Id="rId202" Type="http://schemas.openxmlformats.org/officeDocument/2006/relationships/tags" Target="../tags/tag202.xml"/><Relationship Id="rId244" Type="http://schemas.openxmlformats.org/officeDocument/2006/relationships/tags" Target="../tags/tag244.xml"/><Relationship Id="rId647" Type="http://schemas.openxmlformats.org/officeDocument/2006/relationships/tags" Target="../tags/tag647.xml"/><Relationship Id="rId689" Type="http://schemas.openxmlformats.org/officeDocument/2006/relationships/tags" Target="../tags/tag689.xml"/><Relationship Id="rId39" Type="http://schemas.openxmlformats.org/officeDocument/2006/relationships/tags" Target="../tags/tag39.xml"/><Relationship Id="rId286" Type="http://schemas.openxmlformats.org/officeDocument/2006/relationships/tags" Target="../tags/tag286.xml"/><Relationship Id="rId451" Type="http://schemas.openxmlformats.org/officeDocument/2006/relationships/tags" Target="../tags/tag451.xml"/><Relationship Id="rId493" Type="http://schemas.openxmlformats.org/officeDocument/2006/relationships/tags" Target="../tags/tag493.xml"/><Relationship Id="rId507" Type="http://schemas.openxmlformats.org/officeDocument/2006/relationships/tags" Target="../tags/tag507.xml"/><Relationship Id="rId549" Type="http://schemas.openxmlformats.org/officeDocument/2006/relationships/tags" Target="../tags/tag549.xml"/><Relationship Id="rId714" Type="http://schemas.openxmlformats.org/officeDocument/2006/relationships/tags" Target="../tags/tag714.xml"/><Relationship Id="rId756" Type="http://schemas.openxmlformats.org/officeDocument/2006/relationships/tags" Target="../tags/tag756.xml"/><Relationship Id="rId50" Type="http://schemas.openxmlformats.org/officeDocument/2006/relationships/tags" Target="../tags/tag50.xml"/><Relationship Id="rId104" Type="http://schemas.openxmlformats.org/officeDocument/2006/relationships/tags" Target="../tags/tag104.xml"/><Relationship Id="rId146" Type="http://schemas.openxmlformats.org/officeDocument/2006/relationships/tags" Target="../tags/tag146.xml"/><Relationship Id="rId188" Type="http://schemas.openxmlformats.org/officeDocument/2006/relationships/tags" Target="../tags/tag188.xml"/><Relationship Id="rId311" Type="http://schemas.openxmlformats.org/officeDocument/2006/relationships/tags" Target="../tags/tag311.xml"/><Relationship Id="rId353" Type="http://schemas.openxmlformats.org/officeDocument/2006/relationships/tags" Target="../tags/tag353.xml"/><Relationship Id="rId395" Type="http://schemas.openxmlformats.org/officeDocument/2006/relationships/tags" Target="../tags/tag395.xml"/><Relationship Id="rId409" Type="http://schemas.openxmlformats.org/officeDocument/2006/relationships/tags" Target="../tags/tag409.xml"/><Relationship Id="rId560" Type="http://schemas.openxmlformats.org/officeDocument/2006/relationships/tags" Target="../tags/tag560.xml"/><Relationship Id="rId798" Type="http://schemas.openxmlformats.org/officeDocument/2006/relationships/tags" Target="../tags/tag798.xml"/><Relationship Id="rId92" Type="http://schemas.openxmlformats.org/officeDocument/2006/relationships/tags" Target="../tags/tag92.xml"/><Relationship Id="rId213" Type="http://schemas.openxmlformats.org/officeDocument/2006/relationships/tags" Target="../tags/tag213.xml"/><Relationship Id="rId420" Type="http://schemas.openxmlformats.org/officeDocument/2006/relationships/tags" Target="../tags/tag420.xml"/><Relationship Id="rId616" Type="http://schemas.openxmlformats.org/officeDocument/2006/relationships/tags" Target="../tags/tag616.xml"/><Relationship Id="rId658" Type="http://schemas.openxmlformats.org/officeDocument/2006/relationships/tags" Target="../tags/tag658.xml"/><Relationship Id="rId823" Type="http://schemas.openxmlformats.org/officeDocument/2006/relationships/tags" Target="../tags/tag823.xml"/><Relationship Id="rId255" Type="http://schemas.openxmlformats.org/officeDocument/2006/relationships/tags" Target="../tags/tag255.xml"/><Relationship Id="rId297" Type="http://schemas.openxmlformats.org/officeDocument/2006/relationships/tags" Target="../tags/tag297.xml"/><Relationship Id="rId462" Type="http://schemas.openxmlformats.org/officeDocument/2006/relationships/tags" Target="../tags/tag462.xml"/><Relationship Id="rId518" Type="http://schemas.openxmlformats.org/officeDocument/2006/relationships/tags" Target="../tags/tag518.xml"/><Relationship Id="rId725" Type="http://schemas.openxmlformats.org/officeDocument/2006/relationships/tags" Target="../tags/tag725.xml"/><Relationship Id="rId115" Type="http://schemas.openxmlformats.org/officeDocument/2006/relationships/tags" Target="../tags/tag115.xml"/><Relationship Id="rId157" Type="http://schemas.openxmlformats.org/officeDocument/2006/relationships/tags" Target="../tags/tag157.xml"/><Relationship Id="rId322" Type="http://schemas.openxmlformats.org/officeDocument/2006/relationships/tags" Target="../tags/tag322.xml"/><Relationship Id="rId364" Type="http://schemas.openxmlformats.org/officeDocument/2006/relationships/tags" Target="../tags/tag364.xml"/><Relationship Id="rId767" Type="http://schemas.openxmlformats.org/officeDocument/2006/relationships/tags" Target="../tags/tag767.xml"/><Relationship Id="rId61" Type="http://schemas.openxmlformats.org/officeDocument/2006/relationships/tags" Target="../tags/tag61.xml"/><Relationship Id="rId199" Type="http://schemas.openxmlformats.org/officeDocument/2006/relationships/tags" Target="../tags/tag199.xml"/><Relationship Id="rId571" Type="http://schemas.openxmlformats.org/officeDocument/2006/relationships/tags" Target="../tags/tag571.xml"/><Relationship Id="rId627" Type="http://schemas.openxmlformats.org/officeDocument/2006/relationships/tags" Target="../tags/tag627.xml"/><Relationship Id="rId669" Type="http://schemas.openxmlformats.org/officeDocument/2006/relationships/tags" Target="../tags/tag669.xml"/><Relationship Id="rId834" Type="http://schemas.openxmlformats.org/officeDocument/2006/relationships/tags" Target="../tags/tag834.xml"/><Relationship Id="rId19" Type="http://schemas.openxmlformats.org/officeDocument/2006/relationships/tags" Target="../tags/tag19.xml"/><Relationship Id="rId224" Type="http://schemas.openxmlformats.org/officeDocument/2006/relationships/tags" Target="../tags/tag224.xml"/><Relationship Id="rId266" Type="http://schemas.openxmlformats.org/officeDocument/2006/relationships/tags" Target="../tags/tag266.xml"/><Relationship Id="rId431" Type="http://schemas.openxmlformats.org/officeDocument/2006/relationships/tags" Target="../tags/tag431.xml"/><Relationship Id="rId473" Type="http://schemas.openxmlformats.org/officeDocument/2006/relationships/tags" Target="../tags/tag473.xml"/><Relationship Id="rId529" Type="http://schemas.openxmlformats.org/officeDocument/2006/relationships/tags" Target="../tags/tag529.xml"/><Relationship Id="rId680" Type="http://schemas.openxmlformats.org/officeDocument/2006/relationships/tags" Target="../tags/tag680.xml"/><Relationship Id="rId736" Type="http://schemas.openxmlformats.org/officeDocument/2006/relationships/tags" Target="../tags/tag736.xml"/><Relationship Id="rId30" Type="http://schemas.openxmlformats.org/officeDocument/2006/relationships/tags" Target="../tags/tag30.xml"/><Relationship Id="rId126" Type="http://schemas.openxmlformats.org/officeDocument/2006/relationships/tags" Target="../tags/tag126.xml"/><Relationship Id="rId168" Type="http://schemas.openxmlformats.org/officeDocument/2006/relationships/tags" Target="../tags/tag168.xml"/><Relationship Id="rId333" Type="http://schemas.openxmlformats.org/officeDocument/2006/relationships/tags" Target="../tags/tag333.xml"/><Relationship Id="rId540" Type="http://schemas.openxmlformats.org/officeDocument/2006/relationships/tags" Target="../tags/tag540.xml"/><Relationship Id="rId778" Type="http://schemas.openxmlformats.org/officeDocument/2006/relationships/tags" Target="../tags/tag778.xml"/><Relationship Id="rId72" Type="http://schemas.openxmlformats.org/officeDocument/2006/relationships/tags" Target="../tags/tag72.xml"/><Relationship Id="rId375" Type="http://schemas.openxmlformats.org/officeDocument/2006/relationships/tags" Target="../tags/tag375.xml"/><Relationship Id="rId582" Type="http://schemas.openxmlformats.org/officeDocument/2006/relationships/tags" Target="../tags/tag582.xml"/><Relationship Id="rId638" Type="http://schemas.openxmlformats.org/officeDocument/2006/relationships/tags" Target="../tags/tag638.xml"/><Relationship Id="rId803" Type="http://schemas.openxmlformats.org/officeDocument/2006/relationships/tags" Target="../tags/tag803.xml"/><Relationship Id="rId3" Type="http://schemas.openxmlformats.org/officeDocument/2006/relationships/tags" Target="../tags/tag3.xml"/><Relationship Id="rId235" Type="http://schemas.openxmlformats.org/officeDocument/2006/relationships/tags" Target="../tags/tag235.xml"/><Relationship Id="rId277" Type="http://schemas.openxmlformats.org/officeDocument/2006/relationships/tags" Target="../tags/tag277.xml"/><Relationship Id="rId400" Type="http://schemas.openxmlformats.org/officeDocument/2006/relationships/tags" Target="../tags/tag400.xml"/><Relationship Id="rId442" Type="http://schemas.openxmlformats.org/officeDocument/2006/relationships/tags" Target="../tags/tag442.xml"/><Relationship Id="rId484" Type="http://schemas.openxmlformats.org/officeDocument/2006/relationships/tags" Target="../tags/tag484.xml"/><Relationship Id="rId705" Type="http://schemas.openxmlformats.org/officeDocument/2006/relationships/tags" Target="../tags/tag705.xml"/><Relationship Id="rId137" Type="http://schemas.openxmlformats.org/officeDocument/2006/relationships/tags" Target="../tags/tag137.xml"/><Relationship Id="rId302" Type="http://schemas.openxmlformats.org/officeDocument/2006/relationships/tags" Target="../tags/tag302.xml"/><Relationship Id="rId344" Type="http://schemas.openxmlformats.org/officeDocument/2006/relationships/tags" Target="../tags/tag344.xml"/><Relationship Id="rId691" Type="http://schemas.openxmlformats.org/officeDocument/2006/relationships/tags" Target="../tags/tag691.xml"/><Relationship Id="rId747" Type="http://schemas.openxmlformats.org/officeDocument/2006/relationships/tags" Target="../tags/tag747.xml"/><Relationship Id="rId789" Type="http://schemas.openxmlformats.org/officeDocument/2006/relationships/tags" Target="../tags/tag789.xml"/><Relationship Id="rId41" Type="http://schemas.openxmlformats.org/officeDocument/2006/relationships/tags" Target="../tags/tag41.xml"/><Relationship Id="rId83" Type="http://schemas.openxmlformats.org/officeDocument/2006/relationships/tags" Target="../tags/tag83.xml"/><Relationship Id="rId179" Type="http://schemas.openxmlformats.org/officeDocument/2006/relationships/tags" Target="../tags/tag179.xml"/><Relationship Id="rId386" Type="http://schemas.openxmlformats.org/officeDocument/2006/relationships/tags" Target="../tags/tag386.xml"/><Relationship Id="rId551" Type="http://schemas.openxmlformats.org/officeDocument/2006/relationships/tags" Target="../tags/tag551.xml"/><Relationship Id="rId593" Type="http://schemas.openxmlformats.org/officeDocument/2006/relationships/tags" Target="../tags/tag593.xml"/><Relationship Id="rId607" Type="http://schemas.openxmlformats.org/officeDocument/2006/relationships/tags" Target="../tags/tag607.xml"/><Relationship Id="rId649" Type="http://schemas.openxmlformats.org/officeDocument/2006/relationships/tags" Target="../tags/tag649.xml"/><Relationship Id="rId814" Type="http://schemas.openxmlformats.org/officeDocument/2006/relationships/tags" Target="../tags/tag814.xml"/><Relationship Id="rId190" Type="http://schemas.openxmlformats.org/officeDocument/2006/relationships/tags" Target="../tags/tag190.xml"/><Relationship Id="rId204" Type="http://schemas.openxmlformats.org/officeDocument/2006/relationships/tags" Target="../tags/tag204.xml"/><Relationship Id="rId246" Type="http://schemas.openxmlformats.org/officeDocument/2006/relationships/tags" Target="../tags/tag246.xml"/><Relationship Id="rId288" Type="http://schemas.openxmlformats.org/officeDocument/2006/relationships/tags" Target="../tags/tag288.xml"/><Relationship Id="rId411" Type="http://schemas.openxmlformats.org/officeDocument/2006/relationships/tags" Target="../tags/tag411.xml"/><Relationship Id="rId453" Type="http://schemas.openxmlformats.org/officeDocument/2006/relationships/tags" Target="../tags/tag453.xml"/><Relationship Id="rId509" Type="http://schemas.openxmlformats.org/officeDocument/2006/relationships/tags" Target="../tags/tag509.xml"/><Relationship Id="rId660" Type="http://schemas.openxmlformats.org/officeDocument/2006/relationships/tags" Target="../tags/tag660.xml"/><Relationship Id="rId106" Type="http://schemas.openxmlformats.org/officeDocument/2006/relationships/tags" Target="../tags/tag106.xml"/><Relationship Id="rId313" Type="http://schemas.openxmlformats.org/officeDocument/2006/relationships/tags" Target="../tags/tag313.xml"/><Relationship Id="rId495" Type="http://schemas.openxmlformats.org/officeDocument/2006/relationships/tags" Target="../tags/tag495.xml"/><Relationship Id="rId716" Type="http://schemas.openxmlformats.org/officeDocument/2006/relationships/tags" Target="../tags/tag716.xml"/><Relationship Id="rId758" Type="http://schemas.openxmlformats.org/officeDocument/2006/relationships/tags" Target="../tags/tag758.xml"/><Relationship Id="rId10" Type="http://schemas.openxmlformats.org/officeDocument/2006/relationships/tags" Target="../tags/tag10.xml"/><Relationship Id="rId52" Type="http://schemas.openxmlformats.org/officeDocument/2006/relationships/tags" Target="../tags/tag52.xml"/><Relationship Id="rId94" Type="http://schemas.openxmlformats.org/officeDocument/2006/relationships/tags" Target="../tags/tag94.xml"/><Relationship Id="rId148" Type="http://schemas.openxmlformats.org/officeDocument/2006/relationships/tags" Target="../tags/tag148.xml"/><Relationship Id="rId355" Type="http://schemas.openxmlformats.org/officeDocument/2006/relationships/tags" Target="../tags/tag355.xml"/><Relationship Id="rId397" Type="http://schemas.openxmlformats.org/officeDocument/2006/relationships/tags" Target="../tags/tag397.xml"/><Relationship Id="rId520" Type="http://schemas.openxmlformats.org/officeDocument/2006/relationships/tags" Target="../tags/tag520.xml"/><Relationship Id="rId562" Type="http://schemas.openxmlformats.org/officeDocument/2006/relationships/tags" Target="../tags/tag562.xml"/><Relationship Id="rId618" Type="http://schemas.openxmlformats.org/officeDocument/2006/relationships/tags" Target="../tags/tag618.xml"/><Relationship Id="rId825" Type="http://schemas.openxmlformats.org/officeDocument/2006/relationships/tags" Target="../tags/tag825.xml"/><Relationship Id="rId215" Type="http://schemas.openxmlformats.org/officeDocument/2006/relationships/tags" Target="../tags/tag215.xml"/><Relationship Id="rId257" Type="http://schemas.openxmlformats.org/officeDocument/2006/relationships/tags" Target="../tags/tag257.xml"/><Relationship Id="rId422" Type="http://schemas.openxmlformats.org/officeDocument/2006/relationships/tags" Target="../tags/tag422.xml"/><Relationship Id="rId464" Type="http://schemas.openxmlformats.org/officeDocument/2006/relationships/tags" Target="../tags/tag464.xml"/><Relationship Id="rId299" Type="http://schemas.openxmlformats.org/officeDocument/2006/relationships/tags" Target="../tags/tag299.xml"/><Relationship Id="rId727" Type="http://schemas.openxmlformats.org/officeDocument/2006/relationships/tags" Target="../tags/tag727.xml"/><Relationship Id="rId63" Type="http://schemas.openxmlformats.org/officeDocument/2006/relationships/tags" Target="../tags/tag63.xml"/><Relationship Id="rId159" Type="http://schemas.openxmlformats.org/officeDocument/2006/relationships/tags" Target="../tags/tag159.xml"/><Relationship Id="rId366" Type="http://schemas.openxmlformats.org/officeDocument/2006/relationships/tags" Target="../tags/tag366.xml"/><Relationship Id="rId573" Type="http://schemas.openxmlformats.org/officeDocument/2006/relationships/tags" Target="../tags/tag573.xml"/><Relationship Id="rId780" Type="http://schemas.openxmlformats.org/officeDocument/2006/relationships/tags" Target="../tags/tag780.xml"/><Relationship Id="rId226" Type="http://schemas.openxmlformats.org/officeDocument/2006/relationships/tags" Target="../tags/tag226.xml"/><Relationship Id="rId433" Type="http://schemas.openxmlformats.org/officeDocument/2006/relationships/tags" Target="../tags/tag433.xml"/><Relationship Id="rId640" Type="http://schemas.openxmlformats.org/officeDocument/2006/relationships/tags" Target="../tags/tag640.xml"/><Relationship Id="rId738" Type="http://schemas.openxmlformats.org/officeDocument/2006/relationships/tags" Target="../tags/tag738.xml"/><Relationship Id="rId74" Type="http://schemas.openxmlformats.org/officeDocument/2006/relationships/tags" Target="../tags/tag74.xml"/><Relationship Id="rId377" Type="http://schemas.openxmlformats.org/officeDocument/2006/relationships/tags" Target="../tags/tag377.xml"/><Relationship Id="rId500" Type="http://schemas.openxmlformats.org/officeDocument/2006/relationships/tags" Target="../tags/tag500.xml"/><Relationship Id="rId584" Type="http://schemas.openxmlformats.org/officeDocument/2006/relationships/tags" Target="../tags/tag584.xml"/><Relationship Id="rId805" Type="http://schemas.openxmlformats.org/officeDocument/2006/relationships/tags" Target="../tags/tag805.xml"/><Relationship Id="rId5" Type="http://schemas.openxmlformats.org/officeDocument/2006/relationships/tags" Target="../tags/tag5.xml"/><Relationship Id="rId237" Type="http://schemas.openxmlformats.org/officeDocument/2006/relationships/tags" Target="../tags/tag237.xml"/><Relationship Id="rId791" Type="http://schemas.openxmlformats.org/officeDocument/2006/relationships/tags" Target="../tags/tag791.xml"/><Relationship Id="rId444" Type="http://schemas.openxmlformats.org/officeDocument/2006/relationships/tags" Target="../tags/tag444.xml"/><Relationship Id="rId651" Type="http://schemas.openxmlformats.org/officeDocument/2006/relationships/tags" Target="../tags/tag651.xml"/><Relationship Id="rId749" Type="http://schemas.openxmlformats.org/officeDocument/2006/relationships/tags" Target="../tags/tag749.xml"/><Relationship Id="rId290" Type="http://schemas.openxmlformats.org/officeDocument/2006/relationships/tags" Target="../tags/tag290.xml"/><Relationship Id="rId304" Type="http://schemas.openxmlformats.org/officeDocument/2006/relationships/tags" Target="../tags/tag304.xml"/><Relationship Id="rId388" Type="http://schemas.openxmlformats.org/officeDocument/2006/relationships/tags" Target="../tags/tag388.xml"/><Relationship Id="rId511" Type="http://schemas.openxmlformats.org/officeDocument/2006/relationships/tags" Target="../tags/tag511.xml"/><Relationship Id="rId609" Type="http://schemas.openxmlformats.org/officeDocument/2006/relationships/tags" Target="../tags/tag609.xml"/><Relationship Id="rId85" Type="http://schemas.openxmlformats.org/officeDocument/2006/relationships/tags" Target="../tags/tag85.xml"/><Relationship Id="rId150" Type="http://schemas.openxmlformats.org/officeDocument/2006/relationships/tags" Target="../tags/tag150.xml"/><Relationship Id="rId595" Type="http://schemas.openxmlformats.org/officeDocument/2006/relationships/tags" Target="../tags/tag595.xml"/><Relationship Id="rId816" Type="http://schemas.openxmlformats.org/officeDocument/2006/relationships/tags" Target="../tags/tag816.xml"/><Relationship Id="rId248" Type="http://schemas.openxmlformats.org/officeDocument/2006/relationships/tags" Target="../tags/tag248.xml"/><Relationship Id="rId455" Type="http://schemas.openxmlformats.org/officeDocument/2006/relationships/tags" Target="../tags/tag455.xml"/><Relationship Id="rId662" Type="http://schemas.openxmlformats.org/officeDocument/2006/relationships/tags" Target="../tags/tag662.xml"/><Relationship Id="rId12" Type="http://schemas.openxmlformats.org/officeDocument/2006/relationships/tags" Target="../tags/tag12.xml"/><Relationship Id="rId108" Type="http://schemas.openxmlformats.org/officeDocument/2006/relationships/tags" Target="../tags/tag108.xml"/><Relationship Id="rId315" Type="http://schemas.openxmlformats.org/officeDocument/2006/relationships/tags" Target="../tags/tag315.xml"/><Relationship Id="rId522" Type="http://schemas.openxmlformats.org/officeDocument/2006/relationships/tags" Target="../tags/tag522.xml"/><Relationship Id="rId96" Type="http://schemas.openxmlformats.org/officeDocument/2006/relationships/tags" Target="../tags/tag96.xml"/><Relationship Id="rId161" Type="http://schemas.openxmlformats.org/officeDocument/2006/relationships/tags" Target="../tags/tag161.xml"/><Relationship Id="rId399" Type="http://schemas.openxmlformats.org/officeDocument/2006/relationships/tags" Target="../tags/tag399.xml"/><Relationship Id="rId827" Type="http://schemas.openxmlformats.org/officeDocument/2006/relationships/tags" Target="../tags/tag827.xml"/><Relationship Id="rId259" Type="http://schemas.openxmlformats.org/officeDocument/2006/relationships/tags" Target="../tags/tag259.xml"/><Relationship Id="rId466" Type="http://schemas.openxmlformats.org/officeDocument/2006/relationships/tags" Target="../tags/tag466.xml"/><Relationship Id="rId673" Type="http://schemas.openxmlformats.org/officeDocument/2006/relationships/tags" Target="../tags/tag673.xml"/><Relationship Id="rId23" Type="http://schemas.openxmlformats.org/officeDocument/2006/relationships/tags" Target="../tags/tag23.xml"/><Relationship Id="rId119" Type="http://schemas.openxmlformats.org/officeDocument/2006/relationships/tags" Target="../tags/tag119.xml"/><Relationship Id="rId326" Type="http://schemas.openxmlformats.org/officeDocument/2006/relationships/tags" Target="../tags/tag326.xml"/><Relationship Id="rId533" Type="http://schemas.openxmlformats.org/officeDocument/2006/relationships/tags" Target="../tags/tag533.xml"/><Relationship Id="rId740" Type="http://schemas.openxmlformats.org/officeDocument/2006/relationships/tags" Target="../tags/tag740.xml"/><Relationship Id="rId838" Type="http://schemas.openxmlformats.org/officeDocument/2006/relationships/tags" Target="../tags/tag838.xml"/><Relationship Id="rId172" Type="http://schemas.openxmlformats.org/officeDocument/2006/relationships/tags" Target="../tags/tag172.xml"/><Relationship Id="rId477" Type="http://schemas.openxmlformats.org/officeDocument/2006/relationships/tags" Target="../tags/tag477.xml"/><Relationship Id="rId600" Type="http://schemas.openxmlformats.org/officeDocument/2006/relationships/tags" Target="../tags/tag600.xml"/><Relationship Id="rId684" Type="http://schemas.openxmlformats.org/officeDocument/2006/relationships/tags" Target="../tags/tag684.xml"/><Relationship Id="rId337" Type="http://schemas.openxmlformats.org/officeDocument/2006/relationships/tags" Target="../tags/tag337.xml"/><Relationship Id="rId34" Type="http://schemas.openxmlformats.org/officeDocument/2006/relationships/tags" Target="../tags/tag34.xml"/><Relationship Id="rId544" Type="http://schemas.openxmlformats.org/officeDocument/2006/relationships/tags" Target="../tags/tag544.xml"/><Relationship Id="rId751" Type="http://schemas.openxmlformats.org/officeDocument/2006/relationships/tags" Target="../tags/tag751.xml"/><Relationship Id="rId183" Type="http://schemas.openxmlformats.org/officeDocument/2006/relationships/tags" Target="../tags/tag183.xml"/><Relationship Id="rId390" Type="http://schemas.openxmlformats.org/officeDocument/2006/relationships/tags" Target="../tags/tag390.xml"/><Relationship Id="rId404" Type="http://schemas.openxmlformats.org/officeDocument/2006/relationships/tags" Target="../tags/tag404.xml"/><Relationship Id="rId611" Type="http://schemas.openxmlformats.org/officeDocument/2006/relationships/tags" Target="../tags/tag611.xml"/><Relationship Id="rId250" Type="http://schemas.openxmlformats.org/officeDocument/2006/relationships/tags" Target="../tags/tag250.xml"/><Relationship Id="rId488" Type="http://schemas.openxmlformats.org/officeDocument/2006/relationships/tags" Target="../tags/tag488.xml"/><Relationship Id="rId695" Type="http://schemas.openxmlformats.org/officeDocument/2006/relationships/tags" Target="../tags/tag695.xml"/><Relationship Id="rId709" Type="http://schemas.openxmlformats.org/officeDocument/2006/relationships/tags" Target="../tags/tag709.xml"/><Relationship Id="rId45" Type="http://schemas.openxmlformats.org/officeDocument/2006/relationships/tags" Target="../tags/tag45.xml"/><Relationship Id="rId110" Type="http://schemas.openxmlformats.org/officeDocument/2006/relationships/tags" Target="../tags/tag110.xml"/><Relationship Id="rId348" Type="http://schemas.openxmlformats.org/officeDocument/2006/relationships/tags" Target="../tags/tag348.xml"/><Relationship Id="rId555" Type="http://schemas.openxmlformats.org/officeDocument/2006/relationships/tags" Target="../tags/tag555.xml"/><Relationship Id="rId762" Type="http://schemas.openxmlformats.org/officeDocument/2006/relationships/tags" Target="../tags/tag762.xml"/><Relationship Id="rId194" Type="http://schemas.openxmlformats.org/officeDocument/2006/relationships/tags" Target="../tags/tag194.xml"/><Relationship Id="rId208" Type="http://schemas.openxmlformats.org/officeDocument/2006/relationships/tags" Target="../tags/tag208.xml"/><Relationship Id="rId415" Type="http://schemas.openxmlformats.org/officeDocument/2006/relationships/tags" Target="../tags/tag415.xml"/><Relationship Id="rId622" Type="http://schemas.openxmlformats.org/officeDocument/2006/relationships/tags" Target="../tags/tag622.xml"/><Relationship Id="rId261" Type="http://schemas.openxmlformats.org/officeDocument/2006/relationships/tags" Target="../tags/tag261.xml"/><Relationship Id="rId499" Type="http://schemas.openxmlformats.org/officeDocument/2006/relationships/tags" Target="../tags/tag499.xml"/><Relationship Id="rId56" Type="http://schemas.openxmlformats.org/officeDocument/2006/relationships/tags" Target="../tags/tag56.xml"/><Relationship Id="rId359" Type="http://schemas.openxmlformats.org/officeDocument/2006/relationships/tags" Target="../tags/tag359.xml"/><Relationship Id="rId566" Type="http://schemas.openxmlformats.org/officeDocument/2006/relationships/tags" Target="../tags/tag566.xml"/><Relationship Id="rId773" Type="http://schemas.openxmlformats.org/officeDocument/2006/relationships/tags" Target="../tags/tag773.xml"/><Relationship Id="rId121" Type="http://schemas.openxmlformats.org/officeDocument/2006/relationships/tags" Target="../tags/tag121.xml"/><Relationship Id="rId219" Type="http://schemas.openxmlformats.org/officeDocument/2006/relationships/tags" Target="../tags/tag219.xml"/><Relationship Id="rId426" Type="http://schemas.openxmlformats.org/officeDocument/2006/relationships/tags" Target="../tags/tag426.xml"/><Relationship Id="rId633" Type="http://schemas.openxmlformats.org/officeDocument/2006/relationships/tags" Target="../tags/tag633.xml"/><Relationship Id="rId840" Type="http://schemas.openxmlformats.org/officeDocument/2006/relationships/slideLayout" Target="../slideLayouts/slideLayout10.xml"/><Relationship Id="rId67" Type="http://schemas.openxmlformats.org/officeDocument/2006/relationships/tags" Target="../tags/tag67.xml"/><Relationship Id="rId272" Type="http://schemas.openxmlformats.org/officeDocument/2006/relationships/tags" Target="../tags/tag272.xml"/><Relationship Id="rId577" Type="http://schemas.openxmlformats.org/officeDocument/2006/relationships/tags" Target="../tags/tag577.xml"/><Relationship Id="rId700" Type="http://schemas.openxmlformats.org/officeDocument/2006/relationships/tags" Target="../tags/tag700.xml"/><Relationship Id="rId132" Type="http://schemas.openxmlformats.org/officeDocument/2006/relationships/tags" Target="../tags/tag132.xml"/><Relationship Id="rId784" Type="http://schemas.openxmlformats.org/officeDocument/2006/relationships/tags" Target="../tags/tag784.xml"/><Relationship Id="rId437" Type="http://schemas.openxmlformats.org/officeDocument/2006/relationships/tags" Target="../tags/tag437.xml"/><Relationship Id="rId644" Type="http://schemas.openxmlformats.org/officeDocument/2006/relationships/tags" Target="../tags/tag644.xml"/><Relationship Id="rId283" Type="http://schemas.openxmlformats.org/officeDocument/2006/relationships/tags" Target="../tags/tag283.xml"/><Relationship Id="rId490" Type="http://schemas.openxmlformats.org/officeDocument/2006/relationships/tags" Target="../tags/tag490.xml"/><Relationship Id="rId504" Type="http://schemas.openxmlformats.org/officeDocument/2006/relationships/tags" Target="../tags/tag504.xml"/><Relationship Id="rId711" Type="http://schemas.openxmlformats.org/officeDocument/2006/relationships/tags" Target="../tags/tag711.xml"/><Relationship Id="rId78" Type="http://schemas.openxmlformats.org/officeDocument/2006/relationships/tags" Target="../tags/tag78.xml"/><Relationship Id="rId143" Type="http://schemas.openxmlformats.org/officeDocument/2006/relationships/tags" Target="../tags/tag143.xml"/><Relationship Id="rId350" Type="http://schemas.openxmlformats.org/officeDocument/2006/relationships/tags" Target="../tags/tag350.xml"/><Relationship Id="rId588" Type="http://schemas.openxmlformats.org/officeDocument/2006/relationships/tags" Target="../tags/tag588.xml"/><Relationship Id="rId795" Type="http://schemas.openxmlformats.org/officeDocument/2006/relationships/tags" Target="../tags/tag795.xml"/><Relationship Id="rId809" Type="http://schemas.openxmlformats.org/officeDocument/2006/relationships/tags" Target="../tags/tag809.xml"/><Relationship Id="rId9" Type="http://schemas.openxmlformats.org/officeDocument/2006/relationships/tags" Target="../tags/tag9.xml"/><Relationship Id="rId210" Type="http://schemas.openxmlformats.org/officeDocument/2006/relationships/tags" Target="../tags/tag210.xml"/><Relationship Id="rId448" Type="http://schemas.openxmlformats.org/officeDocument/2006/relationships/tags" Target="../tags/tag448.xml"/><Relationship Id="rId655" Type="http://schemas.openxmlformats.org/officeDocument/2006/relationships/tags" Target="../tags/tag655.xml"/><Relationship Id="rId294" Type="http://schemas.openxmlformats.org/officeDocument/2006/relationships/tags" Target="../tags/tag294.xml"/><Relationship Id="rId308" Type="http://schemas.openxmlformats.org/officeDocument/2006/relationships/tags" Target="../tags/tag308.xml"/><Relationship Id="rId515" Type="http://schemas.openxmlformats.org/officeDocument/2006/relationships/tags" Target="../tags/tag515.xml"/><Relationship Id="rId722" Type="http://schemas.openxmlformats.org/officeDocument/2006/relationships/tags" Target="../tags/tag722.xml"/><Relationship Id="rId89" Type="http://schemas.openxmlformats.org/officeDocument/2006/relationships/tags" Target="../tags/tag89.xml"/><Relationship Id="rId154" Type="http://schemas.openxmlformats.org/officeDocument/2006/relationships/tags" Target="../tags/tag154.xml"/><Relationship Id="rId361" Type="http://schemas.openxmlformats.org/officeDocument/2006/relationships/tags" Target="../tags/tag361.xml"/><Relationship Id="rId599" Type="http://schemas.openxmlformats.org/officeDocument/2006/relationships/tags" Target="../tags/tag599.xml"/><Relationship Id="rId459" Type="http://schemas.openxmlformats.org/officeDocument/2006/relationships/tags" Target="../tags/tag459.xml"/><Relationship Id="rId666" Type="http://schemas.openxmlformats.org/officeDocument/2006/relationships/tags" Target="../tags/tag666.xml"/><Relationship Id="rId16" Type="http://schemas.openxmlformats.org/officeDocument/2006/relationships/tags" Target="../tags/tag16.xml"/><Relationship Id="rId221" Type="http://schemas.openxmlformats.org/officeDocument/2006/relationships/tags" Target="../tags/tag221.xml"/><Relationship Id="rId319" Type="http://schemas.openxmlformats.org/officeDocument/2006/relationships/tags" Target="../tags/tag319.xml"/><Relationship Id="rId526" Type="http://schemas.openxmlformats.org/officeDocument/2006/relationships/tags" Target="../tags/tag526.xml"/><Relationship Id="rId733" Type="http://schemas.openxmlformats.org/officeDocument/2006/relationships/tags" Target="../tags/tag733.xml"/><Relationship Id="rId165" Type="http://schemas.openxmlformats.org/officeDocument/2006/relationships/tags" Target="../tags/tag165.xml"/><Relationship Id="rId372" Type="http://schemas.openxmlformats.org/officeDocument/2006/relationships/tags" Target="../tags/tag372.xml"/><Relationship Id="rId677" Type="http://schemas.openxmlformats.org/officeDocument/2006/relationships/tags" Target="../tags/tag677.xml"/><Relationship Id="rId800" Type="http://schemas.openxmlformats.org/officeDocument/2006/relationships/tags" Target="../tags/tag800.xml"/><Relationship Id="rId232" Type="http://schemas.openxmlformats.org/officeDocument/2006/relationships/tags" Target="../tags/tag232.xml"/><Relationship Id="rId27" Type="http://schemas.openxmlformats.org/officeDocument/2006/relationships/tags" Target="../tags/tag27.xml"/><Relationship Id="rId537" Type="http://schemas.openxmlformats.org/officeDocument/2006/relationships/tags" Target="../tags/tag537.xml"/><Relationship Id="rId744" Type="http://schemas.openxmlformats.org/officeDocument/2006/relationships/tags" Target="../tags/tag744.xml"/><Relationship Id="rId80" Type="http://schemas.openxmlformats.org/officeDocument/2006/relationships/tags" Target="../tags/tag80.xml"/><Relationship Id="rId176" Type="http://schemas.openxmlformats.org/officeDocument/2006/relationships/tags" Target="../tags/tag176.xml"/><Relationship Id="rId383" Type="http://schemas.openxmlformats.org/officeDocument/2006/relationships/tags" Target="../tags/tag383.xml"/><Relationship Id="rId590" Type="http://schemas.openxmlformats.org/officeDocument/2006/relationships/tags" Target="../tags/tag590.xml"/><Relationship Id="rId604" Type="http://schemas.openxmlformats.org/officeDocument/2006/relationships/tags" Target="../tags/tag604.xml"/><Relationship Id="rId811" Type="http://schemas.openxmlformats.org/officeDocument/2006/relationships/tags" Target="../tags/tag811.xml"/><Relationship Id="rId243" Type="http://schemas.openxmlformats.org/officeDocument/2006/relationships/tags" Target="../tags/tag243.xml"/><Relationship Id="rId450" Type="http://schemas.openxmlformats.org/officeDocument/2006/relationships/tags" Target="../tags/tag450.xml"/><Relationship Id="rId688" Type="http://schemas.openxmlformats.org/officeDocument/2006/relationships/tags" Target="../tags/tag688.xml"/><Relationship Id="rId38" Type="http://schemas.openxmlformats.org/officeDocument/2006/relationships/tags" Target="../tags/tag38.xml"/><Relationship Id="rId103" Type="http://schemas.openxmlformats.org/officeDocument/2006/relationships/tags" Target="../tags/tag103.xml"/><Relationship Id="rId310" Type="http://schemas.openxmlformats.org/officeDocument/2006/relationships/tags" Target="../tags/tag310.xml"/><Relationship Id="rId548" Type="http://schemas.openxmlformats.org/officeDocument/2006/relationships/tags" Target="../tags/tag548.xml"/><Relationship Id="rId755" Type="http://schemas.openxmlformats.org/officeDocument/2006/relationships/tags" Target="../tags/tag755.xml"/><Relationship Id="rId91" Type="http://schemas.openxmlformats.org/officeDocument/2006/relationships/tags" Target="../tags/tag91.xml"/><Relationship Id="rId187" Type="http://schemas.openxmlformats.org/officeDocument/2006/relationships/tags" Target="../tags/tag187.xml"/><Relationship Id="rId394" Type="http://schemas.openxmlformats.org/officeDocument/2006/relationships/tags" Target="../tags/tag394.xml"/><Relationship Id="rId408" Type="http://schemas.openxmlformats.org/officeDocument/2006/relationships/tags" Target="../tags/tag408.xml"/><Relationship Id="rId615" Type="http://schemas.openxmlformats.org/officeDocument/2006/relationships/tags" Target="../tags/tag615.xml"/><Relationship Id="rId822" Type="http://schemas.openxmlformats.org/officeDocument/2006/relationships/tags" Target="../tags/tag822.xml"/><Relationship Id="rId254" Type="http://schemas.openxmlformats.org/officeDocument/2006/relationships/tags" Target="../tags/tag254.xml"/><Relationship Id="rId699" Type="http://schemas.openxmlformats.org/officeDocument/2006/relationships/tags" Target="../tags/tag699.xml"/><Relationship Id="rId49" Type="http://schemas.openxmlformats.org/officeDocument/2006/relationships/tags" Target="../tags/tag49.xml"/><Relationship Id="rId114" Type="http://schemas.openxmlformats.org/officeDocument/2006/relationships/tags" Target="../tags/tag114.xml"/><Relationship Id="rId461" Type="http://schemas.openxmlformats.org/officeDocument/2006/relationships/tags" Target="../tags/tag461.xml"/><Relationship Id="rId559" Type="http://schemas.openxmlformats.org/officeDocument/2006/relationships/tags" Target="../tags/tag559.xml"/><Relationship Id="rId766" Type="http://schemas.openxmlformats.org/officeDocument/2006/relationships/tags" Target="../tags/tag766.xml"/><Relationship Id="rId198" Type="http://schemas.openxmlformats.org/officeDocument/2006/relationships/tags" Target="../tags/tag198.xml"/><Relationship Id="rId321" Type="http://schemas.openxmlformats.org/officeDocument/2006/relationships/tags" Target="../tags/tag321.xml"/><Relationship Id="rId419" Type="http://schemas.openxmlformats.org/officeDocument/2006/relationships/tags" Target="../tags/tag419.xml"/><Relationship Id="rId626" Type="http://schemas.openxmlformats.org/officeDocument/2006/relationships/tags" Target="../tags/tag626.xml"/><Relationship Id="rId833" Type="http://schemas.openxmlformats.org/officeDocument/2006/relationships/tags" Target="../tags/tag833.xml"/><Relationship Id="rId265" Type="http://schemas.openxmlformats.org/officeDocument/2006/relationships/tags" Target="../tags/tag265.xml"/><Relationship Id="rId472" Type="http://schemas.openxmlformats.org/officeDocument/2006/relationships/tags" Target="../tags/tag472.xml"/><Relationship Id="rId125" Type="http://schemas.openxmlformats.org/officeDocument/2006/relationships/tags" Target="../tags/tag125.xml"/><Relationship Id="rId332" Type="http://schemas.openxmlformats.org/officeDocument/2006/relationships/tags" Target="../tags/tag332.xml"/><Relationship Id="rId777" Type="http://schemas.openxmlformats.org/officeDocument/2006/relationships/tags" Target="../tags/tag777.xml"/><Relationship Id="rId637" Type="http://schemas.openxmlformats.org/officeDocument/2006/relationships/tags" Target="../tags/tag637.xml"/><Relationship Id="rId276" Type="http://schemas.openxmlformats.org/officeDocument/2006/relationships/tags" Target="../tags/tag276.xml"/><Relationship Id="rId483" Type="http://schemas.openxmlformats.org/officeDocument/2006/relationships/tags" Target="../tags/tag483.xml"/><Relationship Id="rId690" Type="http://schemas.openxmlformats.org/officeDocument/2006/relationships/tags" Target="../tags/tag690.xml"/><Relationship Id="rId704" Type="http://schemas.openxmlformats.org/officeDocument/2006/relationships/tags" Target="../tags/tag704.xml"/><Relationship Id="rId40" Type="http://schemas.openxmlformats.org/officeDocument/2006/relationships/tags" Target="../tags/tag40.xml"/><Relationship Id="rId136" Type="http://schemas.openxmlformats.org/officeDocument/2006/relationships/tags" Target="../tags/tag136.xml"/><Relationship Id="rId343" Type="http://schemas.openxmlformats.org/officeDocument/2006/relationships/tags" Target="../tags/tag343.xml"/><Relationship Id="rId550" Type="http://schemas.openxmlformats.org/officeDocument/2006/relationships/tags" Target="../tags/tag550.xml"/><Relationship Id="rId788" Type="http://schemas.openxmlformats.org/officeDocument/2006/relationships/tags" Target="../tags/tag788.xml"/><Relationship Id="rId203" Type="http://schemas.openxmlformats.org/officeDocument/2006/relationships/tags" Target="../tags/tag203.xml"/><Relationship Id="rId648" Type="http://schemas.openxmlformats.org/officeDocument/2006/relationships/tags" Target="../tags/tag648.xml"/><Relationship Id="rId287" Type="http://schemas.openxmlformats.org/officeDocument/2006/relationships/tags" Target="../tags/tag287.xml"/><Relationship Id="rId410" Type="http://schemas.openxmlformats.org/officeDocument/2006/relationships/tags" Target="../tags/tag410.xml"/><Relationship Id="rId494" Type="http://schemas.openxmlformats.org/officeDocument/2006/relationships/tags" Target="../tags/tag494.xml"/><Relationship Id="rId508" Type="http://schemas.openxmlformats.org/officeDocument/2006/relationships/tags" Target="../tags/tag508.xml"/><Relationship Id="rId715" Type="http://schemas.openxmlformats.org/officeDocument/2006/relationships/tags" Target="../tags/tag715.xml"/><Relationship Id="rId147" Type="http://schemas.openxmlformats.org/officeDocument/2006/relationships/tags" Target="../tags/tag147.xml"/><Relationship Id="rId354" Type="http://schemas.openxmlformats.org/officeDocument/2006/relationships/tags" Target="../tags/tag354.xml"/><Relationship Id="rId799" Type="http://schemas.openxmlformats.org/officeDocument/2006/relationships/tags" Target="../tags/tag799.xml"/><Relationship Id="rId51" Type="http://schemas.openxmlformats.org/officeDocument/2006/relationships/tags" Target="../tags/tag51.xml"/><Relationship Id="rId561" Type="http://schemas.openxmlformats.org/officeDocument/2006/relationships/tags" Target="../tags/tag561.xml"/><Relationship Id="rId659" Type="http://schemas.openxmlformats.org/officeDocument/2006/relationships/tags" Target="../tags/tag659.xml"/><Relationship Id="rId214" Type="http://schemas.openxmlformats.org/officeDocument/2006/relationships/tags" Target="../tags/tag214.xml"/><Relationship Id="rId298" Type="http://schemas.openxmlformats.org/officeDocument/2006/relationships/tags" Target="../tags/tag298.xml"/><Relationship Id="rId421" Type="http://schemas.openxmlformats.org/officeDocument/2006/relationships/tags" Target="../tags/tag421.xml"/><Relationship Id="rId519" Type="http://schemas.openxmlformats.org/officeDocument/2006/relationships/tags" Target="../tags/tag519.xml"/><Relationship Id="rId158" Type="http://schemas.openxmlformats.org/officeDocument/2006/relationships/tags" Target="../tags/tag158.xml"/><Relationship Id="rId726" Type="http://schemas.openxmlformats.org/officeDocument/2006/relationships/tags" Target="../tags/tag726.xml"/><Relationship Id="rId62" Type="http://schemas.openxmlformats.org/officeDocument/2006/relationships/tags" Target="../tags/tag62.xml"/><Relationship Id="rId365" Type="http://schemas.openxmlformats.org/officeDocument/2006/relationships/tags" Target="../tags/tag365.xml"/><Relationship Id="rId572" Type="http://schemas.openxmlformats.org/officeDocument/2006/relationships/tags" Target="../tags/tag572.xml"/><Relationship Id="rId225" Type="http://schemas.openxmlformats.org/officeDocument/2006/relationships/tags" Target="../tags/tag225.xml"/><Relationship Id="rId432" Type="http://schemas.openxmlformats.org/officeDocument/2006/relationships/tags" Target="../tags/tag432.xml"/><Relationship Id="rId737" Type="http://schemas.openxmlformats.org/officeDocument/2006/relationships/tags" Target="../tags/tag737.xml"/><Relationship Id="rId73" Type="http://schemas.openxmlformats.org/officeDocument/2006/relationships/tags" Target="../tags/tag73.xml"/><Relationship Id="rId169" Type="http://schemas.openxmlformats.org/officeDocument/2006/relationships/tags" Target="../tags/tag169.xml"/><Relationship Id="rId376" Type="http://schemas.openxmlformats.org/officeDocument/2006/relationships/tags" Target="../tags/tag376.xml"/><Relationship Id="rId583" Type="http://schemas.openxmlformats.org/officeDocument/2006/relationships/tags" Target="../tags/tag583.xml"/><Relationship Id="rId790" Type="http://schemas.openxmlformats.org/officeDocument/2006/relationships/tags" Target="../tags/tag790.xml"/><Relationship Id="rId804" Type="http://schemas.openxmlformats.org/officeDocument/2006/relationships/tags" Target="../tags/tag804.xml"/><Relationship Id="rId4" Type="http://schemas.openxmlformats.org/officeDocument/2006/relationships/tags" Target="../tags/tag4.xml"/><Relationship Id="rId236" Type="http://schemas.openxmlformats.org/officeDocument/2006/relationships/tags" Target="../tags/tag236.xml"/><Relationship Id="rId443" Type="http://schemas.openxmlformats.org/officeDocument/2006/relationships/tags" Target="../tags/tag443.xml"/><Relationship Id="rId650" Type="http://schemas.openxmlformats.org/officeDocument/2006/relationships/tags" Target="../tags/tag650.xml"/><Relationship Id="rId303" Type="http://schemas.openxmlformats.org/officeDocument/2006/relationships/tags" Target="../tags/tag303.xml"/><Relationship Id="rId748" Type="http://schemas.openxmlformats.org/officeDocument/2006/relationships/tags" Target="../tags/tag748.xml"/><Relationship Id="rId84" Type="http://schemas.openxmlformats.org/officeDocument/2006/relationships/tags" Target="../tags/tag84.xml"/><Relationship Id="rId387" Type="http://schemas.openxmlformats.org/officeDocument/2006/relationships/tags" Target="../tags/tag387.xml"/><Relationship Id="rId510" Type="http://schemas.openxmlformats.org/officeDocument/2006/relationships/tags" Target="../tags/tag510.xml"/><Relationship Id="rId594" Type="http://schemas.openxmlformats.org/officeDocument/2006/relationships/tags" Target="../tags/tag594.xml"/><Relationship Id="rId608" Type="http://schemas.openxmlformats.org/officeDocument/2006/relationships/tags" Target="../tags/tag608.xml"/><Relationship Id="rId815" Type="http://schemas.openxmlformats.org/officeDocument/2006/relationships/tags" Target="../tags/tag815.xml"/><Relationship Id="rId247" Type="http://schemas.openxmlformats.org/officeDocument/2006/relationships/tags" Target="../tags/tag247.xml"/><Relationship Id="rId107" Type="http://schemas.openxmlformats.org/officeDocument/2006/relationships/tags" Target="../tags/tag107.xml"/><Relationship Id="rId454" Type="http://schemas.openxmlformats.org/officeDocument/2006/relationships/tags" Target="../tags/tag454.xml"/><Relationship Id="rId661" Type="http://schemas.openxmlformats.org/officeDocument/2006/relationships/tags" Target="../tags/tag661.xml"/><Relationship Id="rId759" Type="http://schemas.openxmlformats.org/officeDocument/2006/relationships/tags" Target="../tags/tag759.xml"/><Relationship Id="rId11" Type="http://schemas.openxmlformats.org/officeDocument/2006/relationships/tags" Target="../tags/tag11.xml"/><Relationship Id="rId314" Type="http://schemas.openxmlformats.org/officeDocument/2006/relationships/tags" Target="../tags/tag314.xml"/><Relationship Id="rId398" Type="http://schemas.openxmlformats.org/officeDocument/2006/relationships/tags" Target="../tags/tag398.xml"/><Relationship Id="rId521" Type="http://schemas.openxmlformats.org/officeDocument/2006/relationships/tags" Target="../tags/tag521.xml"/><Relationship Id="rId619" Type="http://schemas.openxmlformats.org/officeDocument/2006/relationships/tags" Target="../tags/tag619.xml"/><Relationship Id="rId95" Type="http://schemas.openxmlformats.org/officeDocument/2006/relationships/tags" Target="../tags/tag95.xml"/><Relationship Id="rId160" Type="http://schemas.openxmlformats.org/officeDocument/2006/relationships/tags" Target="../tags/tag160.xml"/><Relationship Id="rId826" Type="http://schemas.openxmlformats.org/officeDocument/2006/relationships/tags" Target="../tags/tag826.xml"/><Relationship Id="rId258" Type="http://schemas.openxmlformats.org/officeDocument/2006/relationships/tags" Target="../tags/tag258.xml"/><Relationship Id="rId465" Type="http://schemas.openxmlformats.org/officeDocument/2006/relationships/tags" Target="../tags/tag465.xml"/><Relationship Id="rId672" Type="http://schemas.openxmlformats.org/officeDocument/2006/relationships/tags" Target="../tags/tag672.xml"/><Relationship Id="rId22" Type="http://schemas.openxmlformats.org/officeDocument/2006/relationships/tags" Target="../tags/tag22.xml"/><Relationship Id="rId118" Type="http://schemas.openxmlformats.org/officeDocument/2006/relationships/tags" Target="../tags/tag118.xml"/><Relationship Id="rId325" Type="http://schemas.openxmlformats.org/officeDocument/2006/relationships/tags" Target="../tags/tag325.xml"/><Relationship Id="rId532" Type="http://schemas.openxmlformats.org/officeDocument/2006/relationships/tags" Target="../tags/tag532.xml"/><Relationship Id="rId171" Type="http://schemas.openxmlformats.org/officeDocument/2006/relationships/tags" Target="../tags/tag171.xml"/><Relationship Id="rId837" Type="http://schemas.openxmlformats.org/officeDocument/2006/relationships/tags" Target="../tags/tag837.xml"/><Relationship Id="rId269" Type="http://schemas.openxmlformats.org/officeDocument/2006/relationships/tags" Target="../tags/tag269.xml"/><Relationship Id="rId476" Type="http://schemas.openxmlformats.org/officeDocument/2006/relationships/tags" Target="../tags/tag476.xml"/><Relationship Id="rId683" Type="http://schemas.openxmlformats.org/officeDocument/2006/relationships/tags" Target="../tags/tag683.xml"/><Relationship Id="rId33" Type="http://schemas.openxmlformats.org/officeDocument/2006/relationships/tags" Target="../tags/tag33.xml"/><Relationship Id="rId129" Type="http://schemas.openxmlformats.org/officeDocument/2006/relationships/tags" Target="../tags/tag129.xml"/><Relationship Id="rId336" Type="http://schemas.openxmlformats.org/officeDocument/2006/relationships/tags" Target="../tags/tag336.xml"/><Relationship Id="rId543" Type="http://schemas.openxmlformats.org/officeDocument/2006/relationships/tags" Target="../tags/tag543.xml"/><Relationship Id="rId182" Type="http://schemas.openxmlformats.org/officeDocument/2006/relationships/tags" Target="../tags/tag182.xml"/><Relationship Id="rId403" Type="http://schemas.openxmlformats.org/officeDocument/2006/relationships/tags" Target="../tags/tag403.xml"/><Relationship Id="rId750" Type="http://schemas.openxmlformats.org/officeDocument/2006/relationships/tags" Target="../tags/tag750.xml"/><Relationship Id="rId487" Type="http://schemas.openxmlformats.org/officeDocument/2006/relationships/tags" Target="../tags/tag487.xml"/><Relationship Id="rId610" Type="http://schemas.openxmlformats.org/officeDocument/2006/relationships/tags" Target="../tags/tag610.xml"/><Relationship Id="rId694" Type="http://schemas.openxmlformats.org/officeDocument/2006/relationships/tags" Target="../tags/tag694.xml"/><Relationship Id="rId708" Type="http://schemas.openxmlformats.org/officeDocument/2006/relationships/tags" Target="../tags/tag708.xml"/><Relationship Id="rId347" Type="http://schemas.openxmlformats.org/officeDocument/2006/relationships/tags" Target="../tags/tag347.xml"/><Relationship Id="rId44" Type="http://schemas.openxmlformats.org/officeDocument/2006/relationships/tags" Target="../tags/tag44.xml"/><Relationship Id="rId554" Type="http://schemas.openxmlformats.org/officeDocument/2006/relationships/tags" Target="../tags/tag554.xml"/><Relationship Id="rId761" Type="http://schemas.openxmlformats.org/officeDocument/2006/relationships/tags" Target="../tags/tag761.xml"/><Relationship Id="rId193" Type="http://schemas.openxmlformats.org/officeDocument/2006/relationships/tags" Target="../tags/tag193.xml"/><Relationship Id="rId207" Type="http://schemas.openxmlformats.org/officeDocument/2006/relationships/tags" Target="../tags/tag207.xml"/><Relationship Id="rId414" Type="http://schemas.openxmlformats.org/officeDocument/2006/relationships/tags" Target="../tags/tag414.xml"/><Relationship Id="rId498" Type="http://schemas.openxmlformats.org/officeDocument/2006/relationships/tags" Target="../tags/tag498.xml"/><Relationship Id="rId621" Type="http://schemas.openxmlformats.org/officeDocument/2006/relationships/tags" Target="../tags/tag621.xml"/><Relationship Id="rId260" Type="http://schemas.openxmlformats.org/officeDocument/2006/relationships/tags" Target="../tags/tag260.xml"/><Relationship Id="rId719" Type="http://schemas.openxmlformats.org/officeDocument/2006/relationships/tags" Target="../tags/tag719.xml"/><Relationship Id="rId55" Type="http://schemas.openxmlformats.org/officeDocument/2006/relationships/tags" Target="../tags/tag55.xml"/><Relationship Id="rId120" Type="http://schemas.openxmlformats.org/officeDocument/2006/relationships/tags" Target="../tags/tag120.xml"/><Relationship Id="rId358" Type="http://schemas.openxmlformats.org/officeDocument/2006/relationships/tags" Target="../tags/tag358.xml"/><Relationship Id="rId565" Type="http://schemas.openxmlformats.org/officeDocument/2006/relationships/tags" Target="../tags/tag565.xml"/><Relationship Id="rId772" Type="http://schemas.openxmlformats.org/officeDocument/2006/relationships/tags" Target="../tags/tag772.xml"/></Relationships>
</file>

<file path=ppt/slides/_rels/slide12.xml.rels><?xml version="1.0" encoding="UTF-8" standalone="yes"?>
<Relationships xmlns="http://schemas.openxmlformats.org/package/2006/relationships"><Relationship Id="rId8" Type="http://schemas.openxmlformats.org/officeDocument/2006/relationships/tags" Target="../tags/tag847.xml"/><Relationship Id="rId13" Type="http://schemas.openxmlformats.org/officeDocument/2006/relationships/tags" Target="../tags/tag852.xml"/><Relationship Id="rId18" Type="http://schemas.openxmlformats.org/officeDocument/2006/relationships/slideLayout" Target="../slideLayouts/slideLayout10.xml"/><Relationship Id="rId3" Type="http://schemas.openxmlformats.org/officeDocument/2006/relationships/tags" Target="../tags/tag842.xml"/><Relationship Id="rId7" Type="http://schemas.openxmlformats.org/officeDocument/2006/relationships/tags" Target="../tags/tag846.xml"/><Relationship Id="rId12" Type="http://schemas.openxmlformats.org/officeDocument/2006/relationships/tags" Target="../tags/tag851.xml"/><Relationship Id="rId17" Type="http://schemas.openxmlformats.org/officeDocument/2006/relationships/tags" Target="../tags/tag856.xml"/><Relationship Id="rId2" Type="http://schemas.openxmlformats.org/officeDocument/2006/relationships/tags" Target="../tags/tag841.xml"/><Relationship Id="rId16" Type="http://schemas.openxmlformats.org/officeDocument/2006/relationships/tags" Target="../tags/tag855.xml"/><Relationship Id="rId1" Type="http://schemas.openxmlformats.org/officeDocument/2006/relationships/tags" Target="../tags/tag840.xml"/><Relationship Id="rId6" Type="http://schemas.openxmlformats.org/officeDocument/2006/relationships/tags" Target="../tags/tag845.xml"/><Relationship Id="rId11" Type="http://schemas.openxmlformats.org/officeDocument/2006/relationships/tags" Target="../tags/tag850.xml"/><Relationship Id="rId5" Type="http://schemas.openxmlformats.org/officeDocument/2006/relationships/tags" Target="../tags/tag844.xml"/><Relationship Id="rId15" Type="http://schemas.openxmlformats.org/officeDocument/2006/relationships/tags" Target="../tags/tag854.xml"/><Relationship Id="rId10" Type="http://schemas.openxmlformats.org/officeDocument/2006/relationships/tags" Target="../tags/tag849.xml"/><Relationship Id="rId4" Type="http://schemas.openxmlformats.org/officeDocument/2006/relationships/tags" Target="../tags/tag843.xml"/><Relationship Id="rId9" Type="http://schemas.openxmlformats.org/officeDocument/2006/relationships/tags" Target="../tags/tag848.xml"/><Relationship Id="rId14" Type="http://schemas.openxmlformats.org/officeDocument/2006/relationships/tags" Target="../tags/tag853.xml"/></Relationships>
</file>

<file path=ppt/slides/_rels/slide13.xml.rels><?xml version="1.0" encoding="UTF-8" standalone="yes"?>
<Relationships xmlns="http://schemas.openxmlformats.org/package/2006/relationships"><Relationship Id="rId8" Type="http://schemas.openxmlformats.org/officeDocument/2006/relationships/tags" Target="../tags/tag864.xml"/><Relationship Id="rId13" Type="http://schemas.openxmlformats.org/officeDocument/2006/relationships/tags" Target="../tags/tag869.xml"/><Relationship Id="rId18" Type="http://schemas.openxmlformats.org/officeDocument/2006/relationships/slideLayout" Target="../slideLayouts/slideLayout10.xml"/><Relationship Id="rId3" Type="http://schemas.openxmlformats.org/officeDocument/2006/relationships/tags" Target="../tags/tag859.xml"/><Relationship Id="rId7" Type="http://schemas.openxmlformats.org/officeDocument/2006/relationships/tags" Target="../tags/tag863.xml"/><Relationship Id="rId12" Type="http://schemas.openxmlformats.org/officeDocument/2006/relationships/tags" Target="../tags/tag868.xml"/><Relationship Id="rId17" Type="http://schemas.openxmlformats.org/officeDocument/2006/relationships/tags" Target="../tags/tag873.xml"/><Relationship Id="rId2" Type="http://schemas.openxmlformats.org/officeDocument/2006/relationships/tags" Target="../tags/tag858.xml"/><Relationship Id="rId16" Type="http://schemas.openxmlformats.org/officeDocument/2006/relationships/tags" Target="../tags/tag872.xml"/><Relationship Id="rId1" Type="http://schemas.openxmlformats.org/officeDocument/2006/relationships/tags" Target="../tags/tag857.xml"/><Relationship Id="rId6" Type="http://schemas.openxmlformats.org/officeDocument/2006/relationships/tags" Target="../tags/tag862.xml"/><Relationship Id="rId11" Type="http://schemas.openxmlformats.org/officeDocument/2006/relationships/tags" Target="../tags/tag867.xml"/><Relationship Id="rId5" Type="http://schemas.openxmlformats.org/officeDocument/2006/relationships/tags" Target="../tags/tag861.xml"/><Relationship Id="rId15" Type="http://schemas.openxmlformats.org/officeDocument/2006/relationships/tags" Target="../tags/tag871.xml"/><Relationship Id="rId10" Type="http://schemas.openxmlformats.org/officeDocument/2006/relationships/tags" Target="../tags/tag866.xml"/><Relationship Id="rId4" Type="http://schemas.openxmlformats.org/officeDocument/2006/relationships/tags" Target="../tags/tag860.xml"/><Relationship Id="rId9" Type="http://schemas.openxmlformats.org/officeDocument/2006/relationships/tags" Target="../tags/tag865.xml"/><Relationship Id="rId14" Type="http://schemas.openxmlformats.org/officeDocument/2006/relationships/tags" Target="../tags/tag870.xml"/></Relationships>
</file>

<file path=ppt/slides/_rels/slide14.xml.rels><?xml version="1.0" encoding="UTF-8" standalone="yes"?>
<Relationships xmlns="http://schemas.openxmlformats.org/package/2006/relationships"><Relationship Id="rId8" Type="http://schemas.openxmlformats.org/officeDocument/2006/relationships/tags" Target="../tags/tag881.xml"/><Relationship Id="rId13" Type="http://schemas.openxmlformats.org/officeDocument/2006/relationships/tags" Target="../tags/tag886.xml"/><Relationship Id="rId18" Type="http://schemas.openxmlformats.org/officeDocument/2006/relationships/slideLayout" Target="../slideLayouts/slideLayout10.xml"/><Relationship Id="rId3" Type="http://schemas.openxmlformats.org/officeDocument/2006/relationships/tags" Target="../tags/tag876.xml"/><Relationship Id="rId7" Type="http://schemas.openxmlformats.org/officeDocument/2006/relationships/tags" Target="../tags/tag880.xml"/><Relationship Id="rId12" Type="http://schemas.openxmlformats.org/officeDocument/2006/relationships/tags" Target="../tags/tag885.xml"/><Relationship Id="rId17" Type="http://schemas.openxmlformats.org/officeDocument/2006/relationships/tags" Target="../tags/tag890.xml"/><Relationship Id="rId2" Type="http://schemas.openxmlformats.org/officeDocument/2006/relationships/tags" Target="../tags/tag875.xml"/><Relationship Id="rId16" Type="http://schemas.openxmlformats.org/officeDocument/2006/relationships/tags" Target="../tags/tag889.xml"/><Relationship Id="rId1" Type="http://schemas.openxmlformats.org/officeDocument/2006/relationships/tags" Target="../tags/tag874.xml"/><Relationship Id="rId6" Type="http://schemas.openxmlformats.org/officeDocument/2006/relationships/tags" Target="../tags/tag879.xml"/><Relationship Id="rId11" Type="http://schemas.openxmlformats.org/officeDocument/2006/relationships/tags" Target="../tags/tag884.xml"/><Relationship Id="rId5" Type="http://schemas.openxmlformats.org/officeDocument/2006/relationships/tags" Target="../tags/tag878.xml"/><Relationship Id="rId15" Type="http://schemas.openxmlformats.org/officeDocument/2006/relationships/tags" Target="../tags/tag888.xml"/><Relationship Id="rId10" Type="http://schemas.openxmlformats.org/officeDocument/2006/relationships/tags" Target="../tags/tag883.xml"/><Relationship Id="rId4" Type="http://schemas.openxmlformats.org/officeDocument/2006/relationships/tags" Target="../tags/tag877.xml"/><Relationship Id="rId9" Type="http://schemas.openxmlformats.org/officeDocument/2006/relationships/tags" Target="../tags/tag882.xml"/><Relationship Id="rId14" Type="http://schemas.openxmlformats.org/officeDocument/2006/relationships/tags" Target="../tags/tag887.xml"/></Relationships>
</file>

<file path=ppt/slides/_rels/slide15.xml.rels><?xml version="1.0" encoding="UTF-8" standalone="yes"?>
<Relationships xmlns="http://schemas.openxmlformats.org/package/2006/relationships"><Relationship Id="rId8" Type="http://schemas.openxmlformats.org/officeDocument/2006/relationships/tags" Target="../tags/tag898.xml"/><Relationship Id="rId13" Type="http://schemas.openxmlformats.org/officeDocument/2006/relationships/tags" Target="../tags/tag903.xml"/><Relationship Id="rId18" Type="http://schemas.openxmlformats.org/officeDocument/2006/relationships/slideLayout" Target="../slideLayouts/slideLayout10.xml"/><Relationship Id="rId3" Type="http://schemas.openxmlformats.org/officeDocument/2006/relationships/tags" Target="../tags/tag893.xml"/><Relationship Id="rId7" Type="http://schemas.openxmlformats.org/officeDocument/2006/relationships/tags" Target="../tags/tag897.xml"/><Relationship Id="rId12" Type="http://schemas.openxmlformats.org/officeDocument/2006/relationships/tags" Target="../tags/tag902.xml"/><Relationship Id="rId17" Type="http://schemas.openxmlformats.org/officeDocument/2006/relationships/tags" Target="../tags/tag907.xml"/><Relationship Id="rId2" Type="http://schemas.openxmlformats.org/officeDocument/2006/relationships/tags" Target="../tags/tag892.xml"/><Relationship Id="rId16" Type="http://schemas.openxmlformats.org/officeDocument/2006/relationships/tags" Target="../tags/tag906.xml"/><Relationship Id="rId1" Type="http://schemas.openxmlformats.org/officeDocument/2006/relationships/tags" Target="../tags/tag891.xml"/><Relationship Id="rId6" Type="http://schemas.openxmlformats.org/officeDocument/2006/relationships/tags" Target="../tags/tag896.xml"/><Relationship Id="rId11" Type="http://schemas.openxmlformats.org/officeDocument/2006/relationships/tags" Target="../tags/tag901.xml"/><Relationship Id="rId5" Type="http://schemas.openxmlformats.org/officeDocument/2006/relationships/tags" Target="../tags/tag895.xml"/><Relationship Id="rId15" Type="http://schemas.openxmlformats.org/officeDocument/2006/relationships/tags" Target="../tags/tag905.xml"/><Relationship Id="rId10" Type="http://schemas.openxmlformats.org/officeDocument/2006/relationships/tags" Target="../tags/tag900.xml"/><Relationship Id="rId4" Type="http://schemas.openxmlformats.org/officeDocument/2006/relationships/tags" Target="../tags/tag894.xml"/><Relationship Id="rId9" Type="http://schemas.openxmlformats.org/officeDocument/2006/relationships/tags" Target="../tags/tag899.xml"/><Relationship Id="rId14" Type="http://schemas.openxmlformats.org/officeDocument/2006/relationships/tags" Target="../tags/tag90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2" Type="http://schemas.openxmlformats.org/officeDocument/2006/relationships/hyperlink" Target="https://academic.oup.com/book/35330/chapter-abstract/300000484?redirectedFrom=fulltext" TargetMode="External"/><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3.xml.rels><?xml version="1.0" encoding="UTF-8" standalone="yes"?>
<Relationships xmlns="http://schemas.openxmlformats.org/package/2006/relationships"><Relationship Id="rId2" Type="http://schemas.openxmlformats.org/officeDocument/2006/relationships/hyperlink" Target="https://academic.oup.com/ser/article/6/4/703/1739555?login=true" TargetMode="External"/><Relationship Id="rId1" Type="http://schemas.openxmlformats.org/officeDocument/2006/relationships/slideLayout" Target="../slideLayouts/slideLayout8.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7.xml.rels><?xml version="1.0" encoding="UTF-8" standalone="yes"?>
<Relationships xmlns="http://schemas.openxmlformats.org/package/2006/relationships"><Relationship Id="rId117" Type="http://schemas.openxmlformats.org/officeDocument/2006/relationships/tags" Target="../tags/tag1024.xml"/><Relationship Id="rId671" Type="http://schemas.openxmlformats.org/officeDocument/2006/relationships/tags" Target="../tags/tag1578.xml"/><Relationship Id="rId769" Type="http://schemas.openxmlformats.org/officeDocument/2006/relationships/tags" Target="../tags/tag1676.xml"/><Relationship Id="rId21" Type="http://schemas.openxmlformats.org/officeDocument/2006/relationships/tags" Target="../tags/tag928.xml"/><Relationship Id="rId324" Type="http://schemas.openxmlformats.org/officeDocument/2006/relationships/tags" Target="../tags/tag1231.xml"/><Relationship Id="rId531" Type="http://schemas.openxmlformats.org/officeDocument/2006/relationships/tags" Target="../tags/tag1438.xml"/><Relationship Id="rId629" Type="http://schemas.openxmlformats.org/officeDocument/2006/relationships/tags" Target="../tags/tag1536.xml"/><Relationship Id="rId170" Type="http://schemas.openxmlformats.org/officeDocument/2006/relationships/tags" Target="../tags/tag1077.xml"/><Relationship Id="rId836" Type="http://schemas.openxmlformats.org/officeDocument/2006/relationships/tags" Target="../tags/tag1743.xml"/><Relationship Id="rId268" Type="http://schemas.openxmlformats.org/officeDocument/2006/relationships/tags" Target="../tags/tag1175.xml"/><Relationship Id="rId475" Type="http://schemas.openxmlformats.org/officeDocument/2006/relationships/tags" Target="../tags/tag1382.xml"/><Relationship Id="rId682" Type="http://schemas.openxmlformats.org/officeDocument/2006/relationships/tags" Target="../tags/tag1589.xml"/><Relationship Id="rId32" Type="http://schemas.openxmlformats.org/officeDocument/2006/relationships/tags" Target="../tags/tag939.xml"/><Relationship Id="rId128" Type="http://schemas.openxmlformats.org/officeDocument/2006/relationships/tags" Target="../tags/tag1035.xml"/><Relationship Id="rId335" Type="http://schemas.openxmlformats.org/officeDocument/2006/relationships/tags" Target="../tags/tag1242.xml"/><Relationship Id="rId542" Type="http://schemas.openxmlformats.org/officeDocument/2006/relationships/tags" Target="../tags/tag1449.xml"/><Relationship Id="rId181" Type="http://schemas.openxmlformats.org/officeDocument/2006/relationships/tags" Target="../tags/tag1088.xml"/><Relationship Id="rId402" Type="http://schemas.openxmlformats.org/officeDocument/2006/relationships/tags" Target="../tags/tag1309.xml"/><Relationship Id="rId279" Type="http://schemas.openxmlformats.org/officeDocument/2006/relationships/tags" Target="../tags/tag1186.xml"/><Relationship Id="rId486" Type="http://schemas.openxmlformats.org/officeDocument/2006/relationships/tags" Target="../tags/tag1393.xml"/><Relationship Id="rId693" Type="http://schemas.openxmlformats.org/officeDocument/2006/relationships/tags" Target="../tags/tag1600.xml"/><Relationship Id="rId707" Type="http://schemas.openxmlformats.org/officeDocument/2006/relationships/tags" Target="../tags/tag1614.xml"/><Relationship Id="rId43" Type="http://schemas.openxmlformats.org/officeDocument/2006/relationships/tags" Target="../tags/tag950.xml"/><Relationship Id="rId139" Type="http://schemas.openxmlformats.org/officeDocument/2006/relationships/tags" Target="../tags/tag1046.xml"/><Relationship Id="rId346" Type="http://schemas.openxmlformats.org/officeDocument/2006/relationships/tags" Target="../tags/tag1253.xml"/><Relationship Id="rId553" Type="http://schemas.openxmlformats.org/officeDocument/2006/relationships/tags" Target="../tags/tag1460.xml"/><Relationship Id="rId760" Type="http://schemas.openxmlformats.org/officeDocument/2006/relationships/tags" Target="../tags/tag1667.xml"/><Relationship Id="rId192" Type="http://schemas.openxmlformats.org/officeDocument/2006/relationships/tags" Target="../tags/tag1099.xml"/><Relationship Id="rId206" Type="http://schemas.openxmlformats.org/officeDocument/2006/relationships/tags" Target="../tags/tag1113.xml"/><Relationship Id="rId413" Type="http://schemas.openxmlformats.org/officeDocument/2006/relationships/tags" Target="../tags/tag1320.xml"/><Relationship Id="rId497" Type="http://schemas.openxmlformats.org/officeDocument/2006/relationships/tags" Target="../tags/tag1404.xml"/><Relationship Id="rId620" Type="http://schemas.openxmlformats.org/officeDocument/2006/relationships/tags" Target="../tags/tag1527.xml"/><Relationship Id="rId718" Type="http://schemas.openxmlformats.org/officeDocument/2006/relationships/tags" Target="../tags/tag1625.xml"/><Relationship Id="rId357" Type="http://schemas.openxmlformats.org/officeDocument/2006/relationships/tags" Target="../tags/tag1264.xml"/><Relationship Id="rId54" Type="http://schemas.openxmlformats.org/officeDocument/2006/relationships/tags" Target="../tags/tag961.xml"/><Relationship Id="rId217" Type="http://schemas.openxmlformats.org/officeDocument/2006/relationships/tags" Target="../tags/tag1124.xml"/><Relationship Id="rId564" Type="http://schemas.openxmlformats.org/officeDocument/2006/relationships/tags" Target="../tags/tag1471.xml"/><Relationship Id="rId771" Type="http://schemas.openxmlformats.org/officeDocument/2006/relationships/tags" Target="../tags/tag1678.xml"/><Relationship Id="rId424" Type="http://schemas.openxmlformats.org/officeDocument/2006/relationships/tags" Target="../tags/tag1331.xml"/><Relationship Id="rId631" Type="http://schemas.openxmlformats.org/officeDocument/2006/relationships/tags" Target="../tags/tag1538.xml"/><Relationship Id="rId729" Type="http://schemas.openxmlformats.org/officeDocument/2006/relationships/tags" Target="../tags/tag1636.xml"/><Relationship Id="rId270" Type="http://schemas.openxmlformats.org/officeDocument/2006/relationships/tags" Target="../tags/tag1177.xml"/><Relationship Id="rId65" Type="http://schemas.openxmlformats.org/officeDocument/2006/relationships/tags" Target="../tags/tag972.xml"/><Relationship Id="rId130" Type="http://schemas.openxmlformats.org/officeDocument/2006/relationships/tags" Target="../tags/tag1037.xml"/><Relationship Id="rId368" Type="http://schemas.openxmlformats.org/officeDocument/2006/relationships/tags" Target="../tags/tag1275.xml"/><Relationship Id="rId575" Type="http://schemas.openxmlformats.org/officeDocument/2006/relationships/tags" Target="../tags/tag1482.xml"/><Relationship Id="rId782" Type="http://schemas.openxmlformats.org/officeDocument/2006/relationships/tags" Target="../tags/tag1689.xml"/><Relationship Id="rId228" Type="http://schemas.openxmlformats.org/officeDocument/2006/relationships/tags" Target="../tags/tag1135.xml"/><Relationship Id="rId435" Type="http://schemas.openxmlformats.org/officeDocument/2006/relationships/tags" Target="../tags/tag1342.xml"/><Relationship Id="rId642" Type="http://schemas.openxmlformats.org/officeDocument/2006/relationships/tags" Target="../tags/tag1549.xml"/><Relationship Id="rId281" Type="http://schemas.openxmlformats.org/officeDocument/2006/relationships/tags" Target="../tags/tag1188.xml"/><Relationship Id="rId502" Type="http://schemas.openxmlformats.org/officeDocument/2006/relationships/tags" Target="../tags/tag1409.xml"/><Relationship Id="rId76" Type="http://schemas.openxmlformats.org/officeDocument/2006/relationships/tags" Target="../tags/tag983.xml"/><Relationship Id="rId141" Type="http://schemas.openxmlformats.org/officeDocument/2006/relationships/tags" Target="../tags/tag1048.xml"/><Relationship Id="rId379" Type="http://schemas.openxmlformats.org/officeDocument/2006/relationships/tags" Target="../tags/tag1286.xml"/><Relationship Id="rId586" Type="http://schemas.openxmlformats.org/officeDocument/2006/relationships/tags" Target="../tags/tag1493.xml"/><Relationship Id="rId793" Type="http://schemas.openxmlformats.org/officeDocument/2006/relationships/tags" Target="../tags/tag1700.xml"/><Relationship Id="rId807" Type="http://schemas.openxmlformats.org/officeDocument/2006/relationships/tags" Target="../tags/tag1714.xml"/><Relationship Id="rId7" Type="http://schemas.openxmlformats.org/officeDocument/2006/relationships/tags" Target="../tags/tag914.xml"/><Relationship Id="rId239" Type="http://schemas.openxmlformats.org/officeDocument/2006/relationships/tags" Target="../tags/tag1146.xml"/><Relationship Id="rId446" Type="http://schemas.openxmlformats.org/officeDocument/2006/relationships/tags" Target="../tags/tag1353.xml"/><Relationship Id="rId653" Type="http://schemas.openxmlformats.org/officeDocument/2006/relationships/tags" Target="../tags/tag1560.xml"/><Relationship Id="rId292" Type="http://schemas.openxmlformats.org/officeDocument/2006/relationships/tags" Target="../tags/tag1199.xml"/><Relationship Id="rId306" Type="http://schemas.openxmlformats.org/officeDocument/2006/relationships/tags" Target="../tags/tag1213.xml"/><Relationship Id="rId87" Type="http://schemas.openxmlformats.org/officeDocument/2006/relationships/tags" Target="../tags/tag994.xml"/><Relationship Id="rId513" Type="http://schemas.openxmlformats.org/officeDocument/2006/relationships/tags" Target="../tags/tag1420.xml"/><Relationship Id="rId597" Type="http://schemas.openxmlformats.org/officeDocument/2006/relationships/tags" Target="../tags/tag1504.xml"/><Relationship Id="rId720" Type="http://schemas.openxmlformats.org/officeDocument/2006/relationships/tags" Target="../tags/tag1627.xml"/><Relationship Id="rId818" Type="http://schemas.openxmlformats.org/officeDocument/2006/relationships/tags" Target="../tags/tag1725.xml"/><Relationship Id="rId152" Type="http://schemas.openxmlformats.org/officeDocument/2006/relationships/tags" Target="../tags/tag1059.xml"/><Relationship Id="rId457" Type="http://schemas.openxmlformats.org/officeDocument/2006/relationships/tags" Target="../tags/tag1364.xml"/><Relationship Id="rId664" Type="http://schemas.openxmlformats.org/officeDocument/2006/relationships/tags" Target="../tags/tag1571.xml"/><Relationship Id="rId14" Type="http://schemas.openxmlformats.org/officeDocument/2006/relationships/tags" Target="../tags/tag921.xml"/><Relationship Id="rId317" Type="http://schemas.openxmlformats.org/officeDocument/2006/relationships/tags" Target="../tags/tag1224.xml"/><Relationship Id="rId524" Type="http://schemas.openxmlformats.org/officeDocument/2006/relationships/tags" Target="../tags/tag1431.xml"/><Relationship Id="rId731" Type="http://schemas.openxmlformats.org/officeDocument/2006/relationships/tags" Target="../tags/tag1638.xml"/><Relationship Id="rId98" Type="http://schemas.openxmlformats.org/officeDocument/2006/relationships/tags" Target="../tags/tag1005.xml"/><Relationship Id="rId163" Type="http://schemas.openxmlformats.org/officeDocument/2006/relationships/tags" Target="../tags/tag1070.xml"/><Relationship Id="rId370" Type="http://schemas.openxmlformats.org/officeDocument/2006/relationships/tags" Target="../tags/tag1277.xml"/><Relationship Id="rId829" Type="http://schemas.openxmlformats.org/officeDocument/2006/relationships/tags" Target="../tags/tag1736.xml"/><Relationship Id="rId230" Type="http://schemas.openxmlformats.org/officeDocument/2006/relationships/tags" Target="../tags/tag1137.xml"/><Relationship Id="rId468" Type="http://schemas.openxmlformats.org/officeDocument/2006/relationships/tags" Target="../tags/tag1375.xml"/><Relationship Id="rId675" Type="http://schemas.openxmlformats.org/officeDocument/2006/relationships/tags" Target="../tags/tag1582.xml"/><Relationship Id="rId25" Type="http://schemas.openxmlformats.org/officeDocument/2006/relationships/tags" Target="../tags/tag932.xml"/><Relationship Id="rId328" Type="http://schemas.openxmlformats.org/officeDocument/2006/relationships/tags" Target="../tags/tag1235.xml"/><Relationship Id="rId535" Type="http://schemas.openxmlformats.org/officeDocument/2006/relationships/tags" Target="../tags/tag1442.xml"/><Relationship Id="rId742" Type="http://schemas.openxmlformats.org/officeDocument/2006/relationships/tags" Target="../tags/tag1649.xml"/><Relationship Id="rId174" Type="http://schemas.openxmlformats.org/officeDocument/2006/relationships/tags" Target="../tags/tag1081.xml"/><Relationship Id="rId381" Type="http://schemas.openxmlformats.org/officeDocument/2006/relationships/tags" Target="../tags/tag1288.xml"/><Relationship Id="rId602" Type="http://schemas.openxmlformats.org/officeDocument/2006/relationships/tags" Target="../tags/tag1509.xml"/><Relationship Id="rId241" Type="http://schemas.openxmlformats.org/officeDocument/2006/relationships/tags" Target="../tags/tag1148.xml"/><Relationship Id="rId479" Type="http://schemas.openxmlformats.org/officeDocument/2006/relationships/tags" Target="../tags/tag1386.xml"/><Relationship Id="rId686" Type="http://schemas.openxmlformats.org/officeDocument/2006/relationships/tags" Target="../tags/tag1593.xml"/><Relationship Id="rId36" Type="http://schemas.openxmlformats.org/officeDocument/2006/relationships/tags" Target="../tags/tag943.xml"/><Relationship Id="rId339" Type="http://schemas.openxmlformats.org/officeDocument/2006/relationships/tags" Target="../tags/tag1246.xml"/><Relationship Id="rId546" Type="http://schemas.openxmlformats.org/officeDocument/2006/relationships/tags" Target="../tags/tag1453.xml"/><Relationship Id="rId753" Type="http://schemas.openxmlformats.org/officeDocument/2006/relationships/tags" Target="../tags/tag1660.xml"/><Relationship Id="rId101" Type="http://schemas.openxmlformats.org/officeDocument/2006/relationships/tags" Target="../tags/tag1008.xml"/><Relationship Id="rId185" Type="http://schemas.openxmlformats.org/officeDocument/2006/relationships/tags" Target="../tags/tag1092.xml"/><Relationship Id="rId406" Type="http://schemas.openxmlformats.org/officeDocument/2006/relationships/tags" Target="../tags/tag1313.xml"/><Relationship Id="rId392" Type="http://schemas.openxmlformats.org/officeDocument/2006/relationships/tags" Target="../tags/tag1299.xml"/><Relationship Id="rId613" Type="http://schemas.openxmlformats.org/officeDocument/2006/relationships/tags" Target="../tags/tag1520.xml"/><Relationship Id="rId697" Type="http://schemas.openxmlformats.org/officeDocument/2006/relationships/tags" Target="../tags/tag1604.xml"/><Relationship Id="rId820" Type="http://schemas.openxmlformats.org/officeDocument/2006/relationships/tags" Target="../tags/tag1727.xml"/><Relationship Id="rId252" Type="http://schemas.openxmlformats.org/officeDocument/2006/relationships/tags" Target="../tags/tag1159.xml"/><Relationship Id="rId47" Type="http://schemas.openxmlformats.org/officeDocument/2006/relationships/tags" Target="../tags/tag954.xml"/><Relationship Id="rId112" Type="http://schemas.openxmlformats.org/officeDocument/2006/relationships/tags" Target="../tags/tag1019.xml"/><Relationship Id="rId557" Type="http://schemas.openxmlformats.org/officeDocument/2006/relationships/tags" Target="../tags/tag1464.xml"/><Relationship Id="rId764" Type="http://schemas.openxmlformats.org/officeDocument/2006/relationships/tags" Target="../tags/tag1671.xml"/><Relationship Id="rId196" Type="http://schemas.openxmlformats.org/officeDocument/2006/relationships/tags" Target="../tags/tag1103.xml"/><Relationship Id="rId417" Type="http://schemas.openxmlformats.org/officeDocument/2006/relationships/tags" Target="../tags/tag1324.xml"/><Relationship Id="rId624" Type="http://schemas.openxmlformats.org/officeDocument/2006/relationships/tags" Target="../tags/tag1531.xml"/><Relationship Id="rId831" Type="http://schemas.openxmlformats.org/officeDocument/2006/relationships/tags" Target="../tags/tag1738.xml"/><Relationship Id="rId263" Type="http://schemas.openxmlformats.org/officeDocument/2006/relationships/tags" Target="../tags/tag1170.xml"/><Relationship Id="rId470" Type="http://schemas.openxmlformats.org/officeDocument/2006/relationships/tags" Target="../tags/tag1377.xml"/><Relationship Id="rId58" Type="http://schemas.openxmlformats.org/officeDocument/2006/relationships/tags" Target="../tags/tag965.xml"/><Relationship Id="rId123" Type="http://schemas.openxmlformats.org/officeDocument/2006/relationships/tags" Target="../tags/tag1030.xml"/><Relationship Id="rId330" Type="http://schemas.openxmlformats.org/officeDocument/2006/relationships/tags" Target="../tags/tag1237.xml"/><Relationship Id="rId568" Type="http://schemas.openxmlformats.org/officeDocument/2006/relationships/tags" Target="../tags/tag1475.xml"/><Relationship Id="rId775" Type="http://schemas.openxmlformats.org/officeDocument/2006/relationships/tags" Target="../tags/tag1682.xml"/><Relationship Id="rId428" Type="http://schemas.openxmlformats.org/officeDocument/2006/relationships/tags" Target="../tags/tag1335.xml"/><Relationship Id="rId635" Type="http://schemas.openxmlformats.org/officeDocument/2006/relationships/tags" Target="../tags/tag1542.xml"/><Relationship Id="rId274" Type="http://schemas.openxmlformats.org/officeDocument/2006/relationships/tags" Target="../tags/tag1181.xml"/><Relationship Id="rId481" Type="http://schemas.openxmlformats.org/officeDocument/2006/relationships/tags" Target="../tags/tag1388.xml"/><Relationship Id="rId702" Type="http://schemas.openxmlformats.org/officeDocument/2006/relationships/tags" Target="../tags/tag1609.xml"/><Relationship Id="rId69" Type="http://schemas.openxmlformats.org/officeDocument/2006/relationships/tags" Target="../tags/tag976.xml"/><Relationship Id="rId134" Type="http://schemas.openxmlformats.org/officeDocument/2006/relationships/tags" Target="../tags/tag1041.xml"/><Relationship Id="rId579" Type="http://schemas.openxmlformats.org/officeDocument/2006/relationships/tags" Target="../tags/tag1486.xml"/><Relationship Id="rId786" Type="http://schemas.openxmlformats.org/officeDocument/2006/relationships/tags" Target="../tags/tag1693.xml"/><Relationship Id="rId341" Type="http://schemas.openxmlformats.org/officeDocument/2006/relationships/tags" Target="../tags/tag1248.xml"/><Relationship Id="rId439" Type="http://schemas.openxmlformats.org/officeDocument/2006/relationships/tags" Target="../tags/tag1346.xml"/><Relationship Id="rId646" Type="http://schemas.openxmlformats.org/officeDocument/2006/relationships/tags" Target="../tags/tag1553.xml"/><Relationship Id="rId201" Type="http://schemas.openxmlformats.org/officeDocument/2006/relationships/tags" Target="../tags/tag1108.xml"/><Relationship Id="rId285" Type="http://schemas.openxmlformats.org/officeDocument/2006/relationships/tags" Target="../tags/tag1192.xml"/><Relationship Id="rId506" Type="http://schemas.openxmlformats.org/officeDocument/2006/relationships/tags" Target="../tags/tag1413.xml"/><Relationship Id="rId492" Type="http://schemas.openxmlformats.org/officeDocument/2006/relationships/tags" Target="../tags/tag1399.xml"/><Relationship Id="rId713" Type="http://schemas.openxmlformats.org/officeDocument/2006/relationships/tags" Target="../tags/tag1620.xml"/><Relationship Id="rId797" Type="http://schemas.openxmlformats.org/officeDocument/2006/relationships/tags" Target="../tags/tag1704.xml"/><Relationship Id="rId145" Type="http://schemas.openxmlformats.org/officeDocument/2006/relationships/tags" Target="../tags/tag1052.xml"/><Relationship Id="rId352" Type="http://schemas.openxmlformats.org/officeDocument/2006/relationships/tags" Target="../tags/tag1259.xml"/><Relationship Id="rId212" Type="http://schemas.openxmlformats.org/officeDocument/2006/relationships/tags" Target="../tags/tag1119.xml"/><Relationship Id="rId657" Type="http://schemas.openxmlformats.org/officeDocument/2006/relationships/tags" Target="../tags/tag1564.xml"/><Relationship Id="rId296" Type="http://schemas.openxmlformats.org/officeDocument/2006/relationships/tags" Target="../tags/tag1203.xml"/><Relationship Id="rId517" Type="http://schemas.openxmlformats.org/officeDocument/2006/relationships/tags" Target="../tags/tag1424.xml"/><Relationship Id="rId724" Type="http://schemas.openxmlformats.org/officeDocument/2006/relationships/tags" Target="../tags/tag1631.xml"/><Relationship Id="rId60" Type="http://schemas.openxmlformats.org/officeDocument/2006/relationships/tags" Target="../tags/tag967.xml"/><Relationship Id="rId156" Type="http://schemas.openxmlformats.org/officeDocument/2006/relationships/tags" Target="../tags/tag1063.xml"/><Relationship Id="rId363" Type="http://schemas.openxmlformats.org/officeDocument/2006/relationships/tags" Target="../tags/tag1270.xml"/><Relationship Id="rId570" Type="http://schemas.openxmlformats.org/officeDocument/2006/relationships/tags" Target="../tags/tag1477.xml"/><Relationship Id="rId223" Type="http://schemas.openxmlformats.org/officeDocument/2006/relationships/tags" Target="../tags/tag1130.xml"/><Relationship Id="rId430" Type="http://schemas.openxmlformats.org/officeDocument/2006/relationships/tags" Target="../tags/tag1337.xml"/><Relationship Id="rId668" Type="http://schemas.openxmlformats.org/officeDocument/2006/relationships/tags" Target="../tags/tag1575.xml"/><Relationship Id="rId18" Type="http://schemas.openxmlformats.org/officeDocument/2006/relationships/tags" Target="../tags/tag925.xml"/><Relationship Id="rId528" Type="http://schemas.openxmlformats.org/officeDocument/2006/relationships/tags" Target="../tags/tag1435.xml"/><Relationship Id="rId735" Type="http://schemas.openxmlformats.org/officeDocument/2006/relationships/tags" Target="../tags/tag1642.xml"/><Relationship Id="rId167" Type="http://schemas.openxmlformats.org/officeDocument/2006/relationships/tags" Target="../tags/tag1074.xml"/><Relationship Id="rId374" Type="http://schemas.openxmlformats.org/officeDocument/2006/relationships/tags" Target="../tags/tag1281.xml"/><Relationship Id="rId581" Type="http://schemas.openxmlformats.org/officeDocument/2006/relationships/tags" Target="../tags/tag1488.xml"/><Relationship Id="rId71" Type="http://schemas.openxmlformats.org/officeDocument/2006/relationships/tags" Target="../tags/tag978.xml"/><Relationship Id="rId234" Type="http://schemas.openxmlformats.org/officeDocument/2006/relationships/tags" Target="../tags/tag1141.xml"/><Relationship Id="rId679" Type="http://schemas.openxmlformats.org/officeDocument/2006/relationships/tags" Target="../tags/tag1586.xml"/><Relationship Id="rId802" Type="http://schemas.openxmlformats.org/officeDocument/2006/relationships/tags" Target="../tags/tag1709.xml"/><Relationship Id="rId2" Type="http://schemas.openxmlformats.org/officeDocument/2006/relationships/tags" Target="../tags/tag909.xml"/><Relationship Id="rId29" Type="http://schemas.openxmlformats.org/officeDocument/2006/relationships/tags" Target="../tags/tag936.xml"/><Relationship Id="rId441" Type="http://schemas.openxmlformats.org/officeDocument/2006/relationships/tags" Target="../tags/tag1348.xml"/><Relationship Id="rId539" Type="http://schemas.openxmlformats.org/officeDocument/2006/relationships/tags" Target="../tags/tag1446.xml"/><Relationship Id="rId746" Type="http://schemas.openxmlformats.org/officeDocument/2006/relationships/tags" Target="../tags/tag1653.xml"/><Relationship Id="rId178" Type="http://schemas.openxmlformats.org/officeDocument/2006/relationships/tags" Target="../tags/tag1085.xml"/><Relationship Id="rId301" Type="http://schemas.openxmlformats.org/officeDocument/2006/relationships/tags" Target="../tags/tag1208.xml"/><Relationship Id="rId82" Type="http://schemas.openxmlformats.org/officeDocument/2006/relationships/tags" Target="../tags/tag989.xml"/><Relationship Id="rId385" Type="http://schemas.openxmlformats.org/officeDocument/2006/relationships/tags" Target="../tags/tag1292.xml"/><Relationship Id="rId592" Type="http://schemas.openxmlformats.org/officeDocument/2006/relationships/tags" Target="../tags/tag1499.xml"/><Relationship Id="rId606" Type="http://schemas.openxmlformats.org/officeDocument/2006/relationships/tags" Target="../tags/tag1513.xml"/><Relationship Id="rId813" Type="http://schemas.openxmlformats.org/officeDocument/2006/relationships/tags" Target="../tags/tag1720.xml"/><Relationship Id="rId245" Type="http://schemas.openxmlformats.org/officeDocument/2006/relationships/tags" Target="../tags/tag1152.xml"/><Relationship Id="rId452" Type="http://schemas.openxmlformats.org/officeDocument/2006/relationships/tags" Target="../tags/tag1359.xml"/><Relationship Id="rId105" Type="http://schemas.openxmlformats.org/officeDocument/2006/relationships/tags" Target="../tags/tag1012.xml"/><Relationship Id="rId312" Type="http://schemas.openxmlformats.org/officeDocument/2006/relationships/tags" Target="../tags/tag1219.xml"/><Relationship Id="rId757" Type="http://schemas.openxmlformats.org/officeDocument/2006/relationships/tags" Target="../tags/tag1664.xml"/><Relationship Id="rId93" Type="http://schemas.openxmlformats.org/officeDocument/2006/relationships/tags" Target="../tags/tag1000.xml"/><Relationship Id="rId189" Type="http://schemas.openxmlformats.org/officeDocument/2006/relationships/tags" Target="../tags/tag1096.xml"/><Relationship Id="rId396" Type="http://schemas.openxmlformats.org/officeDocument/2006/relationships/tags" Target="../tags/tag1303.xml"/><Relationship Id="rId617" Type="http://schemas.openxmlformats.org/officeDocument/2006/relationships/tags" Target="../tags/tag1524.xml"/><Relationship Id="rId824" Type="http://schemas.openxmlformats.org/officeDocument/2006/relationships/tags" Target="../tags/tag1731.xml"/><Relationship Id="rId256" Type="http://schemas.openxmlformats.org/officeDocument/2006/relationships/tags" Target="../tags/tag1163.xml"/><Relationship Id="rId463" Type="http://schemas.openxmlformats.org/officeDocument/2006/relationships/tags" Target="../tags/tag1370.xml"/><Relationship Id="rId670" Type="http://schemas.openxmlformats.org/officeDocument/2006/relationships/tags" Target="../tags/tag1577.xml"/><Relationship Id="rId116" Type="http://schemas.openxmlformats.org/officeDocument/2006/relationships/tags" Target="../tags/tag1023.xml"/><Relationship Id="rId323" Type="http://schemas.openxmlformats.org/officeDocument/2006/relationships/tags" Target="../tags/tag1230.xml"/><Relationship Id="rId530" Type="http://schemas.openxmlformats.org/officeDocument/2006/relationships/tags" Target="../tags/tag1437.xml"/><Relationship Id="rId768" Type="http://schemas.openxmlformats.org/officeDocument/2006/relationships/tags" Target="../tags/tag1675.xml"/><Relationship Id="rId20" Type="http://schemas.openxmlformats.org/officeDocument/2006/relationships/tags" Target="../tags/tag927.xml"/><Relationship Id="rId628" Type="http://schemas.openxmlformats.org/officeDocument/2006/relationships/tags" Target="../tags/tag1535.xml"/><Relationship Id="rId835" Type="http://schemas.openxmlformats.org/officeDocument/2006/relationships/tags" Target="../tags/tag1742.xml"/><Relationship Id="rId267" Type="http://schemas.openxmlformats.org/officeDocument/2006/relationships/tags" Target="../tags/tag1174.xml"/><Relationship Id="rId474" Type="http://schemas.openxmlformats.org/officeDocument/2006/relationships/tags" Target="../tags/tag1381.xml"/><Relationship Id="rId127" Type="http://schemas.openxmlformats.org/officeDocument/2006/relationships/tags" Target="../tags/tag1034.xml"/><Relationship Id="rId681" Type="http://schemas.openxmlformats.org/officeDocument/2006/relationships/tags" Target="../tags/tag1588.xml"/><Relationship Id="rId779" Type="http://schemas.openxmlformats.org/officeDocument/2006/relationships/tags" Target="../tags/tag1686.xml"/><Relationship Id="rId31" Type="http://schemas.openxmlformats.org/officeDocument/2006/relationships/tags" Target="../tags/tag938.xml"/><Relationship Id="rId334" Type="http://schemas.openxmlformats.org/officeDocument/2006/relationships/tags" Target="../tags/tag1241.xml"/><Relationship Id="rId541" Type="http://schemas.openxmlformats.org/officeDocument/2006/relationships/tags" Target="../tags/tag1448.xml"/><Relationship Id="rId639" Type="http://schemas.openxmlformats.org/officeDocument/2006/relationships/tags" Target="../tags/tag1546.xml"/><Relationship Id="rId180" Type="http://schemas.openxmlformats.org/officeDocument/2006/relationships/tags" Target="../tags/tag1087.xml"/><Relationship Id="rId278" Type="http://schemas.openxmlformats.org/officeDocument/2006/relationships/tags" Target="../tags/tag1185.xml"/><Relationship Id="rId401" Type="http://schemas.openxmlformats.org/officeDocument/2006/relationships/tags" Target="../tags/tag1308.xml"/><Relationship Id="rId485" Type="http://schemas.openxmlformats.org/officeDocument/2006/relationships/tags" Target="../tags/tag1392.xml"/><Relationship Id="rId692" Type="http://schemas.openxmlformats.org/officeDocument/2006/relationships/tags" Target="../tags/tag1599.xml"/><Relationship Id="rId706" Type="http://schemas.openxmlformats.org/officeDocument/2006/relationships/tags" Target="../tags/tag1613.xml"/><Relationship Id="rId42" Type="http://schemas.openxmlformats.org/officeDocument/2006/relationships/tags" Target="../tags/tag949.xml"/><Relationship Id="rId138" Type="http://schemas.openxmlformats.org/officeDocument/2006/relationships/tags" Target="../tags/tag1045.xml"/><Relationship Id="rId345" Type="http://schemas.openxmlformats.org/officeDocument/2006/relationships/tags" Target="../tags/tag1252.xml"/><Relationship Id="rId552" Type="http://schemas.openxmlformats.org/officeDocument/2006/relationships/tags" Target="../tags/tag1459.xml"/><Relationship Id="rId191" Type="http://schemas.openxmlformats.org/officeDocument/2006/relationships/tags" Target="../tags/tag1098.xml"/><Relationship Id="rId205" Type="http://schemas.openxmlformats.org/officeDocument/2006/relationships/tags" Target="../tags/tag1112.xml"/><Relationship Id="rId412" Type="http://schemas.openxmlformats.org/officeDocument/2006/relationships/tags" Target="../tags/tag1319.xml"/><Relationship Id="rId289" Type="http://schemas.openxmlformats.org/officeDocument/2006/relationships/tags" Target="../tags/tag1196.xml"/><Relationship Id="rId496" Type="http://schemas.openxmlformats.org/officeDocument/2006/relationships/tags" Target="../tags/tag1403.xml"/><Relationship Id="rId717" Type="http://schemas.openxmlformats.org/officeDocument/2006/relationships/tags" Target="../tags/tag1624.xml"/><Relationship Id="rId53" Type="http://schemas.openxmlformats.org/officeDocument/2006/relationships/tags" Target="../tags/tag960.xml"/><Relationship Id="rId149" Type="http://schemas.openxmlformats.org/officeDocument/2006/relationships/tags" Target="../tags/tag1056.xml"/><Relationship Id="rId356" Type="http://schemas.openxmlformats.org/officeDocument/2006/relationships/tags" Target="../tags/tag1263.xml"/><Relationship Id="rId563" Type="http://schemas.openxmlformats.org/officeDocument/2006/relationships/tags" Target="../tags/tag1470.xml"/><Relationship Id="rId770" Type="http://schemas.openxmlformats.org/officeDocument/2006/relationships/tags" Target="../tags/tag1677.xml"/><Relationship Id="rId216" Type="http://schemas.openxmlformats.org/officeDocument/2006/relationships/tags" Target="../tags/tag1123.xml"/><Relationship Id="rId423" Type="http://schemas.openxmlformats.org/officeDocument/2006/relationships/tags" Target="../tags/tag1330.xml"/><Relationship Id="rId630" Type="http://schemas.openxmlformats.org/officeDocument/2006/relationships/tags" Target="../tags/tag1537.xml"/><Relationship Id="rId728" Type="http://schemas.openxmlformats.org/officeDocument/2006/relationships/tags" Target="../tags/tag1635.xml"/><Relationship Id="rId64" Type="http://schemas.openxmlformats.org/officeDocument/2006/relationships/tags" Target="../tags/tag971.xml"/><Relationship Id="rId367" Type="http://schemas.openxmlformats.org/officeDocument/2006/relationships/tags" Target="../tags/tag1274.xml"/><Relationship Id="rId574" Type="http://schemas.openxmlformats.org/officeDocument/2006/relationships/tags" Target="../tags/tag1481.xml"/><Relationship Id="rId227" Type="http://schemas.openxmlformats.org/officeDocument/2006/relationships/tags" Target="../tags/tag1134.xml"/><Relationship Id="rId781" Type="http://schemas.openxmlformats.org/officeDocument/2006/relationships/tags" Target="../tags/tag1688.xml"/><Relationship Id="rId434" Type="http://schemas.openxmlformats.org/officeDocument/2006/relationships/tags" Target="../tags/tag1341.xml"/><Relationship Id="rId641" Type="http://schemas.openxmlformats.org/officeDocument/2006/relationships/tags" Target="../tags/tag1548.xml"/><Relationship Id="rId739" Type="http://schemas.openxmlformats.org/officeDocument/2006/relationships/tags" Target="../tags/tag1646.xml"/><Relationship Id="rId280" Type="http://schemas.openxmlformats.org/officeDocument/2006/relationships/tags" Target="../tags/tag1187.xml"/><Relationship Id="rId501" Type="http://schemas.openxmlformats.org/officeDocument/2006/relationships/tags" Target="../tags/tag1408.xml"/><Relationship Id="rId75" Type="http://schemas.openxmlformats.org/officeDocument/2006/relationships/tags" Target="../tags/tag982.xml"/><Relationship Id="rId140" Type="http://schemas.openxmlformats.org/officeDocument/2006/relationships/tags" Target="../tags/tag1047.xml"/><Relationship Id="rId378" Type="http://schemas.openxmlformats.org/officeDocument/2006/relationships/tags" Target="../tags/tag1285.xml"/><Relationship Id="rId585" Type="http://schemas.openxmlformats.org/officeDocument/2006/relationships/tags" Target="../tags/tag1492.xml"/><Relationship Id="rId792" Type="http://schemas.openxmlformats.org/officeDocument/2006/relationships/tags" Target="../tags/tag1699.xml"/><Relationship Id="rId806" Type="http://schemas.openxmlformats.org/officeDocument/2006/relationships/tags" Target="../tags/tag1713.xml"/><Relationship Id="rId6" Type="http://schemas.openxmlformats.org/officeDocument/2006/relationships/tags" Target="../tags/tag913.xml"/><Relationship Id="rId238" Type="http://schemas.openxmlformats.org/officeDocument/2006/relationships/tags" Target="../tags/tag1145.xml"/><Relationship Id="rId445" Type="http://schemas.openxmlformats.org/officeDocument/2006/relationships/tags" Target="../tags/tag1352.xml"/><Relationship Id="rId652" Type="http://schemas.openxmlformats.org/officeDocument/2006/relationships/tags" Target="../tags/tag1559.xml"/><Relationship Id="rId291" Type="http://schemas.openxmlformats.org/officeDocument/2006/relationships/tags" Target="../tags/tag1198.xml"/><Relationship Id="rId305" Type="http://schemas.openxmlformats.org/officeDocument/2006/relationships/tags" Target="../tags/tag1212.xml"/><Relationship Id="rId512" Type="http://schemas.openxmlformats.org/officeDocument/2006/relationships/tags" Target="../tags/tag1419.xml"/><Relationship Id="rId86" Type="http://schemas.openxmlformats.org/officeDocument/2006/relationships/tags" Target="../tags/tag993.xml"/><Relationship Id="rId151" Type="http://schemas.openxmlformats.org/officeDocument/2006/relationships/tags" Target="../tags/tag1058.xml"/><Relationship Id="rId389" Type="http://schemas.openxmlformats.org/officeDocument/2006/relationships/tags" Target="../tags/tag1296.xml"/><Relationship Id="rId596" Type="http://schemas.openxmlformats.org/officeDocument/2006/relationships/tags" Target="../tags/tag1503.xml"/><Relationship Id="rId817" Type="http://schemas.openxmlformats.org/officeDocument/2006/relationships/tags" Target="../tags/tag1724.xml"/><Relationship Id="rId249" Type="http://schemas.openxmlformats.org/officeDocument/2006/relationships/tags" Target="../tags/tag1156.xml"/><Relationship Id="rId456" Type="http://schemas.openxmlformats.org/officeDocument/2006/relationships/tags" Target="../tags/tag1363.xml"/><Relationship Id="rId663" Type="http://schemas.openxmlformats.org/officeDocument/2006/relationships/tags" Target="../tags/tag1570.xml"/><Relationship Id="rId13" Type="http://schemas.openxmlformats.org/officeDocument/2006/relationships/tags" Target="../tags/tag920.xml"/><Relationship Id="rId109" Type="http://schemas.openxmlformats.org/officeDocument/2006/relationships/tags" Target="../tags/tag1016.xml"/><Relationship Id="rId316" Type="http://schemas.openxmlformats.org/officeDocument/2006/relationships/tags" Target="../tags/tag1223.xml"/><Relationship Id="rId523" Type="http://schemas.openxmlformats.org/officeDocument/2006/relationships/tags" Target="../tags/tag1430.xml"/><Relationship Id="rId97" Type="http://schemas.openxmlformats.org/officeDocument/2006/relationships/tags" Target="../tags/tag1004.xml"/><Relationship Id="rId730" Type="http://schemas.openxmlformats.org/officeDocument/2006/relationships/tags" Target="../tags/tag1637.xml"/><Relationship Id="rId828" Type="http://schemas.openxmlformats.org/officeDocument/2006/relationships/tags" Target="../tags/tag1735.xml"/><Relationship Id="rId162" Type="http://schemas.openxmlformats.org/officeDocument/2006/relationships/tags" Target="../tags/tag1069.xml"/><Relationship Id="rId218" Type="http://schemas.openxmlformats.org/officeDocument/2006/relationships/tags" Target="../tags/tag1125.xml"/><Relationship Id="rId425" Type="http://schemas.openxmlformats.org/officeDocument/2006/relationships/tags" Target="../tags/tag1332.xml"/><Relationship Id="rId467" Type="http://schemas.openxmlformats.org/officeDocument/2006/relationships/tags" Target="../tags/tag1374.xml"/><Relationship Id="rId632" Type="http://schemas.openxmlformats.org/officeDocument/2006/relationships/tags" Target="../tags/tag1539.xml"/><Relationship Id="rId271" Type="http://schemas.openxmlformats.org/officeDocument/2006/relationships/tags" Target="../tags/tag1178.xml"/><Relationship Id="rId674" Type="http://schemas.openxmlformats.org/officeDocument/2006/relationships/tags" Target="../tags/tag1581.xml"/><Relationship Id="rId24" Type="http://schemas.openxmlformats.org/officeDocument/2006/relationships/tags" Target="../tags/tag931.xml"/><Relationship Id="rId66" Type="http://schemas.openxmlformats.org/officeDocument/2006/relationships/tags" Target="../tags/tag973.xml"/><Relationship Id="rId131" Type="http://schemas.openxmlformats.org/officeDocument/2006/relationships/tags" Target="../tags/tag1038.xml"/><Relationship Id="rId327" Type="http://schemas.openxmlformats.org/officeDocument/2006/relationships/tags" Target="../tags/tag1234.xml"/><Relationship Id="rId369" Type="http://schemas.openxmlformats.org/officeDocument/2006/relationships/tags" Target="../tags/tag1276.xml"/><Relationship Id="rId534" Type="http://schemas.openxmlformats.org/officeDocument/2006/relationships/tags" Target="../tags/tag1441.xml"/><Relationship Id="rId576" Type="http://schemas.openxmlformats.org/officeDocument/2006/relationships/tags" Target="../tags/tag1483.xml"/><Relationship Id="rId741" Type="http://schemas.openxmlformats.org/officeDocument/2006/relationships/tags" Target="../tags/tag1648.xml"/><Relationship Id="rId783" Type="http://schemas.openxmlformats.org/officeDocument/2006/relationships/tags" Target="../tags/tag1690.xml"/><Relationship Id="rId839" Type="http://schemas.openxmlformats.org/officeDocument/2006/relationships/tags" Target="../tags/tag1746.xml"/><Relationship Id="rId173" Type="http://schemas.openxmlformats.org/officeDocument/2006/relationships/tags" Target="../tags/tag1080.xml"/><Relationship Id="rId229" Type="http://schemas.openxmlformats.org/officeDocument/2006/relationships/tags" Target="../tags/tag1136.xml"/><Relationship Id="rId380" Type="http://schemas.openxmlformats.org/officeDocument/2006/relationships/tags" Target="../tags/tag1287.xml"/><Relationship Id="rId436" Type="http://schemas.openxmlformats.org/officeDocument/2006/relationships/tags" Target="../tags/tag1343.xml"/><Relationship Id="rId601" Type="http://schemas.openxmlformats.org/officeDocument/2006/relationships/tags" Target="../tags/tag1508.xml"/><Relationship Id="rId643" Type="http://schemas.openxmlformats.org/officeDocument/2006/relationships/tags" Target="../tags/tag1550.xml"/><Relationship Id="rId240" Type="http://schemas.openxmlformats.org/officeDocument/2006/relationships/tags" Target="../tags/tag1147.xml"/><Relationship Id="rId478" Type="http://schemas.openxmlformats.org/officeDocument/2006/relationships/tags" Target="../tags/tag1385.xml"/><Relationship Id="rId685" Type="http://schemas.openxmlformats.org/officeDocument/2006/relationships/tags" Target="../tags/tag1592.xml"/><Relationship Id="rId35" Type="http://schemas.openxmlformats.org/officeDocument/2006/relationships/tags" Target="../tags/tag942.xml"/><Relationship Id="rId77" Type="http://schemas.openxmlformats.org/officeDocument/2006/relationships/tags" Target="../tags/tag984.xml"/><Relationship Id="rId100" Type="http://schemas.openxmlformats.org/officeDocument/2006/relationships/tags" Target="../tags/tag1007.xml"/><Relationship Id="rId282" Type="http://schemas.openxmlformats.org/officeDocument/2006/relationships/tags" Target="../tags/tag1189.xml"/><Relationship Id="rId338" Type="http://schemas.openxmlformats.org/officeDocument/2006/relationships/tags" Target="../tags/tag1245.xml"/><Relationship Id="rId503" Type="http://schemas.openxmlformats.org/officeDocument/2006/relationships/tags" Target="../tags/tag1410.xml"/><Relationship Id="rId545" Type="http://schemas.openxmlformats.org/officeDocument/2006/relationships/tags" Target="../tags/tag1452.xml"/><Relationship Id="rId587" Type="http://schemas.openxmlformats.org/officeDocument/2006/relationships/tags" Target="../tags/tag1494.xml"/><Relationship Id="rId710" Type="http://schemas.openxmlformats.org/officeDocument/2006/relationships/tags" Target="../tags/tag1617.xml"/><Relationship Id="rId752" Type="http://schemas.openxmlformats.org/officeDocument/2006/relationships/tags" Target="../tags/tag1659.xml"/><Relationship Id="rId808" Type="http://schemas.openxmlformats.org/officeDocument/2006/relationships/tags" Target="../tags/tag1715.xml"/><Relationship Id="rId8" Type="http://schemas.openxmlformats.org/officeDocument/2006/relationships/tags" Target="../tags/tag915.xml"/><Relationship Id="rId142" Type="http://schemas.openxmlformats.org/officeDocument/2006/relationships/tags" Target="../tags/tag1049.xml"/><Relationship Id="rId184" Type="http://schemas.openxmlformats.org/officeDocument/2006/relationships/tags" Target="../tags/tag1091.xml"/><Relationship Id="rId391" Type="http://schemas.openxmlformats.org/officeDocument/2006/relationships/tags" Target="../tags/tag1298.xml"/><Relationship Id="rId405" Type="http://schemas.openxmlformats.org/officeDocument/2006/relationships/tags" Target="../tags/tag1312.xml"/><Relationship Id="rId447" Type="http://schemas.openxmlformats.org/officeDocument/2006/relationships/tags" Target="../tags/tag1354.xml"/><Relationship Id="rId612" Type="http://schemas.openxmlformats.org/officeDocument/2006/relationships/tags" Target="../tags/tag1519.xml"/><Relationship Id="rId794" Type="http://schemas.openxmlformats.org/officeDocument/2006/relationships/tags" Target="../tags/tag1701.xml"/><Relationship Id="rId251" Type="http://schemas.openxmlformats.org/officeDocument/2006/relationships/tags" Target="../tags/tag1158.xml"/><Relationship Id="rId489" Type="http://schemas.openxmlformats.org/officeDocument/2006/relationships/tags" Target="../tags/tag1396.xml"/><Relationship Id="rId654" Type="http://schemas.openxmlformats.org/officeDocument/2006/relationships/tags" Target="../tags/tag1561.xml"/><Relationship Id="rId696" Type="http://schemas.openxmlformats.org/officeDocument/2006/relationships/tags" Target="../tags/tag1603.xml"/><Relationship Id="rId46" Type="http://schemas.openxmlformats.org/officeDocument/2006/relationships/tags" Target="../tags/tag953.xml"/><Relationship Id="rId293" Type="http://schemas.openxmlformats.org/officeDocument/2006/relationships/tags" Target="../tags/tag1200.xml"/><Relationship Id="rId307" Type="http://schemas.openxmlformats.org/officeDocument/2006/relationships/tags" Target="../tags/tag1214.xml"/><Relationship Id="rId349" Type="http://schemas.openxmlformats.org/officeDocument/2006/relationships/tags" Target="../tags/tag1256.xml"/><Relationship Id="rId514" Type="http://schemas.openxmlformats.org/officeDocument/2006/relationships/tags" Target="../tags/tag1421.xml"/><Relationship Id="rId556" Type="http://schemas.openxmlformats.org/officeDocument/2006/relationships/tags" Target="../tags/tag1463.xml"/><Relationship Id="rId721" Type="http://schemas.openxmlformats.org/officeDocument/2006/relationships/tags" Target="../tags/tag1628.xml"/><Relationship Id="rId763" Type="http://schemas.openxmlformats.org/officeDocument/2006/relationships/tags" Target="../tags/tag1670.xml"/><Relationship Id="rId88" Type="http://schemas.openxmlformats.org/officeDocument/2006/relationships/tags" Target="../tags/tag995.xml"/><Relationship Id="rId111" Type="http://schemas.openxmlformats.org/officeDocument/2006/relationships/tags" Target="../tags/tag1018.xml"/><Relationship Id="rId153" Type="http://schemas.openxmlformats.org/officeDocument/2006/relationships/tags" Target="../tags/tag1060.xml"/><Relationship Id="rId195" Type="http://schemas.openxmlformats.org/officeDocument/2006/relationships/tags" Target="../tags/tag1102.xml"/><Relationship Id="rId209" Type="http://schemas.openxmlformats.org/officeDocument/2006/relationships/tags" Target="../tags/tag1116.xml"/><Relationship Id="rId360" Type="http://schemas.openxmlformats.org/officeDocument/2006/relationships/tags" Target="../tags/tag1267.xml"/><Relationship Id="rId416" Type="http://schemas.openxmlformats.org/officeDocument/2006/relationships/tags" Target="../tags/tag1323.xml"/><Relationship Id="rId598" Type="http://schemas.openxmlformats.org/officeDocument/2006/relationships/tags" Target="../tags/tag1505.xml"/><Relationship Id="rId819" Type="http://schemas.openxmlformats.org/officeDocument/2006/relationships/tags" Target="../tags/tag1726.xml"/><Relationship Id="rId220" Type="http://schemas.openxmlformats.org/officeDocument/2006/relationships/tags" Target="../tags/tag1127.xml"/><Relationship Id="rId458" Type="http://schemas.openxmlformats.org/officeDocument/2006/relationships/tags" Target="../tags/tag1365.xml"/><Relationship Id="rId623" Type="http://schemas.openxmlformats.org/officeDocument/2006/relationships/tags" Target="../tags/tag1530.xml"/><Relationship Id="rId665" Type="http://schemas.openxmlformats.org/officeDocument/2006/relationships/tags" Target="../tags/tag1572.xml"/><Relationship Id="rId830" Type="http://schemas.openxmlformats.org/officeDocument/2006/relationships/tags" Target="../tags/tag1737.xml"/><Relationship Id="rId15" Type="http://schemas.openxmlformats.org/officeDocument/2006/relationships/tags" Target="../tags/tag922.xml"/><Relationship Id="rId57" Type="http://schemas.openxmlformats.org/officeDocument/2006/relationships/tags" Target="../tags/tag964.xml"/><Relationship Id="rId262" Type="http://schemas.openxmlformats.org/officeDocument/2006/relationships/tags" Target="../tags/tag1169.xml"/><Relationship Id="rId318" Type="http://schemas.openxmlformats.org/officeDocument/2006/relationships/tags" Target="../tags/tag1225.xml"/><Relationship Id="rId525" Type="http://schemas.openxmlformats.org/officeDocument/2006/relationships/tags" Target="../tags/tag1432.xml"/><Relationship Id="rId567" Type="http://schemas.openxmlformats.org/officeDocument/2006/relationships/tags" Target="../tags/tag1474.xml"/><Relationship Id="rId732" Type="http://schemas.openxmlformats.org/officeDocument/2006/relationships/tags" Target="../tags/tag1639.xml"/><Relationship Id="rId99" Type="http://schemas.openxmlformats.org/officeDocument/2006/relationships/tags" Target="../tags/tag1006.xml"/><Relationship Id="rId122" Type="http://schemas.openxmlformats.org/officeDocument/2006/relationships/tags" Target="../tags/tag1029.xml"/><Relationship Id="rId164" Type="http://schemas.openxmlformats.org/officeDocument/2006/relationships/tags" Target="../tags/tag1071.xml"/><Relationship Id="rId371" Type="http://schemas.openxmlformats.org/officeDocument/2006/relationships/tags" Target="../tags/tag1278.xml"/><Relationship Id="rId774" Type="http://schemas.openxmlformats.org/officeDocument/2006/relationships/tags" Target="../tags/tag1681.xml"/><Relationship Id="rId427" Type="http://schemas.openxmlformats.org/officeDocument/2006/relationships/tags" Target="../tags/tag1334.xml"/><Relationship Id="rId469" Type="http://schemas.openxmlformats.org/officeDocument/2006/relationships/tags" Target="../tags/tag1376.xml"/><Relationship Id="rId634" Type="http://schemas.openxmlformats.org/officeDocument/2006/relationships/tags" Target="../tags/tag1541.xml"/><Relationship Id="rId676" Type="http://schemas.openxmlformats.org/officeDocument/2006/relationships/tags" Target="../tags/tag1583.xml"/><Relationship Id="rId26" Type="http://schemas.openxmlformats.org/officeDocument/2006/relationships/tags" Target="../tags/tag933.xml"/><Relationship Id="rId231" Type="http://schemas.openxmlformats.org/officeDocument/2006/relationships/tags" Target="../tags/tag1138.xml"/><Relationship Id="rId273" Type="http://schemas.openxmlformats.org/officeDocument/2006/relationships/tags" Target="../tags/tag1180.xml"/><Relationship Id="rId329" Type="http://schemas.openxmlformats.org/officeDocument/2006/relationships/tags" Target="../tags/tag1236.xml"/><Relationship Id="rId480" Type="http://schemas.openxmlformats.org/officeDocument/2006/relationships/tags" Target="../tags/tag1387.xml"/><Relationship Id="rId536" Type="http://schemas.openxmlformats.org/officeDocument/2006/relationships/tags" Target="../tags/tag1443.xml"/><Relationship Id="rId701" Type="http://schemas.openxmlformats.org/officeDocument/2006/relationships/tags" Target="../tags/tag1608.xml"/><Relationship Id="rId68" Type="http://schemas.openxmlformats.org/officeDocument/2006/relationships/tags" Target="../tags/tag975.xml"/><Relationship Id="rId133" Type="http://schemas.openxmlformats.org/officeDocument/2006/relationships/tags" Target="../tags/tag1040.xml"/><Relationship Id="rId175" Type="http://schemas.openxmlformats.org/officeDocument/2006/relationships/tags" Target="../tags/tag1082.xml"/><Relationship Id="rId340" Type="http://schemas.openxmlformats.org/officeDocument/2006/relationships/tags" Target="../tags/tag1247.xml"/><Relationship Id="rId578" Type="http://schemas.openxmlformats.org/officeDocument/2006/relationships/tags" Target="../tags/tag1485.xml"/><Relationship Id="rId743" Type="http://schemas.openxmlformats.org/officeDocument/2006/relationships/tags" Target="../tags/tag1650.xml"/><Relationship Id="rId785" Type="http://schemas.openxmlformats.org/officeDocument/2006/relationships/tags" Target="../tags/tag1692.xml"/><Relationship Id="rId200" Type="http://schemas.openxmlformats.org/officeDocument/2006/relationships/tags" Target="../tags/tag1107.xml"/><Relationship Id="rId382" Type="http://schemas.openxmlformats.org/officeDocument/2006/relationships/tags" Target="../tags/tag1289.xml"/><Relationship Id="rId438" Type="http://schemas.openxmlformats.org/officeDocument/2006/relationships/tags" Target="../tags/tag1345.xml"/><Relationship Id="rId603" Type="http://schemas.openxmlformats.org/officeDocument/2006/relationships/tags" Target="../tags/tag1510.xml"/><Relationship Id="rId645" Type="http://schemas.openxmlformats.org/officeDocument/2006/relationships/tags" Target="../tags/tag1552.xml"/><Relationship Id="rId687" Type="http://schemas.openxmlformats.org/officeDocument/2006/relationships/tags" Target="../tags/tag1594.xml"/><Relationship Id="rId810" Type="http://schemas.openxmlformats.org/officeDocument/2006/relationships/tags" Target="../tags/tag1717.xml"/><Relationship Id="rId242" Type="http://schemas.openxmlformats.org/officeDocument/2006/relationships/tags" Target="../tags/tag1149.xml"/><Relationship Id="rId284" Type="http://schemas.openxmlformats.org/officeDocument/2006/relationships/tags" Target="../tags/tag1191.xml"/><Relationship Id="rId491" Type="http://schemas.openxmlformats.org/officeDocument/2006/relationships/tags" Target="../tags/tag1398.xml"/><Relationship Id="rId505" Type="http://schemas.openxmlformats.org/officeDocument/2006/relationships/tags" Target="../tags/tag1412.xml"/><Relationship Id="rId712" Type="http://schemas.openxmlformats.org/officeDocument/2006/relationships/tags" Target="../tags/tag1619.xml"/><Relationship Id="rId37" Type="http://schemas.openxmlformats.org/officeDocument/2006/relationships/tags" Target="../tags/tag944.xml"/><Relationship Id="rId79" Type="http://schemas.openxmlformats.org/officeDocument/2006/relationships/tags" Target="../tags/tag986.xml"/><Relationship Id="rId102" Type="http://schemas.openxmlformats.org/officeDocument/2006/relationships/tags" Target="../tags/tag1009.xml"/><Relationship Id="rId144" Type="http://schemas.openxmlformats.org/officeDocument/2006/relationships/tags" Target="../tags/tag1051.xml"/><Relationship Id="rId547" Type="http://schemas.openxmlformats.org/officeDocument/2006/relationships/tags" Target="../tags/tag1454.xml"/><Relationship Id="rId589" Type="http://schemas.openxmlformats.org/officeDocument/2006/relationships/tags" Target="../tags/tag1496.xml"/><Relationship Id="rId754" Type="http://schemas.openxmlformats.org/officeDocument/2006/relationships/tags" Target="../tags/tag1661.xml"/><Relationship Id="rId796" Type="http://schemas.openxmlformats.org/officeDocument/2006/relationships/tags" Target="../tags/tag1703.xml"/><Relationship Id="rId90" Type="http://schemas.openxmlformats.org/officeDocument/2006/relationships/tags" Target="../tags/tag997.xml"/><Relationship Id="rId186" Type="http://schemas.openxmlformats.org/officeDocument/2006/relationships/tags" Target="../tags/tag1093.xml"/><Relationship Id="rId351" Type="http://schemas.openxmlformats.org/officeDocument/2006/relationships/tags" Target="../tags/tag1258.xml"/><Relationship Id="rId393" Type="http://schemas.openxmlformats.org/officeDocument/2006/relationships/tags" Target="../tags/tag1300.xml"/><Relationship Id="rId407" Type="http://schemas.openxmlformats.org/officeDocument/2006/relationships/tags" Target="../tags/tag1314.xml"/><Relationship Id="rId449" Type="http://schemas.openxmlformats.org/officeDocument/2006/relationships/tags" Target="../tags/tag1356.xml"/><Relationship Id="rId614" Type="http://schemas.openxmlformats.org/officeDocument/2006/relationships/tags" Target="../tags/tag1521.xml"/><Relationship Id="rId656" Type="http://schemas.openxmlformats.org/officeDocument/2006/relationships/tags" Target="../tags/tag1563.xml"/><Relationship Id="rId821" Type="http://schemas.openxmlformats.org/officeDocument/2006/relationships/tags" Target="../tags/tag1728.xml"/><Relationship Id="rId211" Type="http://schemas.openxmlformats.org/officeDocument/2006/relationships/tags" Target="../tags/tag1118.xml"/><Relationship Id="rId253" Type="http://schemas.openxmlformats.org/officeDocument/2006/relationships/tags" Target="../tags/tag1160.xml"/><Relationship Id="rId295" Type="http://schemas.openxmlformats.org/officeDocument/2006/relationships/tags" Target="../tags/tag1202.xml"/><Relationship Id="rId309" Type="http://schemas.openxmlformats.org/officeDocument/2006/relationships/tags" Target="../tags/tag1216.xml"/><Relationship Id="rId460" Type="http://schemas.openxmlformats.org/officeDocument/2006/relationships/tags" Target="../tags/tag1367.xml"/><Relationship Id="rId516" Type="http://schemas.openxmlformats.org/officeDocument/2006/relationships/tags" Target="../tags/tag1423.xml"/><Relationship Id="rId698" Type="http://schemas.openxmlformats.org/officeDocument/2006/relationships/tags" Target="../tags/tag1605.xml"/><Relationship Id="rId48" Type="http://schemas.openxmlformats.org/officeDocument/2006/relationships/tags" Target="../tags/tag955.xml"/><Relationship Id="rId113" Type="http://schemas.openxmlformats.org/officeDocument/2006/relationships/tags" Target="../tags/tag1020.xml"/><Relationship Id="rId320" Type="http://schemas.openxmlformats.org/officeDocument/2006/relationships/tags" Target="../tags/tag1227.xml"/><Relationship Id="rId558" Type="http://schemas.openxmlformats.org/officeDocument/2006/relationships/tags" Target="../tags/tag1465.xml"/><Relationship Id="rId723" Type="http://schemas.openxmlformats.org/officeDocument/2006/relationships/tags" Target="../tags/tag1630.xml"/><Relationship Id="rId765" Type="http://schemas.openxmlformats.org/officeDocument/2006/relationships/tags" Target="../tags/tag1672.xml"/><Relationship Id="rId155" Type="http://schemas.openxmlformats.org/officeDocument/2006/relationships/tags" Target="../tags/tag1062.xml"/><Relationship Id="rId197" Type="http://schemas.openxmlformats.org/officeDocument/2006/relationships/tags" Target="../tags/tag1104.xml"/><Relationship Id="rId362" Type="http://schemas.openxmlformats.org/officeDocument/2006/relationships/tags" Target="../tags/tag1269.xml"/><Relationship Id="rId418" Type="http://schemas.openxmlformats.org/officeDocument/2006/relationships/tags" Target="../tags/tag1325.xml"/><Relationship Id="rId625" Type="http://schemas.openxmlformats.org/officeDocument/2006/relationships/tags" Target="../tags/tag1532.xml"/><Relationship Id="rId832" Type="http://schemas.openxmlformats.org/officeDocument/2006/relationships/tags" Target="../tags/tag1739.xml"/><Relationship Id="rId222" Type="http://schemas.openxmlformats.org/officeDocument/2006/relationships/tags" Target="../tags/tag1129.xml"/><Relationship Id="rId264" Type="http://schemas.openxmlformats.org/officeDocument/2006/relationships/tags" Target="../tags/tag1171.xml"/><Relationship Id="rId471" Type="http://schemas.openxmlformats.org/officeDocument/2006/relationships/tags" Target="../tags/tag1378.xml"/><Relationship Id="rId667" Type="http://schemas.openxmlformats.org/officeDocument/2006/relationships/tags" Target="../tags/tag1574.xml"/><Relationship Id="rId17" Type="http://schemas.openxmlformats.org/officeDocument/2006/relationships/tags" Target="../tags/tag924.xml"/><Relationship Id="rId59" Type="http://schemas.openxmlformats.org/officeDocument/2006/relationships/tags" Target="../tags/tag966.xml"/><Relationship Id="rId124" Type="http://schemas.openxmlformats.org/officeDocument/2006/relationships/tags" Target="../tags/tag1031.xml"/><Relationship Id="rId527" Type="http://schemas.openxmlformats.org/officeDocument/2006/relationships/tags" Target="../tags/tag1434.xml"/><Relationship Id="rId569" Type="http://schemas.openxmlformats.org/officeDocument/2006/relationships/tags" Target="../tags/tag1476.xml"/><Relationship Id="rId734" Type="http://schemas.openxmlformats.org/officeDocument/2006/relationships/tags" Target="../tags/tag1641.xml"/><Relationship Id="rId776" Type="http://schemas.openxmlformats.org/officeDocument/2006/relationships/tags" Target="../tags/tag1683.xml"/><Relationship Id="rId70" Type="http://schemas.openxmlformats.org/officeDocument/2006/relationships/tags" Target="../tags/tag977.xml"/><Relationship Id="rId166" Type="http://schemas.openxmlformats.org/officeDocument/2006/relationships/tags" Target="../tags/tag1073.xml"/><Relationship Id="rId331" Type="http://schemas.openxmlformats.org/officeDocument/2006/relationships/tags" Target="../tags/tag1238.xml"/><Relationship Id="rId373" Type="http://schemas.openxmlformats.org/officeDocument/2006/relationships/tags" Target="../tags/tag1280.xml"/><Relationship Id="rId429" Type="http://schemas.openxmlformats.org/officeDocument/2006/relationships/tags" Target="../tags/tag1336.xml"/><Relationship Id="rId580" Type="http://schemas.openxmlformats.org/officeDocument/2006/relationships/tags" Target="../tags/tag1487.xml"/><Relationship Id="rId636" Type="http://schemas.openxmlformats.org/officeDocument/2006/relationships/tags" Target="../tags/tag1543.xml"/><Relationship Id="rId801" Type="http://schemas.openxmlformats.org/officeDocument/2006/relationships/tags" Target="../tags/tag1708.xml"/><Relationship Id="rId1" Type="http://schemas.openxmlformats.org/officeDocument/2006/relationships/tags" Target="../tags/tag908.xml"/><Relationship Id="rId233" Type="http://schemas.openxmlformats.org/officeDocument/2006/relationships/tags" Target="../tags/tag1140.xml"/><Relationship Id="rId440" Type="http://schemas.openxmlformats.org/officeDocument/2006/relationships/tags" Target="../tags/tag1347.xml"/><Relationship Id="rId678" Type="http://schemas.openxmlformats.org/officeDocument/2006/relationships/tags" Target="../tags/tag1585.xml"/><Relationship Id="rId28" Type="http://schemas.openxmlformats.org/officeDocument/2006/relationships/tags" Target="../tags/tag935.xml"/><Relationship Id="rId275" Type="http://schemas.openxmlformats.org/officeDocument/2006/relationships/tags" Target="../tags/tag1182.xml"/><Relationship Id="rId300" Type="http://schemas.openxmlformats.org/officeDocument/2006/relationships/tags" Target="../tags/tag1207.xml"/><Relationship Id="rId482" Type="http://schemas.openxmlformats.org/officeDocument/2006/relationships/tags" Target="../tags/tag1389.xml"/><Relationship Id="rId538" Type="http://schemas.openxmlformats.org/officeDocument/2006/relationships/tags" Target="../tags/tag1445.xml"/><Relationship Id="rId703" Type="http://schemas.openxmlformats.org/officeDocument/2006/relationships/tags" Target="../tags/tag1610.xml"/><Relationship Id="rId745" Type="http://schemas.openxmlformats.org/officeDocument/2006/relationships/tags" Target="../tags/tag1652.xml"/><Relationship Id="rId81" Type="http://schemas.openxmlformats.org/officeDocument/2006/relationships/tags" Target="../tags/tag988.xml"/><Relationship Id="rId135" Type="http://schemas.openxmlformats.org/officeDocument/2006/relationships/tags" Target="../tags/tag1042.xml"/><Relationship Id="rId177" Type="http://schemas.openxmlformats.org/officeDocument/2006/relationships/tags" Target="../tags/tag1084.xml"/><Relationship Id="rId342" Type="http://schemas.openxmlformats.org/officeDocument/2006/relationships/tags" Target="../tags/tag1249.xml"/><Relationship Id="rId384" Type="http://schemas.openxmlformats.org/officeDocument/2006/relationships/tags" Target="../tags/tag1291.xml"/><Relationship Id="rId591" Type="http://schemas.openxmlformats.org/officeDocument/2006/relationships/tags" Target="../tags/tag1498.xml"/><Relationship Id="rId605" Type="http://schemas.openxmlformats.org/officeDocument/2006/relationships/tags" Target="../tags/tag1512.xml"/><Relationship Id="rId787" Type="http://schemas.openxmlformats.org/officeDocument/2006/relationships/tags" Target="../tags/tag1694.xml"/><Relationship Id="rId812" Type="http://schemas.openxmlformats.org/officeDocument/2006/relationships/tags" Target="../tags/tag1719.xml"/><Relationship Id="rId202" Type="http://schemas.openxmlformats.org/officeDocument/2006/relationships/tags" Target="../tags/tag1109.xml"/><Relationship Id="rId244" Type="http://schemas.openxmlformats.org/officeDocument/2006/relationships/tags" Target="../tags/tag1151.xml"/><Relationship Id="rId647" Type="http://schemas.openxmlformats.org/officeDocument/2006/relationships/tags" Target="../tags/tag1554.xml"/><Relationship Id="rId689" Type="http://schemas.openxmlformats.org/officeDocument/2006/relationships/tags" Target="../tags/tag1596.xml"/><Relationship Id="rId39" Type="http://schemas.openxmlformats.org/officeDocument/2006/relationships/tags" Target="../tags/tag946.xml"/><Relationship Id="rId286" Type="http://schemas.openxmlformats.org/officeDocument/2006/relationships/tags" Target="../tags/tag1193.xml"/><Relationship Id="rId451" Type="http://schemas.openxmlformats.org/officeDocument/2006/relationships/tags" Target="../tags/tag1358.xml"/><Relationship Id="rId493" Type="http://schemas.openxmlformats.org/officeDocument/2006/relationships/tags" Target="../tags/tag1400.xml"/><Relationship Id="rId507" Type="http://schemas.openxmlformats.org/officeDocument/2006/relationships/tags" Target="../tags/tag1414.xml"/><Relationship Id="rId549" Type="http://schemas.openxmlformats.org/officeDocument/2006/relationships/tags" Target="../tags/tag1456.xml"/><Relationship Id="rId714" Type="http://schemas.openxmlformats.org/officeDocument/2006/relationships/tags" Target="../tags/tag1621.xml"/><Relationship Id="rId756" Type="http://schemas.openxmlformats.org/officeDocument/2006/relationships/tags" Target="../tags/tag1663.xml"/><Relationship Id="rId50" Type="http://schemas.openxmlformats.org/officeDocument/2006/relationships/tags" Target="../tags/tag957.xml"/><Relationship Id="rId104" Type="http://schemas.openxmlformats.org/officeDocument/2006/relationships/tags" Target="../tags/tag1011.xml"/><Relationship Id="rId146" Type="http://schemas.openxmlformats.org/officeDocument/2006/relationships/tags" Target="../tags/tag1053.xml"/><Relationship Id="rId188" Type="http://schemas.openxmlformats.org/officeDocument/2006/relationships/tags" Target="../tags/tag1095.xml"/><Relationship Id="rId311" Type="http://schemas.openxmlformats.org/officeDocument/2006/relationships/tags" Target="../tags/tag1218.xml"/><Relationship Id="rId353" Type="http://schemas.openxmlformats.org/officeDocument/2006/relationships/tags" Target="../tags/tag1260.xml"/><Relationship Id="rId395" Type="http://schemas.openxmlformats.org/officeDocument/2006/relationships/tags" Target="../tags/tag1302.xml"/><Relationship Id="rId409" Type="http://schemas.openxmlformats.org/officeDocument/2006/relationships/tags" Target="../tags/tag1316.xml"/><Relationship Id="rId560" Type="http://schemas.openxmlformats.org/officeDocument/2006/relationships/tags" Target="../tags/tag1467.xml"/><Relationship Id="rId798" Type="http://schemas.openxmlformats.org/officeDocument/2006/relationships/tags" Target="../tags/tag1705.xml"/><Relationship Id="rId92" Type="http://schemas.openxmlformats.org/officeDocument/2006/relationships/tags" Target="../tags/tag999.xml"/><Relationship Id="rId213" Type="http://schemas.openxmlformats.org/officeDocument/2006/relationships/tags" Target="../tags/tag1120.xml"/><Relationship Id="rId420" Type="http://schemas.openxmlformats.org/officeDocument/2006/relationships/tags" Target="../tags/tag1327.xml"/><Relationship Id="rId616" Type="http://schemas.openxmlformats.org/officeDocument/2006/relationships/tags" Target="../tags/tag1523.xml"/><Relationship Id="rId658" Type="http://schemas.openxmlformats.org/officeDocument/2006/relationships/tags" Target="../tags/tag1565.xml"/><Relationship Id="rId823" Type="http://schemas.openxmlformats.org/officeDocument/2006/relationships/tags" Target="../tags/tag1730.xml"/><Relationship Id="rId255" Type="http://schemas.openxmlformats.org/officeDocument/2006/relationships/tags" Target="../tags/tag1162.xml"/><Relationship Id="rId297" Type="http://schemas.openxmlformats.org/officeDocument/2006/relationships/tags" Target="../tags/tag1204.xml"/><Relationship Id="rId462" Type="http://schemas.openxmlformats.org/officeDocument/2006/relationships/tags" Target="../tags/tag1369.xml"/><Relationship Id="rId518" Type="http://schemas.openxmlformats.org/officeDocument/2006/relationships/tags" Target="../tags/tag1425.xml"/><Relationship Id="rId725" Type="http://schemas.openxmlformats.org/officeDocument/2006/relationships/tags" Target="../tags/tag1632.xml"/><Relationship Id="rId115" Type="http://schemas.openxmlformats.org/officeDocument/2006/relationships/tags" Target="../tags/tag1022.xml"/><Relationship Id="rId157" Type="http://schemas.openxmlformats.org/officeDocument/2006/relationships/tags" Target="../tags/tag1064.xml"/><Relationship Id="rId322" Type="http://schemas.openxmlformats.org/officeDocument/2006/relationships/tags" Target="../tags/tag1229.xml"/><Relationship Id="rId364" Type="http://schemas.openxmlformats.org/officeDocument/2006/relationships/tags" Target="../tags/tag1271.xml"/><Relationship Id="rId767" Type="http://schemas.openxmlformats.org/officeDocument/2006/relationships/tags" Target="../tags/tag1674.xml"/><Relationship Id="rId61" Type="http://schemas.openxmlformats.org/officeDocument/2006/relationships/tags" Target="../tags/tag968.xml"/><Relationship Id="rId199" Type="http://schemas.openxmlformats.org/officeDocument/2006/relationships/tags" Target="../tags/tag1106.xml"/><Relationship Id="rId571" Type="http://schemas.openxmlformats.org/officeDocument/2006/relationships/tags" Target="../tags/tag1478.xml"/><Relationship Id="rId627" Type="http://schemas.openxmlformats.org/officeDocument/2006/relationships/tags" Target="../tags/tag1534.xml"/><Relationship Id="rId669" Type="http://schemas.openxmlformats.org/officeDocument/2006/relationships/tags" Target="../tags/tag1576.xml"/><Relationship Id="rId834" Type="http://schemas.openxmlformats.org/officeDocument/2006/relationships/tags" Target="../tags/tag1741.xml"/><Relationship Id="rId19" Type="http://schemas.openxmlformats.org/officeDocument/2006/relationships/tags" Target="../tags/tag926.xml"/><Relationship Id="rId224" Type="http://schemas.openxmlformats.org/officeDocument/2006/relationships/tags" Target="../tags/tag1131.xml"/><Relationship Id="rId266" Type="http://schemas.openxmlformats.org/officeDocument/2006/relationships/tags" Target="../tags/tag1173.xml"/><Relationship Id="rId431" Type="http://schemas.openxmlformats.org/officeDocument/2006/relationships/tags" Target="../tags/tag1338.xml"/><Relationship Id="rId473" Type="http://schemas.openxmlformats.org/officeDocument/2006/relationships/tags" Target="../tags/tag1380.xml"/><Relationship Id="rId529" Type="http://schemas.openxmlformats.org/officeDocument/2006/relationships/tags" Target="../tags/tag1436.xml"/><Relationship Id="rId680" Type="http://schemas.openxmlformats.org/officeDocument/2006/relationships/tags" Target="../tags/tag1587.xml"/><Relationship Id="rId736" Type="http://schemas.openxmlformats.org/officeDocument/2006/relationships/tags" Target="../tags/tag1643.xml"/><Relationship Id="rId30" Type="http://schemas.openxmlformats.org/officeDocument/2006/relationships/tags" Target="../tags/tag937.xml"/><Relationship Id="rId126" Type="http://schemas.openxmlformats.org/officeDocument/2006/relationships/tags" Target="../tags/tag1033.xml"/><Relationship Id="rId168" Type="http://schemas.openxmlformats.org/officeDocument/2006/relationships/tags" Target="../tags/tag1075.xml"/><Relationship Id="rId333" Type="http://schemas.openxmlformats.org/officeDocument/2006/relationships/tags" Target="../tags/tag1240.xml"/><Relationship Id="rId540" Type="http://schemas.openxmlformats.org/officeDocument/2006/relationships/tags" Target="../tags/tag1447.xml"/><Relationship Id="rId778" Type="http://schemas.openxmlformats.org/officeDocument/2006/relationships/tags" Target="../tags/tag1685.xml"/><Relationship Id="rId72" Type="http://schemas.openxmlformats.org/officeDocument/2006/relationships/tags" Target="../tags/tag979.xml"/><Relationship Id="rId375" Type="http://schemas.openxmlformats.org/officeDocument/2006/relationships/tags" Target="../tags/tag1282.xml"/><Relationship Id="rId582" Type="http://schemas.openxmlformats.org/officeDocument/2006/relationships/tags" Target="../tags/tag1489.xml"/><Relationship Id="rId638" Type="http://schemas.openxmlformats.org/officeDocument/2006/relationships/tags" Target="../tags/tag1545.xml"/><Relationship Id="rId803" Type="http://schemas.openxmlformats.org/officeDocument/2006/relationships/tags" Target="../tags/tag1710.xml"/><Relationship Id="rId3" Type="http://schemas.openxmlformats.org/officeDocument/2006/relationships/tags" Target="../tags/tag910.xml"/><Relationship Id="rId235" Type="http://schemas.openxmlformats.org/officeDocument/2006/relationships/tags" Target="../tags/tag1142.xml"/><Relationship Id="rId277" Type="http://schemas.openxmlformats.org/officeDocument/2006/relationships/tags" Target="../tags/tag1184.xml"/><Relationship Id="rId400" Type="http://schemas.openxmlformats.org/officeDocument/2006/relationships/tags" Target="../tags/tag1307.xml"/><Relationship Id="rId442" Type="http://schemas.openxmlformats.org/officeDocument/2006/relationships/tags" Target="../tags/tag1349.xml"/><Relationship Id="rId484" Type="http://schemas.openxmlformats.org/officeDocument/2006/relationships/tags" Target="../tags/tag1391.xml"/><Relationship Id="rId705" Type="http://schemas.openxmlformats.org/officeDocument/2006/relationships/tags" Target="../tags/tag1612.xml"/><Relationship Id="rId137" Type="http://schemas.openxmlformats.org/officeDocument/2006/relationships/tags" Target="../tags/tag1044.xml"/><Relationship Id="rId302" Type="http://schemas.openxmlformats.org/officeDocument/2006/relationships/tags" Target="../tags/tag1209.xml"/><Relationship Id="rId344" Type="http://schemas.openxmlformats.org/officeDocument/2006/relationships/tags" Target="../tags/tag1251.xml"/><Relationship Id="rId691" Type="http://schemas.openxmlformats.org/officeDocument/2006/relationships/tags" Target="../tags/tag1598.xml"/><Relationship Id="rId747" Type="http://schemas.openxmlformats.org/officeDocument/2006/relationships/tags" Target="../tags/tag1654.xml"/><Relationship Id="rId789" Type="http://schemas.openxmlformats.org/officeDocument/2006/relationships/tags" Target="../tags/tag1696.xml"/><Relationship Id="rId41" Type="http://schemas.openxmlformats.org/officeDocument/2006/relationships/tags" Target="../tags/tag948.xml"/><Relationship Id="rId83" Type="http://schemas.openxmlformats.org/officeDocument/2006/relationships/tags" Target="../tags/tag990.xml"/><Relationship Id="rId179" Type="http://schemas.openxmlformats.org/officeDocument/2006/relationships/tags" Target="../tags/tag1086.xml"/><Relationship Id="rId386" Type="http://schemas.openxmlformats.org/officeDocument/2006/relationships/tags" Target="../tags/tag1293.xml"/><Relationship Id="rId551" Type="http://schemas.openxmlformats.org/officeDocument/2006/relationships/tags" Target="../tags/tag1458.xml"/><Relationship Id="rId593" Type="http://schemas.openxmlformats.org/officeDocument/2006/relationships/tags" Target="../tags/tag1500.xml"/><Relationship Id="rId607" Type="http://schemas.openxmlformats.org/officeDocument/2006/relationships/tags" Target="../tags/tag1514.xml"/><Relationship Id="rId649" Type="http://schemas.openxmlformats.org/officeDocument/2006/relationships/tags" Target="../tags/tag1556.xml"/><Relationship Id="rId814" Type="http://schemas.openxmlformats.org/officeDocument/2006/relationships/tags" Target="../tags/tag1721.xml"/><Relationship Id="rId190" Type="http://schemas.openxmlformats.org/officeDocument/2006/relationships/tags" Target="../tags/tag1097.xml"/><Relationship Id="rId204" Type="http://schemas.openxmlformats.org/officeDocument/2006/relationships/tags" Target="../tags/tag1111.xml"/><Relationship Id="rId246" Type="http://schemas.openxmlformats.org/officeDocument/2006/relationships/tags" Target="../tags/tag1153.xml"/><Relationship Id="rId288" Type="http://schemas.openxmlformats.org/officeDocument/2006/relationships/tags" Target="../tags/tag1195.xml"/><Relationship Id="rId411" Type="http://schemas.openxmlformats.org/officeDocument/2006/relationships/tags" Target="../tags/tag1318.xml"/><Relationship Id="rId453" Type="http://schemas.openxmlformats.org/officeDocument/2006/relationships/tags" Target="../tags/tag1360.xml"/><Relationship Id="rId509" Type="http://schemas.openxmlformats.org/officeDocument/2006/relationships/tags" Target="../tags/tag1416.xml"/><Relationship Id="rId660" Type="http://schemas.openxmlformats.org/officeDocument/2006/relationships/tags" Target="../tags/tag1567.xml"/><Relationship Id="rId106" Type="http://schemas.openxmlformats.org/officeDocument/2006/relationships/tags" Target="../tags/tag1013.xml"/><Relationship Id="rId313" Type="http://schemas.openxmlformats.org/officeDocument/2006/relationships/tags" Target="../tags/tag1220.xml"/><Relationship Id="rId495" Type="http://schemas.openxmlformats.org/officeDocument/2006/relationships/tags" Target="../tags/tag1402.xml"/><Relationship Id="rId716" Type="http://schemas.openxmlformats.org/officeDocument/2006/relationships/tags" Target="../tags/tag1623.xml"/><Relationship Id="rId758" Type="http://schemas.openxmlformats.org/officeDocument/2006/relationships/tags" Target="../tags/tag1665.xml"/><Relationship Id="rId10" Type="http://schemas.openxmlformats.org/officeDocument/2006/relationships/tags" Target="../tags/tag917.xml"/><Relationship Id="rId52" Type="http://schemas.openxmlformats.org/officeDocument/2006/relationships/tags" Target="../tags/tag959.xml"/><Relationship Id="rId94" Type="http://schemas.openxmlformats.org/officeDocument/2006/relationships/tags" Target="../tags/tag1001.xml"/><Relationship Id="rId148" Type="http://schemas.openxmlformats.org/officeDocument/2006/relationships/tags" Target="../tags/tag1055.xml"/><Relationship Id="rId355" Type="http://schemas.openxmlformats.org/officeDocument/2006/relationships/tags" Target="../tags/tag1262.xml"/><Relationship Id="rId397" Type="http://schemas.openxmlformats.org/officeDocument/2006/relationships/tags" Target="../tags/tag1304.xml"/><Relationship Id="rId520" Type="http://schemas.openxmlformats.org/officeDocument/2006/relationships/tags" Target="../tags/tag1427.xml"/><Relationship Id="rId562" Type="http://schemas.openxmlformats.org/officeDocument/2006/relationships/tags" Target="../tags/tag1469.xml"/><Relationship Id="rId618" Type="http://schemas.openxmlformats.org/officeDocument/2006/relationships/tags" Target="../tags/tag1525.xml"/><Relationship Id="rId825" Type="http://schemas.openxmlformats.org/officeDocument/2006/relationships/tags" Target="../tags/tag1732.xml"/><Relationship Id="rId215" Type="http://schemas.openxmlformats.org/officeDocument/2006/relationships/tags" Target="../tags/tag1122.xml"/><Relationship Id="rId257" Type="http://schemas.openxmlformats.org/officeDocument/2006/relationships/tags" Target="../tags/tag1164.xml"/><Relationship Id="rId422" Type="http://schemas.openxmlformats.org/officeDocument/2006/relationships/tags" Target="../tags/tag1329.xml"/><Relationship Id="rId464" Type="http://schemas.openxmlformats.org/officeDocument/2006/relationships/tags" Target="../tags/tag1371.xml"/><Relationship Id="rId299" Type="http://schemas.openxmlformats.org/officeDocument/2006/relationships/tags" Target="../tags/tag1206.xml"/><Relationship Id="rId727" Type="http://schemas.openxmlformats.org/officeDocument/2006/relationships/tags" Target="../tags/tag1634.xml"/><Relationship Id="rId63" Type="http://schemas.openxmlformats.org/officeDocument/2006/relationships/tags" Target="../tags/tag970.xml"/><Relationship Id="rId159" Type="http://schemas.openxmlformats.org/officeDocument/2006/relationships/tags" Target="../tags/tag1066.xml"/><Relationship Id="rId366" Type="http://schemas.openxmlformats.org/officeDocument/2006/relationships/tags" Target="../tags/tag1273.xml"/><Relationship Id="rId573" Type="http://schemas.openxmlformats.org/officeDocument/2006/relationships/tags" Target="../tags/tag1480.xml"/><Relationship Id="rId780" Type="http://schemas.openxmlformats.org/officeDocument/2006/relationships/tags" Target="../tags/tag1687.xml"/><Relationship Id="rId226" Type="http://schemas.openxmlformats.org/officeDocument/2006/relationships/tags" Target="../tags/tag1133.xml"/><Relationship Id="rId433" Type="http://schemas.openxmlformats.org/officeDocument/2006/relationships/tags" Target="../tags/tag1340.xml"/><Relationship Id="rId640" Type="http://schemas.openxmlformats.org/officeDocument/2006/relationships/tags" Target="../tags/tag1547.xml"/><Relationship Id="rId738" Type="http://schemas.openxmlformats.org/officeDocument/2006/relationships/tags" Target="../tags/tag1645.xml"/><Relationship Id="rId74" Type="http://schemas.openxmlformats.org/officeDocument/2006/relationships/tags" Target="../tags/tag981.xml"/><Relationship Id="rId377" Type="http://schemas.openxmlformats.org/officeDocument/2006/relationships/tags" Target="../tags/tag1284.xml"/><Relationship Id="rId500" Type="http://schemas.openxmlformats.org/officeDocument/2006/relationships/tags" Target="../tags/tag1407.xml"/><Relationship Id="rId584" Type="http://schemas.openxmlformats.org/officeDocument/2006/relationships/tags" Target="../tags/tag1491.xml"/><Relationship Id="rId805" Type="http://schemas.openxmlformats.org/officeDocument/2006/relationships/tags" Target="../tags/tag1712.xml"/><Relationship Id="rId5" Type="http://schemas.openxmlformats.org/officeDocument/2006/relationships/tags" Target="../tags/tag912.xml"/><Relationship Id="rId237" Type="http://schemas.openxmlformats.org/officeDocument/2006/relationships/tags" Target="../tags/tag1144.xml"/><Relationship Id="rId791" Type="http://schemas.openxmlformats.org/officeDocument/2006/relationships/tags" Target="../tags/tag1698.xml"/><Relationship Id="rId444" Type="http://schemas.openxmlformats.org/officeDocument/2006/relationships/tags" Target="../tags/tag1351.xml"/><Relationship Id="rId651" Type="http://schemas.openxmlformats.org/officeDocument/2006/relationships/tags" Target="../tags/tag1558.xml"/><Relationship Id="rId749" Type="http://schemas.openxmlformats.org/officeDocument/2006/relationships/tags" Target="../tags/tag1656.xml"/><Relationship Id="rId290" Type="http://schemas.openxmlformats.org/officeDocument/2006/relationships/tags" Target="../tags/tag1197.xml"/><Relationship Id="rId304" Type="http://schemas.openxmlformats.org/officeDocument/2006/relationships/tags" Target="../tags/tag1211.xml"/><Relationship Id="rId388" Type="http://schemas.openxmlformats.org/officeDocument/2006/relationships/tags" Target="../tags/tag1295.xml"/><Relationship Id="rId511" Type="http://schemas.openxmlformats.org/officeDocument/2006/relationships/tags" Target="../tags/tag1418.xml"/><Relationship Id="rId609" Type="http://schemas.openxmlformats.org/officeDocument/2006/relationships/tags" Target="../tags/tag1516.xml"/><Relationship Id="rId85" Type="http://schemas.openxmlformats.org/officeDocument/2006/relationships/tags" Target="../tags/tag992.xml"/><Relationship Id="rId150" Type="http://schemas.openxmlformats.org/officeDocument/2006/relationships/tags" Target="../tags/tag1057.xml"/><Relationship Id="rId595" Type="http://schemas.openxmlformats.org/officeDocument/2006/relationships/tags" Target="../tags/tag1502.xml"/><Relationship Id="rId816" Type="http://schemas.openxmlformats.org/officeDocument/2006/relationships/tags" Target="../tags/tag1723.xml"/><Relationship Id="rId248" Type="http://schemas.openxmlformats.org/officeDocument/2006/relationships/tags" Target="../tags/tag1155.xml"/><Relationship Id="rId455" Type="http://schemas.openxmlformats.org/officeDocument/2006/relationships/tags" Target="../tags/tag1362.xml"/><Relationship Id="rId662" Type="http://schemas.openxmlformats.org/officeDocument/2006/relationships/tags" Target="../tags/tag1569.xml"/><Relationship Id="rId12" Type="http://schemas.openxmlformats.org/officeDocument/2006/relationships/tags" Target="../tags/tag919.xml"/><Relationship Id="rId108" Type="http://schemas.openxmlformats.org/officeDocument/2006/relationships/tags" Target="../tags/tag1015.xml"/><Relationship Id="rId315" Type="http://schemas.openxmlformats.org/officeDocument/2006/relationships/tags" Target="../tags/tag1222.xml"/><Relationship Id="rId522" Type="http://schemas.openxmlformats.org/officeDocument/2006/relationships/tags" Target="../tags/tag1429.xml"/><Relationship Id="rId96" Type="http://schemas.openxmlformats.org/officeDocument/2006/relationships/tags" Target="../tags/tag1003.xml"/><Relationship Id="rId161" Type="http://schemas.openxmlformats.org/officeDocument/2006/relationships/tags" Target="../tags/tag1068.xml"/><Relationship Id="rId399" Type="http://schemas.openxmlformats.org/officeDocument/2006/relationships/tags" Target="../tags/tag1306.xml"/><Relationship Id="rId827" Type="http://schemas.openxmlformats.org/officeDocument/2006/relationships/tags" Target="../tags/tag1734.xml"/><Relationship Id="rId259" Type="http://schemas.openxmlformats.org/officeDocument/2006/relationships/tags" Target="../tags/tag1166.xml"/><Relationship Id="rId466" Type="http://schemas.openxmlformats.org/officeDocument/2006/relationships/tags" Target="../tags/tag1373.xml"/><Relationship Id="rId673" Type="http://schemas.openxmlformats.org/officeDocument/2006/relationships/tags" Target="../tags/tag1580.xml"/><Relationship Id="rId23" Type="http://schemas.openxmlformats.org/officeDocument/2006/relationships/tags" Target="../tags/tag930.xml"/><Relationship Id="rId119" Type="http://schemas.openxmlformats.org/officeDocument/2006/relationships/tags" Target="../tags/tag1026.xml"/><Relationship Id="rId326" Type="http://schemas.openxmlformats.org/officeDocument/2006/relationships/tags" Target="../tags/tag1233.xml"/><Relationship Id="rId533" Type="http://schemas.openxmlformats.org/officeDocument/2006/relationships/tags" Target="../tags/tag1440.xml"/><Relationship Id="rId740" Type="http://schemas.openxmlformats.org/officeDocument/2006/relationships/tags" Target="../tags/tag1647.xml"/><Relationship Id="rId838" Type="http://schemas.openxmlformats.org/officeDocument/2006/relationships/tags" Target="../tags/tag1745.xml"/><Relationship Id="rId172" Type="http://schemas.openxmlformats.org/officeDocument/2006/relationships/tags" Target="../tags/tag1079.xml"/><Relationship Id="rId477" Type="http://schemas.openxmlformats.org/officeDocument/2006/relationships/tags" Target="../tags/tag1384.xml"/><Relationship Id="rId600" Type="http://schemas.openxmlformats.org/officeDocument/2006/relationships/tags" Target="../tags/tag1507.xml"/><Relationship Id="rId684" Type="http://schemas.openxmlformats.org/officeDocument/2006/relationships/tags" Target="../tags/tag1591.xml"/><Relationship Id="rId337" Type="http://schemas.openxmlformats.org/officeDocument/2006/relationships/tags" Target="../tags/tag1244.xml"/><Relationship Id="rId34" Type="http://schemas.openxmlformats.org/officeDocument/2006/relationships/tags" Target="../tags/tag941.xml"/><Relationship Id="rId544" Type="http://schemas.openxmlformats.org/officeDocument/2006/relationships/tags" Target="../tags/tag1451.xml"/><Relationship Id="rId751" Type="http://schemas.openxmlformats.org/officeDocument/2006/relationships/tags" Target="../tags/tag1658.xml"/><Relationship Id="rId183" Type="http://schemas.openxmlformats.org/officeDocument/2006/relationships/tags" Target="../tags/tag1090.xml"/><Relationship Id="rId390" Type="http://schemas.openxmlformats.org/officeDocument/2006/relationships/tags" Target="../tags/tag1297.xml"/><Relationship Id="rId404" Type="http://schemas.openxmlformats.org/officeDocument/2006/relationships/tags" Target="../tags/tag1311.xml"/><Relationship Id="rId611" Type="http://schemas.openxmlformats.org/officeDocument/2006/relationships/tags" Target="../tags/tag1518.xml"/><Relationship Id="rId250" Type="http://schemas.openxmlformats.org/officeDocument/2006/relationships/tags" Target="../tags/tag1157.xml"/><Relationship Id="rId488" Type="http://schemas.openxmlformats.org/officeDocument/2006/relationships/tags" Target="../tags/tag1395.xml"/><Relationship Id="rId695" Type="http://schemas.openxmlformats.org/officeDocument/2006/relationships/tags" Target="../tags/tag1602.xml"/><Relationship Id="rId709" Type="http://schemas.openxmlformats.org/officeDocument/2006/relationships/tags" Target="../tags/tag1616.xml"/><Relationship Id="rId45" Type="http://schemas.openxmlformats.org/officeDocument/2006/relationships/tags" Target="../tags/tag952.xml"/><Relationship Id="rId110" Type="http://schemas.openxmlformats.org/officeDocument/2006/relationships/tags" Target="../tags/tag1017.xml"/><Relationship Id="rId348" Type="http://schemas.openxmlformats.org/officeDocument/2006/relationships/tags" Target="../tags/tag1255.xml"/><Relationship Id="rId555" Type="http://schemas.openxmlformats.org/officeDocument/2006/relationships/tags" Target="../tags/tag1462.xml"/><Relationship Id="rId762" Type="http://schemas.openxmlformats.org/officeDocument/2006/relationships/tags" Target="../tags/tag1669.xml"/><Relationship Id="rId194" Type="http://schemas.openxmlformats.org/officeDocument/2006/relationships/tags" Target="../tags/tag1101.xml"/><Relationship Id="rId208" Type="http://schemas.openxmlformats.org/officeDocument/2006/relationships/tags" Target="../tags/tag1115.xml"/><Relationship Id="rId415" Type="http://schemas.openxmlformats.org/officeDocument/2006/relationships/tags" Target="../tags/tag1322.xml"/><Relationship Id="rId622" Type="http://schemas.openxmlformats.org/officeDocument/2006/relationships/tags" Target="../tags/tag1529.xml"/><Relationship Id="rId261" Type="http://schemas.openxmlformats.org/officeDocument/2006/relationships/tags" Target="../tags/tag1168.xml"/><Relationship Id="rId499" Type="http://schemas.openxmlformats.org/officeDocument/2006/relationships/tags" Target="../tags/tag1406.xml"/><Relationship Id="rId56" Type="http://schemas.openxmlformats.org/officeDocument/2006/relationships/tags" Target="../tags/tag963.xml"/><Relationship Id="rId359" Type="http://schemas.openxmlformats.org/officeDocument/2006/relationships/tags" Target="../tags/tag1266.xml"/><Relationship Id="rId566" Type="http://schemas.openxmlformats.org/officeDocument/2006/relationships/tags" Target="../tags/tag1473.xml"/><Relationship Id="rId773" Type="http://schemas.openxmlformats.org/officeDocument/2006/relationships/tags" Target="../tags/tag1680.xml"/><Relationship Id="rId121" Type="http://schemas.openxmlformats.org/officeDocument/2006/relationships/tags" Target="../tags/tag1028.xml"/><Relationship Id="rId219" Type="http://schemas.openxmlformats.org/officeDocument/2006/relationships/tags" Target="../tags/tag1126.xml"/><Relationship Id="rId426" Type="http://schemas.openxmlformats.org/officeDocument/2006/relationships/tags" Target="../tags/tag1333.xml"/><Relationship Id="rId633" Type="http://schemas.openxmlformats.org/officeDocument/2006/relationships/tags" Target="../tags/tag1540.xml"/><Relationship Id="rId840" Type="http://schemas.openxmlformats.org/officeDocument/2006/relationships/slideLayout" Target="../slideLayouts/slideLayout10.xml"/><Relationship Id="rId67" Type="http://schemas.openxmlformats.org/officeDocument/2006/relationships/tags" Target="../tags/tag974.xml"/><Relationship Id="rId272" Type="http://schemas.openxmlformats.org/officeDocument/2006/relationships/tags" Target="../tags/tag1179.xml"/><Relationship Id="rId577" Type="http://schemas.openxmlformats.org/officeDocument/2006/relationships/tags" Target="../tags/tag1484.xml"/><Relationship Id="rId700" Type="http://schemas.openxmlformats.org/officeDocument/2006/relationships/tags" Target="../tags/tag1607.xml"/><Relationship Id="rId132" Type="http://schemas.openxmlformats.org/officeDocument/2006/relationships/tags" Target="../tags/tag1039.xml"/><Relationship Id="rId784" Type="http://schemas.openxmlformats.org/officeDocument/2006/relationships/tags" Target="../tags/tag1691.xml"/><Relationship Id="rId437" Type="http://schemas.openxmlformats.org/officeDocument/2006/relationships/tags" Target="../tags/tag1344.xml"/><Relationship Id="rId644" Type="http://schemas.openxmlformats.org/officeDocument/2006/relationships/tags" Target="../tags/tag1551.xml"/><Relationship Id="rId283" Type="http://schemas.openxmlformats.org/officeDocument/2006/relationships/tags" Target="../tags/tag1190.xml"/><Relationship Id="rId490" Type="http://schemas.openxmlformats.org/officeDocument/2006/relationships/tags" Target="../tags/tag1397.xml"/><Relationship Id="rId504" Type="http://schemas.openxmlformats.org/officeDocument/2006/relationships/tags" Target="../tags/tag1411.xml"/><Relationship Id="rId711" Type="http://schemas.openxmlformats.org/officeDocument/2006/relationships/tags" Target="../tags/tag1618.xml"/><Relationship Id="rId78" Type="http://schemas.openxmlformats.org/officeDocument/2006/relationships/tags" Target="../tags/tag985.xml"/><Relationship Id="rId143" Type="http://schemas.openxmlformats.org/officeDocument/2006/relationships/tags" Target="../tags/tag1050.xml"/><Relationship Id="rId350" Type="http://schemas.openxmlformats.org/officeDocument/2006/relationships/tags" Target="../tags/tag1257.xml"/><Relationship Id="rId588" Type="http://schemas.openxmlformats.org/officeDocument/2006/relationships/tags" Target="../tags/tag1495.xml"/><Relationship Id="rId795" Type="http://schemas.openxmlformats.org/officeDocument/2006/relationships/tags" Target="../tags/tag1702.xml"/><Relationship Id="rId809" Type="http://schemas.openxmlformats.org/officeDocument/2006/relationships/tags" Target="../tags/tag1716.xml"/><Relationship Id="rId9" Type="http://schemas.openxmlformats.org/officeDocument/2006/relationships/tags" Target="../tags/tag916.xml"/><Relationship Id="rId210" Type="http://schemas.openxmlformats.org/officeDocument/2006/relationships/tags" Target="../tags/tag1117.xml"/><Relationship Id="rId448" Type="http://schemas.openxmlformats.org/officeDocument/2006/relationships/tags" Target="../tags/tag1355.xml"/><Relationship Id="rId655" Type="http://schemas.openxmlformats.org/officeDocument/2006/relationships/tags" Target="../tags/tag1562.xml"/><Relationship Id="rId294" Type="http://schemas.openxmlformats.org/officeDocument/2006/relationships/tags" Target="../tags/tag1201.xml"/><Relationship Id="rId308" Type="http://schemas.openxmlformats.org/officeDocument/2006/relationships/tags" Target="../tags/tag1215.xml"/><Relationship Id="rId515" Type="http://schemas.openxmlformats.org/officeDocument/2006/relationships/tags" Target="../tags/tag1422.xml"/><Relationship Id="rId722" Type="http://schemas.openxmlformats.org/officeDocument/2006/relationships/tags" Target="../tags/tag1629.xml"/><Relationship Id="rId89" Type="http://schemas.openxmlformats.org/officeDocument/2006/relationships/tags" Target="../tags/tag996.xml"/><Relationship Id="rId154" Type="http://schemas.openxmlformats.org/officeDocument/2006/relationships/tags" Target="../tags/tag1061.xml"/><Relationship Id="rId361" Type="http://schemas.openxmlformats.org/officeDocument/2006/relationships/tags" Target="../tags/tag1268.xml"/><Relationship Id="rId599" Type="http://schemas.openxmlformats.org/officeDocument/2006/relationships/tags" Target="../tags/tag1506.xml"/><Relationship Id="rId459" Type="http://schemas.openxmlformats.org/officeDocument/2006/relationships/tags" Target="../tags/tag1366.xml"/><Relationship Id="rId666" Type="http://schemas.openxmlformats.org/officeDocument/2006/relationships/tags" Target="../tags/tag1573.xml"/><Relationship Id="rId16" Type="http://schemas.openxmlformats.org/officeDocument/2006/relationships/tags" Target="../tags/tag923.xml"/><Relationship Id="rId221" Type="http://schemas.openxmlformats.org/officeDocument/2006/relationships/tags" Target="../tags/tag1128.xml"/><Relationship Id="rId319" Type="http://schemas.openxmlformats.org/officeDocument/2006/relationships/tags" Target="../tags/tag1226.xml"/><Relationship Id="rId526" Type="http://schemas.openxmlformats.org/officeDocument/2006/relationships/tags" Target="../tags/tag1433.xml"/><Relationship Id="rId733" Type="http://schemas.openxmlformats.org/officeDocument/2006/relationships/tags" Target="../tags/tag1640.xml"/><Relationship Id="rId165" Type="http://schemas.openxmlformats.org/officeDocument/2006/relationships/tags" Target="../tags/tag1072.xml"/><Relationship Id="rId372" Type="http://schemas.openxmlformats.org/officeDocument/2006/relationships/tags" Target="../tags/tag1279.xml"/><Relationship Id="rId677" Type="http://schemas.openxmlformats.org/officeDocument/2006/relationships/tags" Target="../tags/tag1584.xml"/><Relationship Id="rId800" Type="http://schemas.openxmlformats.org/officeDocument/2006/relationships/tags" Target="../tags/tag1707.xml"/><Relationship Id="rId232" Type="http://schemas.openxmlformats.org/officeDocument/2006/relationships/tags" Target="../tags/tag1139.xml"/><Relationship Id="rId27" Type="http://schemas.openxmlformats.org/officeDocument/2006/relationships/tags" Target="../tags/tag934.xml"/><Relationship Id="rId537" Type="http://schemas.openxmlformats.org/officeDocument/2006/relationships/tags" Target="../tags/tag1444.xml"/><Relationship Id="rId744" Type="http://schemas.openxmlformats.org/officeDocument/2006/relationships/tags" Target="../tags/tag1651.xml"/><Relationship Id="rId80" Type="http://schemas.openxmlformats.org/officeDocument/2006/relationships/tags" Target="../tags/tag987.xml"/><Relationship Id="rId176" Type="http://schemas.openxmlformats.org/officeDocument/2006/relationships/tags" Target="../tags/tag1083.xml"/><Relationship Id="rId383" Type="http://schemas.openxmlformats.org/officeDocument/2006/relationships/tags" Target="../tags/tag1290.xml"/><Relationship Id="rId590" Type="http://schemas.openxmlformats.org/officeDocument/2006/relationships/tags" Target="../tags/tag1497.xml"/><Relationship Id="rId604" Type="http://schemas.openxmlformats.org/officeDocument/2006/relationships/tags" Target="../tags/tag1511.xml"/><Relationship Id="rId811" Type="http://schemas.openxmlformats.org/officeDocument/2006/relationships/tags" Target="../tags/tag1718.xml"/><Relationship Id="rId243" Type="http://schemas.openxmlformats.org/officeDocument/2006/relationships/tags" Target="../tags/tag1150.xml"/><Relationship Id="rId450" Type="http://schemas.openxmlformats.org/officeDocument/2006/relationships/tags" Target="../tags/tag1357.xml"/><Relationship Id="rId688" Type="http://schemas.openxmlformats.org/officeDocument/2006/relationships/tags" Target="../tags/tag1595.xml"/><Relationship Id="rId38" Type="http://schemas.openxmlformats.org/officeDocument/2006/relationships/tags" Target="../tags/tag945.xml"/><Relationship Id="rId103" Type="http://schemas.openxmlformats.org/officeDocument/2006/relationships/tags" Target="../tags/tag1010.xml"/><Relationship Id="rId310" Type="http://schemas.openxmlformats.org/officeDocument/2006/relationships/tags" Target="../tags/tag1217.xml"/><Relationship Id="rId548" Type="http://schemas.openxmlformats.org/officeDocument/2006/relationships/tags" Target="../tags/tag1455.xml"/><Relationship Id="rId755" Type="http://schemas.openxmlformats.org/officeDocument/2006/relationships/tags" Target="../tags/tag1662.xml"/><Relationship Id="rId91" Type="http://schemas.openxmlformats.org/officeDocument/2006/relationships/tags" Target="../tags/tag998.xml"/><Relationship Id="rId187" Type="http://schemas.openxmlformats.org/officeDocument/2006/relationships/tags" Target="../tags/tag1094.xml"/><Relationship Id="rId394" Type="http://schemas.openxmlformats.org/officeDocument/2006/relationships/tags" Target="../tags/tag1301.xml"/><Relationship Id="rId408" Type="http://schemas.openxmlformats.org/officeDocument/2006/relationships/tags" Target="../tags/tag1315.xml"/><Relationship Id="rId615" Type="http://schemas.openxmlformats.org/officeDocument/2006/relationships/tags" Target="../tags/tag1522.xml"/><Relationship Id="rId822" Type="http://schemas.openxmlformats.org/officeDocument/2006/relationships/tags" Target="../tags/tag1729.xml"/><Relationship Id="rId254" Type="http://schemas.openxmlformats.org/officeDocument/2006/relationships/tags" Target="../tags/tag1161.xml"/><Relationship Id="rId699" Type="http://schemas.openxmlformats.org/officeDocument/2006/relationships/tags" Target="../tags/tag1606.xml"/><Relationship Id="rId49" Type="http://schemas.openxmlformats.org/officeDocument/2006/relationships/tags" Target="../tags/tag956.xml"/><Relationship Id="rId114" Type="http://schemas.openxmlformats.org/officeDocument/2006/relationships/tags" Target="../tags/tag1021.xml"/><Relationship Id="rId461" Type="http://schemas.openxmlformats.org/officeDocument/2006/relationships/tags" Target="../tags/tag1368.xml"/><Relationship Id="rId559" Type="http://schemas.openxmlformats.org/officeDocument/2006/relationships/tags" Target="../tags/tag1466.xml"/><Relationship Id="rId766" Type="http://schemas.openxmlformats.org/officeDocument/2006/relationships/tags" Target="../tags/tag1673.xml"/><Relationship Id="rId198" Type="http://schemas.openxmlformats.org/officeDocument/2006/relationships/tags" Target="../tags/tag1105.xml"/><Relationship Id="rId321" Type="http://schemas.openxmlformats.org/officeDocument/2006/relationships/tags" Target="../tags/tag1228.xml"/><Relationship Id="rId419" Type="http://schemas.openxmlformats.org/officeDocument/2006/relationships/tags" Target="../tags/tag1326.xml"/><Relationship Id="rId626" Type="http://schemas.openxmlformats.org/officeDocument/2006/relationships/tags" Target="../tags/tag1533.xml"/><Relationship Id="rId833" Type="http://schemas.openxmlformats.org/officeDocument/2006/relationships/tags" Target="../tags/tag1740.xml"/><Relationship Id="rId265" Type="http://schemas.openxmlformats.org/officeDocument/2006/relationships/tags" Target="../tags/tag1172.xml"/><Relationship Id="rId472" Type="http://schemas.openxmlformats.org/officeDocument/2006/relationships/tags" Target="../tags/tag1379.xml"/><Relationship Id="rId125" Type="http://schemas.openxmlformats.org/officeDocument/2006/relationships/tags" Target="../tags/tag1032.xml"/><Relationship Id="rId332" Type="http://schemas.openxmlformats.org/officeDocument/2006/relationships/tags" Target="../tags/tag1239.xml"/><Relationship Id="rId777" Type="http://schemas.openxmlformats.org/officeDocument/2006/relationships/tags" Target="../tags/tag1684.xml"/><Relationship Id="rId637" Type="http://schemas.openxmlformats.org/officeDocument/2006/relationships/tags" Target="../tags/tag1544.xml"/><Relationship Id="rId276" Type="http://schemas.openxmlformats.org/officeDocument/2006/relationships/tags" Target="../tags/tag1183.xml"/><Relationship Id="rId483" Type="http://schemas.openxmlformats.org/officeDocument/2006/relationships/tags" Target="../tags/tag1390.xml"/><Relationship Id="rId690" Type="http://schemas.openxmlformats.org/officeDocument/2006/relationships/tags" Target="../tags/tag1597.xml"/><Relationship Id="rId704" Type="http://schemas.openxmlformats.org/officeDocument/2006/relationships/tags" Target="../tags/tag1611.xml"/><Relationship Id="rId40" Type="http://schemas.openxmlformats.org/officeDocument/2006/relationships/tags" Target="../tags/tag947.xml"/><Relationship Id="rId136" Type="http://schemas.openxmlformats.org/officeDocument/2006/relationships/tags" Target="../tags/tag1043.xml"/><Relationship Id="rId343" Type="http://schemas.openxmlformats.org/officeDocument/2006/relationships/tags" Target="../tags/tag1250.xml"/><Relationship Id="rId550" Type="http://schemas.openxmlformats.org/officeDocument/2006/relationships/tags" Target="../tags/tag1457.xml"/><Relationship Id="rId788" Type="http://schemas.openxmlformats.org/officeDocument/2006/relationships/tags" Target="../tags/tag1695.xml"/><Relationship Id="rId203" Type="http://schemas.openxmlformats.org/officeDocument/2006/relationships/tags" Target="../tags/tag1110.xml"/><Relationship Id="rId648" Type="http://schemas.openxmlformats.org/officeDocument/2006/relationships/tags" Target="../tags/tag1555.xml"/><Relationship Id="rId287" Type="http://schemas.openxmlformats.org/officeDocument/2006/relationships/tags" Target="../tags/tag1194.xml"/><Relationship Id="rId410" Type="http://schemas.openxmlformats.org/officeDocument/2006/relationships/tags" Target="../tags/tag1317.xml"/><Relationship Id="rId494" Type="http://schemas.openxmlformats.org/officeDocument/2006/relationships/tags" Target="../tags/tag1401.xml"/><Relationship Id="rId508" Type="http://schemas.openxmlformats.org/officeDocument/2006/relationships/tags" Target="../tags/tag1415.xml"/><Relationship Id="rId715" Type="http://schemas.openxmlformats.org/officeDocument/2006/relationships/tags" Target="../tags/tag1622.xml"/><Relationship Id="rId147" Type="http://schemas.openxmlformats.org/officeDocument/2006/relationships/tags" Target="../tags/tag1054.xml"/><Relationship Id="rId354" Type="http://schemas.openxmlformats.org/officeDocument/2006/relationships/tags" Target="../tags/tag1261.xml"/><Relationship Id="rId799" Type="http://schemas.openxmlformats.org/officeDocument/2006/relationships/tags" Target="../tags/tag1706.xml"/><Relationship Id="rId51" Type="http://schemas.openxmlformats.org/officeDocument/2006/relationships/tags" Target="../tags/tag958.xml"/><Relationship Id="rId561" Type="http://schemas.openxmlformats.org/officeDocument/2006/relationships/tags" Target="../tags/tag1468.xml"/><Relationship Id="rId659" Type="http://schemas.openxmlformats.org/officeDocument/2006/relationships/tags" Target="../tags/tag1566.xml"/><Relationship Id="rId214" Type="http://schemas.openxmlformats.org/officeDocument/2006/relationships/tags" Target="../tags/tag1121.xml"/><Relationship Id="rId298" Type="http://schemas.openxmlformats.org/officeDocument/2006/relationships/tags" Target="../tags/tag1205.xml"/><Relationship Id="rId421" Type="http://schemas.openxmlformats.org/officeDocument/2006/relationships/tags" Target="../tags/tag1328.xml"/><Relationship Id="rId519" Type="http://schemas.openxmlformats.org/officeDocument/2006/relationships/tags" Target="../tags/tag1426.xml"/><Relationship Id="rId158" Type="http://schemas.openxmlformats.org/officeDocument/2006/relationships/tags" Target="../tags/tag1065.xml"/><Relationship Id="rId726" Type="http://schemas.openxmlformats.org/officeDocument/2006/relationships/tags" Target="../tags/tag1633.xml"/><Relationship Id="rId62" Type="http://schemas.openxmlformats.org/officeDocument/2006/relationships/tags" Target="../tags/tag969.xml"/><Relationship Id="rId365" Type="http://schemas.openxmlformats.org/officeDocument/2006/relationships/tags" Target="../tags/tag1272.xml"/><Relationship Id="rId572" Type="http://schemas.openxmlformats.org/officeDocument/2006/relationships/tags" Target="../tags/tag1479.xml"/><Relationship Id="rId225" Type="http://schemas.openxmlformats.org/officeDocument/2006/relationships/tags" Target="../tags/tag1132.xml"/><Relationship Id="rId432" Type="http://schemas.openxmlformats.org/officeDocument/2006/relationships/tags" Target="../tags/tag1339.xml"/><Relationship Id="rId737" Type="http://schemas.openxmlformats.org/officeDocument/2006/relationships/tags" Target="../tags/tag1644.xml"/><Relationship Id="rId73" Type="http://schemas.openxmlformats.org/officeDocument/2006/relationships/tags" Target="../tags/tag980.xml"/><Relationship Id="rId169" Type="http://schemas.openxmlformats.org/officeDocument/2006/relationships/tags" Target="../tags/tag1076.xml"/><Relationship Id="rId376" Type="http://schemas.openxmlformats.org/officeDocument/2006/relationships/tags" Target="../tags/tag1283.xml"/><Relationship Id="rId583" Type="http://schemas.openxmlformats.org/officeDocument/2006/relationships/tags" Target="../tags/tag1490.xml"/><Relationship Id="rId790" Type="http://schemas.openxmlformats.org/officeDocument/2006/relationships/tags" Target="../tags/tag1697.xml"/><Relationship Id="rId804" Type="http://schemas.openxmlformats.org/officeDocument/2006/relationships/tags" Target="../tags/tag1711.xml"/><Relationship Id="rId4" Type="http://schemas.openxmlformats.org/officeDocument/2006/relationships/tags" Target="../tags/tag911.xml"/><Relationship Id="rId236" Type="http://schemas.openxmlformats.org/officeDocument/2006/relationships/tags" Target="../tags/tag1143.xml"/><Relationship Id="rId443" Type="http://schemas.openxmlformats.org/officeDocument/2006/relationships/tags" Target="../tags/tag1350.xml"/><Relationship Id="rId650" Type="http://schemas.openxmlformats.org/officeDocument/2006/relationships/tags" Target="../tags/tag1557.xml"/><Relationship Id="rId303" Type="http://schemas.openxmlformats.org/officeDocument/2006/relationships/tags" Target="../tags/tag1210.xml"/><Relationship Id="rId748" Type="http://schemas.openxmlformats.org/officeDocument/2006/relationships/tags" Target="../tags/tag1655.xml"/><Relationship Id="rId84" Type="http://schemas.openxmlformats.org/officeDocument/2006/relationships/tags" Target="../tags/tag991.xml"/><Relationship Id="rId387" Type="http://schemas.openxmlformats.org/officeDocument/2006/relationships/tags" Target="../tags/tag1294.xml"/><Relationship Id="rId510" Type="http://schemas.openxmlformats.org/officeDocument/2006/relationships/tags" Target="../tags/tag1417.xml"/><Relationship Id="rId594" Type="http://schemas.openxmlformats.org/officeDocument/2006/relationships/tags" Target="../tags/tag1501.xml"/><Relationship Id="rId608" Type="http://schemas.openxmlformats.org/officeDocument/2006/relationships/tags" Target="../tags/tag1515.xml"/><Relationship Id="rId815" Type="http://schemas.openxmlformats.org/officeDocument/2006/relationships/tags" Target="../tags/tag1722.xml"/><Relationship Id="rId247" Type="http://schemas.openxmlformats.org/officeDocument/2006/relationships/tags" Target="../tags/tag1154.xml"/><Relationship Id="rId107" Type="http://schemas.openxmlformats.org/officeDocument/2006/relationships/tags" Target="../tags/tag1014.xml"/><Relationship Id="rId454" Type="http://schemas.openxmlformats.org/officeDocument/2006/relationships/tags" Target="../tags/tag1361.xml"/><Relationship Id="rId661" Type="http://schemas.openxmlformats.org/officeDocument/2006/relationships/tags" Target="../tags/tag1568.xml"/><Relationship Id="rId759" Type="http://schemas.openxmlformats.org/officeDocument/2006/relationships/tags" Target="../tags/tag1666.xml"/><Relationship Id="rId11" Type="http://schemas.openxmlformats.org/officeDocument/2006/relationships/tags" Target="../tags/tag918.xml"/><Relationship Id="rId314" Type="http://schemas.openxmlformats.org/officeDocument/2006/relationships/tags" Target="../tags/tag1221.xml"/><Relationship Id="rId398" Type="http://schemas.openxmlformats.org/officeDocument/2006/relationships/tags" Target="../tags/tag1305.xml"/><Relationship Id="rId521" Type="http://schemas.openxmlformats.org/officeDocument/2006/relationships/tags" Target="../tags/tag1428.xml"/><Relationship Id="rId619" Type="http://schemas.openxmlformats.org/officeDocument/2006/relationships/tags" Target="../tags/tag1526.xml"/><Relationship Id="rId95" Type="http://schemas.openxmlformats.org/officeDocument/2006/relationships/tags" Target="../tags/tag1002.xml"/><Relationship Id="rId160" Type="http://schemas.openxmlformats.org/officeDocument/2006/relationships/tags" Target="../tags/tag1067.xml"/><Relationship Id="rId826" Type="http://schemas.openxmlformats.org/officeDocument/2006/relationships/tags" Target="../tags/tag1733.xml"/><Relationship Id="rId258" Type="http://schemas.openxmlformats.org/officeDocument/2006/relationships/tags" Target="../tags/tag1165.xml"/><Relationship Id="rId465" Type="http://schemas.openxmlformats.org/officeDocument/2006/relationships/tags" Target="../tags/tag1372.xml"/><Relationship Id="rId672" Type="http://schemas.openxmlformats.org/officeDocument/2006/relationships/tags" Target="../tags/tag1579.xml"/><Relationship Id="rId22" Type="http://schemas.openxmlformats.org/officeDocument/2006/relationships/tags" Target="../tags/tag929.xml"/><Relationship Id="rId118" Type="http://schemas.openxmlformats.org/officeDocument/2006/relationships/tags" Target="../tags/tag1025.xml"/><Relationship Id="rId325" Type="http://schemas.openxmlformats.org/officeDocument/2006/relationships/tags" Target="../tags/tag1232.xml"/><Relationship Id="rId532" Type="http://schemas.openxmlformats.org/officeDocument/2006/relationships/tags" Target="../tags/tag1439.xml"/><Relationship Id="rId171" Type="http://schemas.openxmlformats.org/officeDocument/2006/relationships/tags" Target="../tags/tag1078.xml"/><Relationship Id="rId837" Type="http://schemas.openxmlformats.org/officeDocument/2006/relationships/tags" Target="../tags/tag1744.xml"/><Relationship Id="rId269" Type="http://schemas.openxmlformats.org/officeDocument/2006/relationships/tags" Target="../tags/tag1176.xml"/><Relationship Id="rId476" Type="http://schemas.openxmlformats.org/officeDocument/2006/relationships/tags" Target="../tags/tag1383.xml"/><Relationship Id="rId683" Type="http://schemas.openxmlformats.org/officeDocument/2006/relationships/tags" Target="../tags/tag1590.xml"/><Relationship Id="rId33" Type="http://schemas.openxmlformats.org/officeDocument/2006/relationships/tags" Target="../tags/tag940.xml"/><Relationship Id="rId129" Type="http://schemas.openxmlformats.org/officeDocument/2006/relationships/tags" Target="../tags/tag1036.xml"/><Relationship Id="rId336" Type="http://schemas.openxmlformats.org/officeDocument/2006/relationships/tags" Target="../tags/tag1243.xml"/><Relationship Id="rId543" Type="http://schemas.openxmlformats.org/officeDocument/2006/relationships/tags" Target="../tags/tag1450.xml"/><Relationship Id="rId182" Type="http://schemas.openxmlformats.org/officeDocument/2006/relationships/tags" Target="../tags/tag1089.xml"/><Relationship Id="rId403" Type="http://schemas.openxmlformats.org/officeDocument/2006/relationships/tags" Target="../tags/tag1310.xml"/><Relationship Id="rId750" Type="http://schemas.openxmlformats.org/officeDocument/2006/relationships/tags" Target="../tags/tag1657.xml"/><Relationship Id="rId487" Type="http://schemas.openxmlformats.org/officeDocument/2006/relationships/tags" Target="../tags/tag1394.xml"/><Relationship Id="rId610" Type="http://schemas.openxmlformats.org/officeDocument/2006/relationships/tags" Target="../tags/tag1517.xml"/><Relationship Id="rId694" Type="http://schemas.openxmlformats.org/officeDocument/2006/relationships/tags" Target="../tags/tag1601.xml"/><Relationship Id="rId708" Type="http://schemas.openxmlformats.org/officeDocument/2006/relationships/tags" Target="../tags/tag1615.xml"/><Relationship Id="rId347" Type="http://schemas.openxmlformats.org/officeDocument/2006/relationships/tags" Target="../tags/tag1254.xml"/><Relationship Id="rId44" Type="http://schemas.openxmlformats.org/officeDocument/2006/relationships/tags" Target="../tags/tag951.xml"/><Relationship Id="rId554" Type="http://schemas.openxmlformats.org/officeDocument/2006/relationships/tags" Target="../tags/tag1461.xml"/><Relationship Id="rId761" Type="http://schemas.openxmlformats.org/officeDocument/2006/relationships/tags" Target="../tags/tag1668.xml"/><Relationship Id="rId193" Type="http://schemas.openxmlformats.org/officeDocument/2006/relationships/tags" Target="../tags/tag1100.xml"/><Relationship Id="rId207" Type="http://schemas.openxmlformats.org/officeDocument/2006/relationships/tags" Target="../tags/tag1114.xml"/><Relationship Id="rId414" Type="http://schemas.openxmlformats.org/officeDocument/2006/relationships/tags" Target="../tags/tag1321.xml"/><Relationship Id="rId498" Type="http://schemas.openxmlformats.org/officeDocument/2006/relationships/tags" Target="../tags/tag1405.xml"/><Relationship Id="rId621" Type="http://schemas.openxmlformats.org/officeDocument/2006/relationships/tags" Target="../tags/tag1528.xml"/><Relationship Id="rId260" Type="http://schemas.openxmlformats.org/officeDocument/2006/relationships/tags" Target="../tags/tag1167.xml"/><Relationship Id="rId719" Type="http://schemas.openxmlformats.org/officeDocument/2006/relationships/tags" Target="../tags/tag1626.xml"/><Relationship Id="rId55" Type="http://schemas.openxmlformats.org/officeDocument/2006/relationships/tags" Target="../tags/tag962.xml"/><Relationship Id="rId120" Type="http://schemas.openxmlformats.org/officeDocument/2006/relationships/tags" Target="../tags/tag1027.xml"/><Relationship Id="rId358" Type="http://schemas.openxmlformats.org/officeDocument/2006/relationships/tags" Target="../tags/tag1265.xml"/><Relationship Id="rId565" Type="http://schemas.openxmlformats.org/officeDocument/2006/relationships/tags" Target="../tags/tag1472.xml"/><Relationship Id="rId772" Type="http://schemas.openxmlformats.org/officeDocument/2006/relationships/tags" Target="../tags/tag1679.xml"/></Relationships>
</file>

<file path=ppt/slides/_rels/slide28.xml.rels><?xml version="1.0" encoding="UTF-8" standalone="yes"?>
<Relationships xmlns="http://schemas.openxmlformats.org/package/2006/relationships"><Relationship Id="rId8" Type="http://schemas.openxmlformats.org/officeDocument/2006/relationships/tags" Target="../tags/tag1754.xml"/><Relationship Id="rId13" Type="http://schemas.openxmlformats.org/officeDocument/2006/relationships/tags" Target="../tags/tag1759.xml"/><Relationship Id="rId18" Type="http://schemas.openxmlformats.org/officeDocument/2006/relationships/slideLayout" Target="../slideLayouts/slideLayout10.xml"/><Relationship Id="rId3" Type="http://schemas.openxmlformats.org/officeDocument/2006/relationships/tags" Target="../tags/tag1749.xml"/><Relationship Id="rId7" Type="http://schemas.openxmlformats.org/officeDocument/2006/relationships/tags" Target="../tags/tag1753.xml"/><Relationship Id="rId12" Type="http://schemas.openxmlformats.org/officeDocument/2006/relationships/tags" Target="../tags/tag1758.xml"/><Relationship Id="rId17" Type="http://schemas.openxmlformats.org/officeDocument/2006/relationships/tags" Target="../tags/tag1763.xml"/><Relationship Id="rId2" Type="http://schemas.openxmlformats.org/officeDocument/2006/relationships/tags" Target="../tags/tag1748.xml"/><Relationship Id="rId16" Type="http://schemas.openxmlformats.org/officeDocument/2006/relationships/tags" Target="../tags/tag1762.xml"/><Relationship Id="rId1" Type="http://schemas.openxmlformats.org/officeDocument/2006/relationships/tags" Target="../tags/tag1747.xml"/><Relationship Id="rId6" Type="http://schemas.openxmlformats.org/officeDocument/2006/relationships/tags" Target="../tags/tag1752.xml"/><Relationship Id="rId11" Type="http://schemas.openxmlformats.org/officeDocument/2006/relationships/tags" Target="../tags/tag1757.xml"/><Relationship Id="rId5" Type="http://schemas.openxmlformats.org/officeDocument/2006/relationships/tags" Target="../tags/tag1751.xml"/><Relationship Id="rId15" Type="http://schemas.openxmlformats.org/officeDocument/2006/relationships/tags" Target="../tags/tag1761.xml"/><Relationship Id="rId10" Type="http://schemas.openxmlformats.org/officeDocument/2006/relationships/tags" Target="../tags/tag1756.xml"/><Relationship Id="rId4" Type="http://schemas.openxmlformats.org/officeDocument/2006/relationships/tags" Target="../tags/tag1750.xml"/><Relationship Id="rId9" Type="http://schemas.openxmlformats.org/officeDocument/2006/relationships/tags" Target="../tags/tag1755.xml"/><Relationship Id="rId14" Type="http://schemas.openxmlformats.org/officeDocument/2006/relationships/tags" Target="../tags/tag1760.xml"/></Relationships>
</file>

<file path=ppt/slides/_rels/slide29.xml.rels><?xml version="1.0" encoding="UTF-8" standalone="yes"?>
<Relationships xmlns="http://schemas.openxmlformats.org/package/2006/relationships"><Relationship Id="rId8" Type="http://schemas.openxmlformats.org/officeDocument/2006/relationships/tags" Target="../tags/tag1771.xml"/><Relationship Id="rId13" Type="http://schemas.openxmlformats.org/officeDocument/2006/relationships/tags" Target="../tags/tag1776.xml"/><Relationship Id="rId18" Type="http://schemas.openxmlformats.org/officeDocument/2006/relationships/slideLayout" Target="../slideLayouts/slideLayout10.xml"/><Relationship Id="rId3" Type="http://schemas.openxmlformats.org/officeDocument/2006/relationships/tags" Target="../tags/tag1766.xml"/><Relationship Id="rId7" Type="http://schemas.openxmlformats.org/officeDocument/2006/relationships/tags" Target="../tags/tag1770.xml"/><Relationship Id="rId12" Type="http://schemas.openxmlformats.org/officeDocument/2006/relationships/tags" Target="../tags/tag1775.xml"/><Relationship Id="rId17" Type="http://schemas.openxmlformats.org/officeDocument/2006/relationships/tags" Target="../tags/tag1780.xml"/><Relationship Id="rId2" Type="http://schemas.openxmlformats.org/officeDocument/2006/relationships/tags" Target="../tags/tag1765.xml"/><Relationship Id="rId16" Type="http://schemas.openxmlformats.org/officeDocument/2006/relationships/tags" Target="../tags/tag1779.xml"/><Relationship Id="rId1" Type="http://schemas.openxmlformats.org/officeDocument/2006/relationships/tags" Target="../tags/tag1764.xml"/><Relationship Id="rId6" Type="http://schemas.openxmlformats.org/officeDocument/2006/relationships/tags" Target="../tags/tag1769.xml"/><Relationship Id="rId11" Type="http://schemas.openxmlformats.org/officeDocument/2006/relationships/tags" Target="../tags/tag1774.xml"/><Relationship Id="rId5" Type="http://schemas.openxmlformats.org/officeDocument/2006/relationships/tags" Target="../tags/tag1768.xml"/><Relationship Id="rId15" Type="http://schemas.openxmlformats.org/officeDocument/2006/relationships/tags" Target="../tags/tag1778.xml"/><Relationship Id="rId10" Type="http://schemas.openxmlformats.org/officeDocument/2006/relationships/tags" Target="../tags/tag1773.xml"/><Relationship Id="rId4" Type="http://schemas.openxmlformats.org/officeDocument/2006/relationships/tags" Target="../tags/tag1767.xml"/><Relationship Id="rId9" Type="http://schemas.openxmlformats.org/officeDocument/2006/relationships/tags" Target="../tags/tag1772.xml"/><Relationship Id="rId14" Type="http://schemas.openxmlformats.org/officeDocument/2006/relationships/tags" Target="../tags/tag1777.xml"/></Relationships>
</file>

<file path=ppt/slides/_rels/slide3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www.youtube.com/watch?v=3DlTgrMCxPg" TargetMode="External"/><Relationship Id="rId1" Type="http://schemas.openxmlformats.org/officeDocument/2006/relationships/slideLayout" Target="../slideLayouts/slideLayout8.xml"/><Relationship Id="rId4" Type="http://schemas.openxmlformats.org/officeDocument/2006/relationships/hyperlink" Target="https://www.youtube.com/watch?v=2E87gciwebw" TargetMode="Externa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8.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9.xml.rels><?xml version="1.0" encoding="UTF-8" standalone="yes"?>
<Relationships xmlns="http://schemas.openxmlformats.org/package/2006/relationships"><Relationship Id="rId3" Type="http://schemas.openxmlformats.org/officeDocument/2006/relationships/hyperlink" Target="https://journals.sagepub.com/doi/pdf/10.1177/1350508421995741" TargetMode="External"/><Relationship Id="rId2" Type="http://schemas.openxmlformats.org/officeDocument/2006/relationships/image" Target="../media/image11.png"/><Relationship Id="rId1" Type="http://schemas.openxmlformats.org/officeDocument/2006/relationships/slideLayout" Target="../slideLayouts/slideLayout8.xml"/><Relationship Id="rId4" Type="http://schemas.openxmlformats.org/officeDocument/2006/relationships/image" Target="../media/image12.png"/></Relationships>
</file>

<file path=ppt/slides/_rels/slide4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8.xml"/></Relationships>
</file>

<file path=ppt/slides/_rels/slide4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8.xml"/></Relationships>
</file>

<file path=ppt/slides/_rels/slide4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8.xml"/></Relationships>
</file>

<file path=ppt/slides/_rels/slide43.xml.rels><?xml version="1.0" encoding="UTF-8" standalone="yes"?>
<Relationships xmlns="http://schemas.openxmlformats.org/package/2006/relationships"><Relationship Id="rId3" Type="http://schemas.openxmlformats.org/officeDocument/2006/relationships/hyperlink" Target="https://www.politicalcompass.org/" TargetMode="External"/><Relationship Id="rId2" Type="http://schemas.openxmlformats.org/officeDocument/2006/relationships/image" Target="../media/image13.png"/><Relationship Id="rId1" Type="http://schemas.openxmlformats.org/officeDocument/2006/relationships/slideLayout" Target="../slideLayouts/slideLayout8.xml"/><Relationship Id="rId4" Type="http://schemas.openxmlformats.org/officeDocument/2006/relationships/image" Target="../media/image14.png"/></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45.xml.rels><?xml version="1.0" encoding="UTF-8" standalone="yes"?>
<Relationships xmlns="http://schemas.openxmlformats.org/package/2006/relationships"><Relationship Id="rId3" Type="http://schemas.openxmlformats.org/officeDocument/2006/relationships/hyperlink" Target="https://archive.org/details/changingcultureo0000lede" TargetMode="External"/><Relationship Id="rId2" Type="http://schemas.openxmlformats.org/officeDocument/2006/relationships/hyperlink" Target="https://www.sciencedirect.com/science/article/abs/pii/B0080430767040833" TargetMode="External"/><Relationship Id="rId1" Type="http://schemas.openxmlformats.org/officeDocument/2006/relationships/slideLayout" Target="../slideLayouts/slideLayout8.xml"/><Relationship Id="rId6" Type="http://schemas.openxmlformats.org/officeDocument/2006/relationships/hyperlink" Target="https://www-cambridge-org.ezproxy.uwtsd.ac.uk/core/journals/language-and-cognition/article/metaphorical-framing-in-political-discourse-through-words-vs-concepts-a-metaanalysis/865DFAB51172998E1C9574D74E275AAE" TargetMode="External"/><Relationship Id="rId5" Type="http://schemas.openxmlformats.org/officeDocument/2006/relationships/hyperlink" Target="https://www-oxfordreference-com.ezproxy.uwtsd.ac.uk/display/10.1093/acref/9780199670840.001.0001/acref-9780199670840-e-1042?rskey=UVSlCN&amp;result=1" TargetMode="External"/><Relationship Id="rId4" Type="http://schemas.openxmlformats.org/officeDocument/2006/relationships/hyperlink" Target="https://journals.sagepub.com/doi/pdf/10.1177/1350508421995741" TargetMode="External"/></Relationships>
</file>

<file path=ppt/slides/_rels/slide46.xml.rels><?xml version="1.0" encoding="UTF-8" standalone="yes"?>
<Relationships xmlns="http://schemas.openxmlformats.org/package/2006/relationships"><Relationship Id="rId3" Type="http://schemas.openxmlformats.org/officeDocument/2006/relationships/hyperlink" Target="https://www.youtube.com/watch?v=HzuUIcBqjok" TargetMode="External"/><Relationship Id="rId7" Type="http://schemas.openxmlformats.org/officeDocument/2006/relationships/hyperlink" Target="https://academic.oup.com/ser/article/6/4/703/1739555?login=true" TargetMode="External"/><Relationship Id="rId2" Type="http://schemas.openxmlformats.org/officeDocument/2006/relationships/hyperlink" Target="https://www-oxfordreference-com.ezproxy.uwtsd.ac.uk/display/10.1093/acref/9780195123715.001.0001/acref-9780195123715" TargetMode="External"/><Relationship Id="rId1" Type="http://schemas.openxmlformats.org/officeDocument/2006/relationships/slideLayout" Target="../slideLayouts/slideLayout8.xml"/><Relationship Id="rId6" Type="http://schemas.openxmlformats.org/officeDocument/2006/relationships/hyperlink" Target="https://www.youtube.com/watch?v=3DlTgrMCxPg" TargetMode="External"/><Relationship Id="rId5" Type="http://schemas.openxmlformats.org/officeDocument/2006/relationships/hyperlink" Target="https://eu.usatoday.com/story/news/politics/elections/2016/2016/10/18/donald-trump-rally-colorado-springs-ethics-lobbying-limitations/92377656/" TargetMode="External"/><Relationship Id="rId4" Type="http://schemas.openxmlformats.org/officeDocument/2006/relationships/hyperlink" Target="https://www.gosafe.org/request/offence-data/20mph-offence-data/" TargetMode="External"/></Relationships>
</file>

<file path=ppt/slides/_rels/slide47.xml.rels><?xml version="1.0" encoding="UTF-8" standalone="yes"?>
<Relationships xmlns="http://schemas.openxmlformats.org/package/2006/relationships"><Relationship Id="rId3" Type="http://schemas.openxmlformats.org/officeDocument/2006/relationships/hyperlink" Target="https://labour.org.uk/updates/press-releases/keir-starmer-speech-at-labour-party-conference-2024/" TargetMode="External"/><Relationship Id="rId2" Type="http://schemas.openxmlformats.org/officeDocument/2006/relationships/hyperlink" Target="https://www-oxfordreference-com.ezproxy.uwtsd.ac.uk/display/10.1093/acref/9780199683581.001.0001/acref-9780199683581-e-1576?rskey=a5eAVR&amp;result=1" TargetMode="External"/><Relationship Id="rId1" Type="http://schemas.openxmlformats.org/officeDocument/2006/relationships/slideLayout" Target="../slideLayouts/slideLayout8.xml"/><Relationship Id="rId6" Type="http://schemas.openxmlformats.org/officeDocument/2006/relationships/hyperlink" Target="https://onlinelibrary.wiley.com/doi/full/10.1111/gove.12829" TargetMode="External"/><Relationship Id="rId5" Type="http://schemas.openxmlformats.org/officeDocument/2006/relationships/hyperlink" Target="https://plato.stanford.edu/entries/social-norms/" TargetMode="External"/><Relationship Id="rId4" Type="http://schemas.openxmlformats.org/officeDocument/2006/relationships/hyperlink" Target="https://academic.oup.com/sf/article/102/4/1446/7301284?login=true#44699229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7037449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64A406-D005-BF85-5898-C69FB316C6F0}"/>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CCF6FEA6-D007-E008-639D-BDF48126F59B}"/>
              </a:ext>
            </a:extLst>
          </p:cNvPr>
          <p:cNvSpPr/>
          <p:nvPr/>
        </p:nvSpPr>
        <p:spPr>
          <a:xfrm>
            <a:off x="405061" y="309870"/>
            <a:ext cx="1758717" cy="2407989"/>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ABFC7160-425F-830F-BE70-8B8ED82C5A3D}"/>
              </a:ext>
            </a:extLst>
          </p:cNvPr>
          <p:cNvSpPr/>
          <p:nvPr/>
        </p:nvSpPr>
        <p:spPr>
          <a:xfrm>
            <a:off x="6456300" y="3058750"/>
            <a:ext cx="1948530" cy="1296144"/>
          </a:xfrm>
          <a:prstGeom prst="rect">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B55B1B07-05EE-068E-A618-13F45EF90326}"/>
              </a:ext>
            </a:extLst>
          </p:cNvPr>
          <p:cNvSpPr/>
          <p:nvPr/>
        </p:nvSpPr>
        <p:spPr>
          <a:xfrm>
            <a:off x="2254906" y="309870"/>
            <a:ext cx="864096" cy="14401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B6CF1C93-EA6B-11FA-DF02-298B70D7F316}"/>
              </a:ext>
            </a:extLst>
          </p:cNvPr>
          <p:cNvSpPr/>
          <p:nvPr/>
        </p:nvSpPr>
        <p:spPr>
          <a:xfrm>
            <a:off x="6172293" y="317176"/>
            <a:ext cx="2232248" cy="187220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B3172630-C442-5707-A18A-7850D11206B5}"/>
              </a:ext>
            </a:extLst>
          </p:cNvPr>
          <p:cNvSpPr/>
          <p:nvPr/>
        </p:nvSpPr>
        <p:spPr>
          <a:xfrm>
            <a:off x="2254905" y="1861455"/>
            <a:ext cx="1719565" cy="843767"/>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BC6AFB60-3D97-1B67-7246-4106C425C555}"/>
              </a:ext>
            </a:extLst>
          </p:cNvPr>
          <p:cNvSpPr/>
          <p:nvPr/>
        </p:nvSpPr>
        <p:spPr>
          <a:xfrm>
            <a:off x="4099263" y="1861455"/>
            <a:ext cx="1277097" cy="1118514"/>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16B2699E-F65F-62ED-8DA9-07F0BFDDAAE2}"/>
              </a:ext>
            </a:extLst>
          </p:cNvPr>
          <p:cNvSpPr/>
          <p:nvPr/>
        </p:nvSpPr>
        <p:spPr>
          <a:xfrm>
            <a:off x="3210129" y="317176"/>
            <a:ext cx="2166231" cy="1411656"/>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id="{CD8FB317-76C6-BFD9-AA6A-71D4064D7D05}"/>
              </a:ext>
            </a:extLst>
          </p:cNvPr>
          <p:cNvSpPr/>
          <p:nvPr/>
        </p:nvSpPr>
        <p:spPr>
          <a:xfrm>
            <a:off x="4099262" y="3070547"/>
            <a:ext cx="2232247" cy="129507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FE39C459-F9EF-DD50-E939-71B07A78545B}"/>
              </a:ext>
            </a:extLst>
          </p:cNvPr>
          <p:cNvSpPr txBox="1"/>
          <p:nvPr/>
        </p:nvSpPr>
        <p:spPr>
          <a:xfrm>
            <a:off x="382257" y="4597039"/>
            <a:ext cx="8496944" cy="461665"/>
          </a:xfrm>
          <a:prstGeom prst="rect">
            <a:avLst/>
          </a:prstGeom>
          <a:noFill/>
        </p:spPr>
        <p:txBody>
          <a:bodyPr wrap="square" rtlCol="0">
            <a:spAutoFit/>
          </a:bodyPr>
          <a:lstStyle/>
          <a:p>
            <a:r>
              <a:rPr lang="en-GB" sz="2400" b="1" dirty="0">
                <a:solidFill>
                  <a:schemeClr val="accent1">
                    <a:lumMod val="75000"/>
                  </a:schemeClr>
                </a:solidFill>
              </a:rPr>
              <a:t>ECED7007: Political Influences in Inequality &amp; Diversity</a:t>
            </a:r>
          </a:p>
        </p:txBody>
      </p:sp>
      <p:sp>
        <p:nvSpPr>
          <p:cNvPr id="13" name="TextBox 12">
            <a:extLst>
              <a:ext uri="{FF2B5EF4-FFF2-40B4-BE49-F238E27FC236}">
                <a16:creationId xmlns:a16="http://schemas.microsoft.com/office/drawing/2014/main" id="{184872A8-0C88-B31E-09C1-4C5BC729C90F}"/>
              </a:ext>
            </a:extLst>
          </p:cNvPr>
          <p:cNvSpPr txBox="1"/>
          <p:nvPr/>
        </p:nvSpPr>
        <p:spPr>
          <a:xfrm>
            <a:off x="382257" y="5166832"/>
            <a:ext cx="8496944" cy="430887"/>
          </a:xfrm>
          <a:prstGeom prst="rect">
            <a:avLst/>
          </a:prstGeom>
          <a:noFill/>
        </p:spPr>
        <p:txBody>
          <a:bodyPr wrap="square" rtlCol="0">
            <a:spAutoFit/>
          </a:bodyPr>
          <a:lstStyle/>
          <a:p>
            <a:r>
              <a:rPr lang="en-GB" sz="2200" b="1" dirty="0">
                <a:solidFill>
                  <a:schemeClr val="accent1">
                    <a:lumMod val="75000"/>
                  </a:schemeClr>
                </a:solidFill>
              </a:rPr>
              <a:t>Theme 2: Political Discourse – Language, Inequality &amp; Diversity (Part 1)</a:t>
            </a:r>
          </a:p>
        </p:txBody>
      </p:sp>
      <p:pic>
        <p:nvPicPr>
          <p:cNvPr id="14" name="Picture 13" descr="Graphic - Types of Government">
            <a:extLst>
              <a:ext uri="{FF2B5EF4-FFF2-40B4-BE49-F238E27FC236}">
                <a16:creationId xmlns:a16="http://schemas.microsoft.com/office/drawing/2014/main" id="{207C5B2B-AC2B-4368-D311-9B8211A7B882}"/>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6244427" y="451196"/>
            <a:ext cx="2106085" cy="1609985"/>
          </a:xfrm>
          <a:prstGeom prst="rect">
            <a:avLst/>
          </a:prstGeom>
        </p:spPr>
      </p:pic>
      <p:sp>
        <p:nvSpPr>
          <p:cNvPr id="15" name="Rectangle 14">
            <a:extLst>
              <a:ext uri="{FF2B5EF4-FFF2-40B4-BE49-F238E27FC236}">
                <a16:creationId xmlns:a16="http://schemas.microsoft.com/office/drawing/2014/main" id="{969B473D-325E-076D-4DD0-8B6D4F55A9F0}"/>
              </a:ext>
            </a:extLst>
          </p:cNvPr>
          <p:cNvSpPr/>
          <p:nvPr/>
        </p:nvSpPr>
        <p:spPr>
          <a:xfrm>
            <a:off x="5494048" y="2274165"/>
            <a:ext cx="2910782" cy="705803"/>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7" name="Rectangle 16">
            <a:extLst>
              <a:ext uri="{FF2B5EF4-FFF2-40B4-BE49-F238E27FC236}">
                <a16:creationId xmlns:a16="http://schemas.microsoft.com/office/drawing/2014/main" id="{10BD0DC7-040F-A375-85EE-B3792CAAD2A8}"/>
              </a:ext>
            </a:extLst>
          </p:cNvPr>
          <p:cNvSpPr/>
          <p:nvPr/>
        </p:nvSpPr>
        <p:spPr>
          <a:xfrm>
            <a:off x="395754" y="2781445"/>
            <a:ext cx="648072" cy="158417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8" name="Picture 17" descr="Image - Badges Promoting Democracy">
            <a:extLst>
              <a:ext uri="{FF2B5EF4-FFF2-40B4-BE49-F238E27FC236}">
                <a16:creationId xmlns:a16="http://schemas.microsoft.com/office/drawing/2014/main" id="{BE064AC5-2D9B-3A86-E324-976943D94C04}"/>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6576461" y="3209533"/>
            <a:ext cx="1717436" cy="966058"/>
          </a:xfrm>
          <a:prstGeom prst="rect">
            <a:avLst/>
          </a:prstGeom>
        </p:spPr>
      </p:pic>
      <p:pic>
        <p:nvPicPr>
          <p:cNvPr id="19" name="Picture 18" descr="Image - Map of Uk Parliamentary Constituencies">
            <a:extLst>
              <a:ext uri="{FF2B5EF4-FFF2-40B4-BE49-F238E27FC236}">
                <a16:creationId xmlns:a16="http://schemas.microsoft.com/office/drawing/2014/main" id="{F9C5B88E-8B7B-9E2B-35A2-417B24D44F25}"/>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517571" y="373456"/>
            <a:ext cx="1501046" cy="2219474"/>
          </a:xfrm>
          <a:prstGeom prst="rect">
            <a:avLst/>
          </a:prstGeom>
        </p:spPr>
      </p:pic>
      <p:pic>
        <p:nvPicPr>
          <p:cNvPr id="20" name="Picture 19" descr="Image - Anarchism symbol">
            <a:extLst>
              <a:ext uri="{FF2B5EF4-FFF2-40B4-BE49-F238E27FC236}">
                <a16:creationId xmlns:a16="http://schemas.microsoft.com/office/drawing/2014/main" id="{CFB4891D-7F38-0399-FCE5-263BAAA7A0D7}"/>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4243314" y="1944857"/>
            <a:ext cx="988993" cy="984597"/>
          </a:xfrm>
          <a:prstGeom prst="rect">
            <a:avLst/>
          </a:prstGeom>
        </p:spPr>
      </p:pic>
      <p:sp>
        <p:nvSpPr>
          <p:cNvPr id="21" name="Rectangle 20">
            <a:extLst>
              <a:ext uri="{FF2B5EF4-FFF2-40B4-BE49-F238E27FC236}">
                <a16:creationId xmlns:a16="http://schemas.microsoft.com/office/drawing/2014/main" id="{58B6AE60-04E8-FCDA-329F-6DA9F36DA933}"/>
              </a:ext>
            </a:extLst>
          </p:cNvPr>
          <p:cNvSpPr/>
          <p:nvPr/>
        </p:nvSpPr>
        <p:spPr>
          <a:xfrm>
            <a:off x="1156491" y="2802641"/>
            <a:ext cx="2817980" cy="1562980"/>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pic>
        <p:nvPicPr>
          <p:cNvPr id="16" name="Picture 15" descr="Graphic - Political Divisions">
            <a:extLst>
              <a:ext uri="{FF2B5EF4-FFF2-40B4-BE49-F238E27FC236}">
                <a16:creationId xmlns:a16="http://schemas.microsoft.com/office/drawing/2014/main" id="{164A86F6-383F-7C12-A820-F5F425858CBA}"/>
              </a:ext>
            </a:extLst>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1245377" y="2914067"/>
            <a:ext cx="2637862" cy="1318931"/>
          </a:xfrm>
          <a:prstGeom prst="rect">
            <a:avLst/>
          </a:prstGeom>
        </p:spPr>
      </p:pic>
      <p:sp>
        <p:nvSpPr>
          <p:cNvPr id="22" name="Rectangle 21">
            <a:extLst>
              <a:ext uri="{FF2B5EF4-FFF2-40B4-BE49-F238E27FC236}">
                <a16:creationId xmlns:a16="http://schemas.microsoft.com/office/drawing/2014/main" id="{D232B5C5-E60F-E4CE-EE48-43DB9113DD66}"/>
              </a:ext>
            </a:extLst>
          </p:cNvPr>
          <p:cNvSpPr/>
          <p:nvPr/>
        </p:nvSpPr>
        <p:spPr>
          <a:xfrm>
            <a:off x="5512154" y="317176"/>
            <a:ext cx="530952" cy="1866410"/>
          </a:xfrm>
          <a:prstGeom prst="rect">
            <a:avLst/>
          </a:prstGeom>
          <a:solidFill>
            <a:schemeClr val="accent4">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5609840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9224" y="359140"/>
            <a:ext cx="7699248" cy="475562"/>
          </a:xfrm>
        </p:spPr>
        <p:txBody>
          <a:bodyPr>
            <a:noAutofit/>
          </a:bodyPr>
          <a:lstStyle/>
          <a:p>
            <a:pPr algn="ctr"/>
            <a:r>
              <a:rPr lang="en-GB" sz="4000" b="1" dirty="0">
                <a:solidFill>
                  <a:schemeClr val="accent1">
                    <a:lumMod val="75000"/>
                  </a:schemeClr>
                </a:solidFill>
              </a:rPr>
              <a:t>What is Politics?</a:t>
            </a:r>
          </a:p>
        </p:txBody>
      </p:sp>
      <p:sp>
        <p:nvSpPr>
          <p:cNvPr id="4" name="TextBox 3"/>
          <p:cNvSpPr txBox="1"/>
          <p:nvPr/>
        </p:nvSpPr>
        <p:spPr>
          <a:xfrm>
            <a:off x="70356" y="1113544"/>
            <a:ext cx="8532948" cy="4411464"/>
          </a:xfrm>
          <a:prstGeom prst="rect">
            <a:avLst/>
          </a:prstGeom>
          <a:noFill/>
        </p:spPr>
        <p:txBody>
          <a:bodyPr wrap="square" rtlCol="0">
            <a:spAutoFit/>
          </a:bodyPr>
          <a:lstStyle/>
          <a:p>
            <a:pPr marL="342900" indent="-342900">
              <a:spcBef>
                <a:spcPts val="450"/>
              </a:spcBef>
              <a:spcAft>
                <a:spcPts val="450"/>
              </a:spcAft>
              <a:buFont typeface="Arial" panose="020B0604020202020204" pitchFamily="34" charset="0"/>
              <a:buChar char="•"/>
            </a:pPr>
            <a:r>
              <a:rPr lang="en-GB" sz="2400" dirty="0">
                <a:solidFill>
                  <a:schemeClr val="accent1">
                    <a:lumMod val="75000"/>
                  </a:schemeClr>
                </a:solidFill>
              </a:rPr>
              <a:t>‘A modern mainstream view might be: ‘politics applies only to human beings, or at least to those beings which can communicate symbolically and thus make statements, invoke principles, argue, and disagree’ (Brown </a:t>
            </a:r>
            <a:r>
              <a:rPr lang="en-GB" sz="2400" i="1" dirty="0">
                <a:solidFill>
                  <a:schemeClr val="accent1">
                    <a:lumMod val="75000"/>
                  </a:schemeClr>
                </a:solidFill>
              </a:rPr>
              <a:t>et al</a:t>
            </a:r>
            <a:r>
              <a:rPr lang="en-GB" sz="2400" dirty="0">
                <a:solidFill>
                  <a:schemeClr val="accent1">
                    <a:lumMod val="75000"/>
                  </a:schemeClr>
                </a:solidFill>
              </a:rPr>
              <a:t>, 2018)</a:t>
            </a:r>
          </a:p>
          <a:p>
            <a:pPr marL="342900" indent="-342900">
              <a:spcBef>
                <a:spcPts val="450"/>
              </a:spcBef>
              <a:spcAft>
                <a:spcPts val="450"/>
              </a:spcAft>
              <a:buFont typeface="Arial" panose="020B0604020202020204" pitchFamily="34" charset="0"/>
              <a:buChar char="•"/>
            </a:pPr>
            <a:r>
              <a:rPr lang="en-GB" sz="2400" dirty="0">
                <a:solidFill>
                  <a:schemeClr val="accent1">
                    <a:lumMod val="75000"/>
                  </a:schemeClr>
                </a:solidFill>
              </a:rPr>
              <a:t>‘Politics occurs where people disagree about the distribution of goods, benefits, or statuses </a:t>
            </a:r>
            <a:r>
              <a:rPr lang="en-GB" sz="2400" b="1" dirty="0">
                <a:solidFill>
                  <a:schemeClr val="accent1">
                    <a:lumMod val="75000"/>
                  </a:schemeClr>
                </a:solidFill>
              </a:rPr>
              <a:t>and have at least some procedures for the resolution of such disagreements</a:t>
            </a:r>
            <a:r>
              <a:rPr lang="en-GB" sz="2400" dirty="0">
                <a:solidFill>
                  <a:schemeClr val="accent1">
                    <a:lumMod val="75000"/>
                  </a:schemeClr>
                </a:solidFill>
              </a:rPr>
              <a:t>’. (Brown </a:t>
            </a:r>
            <a:r>
              <a:rPr lang="en-GB" sz="2400" i="1" dirty="0">
                <a:solidFill>
                  <a:schemeClr val="accent1">
                    <a:lumMod val="75000"/>
                  </a:schemeClr>
                </a:solidFill>
              </a:rPr>
              <a:t>et al</a:t>
            </a:r>
            <a:r>
              <a:rPr lang="en-GB" sz="2400" dirty="0">
                <a:solidFill>
                  <a:schemeClr val="accent1">
                    <a:lumMod val="75000"/>
                  </a:schemeClr>
                </a:solidFill>
              </a:rPr>
              <a:t>, 2018)</a:t>
            </a:r>
          </a:p>
          <a:p>
            <a:pPr marL="342900" indent="-342900">
              <a:spcBef>
                <a:spcPts val="450"/>
              </a:spcBef>
              <a:spcAft>
                <a:spcPts val="450"/>
              </a:spcAft>
              <a:buFont typeface="Arial" panose="020B0604020202020204" pitchFamily="34" charset="0"/>
              <a:buChar char="•"/>
            </a:pPr>
            <a:r>
              <a:rPr lang="en-GB" sz="2400" dirty="0">
                <a:solidFill>
                  <a:schemeClr val="accent1">
                    <a:lumMod val="75000"/>
                  </a:schemeClr>
                </a:solidFill>
              </a:rPr>
              <a:t>These </a:t>
            </a:r>
            <a:r>
              <a:rPr lang="en-GB" sz="2400" b="1" dirty="0">
                <a:solidFill>
                  <a:schemeClr val="accent1">
                    <a:lumMod val="75000"/>
                  </a:schemeClr>
                </a:solidFill>
              </a:rPr>
              <a:t>procedures</a:t>
            </a:r>
            <a:r>
              <a:rPr lang="en-GB" sz="2400" dirty="0">
                <a:solidFill>
                  <a:schemeClr val="accent1">
                    <a:lumMod val="75000"/>
                  </a:schemeClr>
                </a:solidFill>
              </a:rPr>
              <a:t> can be seen to include </a:t>
            </a:r>
            <a:r>
              <a:rPr lang="en-GB" sz="2400" b="1" dirty="0">
                <a:solidFill>
                  <a:schemeClr val="accent1">
                    <a:lumMod val="75000"/>
                  </a:schemeClr>
                </a:solidFill>
              </a:rPr>
              <a:t>political discourse </a:t>
            </a:r>
            <a:r>
              <a:rPr lang="en-GB" sz="2400" dirty="0">
                <a:solidFill>
                  <a:schemeClr val="accent1">
                    <a:lumMod val="75000"/>
                  </a:schemeClr>
                </a:solidFill>
              </a:rPr>
              <a:t>which</a:t>
            </a:r>
            <a:r>
              <a:rPr lang="en-GB" sz="2400" b="1" dirty="0">
                <a:solidFill>
                  <a:schemeClr val="accent1">
                    <a:lumMod val="75000"/>
                  </a:schemeClr>
                </a:solidFill>
              </a:rPr>
              <a:t> </a:t>
            </a:r>
            <a:r>
              <a:rPr lang="en-GB" sz="2400" dirty="0">
                <a:solidFill>
                  <a:schemeClr val="accent1">
                    <a:lumMod val="75000"/>
                  </a:schemeClr>
                </a:solidFill>
              </a:rPr>
              <a:t>Apter (2001, no page) argues is ‘the narrative construction of reality,[which] relies heavily on events as signifiers, particularly as metaphors…..’. </a:t>
            </a:r>
            <a:endParaRPr lang="en-GB" sz="2400" u="sng" dirty="0">
              <a:solidFill>
                <a:schemeClr val="accent1">
                  <a:lumMod val="75000"/>
                </a:schemeClr>
              </a:solidFill>
            </a:endParaRPr>
          </a:p>
        </p:txBody>
      </p:sp>
    </p:spTree>
    <p:extLst>
      <p:ext uri="{BB962C8B-B14F-4D97-AF65-F5344CB8AC3E}">
        <p14:creationId xmlns:p14="http://schemas.microsoft.com/office/powerpoint/2010/main" val="14653902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6D2E94-6875-9F96-6587-F748738778D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94725BC-C1CC-40EF-39E3-F998CFA3DE8C}"/>
              </a:ext>
            </a:extLst>
          </p:cNvPr>
          <p:cNvSpPr>
            <a:spLocks noGrp="1"/>
          </p:cNvSpPr>
          <p:nvPr>
            <p:ph type="title"/>
          </p:nvPr>
        </p:nvSpPr>
        <p:spPr>
          <a:xfrm>
            <a:off x="649224" y="359140"/>
            <a:ext cx="7699248" cy="475562"/>
          </a:xfrm>
        </p:spPr>
        <p:txBody>
          <a:bodyPr>
            <a:noAutofit/>
          </a:bodyPr>
          <a:lstStyle/>
          <a:p>
            <a:pPr algn="ctr"/>
            <a:r>
              <a:rPr lang="en-GB" sz="4000" b="1" dirty="0">
                <a:solidFill>
                  <a:schemeClr val="accent1">
                    <a:lumMod val="75000"/>
                  </a:schemeClr>
                </a:solidFill>
              </a:rPr>
              <a:t>Political Metaphors</a:t>
            </a:r>
          </a:p>
        </p:txBody>
      </p:sp>
      <p:sp>
        <p:nvSpPr>
          <p:cNvPr id="3" name="TextBox 2">
            <a:extLst>
              <a:ext uri="{FF2B5EF4-FFF2-40B4-BE49-F238E27FC236}">
                <a16:creationId xmlns:a16="http://schemas.microsoft.com/office/drawing/2014/main" id="{B26FD2E9-3DFF-4968-7ED3-5ED885B7F4FD}"/>
              </a:ext>
            </a:extLst>
          </p:cNvPr>
          <p:cNvSpPr txBox="1"/>
          <p:nvPr/>
        </p:nvSpPr>
        <p:spPr>
          <a:xfrm>
            <a:off x="305526" y="1095256"/>
            <a:ext cx="8532948" cy="4657685"/>
          </a:xfrm>
          <a:prstGeom prst="rect">
            <a:avLst/>
          </a:prstGeom>
          <a:noFill/>
        </p:spPr>
        <p:txBody>
          <a:bodyPr wrap="square" rtlCol="0">
            <a:spAutoFit/>
          </a:bodyPr>
          <a:lstStyle/>
          <a:p>
            <a:pPr marL="342900" indent="-342900">
              <a:spcBef>
                <a:spcPts val="450"/>
              </a:spcBef>
              <a:spcAft>
                <a:spcPts val="450"/>
              </a:spcAft>
              <a:buFont typeface="Arial" panose="020B0604020202020204" pitchFamily="34" charset="0"/>
              <a:buChar char="•"/>
            </a:pPr>
            <a:r>
              <a:rPr lang="en-GB" sz="2800" dirty="0">
                <a:solidFill>
                  <a:schemeClr val="accent1">
                    <a:lumMod val="75000"/>
                  </a:schemeClr>
                </a:solidFill>
              </a:rPr>
              <a:t>The Shorter Oxford English Dictionary (2007a, p. 1765) defines a metaphor as ‘ a figure of speech in which a name or descriptive word or phrase is transferred to an object or action different from that to which it is literally applicable’</a:t>
            </a:r>
          </a:p>
          <a:p>
            <a:pPr marL="342900" indent="-342900">
              <a:spcBef>
                <a:spcPts val="450"/>
              </a:spcBef>
              <a:spcAft>
                <a:spcPts val="450"/>
              </a:spcAft>
              <a:buFont typeface="Arial" panose="020B0604020202020204" pitchFamily="34" charset="0"/>
              <a:buChar char="•"/>
            </a:pPr>
            <a:r>
              <a:rPr lang="en-GB" sz="2800" dirty="0">
                <a:solidFill>
                  <a:schemeClr val="accent1">
                    <a:lumMod val="75000"/>
                  </a:schemeClr>
                </a:solidFill>
              </a:rPr>
              <a:t>In political discourse the language used in metaphors is often emotive</a:t>
            </a:r>
          </a:p>
          <a:p>
            <a:pPr marL="342900" indent="-342900">
              <a:spcBef>
                <a:spcPts val="450"/>
              </a:spcBef>
              <a:spcAft>
                <a:spcPts val="450"/>
              </a:spcAft>
              <a:buFont typeface="Arial" panose="020B0604020202020204" pitchFamily="34" charset="0"/>
              <a:buChar char="•"/>
            </a:pPr>
            <a:r>
              <a:rPr lang="en-GB" sz="2800" dirty="0">
                <a:solidFill>
                  <a:schemeClr val="accent1">
                    <a:lumMod val="75000"/>
                  </a:schemeClr>
                </a:solidFill>
              </a:rPr>
              <a:t>Political metaphors can be both positive or negative but in either case they are used in order to persuade the public</a:t>
            </a:r>
          </a:p>
        </p:txBody>
      </p:sp>
    </p:spTree>
    <p:extLst>
      <p:ext uri="{BB962C8B-B14F-4D97-AF65-F5344CB8AC3E}">
        <p14:creationId xmlns:p14="http://schemas.microsoft.com/office/powerpoint/2010/main" val="28022246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B7C907A-FF0B-B476-C00A-F9E44EF0222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C78807C-850D-A1E8-312D-49B9ADEACD09}"/>
              </a:ext>
            </a:extLst>
          </p:cNvPr>
          <p:cNvSpPr>
            <a:spLocks noGrp="1"/>
          </p:cNvSpPr>
          <p:nvPr>
            <p:ph type="title"/>
          </p:nvPr>
        </p:nvSpPr>
        <p:spPr>
          <a:xfrm>
            <a:off x="649224" y="359140"/>
            <a:ext cx="7699248" cy="475562"/>
          </a:xfrm>
        </p:spPr>
        <p:txBody>
          <a:bodyPr>
            <a:noAutofit/>
          </a:bodyPr>
          <a:lstStyle/>
          <a:p>
            <a:pPr algn="ctr"/>
            <a:r>
              <a:rPr lang="en-GB" sz="4000" b="1" dirty="0">
                <a:solidFill>
                  <a:schemeClr val="accent1">
                    <a:lumMod val="75000"/>
                  </a:schemeClr>
                </a:solidFill>
              </a:rPr>
              <a:t>Negative Political Metaphors</a:t>
            </a:r>
          </a:p>
        </p:txBody>
      </p:sp>
      <p:sp>
        <p:nvSpPr>
          <p:cNvPr id="3" name="TextBox 2">
            <a:extLst>
              <a:ext uri="{FF2B5EF4-FFF2-40B4-BE49-F238E27FC236}">
                <a16:creationId xmlns:a16="http://schemas.microsoft.com/office/drawing/2014/main" id="{44262147-9131-1548-87DB-C4CC37AFB07C}"/>
              </a:ext>
            </a:extLst>
          </p:cNvPr>
          <p:cNvSpPr txBox="1"/>
          <p:nvPr/>
        </p:nvSpPr>
        <p:spPr>
          <a:xfrm>
            <a:off x="305526" y="1618248"/>
            <a:ext cx="8532948" cy="3190617"/>
          </a:xfrm>
          <a:prstGeom prst="rect">
            <a:avLst/>
          </a:prstGeom>
          <a:noFill/>
        </p:spPr>
        <p:txBody>
          <a:bodyPr wrap="square" rtlCol="0">
            <a:spAutoFit/>
          </a:bodyPr>
          <a:lstStyle/>
          <a:p>
            <a:pPr marL="342900" indent="-342900">
              <a:spcBef>
                <a:spcPts val="450"/>
              </a:spcBef>
              <a:spcAft>
                <a:spcPts val="450"/>
              </a:spcAft>
              <a:buFont typeface="Arial" panose="020B0604020202020204" pitchFamily="34" charset="0"/>
              <a:buChar char="•"/>
            </a:pPr>
            <a:r>
              <a:rPr lang="en-GB" sz="2800" dirty="0">
                <a:solidFill>
                  <a:schemeClr val="accent1">
                    <a:lumMod val="75000"/>
                  </a:schemeClr>
                </a:solidFill>
              </a:rPr>
              <a:t>An example of a negative political metaphor is Donald Trumps promise that he wants to “drain the swamp”</a:t>
            </a:r>
          </a:p>
          <a:p>
            <a:pPr algn="ctr">
              <a:spcBef>
                <a:spcPts val="450"/>
              </a:spcBef>
              <a:spcAft>
                <a:spcPts val="450"/>
              </a:spcAft>
            </a:pPr>
            <a:r>
              <a:rPr lang="en-GB" sz="2800" i="1" dirty="0">
                <a:solidFill>
                  <a:schemeClr val="accent1">
                    <a:lumMod val="75000"/>
                  </a:schemeClr>
                </a:solidFill>
              </a:rPr>
              <a:t>Have you heard this phrase used?</a:t>
            </a:r>
          </a:p>
          <a:p>
            <a:pPr algn="ctr">
              <a:spcBef>
                <a:spcPts val="450"/>
              </a:spcBef>
              <a:spcAft>
                <a:spcPts val="450"/>
              </a:spcAft>
            </a:pPr>
            <a:r>
              <a:rPr lang="en-GB" sz="2800" i="1" dirty="0">
                <a:solidFill>
                  <a:schemeClr val="accent1">
                    <a:lumMod val="75000"/>
                  </a:schemeClr>
                </a:solidFill>
              </a:rPr>
              <a:t>In what context?</a:t>
            </a:r>
          </a:p>
          <a:p>
            <a:pPr algn="ctr">
              <a:spcBef>
                <a:spcPts val="450"/>
              </a:spcBef>
              <a:spcAft>
                <a:spcPts val="450"/>
              </a:spcAft>
            </a:pPr>
            <a:r>
              <a:rPr lang="en-GB" sz="2800" i="1" dirty="0">
                <a:solidFill>
                  <a:schemeClr val="accent1">
                    <a:lumMod val="75000"/>
                  </a:schemeClr>
                </a:solidFill>
              </a:rPr>
              <a:t>How would you interpret this metaphor?</a:t>
            </a:r>
          </a:p>
          <a:p>
            <a:pPr algn="ctr">
              <a:spcBef>
                <a:spcPts val="450"/>
              </a:spcBef>
              <a:spcAft>
                <a:spcPts val="450"/>
              </a:spcAft>
            </a:pPr>
            <a:endParaRPr lang="en-GB" sz="2800" i="1" dirty="0">
              <a:solidFill>
                <a:schemeClr val="accent1">
                  <a:lumMod val="75000"/>
                </a:schemeClr>
              </a:solidFill>
            </a:endParaRPr>
          </a:p>
        </p:txBody>
      </p:sp>
      <p:pic>
        <p:nvPicPr>
          <p:cNvPr id="4" name="Picture 3" descr="Icon - Discussion Point">
            <a:extLst>
              <a:ext uri="{FF2B5EF4-FFF2-40B4-BE49-F238E27FC236}">
                <a16:creationId xmlns:a16="http://schemas.microsoft.com/office/drawing/2014/main" id="{16D0F1C7-00F0-D5A1-9582-01003BEED32D}"/>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4069081" y="4837062"/>
            <a:ext cx="1005838" cy="1005838"/>
          </a:xfrm>
          <a:prstGeom prst="rect">
            <a:avLst/>
          </a:prstGeom>
        </p:spPr>
      </p:pic>
    </p:spTree>
    <p:extLst>
      <p:ext uri="{BB962C8B-B14F-4D97-AF65-F5344CB8AC3E}">
        <p14:creationId xmlns:p14="http://schemas.microsoft.com/office/powerpoint/2010/main" val="9264779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F26588-50E5-C0B4-B43D-7D0EF337FAD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701B615-3B76-8546-CD33-6D7C89F33D16}"/>
              </a:ext>
            </a:extLst>
          </p:cNvPr>
          <p:cNvSpPr>
            <a:spLocks noGrp="1"/>
          </p:cNvSpPr>
          <p:nvPr>
            <p:ph type="title"/>
          </p:nvPr>
        </p:nvSpPr>
        <p:spPr>
          <a:xfrm>
            <a:off x="649224" y="359140"/>
            <a:ext cx="7699248" cy="475562"/>
          </a:xfrm>
        </p:spPr>
        <p:txBody>
          <a:bodyPr>
            <a:noAutofit/>
          </a:bodyPr>
          <a:lstStyle/>
          <a:p>
            <a:pPr algn="ctr"/>
            <a:r>
              <a:rPr lang="en-GB" sz="4000" b="1" dirty="0">
                <a:solidFill>
                  <a:schemeClr val="accent1">
                    <a:lumMod val="75000"/>
                  </a:schemeClr>
                </a:solidFill>
              </a:rPr>
              <a:t>Negative Political Metaphors</a:t>
            </a:r>
          </a:p>
        </p:txBody>
      </p:sp>
      <p:sp>
        <p:nvSpPr>
          <p:cNvPr id="3" name="TextBox 2">
            <a:extLst>
              <a:ext uri="{FF2B5EF4-FFF2-40B4-BE49-F238E27FC236}">
                <a16:creationId xmlns:a16="http://schemas.microsoft.com/office/drawing/2014/main" id="{C1CE8D0C-EBD0-5E93-2CB3-986F52801395}"/>
              </a:ext>
            </a:extLst>
          </p:cNvPr>
          <p:cNvSpPr txBox="1"/>
          <p:nvPr/>
        </p:nvSpPr>
        <p:spPr>
          <a:xfrm>
            <a:off x="232374" y="1223268"/>
            <a:ext cx="8532948" cy="4411464"/>
          </a:xfrm>
          <a:prstGeom prst="rect">
            <a:avLst/>
          </a:prstGeom>
          <a:noFill/>
        </p:spPr>
        <p:txBody>
          <a:bodyPr wrap="square" rtlCol="0">
            <a:spAutoFit/>
          </a:bodyPr>
          <a:lstStyle/>
          <a:p>
            <a:pPr marL="342900" indent="-342900">
              <a:spcBef>
                <a:spcPts val="450"/>
              </a:spcBef>
              <a:spcAft>
                <a:spcPts val="450"/>
              </a:spcAft>
              <a:buFont typeface="Arial" panose="020B0604020202020204" pitchFamily="34" charset="0"/>
              <a:buChar char="•"/>
            </a:pPr>
            <a:r>
              <a:rPr lang="en-GB" sz="2200" dirty="0">
                <a:solidFill>
                  <a:schemeClr val="accent1">
                    <a:lumMod val="75000"/>
                  </a:schemeClr>
                </a:solidFill>
              </a:rPr>
              <a:t>Donald Trump first used this phrase in his 2016 Presidential campaign in the context of a ‘package of ethics reforms he said would "drain the swamp" of Washington, D.C., including strict limitations on lobbying and a constitutional amendment imposing term limits on Congress’ (Hughes, 2016).</a:t>
            </a:r>
          </a:p>
          <a:p>
            <a:pPr marL="342900" indent="-342900">
              <a:spcBef>
                <a:spcPts val="450"/>
              </a:spcBef>
              <a:spcAft>
                <a:spcPts val="450"/>
              </a:spcAft>
              <a:buFont typeface="Arial" panose="020B0604020202020204" pitchFamily="34" charset="0"/>
              <a:buChar char="•"/>
            </a:pPr>
            <a:r>
              <a:rPr lang="en-GB" sz="2200" dirty="0">
                <a:solidFill>
                  <a:schemeClr val="accent1">
                    <a:lumMod val="75000"/>
                  </a:schemeClr>
                </a:solidFill>
              </a:rPr>
              <a:t>The implication for public consumption, was that the Federal bureaucracy was corrupt</a:t>
            </a:r>
          </a:p>
          <a:p>
            <a:pPr marL="342900" indent="-342900">
              <a:spcBef>
                <a:spcPts val="450"/>
              </a:spcBef>
              <a:spcAft>
                <a:spcPts val="450"/>
              </a:spcAft>
              <a:buFont typeface="Arial" panose="020B0604020202020204" pitchFamily="34" charset="0"/>
              <a:buChar char="•"/>
            </a:pPr>
            <a:r>
              <a:rPr lang="en-GB" sz="2200" dirty="0">
                <a:solidFill>
                  <a:schemeClr val="accent1">
                    <a:lumMod val="75000"/>
                  </a:schemeClr>
                </a:solidFill>
              </a:rPr>
              <a:t>However, researchers such as Zhang (2023, no page) have argued that it is an example of the intention ‘to circumvent or undermine democratic institutions controlled by the establishment elite in order to develop a direct and unmediated relationship with the “people” they [populist politicians] claim to represent’. </a:t>
            </a:r>
          </a:p>
        </p:txBody>
      </p:sp>
    </p:spTree>
    <p:extLst>
      <p:ext uri="{BB962C8B-B14F-4D97-AF65-F5344CB8AC3E}">
        <p14:creationId xmlns:p14="http://schemas.microsoft.com/office/powerpoint/2010/main" val="33791482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99B0A0-2253-F640-5AB4-7665DE1FCD9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9D313C7-23CA-FEA1-54B6-ED98062883C4}"/>
              </a:ext>
            </a:extLst>
          </p:cNvPr>
          <p:cNvSpPr>
            <a:spLocks noGrp="1"/>
          </p:cNvSpPr>
          <p:nvPr>
            <p:ph type="title"/>
          </p:nvPr>
        </p:nvSpPr>
        <p:spPr>
          <a:xfrm>
            <a:off x="649224" y="359140"/>
            <a:ext cx="7699248" cy="475562"/>
          </a:xfrm>
        </p:spPr>
        <p:txBody>
          <a:bodyPr>
            <a:noAutofit/>
          </a:bodyPr>
          <a:lstStyle/>
          <a:p>
            <a:pPr algn="ctr"/>
            <a:r>
              <a:rPr lang="en-GB" sz="4000" b="1" dirty="0">
                <a:solidFill>
                  <a:schemeClr val="accent1">
                    <a:lumMod val="75000"/>
                  </a:schemeClr>
                </a:solidFill>
              </a:rPr>
              <a:t>Positive Political Metaphors</a:t>
            </a:r>
          </a:p>
        </p:txBody>
      </p:sp>
      <p:sp>
        <p:nvSpPr>
          <p:cNvPr id="3" name="TextBox 2">
            <a:extLst>
              <a:ext uri="{FF2B5EF4-FFF2-40B4-BE49-F238E27FC236}">
                <a16:creationId xmlns:a16="http://schemas.microsoft.com/office/drawing/2014/main" id="{C4AD760E-C003-D396-95E1-4B43A88412C1}"/>
              </a:ext>
            </a:extLst>
          </p:cNvPr>
          <p:cNvSpPr txBox="1"/>
          <p:nvPr/>
        </p:nvSpPr>
        <p:spPr>
          <a:xfrm>
            <a:off x="232374" y="1223268"/>
            <a:ext cx="8532948" cy="3493264"/>
          </a:xfrm>
          <a:prstGeom prst="rect">
            <a:avLst/>
          </a:prstGeom>
          <a:noFill/>
        </p:spPr>
        <p:txBody>
          <a:bodyPr wrap="square" rtlCol="0">
            <a:spAutoFit/>
          </a:bodyPr>
          <a:lstStyle/>
          <a:p>
            <a:pPr marL="342900" indent="-342900">
              <a:spcBef>
                <a:spcPts val="450"/>
              </a:spcBef>
              <a:spcAft>
                <a:spcPts val="450"/>
              </a:spcAft>
              <a:buFont typeface="Arial" panose="020B0604020202020204" pitchFamily="34" charset="0"/>
              <a:buChar char="•"/>
            </a:pPr>
            <a:r>
              <a:rPr lang="en-GB" sz="2800" dirty="0">
                <a:solidFill>
                  <a:schemeClr val="accent1">
                    <a:lumMod val="75000"/>
                  </a:schemeClr>
                </a:solidFill>
              </a:rPr>
              <a:t>In his first speech, as Prime Minister, to the Labour Party Conference in 2024, Keir Starmer claimed, </a:t>
            </a:r>
          </a:p>
          <a:p>
            <a:pPr marL="342900" indent="-342900">
              <a:spcBef>
                <a:spcPts val="450"/>
              </a:spcBef>
              <a:spcAft>
                <a:spcPts val="450"/>
              </a:spcAft>
              <a:buFont typeface="Arial" panose="020B0604020202020204" pitchFamily="34" charset="0"/>
              <a:buChar char="•"/>
            </a:pPr>
            <a:r>
              <a:rPr lang="en-GB" sz="2800" dirty="0">
                <a:solidFill>
                  <a:schemeClr val="accent1">
                    <a:lumMod val="75000"/>
                  </a:schemeClr>
                </a:solidFill>
              </a:rPr>
              <a:t>‘So, brick by brick, we can build a new home. A better home. Built to last. Built with pride. But above all built together’ (Starmer, 2024). </a:t>
            </a:r>
          </a:p>
          <a:p>
            <a:pPr marL="342900" indent="-342900">
              <a:spcBef>
                <a:spcPts val="450"/>
              </a:spcBef>
              <a:spcAft>
                <a:spcPts val="450"/>
              </a:spcAft>
              <a:buFont typeface="Arial" panose="020B0604020202020204" pitchFamily="34" charset="0"/>
              <a:buChar char="•"/>
            </a:pPr>
            <a:endParaRPr lang="en-GB" sz="2800" dirty="0">
              <a:solidFill>
                <a:schemeClr val="accent1">
                  <a:lumMod val="75000"/>
                </a:schemeClr>
              </a:solidFill>
            </a:endParaRPr>
          </a:p>
          <a:p>
            <a:pPr algn="ctr">
              <a:spcBef>
                <a:spcPts val="450"/>
              </a:spcBef>
              <a:spcAft>
                <a:spcPts val="450"/>
              </a:spcAft>
            </a:pPr>
            <a:r>
              <a:rPr lang="en-GB" sz="2800" i="1" dirty="0">
                <a:solidFill>
                  <a:schemeClr val="accent1">
                    <a:lumMod val="75000"/>
                  </a:schemeClr>
                </a:solidFill>
              </a:rPr>
              <a:t>How would you interpret this metaphor?</a:t>
            </a:r>
          </a:p>
        </p:txBody>
      </p:sp>
      <p:pic>
        <p:nvPicPr>
          <p:cNvPr id="4" name="Picture 3" descr="Icon - Discussion Point">
            <a:extLst>
              <a:ext uri="{FF2B5EF4-FFF2-40B4-BE49-F238E27FC236}">
                <a16:creationId xmlns:a16="http://schemas.microsoft.com/office/drawing/2014/main" id="{D2464D51-6BC4-0980-3ED3-F2C730270C62}"/>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3995929" y="4827918"/>
            <a:ext cx="1005838" cy="1005838"/>
          </a:xfrm>
          <a:prstGeom prst="rect">
            <a:avLst/>
          </a:prstGeom>
        </p:spPr>
      </p:pic>
    </p:spTree>
    <p:extLst>
      <p:ext uri="{BB962C8B-B14F-4D97-AF65-F5344CB8AC3E}">
        <p14:creationId xmlns:p14="http://schemas.microsoft.com/office/powerpoint/2010/main" val="35031122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AC98D5-F07F-A6AF-9F49-50BFBAE7BAC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C4E875D-CBD3-FEB5-267E-BC3A5DFB2A26}"/>
              </a:ext>
            </a:extLst>
          </p:cNvPr>
          <p:cNvSpPr>
            <a:spLocks noGrp="1"/>
          </p:cNvSpPr>
          <p:nvPr>
            <p:ph type="title"/>
          </p:nvPr>
        </p:nvSpPr>
        <p:spPr>
          <a:xfrm>
            <a:off x="649224" y="359140"/>
            <a:ext cx="7699248" cy="475562"/>
          </a:xfrm>
        </p:spPr>
        <p:txBody>
          <a:bodyPr>
            <a:noAutofit/>
          </a:bodyPr>
          <a:lstStyle/>
          <a:p>
            <a:pPr algn="ctr"/>
            <a:r>
              <a:rPr lang="en-GB" sz="4000" b="1" dirty="0">
                <a:solidFill>
                  <a:schemeClr val="accent1">
                    <a:lumMod val="75000"/>
                  </a:schemeClr>
                </a:solidFill>
              </a:rPr>
              <a:t>Positive Political Metaphors</a:t>
            </a:r>
          </a:p>
        </p:txBody>
      </p:sp>
      <p:sp>
        <p:nvSpPr>
          <p:cNvPr id="3" name="TextBox 2">
            <a:extLst>
              <a:ext uri="{FF2B5EF4-FFF2-40B4-BE49-F238E27FC236}">
                <a16:creationId xmlns:a16="http://schemas.microsoft.com/office/drawing/2014/main" id="{CD156BAA-D7B5-E7A5-065C-55C59E6A44C4}"/>
              </a:ext>
            </a:extLst>
          </p:cNvPr>
          <p:cNvSpPr txBox="1"/>
          <p:nvPr/>
        </p:nvSpPr>
        <p:spPr>
          <a:xfrm>
            <a:off x="305526" y="1689612"/>
            <a:ext cx="8532948" cy="3236784"/>
          </a:xfrm>
          <a:prstGeom prst="rect">
            <a:avLst/>
          </a:prstGeom>
          <a:noFill/>
        </p:spPr>
        <p:txBody>
          <a:bodyPr wrap="square" rtlCol="0">
            <a:spAutoFit/>
          </a:bodyPr>
          <a:lstStyle/>
          <a:p>
            <a:pPr marL="342900" indent="-342900">
              <a:spcBef>
                <a:spcPts val="450"/>
              </a:spcBef>
              <a:spcAft>
                <a:spcPts val="450"/>
              </a:spcAft>
              <a:buFont typeface="Arial" panose="020B0604020202020204" pitchFamily="34" charset="0"/>
              <a:buChar char="•"/>
            </a:pPr>
            <a:r>
              <a:rPr lang="en-GB" sz="2800" dirty="0">
                <a:solidFill>
                  <a:schemeClr val="accent1">
                    <a:lumMod val="75000"/>
                  </a:schemeClr>
                </a:solidFill>
              </a:rPr>
              <a:t>In this example, Starmer is using the metaphor of building a home to talk about improving the country</a:t>
            </a:r>
          </a:p>
          <a:p>
            <a:pPr marL="342900" indent="-342900">
              <a:spcBef>
                <a:spcPts val="450"/>
              </a:spcBef>
              <a:spcAft>
                <a:spcPts val="450"/>
              </a:spcAft>
              <a:buFont typeface="Arial" panose="020B0604020202020204" pitchFamily="34" charset="0"/>
              <a:buChar char="•"/>
            </a:pPr>
            <a:r>
              <a:rPr lang="en-GB" sz="2800" dirty="0">
                <a:solidFill>
                  <a:schemeClr val="accent1">
                    <a:lumMod val="75000"/>
                  </a:schemeClr>
                </a:solidFill>
              </a:rPr>
              <a:t>This can be seen as an example of what Charteris-Black (2011, p28) sees as the metaphor ‘used for ideological purposes because it activates unconscious emotional associations and thereby contributes to myth creation: politicians use metaphor to tell the right story’</a:t>
            </a:r>
          </a:p>
        </p:txBody>
      </p:sp>
    </p:spTree>
    <p:extLst>
      <p:ext uri="{BB962C8B-B14F-4D97-AF65-F5344CB8AC3E}">
        <p14:creationId xmlns:p14="http://schemas.microsoft.com/office/powerpoint/2010/main" val="12359183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48F2EB-2297-4F76-C63C-33A926FF592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74B995E-A2A1-D59B-E845-6743A74A16DC}"/>
              </a:ext>
            </a:extLst>
          </p:cNvPr>
          <p:cNvSpPr>
            <a:spLocks noGrp="1"/>
          </p:cNvSpPr>
          <p:nvPr>
            <p:ph type="title"/>
          </p:nvPr>
        </p:nvSpPr>
        <p:spPr>
          <a:xfrm>
            <a:off x="649224" y="359140"/>
            <a:ext cx="7699248" cy="475562"/>
          </a:xfrm>
        </p:spPr>
        <p:txBody>
          <a:bodyPr>
            <a:noAutofit/>
          </a:bodyPr>
          <a:lstStyle/>
          <a:p>
            <a:pPr algn="ctr"/>
            <a:r>
              <a:rPr lang="en-GB" sz="4000" b="1" dirty="0">
                <a:solidFill>
                  <a:schemeClr val="accent1">
                    <a:lumMod val="75000"/>
                  </a:schemeClr>
                </a:solidFill>
              </a:rPr>
              <a:t>Making the Abstract Concrete</a:t>
            </a:r>
          </a:p>
        </p:txBody>
      </p:sp>
      <p:sp>
        <p:nvSpPr>
          <p:cNvPr id="3" name="TextBox 2">
            <a:extLst>
              <a:ext uri="{FF2B5EF4-FFF2-40B4-BE49-F238E27FC236}">
                <a16:creationId xmlns:a16="http://schemas.microsoft.com/office/drawing/2014/main" id="{6DFAA2E5-97C1-9275-8A0B-D182408AFDFE}"/>
              </a:ext>
            </a:extLst>
          </p:cNvPr>
          <p:cNvSpPr txBox="1"/>
          <p:nvPr/>
        </p:nvSpPr>
        <p:spPr>
          <a:xfrm>
            <a:off x="232374" y="1140972"/>
            <a:ext cx="8532948" cy="4298613"/>
          </a:xfrm>
          <a:prstGeom prst="rect">
            <a:avLst/>
          </a:prstGeom>
          <a:noFill/>
        </p:spPr>
        <p:txBody>
          <a:bodyPr wrap="square" rtlCol="0">
            <a:spAutoFit/>
          </a:bodyPr>
          <a:lstStyle/>
          <a:p>
            <a:pPr marL="342900" indent="-342900">
              <a:spcBef>
                <a:spcPts val="450"/>
              </a:spcBef>
              <a:spcAft>
                <a:spcPts val="450"/>
              </a:spcAft>
              <a:buFont typeface="Arial" panose="020B0604020202020204" pitchFamily="34" charset="0"/>
              <a:buChar char="•"/>
            </a:pPr>
            <a:r>
              <a:rPr lang="en-GB" sz="2400" dirty="0">
                <a:solidFill>
                  <a:schemeClr val="accent1">
                    <a:lumMod val="75000"/>
                  </a:schemeClr>
                </a:solidFill>
              </a:rPr>
              <a:t>Such metaphors are effective because as Lakoff &amp; Johnson (1980, </a:t>
            </a:r>
            <a:r>
              <a:rPr lang="en-GB" sz="2400" i="1" dirty="0">
                <a:solidFill>
                  <a:schemeClr val="accent1">
                    <a:lumMod val="75000"/>
                  </a:schemeClr>
                </a:solidFill>
              </a:rPr>
              <a:t>cited in</a:t>
            </a:r>
            <a:r>
              <a:rPr lang="en-GB" sz="2400" dirty="0">
                <a:solidFill>
                  <a:schemeClr val="accent1">
                    <a:lumMod val="75000"/>
                  </a:schemeClr>
                </a:solidFill>
              </a:rPr>
              <a:t> Brugman </a:t>
            </a:r>
            <a:r>
              <a:rPr lang="en-GB" sz="2400" i="1" dirty="0">
                <a:solidFill>
                  <a:schemeClr val="accent1">
                    <a:lumMod val="75000"/>
                  </a:schemeClr>
                </a:solidFill>
              </a:rPr>
              <a:t>et al, </a:t>
            </a:r>
            <a:r>
              <a:rPr lang="en-GB" sz="2400" dirty="0">
                <a:solidFill>
                  <a:schemeClr val="accent1">
                    <a:lumMod val="75000"/>
                  </a:schemeClr>
                </a:solidFill>
              </a:rPr>
              <a:t>2019, no page) have argued;</a:t>
            </a:r>
          </a:p>
          <a:p>
            <a:pPr marL="342900" indent="-342900">
              <a:spcBef>
                <a:spcPts val="450"/>
              </a:spcBef>
              <a:spcAft>
                <a:spcPts val="450"/>
              </a:spcAft>
              <a:buFont typeface="Arial" panose="020B0604020202020204" pitchFamily="34" charset="0"/>
              <a:buChar char="•"/>
            </a:pPr>
            <a:r>
              <a:rPr lang="en-GB" sz="2400" dirty="0">
                <a:solidFill>
                  <a:schemeClr val="accent1">
                    <a:lumMod val="75000"/>
                  </a:schemeClr>
                </a:solidFill>
              </a:rPr>
              <a:t>‘individuals think about abstract concepts (e.g., ideas) in terms of other, often more concrete, concepts (e.g., food) to fully understand these abstract concepts’.</a:t>
            </a:r>
          </a:p>
          <a:p>
            <a:pPr marL="342900" indent="-342900">
              <a:spcBef>
                <a:spcPts val="450"/>
              </a:spcBef>
              <a:spcAft>
                <a:spcPts val="450"/>
              </a:spcAft>
              <a:buFont typeface="Arial" panose="020B0604020202020204" pitchFamily="34" charset="0"/>
              <a:buChar char="•"/>
            </a:pPr>
            <a:r>
              <a:rPr lang="en-GB" sz="2400" dirty="0">
                <a:solidFill>
                  <a:schemeClr val="accent1">
                    <a:lumMod val="75000"/>
                  </a:schemeClr>
                </a:solidFill>
              </a:rPr>
              <a:t>In many ways the metaphor is used to simplify complex issues</a:t>
            </a:r>
          </a:p>
          <a:p>
            <a:pPr marL="342900" indent="-342900">
              <a:spcBef>
                <a:spcPts val="450"/>
              </a:spcBef>
              <a:spcAft>
                <a:spcPts val="450"/>
              </a:spcAft>
              <a:buFont typeface="Arial" panose="020B0604020202020204" pitchFamily="34" charset="0"/>
              <a:buChar char="•"/>
            </a:pPr>
            <a:r>
              <a:rPr lang="en-GB" sz="2400" dirty="0">
                <a:solidFill>
                  <a:schemeClr val="accent1">
                    <a:lumMod val="75000"/>
                  </a:schemeClr>
                </a:solidFill>
              </a:rPr>
              <a:t>In Trump’s example the abstract concept (reforming the Federal bureaucracy) is made more concrete (draining the swamp)</a:t>
            </a:r>
          </a:p>
          <a:p>
            <a:pPr marL="342900" indent="-342900">
              <a:spcBef>
                <a:spcPts val="450"/>
              </a:spcBef>
              <a:spcAft>
                <a:spcPts val="450"/>
              </a:spcAft>
              <a:buFont typeface="Arial" panose="020B0604020202020204" pitchFamily="34" charset="0"/>
              <a:buChar char="•"/>
            </a:pPr>
            <a:r>
              <a:rPr lang="en-GB" sz="2400" dirty="0">
                <a:solidFill>
                  <a:schemeClr val="accent1">
                    <a:lumMod val="75000"/>
                  </a:schemeClr>
                </a:solidFill>
              </a:rPr>
              <a:t>In the case of Starmer, the abstract concept (creating a better Britain) is made more concrete (building a home together).</a:t>
            </a:r>
          </a:p>
        </p:txBody>
      </p:sp>
    </p:spTree>
    <p:extLst>
      <p:ext uri="{BB962C8B-B14F-4D97-AF65-F5344CB8AC3E}">
        <p14:creationId xmlns:p14="http://schemas.microsoft.com/office/powerpoint/2010/main" val="8063888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B498EF-07B4-CA17-020A-C0D966D1786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C6C2D67-D4EA-5F60-4C55-D70E33F5D277}"/>
              </a:ext>
            </a:extLst>
          </p:cNvPr>
          <p:cNvSpPr>
            <a:spLocks noGrp="1"/>
          </p:cNvSpPr>
          <p:nvPr>
            <p:ph type="title"/>
          </p:nvPr>
        </p:nvSpPr>
        <p:spPr>
          <a:xfrm>
            <a:off x="649224" y="359140"/>
            <a:ext cx="7699248" cy="475562"/>
          </a:xfrm>
        </p:spPr>
        <p:txBody>
          <a:bodyPr>
            <a:noAutofit/>
          </a:bodyPr>
          <a:lstStyle/>
          <a:p>
            <a:pPr algn="ctr"/>
            <a:r>
              <a:rPr lang="en-GB" sz="4000" b="1" dirty="0">
                <a:solidFill>
                  <a:schemeClr val="accent1">
                    <a:lumMod val="75000"/>
                  </a:schemeClr>
                </a:solidFill>
              </a:rPr>
              <a:t>Political Metaphors and Social Norms</a:t>
            </a:r>
          </a:p>
        </p:txBody>
      </p:sp>
      <p:sp>
        <p:nvSpPr>
          <p:cNvPr id="3" name="TextBox 2">
            <a:extLst>
              <a:ext uri="{FF2B5EF4-FFF2-40B4-BE49-F238E27FC236}">
                <a16:creationId xmlns:a16="http://schemas.microsoft.com/office/drawing/2014/main" id="{5A6184E8-3D20-4501-D8E1-2A5C32A0E060}"/>
              </a:ext>
            </a:extLst>
          </p:cNvPr>
          <p:cNvSpPr txBox="1"/>
          <p:nvPr/>
        </p:nvSpPr>
        <p:spPr>
          <a:xfrm>
            <a:off x="232374" y="1140972"/>
            <a:ext cx="8532948" cy="4606389"/>
          </a:xfrm>
          <a:prstGeom prst="rect">
            <a:avLst/>
          </a:prstGeom>
          <a:noFill/>
        </p:spPr>
        <p:txBody>
          <a:bodyPr wrap="square" rtlCol="0">
            <a:spAutoFit/>
          </a:bodyPr>
          <a:lstStyle/>
          <a:p>
            <a:pPr marL="342900" indent="-342900">
              <a:spcBef>
                <a:spcPts val="450"/>
              </a:spcBef>
              <a:spcAft>
                <a:spcPts val="450"/>
              </a:spcAft>
              <a:buFont typeface="Arial" panose="020B0604020202020204" pitchFamily="34" charset="0"/>
              <a:buChar char="•"/>
            </a:pPr>
            <a:r>
              <a:rPr lang="en-GB" sz="2600" dirty="0">
                <a:solidFill>
                  <a:schemeClr val="accent1">
                    <a:lumMod val="75000"/>
                  </a:schemeClr>
                </a:solidFill>
              </a:rPr>
              <a:t>It can be argued that one of the reasons that political metaphors work is because they ‘tap into’ commonly held attitudes and </a:t>
            </a:r>
            <a:r>
              <a:rPr lang="en-GB" sz="2600" b="1" dirty="0">
                <a:solidFill>
                  <a:schemeClr val="accent1">
                    <a:lumMod val="75000"/>
                  </a:schemeClr>
                </a:solidFill>
              </a:rPr>
              <a:t>social norms</a:t>
            </a:r>
          </a:p>
          <a:p>
            <a:pPr marL="342900" indent="-342900">
              <a:spcBef>
                <a:spcPts val="450"/>
              </a:spcBef>
              <a:spcAft>
                <a:spcPts val="450"/>
              </a:spcAft>
              <a:buFont typeface="Arial" panose="020B0604020202020204" pitchFamily="34" charset="0"/>
              <a:buChar char="•"/>
            </a:pPr>
            <a:r>
              <a:rPr lang="en-GB" sz="2600" i="1" dirty="0">
                <a:solidFill>
                  <a:schemeClr val="accent1">
                    <a:lumMod val="75000"/>
                  </a:schemeClr>
                </a:solidFill>
              </a:rPr>
              <a:t>For example, what words, thoughts and feelings are elicited for you by the use of the word </a:t>
            </a:r>
            <a:r>
              <a:rPr lang="en-GB" sz="2600" b="1" i="1" dirty="0">
                <a:solidFill>
                  <a:schemeClr val="accent1">
                    <a:lumMod val="75000"/>
                  </a:schemeClr>
                </a:solidFill>
              </a:rPr>
              <a:t>swamp</a:t>
            </a:r>
            <a:r>
              <a:rPr lang="en-GB" sz="2600" i="1" dirty="0">
                <a:solidFill>
                  <a:schemeClr val="accent1">
                    <a:lumMod val="75000"/>
                  </a:schemeClr>
                </a:solidFill>
              </a:rPr>
              <a:t> by Donald Trump?</a:t>
            </a:r>
          </a:p>
          <a:p>
            <a:pPr marL="342900" indent="-342900">
              <a:spcBef>
                <a:spcPts val="450"/>
              </a:spcBef>
              <a:spcAft>
                <a:spcPts val="450"/>
              </a:spcAft>
              <a:buFont typeface="Arial" panose="020B0604020202020204" pitchFamily="34" charset="0"/>
              <a:buChar char="•"/>
            </a:pPr>
            <a:r>
              <a:rPr lang="en-GB" sz="2600" i="1" dirty="0">
                <a:solidFill>
                  <a:schemeClr val="accent1">
                    <a:lumMod val="75000"/>
                  </a:schemeClr>
                </a:solidFill>
              </a:rPr>
              <a:t>And what words, thoughts and feelings are elicited for you by Starmer’s metaphor of </a:t>
            </a:r>
            <a:r>
              <a:rPr lang="en-GB" sz="2600" b="1" i="1" dirty="0">
                <a:solidFill>
                  <a:schemeClr val="accent1">
                    <a:lumMod val="75000"/>
                  </a:schemeClr>
                </a:solidFill>
              </a:rPr>
              <a:t>building a home</a:t>
            </a:r>
            <a:r>
              <a:rPr lang="en-GB" sz="2600" i="1" dirty="0">
                <a:solidFill>
                  <a:schemeClr val="accent1">
                    <a:lumMod val="75000"/>
                  </a:schemeClr>
                </a:solidFill>
              </a:rPr>
              <a:t>?</a:t>
            </a:r>
          </a:p>
          <a:p>
            <a:pPr marL="342900" indent="-342900">
              <a:spcBef>
                <a:spcPts val="450"/>
              </a:spcBef>
              <a:spcAft>
                <a:spcPts val="450"/>
              </a:spcAft>
              <a:buFont typeface="Arial" panose="020B0604020202020204" pitchFamily="34" charset="0"/>
              <a:buChar char="•"/>
            </a:pPr>
            <a:endParaRPr lang="en-GB" sz="2600" i="1" dirty="0">
              <a:solidFill>
                <a:schemeClr val="accent1">
                  <a:lumMod val="75000"/>
                </a:schemeClr>
              </a:solidFill>
            </a:endParaRPr>
          </a:p>
          <a:p>
            <a:pPr algn="ctr">
              <a:spcBef>
                <a:spcPts val="450"/>
              </a:spcBef>
              <a:spcAft>
                <a:spcPts val="450"/>
              </a:spcAft>
            </a:pPr>
            <a:r>
              <a:rPr lang="en-GB" sz="2600" i="1" dirty="0">
                <a:solidFill>
                  <a:schemeClr val="accent1">
                    <a:lumMod val="75000"/>
                  </a:schemeClr>
                </a:solidFill>
              </a:rPr>
              <a:t>We will now look at our own responses to these two metaphors.</a:t>
            </a:r>
          </a:p>
        </p:txBody>
      </p:sp>
    </p:spTree>
    <p:extLst>
      <p:ext uri="{BB962C8B-B14F-4D97-AF65-F5344CB8AC3E}">
        <p14:creationId xmlns:p14="http://schemas.microsoft.com/office/powerpoint/2010/main" val="37268465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5432C-6EE4-3A48-B260-083AF2E7E36A}"/>
              </a:ext>
              <a:ext uri="{C183D7F6-B498-43B3-948B-1728B52AA6E4}">
                <adec:decorative xmlns:adec="http://schemas.microsoft.com/office/drawing/2017/decorative" val="1"/>
              </a:ext>
            </a:extLst>
          </p:cNvPr>
          <p:cNvSpPr>
            <a:spLocks noGrp="1"/>
          </p:cNvSpPr>
          <p:nvPr>
            <p:ph type="title"/>
            <p:custDataLst>
              <p:tags r:id="rId2"/>
            </p:custDataLst>
          </p:nvPr>
        </p:nvSpPr>
        <p:spPr/>
        <p:txBody>
          <a:bodyPr/>
          <a:lstStyle/>
          <a:p>
            <a:r>
              <a:rPr lang="en-FI"/>
              <a:t>Join the Vevox session </a:t>
            </a:r>
          </a:p>
        </p:txBody>
      </p:sp>
      <p:sp>
        <p:nvSpPr>
          <p:cNvPr id="3" name="Content Placeholder 2">
            <a:extLst>
              <a:ext uri="{FF2B5EF4-FFF2-40B4-BE49-F238E27FC236}">
                <a16:creationId xmlns:a16="http://schemas.microsoft.com/office/drawing/2014/main" id="{69BB87DD-025D-AE43-4A03-910135B61E5D}"/>
              </a:ext>
              <a:ext uri="{C183D7F6-B498-43B3-948B-1728B52AA6E4}">
                <adec:decorative xmlns:adec="http://schemas.microsoft.com/office/drawing/2017/decorative" val="1"/>
              </a:ext>
            </a:extLst>
          </p:cNvPr>
          <p:cNvSpPr>
            <a:spLocks noGrp="1"/>
          </p:cNvSpPr>
          <p:nvPr>
            <p:ph sz="quarter" idx="13"/>
            <p:custDataLst>
              <p:tags r:id="rId3"/>
            </p:custDataLst>
          </p:nvPr>
        </p:nvSpPr>
        <p:spPr/>
        <p:txBody>
          <a:bodyPr/>
          <a:lstStyle/>
          <a:p>
            <a:pPr marL="0" indent="0">
              <a:buNone/>
            </a:pPr>
            <a:r>
              <a:rPr lang="en-FI"/>
              <a:t> </a:t>
            </a:r>
            <a:endParaRPr lang="en-FI" dirty="0"/>
          </a:p>
        </p:txBody>
      </p:sp>
      <p:sp>
        <p:nvSpPr>
          <p:cNvPr id="4" name="TextBox 3">
            <a:extLst>
              <a:ext uri="{FF2B5EF4-FFF2-40B4-BE49-F238E27FC236}">
                <a16:creationId xmlns:a16="http://schemas.microsoft.com/office/drawing/2014/main" id="{6E772DCA-7C57-4526-9CC2-A21944A93A58}"/>
              </a:ext>
            </a:extLst>
          </p:cNvPr>
          <p:cNvSpPr txBox="1"/>
          <p:nvPr>
            <p:custDataLst>
              <p:tags r:id="rId4"/>
            </p:custDataLst>
          </p:nvPr>
        </p:nvSpPr>
        <p:spPr>
          <a:xfrm>
            <a:off x="628650" y="1798320"/>
            <a:ext cx="4711700" cy="4429760"/>
          </a:xfrm>
          <a:prstGeom prst="rect">
            <a:avLst/>
          </a:prstGeom>
          <a:noFill/>
        </p:spPr>
        <p:txBody>
          <a:bodyPr vertOverflow="overflow" vert="horz" wrap="square" rtlCol="0" anchor="t">
            <a:spAutoFit/>
          </a:bodyPr>
          <a:lstStyle/>
          <a:p>
            <a:pPr algn="l"/>
            <a:r>
              <a:rPr lang="en-GB" sz="3500"/>
              <a:t>Go to </a:t>
            </a:r>
            <a:r>
              <a:rPr lang="en-GB" sz="3500" b="1"/>
              <a:t>vevox.app</a:t>
            </a:r>
            <a:r>
              <a:rPr lang="en-GB" sz="3500"/>
              <a:t>
Enter the session ID: </a:t>
            </a:r>
            <a:r>
              <a:rPr lang="en-GB" sz="3500" b="1"/>
              <a:t>171-195-613</a:t>
            </a:r>
            <a:r>
              <a:rPr lang="en-GB" sz="3500"/>
              <a:t>
Or scan the QR code</a:t>
            </a:r>
          </a:p>
        </p:txBody>
      </p:sp>
      <p:sp>
        <p:nvSpPr>
          <p:cNvPr id="5" name="Rectangle 4" descr="QR-code">
            <a:extLst>
              <a:ext uri="{FF2B5EF4-FFF2-40B4-BE49-F238E27FC236}">
                <a16:creationId xmlns:a16="http://schemas.microsoft.com/office/drawing/2014/main" id="{4642D4B7-AFBA-4F56-9B50-B8E8CC4AD92C}"/>
              </a:ext>
            </a:extLst>
          </p:cNvPr>
          <p:cNvSpPr/>
          <p:nvPr>
            <p:custDataLst>
              <p:tags r:id="rId5"/>
            </p:custDataLst>
          </p:nvPr>
        </p:nvSpPr>
        <p:spPr>
          <a:xfrm>
            <a:off x="5340350" y="1948179"/>
            <a:ext cx="2755900" cy="2755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 name="Rectangle 5">
            <a:extLst>
              <a:ext uri="{FF2B5EF4-FFF2-40B4-BE49-F238E27FC236}">
                <a16:creationId xmlns:a16="http://schemas.microsoft.com/office/drawing/2014/main" id="{2F680D95-3F89-41E7-B36C-7D830186EBA8}"/>
              </a:ext>
              <a:ext uri="{C183D7F6-B498-43B3-948B-1728B52AA6E4}">
                <adec:decorative xmlns:adec="http://schemas.microsoft.com/office/drawing/2017/decorative" val="1"/>
              </a:ext>
            </a:extLst>
          </p:cNvPr>
          <p:cNvSpPr/>
          <p:nvPr>
            <p:custDataLst>
              <p:tags r:id="rId6"/>
            </p:custDataLst>
          </p:nvPr>
        </p:nvSpPr>
        <p:spPr>
          <a:xfrm>
            <a:off x="5340350" y="2037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Rectangle 6">
            <a:extLst>
              <a:ext uri="{FF2B5EF4-FFF2-40B4-BE49-F238E27FC236}">
                <a16:creationId xmlns:a16="http://schemas.microsoft.com/office/drawing/2014/main" id="{FC643391-0661-4B7D-9F88-C9E1136FF85C}"/>
              </a:ext>
              <a:ext uri="{C183D7F6-B498-43B3-948B-1728B52AA6E4}">
                <adec:decorative xmlns:adec="http://schemas.microsoft.com/office/drawing/2017/decorative" val="1"/>
              </a:ext>
            </a:extLst>
          </p:cNvPr>
          <p:cNvSpPr/>
          <p:nvPr>
            <p:custDataLst>
              <p:tags r:id="rId7"/>
            </p:custDataLst>
          </p:nvPr>
        </p:nvSpPr>
        <p:spPr>
          <a:xfrm>
            <a:off x="542925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Rectangle 7">
            <a:extLst>
              <a:ext uri="{FF2B5EF4-FFF2-40B4-BE49-F238E27FC236}">
                <a16:creationId xmlns:a16="http://schemas.microsoft.com/office/drawing/2014/main" id="{5B288B65-5485-4697-B90D-5284A0CF23F1}"/>
              </a:ext>
              <a:ext uri="{C183D7F6-B498-43B3-948B-1728B52AA6E4}">
                <adec:decorative xmlns:adec="http://schemas.microsoft.com/office/drawing/2017/decorative" val="1"/>
              </a:ext>
            </a:extLst>
          </p:cNvPr>
          <p:cNvSpPr/>
          <p:nvPr>
            <p:custDataLst>
              <p:tags r:id="rId8"/>
            </p:custDataLst>
          </p:nvPr>
        </p:nvSpPr>
        <p:spPr>
          <a:xfrm>
            <a:off x="551815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 name="Rectangle 8">
            <a:extLst>
              <a:ext uri="{FF2B5EF4-FFF2-40B4-BE49-F238E27FC236}">
                <a16:creationId xmlns:a16="http://schemas.microsoft.com/office/drawing/2014/main" id="{3E6B64F1-82E9-4763-BB61-B9E50AB56932}"/>
              </a:ext>
              <a:ext uri="{C183D7F6-B498-43B3-948B-1728B52AA6E4}">
                <adec:decorative xmlns:adec="http://schemas.microsoft.com/office/drawing/2017/decorative" val="1"/>
              </a:ext>
            </a:extLst>
          </p:cNvPr>
          <p:cNvSpPr/>
          <p:nvPr>
            <p:custDataLst>
              <p:tags r:id="rId9"/>
            </p:custDataLst>
          </p:nvPr>
        </p:nvSpPr>
        <p:spPr>
          <a:xfrm>
            <a:off x="560705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 name="Rectangle 9">
            <a:extLst>
              <a:ext uri="{FF2B5EF4-FFF2-40B4-BE49-F238E27FC236}">
                <a16:creationId xmlns:a16="http://schemas.microsoft.com/office/drawing/2014/main" id="{2479DF51-C377-4CBD-8529-3E3D1B69648B}"/>
              </a:ext>
              <a:ext uri="{C183D7F6-B498-43B3-948B-1728B52AA6E4}">
                <adec:decorative xmlns:adec="http://schemas.microsoft.com/office/drawing/2017/decorative" val="1"/>
              </a:ext>
            </a:extLst>
          </p:cNvPr>
          <p:cNvSpPr/>
          <p:nvPr>
            <p:custDataLst>
              <p:tags r:id="rId10"/>
            </p:custDataLst>
          </p:nvPr>
        </p:nvSpPr>
        <p:spPr>
          <a:xfrm>
            <a:off x="569595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 name="Rectangle 10">
            <a:extLst>
              <a:ext uri="{FF2B5EF4-FFF2-40B4-BE49-F238E27FC236}">
                <a16:creationId xmlns:a16="http://schemas.microsoft.com/office/drawing/2014/main" id="{1E0DE93C-BFD9-4036-9FD7-CF4F79CFE2CC}"/>
              </a:ext>
              <a:ext uri="{C183D7F6-B498-43B3-948B-1728B52AA6E4}">
                <adec:decorative xmlns:adec="http://schemas.microsoft.com/office/drawing/2017/decorative" val="1"/>
              </a:ext>
            </a:extLst>
          </p:cNvPr>
          <p:cNvSpPr/>
          <p:nvPr>
            <p:custDataLst>
              <p:tags r:id="rId11"/>
            </p:custDataLst>
          </p:nvPr>
        </p:nvSpPr>
        <p:spPr>
          <a:xfrm>
            <a:off x="578485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 name="Rectangle 11">
            <a:extLst>
              <a:ext uri="{FF2B5EF4-FFF2-40B4-BE49-F238E27FC236}">
                <a16:creationId xmlns:a16="http://schemas.microsoft.com/office/drawing/2014/main" id="{7563762C-521A-40C6-8ED2-76F87B61EA7C}"/>
              </a:ext>
              <a:ext uri="{C183D7F6-B498-43B3-948B-1728B52AA6E4}">
                <adec:decorative xmlns:adec="http://schemas.microsoft.com/office/drawing/2017/decorative" val="1"/>
              </a:ext>
            </a:extLst>
          </p:cNvPr>
          <p:cNvSpPr/>
          <p:nvPr>
            <p:custDataLst>
              <p:tags r:id="rId12"/>
            </p:custDataLst>
          </p:nvPr>
        </p:nvSpPr>
        <p:spPr>
          <a:xfrm>
            <a:off x="587375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3" name="Rectangle 12">
            <a:extLst>
              <a:ext uri="{FF2B5EF4-FFF2-40B4-BE49-F238E27FC236}">
                <a16:creationId xmlns:a16="http://schemas.microsoft.com/office/drawing/2014/main" id="{E7358E02-121D-4F48-849A-E00C220C7D39}"/>
              </a:ext>
              <a:ext uri="{C183D7F6-B498-43B3-948B-1728B52AA6E4}">
                <adec:decorative xmlns:adec="http://schemas.microsoft.com/office/drawing/2017/decorative" val="1"/>
              </a:ext>
            </a:extLst>
          </p:cNvPr>
          <p:cNvSpPr/>
          <p:nvPr>
            <p:custDataLst>
              <p:tags r:id="rId13"/>
            </p:custDataLst>
          </p:nvPr>
        </p:nvSpPr>
        <p:spPr>
          <a:xfrm>
            <a:off x="596265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4" name="Rectangle 13">
            <a:extLst>
              <a:ext uri="{FF2B5EF4-FFF2-40B4-BE49-F238E27FC236}">
                <a16:creationId xmlns:a16="http://schemas.microsoft.com/office/drawing/2014/main" id="{509015CF-0AAC-415C-8A92-A4D336A605CB}"/>
              </a:ext>
              <a:ext uri="{C183D7F6-B498-43B3-948B-1728B52AA6E4}">
                <adec:decorative xmlns:adec="http://schemas.microsoft.com/office/drawing/2017/decorative" val="1"/>
              </a:ext>
            </a:extLst>
          </p:cNvPr>
          <p:cNvSpPr/>
          <p:nvPr>
            <p:custDataLst>
              <p:tags r:id="rId14"/>
            </p:custDataLst>
          </p:nvPr>
        </p:nvSpPr>
        <p:spPr>
          <a:xfrm>
            <a:off x="6051550" y="2037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 name="Rectangle 14">
            <a:extLst>
              <a:ext uri="{FF2B5EF4-FFF2-40B4-BE49-F238E27FC236}">
                <a16:creationId xmlns:a16="http://schemas.microsoft.com/office/drawing/2014/main" id="{C90E2539-95BD-4A69-B6A0-9C489035320C}"/>
              </a:ext>
              <a:ext uri="{C183D7F6-B498-43B3-948B-1728B52AA6E4}">
                <adec:decorative xmlns:adec="http://schemas.microsoft.com/office/drawing/2017/decorative" val="1"/>
              </a:ext>
            </a:extLst>
          </p:cNvPr>
          <p:cNvSpPr/>
          <p:nvPr>
            <p:custDataLst>
              <p:tags r:id="rId15"/>
            </p:custDataLst>
          </p:nvPr>
        </p:nvSpPr>
        <p:spPr>
          <a:xfrm>
            <a:off x="6140450" y="2037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 name="Rectangle 15">
            <a:extLst>
              <a:ext uri="{FF2B5EF4-FFF2-40B4-BE49-F238E27FC236}">
                <a16:creationId xmlns:a16="http://schemas.microsoft.com/office/drawing/2014/main" id="{CD87783B-2F8C-4A30-B7B4-F0F209DE8137}"/>
              </a:ext>
              <a:ext uri="{C183D7F6-B498-43B3-948B-1728B52AA6E4}">
                <adec:decorative xmlns:adec="http://schemas.microsoft.com/office/drawing/2017/decorative" val="1"/>
              </a:ext>
            </a:extLst>
          </p:cNvPr>
          <p:cNvSpPr/>
          <p:nvPr>
            <p:custDataLst>
              <p:tags r:id="rId16"/>
            </p:custDataLst>
          </p:nvPr>
        </p:nvSpPr>
        <p:spPr>
          <a:xfrm>
            <a:off x="6229350" y="2037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 name="Rectangle 16">
            <a:extLst>
              <a:ext uri="{FF2B5EF4-FFF2-40B4-BE49-F238E27FC236}">
                <a16:creationId xmlns:a16="http://schemas.microsoft.com/office/drawing/2014/main" id="{180FF241-2A2B-4051-B7A6-99980ABC9BDF}"/>
              </a:ext>
              <a:ext uri="{C183D7F6-B498-43B3-948B-1728B52AA6E4}">
                <adec:decorative xmlns:adec="http://schemas.microsoft.com/office/drawing/2017/decorative" val="1"/>
              </a:ext>
            </a:extLst>
          </p:cNvPr>
          <p:cNvSpPr/>
          <p:nvPr>
            <p:custDataLst>
              <p:tags r:id="rId17"/>
            </p:custDataLst>
          </p:nvPr>
        </p:nvSpPr>
        <p:spPr>
          <a:xfrm>
            <a:off x="6318250" y="2037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 name="Rectangle 17">
            <a:extLst>
              <a:ext uri="{FF2B5EF4-FFF2-40B4-BE49-F238E27FC236}">
                <a16:creationId xmlns:a16="http://schemas.microsoft.com/office/drawing/2014/main" id="{A95A0569-E287-425C-BD14-0EECCC421FB9}"/>
              </a:ext>
              <a:ext uri="{C183D7F6-B498-43B3-948B-1728B52AA6E4}">
                <adec:decorative xmlns:adec="http://schemas.microsoft.com/office/drawing/2017/decorative" val="1"/>
              </a:ext>
            </a:extLst>
          </p:cNvPr>
          <p:cNvSpPr/>
          <p:nvPr>
            <p:custDataLst>
              <p:tags r:id="rId18"/>
            </p:custDataLst>
          </p:nvPr>
        </p:nvSpPr>
        <p:spPr>
          <a:xfrm>
            <a:off x="640715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9" name="Rectangle 18">
            <a:extLst>
              <a:ext uri="{FF2B5EF4-FFF2-40B4-BE49-F238E27FC236}">
                <a16:creationId xmlns:a16="http://schemas.microsoft.com/office/drawing/2014/main" id="{05E278D4-AC2E-4857-B5B9-486739F456B3}"/>
              </a:ext>
              <a:ext uri="{C183D7F6-B498-43B3-948B-1728B52AA6E4}">
                <adec:decorative xmlns:adec="http://schemas.microsoft.com/office/drawing/2017/decorative" val="1"/>
              </a:ext>
            </a:extLst>
          </p:cNvPr>
          <p:cNvSpPr/>
          <p:nvPr>
            <p:custDataLst>
              <p:tags r:id="rId19"/>
            </p:custDataLst>
          </p:nvPr>
        </p:nvSpPr>
        <p:spPr>
          <a:xfrm>
            <a:off x="649605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0" name="Rectangle 19">
            <a:extLst>
              <a:ext uri="{FF2B5EF4-FFF2-40B4-BE49-F238E27FC236}">
                <a16:creationId xmlns:a16="http://schemas.microsoft.com/office/drawing/2014/main" id="{CBB56B8A-BC00-4831-A3CD-DD3C9752D5EE}"/>
              </a:ext>
              <a:ext uri="{C183D7F6-B498-43B3-948B-1728B52AA6E4}">
                <adec:decorative xmlns:adec="http://schemas.microsoft.com/office/drawing/2017/decorative" val="1"/>
              </a:ext>
            </a:extLst>
          </p:cNvPr>
          <p:cNvSpPr/>
          <p:nvPr>
            <p:custDataLst>
              <p:tags r:id="rId20"/>
            </p:custDataLst>
          </p:nvPr>
        </p:nvSpPr>
        <p:spPr>
          <a:xfrm>
            <a:off x="658495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1" name="Rectangle 20">
            <a:extLst>
              <a:ext uri="{FF2B5EF4-FFF2-40B4-BE49-F238E27FC236}">
                <a16:creationId xmlns:a16="http://schemas.microsoft.com/office/drawing/2014/main" id="{F63F9F34-BA97-4AC3-858B-1FB3E0D18729}"/>
              </a:ext>
              <a:ext uri="{C183D7F6-B498-43B3-948B-1728B52AA6E4}">
                <adec:decorative xmlns:adec="http://schemas.microsoft.com/office/drawing/2017/decorative" val="1"/>
              </a:ext>
            </a:extLst>
          </p:cNvPr>
          <p:cNvSpPr/>
          <p:nvPr>
            <p:custDataLst>
              <p:tags r:id="rId21"/>
            </p:custDataLst>
          </p:nvPr>
        </p:nvSpPr>
        <p:spPr>
          <a:xfrm>
            <a:off x="667385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 name="Rectangle 21">
            <a:extLst>
              <a:ext uri="{FF2B5EF4-FFF2-40B4-BE49-F238E27FC236}">
                <a16:creationId xmlns:a16="http://schemas.microsoft.com/office/drawing/2014/main" id="{6A0A1BA1-BC15-44B3-8C86-2F1EEDB776B9}"/>
              </a:ext>
              <a:ext uri="{C183D7F6-B498-43B3-948B-1728B52AA6E4}">
                <adec:decorative xmlns:adec="http://schemas.microsoft.com/office/drawing/2017/decorative" val="1"/>
              </a:ext>
            </a:extLst>
          </p:cNvPr>
          <p:cNvSpPr/>
          <p:nvPr>
            <p:custDataLst>
              <p:tags r:id="rId22"/>
            </p:custDataLst>
          </p:nvPr>
        </p:nvSpPr>
        <p:spPr>
          <a:xfrm>
            <a:off x="676275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 name="Rectangle 22">
            <a:extLst>
              <a:ext uri="{FF2B5EF4-FFF2-40B4-BE49-F238E27FC236}">
                <a16:creationId xmlns:a16="http://schemas.microsoft.com/office/drawing/2014/main" id="{B030897E-98A9-475F-BCEC-22B1A46C84E5}"/>
              </a:ext>
              <a:ext uri="{C183D7F6-B498-43B3-948B-1728B52AA6E4}">
                <adec:decorative xmlns:adec="http://schemas.microsoft.com/office/drawing/2017/decorative" val="1"/>
              </a:ext>
            </a:extLst>
          </p:cNvPr>
          <p:cNvSpPr/>
          <p:nvPr>
            <p:custDataLst>
              <p:tags r:id="rId23"/>
            </p:custDataLst>
          </p:nvPr>
        </p:nvSpPr>
        <p:spPr>
          <a:xfrm>
            <a:off x="6851650" y="2037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 name="Rectangle 23">
            <a:extLst>
              <a:ext uri="{FF2B5EF4-FFF2-40B4-BE49-F238E27FC236}">
                <a16:creationId xmlns:a16="http://schemas.microsoft.com/office/drawing/2014/main" id="{D1FE7BB7-CF54-4135-924F-6D2981D09248}"/>
              </a:ext>
              <a:ext uri="{C183D7F6-B498-43B3-948B-1728B52AA6E4}">
                <adec:decorative xmlns:adec="http://schemas.microsoft.com/office/drawing/2017/decorative" val="1"/>
              </a:ext>
            </a:extLst>
          </p:cNvPr>
          <p:cNvSpPr/>
          <p:nvPr>
            <p:custDataLst>
              <p:tags r:id="rId24"/>
            </p:custDataLst>
          </p:nvPr>
        </p:nvSpPr>
        <p:spPr>
          <a:xfrm>
            <a:off x="6940550" y="2037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5" name="Rectangle 24">
            <a:extLst>
              <a:ext uri="{FF2B5EF4-FFF2-40B4-BE49-F238E27FC236}">
                <a16:creationId xmlns:a16="http://schemas.microsoft.com/office/drawing/2014/main" id="{C9E42BB0-5240-4ABD-8E6F-9FDBD590D300}"/>
              </a:ext>
              <a:ext uri="{C183D7F6-B498-43B3-948B-1728B52AA6E4}">
                <adec:decorative xmlns:adec="http://schemas.microsoft.com/office/drawing/2017/decorative" val="1"/>
              </a:ext>
            </a:extLst>
          </p:cNvPr>
          <p:cNvSpPr/>
          <p:nvPr>
            <p:custDataLst>
              <p:tags r:id="rId25"/>
            </p:custDataLst>
          </p:nvPr>
        </p:nvSpPr>
        <p:spPr>
          <a:xfrm>
            <a:off x="7029450" y="2037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6" name="Rectangle 25">
            <a:extLst>
              <a:ext uri="{FF2B5EF4-FFF2-40B4-BE49-F238E27FC236}">
                <a16:creationId xmlns:a16="http://schemas.microsoft.com/office/drawing/2014/main" id="{1A10E71F-B245-42D6-91C6-E7F417D052D9}"/>
              </a:ext>
              <a:ext uri="{C183D7F6-B498-43B3-948B-1728B52AA6E4}">
                <adec:decorative xmlns:adec="http://schemas.microsoft.com/office/drawing/2017/decorative" val="1"/>
              </a:ext>
            </a:extLst>
          </p:cNvPr>
          <p:cNvSpPr/>
          <p:nvPr>
            <p:custDataLst>
              <p:tags r:id="rId26"/>
            </p:custDataLst>
          </p:nvPr>
        </p:nvSpPr>
        <p:spPr>
          <a:xfrm>
            <a:off x="7118350" y="2037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7" name="Rectangle 26">
            <a:extLst>
              <a:ext uri="{FF2B5EF4-FFF2-40B4-BE49-F238E27FC236}">
                <a16:creationId xmlns:a16="http://schemas.microsoft.com/office/drawing/2014/main" id="{073E6193-4FF3-4328-ACE9-FB02A4A11606}"/>
              </a:ext>
              <a:ext uri="{C183D7F6-B498-43B3-948B-1728B52AA6E4}">
                <adec:decorative xmlns:adec="http://schemas.microsoft.com/office/drawing/2017/decorative" val="1"/>
              </a:ext>
            </a:extLst>
          </p:cNvPr>
          <p:cNvSpPr/>
          <p:nvPr>
            <p:custDataLst>
              <p:tags r:id="rId27"/>
            </p:custDataLst>
          </p:nvPr>
        </p:nvSpPr>
        <p:spPr>
          <a:xfrm>
            <a:off x="7207250" y="2037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8" name="Rectangle 27">
            <a:extLst>
              <a:ext uri="{FF2B5EF4-FFF2-40B4-BE49-F238E27FC236}">
                <a16:creationId xmlns:a16="http://schemas.microsoft.com/office/drawing/2014/main" id="{51427312-7257-44E7-802A-0B0003690757}"/>
              </a:ext>
              <a:ext uri="{C183D7F6-B498-43B3-948B-1728B52AA6E4}">
                <adec:decorative xmlns:adec="http://schemas.microsoft.com/office/drawing/2017/decorative" val="1"/>
              </a:ext>
            </a:extLst>
          </p:cNvPr>
          <p:cNvSpPr/>
          <p:nvPr>
            <p:custDataLst>
              <p:tags r:id="rId28"/>
            </p:custDataLst>
          </p:nvPr>
        </p:nvSpPr>
        <p:spPr>
          <a:xfrm>
            <a:off x="7296150" y="2037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 name="Rectangle 28">
            <a:extLst>
              <a:ext uri="{FF2B5EF4-FFF2-40B4-BE49-F238E27FC236}">
                <a16:creationId xmlns:a16="http://schemas.microsoft.com/office/drawing/2014/main" id="{55FFB5B4-8477-4CA8-BE75-01FA70E80E5D}"/>
              </a:ext>
              <a:ext uri="{C183D7F6-B498-43B3-948B-1728B52AA6E4}">
                <adec:decorative xmlns:adec="http://schemas.microsoft.com/office/drawing/2017/decorative" val="1"/>
              </a:ext>
            </a:extLst>
          </p:cNvPr>
          <p:cNvSpPr/>
          <p:nvPr>
            <p:custDataLst>
              <p:tags r:id="rId29"/>
            </p:custDataLst>
          </p:nvPr>
        </p:nvSpPr>
        <p:spPr>
          <a:xfrm>
            <a:off x="738505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0" name="Rectangle 29">
            <a:extLst>
              <a:ext uri="{FF2B5EF4-FFF2-40B4-BE49-F238E27FC236}">
                <a16:creationId xmlns:a16="http://schemas.microsoft.com/office/drawing/2014/main" id="{A3BD0A65-6CAC-42DA-9D4C-A0F7E4C0F4DC}"/>
              </a:ext>
              <a:ext uri="{C183D7F6-B498-43B3-948B-1728B52AA6E4}">
                <adec:decorative xmlns:adec="http://schemas.microsoft.com/office/drawing/2017/decorative" val="1"/>
              </a:ext>
            </a:extLst>
          </p:cNvPr>
          <p:cNvSpPr/>
          <p:nvPr>
            <p:custDataLst>
              <p:tags r:id="rId30"/>
            </p:custDataLst>
          </p:nvPr>
        </p:nvSpPr>
        <p:spPr>
          <a:xfrm>
            <a:off x="747395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1" name="Rectangle 30">
            <a:extLst>
              <a:ext uri="{FF2B5EF4-FFF2-40B4-BE49-F238E27FC236}">
                <a16:creationId xmlns:a16="http://schemas.microsoft.com/office/drawing/2014/main" id="{376A5FB3-4CDF-4565-B492-74F581A714FF}"/>
              </a:ext>
              <a:ext uri="{C183D7F6-B498-43B3-948B-1728B52AA6E4}">
                <adec:decorative xmlns:adec="http://schemas.microsoft.com/office/drawing/2017/decorative" val="1"/>
              </a:ext>
            </a:extLst>
          </p:cNvPr>
          <p:cNvSpPr/>
          <p:nvPr>
            <p:custDataLst>
              <p:tags r:id="rId31"/>
            </p:custDataLst>
          </p:nvPr>
        </p:nvSpPr>
        <p:spPr>
          <a:xfrm>
            <a:off x="756285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2" name="Rectangle 31">
            <a:extLst>
              <a:ext uri="{FF2B5EF4-FFF2-40B4-BE49-F238E27FC236}">
                <a16:creationId xmlns:a16="http://schemas.microsoft.com/office/drawing/2014/main" id="{EC27224C-0A7C-476B-A2F7-184F309E2A5E}"/>
              </a:ext>
              <a:ext uri="{C183D7F6-B498-43B3-948B-1728B52AA6E4}">
                <adec:decorative xmlns:adec="http://schemas.microsoft.com/office/drawing/2017/decorative" val="1"/>
              </a:ext>
            </a:extLst>
          </p:cNvPr>
          <p:cNvSpPr/>
          <p:nvPr>
            <p:custDataLst>
              <p:tags r:id="rId32"/>
            </p:custDataLst>
          </p:nvPr>
        </p:nvSpPr>
        <p:spPr>
          <a:xfrm>
            <a:off x="765175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3" name="Rectangle 32">
            <a:extLst>
              <a:ext uri="{FF2B5EF4-FFF2-40B4-BE49-F238E27FC236}">
                <a16:creationId xmlns:a16="http://schemas.microsoft.com/office/drawing/2014/main" id="{0129513A-8414-41D9-861F-E17E0B0C4A7B}"/>
              </a:ext>
              <a:ext uri="{C183D7F6-B498-43B3-948B-1728B52AA6E4}">
                <adec:decorative xmlns:adec="http://schemas.microsoft.com/office/drawing/2017/decorative" val="1"/>
              </a:ext>
            </a:extLst>
          </p:cNvPr>
          <p:cNvSpPr/>
          <p:nvPr>
            <p:custDataLst>
              <p:tags r:id="rId33"/>
            </p:custDataLst>
          </p:nvPr>
        </p:nvSpPr>
        <p:spPr>
          <a:xfrm>
            <a:off x="774065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4" name="Rectangle 33">
            <a:extLst>
              <a:ext uri="{FF2B5EF4-FFF2-40B4-BE49-F238E27FC236}">
                <a16:creationId xmlns:a16="http://schemas.microsoft.com/office/drawing/2014/main" id="{E2A35EA9-DBE0-42A8-A4EA-DD5241B50C32}"/>
              </a:ext>
              <a:ext uri="{C183D7F6-B498-43B3-948B-1728B52AA6E4}">
                <adec:decorative xmlns:adec="http://schemas.microsoft.com/office/drawing/2017/decorative" val="1"/>
              </a:ext>
            </a:extLst>
          </p:cNvPr>
          <p:cNvSpPr/>
          <p:nvPr>
            <p:custDataLst>
              <p:tags r:id="rId34"/>
            </p:custDataLst>
          </p:nvPr>
        </p:nvSpPr>
        <p:spPr>
          <a:xfrm>
            <a:off x="782955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5" name="Rectangle 34">
            <a:extLst>
              <a:ext uri="{FF2B5EF4-FFF2-40B4-BE49-F238E27FC236}">
                <a16:creationId xmlns:a16="http://schemas.microsoft.com/office/drawing/2014/main" id="{F12384F5-7C14-4D53-808C-A4EB666785F2}"/>
              </a:ext>
              <a:ext uri="{C183D7F6-B498-43B3-948B-1728B52AA6E4}">
                <adec:decorative xmlns:adec="http://schemas.microsoft.com/office/drawing/2017/decorative" val="1"/>
              </a:ext>
            </a:extLst>
          </p:cNvPr>
          <p:cNvSpPr/>
          <p:nvPr>
            <p:custDataLst>
              <p:tags r:id="rId35"/>
            </p:custDataLst>
          </p:nvPr>
        </p:nvSpPr>
        <p:spPr>
          <a:xfrm>
            <a:off x="791845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6" name="Rectangle 35">
            <a:extLst>
              <a:ext uri="{FF2B5EF4-FFF2-40B4-BE49-F238E27FC236}">
                <a16:creationId xmlns:a16="http://schemas.microsoft.com/office/drawing/2014/main" id="{AF22A29D-A01E-4D4A-8D6C-699DD57E5501}"/>
              </a:ext>
              <a:ext uri="{C183D7F6-B498-43B3-948B-1728B52AA6E4}">
                <adec:decorative xmlns:adec="http://schemas.microsoft.com/office/drawing/2017/decorative" val="1"/>
              </a:ext>
            </a:extLst>
          </p:cNvPr>
          <p:cNvSpPr/>
          <p:nvPr>
            <p:custDataLst>
              <p:tags r:id="rId36"/>
            </p:custDataLst>
          </p:nvPr>
        </p:nvSpPr>
        <p:spPr>
          <a:xfrm>
            <a:off x="534035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7" name="Rectangle 36">
            <a:extLst>
              <a:ext uri="{FF2B5EF4-FFF2-40B4-BE49-F238E27FC236}">
                <a16:creationId xmlns:a16="http://schemas.microsoft.com/office/drawing/2014/main" id="{F5C1CB48-240A-4613-ACE0-BE7939B5969A}"/>
              </a:ext>
              <a:ext uri="{C183D7F6-B498-43B3-948B-1728B52AA6E4}">
                <adec:decorative xmlns:adec="http://schemas.microsoft.com/office/drawing/2017/decorative" val="1"/>
              </a:ext>
            </a:extLst>
          </p:cNvPr>
          <p:cNvSpPr/>
          <p:nvPr>
            <p:custDataLst>
              <p:tags r:id="rId37"/>
            </p:custDataLst>
          </p:nvPr>
        </p:nvSpPr>
        <p:spPr>
          <a:xfrm>
            <a:off x="5429250" y="2125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8" name="Rectangle 37">
            <a:extLst>
              <a:ext uri="{FF2B5EF4-FFF2-40B4-BE49-F238E27FC236}">
                <a16:creationId xmlns:a16="http://schemas.microsoft.com/office/drawing/2014/main" id="{EBCC3CCB-7A4B-4F46-8522-520939A9EBE0}"/>
              </a:ext>
              <a:ext uri="{C183D7F6-B498-43B3-948B-1728B52AA6E4}">
                <adec:decorative xmlns:adec="http://schemas.microsoft.com/office/drawing/2017/decorative" val="1"/>
              </a:ext>
            </a:extLst>
          </p:cNvPr>
          <p:cNvSpPr/>
          <p:nvPr>
            <p:custDataLst>
              <p:tags r:id="rId38"/>
            </p:custDataLst>
          </p:nvPr>
        </p:nvSpPr>
        <p:spPr>
          <a:xfrm>
            <a:off x="551815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 name="Rectangle 38">
            <a:extLst>
              <a:ext uri="{FF2B5EF4-FFF2-40B4-BE49-F238E27FC236}">
                <a16:creationId xmlns:a16="http://schemas.microsoft.com/office/drawing/2014/main" id="{3319392F-1ABD-4F04-BFE2-127C780682AF}"/>
              </a:ext>
              <a:ext uri="{C183D7F6-B498-43B3-948B-1728B52AA6E4}">
                <adec:decorative xmlns:adec="http://schemas.microsoft.com/office/drawing/2017/decorative" val="1"/>
              </a:ext>
            </a:extLst>
          </p:cNvPr>
          <p:cNvSpPr/>
          <p:nvPr>
            <p:custDataLst>
              <p:tags r:id="rId39"/>
            </p:custDataLst>
          </p:nvPr>
        </p:nvSpPr>
        <p:spPr>
          <a:xfrm>
            <a:off x="560705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 name="Rectangle 39">
            <a:extLst>
              <a:ext uri="{FF2B5EF4-FFF2-40B4-BE49-F238E27FC236}">
                <a16:creationId xmlns:a16="http://schemas.microsoft.com/office/drawing/2014/main" id="{15EBF805-3308-4E6D-BC4D-CAD00EDD56D3}"/>
              </a:ext>
              <a:ext uri="{C183D7F6-B498-43B3-948B-1728B52AA6E4}">
                <adec:decorative xmlns:adec="http://schemas.microsoft.com/office/drawing/2017/decorative" val="1"/>
              </a:ext>
            </a:extLst>
          </p:cNvPr>
          <p:cNvSpPr/>
          <p:nvPr>
            <p:custDataLst>
              <p:tags r:id="rId40"/>
            </p:custDataLst>
          </p:nvPr>
        </p:nvSpPr>
        <p:spPr>
          <a:xfrm>
            <a:off x="569595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 name="Rectangle 40">
            <a:extLst>
              <a:ext uri="{FF2B5EF4-FFF2-40B4-BE49-F238E27FC236}">
                <a16:creationId xmlns:a16="http://schemas.microsoft.com/office/drawing/2014/main" id="{61818F82-3A03-4C18-AFFB-45BF9E2A1A9D}"/>
              </a:ext>
              <a:ext uri="{C183D7F6-B498-43B3-948B-1728B52AA6E4}">
                <adec:decorative xmlns:adec="http://schemas.microsoft.com/office/drawing/2017/decorative" val="1"/>
              </a:ext>
            </a:extLst>
          </p:cNvPr>
          <p:cNvSpPr/>
          <p:nvPr>
            <p:custDataLst>
              <p:tags r:id="rId41"/>
            </p:custDataLst>
          </p:nvPr>
        </p:nvSpPr>
        <p:spPr>
          <a:xfrm>
            <a:off x="578485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 name="Rectangle 41">
            <a:extLst>
              <a:ext uri="{FF2B5EF4-FFF2-40B4-BE49-F238E27FC236}">
                <a16:creationId xmlns:a16="http://schemas.microsoft.com/office/drawing/2014/main" id="{5D2FBE9C-9EA1-46B0-B1DB-29F28FB59739}"/>
              </a:ext>
              <a:ext uri="{C183D7F6-B498-43B3-948B-1728B52AA6E4}">
                <adec:decorative xmlns:adec="http://schemas.microsoft.com/office/drawing/2017/decorative" val="1"/>
              </a:ext>
            </a:extLst>
          </p:cNvPr>
          <p:cNvSpPr/>
          <p:nvPr>
            <p:custDataLst>
              <p:tags r:id="rId42"/>
            </p:custDataLst>
          </p:nvPr>
        </p:nvSpPr>
        <p:spPr>
          <a:xfrm>
            <a:off x="587375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3" name="Rectangle 42">
            <a:extLst>
              <a:ext uri="{FF2B5EF4-FFF2-40B4-BE49-F238E27FC236}">
                <a16:creationId xmlns:a16="http://schemas.microsoft.com/office/drawing/2014/main" id="{33B57323-7DA5-4F9D-A2C2-EFED89925DED}"/>
              </a:ext>
              <a:ext uri="{C183D7F6-B498-43B3-948B-1728B52AA6E4}">
                <adec:decorative xmlns:adec="http://schemas.microsoft.com/office/drawing/2017/decorative" val="1"/>
              </a:ext>
            </a:extLst>
          </p:cNvPr>
          <p:cNvSpPr/>
          <p:nvPr>
            <p:custDataLst>
              <p:tags r:id="rId43"/>
            </p:custDataLst>
          </p:nvPr>
        </p:nvSpPr>
        <p:spPr>
          <a:xfrm>
            <a:off x="5962650" y="2125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4" name="Rectangle 43">
            <a:extLst>
              <a:ext uri="{FF2B5EF4-FFF2-40B4-BE49-F238E27FC236}">
                <a16:creationId xmlns:a16="http://schemas.microsoft.com/office/drawing/2014/main" id="{0084A441-24A8-4C2D-A6DB-97ABF7F24E43}"/>
              </a:ext>
              <a:ext uri="{C183D7F6-B498-43B3-948B-1728B52AA6E4}">
                <adec:decorative xmlns:adec="http://schemas.microsoft.com/office/drawing/2017/decorative" val="1"/>
              </a:ext>
            </a:extLst>
          </p:cNvPr>
          <p:cNvSpPr/>
          <p:nvPr>
            <p:custDataLst>
              <p:tags r:id="rId44"/>
            </p:custDataLst>
          </p:nvPr>
        </p:nvSpPr>
        <p:spPr>
          <a:xfrm>
            <a:off x="605155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5" name="Rectangle 44">
            <a:extLst>
              <a:ext uri="{FF2B5EF4-FFF2-40B4-BE49-F238E27FC236}">
                <a16:creationId xmlns:a16="http://schemas.microsoft.com/office/drawing/2014/main" id="{9403E8B6-D6B3-4165-9EA1-982D47F53416}"/>
              </a:ext>
              <a:ext uri="{C183D7F6-B498-43B3-948B-1728B52AA6E4}">
                <adec:decorative xmlns:adec="http://schemas.microsoft.com/office/drawing/2017/decorative" val="1"/>
              </a:ext>
            </a:extLst>
          </p:cNvPr>
          <p:cNvSpPr/>
          <p:nvPr>
            <p:custDataLst>
              <p:tags r:id="rId45"/>
            </p:custDataLst>
          </p:nvPr>
        </p:nvSpPr>
        <p:spPr>
          <a:xfrm>
            <a:off x="614045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6" name="Rectangle 45">
            <a:extLst>
              <a:ext uri="{FF2B5EF4-FFF2-40B4-BE49-F238E27FC236}">
                <a16:creationId xmlns:a16="http://schemas.microsoft.com/office/drawing/2014/main" id="{98752A01-13E9-47EA-B581-0F5E399C3798}"/>
              </a:ext>
              <a:ext uri="{C183D7F6-B498-43B3-948B-1728B52AA6E4}">
                <adec:decorative xmlns:adec="http://schemas.microsoft.com/office/drawing/2017/decorative" val="1"/>
              </a:ext>
            </a:extLst>
          </p:cNvPr>
          <p:cNvSpPr/>
          <p:nvPr>
            <p:custDataLst>
              <p:tags r:id="rId46"/>
            </p:custDataLst>
          </p:nvPr>
        </p:nvSpPr>
        <p:spPr>
          <a:xfrm>
            <a:off x="622935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7" name="Rectangle 46">
            <a:extLst>
              <a:ext uri="{FF2B5EF4-FFF2-40B4-BE49-F238E27FC236}">
                <a16:creationId xmlns:a16="http://schemas.microsoft.com/office/drawing/2014/main" id="{D2669E4D-CB0B-4DF7-81B3-EC76CB88D58B}"/>
              </a:ext>
              <a:ext uri="{C183D7F6-B498-43B3-948B-1728B52AA6E4}">
                <adec:decorative xmlns:adec="http://schemas.microsoft.com/office/drawing/2017/decorative" val="1"/>
              </a:ext>
            </a:extLst>
          </p:cNvPr>
          <p:cNvSpPr/>
          <p:nvPr>
            <p:custDataLst>
              <p:tags r:id="rId47"/>
            </p:custDataLst>
          </p:nvPr>
        </p:nvSpPr>
        <p:spPr>
          <a:xfrm>
            <a:off x="6318250" y="2125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8" name="Rectangle 47">
            <a:extLst>
              <a:ext uri="{FF2B5EF4-FFF2-40B4-BE49-F238E27FC236}">
                <a16:creationId xmlns:a16="http://schemas.microsoft.com/office/drawing/2014/main" id="{C32753DC-CA1D-41E3-A722-C4F0D3C7CAB1}"/>
              </a:ext>
              <a:ext uri="{C183D7F6-B498-43B3-948B-1728B52AA6E4}">
                <adec:decorative xmlns:adec="http://schemas.microsoft.com/office/drawing/2017/decorative" val="1"/>
              </a:ext>
            </a:extLst>
          </p:cNvPr>
          <p:cNvSpPr/>
          <p:nvPr>
            <p:custDataLst>
              <p:tags r:id="rId48"/>
            </p:custDataLst>
          </p:nvPr>
        </p:nvSpPr>
        <p:spPr>
          <a:xfrm>
            <a:off x="6407150" y="2125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9" name="Rectangle 48">
            <a:extLst>
              <a:ext uri="{FF2B5EF4-FFF2-40B4-BE49-F238E27FC236}">
                <a16:creationId xmlns:a16="http://schemas.microsoft.com/office/drawing/2014/main" id="{12700775-5213-4B4D-8620-9AACD3813E89}"/>
              </a:ext>
              <a:ext uri="{C183D7F6-B498-43B3-948B-1728B52AA6E4}">
                <adec:decorative xmlns:adec="http://schemas.microsoft.com/office/drawing/2017/decorative" val="1"/>
              </a:ext>
            </a:extLst>
          </p:cNvPr>
          <p:cNvSpPr/>
          <p:nvPr>
            <p:custDataLst>
              <p:tags r:id="rId49"/>
            </p:custDataLst>
          </p:nvPr>
        </p:nvSpPr>
        <p:spPr>
          <a:xfrm>
            <a:off x="649605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0" name="Rectangle 49">
            <a:extLst>
              <a:ext uri="{FF2B5EF4-FFF2-40B4-BE49-F238E27FC236}">
                <a16:creationId xmlns:a16="http://schemas.microsoft.com/office/drawing/2014/main" id="{9FA992BF-52E0-49DF-8B6F-7D4B4AC833BF}"/>
              </a:ext>
              <a:ext uri="{C183D7F6-B498-43B3-948B-1728B52AA6E4}">
                <adec:decorative xmlns:adec="http://schemas.microsoft.com/office/drawing/2017/decorative" val="1"/>
              </a:ext>
            </a:extLst>
          </p:cNvPr>
          <p:cNvSpPr/>
          <p:nvPr>
            <p:custDataLst>
              <p:tags r:id="rId50"/>
            </p:custDataLst>
          </p:nvPr>
        </p:nvSpPr>
        <p:spPr>
          <a:xfrm>
            <a:off x="6584950" y="2125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1" name="Rectangle 50">
            <a:extLst>
              <a:ext uri="{FF2B5EF4-FFF2-40B4-BE49-F238E27FC236}">
                <a16:creationId xmlns:a16="http://schemas.microsoft.com/office/drawing/2014/main" id="{9F8D06B9-BE6A-4490-8E77-2EAC24CB1CCD}"/>
              </a:ext>
              <a:ext uri="{C183D7F6-B498-43B3-948B-1728B52AA6E4}">
                <adec:decorative xmlns:adec="http://schemas.microsoft.com/office/drawing/2017/decorative" val="1"/>
              </a:ext>
            </a:extLst>
          </p:cNvPr>
          <p:cNvSpPr/>
          <p:nvPr>
            <p:custDataLst>
              <p:tags r:id="rId51"/>
            </p:custDataLst>
          </p:nvPr>
        </p:nvSpPr>
        <p:spPr>
          <a:xfrm>
            <a:off x="6673850" y="2125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2" name="Rectangle 51">
            <a:extLst>
              <a:ext uri="{FF2B5EF4-FFF2-40B4-BE49-F238E27FC236}">
                <a16:creationId xmlns:a16="http://schemas.microsoft.com/office/drawing/2014/main" id="{F7EC33E1-6169-4CFF-A539-0C7F4E874C59}"/>
              </a:ext>
              <a:ext uri="{C183D7F6-B498-43B3-948B-1728B52AA6E4}">
                <adec:decorative xmlns:adec="http://schemas.microsoft.com/office/drawing/2017/decorative" val="1"/>
              </a:ext>
            </a:extLst>
          </p:cNvPr>
          <p:cNvSpPr/>
          <p:nvPr>
            <p:custDataLst>
              <p:tags r:id="rId52"/>
            </p:custDataLst>
          </p:nvPr>
        </p:nvSpPr>
        <p:spPr>
          <a:xfrm>
            <a:off x="6762750" y="2125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3" name="Rectangle 52">
            <a:extLst>
              <a:ext uri="{FF2B5EF4-FFF2-40B4-BE49-F238E27FC236}">
                <a16:creationId xmlns:a16="http://schemas.microsoft.com/office/drawing/2014/main" id="{92326DF5-5B35-43E6-AFF2-B29F8ECF59F3}"/>
              </a:ext>
              <a:ext uri="{C183D7F6-B498-43B3-948B-1728B52AA6E4}">
                <adec:decorative xmlns:adec="http://schemas.microsoft.com/office/drawing/2017/decorative" val="1"/>
              </a:ext>
            </a:extLst>
          </p:cNvPr>
          <p:cNvSpPr/>
          <p:nvPr>
            <p:custDataLst>
              <p:tags r:id="rId53"/>
            </p:custDataLst>
          </p:nvPr>
        </p:nvSpPr>
        <p:spPr>
          <a:xfrm>
            <a:off x="6851650" y="2125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4" name="Rectangle 53">
            <a:extLst>
              <a:ext uri="{FF2B5EF4-FFF2-40B4-BE49-F238E27FC236}">
                <a16:creationId xmlns:a16="http://schemas.microsoft.com/office/drawing/2014/main" id="{A908A09D-BB54-4644-8370-3E63668A75CA}"/>
              </a:ext>
              <a:ext uri="{C183D7F6-B498-43B3-948B-1728B52AA6E4}">
                <adec:decorative xmlns:adec="http://schemas.microsoft.com/office/drawing/2017/decorative" val="1"/>
              </a:ext>
            </a:extLst>
          </p:cNvPr>
          <p:cNvSpPr/>
          <p:nvPr>
            <p:custDataLst>
              <p:tags r:id="rId54"/>
            </p:custDataLst>
          </p:nvPr>
        </p:nvSpPr>
        <p:spPr>
          <a:xfrm>
            <a:off x="694055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5" name="Rectangle 54">
            <a:extLst>
              <a:ext uri="{FF2B5EF4-FFF2-40B4-BE49-F238E27FC236}">
                <a16:creationId xmlns:a16="http://schemas.microsoft.com/office/drawing/2014/main" id="{384B2F87-7DB5-4EB1-AB43-E852882C816A}"/>
              </a:ext>
              <a:ext uri="{C183D7F6-B498-43B3-948B-1728B52AA6E4}">
                <adec:decorative xmlns:adec="http://schemas.microsoft.com/office/drawing/2017/decorative" val="1"/>
              </a:ext>
            </a:extLst>
          </p:cNvPr>
          <p:cNvSpPr/>
          <p:nvPr>
            <p:custDataLst>
              <p:tags r:id="rId55"/>
            </p:custDataLst>
          </p:nvPr>
        </p:nvSpPr>
        <p:spPr>
          <a:xfrm>
            <a:off x="7029450" y="2125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6" name="Rectangle 55">
            <a:extLst>
              <a:ext uri="{FF2B5EF4-FFF2-40B4-BE49-F238E27FC236}">
                <a16:creationId xmlns:a16="http://schemas.microsoft.com/office/drawing/2014/main" id="{8485773C-2EAF-4EBC-B38B-8B6B8879C50A}"/>
              </a:ext>
              <a:ext uri="{C183D7F6-B498-43B3-948B-1728B52AA6E4}">
                <adec:decorative xmlns:adec="http://schemas.microsoft.com/office/drawing/2017/decorative" val="1"/>
              </a:ext>
            </a:extLst>
          </p:cNvPr>
          <p:cNvSpPr/>
          <p:nvPr>
            <p:custDataLst>
              <p:tags r:id="rId56"/>
            </p:custDataLst>
          </p:nvPr>
        </p:nvSpPr>
        <p:spPr>
          <a:xfrm>
            <a:off x="711835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7" name="Rectangle 56">
            <a:extLst>
              <a:ext uri="{FF2B5EF4-FFF2-40B4-BE49-F238E27FC236}">
                <a16:creationId xmlns:a16="http://schemas.microsoft.com/office/drawing/2014/main" id="{D8C733AB-E3C1-49F9-B67E-815F599D7DF5}"/>
              </a:ext>
              <a:ext uri="{C183D7F6-B498-43B3-948B-1728B52AA6E4}">
                <adec:decorative xmlns:adec="http://schemas.microsoft.com/office/drawing/2017/decorative" val="1"/>
              </a:ext>
            </a:extLst>
          </p:cNvPr>
          <p:cNvSpPr/>
          <p:nvPr>
            <p:custDataLst>
              <p:tags r:id="rId57"/>
            </p:custDataLst>
          </p:nvPr>
        </p:nvSpPr>
        <p:spPr>
          <a:xfrm>
            <a:off x="7207250" y="2125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8" name="Rectangle 57">
            <a:extLst>
              <a:ext uri="{FF2B5EF4-FFF2-40B4-BE49-F238E27FC236}">
                <a16:creationId xmlns:a16="http://schemas.microsoft.com/office/drawing/2014/main" id="{20F42715-A8FE-4956-B3B8-19D89E30D24F}"/>
              </a:ext>
              <a:ext uri="{C183D7F6-B498-43B3-948B-1728B52AA6E4}">
                <adec:decorative xmlns:adec="http://schemas.microsoft.com/office/drawing/2017/decorative" val="1"/>
              </a:ext>
            </a:extLst>
          </p:cNvPr>
          <p:cNvSpPr/>
          <p:nvPr>
            <p:custDataLst>
              <p:tags r:id="rId58"/>
            </p:custDataLst>
          </p:nvPr>
        </p:nvSpPr>
        <p:spPr>
          <a:xfrm>
            <a:off x="729615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9" name="Rectangle 58">
            <a:extLst>
              <a:ext uri="{FF2B5EF4-FFF2-40B4-BE49-F238E27FC236}">
                <a16:creationId xmlns:a16="http://schemas.microsoft.com/office/drawing/2014/main" id="{38FA7CAF-82A4-467D-8EC8-3E617FF2E6F9}"/>
              </a:ext>
              <a:ext uri="{C183D7F6-B498-43B3-948B-1728B52AA6E4}">
                <adec:decorative xmlns:adec="http://schemas.microsoft.com/office/drawing/2017/decorative" val="1"/>
              </a:ext>
            </a:extLst>
          </p:cNvPr>
          <p:cNvSpPr/>
          <p:nvPr>
            <p:custDataLst>
              <p:tags r:id="rId59"/>
            </p:custDataLst>
          </p:nvPr>
        </p:nvSpPr>
        <p:spPr>
          <a:xfrm>
            <a:off x="7385050" y="2125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0" name="Rectangle 59">
            <a:extLst>
              <a:ext uri="{FF2B5EF4-FFF2-40B4-BE49-F238E27FC236}">
                <a16:creationId xmlns:a16="http://schemas.microsoft.com/office/drawing/2014/main" id="{797615B8-0B88-402F-87D1-61587B087A92}"/>
              </a:ext>
              <a:ext uri="{C183D7F6-B498-43B3-948B-1728B52AA6E4}">
                <adec:decorative xmlns:adec="http://schemas.microsoft.com/office/drawing/2017/decorative" val="1"/>
              </a:ext>
            </a:extLst>
          </p:cNvPr>
          <p:cNvSpPr/>
          <p:nvPr>
            <p:custDataLst>
              <p:tags r:id="rId60"/>
            </p:custDataLst>
          </p:nvPr>
        </p:nvSpPr>
        <p:spPr>
          <a:xfrm>
            <a:off x="747395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1" name="Rectangle 60">
            <a:extLst>
              <a:ext uri="{FF2B5EF4-FFF2-40B4-BE49-F238E27FC236}">
                <a16:creationId xmlns:a16="http://schemas.microsoft.com/office/drawing/2014/main" id="{10573274-2027-4FA4-BB08-E932782C34CD}"/>
              </a:ext>
              <a:ext uri="{C183D7F6-B498-43B3-948B-1728B52AA6E4}">
                <adec:decorative xmlns:adec="http://schemas.microsoft.com/office/drawing/2017/decorative" val="1"/>
              </a:ext>
            </a:extLst>
          </p:cNvPr>
          <p:cNvSpPr/>
          <p:nvPr>
            <p:custDataLst>
              <p:tags r:id="rId61"/>
            </p:custDataLst>
          </p:nvPr>
        </p:nvSpPr>
        <p:spPr>
          <a:xfrm>
            <a:off x="756285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2" name="Rectangle 61">
            <a:extLst>
              <a:ext uri="{FF2B5EF4-FFF2-40B4-BE49-F238E27FC236}">
                <a16:creationId xmlns:a16="http://schemas.microsoft.com/office/drawing/2014/main" id="{4F70030C-66FB-4FDB-83E2-C0B04F59FAFD}"/>
              </a:ext>
              <a:ext uri="{C183D7F6-B498-43B3-948B-1728B52AA6E4}">
                <adec:decorative xmlns:adec="http://schemas.microsoft.com/office/drawing/2017/decorative" val="1"/>
              </a:ext>
            </a:extLst>
          </p:cNvPr>
          <p:cNvSpPr/>
          <p:nvPr>
            <p:custDataLst>
              <p:tags r:id="rId62"/>
            </p:custDataLst>
          </p:nvPr>
        </p:nvSpPr>
        <p:spPr>
          <a:xfrm>
            <a:off x="765175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3" name="Rectangle 62">
            <a:extLst>
              <a:ext uri="{FF2B5EF4-FFF2-40B4-BE49-F238E27FC236}">
                <a16:creationId xmlns:a16="http://schemas.microsoft.com/office/drawing/2014/main" id="{911AD089-89E3-42F0-9EE4-AC6384869D01}"/>
              </a:ext>
              <a:ext uri="{C183D7F6-B498-43B3-948B-1728B52AA6E4}">
                <adec:decorative xmlns:adec="http://schemas.microsoft.com/office/drawing/2017/decorative" val="1"/>
              </a:ext>
            </a:extLst>
          </p:cNvPr>
          <p:cNvSpPr/>
          <p:nvPr>
            <p:custDataLst>
              <p:tags r:id="rId63"/>
            </p:custDataLst>
          </p:nvPr>
        </p:nvSpPr>
        <p:spPr>
          <a:xfrm>
            <a:off x="774065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4" name="Rectangle 63">
            <a:extLst>
              <a:ext uri="{FF2B5EF4-FFF2-40B4-BE49-F238E27FC236}">
                <a16:creationId xmlns:a16="http://schemas.microsoft.com/office/drawing/2014/main" id="{E896D565-B723-47D8-83C6-209AE0CBE3C2}"/>
              </a:ext>
              <a:ext uri="{C183D7F6-B498-43B3-948B-1728B52AA6E4}">
                <adec:decorative xmlns:adec="http://schemas.microsoft.com/office/drawing/2017/decorative" val="1"/>
              </a:ext>
            </a:extLst>
          </p:cNvPr>
          <p:cNvSpPr/>
          <p:nvPr>
            <p:custDataLst>
              <p:tags r:id="rId64"/>
            </p:custDataLst>
          </p:nvPr>
        </p:nvSpPr>
        <p:spPr>
          <a:xfrm>
            <a:off x="782955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5" name="Rectangle 64">
            <a:extLst>
              <a:ext uri="{FF2B5EF4-FFF2-40B4-BE49-F238E27FC236}">
                <a16:creationId xmlns:a16="http://schemas.microsoft.com/office/drawing/2014/main" id="{8BD265EE-F067-4B69-8CB0-515822B42823}"/>
              </a:ext>
              <a:ext uri="{C183D7F6-B498-43B3-948B-1728B52AA6E4}">
                <adec:decorative xmlns:adec="http://schemas.microsoft.com/office/drawing/2017/decorative" val="1"/>
              </a:ext>
            </a:extLst>
          </p:cNvPr>
          <p:cNvSpPr/>
          <p:nvPr>
            <p:custDataLst>
              <p:tags r:id="rId65"/>
            </p:custDataLst>
          </p:nvPr>
        </p:nvSpPr>
        <p:spPr>
          <a:xfrm>
            <a:off x="7918450" y="2125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6" name="Rectangle 65">
            <a:extLst>
              <a:ext uri="{FF2B5EF4-FFF2-40B4-BE49-F238E27FC236}">
                <a16:creationId xmlns:a16="http://schemas.microsoft.com/office/drawing/2014/main" id="{66CA3689-F959-4031-BD78-07F8356E5A7A}"/>
              </a:ext>
              <a:ext uri="{C183D7F6-B498-43B3-948B-1728B52AA6E4}">
                <adec:decorative xmlns:adec="http://schemas.microsoft.com/office/drawing/2017/decorative" val="1"/>
              </a:ext>
            </a:extLst>
          </p:cNvPr>
          <p:cNvSpPr/>
          <p:nvPr>
            <p:custDataLst>
              <p:tags r:id="rId66"/>
            </p:custDataLst>
          </p:nvPr>
        </p:nvSpPr>
        <p:spPr>
          <a:xfrm>
            <a:off x="5340350" y="2214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7" name="Rectangle 66">
            <a:extLst>
              <a:ext uri="{FF2B5EF4-FFF2-40B4-BE49-F238E27FC236}">
                <a16:creationId xmlns:a16="http://schemas.microsoft.com/office/drawing/2014/main" id="{6E21FE20-F2D2-42A3-9C18-ACDCD19DCE08}"/>
              </a:ext>
              <a:ext uri="{C183D7F6-B498-43B3-948B-1728B52AA6E4}">
                <adec:decorative xmlns:adec="http://schemas.microsoft.com/office/drawing/2017/decorative" val="1"/>
              </a:ext>
            </a:extLst>
          </p:cNvPr>
          <p:cNvSpPr/>
          <p:nvPr>
            <p:custDataLst>
              <p:tags r:id="rId67"/>
            </p:custDataLst>
          </p:nvPr>
        </p:nvSpPr>
        <p:spPr>
          <a:xfrm>
            <a:off x="5429250" y="2214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8" name="Rectangle 67">
            <a:extLst>
              <a:ext uri="{FF2B5EF4-FFF2-40B4-BE49-F238E27FC236}">
                <a16:creationId xmlns:a16="http://schemas.microsoft.com/office/drawing/2014/main" id="{7BA26B25-F487-493D-B27F-180FD9098B1F}"/>
              </a:ext>
              <a:ext uri="{C183D7F6-B498-43B3-948B-1728B52AA6E4}">
                <adec:decorative xmlns:adec="http://schemas.microsoft.com/office/drawing/2017/decorative" val="1"/>
              </a:ext>
            </a:extLst>
          </p:cNvPr>
          <p:cNvSpPr/>
          <p:nvPr>
            <p:custDataLst>
              <p:tags r:id="rId68"/>
            </p:custDataLst>
          </p:nvPr>
        </p:nvSpPr>
        <p:spPr>
          <a:xfrm>
            <a:off x="5518150" y="2214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9" name="Rectangle 68">
            <a:extLst>
              <a:ext uri="{FF2B5EF4-FFF2-40B4-BE49-F238E27FC236}">
                <a16:creationId xmlns:a16="http://schemas.microsoft.com/office/drawing/2014/main" id="{D569E438-D08C-4F90-A98B-13E1F4EE40A5}"/>
              </a:ext>
              <a:ext uri="{C183D7F6-B498-43B3-948B-1728B52AA6E4}">
                <adec:decorative xmlns:adec="http://schemas.microsoft.com/office/drawing/2017/decorative" val="1"/>
              </a:ext>
            </a:extLst>
          </p:cNvPr>
          <p:cNvSpPr/>
          <p:nvPr>
            <p:custDataLst>
              <p:tags r:id="rId69"/>
            </p:custDataLst>
          </p:nvPr>
        </p:nvSpPr>
        <p:spPr>
          <a:xfrm>
            <a:off x="5607050" y="2214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0" name="Rectangle 69">
            <a:extLst>
              <a:ext uri="{FF2B5EF4-FFF2-40B4-BE49-F238E27FC236}">
                <a16:creationId xmlns:a16="http://schemas.microsoft.com/office/drawing/2014/main" id="{306B2FD8-B6C9-4BAD-A286-C1D77CAD716C}"/>
              </a:ext>
              <a:ext uri="{C183D7F6-B498-43B3-948B-1728B52AA6E4}">
                <adec:decorative xmlns:adec="http://schemas.microsoft.com/office/drawing/2017/decorative" val="1"/>
              </a:ext>
            </a:extLst>
          </p:cNvPr>
          <p:cNvSpPr/>
          <p:nvPr>
            <p:custDataLst>
              <p:tags r:id="rId70"/>
            </p:custDataLst>
          </p:nvPr>
        </p:nvSpPr>
        <p:spPr>
          <a:xfrm>
            <a:off x="5695950" y="2214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1" name="Rectangle 70">
            <a:extLst>
              <a:ext uri="{FF2B5EF4-FFF2-40B4-BE49-F238E27FC236}">
                <a16:creationId xmlns:a16="http://schemas.microsoft.com/office/drawing/2014/main" id="{D4C41FAD-5CCA-49C2-8B2A-91DDE7393E59}"/>
              </a:ext>
              <a:ext uri="{C183D7F6-B498-43B3-948B-1728B52AA6E4}">
                <adec:decorative xmlns:adec="http://schemas.microsoft.com/office/drawing/2017/decorative" val="1"/>
              </a:ext>
            </a:extLst>
          </p:cNvPr>
          <p:cNvSpPr/>
          <p:nvPr>
            <p:custDataLst>
              <p:tags r:id="rId71"/>
            </p:custDataLst>
          </p:nvPr>
        </p:nvSpPr>
        <p:spPr>
          <a:xfrm>
            <a:off x="5784850" y="2214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2" name="Rectangle 71">
            <a:extLst>
              <a:ext uri="{FF2B5EF4-FFF2-40B4-BE49-F238E27FC236}">
                <a16:creationId xmlns:a16="http://schemas.microsoft.com/office/drawing/2014/main" id="{30566270-DE6C-4843-9AE2-65F554846417}"/>
              </a:ext>
              <a:ext uri="{C183D7F6-B498-43B3-948B-1728B52AA6E4}">
                <adec:decorative xmlns:adec="http://schemas.microsoft.com/office/drawing/2017/decorative" val="1"/>
              </a:ext>
            </a:extLst>
          </p:cNvPr>
          <p:cNvSpPr/>
          <p:nvPr>
            <p:custDataLst>
              <p:tags r:id="rId72"/>
            </p:custDataLst>
          </p:nvPr>
        </p:nvSpPr>
        <p:spPr>
          <a:xfrm>
            <a:off x="5873750" y="2214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3" name="Rectangle 72">
            <a:extLst>
              <a:ext uri="{FF2B5EF4-FFF2-40B4-BE49-F238E27FC236}">
                <a16:creationId xmlns:a16="http://schemas.microsoft.com/office/drawing/2014/main" id="{DE17F397-A38F-490F-B91C-CAE583235E7C}"/>
              </a:ext>
              <a:ext uri="{C183D7F6-B498-43B3-948B-1728B52AA6E4}">
                <adec:decorative xmlns:adec="http://schemas.microsoft.com/office/drawing/2017/decorative" val="1"/>
              </a:ext>
            </a:extLst>
          </p:cNvPr>
          <p:cNvSpPr/>
          <p:nvPr>
            <p:custDataLst>
              <p:tags r:id="rId73"/>
            </p:custDataLst>
          </p:nvPr>
        </p:nvSpPr>
        <p:spPr>
          <a:xfrm>
            <a:off x="5962650" y="2214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4" name="Rectangle 73">
            <a:extLst>
              <a:ext uri="{FF2B5EF4-FFF2-40B4-BE49-F238E27FC236}">
                <a16:creationId xmlns:a16="http://schemas.microsoft.com/office/drawing/2014/main" id="{4001480C-5A8E-4C76-9FBE-B4EACA66244D}"/>
              </a:ext>
              <a:ext uri="{C183D7F6-B498-43B3-948B-1728B52AA6E4}">
                <adec:decorative xmlns:adec="http://schemas.microsoft.com/office/drawing/2017/decorative" val="1"/>
              </a:ext>
            </a:extLst>
          </p:cNvPr>
          <p:cNvSpPr/>
          <p:nvPr>
            <p:custDataLst>
              <p:tags r:id="rId74"/>
            </p:custDataLst>
          </p:nvPr>
        </p:nvSpPr>
        <p:spPr>
          <a:xfrm>
            <a:off x="6051550" y="2214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5" name="Rectangle 74">
            <a:extLst>
              <a:ext uri="{FF2B5EF4-FFF2-40B4-BE49-F238E27FC236}">
                <a16:creationId xmlns:a16="http://schemas.microsoft.com/office/drawing/2014/main" id="{546BE4D5-72D6-46AE-8ADA-669CBEF30683}"/>
              </a:ext>
              <a:ext uri="{C183D7F6-B498-43B3-948B-1728B52AA6E4}">
                <adec:decorative xmlns:adec="http://schemas.microsoft.com/office/drawing/2017/decorative" val="1"/>
              </a:ext>
            </a:extLst>
          </p:cNvPr>
          <p:cNvSpPr/>
          <p:nvPr>
            <p:custDataLst>
              <p:tags r:id="rId75"/>
            </p:custDataLst>
          </p:nvPr>
        </p:nvSpPr>
        <p:spPr>
          <a:xfrm>
            <a:off x="6140450" y="2214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6" name="Rectangle 75">
            <a:extLst>
              <a:ext uri="{FF2B5EF4-FFF2-40B4-BE49-F238E27FC236}">
                <a16:creationId xmlns:a16="http://schemas.microsoft.com/office/drawing/2014/main" id="{C4EDA391-976D-47B0-8E7A-AF43162BF50A}"/>
              </a:ext>
              <a:ext uri="{C183D7F6-B498-43B3-948B-1728B52AA6E4}">
                <adec:decorative xmlns:adec="http://schemas.microsoft.com/office/drawing/2017/decorative" val="1"/>
              </a:ext>
            </a:extLst>
          </p:cNvPr>
          <p:cNvSpPr/>
          <p:nvPr>
            <p:custDataLst>
              <p:tags r:id="rId76"/>
            </p:custDataLst>
          </p:nvPr>
        </p:nvSpPr>
        <p:spPr>
          <a:xfrm>
            <a:off x="6229350" y="2214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7" name="Rectangle 76">
            <a:extLst>
              <a:ext uri="{FF2B5EF4-FFF2-40B4-BE49-F238E27FC236}">
                <a16:creationId xmlns:a16="http://schemas.microsoft.com/office/drawing/2014/main" id="{C8509087-2406-4CBC-AE9C-0668EDAE70DE}"/>
              </a:ext>
              <a:ext uri="{C183D7F6-B498-43B3-948B-1728B52AA6E4}">
                <adec:decorative xmlns:adec="http://schemas.microsoft.com/office/drawing/2017/decorative" val="1"/>
              </a:ext>
            </a:extLst>
          </p:cNvPr>
          <p:cNvSpPr/>
          <p:nvPr>
            <p:custDataLst>
              <p:tags r:id="rId77"/>
            </p:custDataLst>
          </p:nvPr>
        </p:nvSpPr>
        <p:spPr>
          <a:xfrm>
            <a:off x="6318250" y="2214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8" name="Rectangle 77">
            <a:extLst>
              <a:ext uri="{FF2B5EF4-FFF2-40B4-BE49-F238E27FC236}">
                <a16:creationId xmlns:a16="http://schemas.microsoft.com/office/drawing/2014/main" id="{7E964764-9A0A-4725-8210-3B8619E65884}"/>
              </a:ext>
              <a:ext uri="{C183D7F6-B498-43B3-948B-1728B52AA6E4}">
                <adec:decorative xmlns:adec="http://schemas.microsoft.com/office/drawing/2017/decorative" val="1"/>
              </a:ext>
            </a:extLst>
          </p:cNvPr>
          <p:cNvSpPr/>
          <p:nvPr>
            <p:custDataLst>
              <p:tags r:id="rId78"/>
            </p:custDataLst>
          </p:nvPr>
        </p:nvSpPr>
        <p:spPr>
          <a:xfrm>
            <a:off x="6407150" y="2214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9" name="Rectangle 78">
            <a:extLst>
              <a:ext uri="{FF2B5EF4-FFF2-40B4-BE49-F238E27FC236}">
                <a16:creationId xmlns:a16="http://schemas.microsoft.com/office/drawing/2014/main" id="{9D9732B2-40FB-46BD-B212-8430CDE48D94}"/>
              </a:ext>
              <a:ext uri="{C183D7F6-B498-43B3-948B-1728B52AA6E4}">
                <adec:decorative xmlns:adec="http://schemas.microsoft.com/office/drawing/2017/decorative" val="1"/>
              </a:ext>
            </a:extLst>
          </p:cNvPr>
          <p:cNvSpPr/>
          <p:nvPr>
            <p:custDataLst>
              <p:tags r:id="rId79"/>
            </p:custDataLst>
          </p:nvPr>
        </p:nvSpPr>
        <p:spPr>
          <a:xfrm>
            <a:off x="6496050" y="2214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0" name="Rectangle 79">
            <a:extLst>
              <a:ext uri="{FF2B5EF4-FFF2-40B4-BE49-F238E27FC236}">
                <a16:creationId xmlns:a16="http://schemas.microsoft.com/office/drawing/2014/main" id="{758E71EB-0BB7-4AEE-A715-0EAD91C8BAC9}"/>
              </a:ext>
              <a:ext uri="{C183D7F6-B498-43B3-948B-1728B52AA6E4}">
                <adec:decorative xmlns:adec="http://schemas.microsoft.com/office/drawing/2017/decorative" val="1"/>
              </a:ext>
            </a:extLst>
          </p:cNvPr>
          <p:cNvSpPr/>
          <p:nvPr>
            <p:custDataLst>
              <p:tags r:id="rId80"/>
            </p:custDataLst>
          </p:nvPr>
        </p:nvSpPr>
        <p:spPr>
          <a:xfrm>
            <a:off x="6584950" y="2214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1" name="Rectangle 80">
            <a:extLst>
              <a:ext uri="{FF2B5EF4-FFF2-40B4-BE49-F238E27FC236}">
                <a16:creationId xmlns:a16="http://schemas.microsoft.com/office/drawing/2014/main" id="{ABD26D5E-BB81-4C2F-8B9F-865E7486CC09}"/>
              </a:ext>
              <a:ext uri="{C183D7F6-B498-43B3-948B-1728B52AA6E4}">
                <adec:decorative xmlns:adec="http://schemas.microsoft.com/office/drawing/2017/decorative" val="1"/>
              </a:ext>
            </a:extLst>
          </p:cNvPr>
          <p:cNvSpPr/>
          <p:nvPr>
            <p:custDataLst>
              <p:tags r:id="rId81"/>
            </p:custDataLst>
          </p:nvPr>
        </p:nvSpPr>
        <p:spPr>
          <a:xfrm>
            <a:off x="6673850" y="2214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2" name="Rectangle 81">
            <a:extLst>
              <a:ext uri="{FF2B5EF4-FFF2-40B4-BE49-F238E27FC236}">
                <a16:creationId xmlns:a16="http://schemas.microsoft.com/office/drawing/2014/main" id="{1105C98D-B978-437E-843B-691601E965A3}"/>
              </a:ext>
              <a:ext uri="{C183D7F6-B498-43B3-948B-1728B52AA6E4}">
                <adec:decorative xmlns:adec="http://schemas.microsoft.com/office/drawing/2017/decorative" val="1"/>
              </a:ext>
            </a:extLst>
          </p:cNvPr>
          <p:cNvSpPr/>
          <p:nvPr>
            <p:custDataLst>
              <p:tags r:id="rId82"/>
            </p:custDataLst>
          </p:nvPr>
        </p:nvSpPr>
        <p:spPr>
          <a:xfrm>
            <a:off x="6762750" y="2214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3" name="Rectangle 82">
            <a:extLst>
              <a:ext uri="{FF2B5EF4-FFF2-40B4-BE49-F238E27FC236}">
                <a16:creationId xmlns:a16="http://schemas.microsoft.com/office/drawing/2014/main" id="{6CB76337-0F1D-420B-9029-36FC0410DAFD}"/>
              </a:ext>
              <a:ext uri="{C183D7F6-B498-43B3-948B-1728B52AA6E4}">
                <adec:decorative xmlns:adec="http://schemas.microsoft.com/office/drawing/2017/decorative" val="1"/>
              </a:ext>
            </a:extLst>
          </p:cNvPr>
          <p:cNvSpPr/>
          <p:nvPr>
            <p:custDataLst>
              <p:tags r:id="rId83"/>
            </p:custDataLst>
          </p:nvPr>
        </p:nvSpPr>
        <p:spPr>
          <a:xfrm>
            <a:off x="6851650" y="2214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4" name="Rectangle 83">
            <a:extLst>
              <a:ext uri="{FF2B5EF4-FFF2-40B4-BE49-F238E27FC236}">
                <a16:creationId xmlns:a16="http://schemas.microsoft.com/office/drawing/2014/main" id="{C18117C3-3C33-47F3-8F33-343196A94F6A}"/>
              </a:ext>
              <a:ext uri="{C183D7F6-B498-43B3-948B-1728B52AA6E4}">
                <adec:decorative xmlns:adec="http://schemas.microsoft.com/office/drawing/2017/decorative" val="1"/>
              </a:ext>
            </a:extLst>
          </p:cNvPr>
          <p:cNvSpPr/>
          <p:nvPr>
            <p:custDataLst>
              <p:tags r:id="rId84"/>
            </p:custDataLst>
          </p:nvPr>
        </p:nvSpPr>
        <p:spPr>
          <a:xfrm>
            <a:off x="6940550" y="2214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5" name="Rectangle 84">
            <a:extLst>
              <a:ext uri="{FF2B5EF4-FFF2-40B4-BE49-F238E27FC236}">
                <a16:creationId xmlns:a16="http://schemas.microsoft.com/office/drawing/2014/main" id="{2D889957-0EBE-43DC-ADB7-E67510334702}"/>
              </a:ext>
              <a:ext uri="{C183D7F6-B498-43B3-948B-1728B52AA6E4}">
                <adec:decorative xmlns:adec="http://schemas.microsoft.com/office/drawing/2017/decorative" val="1"/>
              </a:ext>
            </a:extLst>
          </p:cNvPr>
          <p:cNvSpPr/>
          <p:nvPr>
            <p:custDataLst>
              <p:tags r:id="rId85"/>
            </p:custDataLst>
          </p:nvPr>
        </p:nvSpPr>
        <p:spPr>
          <a:xfrm>
            <a:off x="7029450" y="2214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6" name="Rectangle 85">
            <a:extLst>
              <a:ext uri="{FF2B5EF4-FFF2-40B4-BE49-F238E27FC236}">
                <a16:creationId xmlns:a16="http://schemas.microsoft.com/office/drawing/2014/main" id="{A7484FC4-4584-40A7-A5EE-1918AA25E887}"/>
              </a:ext>
              <a:ext uri="{C183D7F6-B498-43B3-948B-1728B52AA6E4}">
                <adec:decorative xmlns:adec="http://schemas.microsoft.com/office/drawing/2017/decorative" val="1"/>
              </a:ext>
            </a:extLst>
          </p:cNvPr>
          <p:cNvSpPr/>
          <p:nvPr>
            <p:custDataLst>
              <p:tags r:id="rId86"/>
            </p:custDataLst>
          </p:nvPr>
        </p:nvSpPr>
        <p:spPr>
          <a:xfrm>
            <a:off x="7118350" y="2214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7" name="Rectangle 86">
            <a:extLst>
              <a:ext uri="{FF2B5EF4-FFF2-40B4-BE49-F238E27FC236}">
                <a16:creationId xmlns:a16="http://schemas.microsoft.com/office/drawing/2014/main" id="{79B90B38-FA85-4E65-8FB0-6DB98977AB67}"/>
              </a:ext>
              <a:ext uri="{C183D7F6-B498-43B3-948B-1728B52AA6E4}">
                <adec:decorative xmlns:adec="http://schemas.microsoft.com/office/drawing/2017/decorative" val="1"/>
              </a:ext>
            </a:extLst>
          </p:cNvPr>
          <p:cNvSpPr/>
          <p:nvPr>
            <p:custDataLst>
              <p:tags r:id="rId87"/>
            </p:custDataLst>
          </p:nvPr>
        </p:nvSpPr>
        <p:spPr>
          <a:xfrm>
            <a:off x="7207250" y="2214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8" name="Rectangle 87">
            <a:extLst>
              <a:ext uri="{FF2B5EF4-FFF2-40B4-BE49-F238E27FC236}">
                <a16:creationId xmlns:a16="http://schemas.microsoft.com/office/drawing/2014/main" id="{99058DE8-4886-4B71-9E7A-D2C489867840}"/>
              </a:ext>
              <a:ext uri="{C183D7F6-B498-43B3-948B-1728B52AA6E4}">
                <adec:decorative xmlns:adec="http://schemas.microsoft.com/office/drawing/2017/decorative" val="1"/>
              </a:ext>
            </a:extLst>
          </p:cNvPr>
          <p:cNvSpPr/>
          <p:nvPr>
            <p:custDataLst>
              <p:tags r:id="rId88"/>
            </p:custDataLst>
          </p:nvPr>
        </p:nvSpPr>
        <p:spPr>
          <a:xfrm>
            <a:off x="7296150" y="2214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9" name="Rectangle 88">
            <a:extLst>
              <a:ext uri="{FF2B5EF4-FFF2-40B4-BE49-F238E27FC236}">
                <a16:creationId xmlns:a16="http://schemas.microsoft.com/office/drawing/2014/main" id="{6505F2F3-DA21-4448-A279-B4DACF1B048B}"/>
              </a:ext>
              <a:ext uri="{C183D7F6-B498-43B3-948B-1728B52AA6E4}">
                <adec:decorative xmlns:adec="http://schemas.microsoft.com/office/drawing/2017/decorative" val="1"/>
              </a:ext>
            </a:extLst>
          </p:cNvPr>
          <p:cNvSpPr/>
          <p:nvPr>
            <p:custDataLst>
              <p:tags r:id="rId89"/>
            </p:custDataLst>
          </p:nvPr>
        </p:nvSpPr>
        <p:spPr>
          <a:xfrm>
            <a:off x="7385050" y="2214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0" name="Rectangle 89">
            <a:extLst>
              <a:ext uri="{FF2B5EF4-FFF2-40B4-BE49-F238E27FC236}">
                <a16:creationId xmlns:a16="http://schemas.microsoft.com/office/drawing/2014/main" id="{E2C74BDA-3881-4959-8B34-1FC33633D319}"/>
              </a:ext>
              <a:ext uri="{C183D7F6-B498-43B3-948B-1728B52AA6E4}">
                <adec:decorative xmlns:adec="http://schemas.microsoft.com/office/drawing/2017/decorative" val="1"/>
              </a:ext>
            </a:extLst>
          </p:cNvPr>
          <p:cNvSpPr/>
          <p:nvPr>
            <p:custDataLst>
              <p:tags r:id="rId90"/>
            </p:custDataLst>
          </p:nvPr>
        </p:nvSpPr>
        <p:spPr>
          <a:xfrm>
            <a:off x="7473950" y="2214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1" name="Rectangle 90">
            <a:extLst>
              <a:ext uri="{FF2B5EF4-FFF2-40B4-BE49-F238E27FC236}">
                <a16:creationId xmlns:a16="http://schemas.microsoft.com/office/drawing/2014/main" id="{060C572D-4BFC-4E9C-838A-93895BE608D0}"/>
              </a:ext>
              <a:ext uri="{C183D7F6-B498-43B3-948B-1728B52AA6E4}">
                <adec:decorative xmlns:adec="http://schemas.microsoft.com/office/drawing/2017/decorative" val="1"/>
              </a:ext>
            </a:extLst>
          </p:cNvPr>
          <p:cNvSpPr/>
          <p:nvPr>
            <p:custDataLst>
              <p:tags r:id="rId91"/>
            </p:custDataLst>
          </p:nvPr>
        </p:nvSpPr>
        <p:spPr>
          <a:xfrm>
            <a:off x="7562850" y="2214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2" name="Rectangle 91">
            <a:extLst>
              <a:ext uri="{FF2B5EF4-FFF2-40B4-BE49-F238E27FC236}">
                <a16:creationId xmlns:a16="http://schemas.microsoft.com/office/drawing/2014/main" id="{2E64B2B8-7A10-4CD9-9E69-24CF90D7C168}"/>
              </a:ext>
              <a:ext uri="{C183D7F6-B498-43B3-948B-1728B52AA6E4}">
                <adec:decorative xmlns:adec="http://schemas.microsoft.com/office/drawing/2017/decorative" val="1"/>
              </a:ext>
            </a:extLst>
          </p:cNvPr>
          <p:cNvSpPr/>
          <p:nvPr>
            <p:custDataLst>
              <p:tags r:id="rId92"/>
            </p:custDataLst>
          </p:nvPr>
        </p:nvSpPr>
        <p:spPr>
          <a:xfrm>
            <a:off x="7651750" y="2214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3" name="Rectangle 92">
            <a:extLst>
              <a:ext uri="{FF2B5EF4-FFF2-40B4-BE49-F238E27FC236}">
                <a16:creationId xmlns:a16="http://schemas.microsoft.com/office/drawing/2014/main" id="{019FFC74-4BA4-4E7E-8B32-68DEDAE74A11}"/>
              </a:ext>
              <a:ext uri="{C183D7F6-B498-43B3-948B-1728B52AA6E4}">
                <adec:decorative xmlns:adec="http://schemas.microsoft.com/office/drawing/2017/decorative" val="1"/>
              </a:ext>
            </a:extLst>
          </p:cNvPr>
          <p:cNvSpPr/>
          <p:nvPr>
            <p:custDataLst>
              <p:tags r:id="rId93"/>
            </p:custDataLst>
          </p:nvPr>
        </p:nvSpPr>
        <p:spPr>
          <a:xfrm>
            <a:off x="7740650" y="2214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4" name="Rectangle 93">
            <a:extLst>
              <a:ext uri="{FF2B5EF4-FFF2-40B4-BE49-F238E27FC236}">
                <a16:creationId xmlns:a16="http://schemas.microsoft.com/office/drawing/2014/main" id="{F8FC9F26-FF50-4D9F-AA43-448FE076C1B3}"/>
              </a:ext>
              <a:ext uri="{C183D7F6-B498-43B3-948B-1728B52AA6E4}">
                <adec:decorative xmlns:adec="http://schemas.microsoft.com/office/drawing/2017/decorative" val="1"/>
              </a:ext>
            </a:extLst>
          </p:cNvPr>
          <p:cNvSpPr/>
          <p:nvPr>
            <p:custDataLst>
              <p:tags r:id="rId94"/>
            </p:custDataLst>
          </p:nvPr>
        </p:nvSpPr>
        <p:spPr>
          <a:xfrm>
            <a:off x="7829550" y="2214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5" name="Rectangle 94">
            <a:extLst>
              <a:ext uri="{FF2B5EF4-FFF2-40B4-BE49-F238E27FC236}">
                <a16:creationId xmlns:a16="http://schemas.microsoft.com/office/drawing/2014/main" id="{980960F5-C077-4374-B5D9-34668220B53B}"/>
              </a:ext>
              <a:ext uri="{C183D7F6-B498-43B3-948B-1728B52AA6E4}">
                <adec:decorative xmlns:adec="http://schemas.microsoft.com/office/drawing/2017/decorative" val="1"/>
              </a:ext>
            </a:extLst>
          </p:cNvPr>
          <p:cNvSpPr/>
          <p:nvPr>
            <p:custDataLst>
              <p:tags r:id="rId95"/>
            </p:custDataLst>
          </p:nvPr>
        </p:nvSpPr>
        <p:spPr>
          <a:xfrm>
            <a:off x="7918450" y="2214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6" name="Rectangle 95">
            <a:extLst>
              <a:ext uri="{FF2B5EF4-FFF2-40B4-BE49-F238E27FC236}">
                <a16:creationId xmlns:a16="http://schemas.microsoft.com/office/drawing/2014/main" id="{6586A25C-75C2-4965-B6F9-737C02F8C898}"/>
              </a:ext>
              <a:ext uri="{C183D7F6-B498-43B3-948B-1728B52AA6E4}">
                <adec:decorative xmlns:adec="http://schemas.microsoft.com/office/drawing/2017/decorative" val="1"/>
              </a:ext>
            </a:extLst>
          </p:cNvPr>
          <p:cNvSpPr/>
          <p:nvPr>
            <p:custDataLst>
              <p:tags r:id="rId96"/>
            </p:custDataLst>
          </p:nvPr>
        </p:nvSpPr>
        <p:spPr>
          <a:xfrm>
            <a:off x="5340350" y="2303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7" name="Rectangle 96">
            <a:extLst>
              <a:ext uri="{FF2B5EF4-FFF2-40B4-BE49-F238E27FC236}">
                <a16:creationId xmlns:a16="http://schemas.microsoft.com/office/drawing/2014/main" id="{1D034B26-736F-4C4F-B142-56E2A4AA30CF}"/>
              </a:ext>
              <a:ext uri="{C183D7F6-B498-43B3-948B-1728B52AA6E4}">
                <adec:decorative xmlns:adec="http://schemas.microsoft.com/office/drawing/2017/decorative" val="1"/>
              </a:ext>
            </a:extLst>
          </p:cNvPr>
          <p:cNvSpPr/>
          <p:nvPr>
            <p:custDataLst>
              <p:tags r:id="rId97"/>
            </p:custDataLst>
          </p:nvPr>
        </p:nvSpPr>
        <p:spPr>
          <a:xfrm>
            <a:off x="5429250" y="2303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8" name="Rectangle 97">
            <a:extLst>
              <a:ext uri="{FF2B5EF4-FFF2-40B4-BE49-F238E27FC236}">
                <a16:creationId xmlns:a16="http://schemas.microsoft.com/office/drawing/2014/main" id="{894FB0C7-3D40-4C4E-BE32-FFC3BE7E3A07}"/>
              </a:ext>
              <a:ext uri="{C183D7F6-B498-43B3-948B-1728B52AA6E4}">
                <adec:decorative xmlns:adec="http://schemas.microsoft.com/office/drawing/2017/decorative" val="1"/>
              </a:ext>
            </a:extLst>
          </p:cNvPr>
          <p:cNvSpPr/>
          <p:nvPr>
            <p:custDataLst>
              <p:tags r:id="rId98"/>
            </p:custDataLst>
          </p:nvPr>
        </p:nvSpPr>
        <p:spPr>
          <a:xfrm>
            <a:off x="5518150" y="2303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9" name="Rectangle 98">
            <a:extLst>
              <a:ext uri="{FF2B5EF4-FFF2-40B4-BE49-F238E27FC236}">
                <a16:creationId xmlns:a16="http://schemas.microsoft.com/office/drawing/2014/main" id="{9793747E-5288-4B04-A319-0972117491E7}"/>
              </a:ext>
              <a:ext uri="{C183D7F6-B498-43B3-948B-1728B52AA6E4}">
                <adec:decorative xmlns:adec="http://schemas.microsoft.com/office/drawing/2017/decorative" val="1"/>
              </a:ext>
            </a:extLst>
          </p:cNvPr>
          <p:cNvSpPr/>
          <p:nvPr>
            <p:custDataLst>
              <p:tags r:id="rId99"/>
            </p:custDataLst>
          </p:nvPr>
        </p:nvSpPr>
        <p:spPr>
          <a:xfrm>
            <a:off x="5607050" y="2303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0" name="Rectangle 99">
            <a:extLst>
              <a:ext uri="{FF2B5EF4-FFF2-40B4-BE49-F238E27FC236}">
                <a16:creationId xmlns:a16="http://schemas.microsoft.com/office/drawing/2014/main" id="{BC5A8776-02C4-4F05-9AB0-BB213910C26F}"/>
              </a:ext>
              <a:ext uri="{C183D7F6-B498-43B3-948B-1728B52AA6E4}">
                <adec:decorative xmlns:adec="http://schemas.microsoft.com/office/drawing/2017/decorative" val="1"/>
              </a:ext>
            </a:extLst>
          </p:cNvPr>
          <p:cNvSpPr/>
          <p:nvPr>
            <p:custDataLst>
              <p:tags r:id="rId100"/>
            </p:custDataLst>
          </p:nvPr>
        </p:nvSpPr>
        <p:spPr>
          <a:xfrm>
            <a:off x="5695950" y="2303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1" name="Rectangle 100">
            <a:extLst>
              <a:ext uri="{FF2B5EF4-FFF2-40B4-BE49-F238E27FC236}">
                <a16:creationId xmlns:a16="http://schemas.microsoft.com/office/drawing/2014/main" id="{0CD63E2A-07F0-4DC0-B391-8BED0EA02C2D}"/>
              </a:ext>
              <a:ext uri="{C183D7F6-B498-43B3-948B-1728B52AA6E4}">
                <adec:decorative xmlns:adec="http://schemas.microsoft.com/office/drawing/2017/decorative" val="1"/>
              </a:ext>
            </a:extLst>
          </p:cNvPr>
          <p:cNvSpPr/>
          <p:nvPr>
            <p:custDataLst>
              <p:tags r:id="rId101"/>
            </p:custDataLst>
          </p:nvPr>
        </p:nvSpPr>
        <p:spPr>
          <a:xfrm>
            <a:off x="5784850" y="2303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2" name="Rectangle 101">
            <a:extLst>
              <a:ext uri="{FF2B5EF4-FFF2-40B4-BE49-F238E27FC236}">
                <a16:creationId xmlns:a16="http://schemas.microsoft.com/office/drawing/2014/main" id="{C136EDD0-21CD-45AA-B2CA-6C4234E5D92B}"/>
              </a:ext>
              <a:ext uri="{C183D7F6-B498-43B3-948B-1728B52AA6E4}">
                <adec:decorative xmlns:adec="http://schemas.microsoft.com/office/drawing/2017/decorative" val="1"/>
              </a:ext>
            </a:extLst>
          </p:cNvPr>
          <p:cNvSpPr/>
          <p:nvPr>
            <p:custDataLst>
              <p:tags r:id="rId102"/>
            </p:custDataLst>
          </p:nvPr>
        </p:nvSpPr>
        <p:spPr>
          <a:xfrm>
            <a:off x="5873750" y="2303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3" name="Rectangle 102">
            <a:extLst>
              <a:ext uri="{FF2B5EF4-FFF2-40B4-BE49-F238E27FC236}">
                <a16:creationId xmlns:a16="http://schemas.microsoft.com/office/drawing/2014/main" id="{42557246-BD62-4F28-A229-DBAFC6EB57E2}"/>
              </a:ext>
              <a:ext uri="{C183D7F6-B498-43B3-948B-1728B52AA6E4}">
                <adec:decorative xmlns:adec="http://schemas.microsoft.com/office/drawing/2017/decorative" val="1"/>
              </a:ext>
            </a:extLst>
          </p:cNvPr>
          <p:cNvSpPr/>
          <p:nvPr>
            <p:custDataLst>
              <p:tags r:id="rId103"/>
            </p:custDataLst>
          </p:nvPr>
        </p:nvSpPr>
        <p:spPr>
          <a:xfrm>
            <a:off x="5962650" y="2303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4" name="Rectangle 103">
            <a:extLst>
              <a:ext uri="{FF2B5EF4-FFF2-40B4-BE49-F238E27FC236}">
                <a16:creationId xmlns:a16="http://schemas.microsoft.com/office/drawing/2014/main" id="{5CE6683E-4618-4C0D-99F4-2B6593C4C0CA}"/>
              </a:ext>
              <a:ext uri="{C183D7F6-B498-43B3-948B-1728B52AA6E4}">
                <adec:decorative xmlns:adec="http://schemas.microsoft.com/office/drawing/2017/decorative" val="1"/>
              </a:ext>
            </a:extLst>
          </p:cNvPr>
          <p:cNvSpPr/>
          <p:nvPr>
            <p:custDataLst>
              <p:tags r:id="rId104"/>
            </p:custDataLst>
          </p:nvPr>
        </p:nvSpPr>
        <p:spPr>
          <a:xfrm>
            <a:off x="6051550" y="2303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5" name="Rectangle 104">
            <a:extLst>
              <a:ext uri="{FF2B5EF4-FFF2-40B4-BE49-F238E27FC236}">
                <a16:creationId xmlns:a16="http://schemas.microsoft.com/office/drawing/2014/main" id="{FB5ABC40-3656-4C5D-AB2D-529CA2E90B37}"/>
              </a:ext>
              <a:ext uri="{C183D7F6-B498-43B3-948B-1728B52AA6E4}">
                <adec:decorative xmlns:adec="http://schemas.microsoft.com/office/drawing/2017/decorative" val="1"/>
              </a:ext>
            </a:extLst>
          </p:cNvPr>
          <p:cNvSpPr/>
          <p:nvPr>
            <p:custDataLst>
              <p:tags r:id="rId105"/>
            </p:custDataLst>
          </p:nvPr>
        </p:nvSpPr>
        <p:spPr>
          <a:xfrm>
            <a:off x="6140450" y="2303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6" name="Rectangle 105">
            <a:extLst>
              <a:ext uri="{FF2B5EF4-FFF2-40B4-BE49-F238E27FC236}">
                <a16:creationId xmlns:a16="http://schemas.microsoft.com/office/drawing/2014/main" id="{5251A55A-0C2B-4F55-8A6E-1CA4A3F86AE9}"/>
              </a:ext>
              <a:ext uri="{C183D7F6-B498-43B3-948B-1728B52AA6E4}">
                <adec:decorative xmlns:adec="http://schemas.microsoft.com/office/drawing/2017/decorative" val="1"/>
              </a:ext>
            </a:extLst>
          </p:cNvPr>
          <p:cNvSpPr/>
          <p:nvPr>
            <p:custDataLst>
              <p:tags r:id="rId106"/>
            </p:custDataLst>
          </p:nvPr>
        </p:nvSpPr>
        <p:spPr>
          <a:xfrm>
            <a:off x="6229350" y="2303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7" name="Rectangle 106">
            <a:extLst>
              <a:ext uri="{FF2B5EF4-FFF2-40B4-BE49-F238E27FC236}">
                <a16:creationId xmlns:a16="http://schemas.microsoft.com/office/drawing/2014/main" id="{5DC9CD98-08EC-4DE8-80A2-8C18F558D86E}"/>
              </a:ext>
              <a:ext uri="{C183D7F6-B498-43B3-948B-1728B52AA6E4}">
                <adec:decorative xmlns:adec="http://schemas.microsoft.com/office/drawing/2017/decorative" val="1"/>
              </a:ext>
            </a:extLst>
          </p:cNvPr>
          <p:cNvSpPr/>
          <p:nvPr>
            <p:custDataLst>
              <p:tags r:id="rId107"/>
            </p:custDataLst>
          </p:nvPr>
        </p:nvSpPr>
        <p:spPr>
          <a:xfrm>
            <a:off x="6318250" y="2303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8" name="Rectangle 107">
            <a:extLst>
              <a:ext uri="{FF2B5EF4-FFF2-40B4-BE49-F238E27FC236}">
                <a16:creationId xmlns:a16="http://schemas.microsoft.com/office/drawing/2014/main" id="{F2771544-FD42-41FE-A90F-F6FBBC9669A2}"/>
              </a:ext>
              <a:ext uri="{C183D7F6-B498-43B3-948B-1728B52AA6E4}">
                <adec:decorative xmlns:adec="http://schemas.microsoft.com/office/drawing/2017/decorative" val="1"/>
              </a:ext>
            </a:extLst>
          </p:cNvPr>
          <p:cNvSpPr/>
          <p:nvPr>
            <p:custDataLst>
              <p:tags r:id="rId108"/>
            </p:custDataLst>
          </p:nvPr>
        </p:nvSpPr>
        <p:spPr>
          <a:xfrm>
            <a:off x="6407150" y="2303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9" name="Rectangle 108">
            <a:extLst>
              <a:ext uri="{FF2B5EF4-FFF2-40B4-BE49-F238E27FC236}">
                <a16:creationId xmlns:a16="http://schemas.microsoft.com/office/drawing/2014/main" id="{1E3AE582-A5C0-4122-B02D-1629E507D3EA}"/>
              </a:ext>
              <a:ext uri="{C183D7F6-B498-43B3-948B-1728B52AA6E4}">
                <adec:decorative xmlns:adec="http://schemas.microsoft.com/office/drawing/2017/decorative" val="1"/>
              </a:ext>
            </a:extLst>
          </p:cNvPr>
          <p:cNvSpPr/>
          <p:nvPr>
            <p:custDataLst>
              <p:tags r:id="rId109"/>
            </p:custDataLst>
          </p:nvPr>
        </p:nvSpPr>
        <p:spPr>
          <a:xfrm>
            <a:off x="6496050" y="2303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0" name="Rectangle 109">
            <a:extLst>
              <a:ext uri="{FF2B5EF4-FFF2-40B4-BE49-F238E27FC236}">
                <a16:creationId xmlns:a16="http://schemas.microsoft.com/office/drawing/2014/main" id="{6650914C-E24E-44EF-949C-BB34FFE11BB6}"/>
              </a:ext>
              <a:ext uri="{C183D7F6-B498-43B3-948B-1728B52AA6E4}">
                <adec:decorative xmlns:adec="http://schemas.microsoft.com/office/drawing/2017/decorative" val="1"/>
              </a:ext>
            </a:extLst>
          </p:cNvPr>
          <p:cNvSpPr/>
          <p:nvPr>
            <p:custDataLst>
              <p:tags r:id="rId110"/>
            </p:custDataLst>
          </p:nvPr>
        </p:nvSpPr>
        <p:spPr>
          <a:xfrm>
            <a:off x="6584950" y="2303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1" name="Rectangle 110">
            <a:extLst>
              <a:ext uri="{FF2B5EF4-FFF2-40B4-BE49-F238E27FC236}">
                <a16:creationId xmlns:a16="http://schemas.microsoft.com/office/drawing/2014/main" id="{B6E53A56-A42A-4C7B-A829-33A1F1A946A5}"/>
              </a:ext>
              <a:ext uri="{C183D7F6-B498-43B3-948B-1728B52AA6E4}">
                <adec:decorative xmlns:adec="http://schemas.microsoft.com/office/drawing/2017/decorative" val="1"/>
              </a:ext>
            </a:extLst>
          </p:cNvPr>
          <p:cNvSpPr/>
          <p:nvPr>
            <p:custDataLst>
              <p:tags r:id="rId111"/>
            </p:custDataLst>
          </p:nvPr>
        </p:nvSpPr>
        <p:spPr>
          <a:xfrm>
            <a:off x="6673850" y="2303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2" name="Rectangle 111">
            <a:extLst>
              <a:ext uri="{FF2B5EF4-FFF2-40B4-BE49-F238E27FC236}">
                <a16:creationId xmlns:a16="http://schemas.microsoft.com/office/drawing/2014/main" id="{BB5667E2-6898-41AA-9177-E3428816B834}"/>
              </a:ext>
              <a:ext uri="{C183D7F6-B498-43B3-948B-1728B52AA6E4}">
                <adec:decorative xmlns:adec="http://schemas.microsoft.com/office/drawing/2017/decorative" val="1"/>
              </a:ext>
            </a:extLst>
          </p:cNvPr>
          <p:cNvSpPr/>
          <p:nvPr>
            <p:custDataLst>
              <p:tags r:id="rId112"/>
            </p:custDataLst>
          </p:nvPr>
        </p:nvSpPr>
        <p:spPr>
          <a:xfrm>
            <a:off x="6762750" y="2303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3" name="Rectangle 112">
            <a:extLst>
              <a:ext uri="{FF2B5EF4-FFF2-40B4-BE49-F238E27FC236}">
                <a16:creationId xmlns:a16="http://schemas.microsoft.com/office/drawing/2014/main" id="{F77B3B35-F0D8-4D90-B7DE-43A7CF9FCB34}"/>
              </a:ext>
              <a:ext uri="{C183D7F6-B498-43B3-948B-1728B52AA6E4}">
                <adec:decorative xmlns:adec="http://schemas.microsoft.com/office/drawing/2017/decorative" val="1"/>
              </a:ext>
            </a:extLst>
          </p:cNvPr>
          <p:cNvSpPr/>
          <p:nvPr>
            <p:custDataLst>
              <p:tags r:id="rId113"/>
            </p:custDataLst>
          </p:nvPr>
        </p:nvSpPr>
        <p:spPr>
          <a:xfrm>
            <a:off x="6851650" y="2303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4" name="Rectangle 113">
            <a:extLst>
              <a:ext uri="{FF2B5EF4-FFF2-40B4-BE49-F238E27FC236}">
                <a16:creationId xmlns:a16="http://schemas.microsoft.com/office/drawing/2014/main" id="{652C6282-25EC-48CC-9E8F-47A93034B583}"/>
              </a:ext>
              <a:ext uri="{C183D7F6-B498-43B3-948B-1728B52AA6E4}">
                <adec:decorative xmlns:adec="http://schemas.microsoft.com/office/drawing/2017/decorative" val="1"/>
              </a:ext>
            </a:extLst>
          </p:cNvPr>
          <p:cNvSpPr/>
          <p:nvPr>
            <p:custDataLst>
              <p:tags r:id="rId114"/>
            </p:custDataLst>
          </p:nvPr>
        </p:nvSpPr>
        <p:spPr>
          <a:xfrm>
            <a:off x="6940550" y="2303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5" name="Rectangle 114">
            <a:extLst>
              <a:ext uri="{FF2B5EF4-FFF2-40B4-BE49-F238E27FC236}">
                <a16:creationId xmlns:a16="http://schemas.microsoft.com/office/drawing/2014/main" id="{636C8181-1289-4122-9D2B-A3FA95FF36D1}"/>
              </a:ext>
              <a:ext uri="{C183D7F6-B498-43B3-948B-1728B52AA6E4}">
                <adec:decorative xmlns:adec="http://schemas.microsoft.com/office/drawing/2017/decorative" val="1"/>
              </a:ext>
            </a:extLst>
          </p:cNvPr>
          <p:cNvSpPr/>
          <p:nvPr>
            <p:custDataLst>
              <p:tags r:id="rId115"/>
            </p:custDataLst>
          </p:nvPr>
        </p:nvSpPr>
        <p:spPr>
          <a:xfrm>
            <a:off x="7029450" y="2303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6" name="Rectangle 115">
            <a:extLst>
              <a:ext uri="{FF2B5EF4-FFF2-40B4-BE49-F238E27FC236}">
                <a16:creationId xmlns:a16="http://schemas.microsoft.com/office/drawing/2014/main" id="{C8522A43-BC42-4A62-97D9-AFC705CA0F09}"/>
              </a:ext>
              <a:ext uri="{C183D7F6-B498-43B3-948B-1728B52AA6E4}">
                <adec:decorative xmlns:adec="http://schemas.microsoft.com/office/drawing/2017/decorative" val="1"/>
              </a:ext>
            </a:extLst>
          </p:cNvPr>
          <p:cNvSpPr/>
          <p:nvPr>
            <p:custDataLst>
              <p:tags r:id="rId116"/>
            </p:custDataLst>
          </p:nvPr>
        </p:nvSpPr>
        <p:spPr>
          <a:xfrm>
            <a:off x="7118350" y="2303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7" name="Rectangle 116">
            <a:extLst>
              <a:ext uri="{FF2B5EF4-FFF2-40B4-BE49-F238E27FC236}">
                <a16:creationId xmlns:a16="http://schemas.microsoft.com/office/drawing/2014/main" id="{EBC6B5C7-02E7-46A3-8874-38E13BDC19E9}"/>
              </a:ext>
              <a:ext uri="{C183D7F6-B498-43B3-948B-1728B52AA6E4}">
                <adec:decorative xmlns:adec="http://schemas.microsoft.com/office/drawing/2017/decorative" val="1"/>
              </a:ext>
            </a:extLst>
          </p:cNvPr>
          <p:cNvSpPr/>
          <p:nvPr>
            <p:custDataLst>
              <p:tags r:id="rId117"/>
            </p:custDataLst>
          </p:nvPr>
        </p:nvSpPr>
        <p:spPr>
          <a:xfrm>
            <a:off x="7207250" y="2303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8" name="Rectangle 117">
            <a:extLst>
              <a:ext uri="{FF2B5EF4-FFF2-40B4-BE49-F238E27FC236}">
                <a16:creationId xmlns:a16="http://schemas.microsoft.com/office/drawing/2014/main" id="{F5EC58A5-041F-454E-9696-EBB3F1028FDF}"/>
              </a:ext>
              <a:ext uri="{C183D7F6-B498-43B3-948B-1728B52AA6E4}">
                <adec:decorative xmlns:adec="http://schemas.microsoft.com/office/drawing/2017/decorative" val="1"/>
              </a:ext>
            </a:extLst>
          </p:cNvPr>
          <p:cNvSpPr/>
          <p:nvPr>
            <p:custDataLst>
              <p:tags r:id="rId118"/>
            </p:custDataLst>
          </p:nvPr>
        </p:nvSpPr>
        <p:spPr>
          <a:xfrm>
            <a:off x="7296150" y="2303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9" name="Rectangle 118">
            <a:extLst>
              <a:ext uri="{FF2B5EF4-FFF2-40B4-BE49-F238E27FC236}">
                <a16:creationId xmlns:a16="http://schemas.microsoft.com/office/drawing/2014/main" id="{F5208B99-4392-4B3F-BE9F-2CF479BC2E84}"/>
              </a:ext>
              <a:ext uri="{C183D7F6-B498-43B3-948B-1728B52AA6E4}">
                <adec:decorative xmlns:adec="http://schemas.microsoft.com/office/drawing/2017/decorative" val="1"/>
              </a:ext>
            </a:extLst>
          </p:cNvPr>
          <p:cNvSpPr/>
          <p:nvPr>
            <p:custDataLst>
              <p:tags r:id="rId119"/>
            </p:custDataLst>
          </p:nvPr>
        </p:nvSpPr>
        <p:spPr>
          <a:xfrm>
            <a:off x="7385050" y="2303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0" name="Rectangle 119">
            <a:extLst>
              <a:ext uri="{FF2B5EF4-FFF2-40B4-BE49-F238E27FC236}">
                <a16:creationId xmlns:a16="http://schemas.microsoft.com/office/drawing/2014/main" id="{C5B7E25D-0C5D-40FF-AF65-6C045F58B8E2}"/>
              </a:ext>
              <a:ext uri="{C183D7F6-B498-43B3-948B-1728B52AA6E4}">
                <adec:decorative xmlns:adec="http://schemas.microsoft.com/office/drawing/2017/decorative" val="1"/>
              </a:ext>
            </a:extLst>
          </p:cNvPr>
          <p:cNvSpPr/>
          <p:nvPr>
            <p:custDataLst>
              <p:tags r:id="rId120"/>
            </p:custDataLst>
          </p:nvPr>
        </p:nvSpPr>
        <p:spPr>
          <a:xfrm>
            <a:off x="7473950" y="2303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1" name="Rectangle 120">
            <a:extLst>
              <a:ext uri="{FF2B5EF4-FFF2-40B4-BE49-F238E27FC236}">
                <a16:creationId xmlns:a16="http://schemas.microsoft.com/office/drawing/2014/main" id="{D4E49349-AD67-47FE-9E4D-F99B23B0EBD2}"/>
              </a:ext>
              <a:ext uri="{C183D7F6-B498-43B3-948B-1728B52AA6E4}">
                <adec:decorative xmlns:adec="http://schemas.microsoft.com/office/drawing/2017/decorative" val="1"/>
              </a:ext>
            </a:extLst>
          </p:cNvPr>
          <p:cNvSpPr/>
          <p:nvPr>
            <p:custDataLst>
              <p:tags r:id="rId121"/>
            </p:custDataLst>
          </p:nvPr>
        </p:nvSpPr>
        <p:spPr>
          <a:xfrm>
            <a:off x="7562850" y="2303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2" name="Rectangle 121">
            <a:extLst>
              <a:ext uri="{FF2B5EF4-FFF2-40B4-BE49-F238E27FC236}">
                <a16:creationId xmlns:a16="http://schemas.microsoft.com/office/drawing/2014/main" id="{73D524F4-D434-4057-9A06-A7E3441EB73F}"/>
              </a:ext>
              <a:ext uri="{C183D7F6-B498-43B3-948B-1728B52AA6E4}">
                <adec:decorative xmlns:adec="http://schemas.microsoft.com/office/drawing/2017/decorative" val="1"/>
              </a:ext>
            </a:extLst>
          </p:cNvPr>
          <p:cNvSpPr/>
          <p:nvPr>
            <p:custDataLst>
              <p:tags r:id="rId122"/>
            </p:custDataLst>
          </p:nvPr>
        </p:nvSpPr>
        <p:spPr>
          <a:xfrm>
            <a:off x="7651750" y="2303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3" name="Rectangle 122">
            <a:extLst>
              <a:ext uri="{FF2B5EF4-FFF2-40B4-BE49-F238E27FC236}">
                <a16:creationId xmlns:a16="http://schemas.microsoft.com/office/drawing/2014/main" id="{1322296E-EACA-4227-9743-60302C323985}"/>
              </a:ext>
              <a:ext uri="{C183D7F6-B498-43B3-948B-1728B52AA6E4}">
                <adec:decorative xmlns:adec="http://schemas.microsoft.com/office/drawing/2017/decorative" val="1"/>
              </a:ext>
            </a:extLst>
          </p:cNvPr>
          <p:cNvSpPr/>
          <p:nvPr>
            <p:custDataLst>
              <p:tags r:id="rId123"/>
            </p:custDataLst>
          </p:nvPr>
        </p:nvSpPr>
        <p:spPr>
          <a:xfrm>
            <a:off x="7740650" y="2303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4" name="Rectangle 123">
            <a:extLst>
              <a:ext uri="{FF2B5EF4-FFF2-40B4-BE49-F238E27FC236}">
                <a16:creationId xmlns:a16="http://schemas.microsoft.com/office/drawing/2014/main" id="{3D1C260F-2C01-42B3-A4FA-06522EB0FEFE}"/>
              </a:ext>
              <a:ext uri="{C183D7F6-B498-43B3-948B-1728B52AA6E4}">
                <adec:decorative xmlns:adec="http://schemas.microsoft.com/office/drawing/2017/decorative" val="1"/>
              </a:ext>
            </a:extLst>
          </p:cNvPr>
          <p:cNvSpPr/>
          <p:nvPr>
            <p:custDataLst>
              <p:tags r:id="rId124"/>
            </p:custDataLst>
          </p:nvPr>
        </p:nvSpPr>
        <p:spPr>
          <a:xfrm>
            <a:off x="7829550" y="2303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5" name="Rectangle 124">
            <a:extLst>
              <a:ext uri="{FF2B5EF4-FFF2-40B4-BE49-F238E27FC236}">
                <a16:creationId xmlns:a16="http://schemas.microsoft.com/office/drawing/2014/main" id="{793CE251-49FD-4250-9A67-B55EB4344646}"/>
              </a:ext>
              <a:ext uri="{C183D7F6-B498-43B3-948B-1728B52AA6E4}">
                <adec:decorative xmlns:adec="http://schemas.microsoft.com/office/drawing/2017/decorative" val="1"/>
              </a:ext>
            </a:extLst>
          </p:cNvPr>
          <p:cNvSpPr/>
          <p:nvPr>
            <p:custDataLst>
              <p:tags r:id="rId125"/>
            </p:custDataLst>
          </p:nvPr>
        </p:nvSpPr>
        <p:spPr>
          <a:xfrm>
            <a:off x="7918450" y="2303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6" name="Rectangle 125">
            <a:extLst>
              <a:ext uri="{FF2B5EF4-FFF2-40B4-BE49-F238E27FC236}">
                <a16:creationId xmlns:a16="http://schemas.microsoft.com/office/drawing/2014/main" id="{217A3780-3A6E-402C-9FFF-BB7AFEE5FE95}"/>
              </a:ext>
              <a:ext uri="{C183D7F6-B498-43B3-948B-1728B52AA6E4}">
                <adec:decorative xmlns:adec="http://schemas.microsoft.com/office/drawing/2017/decorative" val="1"/>
              </a:ext>
            </a:extLst>
          </p:cNvPr>
          <p:cNvSpPr/>
          <p:nvPr>
            <p:custDataLst>
              <p:tags r:id="rId126"/>
            </p:custDataLst>
          </p:nvPr>
        </p:nvSpPr>
        <p:spPr>
          <a:xfrm>
            <a:off x="5340350" y="2392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7" name="Rectangle 126">
            <a:extLst>
              <a:ext uri="{FF2B5EF4-FFF2-40B4-BE49-F238E27FC236}">
                <a16:creationId xmlns:a16="http://schemas.microsoft.com/office/drawing/2014/main" id="{96F87825-4B9F-4210-9986-87D4C4D47410}"/>
              </a:ext>
              <a:ext uri="{C183D7F6-B498-43B3-948B-1728B52AA6E4}">
                <adec:decorative xmlns:adec="http://schemas.microsoft.com/office/drawing/2017/decorative" val="1"/>
              </a:ext>
            </a:extLst>
          </p:cNvPr>
          <p:cNvSpPr/>
          <p:nvPr>
            <p:custDataLst>
              <p:tags r:id="rId127"/>
            </p:custDataLst>
          </p:nvPr>
        </p:nvSpPr>
        <p:spPr>
          <a:xfrm>
            <a:off x="5429250" y="2392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8" name="Rectangle 127">
            <a:extLst>
              <a:ext uri="{FF2B5EF4-FFF2-40B4-BE49-F238E27FC236}">
                <a16:creationId xmlns:a16="http://schemas.microsoft.com/office/drawing/2014/main" id="{1EFDA92E-5E13-4AC0-9A68-E24A34B09C4B}"/>
              </a:ext>
              <a:ext uri="{C183D7F6-B498-43B3-948B-1728B52AA6E4}">
                <adec:decorative xmlns:adec="http://schemas.microsoft.com/office/drawing/2017/decorative" val="1"/>
              </a:ext>
            </a:extLst>
          </p:cNvPr>
          <p:cNvSpPr/>
          <p:nvPr>
            <p:custDataLst>
              <p:tags r:id="rId128"/>
            </p:custDataLst>
          </p:nvPr>
        </p:nvSpPr>
        <p:spPr>
          <a:xfrm>
            <a:off x="5518150" y="2392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9" name="Rectangle 128">
            <a:extLst>
              <a:ext uri="{FF2B5EF4-FFF2-40B4-BE49-F238E27FC236}">
                <a16:creationId xmlns:a16="http://schemas.microsoft.com/office/drawing/2014/main" id="{3FFCF9B4-2719-4A61-948A-FB90F7D36BBF}"/>
              </a:ext>
              <a:ext uri="{C183D7F6-B498-43B3-948B-1728B52AA6E4}">
                <adec:decorative xmlns:adec="http://schemas.microsoft.com/office/drawing/2017/decorative" val="1"/>
              </a:ext>
            </a:extLst>
          </p:cNvPr>
          <p:cNvSpPr/>
          <p:nvPr>
            <p:custDataLst>
              <p:tags r:id="rId129"/>
            </p:custDataLst>
          </p:nvPr>
        </p:nvSpPr>
        <p:spPr>
          <a:xfrm>
            <a:off x="5607050" y="2392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30" name="Rectangle 129">
            <a:extLst>
              <a:ext uri="{FF2B5EF4-FFF2-40B4-BE49-F238E27FC236}">
                <a16:creationId xmlns:a16="http://schemas.microsoft.com/office/drawing/2014/main" id="{7B27E8C5-6B36-4DFD-A91B-60C6F8A7C057}"/>
              </a:ext>
              <a:ext uri="{C183D7F6-B498-43B3-948B-1728B52AA6E4}">
                <adec:decorative xmlns:adec="http://schemas.microsoft.com/office/drawing/2017/decorative" val="1"/>
              </a:ext>
            </a:extLst>
          </p:cNvPr>
          <p:cNvSpPr/>
          <p:nvPr>
            <p:custDataLst>
              <p:tags r:id="rId130"/>
            </p:custDataLst>
          </p:nvPr>
        </p:nvSpPr>
        <p:spPr>
          <a:xfrm>
            <a:off x="5695950" y="2392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31" name="Rectangle 130">
            <a:extLst>
              <a:ext uri="{FF2B5EF4-FFF2-40B4-BE49-F238E27FC236}">
                <a16:creationId xmlns:a16="http://schemas.microsoft.com/office/drawing/2014/main" id="{FBC88263-7A42-4D83-99CF-097AD446B06B}"/>
              </a:ext>
              <a:ext uri="{C183D7F6-B498-43B3-948B-1728B52AA6E4}">
                <adec:decorative xmlns:adec="http://schemas.microsoft.com/office/drawing/2017/decorative" val="1"/>
              </a:ext>
            </a:extLst>
          </p:cNvPr>
          <p:cNvSpPr/>
          <p:nvPr>
            <p:custDataLst>
              <p:tags r:id="rId131"/>
            </p:custDataLst>
          </p:nvPr>
        </p:nvSpPr>
        <p:spPr>
          <a:xfrm>
            <a:off x="5784850" y="2392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32" name="Rectangle 131">
            <a:extLst>
              <a:ext uri="{FF2B5EF4-FFF2-40B4-BE49-F238E27FC236}">
                <a16:creationId xmlns:a16="http://schemas.microsoft.com/office/drawing/2014/main" id="{4152CF8E-ED14-4DC5-80A6-8E12DBFDCCE0}"/>
              </a:ext>
              <a:ext uri="{C183D7F6-B498-43B3-948B-1728B52AA6E4}">
                <adec:decorative xmlns:adec="http://schemas.microsoft.com/office/drawing/2017/decorative" val="1"/>
              </a:ext>
            </a:extLst>
          </p:cNvPr>
          <p:cNvSpPr/>
          <p:nvPr>
            <p:custDataLst>
              <p:tags r:id="rId132"/>
            </p:custDataLst>
          </p:nvPr>
        </p:nvSpPr>
        <p:spPr>
          <a:xfrm>
            <a:off x="5873750" y="2392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33" name="Rectangle 132">
            <a:extLst>
              <a:ext uri="{FF2B5EF4-FFF2-40B4-BE49-F238E27FC236}">
                <a16:creationId xmlns:a16="http://schemas.microsoft.com/office/drawing/2014/main" id="{E4E68CDF-89C6-4CBC-AA5C-2A16A6EACDDD}"/>
              </a:ext>
              <a:ext uri="{C183D7F6-B498-43B3-948B-1728B52AA6E4}">
                <adec:decorative xmlns:adec="http://schemas.microsoft.com/office/drawing/2017/decorative" val="1"/>
              </a:ext>
            </a:extLst>
          </p:cNvPr>
          <p:cNvSpPr/>
          <p:nvPr>
            <p:custDataLst>
              <p:tags r:id="rId133"/>
            </p:custDataLst>
          </p:nvPr>
        </p:nvSpPr>
        <p:spPr>
          <a:xfrm>
            <a:off x="5962650" y="2392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34" name="Rectangle 133">
            <a:extLst>
              <a:ext uri="{FF2B5EF4-FFF2-40B4-BE49-F238E27FC236}">
                <a16:creationId xmlns:a16="http://schemas.microsoft.com/office/drawing/2014/main" id="{1D201A6A-EDAD-4E8C-B39E-8CA86E2E831A}"/>
              </a:ext>
              <a:ext uri="{C183D7F6-B498-43B3-948B-1728B52AA6E4}">
                <adec:decorative xmlns:adec="http://schemas.microsoft.com/office/drawing/2017/decorative" val="1"/>
              </a:ext>
            </a:extLst>
          </p:cNvPr>
          <p:cNvSpPr/>
          <p:nvPr>
            <p:custDataLst>
              <p:tags r:id="rId134"/>
            </p:custDataLst>
          </p:nvPr>
        </p:nvSpPr>
        <p:spPr>
          <a:xfrm>
            <a:off x="6051550" y="2392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35" name="Rectangle 134">
            <a:extLst>
              <a:ext uri="{FF2B5EF4-FFF2-40B4-BE49-F238E27FC236}">
                <a16:creationId xmlns:a16="http://schemas.microsoft.com/office/drawing/2014/main" id="{75A3AEA0-0ACC-4E11-B8CC-EC6E6C3D9CC2}"/>
              </a:ext>
              <a:ext uri="{C183D7F6-B498-43B3-948B-1728B52AA6E4}">
                <adec:decorative xmlns:adec="http://schemas.microsoft.com/office/drawing/2017/decorative" val="1"/>
              </a:ext>
            </a:extLst>
          </p:cNvPr>
          <p:cNvSpPr/>
          <p:nvPr>
            <p:custDataLst>
              <p:tags r:id="rId135"/>
            </p:custDataLst>
          </p:nvPr>
        </p:nvSpPr>
        <p:spPr>
          <a:xfrm>
            <a:off x="6140450" y="2392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36" name="Rectangle 135">
            <a:extLst>
              <a:ext uri="{FF2B5EF4-FFF2-40B4-BE49-F238E27FC236}">
                <a16:creationId xmlns:a16="http://schemas.microsoft.com/office/drawing/2014/main" id="{359B996C-CA4B-42F1-82A7-7AB0A7015937}"/>
              </a:ext>
              <a:ext uri="{C183D7F6-B498-43B3-948B-1728B52AA6E4}">
                <adec:decorative xmlns:adec="http://schemas.microsoft.com/office/drawing/2017/decorative" val="1"/>
              </a:ext>
            </a:extLst>
          </p:cNvPr>
          <p:cNvSpPr/>
          <p:nvPr>
            <p:custDataLst>
              <p:tags r:id="rId136"/>
            </p:custDataLst>
          </p:nvPr>
        </p:nvSpPr>
        <p:spPr>
          <a:xfrm>
            <a:off x="6229350" y="2392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37" name="Rectangle 136">
            <a:extLst>
              <a:ext uri="{FF2B5EF4-FFF2-40B4-BE49-F238E27FC236}">
                <a16:creationId xmlns:a16="http://schemas.microsoft.com/office/drawing/2014/main" id="{F6C9CCB2-0AB6-4B7B-9F10-E59EDD9F3B6C}"/>
              </a:ext>
              <a:ext uri="{C183D7F6-B498-43B3-948B-1728B52AA6E4}">
                <adec:decorative xmlns:adec="http://schemas.microsoft.com/office/drawing/2017/decorative" val="1"/>
              </a:ext>
            </a:extLst>
          </p:cNvPr>
          <p:cNvSpPr/>
          <p:nvPr>
            <p:custDataLst>
              <p:tags r:id="rId137"/>
            </p:custDataLst>
          </p:nvPr>
        </p:nvSpPr>
        <p:spPr>
          <a:xfrm>
            <a:off x="6318250" y="2392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38" name="Rectangle 137">
            <a:extLst>
              <a:ext uri="{FF2B5EF4-FFF2-40B4-BE49-F238E27FC236}">
                <a16:creationId xmlns:a16="http://schemas.microsoft.com/office/drawing/2014/main" id="{1D62EAE1-4FF0-4F07-9750-3FB2821E26CF}"/>
              </a:ext>
              <a:ext uri="{C183D7F6-B498-43B3-948B-1728B52AA6E4}">
                <adec:decorative xmlns:adec="http://schemas.microsoft.com/office/drawing/2017/decorative" val="1"/>
              </a:ext>
            </a:extLst>
          </p:cNvPr>
          <p:cNvSpPr/>
          <p:nvPr>
            <p:custDataLst>
              <p:tags r:id="rId138"/>
            </p:custDataLst>
          </p:nvPr>
        </p:nvSpPr>
        <p:spPr>
          <a:xfrm>
            <a:off x="6407150" y="2392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39" name="Rectangle 138">
            <a:extLst>
              <a:ext uri="{FF2B5EF4-FFF2-40B4-BE49-F238E27FC236}">
                <a16:creationId xmlns:a16="http://schemas.microsoft.com/office/drawing/2014/main" id="{074B6F8D-7207-41D9-A831-8FF0A9EB2DDE}"/>
              </a:ext>
              <a:ext uri="{C183D7F6-B498-43B3-948B-1728B52AA6E4}">
                <adec:decorative xmlns:adec="http://schemas.microsoft.com/office/drawing/2017/decorative" val="1"/>
              </a:ext>
            </a:extLst>
          </p:cNvPr>
          <p:cNvSpPr/>
          <p:nvPr>
            <p:custDataLst>
              <p:tags r:id="rId139"/>
            </p:custDataLst>
          </p:nvPr>
        </p:nvSpPr>
        <p:spPr>
          <a:xfrm>
            <a:off x="6496050" y="2392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40" name="Rectangle 139">
            <a:extLst>
              <a:ext uri="{FF2B5EF4-FFF2-40B4-BE49-F238E27FC236}">
                <a16:creationId xmlns:a16="http://schemas.microsoft.com/office/drawing/2014/main" id="{B70D7FEE-D354-4F66-98C6-AC3E1B3F6554}"/>
              </a:ext>
              <a:ext uri="{C183D7F6-B498-43B3-948B-1728B52AA6E4}">
                <adec:decorative xmlns:adec="http://schemas.microsoft.com/office/drawing/2017/decorative" val="1"/>
              </a:ext>
            </a:extLst>
          </p:cNvPr>
          <p:cNvSpPr/>
          <p:nvPr>
            <p:custDataLst>
              <p:tags r:id="rId140"/>
            </p:custDataLst>
          </p:nvPr>
        </p:nvSpPr>
        <p:spPr>
          <a:xfrm>
            <a:off x="6584950" y="2392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41" name="Rectangle 140">
            <a:extLst>
              <a:ext uri="{FF2B5EF4-FFF2-40B4-BE49-F238E27FC236}">
                <a16:creationId xmlns:a16="http://schemas.microsoft.com/office/drawing/2014/main" id="{4A8E560B-1258-4EC7-9358-1EDCDAA686FC}"/>
              </a:ext>
              <a:ext uri="{C183D7F6-B498-43B3-948B-1728B52AA6E4}">
                <adec:decorative xmlns:adec="http://schemas.microsoft.com/office/drawing/2017/decorative" val="1"/>
              </a:ext>
            </a:extLst>
          </p:cNvPr>
          <p:cNvSpPr/>
          <p:nvPr>
            <p:custDataLst>
              <p:tags r:id="rId141"/>
            </p:custDataLst>
          </p:nvPr>
        </p:nvSpPr>
        <p:spPr>
          <a:xfrm>
            <a:off x="6673850" y="2392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42" name="Rectangle 141">
            <a:extLst>
              <a:ext uri="{FF2B5EF4-FFF2-40B4-BE49-F238E27FC236}">
                <a16:creationId xmlns:a16="http://schemas.microsoft.com/office/drawing/2014/main" id="{773E6AEE-9F49-4896-9195-9208EA84AC8E}"/>
              </a:ext>
              <a:ext uri="{C183D7F6-B498-43B3-948B-1728B52AA6E4}">
                <adec:decorative xmlns:adec="http://schemas.microsoft.com/office/drawing/2017/decorative" val="1"/>
              </a:ext>
            </a:extLst>
          </p:cNvPr>
          <p:cNvSpPr/>
          <p:nvPr>
            <p:custDataLst>
              <p:tags r:id="rId142"/>
            </p:custDataLst>
          </p:nvPr>
        </p:nvSpPr>
        <p:spPr>
          <a:xfrm>
            <a:off x="6762750" y="2392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43" name="Rectangle 142">
            <a:extLst>
              <a:ext uri="{FF2B5EF4-FFF2-40B4-BE49-F238E27FC236}">
                <a16:creationId xmlns:a16="http://schemas.microsoft.com/office/drawing/2014/main" id="{001400BC-C244-4DBC-83F5-CA5A9E28F9B5}"/>
              </a:ext>
              <a:ext uri="{C183D7F6-B498-43B3-948B-1728B52AA6E4}">
                <adec:decorative xmlns:adec="http://schemas.microsoft.com/office/drawing/2017/decorative" val="1"/>
              </a:ext>
            </a:extLst>
          </p:cNvPr>
          <p:cNvSpPr/>
          <p:nvPr>
            <p:custDataLst>
              <p:tags r:id="rId143"/>
            </p:custDataLst>
          </p:nvPr>
        </p:nvSpPr>
        <p:spPr>
          <a:xfrm>
            <a:off x="6851650" y="2392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44" name="Rectangle 143">
            <a:extLst>
              <a:ext uri="{FF2B5EF4-FFF2-40B4-BE49-F238E27FC236}">
                <a16:creationId xmlns:a16="http://schemas.microsoft.com/office/drawing/2014/main" id="{C2F2601E-A74D-4938-858C-1AE4AB89F179}"/>
              </a:ext>
              <a:ext uri="{C183D7F6-B498-43B3-948B-1728B52AA6E4}">
                <adec:decorative xmlns:adec="http://schemas.microsoft.com/office/drawing/2017/decorative" val="1"/>
              </a:ext>
            </a:extLst>
          </p:cNvPr>
          <p:cNvSpPr/>
          <p:nvPr>
            <p:custDataLst>
              <p:tags r:id="rId144"/>
            </p:custDataLst>
          </p:nvPr>
        </p:nvSpPr>
        <p:spPr>
          <a:xfrm>
            <a:off x="6940550" y="2392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45" name="Rectangle 144">
            <a:extLst>
              <a:ext uri="{FF2B5EF4-FFF2-40B4-BE49-F238E27FC236}">
                <a16:creationId xmlns:a16="http://schemas.microsoft.com/office/drawing/2014/main" id="{05EF6084-08D3-45B9-94A9-40451F8FC31A}"/>
              </a:ext>
              <a:ext uri="{C183D7F6-B498-43B3-948B-1728B52AA6E4}">
                <adec:decorative xmlns:adec="http://schemas.microsoft.com/office/drawing/2017/decorative" val="1"/>
              </a:ext>
            </a:extLst>
          </p:cNvPr>
          <p:cNvSpPr/>
          <p:nvPr>
            <p:custDataLst>
              <p:tags r:id="rId145"/>
            </p:custDataLst>
          </p:nvPr>
        </p:nvSpPr>
        <p:spPr>
          <a:xfrm>
            <a:off x="7029450" y="2392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46" name="Rectangle 145">
            <a:extLst>
              <a:ext uri="{FF2B5EF4-FFF2-40B4-BE49-F238E27FC236}">
                <a16:creationId xmlns:a16="http://schemas.microsoft.com/office/drawing/2014/main" id="{88D03A74-DE38-4C14-9262-FA9EDD24E707}"/>
              </a:ext>
              <a:ext uri="{C183D7F6-B498-43B3-948B-1728B52AA6E4}">
                <adec:decorative xmlns:adec="http://schemas.microsoft.com/office/drawing/2017/decorative" val="1"/>
              </a:ext>
            </a:extLst>
          </p:cNvPr>
          <p:cNvSpPr/>
          <p:nvPr>
            <p:custDataLst>
              <p:tags r:id="rId146"/>
            </p:custDataLst>
          </p:nvPr>
        </p:nvSpPr>
        <p:spPr>
          <a:xfrm>
            <a:off x="7118350" y="2392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47" name="Rectangle 146">
            <a:extLst>
              <a:ext uri="{FF2B5EF4-FFF2-40B4-BE49-F238E27FC236}">
                <a16:creationId xmlns:a16="http://schemas.microsoft.com/office/drawing/2014/main" id="{8077F025-4A89-476A-91E4-9E3EE3EE2BA2}"/>
              </a:ext>
              <a:ext uri="{C183D7F6-B498-43B3-948B-1728B52AA6E4}">
                <adec:decorative xmlns:adec="http://schemas.microsoft.com/office/drawing/2017/decorative" val="1"/>
              </a:ext>
            </a:extLst>
          </p:cNvPr>
          <p:cNvSpPr/>
          <p:nvPr>
            <p:custDataLst>
              <p:tags r:id="rId147"/>
            </p:custDataLst>
          </p:nvPr>
        </p:nvSpPr>
        <p:spPr>
          <a:xfrm>
            <a:off x="7207250" y="2392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48" name="Rectangle 147">
            <a:extLst>
              <a:ext uri="{FF2B5EF4-FFF2-40B4-BE49-F238E27FC236}">
                <a16:creationId xmlns:a16="http://schemas.microsoft.com/office/drawing/2014/main" id="{21C637E0-BDAB-4600-9D2D-D91C155EC9A8}"/>
              </a:ext>
              <a:ext uri="{C183D7F6-B498-43B3-948B-1728B52AA6E4}">
                <adec:decorative xmlns:adec="http://schemas.microsoft.com/office/drawing/2017/decorative" val="1"/>
              </a:ext>
            </a:extLst>
          </p:cNvPr>
          <p:cNvSpPr/>
          <p:nvPr>
            <p:custDataLst>
              <p:tags r:id="rId148"/>
            </p:custDataLst>
          </p:nvPr>
        </p:nvSpPr>
        <p:spPr>
          <a:xfrm>
            <a:off x="7296150" y="2392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49" name="Rectangle 148">
            <a:extLst>
              <a:ext uri="{FF2B5EF4-FFF2-40B4-BE49-F238E27FC236}">
                <a16:creationId xmlns:a16="http://schemas.microsoft.com/office/drawing/2014/main" id="{BEF2E124-179C-4251-B16D-26F708E2776F}"/>
              </a:ext>
              <a:ext uri="{C183D7F6-B498-43B3-948B-1728B52AA6E4}">
                <adec:decorative xmlns:adec="http://schemas.microsoft.com/office/drawing/2017/decorative" val="1"/>
              </a:ext>
            </a:extLst>
          </p:cNvPr>
          <p:cNvSpPr/>
          <p:nvPr>
            <p:custDataLst>
              <p:tags r:id="rId149"/>
            </p:custDataLst>
          </p:nvPr>
        </p:nvSpPr>
        <p:spPr>
          <a:xfrm>
            <a:off x="7385050" y="2392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0" name="Rectangle 149">
            <a:extLst>
              <a:ext uri="{FF2B5EF4-FFF2-40B4-BE49-F238E27FC236}">
                <a16:creationId xmlns:a16="http://schemas.microsoft.com/office/drawing/2014/main" id="{B717AA72-F2E6-45CC-B933-82D9F59C7A8A}"/>
              </a:ext>
              <a:ext uri="{C183D7F6-B498-43B3-948B-1728B52AA6E4}">
                <adec:decorative xmlns:adec="http://schemas.microsoft.com/office/drawing/2017/decorative" val="1"/>
              </a:ext>
            </a:extLst>
          </p:cNvPr>
          <p:cNvSpPr/>
          <p:nvPr>
            <p:custDataLst>
              <p:tags r:id="rId150"/>
            </p:custDataLst>
          </p:nvPr>
        </p:nvSpPr>
        <p:spPr>
          <a:xfrm>
            <a:off x="7473950" y="2392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1" name="Rectangle 150">
            <a:extLst>
              <a:ext uri="{FF2B5EF4-FFF2-40B4-BE49-F238E27FC236}">
                <a16:creationId xmlns:a16="http://schemas.microsoft.com/office/drawing/2014/main" id="{20E1D4DD-7E07-4511-97EE-853ACE650DC1}"/>
              </a:ext>
              <a:ext uri="{C183D7F6-B498-43B3-948B-1728B52AA6E4}">
                <adec:decorative xmlns:adec="http://schemas.microsoft.com/office/drawing/2017/decorative" val="1"/>
              </a:ext>
            </a:extLst>
          </p:cNvPr>
          <p:cNvSpPr/>
          <p:nvPr>
            <p:custDataLst>
              <p:tags r:id="rId151"/>
            </p:custDataLst>
          </p:nvPr>
        </p:nvSpPr>
        <p:spPr>
          <a:xfrm>
            <a:off x="7562850" y="2392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2" name="Rectangle 151">
            <a:extLst>
              <a:ext uri="{FF2B5EF4-FFF2-40B4-BE49-F238E27FC236}">
                <a16:creationId xmlns:a16="http://schemas.microsoft.com/office/drawing/2014/main" id="{A5C56804-222B-40C1-81D8-B1000F362D8E}"/>
              </a:ext>
              <a:ext uri="{C183D7F6-B498-43B3-948B-1728B52AA6E4}">
                <adec:decorative xmlns:adec="http://schemas.microsoft.com/office/drawing/2017/decorative" val="1"/>
              </a:ext>
            </a:extLst>
          </p:cNvPr>
          <p:cNvSpPr/>
          <p:nvPr>
            <p:custDataLst>
              <p:tags r:id="rId152"/>
            </p:custDataLst>
          </p:nvPr>
        </p:nvSpPr>
        <p:spPr>
          <a:xfrm>
            <a:off x="7651750" y="2392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3" name="Rectangle 152">
            <a:extLst>
              <a:ext uri="{FF2B5EF4-FFF2-40B4-BE49-F238E27FC236}">
                <a16:creationId xmlns:a16="http://schemas.microsoft.com/office/drawing/2014/main" id="{016A6442-AF1A-439B-A5C0-F7C25ED62CAF}"/>
              </a:ext>
              <a:ext uri="{C183D7F6-B498-43B3-948B-1728B52AA6E4}">
                <adec:decorative xmlns:adec="http://schemas.microsoft.com/office/drawing/2017/decorative" val="1"/>
              </a:ext>
            </a:extLst>
          </p:cNvPr>
          <p:cNvSpPr/>
          <p:nvPr>
            <p:custDataLst>
              <p:tags r:id="rId153"/>
            </p:custDataLst>
          </p:nvPr>
        </p:nvSpPr>
        <p:spPr>
          <a:xfrm>
            <a:off x="7740650" y="2392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4" name="Rectangle 153">
            <a:extLst>
              <a:ext uri="{FF2B5EF4-FFF2-40B4-BE49-F238E27FC236}">
                <a16:creationId xmlns:a16="http://schemas.microsoft.com/office/drawing/2014/main" id="{00A06E29-980E-4B93-AC28-1080A537C9F9}"/>
              </a:ext>
              <a:ext uri="{C183D7F6-B498-43B3-948B-1728B52AA6E4}">
                <adec:decorative xmlns:adec="http://schemas.microsoft.com/office/drawing/2017/decorative" val="1"/>
              </a:ext>
            </a:extLst>
          </p:cNvPr>
          <p:cNvSpPr/>
          <p:nvPr>
            <p:custDataLst>
              <p:tags r:id="rId154"/>
            </p:custDataLst>
          </p:nvPr>
        </p:nvSpPr>
        <p:spPr>
          <a:xfrm>
            <a:off x="7829550" y="2392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5" name="Rectangle 154">
            <a:extLst>
              <a:ext uri="{FF2B5EF4-FFF2-40B4-BE49-F238E27FC236}">
                <a16:creationId xmlns:a16="http://schemas.microsoft.com/office/drawing/2014/main" id="{2271778F-9582-4F09-84FC-649192D55629}"/>
              </a:ext>
              <a:ext uri="{C183D7F6-B498-43B3-948B-1728B52AA6E4}">
                <adec:decorative xmlns:adec="http://schemas.microsoft.com/office/drawing/2017/decorative" val="1"/>
              </a:ext>
            </a:extLst>
          </p:cNvPr>
          <p:cNvSpPr/>
          <p:nvPr>
            <p:custDataLst>
              <p:tags r:id="rId155"/>
            </p:custDataLst>
          </p:nvPr>
        </p:nvSpPr>
        <p:spPr>
          <a:xfrm>
            <a:off x="7918450" y="2392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6" name="Rectangle 155">
            <a:extLst>
              <a:ext uri="{FF2B5EF4-FFF2-40B4-BE49-F238E27FC236}">
                <a16:creationId xmlns:a16="http://schemas.microsoft.com/office/drawing/2014/main" id="{195E9AAF-862A-4567-8742-B9346B5034F8}"/>
              </a:ext>
              <a:ext uri="{C183D7F6-B498-43B3-948B-1728B52AA6E4}">
                <adec:decorative xmlns:adec="http://schemas.microsoft.com/office/drawing/2017/decorative" val="1"/>
              </a:ext>
            </a:extLst>
          </p:cNvPr>
          <p:cNvSpPr/>
          <p:nvPr>
            <p:custDataLst>
              <p:tags r:id="rId156"/>
            </p:custDataLst>
          </p:nvPr>
        </p:nvSpPr>
        <p:spPr>
          <a:xfrm>
            <a:off x="534035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7" name="Rectangle 156">
            <a:extLst>
              <a:ext uri="{FF2B5EF4-FFF2-40B4-BE49-F238E27FC236}">
                <a16:creationId xmlns:a16="http://schemas.microsoft.com/office/drawing/2014/main" id="{9034523F-C950-4B19-87A6-B0DC81A662D0}"/>
              </a:ext>
              <a:ext uri="{C183D7F6-B498-43B3-948B-1728B52AA6E4}">
                <adec:decorative xmlns:adec="http://schemas.microsoft.com/office/drawing/2017/decorative" val="1"/>
              </a:ext>
            </a:extLst>
          </p:cNvPr>
          <p:cNvSpPr/>
          <p:nvPr>
            <p:custDataLst>
              <p:tags r:id="rId157"/>
            </p:custDataLst>
          </p:nvPr>
        </p:nvSpPr>
        <p:spPr>
          <a:xfrm>
            <a:off x="5429250" y="2481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8" name="Rectangle 157">
            <a:extLst>
              <a:ext uri="{FF2B5EF4-FFF2-40B4-BE49-F238E27FC236}">
                <a16:creationId xmlns:a16="http://schemas.microsoft.com/office/drawing/2014/main" id="{728271C3-9844-413B-9EF7-9E407DF05F3A}"/>
              </a:ext>
              <a:ext uri="{C183D7F6-B498-43B3-948B-1728B52AA6E4}">
                <adec:decorative xmlns:adec="http://schemas.microsoft.com/office/drawing/2017/decorative" val="1"/>
              </a:ext>
            </a:extLst>
          </p:cNvPr>
          <p:cNvSpPr/>
          <p:nvPr>
            <p:custDataLst>
              <p:tags r:id="rId158"/>
            </p:custDataLst>
          </p:nvPr>
        </p:nvSpPr>
        <p:spPr>
          <a:xfrm>
            <a:off x="551815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9" name="Rectangle 158">
            <a:extLst>
              <a:ext uri="{FF2B5EF4-FFF2-40B4-BE49-F238E27FC236}">
                <a16:creationId xmlns:a16="http://schemas.microsoft.com/office/drawing/2014/main" id="{082DB389-1332-4E1B-8F25-E3362489B3EE}"/>
              </a:ext>
              <a:ext uri="{C183D7F6-B498-43B3-948B-1728B52AA6E4}">
                <adec:decorative xmlns:adec="http://schemas.microsoft.com/office/drawing/2017/decorative" val="1"/>
              </a:ext>
            </a:extLst>
          </p:cNvPr>
          <p:cNvSpPr/>
          <p:nvPr>
            <p:custDataLst>
              <p:tags r:id="rId159"/>
            </p:custDataLst>
          </p:nvPr>
        </p:nvSpPr>
        <p:spPr>
          <a:xfrm>
            <a:off x="560705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0" name="Rectangle 159">
            <a:extLst>
              <a:ext uri="{FF2B5EF4-FFF2-40B4-BE49-F238E27FC236}">
                <a16:creationId xmlns:a16="http://schemas.microsoft.com/office/drawing/2014/main" id="{6DE0F234-8C24-4694-B862-ECD1DEC637BD}"/>
              </a:ext>
              <a:ext uri="{C183D7F6-B498-43B3-948B-1728B52AA6E4}">
                <adec:decorative xmlns:adec="http://schemas.microsoft.com/office/drawing/2017/decorative" val="1"/>
              </a:ext>
            </a:extLst>
          </p:cNvPr>
          <p:cNvSpPr/>
          <p:nvPr>
            <p:custDataLst>
              <p:tags r:id="rId160"/>
            </p:custDataLst>
          </p:nvPr>
        </p:nvSpPr>
        <p:spPr>
          <a:xfrm>
            <a:off x="569595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1" name="Rectangle 160">
            <a:extLst>
              <a:ext uri="{FF2B5EF4-FFF2-40B4-BE49-F238E27FC236}">
                <a16:creationId xmlns:a16="http://schemas.microsoft.com/office/drawing/2014/main" id="{C45098CC-47CA-416C-8CD7-E9DC0C3BB559}"/>
              </a:ext>
              <a:ext uri="{C183D7F6-B498-43B3-948B-1728B52AA6E4}">
                <adec:decorative xmlns:adec="http://schemas.microsoft.com/office/drawing/2017/decorative" val="1"/>
              </a:ext>
            </a:extLst>
          </p:cNvPr>
          <p:cNvSpPr/>
          <p:nvPr>
            <p:custDataLst>
              <p:tags r:id="rId161"/>
            </p:custDataLst>
          </p:nvPr>
        </p:nvSpPr>
        <p:spPr>
          <a:xfrm>
            <a:off x="578485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2" name="Rectangle 161">
            <a:extLst>
              <a:ext uri="{FF2B5EF4-FFF2-40B4-BE49-F238E27FC236}">
                <a16:creationId xmlns:a16="http://schemas.microsoft.com/office/drawing/2014/main" id="{9139E1A4-19C9-448D-B641-5F740119688D}"/>
              </a:ext>
              <a:ext uri="{C183D7F6-B498-43B3-948B-1728B52AA6E4}">
                <adec:decorative xmlns:adec="http://schemas.microsoft.com/office/drawing/2017/decorative" val="1"/>
              </a:ext>
            </a:extLst>
          </p:cNvPr>
          <p:cNvSpPr/>
          <p:nvPr>
            <p:custDataLst>
              <p:tags r:id="rId162"/>
            </p:custDataLst>
          </p:nvPr>
        </p:nvSpPr>
        <p:spPr>
          <a:xfrm>
            <a:off x="587375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3" name="Rectangle 162">
            <a:extLst>
              <a:ext uri="{FF2B5EF4-FFF2-40B4-BE49-F238E27FC236}">
                <a16:creationId xmlns:a16="http://schemas.microsoft.com/office/drawing/2014/main" id="{E2E46AFE-C75B-45A1-91DF-46B713C64869}"/>
              </a:ext>
              <a:ext uri="{C183D7F6-B498-43B3-948B-1728B52AA6E4}">
                <adec:decorative xmlns:adec="http://schemas.microsoft.com/office/drawing/2017/decorative" val="1"/>
              </a:ext>
            </a:extLst>
          </p:cNvPr>
          <p:cNvSpPr/>
          <p:nvPr>
            <p:custDataLst>
              <p:tags r:id="rId163"/>
            </p:custDataLst>
          </p:nvPr>
        </p:nvSpPr>
        <p:spPr>
          <a:xfrm>
            <a:off x="5962650" y="2481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4" name="Rectangle 163">
            <a:extLst>
              <a:ext uri="{FF2B5EF4-FFF2-40B4-BE49-F238E27FC236}">
                <a16:creationId xmlns:a16="http://schemas.microsoft.com/office/drawing/2014/main" id="{D5EC0753-7181-40A2-A505-324D108E8FAC}"/>
              </a:ext>
              <a:ext uri="{C183D7F6-B498-43B3-948B-1728B52AA6E4}">
                <adec:decorative xmlns:adec="http://schemas.microsoft.com/office/drawing/2017/decorative" val="1"/>
              </a:ext>
            </a:extLst>
          </p:cNvPr>
          <p:cNvSpPr/>
          <p:nvPr>
            <p:custDataLst>
              <p:tags r:id="rId164"/>
            </p:custDataLst>
          </p:nvPr>
        </p:nvSpPr>
        <p:spPr>
          <a:xfrm>
            <a:off x="605155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5" name="Rectangle 164">
            <a:extLst>
              <a:ext uri="{FF2B5EF4-FFF2-40B4-BE49-F238E27FC236}">
                <a16:creationId xmlns:a16="http://schemas.microsoft.com/office/drawing/2014/main" id="{37C7EE0B-13DE-4F4B-8518-F5E45CE57E01}"/>
              </a:ext>
              <a:ext uri="{C183D7F6-B498-43B3-948B-1728B52AA6E4}">
                <adec:decorative xmlns:adec="http://schemas.microsoft.com/office/drawing/2017/decorative" val="1"/>
              </a:ext>
            </a:extLst>
          </p:cNvPr>
          <p:cNvSpPr/>
          <p:nvPr>
            <p:custDataLst>
              <p:tags r:id="rId165"/>
            </p:custDataLst>
          </p:nvPr>
        </p:nvSpPr>
        <p:spPr>
          <a:xfrm>
            <a:off x="6140450" y="2481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6" name="Rectangle 165">
            <a:extLst>
              <a:ext uri="{FF2B5EF4-FFF2-40B4-BE49-F238E27FC236}">
                <a16:creationId xmlns:a16="http://schemas.microsoft.com/office/drawing/2014/main" id="{382866E1-F5F3-4E18-8C6F-0DB29BAC9364}"/>
              </a:ext>
              <a:ext uri="{C183D7F6-B498-43B3-948B-1728B52AA6E4}">
                <adec:decorative xmlns:adec="http://schemas.microsoft.com/office/drawing/2017/decorative" val="1"/>
              </a:ext>
            </a:extLst>
          </p:cNvPr>
          <p:cNvSpPr/>
          <p:nvPr>
            <p:custDataLst>
              <p:tags r:id="rId166"/>
            </p:custDataLst>
          </p:nvPr>
        </p:nvSpPr>
        <p:spPr>
          <a:xfrm>
            <a:off x="622935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7" name="Rectangle 166">
            <a:extLst>
              <a:ext uri="{FF2B5EF4-FFF2-40B4-BE49-F238E27FC236}">
                <a16:creationId xmlns:a16="http://schemas.microsoft.com/office/drawing/2014/main" id="{B53FE301-744C-45DB-9B6C-A148B04441C0}"/>
              </a:ext>
              <a:ext uri="{C183D7F6-B498-43B3-948B-1728B52AA6E4}">
                <adec:decorative xmlns:adec="http://schemas.microsoft.com/office/drawing/2017/decorative" val="1"/>
              </a:ext>
            </a:extLst>
          </p:cNvPr>
          <p:cNvSpPr/>
          <p:nvPr>
            <p:custDataLst>
              <p:tags r:id="rId167"/>
            </p:custDataLst>
          </p:nvPr>
        </p:nvSpPr>
        <p:spPr>
          <a:xfrm>
            <a:off x="631825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8" name="Rectangle 167">
            <a:extLst>
              <a:ext uri="{FF2B5EF4-FFF2-40B4-BE49-F238E27FC236}">
                <a16:creationId xmlns:a16="http://schemas.microsoft.com/office/drawing/2014/main" id="{881A3F63-6F39-47C6-987D-54AEEF993804}"/>
              </a:ext>
              <a:ext uri="{C183D7F6-B498-43B3-948B-1728B52AA6E4}">
                <adec:decorative xmlns:adec="http://schemas.microsoft.com/office/drawing/2017/decorative" val="1"/>
              </a:ext>
            </a:extLst>
          </p:cNvPr>
          <p:cNvSpPr/>
          <p:nvPr>
            <p:custDataLst>
              <p:tags r:id="rId168"/>
            </p:custDataLst>
          </p:nvPr>
        </p:nvSpPr>
        <p:spPr>
          <a:xfrm>
            <a:off x="6407150" y="2481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9" name="Rectangle 168">
            <a:extLst>
              <a:ext uri="{FF2B5EF4-FFF2-40B4-BE49-F238E27FC236}">
                <a16:creationId xmlns:a16="http://schemas.microsoft.com/office/drawing/2014/main" id="{8190B09D-7E1E-4C54-8B79-D9FE5E93DF48}"/>
              </a:ext>
              <a:ext uri="{C183D7F6-B498-43B3-948B-1728B52AA6E4}">
                <adec:decorative xmlns:adec="http://schemas.microsoft.com/office/drawing/2017/decorative" val="1"/>
              </a:ext>
            </a:extLst>
          </p:cNvPr>
          <p:cNvSpPr/>
          <p:nvPr>
            <p:custDataLst>
              <p:tags r:id="rId169"/>
            </p:custDataLst>
          </p:nvPr>
        </p:nvSpPr>
        <p:spPr>
          <a:xfrm>
            <a:off x="649605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0" name="Rectangle 169">
            <a:extLst>
              <a:ext uri="{FF2B5EF4-FFF2-40B4-BE49-F238E27FC236}">
                <a16:creationId xmlns:a16="http://schemas.microsoft.com/office/drawing/2014/main" id="{129C0219-BA26-4A40-AC48-6E4537E34C62}"/>
              </a:ext>
              <a:ext uri="{C183D7F6-B498-43B3-948B-1728B52AA6E4}">
                <adec:decorative xmlns:adec="http://schemas.microsoft.com/office/drawing/2017/decorative" val="1"/>
              </a:ext>
            </a:extLst>
          </p:cNvPr>
          <p:cNvSpPr/>
          <p:nvPr>
            <p:custDataLst>
              <p:tags r:id="rId170"/>
            </p:custDataLst>
          </p:nvPr>
        </p:nvSpPr>
        <p:spPr>
          <a:xfrm>
            <a:off x="658495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1" name="Rectangle 170">
            <a:extLst>
              <a:ext uri="{FF2B5EF4-FFF2-40B4-BE49-F238E27FC236}">
                <a16:creationId xmlns:a16="http://schemas.microsoft.com/office/drawing/2014/main" id="{E47AB163-4977-4598-9082-BF02657FE4B6}"/>
              </a:ext>
              <a:ext uri="{C183D7F6-B498-43B3-948B-1728B52AA6E4}">
                <adec:decorative xmlns:adec="http://schemas.microsoft.com/office/drawing/2017/decorative" val="1"/>
              </a:ext>
            </a:extLst>
          </p:cNvPr>
          <p:cNvSpPr/>
          <p:nvPr>
            <p:custDataLst>
              <p:tags r:id="rId171"/>
            </p:custDataLst>
          </p:nvPr>
        </p:nvSpPr>
        <p:spPr>
          <a:xfrm>
            <a:off x="667385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2" name="Rectangle 171">
            <a:extLst>
              <a:ext uri="{FF2B5EF4-FFF2-40B4-BE49-F238E27FC236}">
                <a16:creationId xmlns:a16="http://schemas.microsoft.com/office/drawing/2014/main" id="{9626D5A0-A4E1-44E6-AB5B-F8CE3CB9F207}"/>
              </a:ext>
              <a:ext uri="{C183D7F6-B498-43B3-948B-1728B52AA6E4}">
                <adec:decorative xmlns:adec="http://schemas.microsoft.com/office/drawing/2017/decorative" val="1"/>
              </a:ext>
            </a:extLst>
          </p:cNvPr>
          <p:cNvSpPr/>
          <p:nvPr>
            <p:custDataLst>
              <p:tags r:id="rId172"/>
            </p:custDataLst>
          </p:nvPr>
        </p:nvSpPr>
        <p:spPr>
          <a:xfrm>
            <a:off x="676275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3" name="Rectangle 172">
            <a:extLst>
              <a:ext uri="{FF2B5EF4-FFF2-40B4-BE49-F238E27FC236}">
                <a16:creationId xmlns:a16="http://schemas.microsoft.com/office/drawing/2014/main" id="{6D3AB900-C19E-468A-BC51-AF6E06FFB1F3}"/>
              </a:ext>
              <a:ext uri="{C183D7F6-B498-43B3-948B-1728B52AA6E4}">
                <adec:decorative xmlns:adec="http://schemas.microsoft.com/office/drawing/2017/decorative" val="1"/>
              </a:ext>
            </a:extLst>
          </p:cNvPr>
          <p:cNvSpPr/>
          <p:nvPr>
            <p:custDataLst>
              <p:tags r:id="rId173"/>
            </p:custDataLst>
          </p:nvPr>
        </p:nvSpPr>
        <p:spPr>
          <a:xfrm>
            <a:off x="685165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4" name="Rectangle 173">
            <a:extLst>
              <a:ext uri="{FF2B5EF4-FFF2-40B4-BE49-F238E27FC236}">
                <a16:creationId xmlns:a16="http://schemas.microsoft.com/office/drawing/2014/main" id="{B2C43ED2-5D23-42E6-90CC-3B2B9055B427}"/>
              </a:ext>
              <a:ext uri="{C183D7F6-B498-43B3-948B-1728B52AA6E4}">
                <adec:decorative xmlns:adec="http://schemas.microsoft.com/office/drawing/2017/decorative" val="1"/>
              </a:ext>
            </a:extLst>
          </p:cNvPr>
          <p:cNvSpPr/>
          <p:nvPr>
            <p:custDataLst>
              <p:tags r:id="rId174"/>
            </p:custDataLst>
          </p:nvPr>
        </p:nvSpPr>
        <p:spPr>
          <a:xfrm>
            <a:off x="694055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5" name="Rectangle 174">
            <a:extLst>
              <a:ext uri="{FF2B5EF4-FFF2-40B4-BE49-F238E27FC236}">
                <a16:creationId xmlns:a16="http://schemas.microsoft.com/office/drawing/2014/main" id="{1DBF324A-6460-426F-A0D2-363D74106782}"/>
              </a:ext>
              <a:ext uri="{C183D7F6-B498-43B3-948B-1728B52AA6E4}">
                <adec:decorative xmlns:adec="http://schemas.microsoft.com/office/drawing/2017/decorative" val="1"/>
              </a:ext>
            </a:extLst>
          </p:cNvPr>
          <p:cNvSpPr/>
          <p:nvPr>
            <p:custDataLst>
              <p:tags r:id="rId175"/>
            </p:custDataLst>
          </p:nvPr>
        </p:nvSpPr>
        <p:spPr>
          <a:xfrm>
            <a:off x="702945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6" name="Rectangle 175">
            <a:extLst>
              <a:ext uri="{FF2B5EF4-FFF2-40B4-BE49-F238E27FC236}">
                <a16:creationId xmlns:a16="http://schemas.microsoft.com/office/drawing/2014/main" id="{4B313ABA-5098-4E5B-B226-96B020CB3205}"/>
              </a:ext>
              <a:ext uri="{C183D7F6-B498-43B3-948B-1728B52AA6E4}">
                <adec:decorative xmlns:adec="http://schemas.microsoft.com/office/drawing/2017/decorative" val="1"/>
              </a:ext>
            </a:extLst>
          </p:cNvPr>
          <p:cNvSpPr/>
          <p:nvPr>
            <p:custDataLst>
              <p:tags r:id="rId176"/>
            </p:custDataLst>
          </p:nvPr>
        </p:nvSpPr>
        <p:spPr>
          <a:xfrm>
            <a:off x="711835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7" name="Rectangle 176">
            <a:extLst>
              <a:ext uri="{FF2B5EF4-FFF2-40B4-BE49-F238E27FC236}">
                <a16:creationId xmlns:a16="http://schemas.microsoft.com/office/drawing/2014/main" id="{DEC827CF-0E31-4C83-AFE3-6493FE777005}"/>
              </a:ext>
              <a:ext uri="{C183D7F6-B498-43B3-948B-1728B52AA6E4}">
                <adec:decorative xmlns:adec="http://schemas.microsoft.com/office/drawing/2017/decorative" val="1"/>
              </a:ext>
            </a:extLst>
          </p:cNvPr>
          <p:cNvSpPr/>
          <p:nvPr>
            <p:custDataLst>
              <p:tags r:id="rId177"/>
            </p:custDataLst>
          </p:nvPr>
        </p:nvSpPr>
        <p:spPr>
          <a:xfrm>
            <a:off x="7207250" y="2481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8" name="Rectangle 177">
            <a:extLst>
              <a:ext uri="{FF2B5EF4-FFF2-40B4-BE49-F238E27FC236}">
                <a16:creationId xmlns:a16="http://schemas.microsoft.com/office/drawing/2014/main" id="{D0D9E284-77C2-4B1E-9327-25831674D1F0}"/>
              </a:ext>
              <a:ext uri="{C183D7F6-B498-43B3-948B-1728B52AA6E4}">
                <adec:decorative xmlns:adec="http://schemas.microsoft.com/office/drawing/2017/decorative" val="1"/>
              </a:ext>
            </a:extLst>
          </p:cNvPr>
          <p:cNvSpPr/>
          <p:nvPr>
            <p:custDataLst>
              <p:tags r:id="rId178"/>
            </p:custDataLst>
          </p:nvPr>
        </p:nvSpPr>
        <p:spPr>
          <a:xfrm>
            <a:off x="729615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9" name="Rectangle 178">
            <a:extLst>
              <a:ext uri="{FF2B5EF4-FFF2-40B4-BE49-F238E27FC236}">
                <a16:creationId xmlns:a16="http://schemas.microsoft.com/office/drawing/2014/main" id="{B5B08B7C-DB8D-4929-BB77-B420ED4A1EE1}"/>
              </a:ext>
              <a:ext uri="{C183D7F6-B498-43B3-948B-1728B52AA6E4}">
                <adec:decorative xmlns:adec="http://schemas.microsoft.com/office/drawing/2017/decorative" val="1"/>
              </a:ext>
            </a:extLst>
          </p:cNvPr>
          <p:cNvSpPr/>
          <p:nvPr>
            <p:custDataLst>
              <p:tags r:id="rId179"/>
            </p:custDataLst>
          </p:nvPr>
        </p:nvSpPr>
        <p:spPr>
          <a:xfrm>
            <a:off x="7385050" y="2481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0" name="Rectangle 179">
            <a:extLst>
              <a:ext uri="{FF2B5EF4-FFF2-40B4-BE49-F238E27FC236}">
                <a16:creationId xmlns:a16="http://schemas.microsoft.com/office/drawing/2014/main" id="{E47FD313-AFB7-4784-B11A-6D41DC4D6AAB}"/>
              </a:ext>
              <a:ext uri="{C183D7F6-B498-43B3-948B-1728B52AA6E4}">
                <adec:decorative xmlns:adec="http://schemas.microsoft.com/office/drawing/2017/decorative" val="1"/>
              </a:ext>
            </a:extLst>
          </p:cNvPr>
          <p:cNvSpPr/>
          <p:nvPr>
            <p:custDataLst>
              <p:tags r:id="rId180"/>
            </p:custDataLst>
          </p:nvPr>
        </p:nvSpPr>
        <p:spPr>
          <a:xfrm>
            <a:off x="747395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1" name="Rectangle 180">
            <a:extLst>
              <a:ext uri="{FF2B5EF4-FFF2-40B4-BE49-F238E27FC236}">
                <a16:creationId xmlns:a16="http://schemas.microsoft.com/office/drawing/2014/main" id="{B6E2E6B4-4EBB-4D46-8D83-7469325FA944}"/>
              </a:ext>
              <a:ext uri="{C183D7F6-B498-43B3-948B-1728B52AA6E4}">
                <adec:decorative xmlns:adec="http://schemas.microsoft.com/office/drawing/2017/decorative" val="1"/>
              </a:ext>
            </a:extLst>
          </p:cNvPr>
          <p:cNvSpPr/>
          <p:nvPr>
            <p:custDataLst>
              <p:tags r:id="rId181"/>
            </p:custDataLst>
          </p:nvPr>
        </p:nvSpPr>
        <p:spPr>
          <a:xfrm>
            <a:off x="756285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2" name="Rectangle 181">
            <a:extLst>
              <a:ext uri="{FF2B5EF4-FFF2-40B4-BE49-F238E27FC236}">
                <a16:creationId xmlns:a16="http://schemas.microsoft.com/office/drawing/2014/main" id="{C77C30A3-17F8-41B9-9EE4-3768984358D2}"/>
              </a:ext>
              <a:ext uri="{C183D7F6-B498-43B3-948B-1728B52AA6E4}">
                <adec:decorative xmlns:adec="http://schemas.microsoft.com/office/drawing/2017/decorative" val="1"/>
              </a:ext>
            </a:extLst>
          </p:cNvPr>
          <p:cNvSpPr/>
          <p:nvPr>
            <p:custDataLst>
              <p:tags r:id="rId182"/>
            </p:custDataLst>
          </p:nvPr>
        </p:nvSpPr>
        <p:spPr>
          <a:xfrm>
            <a:off x="765175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3" name="Rectangle 182">
            <a:extLst>
              <a:ext uri="{FF2B5EF4-FFF2-40B4-BE49-F238E27FC236}">
                <a16:creationId xmlns:a16="http://schemas.microsoft.com/office/drawing/2014/main" id="{80E7837B-9DC4-4CE6-87FB-FBB6351A088A}"/>
              </a:ext>
              <a:ext uri="{C183D7F6-B498-43B3-948B-1728B52AA6E4}">
                <adec:decorative xmlns:adec="http://schemas.microsoft.com/office/drawing/2017/decorative" val="1"/>
              </a:ext>
            </a:extLst>
          </p:cNvPr>
          <p:cNvSpPr/>
          <p:nvPr>
            <p:custDataLst>
              <p:tags r:id="rId183"/>
            </p:custDataLst>
          </p:nvPr>
        </p:nvSpPr>
        <p:spPr>
          <a:xfrm>
            <a:off x="774065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4" name="Rectangle 183">
            <a:extLst>
              <a:ext uri="{FF2B5EF4-FFF2-40B4-BE49-F238E27FC236}">
                <a16:creationId xmlns:a16="http://schemas.microsoft.com/office/drawing/2014/main" id="{BB72F23A-728A-4943-93F9-7A1B89D1EE0D}"/>
              </a:ext>
              <a:ext uri="{C183D7F6-B498-43B3-948B-1728B52AA6E4}">
                <adec:decorative xmlns:adec="http://schemas.microsoft.com/office/drawing/2017/decorative" val="1"/>
              </a:ext>
            </a:extLst>
          </p:cNvPr>
          <p:cNvSpPr/>
          <p:nvPr>
            <p:custDataLst>
              <p:tags r:id="rId184"/>
            </p:custDataLst>
          </p:nvPr>
        </p:nvSpPr>
        <p:spPr>
          <a:xfrm>
            <a:off x="782955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5" name="Rectangle 184">
            <a:extLst>
              <a:ext uri="{FF2B5EF4-FFF2-40B4-BE49-F238E27FC236}">
                <a16:creationId xmlns:a16="http://schemas.microsoft.com/office/drawing/2014/main" id="{EBF95CAB-D664-49C1-B1F4-D602A97CCD1A}"/>
              </a:ext>
              <a:ext uri="{C183D7F6-B498-43B3-948B-1728B52AA6E4}">
                <adec:decorative xmlns:adec="http://schemas.microsoft.com/office/drawing/2017/decorative" val="1"/>
              </a:ext>
            </a:extLst>
          </p:cNvPr>
          <p:cNvSpPr/>
          <p:nvPr>
            <p:custDataLst>
              <p:tags r:id="rId185"/>
            </p:custDataLst>
          </p:nvPr>
        </p:nvSpPr>
        <p:spPr>
          <a:xfrm>
            <a:off x="7918450" y="2481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6" name="Rectangle 185">
            <a:extLst>
              <a:ext uri="{FF2B5EF4-FFF2-40B4-BE49-F238E27FC236}">
                <a16:creationId xmlns:a16="http://schemas.microsoft.com/office/drawing/2014/main" id="{102C0100-6F1C-4E59-82D4-47F7C8B96D5D}"/>
              </a:ext>
              <a:ext uri="{C183D7F6-B498-43B3-948B-1728B52AA6E4}">
                <adec:decorative xmlns:adec="http://schemas.microsoft.com/office/drawing/2017/decorative" val="1"/>
              </a:ext>
            </a:extLst>
          </p:cNvPr>
          <p:cNvSpPr/>
          <p:nvPr>
            <p:custDataLst>
              <p:tags r:id="rId186"/>
            </p:custDataLst>
          </p:nvPr>
        </p:nvSpPr>
        <p:spPr>
          <a:xfrm>
            <a:off x="5340350" y="2570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7" name="Rectangle 186">
            <a:extLst>
              <a:ext uri="{FF2B5EF4-FFF2-40B4-BE49-F238E27FC236}">
                <a16:creationId xmlns:a16="http://schemas.microsoft.com/office/drawing/2014/main" id="{7C93D9B2-6D52-4AF9-B9EC-697B9C2F0EE8}"/>
              </a:ext>
              <a:ext uri="{C183D7F6-B498-43B3-948B-1728B52AA6E4}">
                <adec:decorative xmlns:adec="http://schemas.microsoft.com/office/drawing/2017/decorative" val="1"/>
              </a:ext>
            </a:extLst>
          </p:cNvPr>
          <p:cNvSpPr/>
          <p:nvPr>
            <p:custDataLst>
              <p:tags r:id="rId187"/>
            </p:custDataLst>
          </p:nvPr>
        </p:nvSpPr>
        <p:spPr>
          <a:xfrm>
            <a:off x="542925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8" name="Rectangle 187">
            <a:extLst>
              <a:ext uri="{FF2B5EF4-FFF2-40B4-BE49-F238E27FC236}">
                <a16:creationId xmlns:a16="http://schemas.microsoft.com/office/drawing/2014/main" id="{133C8A2C-0965-4A8F-B0FD-2F71B11E0ABE}"/>
              </a:ext>
              <a:ext uri="{C183D7F6-B498-43B3-948B-1728B52AA6E4}">
                <adec:decorative xmlns:adec="http://schemas.microsoft.com/office/drawing/2017/decorative" val="1"/>
              </a:ext>
            </a:extLst>
          </p:cNvPr>
          <p:cNvSpPr/>
          <p:nvPr>
            <p:custDataLst>
              <p:tags r:id="rId188"/>
            </p:custDataLst>
          </p:nvPr>
        </p:nvSpPr>
        <p:spPr>
          <a:xfrm>
            <a:off x="551815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9" name="Rectangle 188">
            <a:extLst>
              <a:ext uri="{FF2B5EF4-FFF2-40B4-BE49-F238E27FC236}">
                <a16:creationId xmlns:a16="http://schemas.microsoft.com/office/drawing/2014/main" id="{BDCFF7BB-5232-4B78-88DC-557E64A2481D}"/>
              </a:ext>
              <a:ext uri="{C183D7F6-B498-43B3-948B-1728B52AA6E4}">
                <adec:decorative xmlns:adec="http://schemas.microsoft.com/office/drawing/2017/decorative" val="1"/>
              </a:ext>
            </a:extLst>
          </p:cNvPr>
          <p:cNvSpPr/>
          <p:nvPr>
            <p:custDataLst>
              <p:tags r:id="rId189"/>
            </p:custDataLst>
          </p:nvPr>
        </p:nvSpPr>
        <p:spPr>
          <a:xfrm>
            <a:off x="560705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90" name="Rectangle 189">
            <a:extLst>
              <a:ext uri="{FF2B5EF4-FFF2-40B4-BE49-F238E27FC236}">
                <a16:creationId xmlns:a16="http://schemas.microsoft.com/office/drawing/2014/main" id="{08E443F5-07C4-4401-AC38-2B0D75EC265A}"/>
              </a:ext>
              <a:ext uri="{C183D7F6-B498-43B3-948B-1728B52AA6E4}">
                <adec:decorative xmlns:adec="http://schemas.microsoft.com/office/drawing/2017/decorative" val="1"/>
              </a:ext>
            </a:extLst>
          </p:cNvPr>
          <p:cNvSpPr/>
          <p:nvPr>
            <p:custDataLst>
              <p:tags r:id="rId190"/>
            </p:custDataLst>
          </p:nvPr>
        </p:nvSpPr>
        <p:spPr>
          <a:xfrm>
            <a:off x="569595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91" name="Rectangle 190">
            <a:extLst>
              <a:ext uri="{FF2B5EF4-FFF2-40B4-BE49-F238E27FC236}">
                <a16:creationId xmlns:a16="http://schemas.microsoft.com/office/drawing/2014/main" id="{55EAF446-F526-4C33-A191-F73F8D31AA50}"/>
              </a:ext>
              <a:ext uri="{C183D7F6-B498-43B3-948B-1728B52AA6E4}">
                <adec:decorative xmlns:adec="http://schemas.microsoft.com/office/drawing/2017/decorative" val="1"/>
              </a:ext>
            </a:extLst>
          </p:cNvPr>
          <p:cNvSpPr/>
          <p:nvPr>
            <p:custDataLst>
              <p:tags r:id="rId191"/>
            </p:custDataLst>
          </p:nvPr>
        </p:nvSpPr>
        <p:spPr>
          <a:xfrm>
            <a:off x="578485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92" name="Rectangle 191">
            <a:extLst>
              <a:ext uri="{FF2B5EF4-FFF2-40B4-BE49-F238E27FC236}">
                <a16:creationId xmlns:a16="http://schemas.microsoft.com/office/drawing/2014/main" id="{508C27E7-AA8D-4CE7-B8D1-39C07531AEA5}"/>
              </a:ext>
              <a:ext uri="{C183D7F6-B498-43B3-948B-1728B52AA6E4}">
                <adec:decorative xmlns:adec="http://schemas.microsoft.com/office/drawing/2017/decorative" val="1"/>
              </a:ext>
            </a:extLst>
          </p:cNvPr>
          <p:cNvSpPr/>
          <p:nvPr>
            <p:custDataLst>
              <p:tags r:id="rId192"/>
            </p:custDataLst>
          </p:nvPr>
        </p:nvSpPr>
        <p:spPr>
          <a:xfrm>
            <a:off x="587375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93" name="Rectangle 192">
            <a:extLst>
              <a:ext uri="{FF2B5EF4-FFF2-40B4-BE49-F238E27FC236}">
                <a16:creationId xmlns:a16="http://schemas.microsoft.com/office/drawing/2014/main" id="{9740D72E-0872-49AA-AAED-65615ACEB02E}"/>
              </a:ext>
              <a:ext uri="{C183D7F6-B498-43B3-948B-1728B52AA6E4}">
                <adec:decorative xmlns:adec="http://schemas.microsoft.com/office/drawing/2017/decorative" val="1"/>
              </a:ext>
            </a:extLst>
          </p:cNvPr>
          <p:cNvSpPr/>
          <p:nvPr>
            <p:custDataLst>
              <p:tags r:id="rId193"/>
            </p:custDataLst>
          </p:nvPr>
        </p:nvSpPr>
        <p:spPr>
          <a:xfrm>
            <a:off x="596265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94" name="Rectangle 193">
            <a:extLst>
              <a:ext uri="{FF2B5EF4-FFF2-40B4-BE49-F238E27FC236}">
                <a16:creationId xmlns:a16="http://schemas.microsoft.com/office/drawing/2014/main" id="{BB4E815F-71FB-459C-B37A-5C60B6FCEF79}"/>
              </a:ext>
              <a:ext uri="{C183D7F6-B498-43B3-948B-1728B52AA6E4}">
                <adec:decorative xmlns:adec="http://schemas.microsoft.com/office/drawing/2017/decorative" val="1"/>
              </a:ext>
            </a:extLst>
          </p:cNvPr>
          <p:cNvSpPr/>
          <p:nvPr>
            <p:custDataLst>
              <p:tags r:id="rId194"/>
            </p:custDataLst>
          </p:nvPr>
        </p:nvSpPr>
        <p:spPr>
          <a:xfrm>
            <a:off x="6051550" y="2570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95" name="Rectangle 194">
            <a:extLst>
              <a:ext uri="{FF2B5EF4-FFF2-40B4-BE49-F238E27FC236}">
                <a16:creationId xmlns:a16="http://schemas.microsoft.com/office/drawing/2014/main" id="{D34EFCE1-AE83-4B50-A0C1-BDC42BA68D32}"/>
              </a:ext>
              <a:ext uri="{C183D7F6-B498-43B3-948B-1728B52AA6E4}">
                <adec:decorative xmlns:adec="http://schemas.microsoft.com/office/drawing/2017/decorative" val="1"/>
              </a:ext>
            </a:extLst>
          </p:cNvPr>
          <p:cNvSpPr/>
          <p:nvPr>
            <p:custDataLst>
              <p:tags r:id="rId195"/>
            </p:custDataLst>
          </p:nvPr>
        </p:nvSpPr>
        <p:spPr>
          <a:xfrm>
            <a:off x="614045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96" name="Rectangle 195">
            <a:extLst>
              <a:ext uri="{FF2B5EF4-FFF2-40B4-BE49-F238E27FC236}">
                <a16:creationId xmlns:a16="http://schemas.microsoft.com/office/drawing/2014/main" id="{E8DC5007-7184-4D9C-BA99-5C2BF0C3C564}"/>
              </a:ext>
              <a:ext uri="{C183D7F6-B498-43B3-948B-1728B52AA6E4}">
                <adec:decorative xmlns:adec="http://schemas.microsoft.com/office/drawing/2017/decorative" val="1"/>
              </a:ext>
            </a:extLst>
          </p:cNvPr>
          <p:cNvSpPr/>
          <p:nvPr>
            <p:custDataLst>
              <p:tags r:id="rId196"/>
            </p:custDataLst>
          </p:nvPr>
        </p:nvSpPr>
        <p:spPr>
          <a:xfrm>
            <a:off x="6229350" y="2570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97" name="Rectangle 196">
            <a:extLst>
              <a:ext uri="{FF2B5EF4-FFF2-40B4-BE49-F238E27FC236}">
                <a16:creationId xmlns:a16="http://schemas.microsoft.com/office/drawing/2014/main" id="{64D361F7-21FD-4CFE-88FB-B2C0993A023F}"/>
              </a:ext>
              <a:ext uri="{C183D7F6-B498-43B3-948B-1728B52AA6E4}">
                <adec:decorative xmlns:adec="http://schemas.microsoft.com/office/drawing/2017/decorative" val="1"/>
              </a:ext>
            </a:extLst>
          </p:cNvPr>
          <p:cNvSpPr/>
          <p:nvPr>
            <p:custDataLst>
              <p:tags r:id="rId197"/>
            </p:custDataLst>
          </p:nvPr>
        </p:nvSpPr>
        <p:spPr>
          <a:xfrm>
            <a:off x="631825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98" name="Rectangle 197">
            <a:extLst>
              <a:ext uri="{FF2B5EF4-FFF2-40B4-BE49-F238E27FC236}">
                <a16:creationId xmlns:a16="http://schemas.microsoft.com/office/drawing/2014/main" id="{CF8038F7-B830-4EBC-8E9E-A6BE95DD7002}"/>
              </a:ext>
              <a:ext uri="{C183D7F6-B498-43B3-948B-1728B52AA6E4}">
                <adec:decorative xmlns:adec="http://schemas.microsoft.com/office/drawing/2017/decorative" val="1"/>
              </a:ext>
            </a:extLst>
          </p:cNvPr>
          <p:cNvSpPr/>
          <p:nvPr>
            <p:custDataLst>
              <p:tags r:id="rId198"/>
            </p:custDataLst>
          </p:nvPr>
        </p:nvSpPr>
        <p:spPr>
          <a:xfrm>
            <a:off x="6407150" y="2570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99" name="Rectangle 198">
            <a:extLst>
              <a:ext uri="{FF2B5EF4-FFF2-40B4-BE49-F238E27FC236}">
                <a16:creationId xmlns:a16="http://schemas.microsoft.com/office/drawing/2014/main" id="{BF49C70E-CD1D-4411-B9D5-A30ED8E535B4}"/>
              </a:ext>
              <a:ext uri="{C183D7F6-B498-43B3-948B-1728B52AA6E4}">
                <adec:decorative xmlns:adec="http://schemas.microsoft.com/office/drawing/2017/decorative" val="1"/>
              </a:ext>
            </a:extLst>
          </p:cNvPr>
          <p:cNvSpPr/>
          <p:nvPr>
            <p:custDataLst>
              <p:tags r:id="rId199"/>
            </p:custDataLst>
          </p:nvPr>
        </p:nvSpPr>
        <p:spPr>
          <a:xfrm>
            <a:off x="649605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00" name="Rectangle 199">
            <a:extLst>
              <a:ext uri="{FF2B5EF4-FFF2-40B4-BE49-F238E27FC236}">
                <a16:creationId xmlns:a16="http://schemas.microsoft.com/office/drawing/2014/main" id="{9CCB9C07-1731-49CE-92CB-C18F82A51B4A}"/>
              </a:ext>
              <a:ext uri="{C183D7F6-B498-43B3-948B-1728B52AA6E4}">
                <adec:decorative xmlns:adec="http://schemas.microsoft.com/office/drawing/2017/decorative" val="1"/>
              </a:ext>
            </a:extLst>
          </p:cNvPr>
          <p:cNvSpPr/>
          <p:nvPr>
            <p:custDataLst>
              <p:tags r:id="rId200"/>
            </p:custDataLst>
          </p:nvPr>
        </p:nvSpPr>
        <p:spPr>
          <a:xfrm>
            <a:off x="6584950" y="2570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01" name="Rectangle 200">
            <a:extLst>
              <a:ext uri="{FF2B5EF4-FFF2-40B4-BE49-F238E27FC236}">
                <a16:creationId xmlns:a16="http://schemas.microsoft.com/office/drawing/2014/main" id="{79313B91-756C-4E12-90C7-4240974DAAFA}"/>
              </a:ext>
              <a:ext uri="{C183D7F6-B498-43B3-948B-1728B52AA6E4}">
                <adec:decorative xmlns:adec="http://schemas.microsoft.com/office/drawing/2017/decorative" val="1"/>
              </a:ext>
            </a:extLst>
          </p:cNvPr>
          <p:cNvSpPr/>
          <p:nvPr>
            <p:custDataLst>
              <p:tags r:id="rId201"/>
            </p:custDataLst>
          </p:nvPr>
        </p:nvSpPr>
        <p:spPr>
          <a:xfrm>
            <a:off x="667385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02" name="Rectangle 201">
            <a:extLst>
              <a:ext uri="{FF2B5EF4-FFF2-40B4-BE49-F238E27FC236}">
                <a16:creationId xmlns:a16="http://schemas.microsoft.com/office/drawing/2014/main" id="{2AC32E4A-E930-444D-BC46-6A76CAA23DB8}"/>
              </a:ext>
              <a:ext uri="{C183D7F6-B498-43B3-948B-1728B52AA6E4}">
                <adec:decorative xmlns:adec="http://schemas.microsoft.com/office/drawing/2017/decorative" val="1"/>
              </a:ext>
            </a:extLst>
          </p:cNvPr>
          <p:cNvSpPr/>
          <p:nvPr>
            <p:custDataLst>
              <p:tags r:id="rId202"/>
            </p:custDataLst>
          </p:nvPr>
        </p:nvSpPr>
        <p:spPr>
          <a:xfrm>
            <a:off x="6762750" y="2570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03" name="Rectangle 202">
            <a:extLst>
              <a:ext uri="{FF2B5EF4-FFF2-40B4-BE49-F238E27FC236}">
                <a16:creationId xmlns:a16="http://schemas.microsoft.com/office/drawing/2014/main" id="{B1B8EBE3-065E-482F-BB40-4798B5FB7366}"/>
              </a:ext>
              <a:ext uri="{C183D7F6-B498-43B3-948B-1728B52AA6E4}">
                <adec:decorative xmlns:adec="http://schemas.microsoft.com/office/drawing/2017/decorative" val="1"/>
              </a:ext>
            </a:extLst>
          </p:cNvPr>
          <p:cNvSpPr/>
          <p:nvPr>
            <p:custDataLst>
              <p:tags r:id="rId203"/>
            </p:custDataLst>
          </p:nvPr>
        </p:nvSpPr>
        <p:spPr>
          <a:xfrm>
            <a:off x="685165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04" name="Rectangle 203">
            <a:extLst>
              <a:ext uri="{FF2B5EF4-FFF2-40B4-BE49-F238E27FC236}">
                <a16:creationId xmlns:a16="http://schemas.microsoft.com/office/drawing/2014/main" id="{24C7FC1B-32B8-4F15-918F-F44191D5B0D0}"/>
              </a:ext>
              <a:ext uri="{C183D7F6-B498-43B3-948B-1728B52AA6E4}">
                <adec:decorative xmlns:adec="http://schemas.microsoft.com/office/drawing/2017/decorative" val="1"/>
              </a:ext>
            </a:extLst>
          </p:cNvPr>
          <p:cNvSpPr/>
          <p:nvPr>
            <p:custDataLst>
              <p:tags r:id="rId204"/>
            </p:custDataLst>
          </p:nvPr>
        </p:nvSpPr>
        <p:spPr>
          <a:xfrm>
            <a:off x="6940550" y="2570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05" name="Rectangle 204">
            <a:extLst>
              <a:ext uri="{FF2B5EF4-FFF2-40B4-BE49-F238E27FC236}">
                <a16:creationId xmlns:a16="http://schemas.microsoft.com/office/drawing/2014/main" id="{B8E7AB51-7B97-48B1-A709-75E9A9A7D097}"/>
              </a:ext>
              <a:ext uri="{C183D7F6-B498-43B3-948B-1728B52AA6E4}">
                <adec:decorative xmlns:adec="http://schemas.microsoft.com/office/drawing/2017/decorative" val="1"/>
              </a:ext>
            </a:extLst>
          </p:cNvPr>
          <p:cNvSpPr/>
          <p:nvPr>
            <p:custDataLst>
              <p:tags r:id="rId205"/>
            </p:custDataLst>
          </p:nvPr>
        </p:nvSpPr>
        <p:spPr>
          <a:xfrm>
            <a:off x="702945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06" name="Rectangle 205">
            <a:extLst>
              <a:ext uri="{FF2B5EF4-FFF2-40B4-BE49-F238E27FC236}">
                <a16:creationId xmlns:a16="http://schemas.microsoft.com/office/drawing/2014/main" id="{00603B3C-3B8C-470D-B54F-0F6BA44F9BE7}"/>
              </a:ext>
              <a:ext uri="{C183D7F6-B498-43B3-948B-1728B52AA6E4}">
                <adec:decorative xmlns:adec="http://schemas.microsoft.com/office/drawing/2017/decorative" val="1"/>
              </a:ext>
            </a:extLst>
          </p:cNvPr>
          <p:cNvSpPr/>
          <p:nvPr>
            <p:custDataLst>
              <p:tags r:id="rId206"/>
            </p:custDataLst>
          </p:nvPr>
        </p:nvSpPr>
        <p:spPr>
          <a:xfrm>
            <a:off x="7118350" y="2570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07" name="Rectangle 206">
            <a:extLst>
              <a:ext uri="{FF2B5EF4-FFF2-40B4-BE49-F238E27FC236}">
                <a16:creationId xmlns:a16="http://schemas.microsoft.com/office/drawing/2014/main" id="{78F7651D-8765-47C9-B204-E1EF87232756}"/>
              </a:ext>
              <a:ext uri="{C183D7F6-B498-43B3-948B-1728B52AA6E4}">
                <adec:decorative xmlns:adec="http://schemas.microsoft.com/office/drawing/2017/decorative" val="1"/>
              </a:ext>
            </a:extLst>
          </p:cNvPr>
          <p:cNvSpPr/>
          <p:nvPr>
            <p:custDataLst>
              <p:tags r:id="rId207"/>
            </p:custDataLst>
          </p:nvPr>
        </p:nvSpPr>
        <p:spPr>
          <a:xfrm>
            <a:off x="720725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08" name="Rectangle 207">
            <a:extLst>
              <a:ext uri="{FF2B5EF4-FFF2-40B4-BE49-F238E27FC236}">
                <a16:creationId xmlns:a16="http://schemas.microsoft.com/office/drawing/2014/main" id="{4BD86B7D-B29F-4797-9D29-AE826057E461}"/>
              </a:ext>
              <a:ext uri="{C183D7F6-B498-43B3-948B-1728B52AA6E4}">
                <adec:decorative xmlns:adec="http://schemas.microsoft.com/office/drawing/2017/decorative" val="1"/>
              </a:ext>
            </a:extLst>
          </p:cNvPr>
          <p:cNvSpPr/>
          <p:nvPr>
            <p:custDataLst>
              <p:tags r:id="rId208"/>
            </p:custDataLst>
          </p:nvPr>
        </p:nvSpPr>
        <p:spPr>
          <a:xfrm>
            <a:off x="7296150" y="2570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09" name="Rectangle 208">
            <a:extLst>
              <a:ext uri="{FF2B5EF4-FFF2-40B4-BE49-F238E27FC236}">
                <a16:creationId xmlns:a16="http://schemas.microsoft.com/office/drawing/2014/main" id="{0BC48AEA-B3A8-4211-B97C-78D37707868D}"/>
              </a:ext>
              <a:ext uri="{C183D7F6-B498-43B3-948B-1728B52AA6E4}">
                <adec:decorative xmlns:adec="http://schemas.microsoft.com/office/drawing/2017/decorative" val="1"/>
              </a:ext>
            </a:extLst>
          </p:cNvPr>
          <p:cNvSpPr/>
          <p:nvPr>
            <p:custDataLst>
              <p:tags r:id="rId209"/>
            </p:custDataLst>
          </p:nvPr>
        </p:nvSpPr>
        <p:spPr>
          <a:xfrm>
            <a:off x="738505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10" name="Rectangle 209">
            <a:extLst>
              <a:ext uri="{FF2B5EF4-FFF2-40B4-BE49-F238E27FC236}">
                <a16:creationId xmlns:a16="http://schemas.microsoft.com/office/drawing/2014/main" id="{A0941572-2FC0-476B-8878-0ECC4D5EE4C1}"/>
              </a:ext>
              <a:ext uri="{C183D7F6-B498-43B3-948B-1728B52AA6E4}">
                <adec:decorative xmlns:adec="http://schemas.microsoft.com/office/drawing/2017/decorative" val="1"/>
              </a:ext>
            </a:extLst>
          </p:cNvPr>
          <p:cNvSpPr/>
          <p:nvPr>
            <p:custDataLst>
              <p:tags r:id="rId210"/>
            </p:custDataLst>
          </p:nvPr>
        </p:nvSpPr>
        <p:spPr>
          <a:xfrm>
            <a:off x="747395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11" name="Rectangle 210">
            <a:extLst>
              <a:ext uri="{FF2B5EF4-FFF2-40B4-BE49-F238E27FC236}">
                <a16:creationId xmlns:a16="http://schemas.microsoft.com/office/drawing/2014/main" id="{0104A3C4-C009-4BF5-9A1E-85012904A73F}"/>
              </a:ext>
              <a:ext uri="{C183D7F6-B498-43B3-948B-1728B52AA6E4}">
                <adec:decorative xmlns:adec="http://schemas.microsoft.com/office/drawing/2017/decorative" val="1"/>
              </a:ext>
            </a:extLst>
          </p:cNvPr>
          <p:cNvSpPr/>
          <p:nvPr>
            <p:custDataLst>
              <p:tags r:id="rId211"/>
            </p:custDataLst>
          </p:nvPr>
        </p:nvSpPr>
        <p:spPr>
          <a:xfrm>
            <a:off x="756285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12" name="Rectangle 211">
            <a:extLst>
              <a:ext uri="{FF2B5EF4-FFF2-40B4-BE49-F238E27FC236}">
                <a16:creationId xmlns:a16="http://schemas.microsoft.com/office/drawing/2014/main" id="{27DDADA2-5C61-452D-B862-7E535B557E71}"/>
              </a:ext>
              <a:ext uri="{C183D7F6-B498-43B3-948B-1728B52AA6E4}">
                <adec:decorative xmlns:adec="http://schemas.microsoft.com/office/drawing/2017/decorative" val="1"/>
              </a:ext>
            </a:extLst>
          </p:cNvPr>
          <p:cNvSpPr/>
          <p:nvPr>
            <p:custDataLst>
              <p:tags r:id="rId212"/>
            </p:custDataLst>
          </p:nvPr>
        </p:nvSpPr>
        <p:spPr>
          <a:xfrm>
            <a:off x="765175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13" name="Rectangle 212">
            <a:extLst>
              <a:ext uri="{FF2B5EF4-FFF2-40B4-BE49-F238E27FC236}">
                <a16:creationId xmlns:a16="http://schemas.microsoft.com/office/drawing/2014/main" id="{7805F6E1-E02A-4C30-8FA1-3576282FA944}"/>
              </a:ext>
              <a:ext uri="{C183D7F6-B498-43B3-948B-1728B52AA6E4}">
                <adec:decorative xmlns:adec="http://schemas.microsoft.com/office/drawing/2017/decorative" val="1"/>
              </a:ext>
            </a:extLst>
          </p:cNvPr>
          <p:cNvSpPr/>
          <p:nvPr>
            <p:custDataLst>
              <p:tags r:id="rId213"/>
            </p:custDataLst>
          </p:nvPr>
        </p:nvSpPr>
        <p:spPr>
          <a:xfrm>
            <a:off x="774065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14" name="Rectangle 213">
            <a:extLst>
              <a:ext uri="{FF2B5EF4-FFF2-40B4-BE49-F238E27FC236}">
                <a16:creationId xmlns:a16="http://schemas.microsoft.com/office/drawing/2014/main" id="{3EAE2646-8E0A-411C-BA46-480486D50915}"/>
              </a:ext>
              <a:ext uri="{C183D7F6-B498-43B3-948B-1728B52AA6E4}">
                <adec:decorative xmlns:adec="http://schemas.microsoft.com/office/drawing/2017/decorative" val="1"/>
              </a:ext>
            </a:extLst>
          </p:cNvPr>
          <p:cNvSpPr/>
          <p:nvPr>
            <p:custDataLst>
              <p:tags r:id="rId214"/>
            </p:custDataLst>
          </p:nvPr>
        </p:nvSpPr>
        <p:spPr>
          <a:xfrm>
            <a:off x="782955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15" name="Rectangle 214">
            <a:extLst>
              <a:ext uri="{FF2B5EF4-FFF2-40B4-BE49-F238E27FC236}">
                <a16:creationId xmlns:a16="http://schemas.microsoft.com/office/drawing/2014/main" id="{66D11957-F547-4D53-9086-D4EB659F8F3F}"/>
              </a:ext>
              <a:ext uri="{C183D7F6-B498-43B3-948B-1728B52AA6E4}">
                <adec:decorative xmlns:adec="http://schemas.microsoft.com/office/drawing/2017/decorative" val="1"/>
              </a:ext>
            </a:extLst>
          </p:cNvPr>
          <p:cNvSpPr/>
          <p:nvPr>
            <p:custDataLst>
              <p:tags r:id="rId215"/>
            </p:custDataLst>
          </p:nvPr>
        </p:nvSpPr>
        <p:spPr>
          <a:xfrm>
            <a:off x="791845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16" name="Rectangle 215">
            <a:extLst>
              <a:ext uri="{FF2B5EF4-FFF2-40B4-BE49-F238E27FC236}">
                <a16:creationId xmlns:a16="http://schemas.microsoft.com/office/drawing/2014/main" id="{2849BAF1-D33B-4F5F-8C17-1F4B80498EAB}"/>
              </a:ext>
              <a:ext uri="{C183D7F6-B498-43B3-948B-1728B52AA6E4}">
                <adec:decorative xmlns:adec="http://schemas.microsoft.com/office/drawing/2017/decorative" val="1"/>
              </a:ext>
            </a:extLst>
          </p:cNvPr>
          <p:cNvSpPr/>
          <p:nvPr>
            <p:custDataLst>
              <p:tags r:id="rId216"/>
            </p:custDataLst>
          </p:nvPr>
        </p:nvSpPr>
        <p:spPr>
          <a:xfrm>
            <a:off x="5340350" y="2659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17" name="Rectangle 216">
            <a:extLst>
              <a:ext uri="{FF2B5EF4-FFF2-40B4-BE49-F238E27FC236}">
                <a16:creationId xmlns:a16="http://schemas.microsoft.com/office/drawing/2014/main" id="{E9F48022-042B-44F0-9E3B-1E8DCFA182A5}"/>
              </a:ext>
              <a:ext uri="{C183D7F6-B498-43B3-948B-1728B52AA6E4}">
                <adec:decorative xmlns:adec="http://schemas.microsoft.com/office/drawing/2017/decorative" val="1"/>
              </a:ext>
            </a:extLst>
          </p:cNvPr>
          <p:cNvSpPr/>
          <p:nvPr>
            <p:custDataLst>
              <p:tags r:id="rId217"/>
            </p:custDataLst>
          </p:nvPr>
        </p:nvSpPr>
        <p:spPr>
          <a:xfrm>
            <a:off x="5429250" y="2659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18" name="Rectangle 217">
            <a:extLst>
              <a:ext uri="{FF2B5EF4-FFF2-40B4-BE49-F238E27FC236}">
                <a16:creationId xmlns:a16="http://schemas.microsoft.com/office/drawing/2014/main" id="{303E624E-8668-4329-B04C-B913F7AAE818}"/>
              </a:ext>
              <a:ext uri="{C183D7F6-B498-43B3-948B-1728B52AA6E4}">
                <adec:decorative xmlns:adec="http://schemas.microsoft.com/office/drawing/2017/decorative" val="1"/>
              </a:ext>
            </a:extLst>
          </p:cNvPr>
          <p:cNvSpPr/>
          <p:nvPr>
            <p:custDataLst>
              <p:tags r:id="rId218"/>
            </p:custDataLst>
          </p:nvPr>
        </p:nvSpPr>
        <p:spPr>
          <a:xfrm>
            <a:off x="5518150" y="2659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19" name="Rectangle 218">
            <a:extLst>
              <a:ext uri="{FF2B5EF4-FFF2-40B4-BE49-F238E27FC236}">
                <a16:creationId xmlns:a16="http://schemas.microsoft.com/office/drawing/2014/main" id="{8E497C41-DDE1-4C07-93A3-B3AC9F3D4E15}"/>
              </a:ext>
              <a:ext uri="{C183D7F6-B498-43B3-948B-1728B52AA6E4}">
                <adec:decorative xmlns:adec="http://schemas.microsoft.com/office/drawing/2017/decorative" val="1"/>
              </a:ext>
            </a:extLst>
          </p:cNvPr>
          <p:cNvSpPr/>
          <p:nvPr>
            <p:custDataLst>
              <p:tags r:id="rId219"/>
            </p:custDataLst>
          </p:nvPr>
        </p:nvSpPr>
        <p:spPr>
          <a:xfrm>
            <a:off x="5607050" y="2659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0" name="Rectangle 219">
            <a:extLst>
              <a:ext uri="{FF2B5EF4-FFF2-40B4-BE49-F238E27FC236}">
                <a16:creationId xmlns:a16="http://schemas.microsoft.com/office/drawing/2014/main" id="{8E67A615-DAB7-4EBC-B4FE-6FFF298D619F}"/>
              </a:ext>
              <a:ext uri="{C183D7F6-B498-43B3-948B-1728B52AA6E4}">
                <adec:decorative xmlns:adec="http://schemas.microsoft.com/office/drawing/2017/decorative" val="1"/>
              </a:ext>
            </a:extLst>
          </p:cNvPr>
          <p:cNvSpPr/>
          <p:nvPr>
            <p:custDataLst>
              <p:tags r:id="rId220"/>
            </p:custDataLst>
          </p:nvPr>
        </p:nvSpPr>
        <p:spPr>
          <a:xfrm>
            <a:off x="5695950" y="2659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1" name="Rectangle 220">
            <a:extLst>
              <a:ext uri="{FF2B5EF4-FFF2-40B4-BE49-F238E27FC236}">
                <a16:creationId xmlns:a16="http://schemas.microsoft.com/office/drawing/2014/main" id="{E300F5F5-039A-46C9-A555-CA2D67E669BC}"/>
              </a:ext>
              <a:ext uri="{C183D7F6-B498-43B3-948B-1728B52AA6E4}">
                <adec:decorative xmlns:adec="http://schemas.microsoft.com/office/drawing/2017/decorative" val="1"/>
              </a:ext>
            </a:extLst>
          </p:cNvPr>
          <p:cNvSpPr/>
          <p:nvPr>
            <p:custDataLst>
              <p:tags r:id="rId221"/>
            </p:custDataLst>
          </p:nvPr>
        </p:nvSpPr>
        <p:spPr>
          <a:xfrm>
            <a:off x="5784850" y="2659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2" name="Rectangle 221">
            <a:extLst>
              <a:ext uri="{FF2B5EF4-FFF2-40B4-BE49-F238E27FC236}">
                <a16:creationId xmlns:a16="http://schemas.microsoft.com/office/drawing/2014/main" id="{4DE6135A-BDEE-48DE-8DFA-CDBA311AA488}"/>
              </a:ext>
              <a:ext uri="{C183D7F6-B498-43B3-948B-1728B52AA6E4}">
                <adec:decorative xmlns:adec="http://schemas.microsoft.com/office/drawing/2017/decorative" val="1"/>
              </a:ext>
            </a:extLst>
          </p:cNvPr>
          <p:cNvSpPr/>
          <p:nvPr>
            <p:custDataLst>
              <p:tags r:id="rId222"/>
            </p:custDataLst>
          </p:nvPr>
        </p:nvSpPr>
        <p:spPr>
          <a:xfrm>
            <a:off x="5873750" y="2659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3" name="Rectangle 222">
            <a:extLst>
              <a:ext uri="{FF2B5EF4-FFF2-40B4-BE49-F238E27FC236}">
                <a16:creationId xmlns:a16="http://schemas.microsoft.com/office/drawing/2014/main" id="{93B0E749-FF93-459D-8420-3942CD51B716}"/>
              </a:ext>
              <a:ext uri="{C183D7F6-B498-43B3-948B-1728B52AA6E4}">
                <adec:decorative xmlns:adec="http://schemas.microsoft.com/office/drawing/2017/decorative" val="1"/>
              </a:ext>
            </a:extLst>
          </p:cNvPr>
          <p:cNvSpPr/>
          <p:nvPr>
            <p:custDataLst>
              <p:tags r:id="rId223"/>
            </p:custDataLst>
          </p:nvPr>
        </p:nvSpPr>
        <p:spPr>
          <a:xfrm>
            <a:off x="5962650" y="2659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4" name="Rectangle 223">
            <a:extLst>
              <a:ext uri="{FF2B5EF4-FFF2-40B4-BE49-F238E27FC236}">
                <a16:creationId xmlns:a16="http://schemas.microsoft.com/office/drawing/2014/main" id="{12C21475-D550-431C-8D6C-0EF84F3C7DEA}"/>
              </a:ext>
              <a:ext uri="{C183D7F6-B498-43B3-948B-1728B52AA6E4}">
                <adec:decorative xmlns:adec="http://schemas.microsoft.com/office/drawing/2017/decorative" val="1"/>
              </a:ext>
            </a:extLst>
          </p:cNvPr>
          <p:cNvSpPr/>
          <p:nvPr>
            <p:custDataLst>
              <p:tags r:id="rId224"/>
            </p:custDataLst>
          </p:nvPr>
        </p:nvSpPr>
        <p:spPr>
          <a:xfrm>
            <a:off x="6051550" y="2659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5" name="Rectangle 224">
            <a:extLst>
              <a:ext uri="{FF2B5EF4-FFF2-40B4-BE49-F238E27FC236}">
                <a16:creationId xmlns:a16="http://schemas.microsoft.com/office/drawing/2014/main" id="{FFAAF1AF-065D-496E-8572-FD866906D70B}"/>
              </a:ext>
              <a:ext uri="{C183D7F6-B498-43B3-948B-1728B52AA6E4}">
                <adec:decorative xmlns:adec="http://schemas.microsoft.com/office/drawing/2017/decorative" val="1"/>
              </a:ext>
            </a:extLst>
          </p:cNvPr>
          <p:cNvSpPr/>
          <p:nvPr>
            <p:custDataLst>
              <p:tags r:id="rId225"/>
            </p:custDataLst>
          </p:nvPr>
        </p:nvSpPr>
        <p:spPr>
          <a:xfrm>
            <a:off x="6140450" y="2659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6" name="Rectangle 225">
            <a:extLst>
              <a:ext uri="{FF2B5EF4-FFF2-40B4-BE49-F238E27FC236}">
                <a16:creationId xmlns:a16="http://schemas.microsoft.com/office/drawing/2014/main" id="{EF178259-25CF-4762-B14B-EA99946D76BC}"/>
              </a:ext>
              <a:ext uri="{C183D7F6-B498-43B3-948B-1728B52AA6E4}">
                <adec:decorative xmlns:adec="http://schemas.microsoft.com/office/drawing/2017/decorative" val="1"/>
              </a:ext>
            </a:extLst>
          </p:cNvPr>
          <p:cNvSpPr/>
          <p:nvPr>
            <p:custDataLst>
              <p:tags r:id="rId226"/>
            </p:custDataLst>
          </p:nvPr>
        </p:nvSpPr>
        <p:spPr>
          <a:xfrm>
            <a:off x="6229350" y="2659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7" name="Rectangle 226">
            <a:extLst>
              <a:ext uri="{FF2B5EF4-FFF2-40B4-BE49-F238E27FC236}">
                <a16:creationId xmlns:a16="http://schemas.microsoft.com/office/drawing/2014/main" id="{F50ED018-CEA1-48A8-A302-62BF88BBBD55}"/>
              </a:ext>
              <a:ext uri="{C183D7F6-B498-43B3-948B-1728B52AA6E4}">
                <adec:decorative xmlns:adec="http://schemas.microsoft.com/office/drawing/2017/decorative" val="1"/>
              </a:ext>
            </a:extLst>
          </p:cNvPr>
          <p:cNvSpPr/>
          <p:nvPr>
            <p:custDataLst>
              <p:tags r:id="rId227"/>
            </p:custDataLst>
          </p:nvPr>
        </p:nvSpPr>
        <p:spPr>
          <a:xfrm>
            <a:off x="6318250" y="2659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8" name="Rectangle 227">
            <a:extLst>
              <a:ext uri="{FF2B5EF4-FFF2-40B4-BE49-F238E27FC236}">
                <a16:creationId xmlns:a16="http://schemas.microsoft.com/office/drawing/2014/main" id="{189176B6-B91D-4DDE-BCC2-31C38A091DE3}"/>
              </a:ext>
              <a:ext uri="{C183D7F6-B498-43B3-948B-1728B52AA6E4}">
                <adec:decorative xmlns:adec="http://schemas.microsoft.com/office/drawing/2017/decorative" val="1"/>
              </a:ext>
            </a:extLst>
          </p:cNvPr>
          <p:cNvSpPr/>
          <p:nvPr>
            <p:custDataLst>
              <p:tags r:id="rId228"/>
            </p:custDataLst>
          </p:nvPr>
        </p:nvSpPr>
        <p:spPr>
          <a:xfrm>
            <a:off x="6407150" y="2659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9" name="Rectangle 228">
            <a:extLst>
              <a:ext uri="{FF2B5EF4-FFF2-40B4-BE49-F238E27FC236}">
                <a16:creationId xmlns:a16="http://schemas.microsoft.com/office/drawing/2014/main" id="{29F47646-76DA-4FE3-BFFC-16E466E5F14F}"/>
              </a:ext>
              <a:ext uri="{C183D7F6-B498-43B3-948B-1728B52AA6E4}">
                <adec:decorative xmlns:adec="http://schemas.microsoft.com/office/drawing/2017/decorative" val="1"/>
              </a:ext>
            </a:extLst>
          </p:cNvPr>
          <p:cNvSpPr/>
          <p:nvPr>
            <p:custDataLst>
              <p:tags r:id="rId229"/>
            </p:custDataLst>
          </p:nvPr>
        </p:nvSpPr>
        <p:spPr>
          <a:xfrm>
            <a:off x="6496050" y="2659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0" name="Rectangle 229">
            <a:extLst>
              <a:ext uri="{FF2B5EF4-FFF2-40B4-BE49-F238E27FC236}">
                <a16:creationId xmlns:a16="http://schemas.microsoft.com/office/drawing/2014/main" id="{82886F20-2A3E-4E8A-8A2D-70972F633900}"/>
              </a:ext>
              <a:ext uri="{C183D7F6-B498-43B3-948B-1728B52AA6E4}">
                <adec:decorative xmlns:adec="http://schemas.microsoft.com/office/drawing/2017/decorative" val="1"/>
              </a:ext>
            </a:extLst>
          </p:cNvPr>
          <p:cNvSpPr/>
          <p:nvPr>
            <p:custDataLst>
              <p:tags r:id="rId230"/>
            </p:custDataLst>
          </p:nvPr>
        </p:nvSpPr>
        <p:spPr>
          <a:xfrm>
            <a:off x="6584950" y="2659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1" name="Rectangle 230">
            <a:extLst>
              <a:ext uri="{FF2B5EF4-FFF2-40B4-BE49-F238E27FC236}">
                <a16:creationId xmlns:a16="http://schemas.microsoft.com/office/drawing/2014/main" id="{EFAFE26C-C30F-428C-AEFF-D4FE051ABF29}"/>
              </a:ext>
              <a:ext uri="{C183D7F6-B498-43B3-948B-1728B52AA6E4}">
                <adec:decorative xmlns:adec="http://schemas.microsoft.com/office/drawing/2017/decorative" val="1"/>
              </a:ext>
            </a:extLst>
          </p:cNvPr>
          <p:cNvSpPr/>
          <p:nvPr>
            <p:custDataLst>
              <p:tags r:id="rId231"/>
            </p:custDataLst>
          </p:nvPr>
        </p:nvSpPr>
        <p:spPr>
          <a:xfrm>
            <a:off x="6673850" y="2659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2" name="Rectangle 231">
            <a:extLst>
              <a:ext uri="{FF2B5EF4-FFF2-40B4-BE49-F238E27FC236}">
                <a16:creationId xmlns:a16="http://schemas.microsoft.com/office/drawing/2014/main" id="{E2979A93-C572-4A66-9A01-00D6794B16DD}"/>
              </a:ext>
              <a:ext uri="{C183D7F6-B498-43B3-948B-1728B52AA6E4}">
                <adec:decorative xmlns:adec="http://schemas.microsoft.com/office/drawing/2017/decorative" val="1"/>
              </a:ext>
            </a:extLst>
          </p:cNvPr>
          <p:cNvSpPr/>
          <p:nvPr>
            <p:custDataLst>
              <p:tags r:id="rId232"/>
            </p:custDataLst>
          </p:nvPr>
        </p:nvSpPr>
        <p:spPr>
          <a:xfrm>
            <a:off x="6762750" y="2659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3" name="Rectangle 232">
            <a:extLst>
              <a:ext uri="{FF2B5EF4-FFF2-40B4-BE49-F238E27FC236}">
                <a16:creationId xmlns:a16="http://schemas.microsoft.com/office/drawing/2014/main" id="{3F5C6DF5-1BAC-4B3B-A79C-4A37C91F3CD6}"/>
              </a:ext>
              <a:ext uri="{C183D7F6-B498-43B3-948B-1728B52AA6E4}">
                <adec:decorative xmlns:adec="http://schemas.microsoft.com/office/drawing/2017/decorative" val="1"/>
              </a:ext>
            </a:extLst>
          </p:cNvPr>
          <p:cNvSpPr/>
          <p:nvPr>
            <p:custDataLst>
              <p:tags r:id="rId233"/>
            </p:custDataLst>
          </p:nvPr>
        </p:nvSpPr>
        <p:spPr>
          <a:xfrm>
            <a:off x="6851650" y="2659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4" name="Rectangle 233">
            <a:extLst>
              <a:ext uri="{FF2B5EF4-FFF2-40B4-BE49-F238E27FC236}">
                <a16:creationId xmlns:a16="http://schemas.microsoft.com/office/drawing/2014/main" id="{6C40EC64-0C60-400E-B6F1-C999C5896001}"/>
              </a:ext>
              <a:ext uri="{C183D7F6-B498-43B3-948B-1728B52AA6E4}">
                <adec:decorative xmlns:adec="http://schemas.microsoft.com/office/drawing/2017/decorative" val="1"/>
              </a:ext>
            </a:extLst>
          </p:cNvPr>
          <p:cNvSpPr/>
          <p:nvPr>
            <p:custDataLst>
              <p:tags r:id="rId234"/>
            </p:custDataLst>
          </p:nvPr>
        </p:nvSpPr>
        <p:spPr>
          <a:xfrm>
            <a:off x="6940550" y="2659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5" name="Rectangle 234">
            <a:extLst>
              <a:ext uri="{FF2B5EF4-FFF2-40B4-BE49-F238E27FC236}">
                <a16:creationId xmlns:a16="http://schemas.microsoft.com/office/drawing/2014/main" id="{77C49212-7C0B-4FC1-A4B0-A447A1AE1EAE}"/>
              </a:ext>
              <a:ext uri="{C183D7F6-B498-43B3-948B-1728B52AA6E4}">
                <adec:decorative xmlns:adec="http://schemas.microsoft.com/office/drawing/2017/decorative" val="1"/>
              </a:ext>
            </a:extLst>
          </p:cNvPr>
          <p:cNvSpPr/>
          <p:nvPr>
            <p:custDataLst>
              <p:tags r:id="rId235"/>
            </p:custDataLst>
          </p:nvPr>
        </p:nvSpPr>
        <p:spPr>
          <a:xfrm>
            <a:off x="7029450" y="2659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6" name="Rectangle 235">
            <a:extLst>
              <a:ext uri="{FF2B5EF4-FFF2-40B4-BE49-F238E27FC236}">
                <a16:creationId xmlns:a16="http://schemas.microsoft.com/office/drawing/2014/main" id="{C523BEA4-560E-4BB9-B314-717B1BC0F846}"/>
              </a:ext>
              <a:ext uri="{C183D7F6-B498-43B3-948B-1728B52AA6E4}">
                <adec:decorative xmlns:adec="http://schemas.microsoft.com/office/drawing/2017/decorative" val="1"/>
              </a:ext>
            </a:extLst>
          </p:cNvPr>
          <p:cNvSpPr/>
          <p:nvPr>
            <p:custDataLst>
              <p:tags r:id="rId236"/>
            </p:custDataLst>
          </p:nvPr>
        </p:nvSpPr>
        <p:spPr>
          <a:xfrm>
            <a:off x="7118350" y="2659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7" name="Rectangle 236">
            <a:extLst>
              <a:ext uri="{FF2B5EF4-FFF2-40B4-BE49-F238E27FC236}">
                <a16:creationId xmlns:a16="http://schemas.microsoft.com/office/drawing/2014/main" id="{0F560AA2-F60C-4442-86E1-D4972E754B75}"/>
              </a:ext>
              <a:ext uri="{C183D7F6-B498-43B3-948B-1728B52AA6E4}">
                <adec:decorative xmlns:adec="http://schemas.microsoft.com/office/drawing/2017/decorative" val="1"/>
              </a:ext>
            </a:extLst>
          </p:cNvPr>
          <p:cNvSpPr/>
          <p:nvPr>
            <p:custDataLst>
              <p:tags r:id="rId237"/>
            </p:custDataLst>
          </p:nvPr>
        </p:nvSpPr>
        <p:spPr>
          <a:xfrm>
            <a:off x="7207250" y="2659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8" name="Rectangle 237">
            <a:extLst>
              <a:ext uri="{FF2B5EF4-FFF2-40B4-BE49-F238E27FC236}">
                <a16:creationId xmlns:a16="http://schemas.microsoft.com/office/drawing/2014/main" id="{2C343466-5F83-47D7-AF48-7D33AD398624}"/>
              </a:ext>
              <a:ext uri="{C183D7F6-B498-43B3-948B-1728B52AA6E4}">
                <adec:decorative xmlns:adec="http://schemas.microsoft.com/office/drawing/2017/decorative" val="1"/>
              </a:ext>
            </a:extLst>
          </p:cNvPr>
          <p:cNvSpPr/>
          <p:nvPr>
            <p:custDataLst>
              <p:tags r:id="rId238"/>
            </p:custDataLst>
          </p:nvPr>
        </p:nvSpPr>
        <p:spPr>
          <a:xfrm>
            <a:off x="5340350" y="2748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9" name="Rectangle 238">
            <a:extLst>
              <a:ext uri="{FF2B5EF4-FFF2-40B4-BE49-F238E27FC236}">
                <a16:creationId xmlns:a16="http://schemas.microsoft.com/office/drawing/2014/main" id="{76E79917-0CE9-4E0C-9883-1545CDE1DBAA}"/>
              </a:ext>
              <a:ext uri="{C183D7F6-B498-43B3-948B-1728B52AA6E4}">
                <adec:decorative xmlns:adec="http://schemas.microsoft.com/office/drawing/2017/decorative" val="1"/>
              </a:ext>
            </a:extLst>
          </p:cNvPr>
          <p:cNvSpPr/>
          <p:nvPr>
            <p:custDataLst>
              <p:tags r:id="rId239"/>
            </p:custDataLst>
          </p:nvPr>
        </p:nvSpPr>
        <p:spPr>
          <a:xfrm>
            <a:off x="5429250" y="2748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0" name="Rectangle 239">
            <a:extLst>
              <a:ext uri="{FF2B5EF4-FFF2-40B4-BE49-F238E27FC236}">
                <a16:creationId xmlns:a16="http://schemas.microsoft.com/office/drawing/2014/main" id="{826DE561-4A50-4EF4-9BA2-17A16A78C33F}"/>
              </a:ext>
              <a:ext uri="{C183D7F6-B498-43B3-948B-1728B52AA6E4}">
                <adec:decorative xmlns:adec="http://schemas.microsoft.com/office/drawing/2017/decorative" val="1"/>
              </a:ext>
            </a:extLst>
          </p:cNvPr>
          <p:cNvSpPr/>
          <p:nvPr>
            <p:custDataLst>
              <p:tags r:id="rId240"/>
            </p:custDataLst>
          </p:nvPr>
        </p:nvSpPr>
        <p:spPr>
          <a:xfrm>
            <a:off x="5518150" y="2748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1" name="Rectangle 240">
            <a:extLst>
              <a:ext uri="{FF2B5EF4-FFF2-40B4-BE49-F238E27FC236}">
                <a16:creationId xmlns:a16="http://schemas.microsoft.com/office/drawing/2014/main" id="{7E8D956A-D9CA-43ED-817F-A94FA839BAAF}"/>
              </a:ext>
              <a:ext uri="{C183D7F6-B498-43B3-948B-1728B52AA6E4}">
                <adec:decorative xmlns:adec="http://schemas.microsoft.com/office/drawing/2017/decorative" val="1"/>
              </a:ext>
            </a:extLst>
          </p:cNvPr>
          <p:cNvSpPr/>
          <p:nvPr>
            <p:custDataLst>
              <p:tags r:id="rId241"/>
            </p:custDataLst>
          </p:nvPr>
        </p:nvSpPr>
        <p:spPr>
          <a:xfrm>
            <a:off x="5607050" y="2748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2" name="Rectangle 241">
            <a:extLst>
              <a:ext uri="{FF2B5EF4-FFF2-40B4-BE49-F238E27FC236}">
                <a16:creationId xmlns:a16="http://schemas.microsoft.com/office/drawing/2014/main" id="{A9AEFA8B-6FCF-41A4-B0FC-D296B9918DC6}"/>
              </a:ext>
              <a:ext uri="{C183D7F6-B498-43B3-948B-1728B52AA6E4}">
                <adec:decorative xmlns:adec="http://schemas.microsoft.com/office/drawing/2017/decorative" val="1"/>
              </a:ext>
            </a:extLst>
          </p:cNvPr>
          <p:cNvSpPr/>
          <p:nvPr>
            <p:custDataLst>
              <p:tags r:id="rId242"/>
            </p:custDataLst>
          </p:nvPr>
        </p:nvSpPr>
        <p:spPr>
          <a:xfrm>
            <a:off x="5695950" y="2748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3" name="Rectangle 242">
            <a:extLst>
              <a:ext uri="{FF2B5EF4-FFF2-40B4-BE49-F238E27FC236}">
                <a16:creationId xmlns:a16="http://schemas.microsoft.com/office/drawing/2014/main" id="{393E4DCD-FCB1-410D-A29D-F86DE5CDA849}"/>
              </a:ext>
              <a:ext uri="{C183D7F6-B498-43B3-948B-1728B52AA6E4}">
                <adec:decorative xmlns:adec="http://schemas.microsoft.com/office/drawing/2017/decorative" val="1"/>
              </a:ext>
            </a:extLst>
          </p:cNvPr>
          <p:cNvSpPr/>
          <p:nvPr>
            <p:custDataLst>
              <p:tags r:id="rId243"/>
            </p:custDataLst>
          </p:nvPr>
        </p:nvSpPr>
        <p:spPr>
          <a:xfrm>
            <a:off x="5784850" y="2748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4" name="Rectangle 243">
            <a:extLst>
              <a:ext uri="{FF2B5EF4-FFF2-40B4-BE49-F238E27FC236}">
                <a16:creationId xmlns:a16="http://schemas.microsoft.com/office/drawing/2014/main" id="{E0B85C6F-72D3-4A05-A6A5-89DE3EA1B4EA}"/>
              </a:ext>
              <a:ext uri="{C183D7F6-B498-43B3-948B-1728B52AA6E4}">
                <adec:decorative xmlns:adec="http://schemas.microsoft.com/office/drawing/2017/decorative" val="1"/>
              </a:ext>
            </a:extLst>
          </p:cNvPr>
          <p:cNvSpPr/>
          <p:nvPr>
            <p:custDataLst>
              <p:tags r:id="rId244"/>
            </p:custDataLst>
          </p:nvPr>
        </p:nvSpPr>
        <p:spPr>
          <a:xfrm>
            <a:off x="5873750" y="2748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5" name="Rectangle 244">
            <a:extLst>
              <a:ext uri="{FF2B5EF4-FFF2-40B4-BE49-F238E27FC236}">
                <a16:creationId xmlns:a16="http://schemas.microsoft.com/office/drawing/2014/main" id="{931EECA9-B6F0-4CD5-8FB6-F71D55E74EE7}"/>
              </a:ext>
              <a:ext uri="{C183D7F6-B498-43B3-948B-1728B52AA6E4}">
                <adec:decorative xmlns:adec="http://schemas.microsoft.com/office/drawing/2017/decorative" val="1"/>
              </a:ext>
            </a:extLst>
          </p:cNvPr>
          <p:cNvSpPr/>
          <p:nvPr>
            <p:custDataLst>
              <p:tags r:id="rId245"/>
            </p:custDataLst>
          </p:nvPr>
        </p:nvSpPr>
        <p:spPr>
          <a:xfrm>
            <a:off x="5962650" y="2748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6" name="Rectangle 245">
            <a:extLst>
              <a:ext uri="{FF2B5EF4-FFF2-40B4-BE49-F238E27FC236}">
                <a16:creationId xmlns:a16="http://schemas.microsoft.com/office/drawing/2014/main" id="{C0ACAEF1-EC2A-481B-9232-237FDCDCC746}"/>
              </a:ext>
              <a:ext uri="{C183D7F6-B498-43B3-948B-1728B52AA6E4}">
                <adec:decorative xmlns:adec="http://schemas.microsoft.com/office/drawing/2017/decorative" val="1"/>
              </a:ext>
            </a:extLst>
          </p:cNvPr>
          <p:cNvSpPr/>
          <p:nvPr>
            <p:custDataLst>
              <p:tags r:id="rId246"/>
            </p:custDataLst>
          </p:nvPr>
        </p:nvSpPr>
        <p:spPr>
          <a:xfrm>
            <a:off x="6051550" y="2748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7" name="Rectangle 246">
            <a:extLst>
              <a:ext uri="{FF2B5EF4-FFF2-40B4-BE49-F238E27FC236}">
                <a16:creationId xmlns:a16="http://schemas.microsoft.com/office/drawing/2014/main" id="{EE410298-38FC-416A-A6D9-D238B679A863}"/>
              </a:ext>
              <a:ext uri="{C183D7F6-B498-43B3-948B-1728B52AA6E4}">
                <adec:decorative xmlns:adec="http://schemas.microsoft.com/office/drawing/2017/decorative" val="1"/>
              </a:ext>
            </a:extLst>
          </p:cNvPr>
          <p:cNvSpPr/>
          <p:nvPr>
            <p:custDataLst>
              <p:tags r:id="rId247"/>
            </p:custDataLst>
          </p:nvPr>
        </p:nvSpPr>
        <p:spPr>
          <a:xfrm>
            <a:off x="6140450" y="2748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8" name="Rectangle 247">
            <a:extLst>
              <a:ext uri="{FF2B5EF4-FFF2-40B4-BE49-F238E27FC236}">
                <a16:creationId xmlns:a16="http://schemas.microsoft.com/office/drawing/2014/main" id="{343534E9-7392-44D2-816D-29C92D01C53B}"/>
              </a:ext>
              <a:ext uri="{C183D7F6-B498-43B3-948B-1728B52AA6E4}">
                <adec:decorative xmlns:adec="http://schemas.microsoft.com/office/drawing/2017/decorative" val="1"/>
              </a:ext>
            </a:extLst>
          </p:cNvPr>
          <p:cNvSpPr/>
          <p:nvPr>
            <p:custDataLst>
              <p:tags r:id="rId248"/>
            </p:custDataLst>
          </p:nvPr>
        </p:nvSpPr>
        <p:spPr>
          <a:xfrm>
            <a:off x="6229350" y="2748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9" name="Rectangle 248">
            <a:extLst>
              <a:ext uri="{FF2B5EF4-FFF2-40B4-BE49-F238E27FC236}">
                <a16:creationId xmlns:a16="http://schemas.microsoft.com/office/drawing/2014/main" id="{55B30367-A0E9-4A32-8B20-8B04FCD4E3A6}"/>
              </a:ext>
              <a:ext uri="{C183D7F6-B498-43B3-948B-1728B52AA6E4}">
                <adec:decorative xmlns:adec="http://schemas.microsoft.com/office/drawing/2017/decorative" val="1"/>
              </a:ext>
            </a:extLst>
          </p:cNvPr>
          <p:cNvSpPr/>
          <p:nvPr>
            <p:custDataLst>
              <p:tags r:id="rId249"/>
            </p:custDataLst>
          </p:nvPr>
        </p:nvSpPr>
        <p:spPr>
          <a:xfrm>
            <a:off x="6318250" y="2748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50" name="Rectangle 249">
            <a:extLst>
              <a:ext uri="{FF2B5EF4-FFF2-40B4-BE49-F238E27FC236}">
                <a16:creationId xmlns:a16="http://schemas.microsoft.com/office/drawing/2014/main" id="{4C64522B-D44E-49C4-A232-F1D103928960}"/>
              </a:ext>
              <a:ext uri="{C183D7F6-B498-43B3-948B-1728B52AA6E4}">
                <adec:decorative xmlns:adec="http://schemas.microsoft.com/office/drawing/2017/decorative" val="1"/>
              </a:ext>
            </a:extLst>
          </p:cNvPr>
          <p:cNvSpPr/>
          <p:nvPr>
            <p:custDataLst>
              <p:tags r:id="rId250"/>
            </p:custDataLst>
          </p:nvPr>
        </p:nvSpPr>
        <p:spPr>
          <a:xfrm>
            <a:off x="6407150" y="2748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51" name="Rectangle 250">
            <a:extLst>
              <a:ext uri="{FF2B5EF4-FFF2-40B4-BE49-F238E27FC236}">
                <a16:creationId xmlns:a16="http://schemas.microsoft.com/office/drawing/2014/main" id="{88029024-FBC5-4CCF-AD28-CA4C71C50D27}"/>
              </a:ext>
              <a:ext uri="{C183D7F6-B498-43B3-948B-1728B52AA6E4}">
                <adec:decorative xmlns:adec="http://schemas.microsoft.com/office/drawing/2017/decorative" val="1"/>
              </a:ext>
            </a:extLst>
          </p:cNvPr>
          <p:cNvSpPr/>
          <p:nvPr>
            <p:custDataLst>
              <p:tags r:id="rId251"/>
            </p:custDataLst>
          </p:nvPr>
        </p:nvSpPr>
        <p:spPr>
          <a:xfrm>
            <a:off x="6496050" y="2748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52" name="Rectangle 251">
            <a:extLst>
              <a:ext uri="{FF2B5EF4-FFF2-40B4-BE49-F238E27FC236}">
                <a16:creationId xmlns:a16="http://schemas.microsoft.com/office/drawing/2014/main" id="{169A5400-7598-448B-8F38-9632A16D0B92}"/>
              </a:ext>
              <a:ext uri="{C183D7F6-B498-43B3-948B-1728B52AA6E4}">
                <adec:decorative xmlns:adec="http://schemas.microsoft.com/office/drawing/2017/decorative" val="1"/>
              </a:ext>
            </a:extLst>
          </p:cNvPr>
          <p:cNvSpPr/>
          <p:nvPr>
            <p:custDataLst>
              <p:tags r:id="rId252"/>
            </p:custDataLst>
          </p:nvPr>
        </p:nvSpPr>
        <p:spPr>
          <a:xfrm>
            <a:off x="6584950" y="2748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53" name="Rectangle 252">
            <a:extLst>
              <a:ext uri="{FF2B5EF4-FFF2-40B4-BE49-F238E27FC236}">
                <a16:creationId xmlns:a16="http://schemas.microsoft.com/office/drawing/2014/main" id="{24B68B02-303A-4FE9-8176-86B7286D3256}"/>
              </a:ext>
              <a:ext uri="{C183D7F6-B498-43B3-948B-1728B52AA6E4}">
                <adec:decorative xmlns:adec="http://schemas.microsoft.com/office/drawing/2017/decorative" val="1"/>
              </a:ext>
            </a:extLst>
          </p:cNvPr>
          <p:cNvSpPr/>
          <p:nvPr>
            <p:custDataLst>
              <p:tags r:id="rId253"/>
            </p:custDataLst>
          </p:nvPr>
        </p:nvSpPr>
        <p:spPr>
          <a:xfrm>
            <a:off x="6673850" y="2748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54" name="Rectangle 253">
            <a:extLst>
              <a:ext uri="{FF2B5EF4-FFF2-40B4-BE49-F238E27FC236}">
                <a16:creationId xmlns:a16="http://schemas.microsoft.com/office/drawing/2014/main" id="{1341B81B-C65D-471F-A956-71CB0E501B84}"/>
              </a:ext>
              <a:ext uri="{C183D7F6-B498-43B3-948B-1728B52AA6E4}">
                <adec:decorative xmlns:adec="http://schemas.microsoft.com/office/drawing/2017/decorative" val="1"/>
              </a:ext>
            </a:extLst>
          </p:cNvPr>
          <p:cNvSpPr/>
          <p:nvPr>
            <p:custDataLst>
              <p:tags r:id="rId254"/>
            </p:custDataLst>
          </p:nvPr>
        </p:nvSpPr>
        <p:spPr>
          <a:xfrm>
            <a:off x="6762750" y="2748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55" name="Rectangle 254">
            <a:extLst>
              <a:ext uri="{FF2B5EF4-FFF2-40B4-BE49-F238E27FC236}">
                <a16:creationId xmlns:a16="http://schemas.microsoft.com/office/drawing/2014/main" id="{4FE8571F-5CD1-4219-9941-928E2C45A9E3}"/>
              </a:ext>
              <a:ext uri="{C183D7F6-B498-43B3-948B-1728B52AA6E4}">
                <adec:decorative xmlns:adec="http://schemas.microsoft.com/office/drawing/2017/decorative" val="1"/>
              </a:ext>
            </a:extLst>
          </p:cNvPr>
          <p:cNvSpPr/>
          <p:nvPr>
            <p:custDataLst>
              <p:tags r:id="rId255"/>
            </p:custDataLst>
          </p:nvPr>
        </p:nvSpPr>
        <p:spPr>
          <a:xfrm>
            <a:off x="6851650" y="2748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56" name="Rectangle 255">
            <a:extLst>
              <a:ext uri="{FF2B5EF4-FFF2-40B4-BE49-F238E27FC236}">
                <a16:creationId xmlns:a16="http://schemas.microsoft.com/office/drawing/2014/main" id="{E8958648-62C0-4B50-AE8D-C26A80BAB5AA}"/>
              </a:ext>
              <a:ext uri="{C183D7F6-B498-43B3-948B-1728B52AA6E4}">
                <adec:decorative xmlns:adec="http://schemas.microsoft.com/office/drawing/2017/decorative" val="1"/>
              </a:ext>
            </a:extLst>
          </p:cNvPr>
          <p:cNvSpPr/>
          <p:nvPr>
            <p:custDataLst>
              <p:tags r:id="rId256"/>
            </p:custDataLst>
          </p:nvPr>
        </p:nvSpPr>
        <p:spPr>
          <a:xfrm>
            <a:off x="6940550" y="2748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57" name="Rectangle 256">
            <a:extLst>
              <a:ext uri="{FF2B5EF4-FFF2-40B4-BE49-F238E27FC236}">
                <a16:creationId xmlns:a16="http://schemas.microsoft.com/office/drawing/2014/main" id="{00B7258C-22A9-4FDB-8433-FD91EE1BFEE1}"/>
              </a:ext>
              <a:ext uri="{C183D7F6-B498-43B3-948B-1728B52AA6E4}">
                <adec:decorative xmlns:adec="http://schemas.microsoft.com/office/drawing/2017/decorative" val="1"/>
              </a:ext>
            </a:extLst>
          </p:cNvPr>
          <p:cNvSpPr/>
          <p:nvPr>
            <p:custDataLst>
              <p:tags r:id="rId257"/>
            </p:custDataLst>
          </p:nvPr>
        </p:nvSpPr>
        <p:spPr>
          <a:xfrm>
            <a:off x="7029450" y="2748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58" name="Rectangle 257">
            <a:extLst>
              <a:ext uri="{FF2B5EF4-FFF2-40B4-BE49-F238E27FC236}">
                <a16:creationId xmlns:a16="http://schemas.microsoft.com/office/drawing/2014/main" id="{6404B5CE-D94B-4B45-AAD8-38AF61932522}"/>
              </a:ext>
              <a:ext uri="{C183D7F6-B498-43B3-948B-1728B52AA6E4}">
                <adec:decorative xmlns:adec="http://schemas.microsoft.com/office/drawing/2017/decorative" val="1"/>
              </a:ext>
            </a:extLst>
          </p:cNvPr>
          <p:cNvSpPr/>
          <p:nvPr>
            <p:custDataLst>
              <p:tags r:id="rId258"/>
            </p:custDataLst>
          </p:nvPr>
        </p:nvSpPr>
        <p:spPr>
          <a:xfrm>
            <a:off x="7118350" y="2748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59" name="Rectangle 258">
            <a:extLst>
              <a:ext uri="{FF2B5EF4-FFF2-40B4-BE49-F238E27FC236}">
                <a16:creationId xmlns:a16="http://schemas.microsoft.com/office/drawing/2014/main" id="{E97505D4-12A8-44A8-AB7A-9F564CA4ADF6}"/>
              </a:ext>
              <a:ext uri="{C183D7F6-B498-43B3-948B-1728B52AA6E4}">
                <adec:decorative xmlns:adec="http://schemas.microsoft.com/office/drawing/2017/decorative" val="1"/>
              </a:ext>
            </a:extLst>
          </p:cNvPr>
          <p:cNvSpPr/>
          <p:nvPr>
            <p:custDataLst>
              <p:tags r:id="rId259"/>
            </p:custDataLst>
          </p:nvPr>
        </p:nvSpPr>
        <p:spPr>
          <a:xfrm>
            <a:off x="7207250" y="2748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60" name="Rectangle 259">
            <a:extLst>
              <a:ext uri="{FF2B5EF4-FFF2-40B4-BE49-F238E27FC236}">
                <a16:creationId xmlns:a16="http://schemas.microsoft.com/office/drawing/2014/main" id="{40137BC8-6353-43CD-AED2-8CC9A581237E}"/>
              </a:ext>
              <a:ext uri="{C183D7F6-B498-43B3-948B-1728B52AA6E4}">
                <adec:decorative xmlns:adec="http://schemas.microsoft.com/office/drawing/2017/decorative" val="1"/>
              </a:ext>
            </a:extLst>
          </p:cNvPr>
          <p:cNvSpPr/>
          <p:nvPr>
            <p:custDataLst>
              <p:tags r:id="rId260"/>
            </p:custDataLst>
          </p:nvPr>
        </p:nvSpPr>
        <p:spPr>
          <a:xfrm>
            <a:off x="7296150" y="2748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61" name="Rectangle 260">
            <a:extLst>
              <a:ext uri="{FF2B5EF4-FFF2-40B4-BE49-F238E27FC236}">
                <a16:creationId xmlns:a16="http://schemas.microsoft.com/office/drawing/2014/main" id="{54B397BC-1EF7-43C1-A4B0-DD245B37EE7F}"/>
              </a:ext>
              <a:ext uri="{C183D7F6-B498-43B3-948B-1728B52AA6E4}">
                <adec:decorative xmlns:adec="http://schemas.microsoft.com/office/drawing/2017/decorative" val="1"/>
              </a:ext>
            </a:extLst>
          </p:cNvPr>
          <p:cNvSpPr/>
          <p:nvPr>
            <p:custDataLst>
              <p:tags r:id="rId261"/>
            </p:custDataLst>
          </p:nvPr>
        </p:nvSpPr>
        <p:spPr>
          <a:xfrm>
            <a:off x="7385050" y="2748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62" name="Rectangle 261">
            <a:extLst>
              <a:ext uri="{FF2B5EF4-FFF2-40B4-BE49-F238E27FC236}">
                <a16:creationId xmlns:a16="http://schemas.microsoft.com/office/drawing/2014/main" id="{1A5F755B-1BB8-49C5-BBE9-AD5044F40DAE}"/>
              </a:ext>
              <a:ext uri="{C183D7F6-B498-43B3-948B-1728B52AA6E4}">
                <adec:decorative xmlns:adec="http://schemas.microsoft.com/office/drawing/2017/decorative" val="1"/>
              </a:ext>
            </a:extLst>
          </p:cNvPr>
          <p:cNvSpPr/>
          <p:nvPr>
            <p:custDataLst>
              <p:tags r:id="rId262"/>
            </p:custDataLst>
          </p:nvPr>
        </p:nvSpPr>
        <p:spPr>
          <a:xfrm>
            <a:off x="7473950" y="2748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63" name="Rectangle 262">
            <a:extLst>
              <a:ext uri="{FF2B5EF4-FFF2-40B4-BE49-F238E27FC236}">
                <a16:creationId xmlns:a16="http://schemas.microsoft.com/office/drawing/2014/main" id="{9D6D11F5-D9A7-46B8-92CC-7B21EEF928E4}"/>
              </a:ext>
              <a:ext uri="{C183D7F6-B498-43B3-948B-1728B52AA6E4}">
                <adec:decorative xmlns:adec="http://schemas.microsoft.com/office/drawing/2017/decorative" val="1"/>
              </a:ext>
            </a:extLst>
          </p:cNvPr>
          <p:cNvSpPr/>
          <p:nvPr>
            <p:custDataLst>
              <p:tags r:id="rId263"/>
            </p:custDataLst>
          </p:nvPr>
        </p:nvSpPr>
        <p:spPr>
          <a:xfrm>
            <a:off x="7562850" y="2748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64" name="Rectangle 263">
            <a:extLst>
              <a:ext uri="{FF2B5EF4-FFF2-40B4-BE49-F238E27FC236}">
                <a16:creationId xmlns:a16="http://schemas.microsoft.com/office/drawing/2014/main" id="{902D1405-EF71-49D4-A786-3C4BAAFCE8DB}"/>
              </a:ext>
              <a:ext uri="{C183D7F6-B498-43B3-948B-1728B52AA6E4}">
                <adec:decorative xmlns:adec="http://schemas.microsoft.com/office/drawing/2017/decorative" val="1"/>
              </a:ext>
            </a:extLst>
          </p:cNvPr>
          <p:cNvSpPr/>
          <p:nvPr>
            <p:custDataLst>
              <p:tags r:id="rId264"/>
            </p:custDataLst>
          </p:nvPr>
        </p:nvSpPr>
        <p:spPr>
          <a:xfrm>
            <a:off x="7651750" y="2748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65" name="Rectangle 264">
            <a:extLst>
              <a:ext uri="{FF2B5EF4-FFF2-40B4-BE49-F238E27FC236}">
                <a16:creationId xmlns:a16="http://schemas.microsoft.com/office/drawing/2014/main" id="{B57DA93D-7323-4BAF-8205-269B62FC72F7}"/>
              </a:ext>
              <a:ext uri="{C183D7F6-B498-43B3-948B-1728B52AA6E4}">
                <adec:decorative xmlns:adec="http://schemas.microsoft.com/office/drawing/2017/decorative" val="1"/>
              </a:ext>
            </a:extLst>
          </p:cNvPr>
          <p:cNvSpPr/>
          <p:nvPr>
            <p:custDataLst>
              <p:tags r:id="rId265"/>
            </p:custDataLst>
          </p:nvPr>
        </p:nvSpPr>
        <p:spPr>
          <a:xfrm>
            <a:off x="7740650" y="2748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66" name="Rectangle 265">
            <a:extLst>
              <a:ext uri="{FF2B5EF4-FFF2-40B4-BE49-F238E27FC236}">
                <a16:creationId xmlns:a16="http://schemas.microsoft.com/office/drawing/2014/main" id="{74136A63-3196-4626-BD17-FFFCF28D75EC}"/>
              </a:ext>
              <a:ext uri="{C183D7F6-B498-43B3-948B-1728B52AA6E4}">
                <adec:decorative xmlns:adec="http://schemas.microsoft.com/office/drawing/2017/decorative" val="1"/>
              </a:ext>
            </a:extLst>
          </p:cNvPr>
          <p:cNvSpPr/>
          <p:nvPr>
            <p:custDataLst>
              <p:tags r:id="rId266"/>
            </p:custDataLst>
          </p:nvPr>
        </p:nvSpPr>
        <p:spPr>
          <a:xfrm>
            <a:off x="5340350" y="2837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67" name="Rectangle 266">
            <a:extLst>
              <a:ext uri="{FF2B5EF4-FFF2-40B4-BE49-F238E27FC236}">
                <a16:creationId xmlns:a16="http://schemas.microsoft.com/office/drawing/2014/main" id="{133D041D-55A9-41C8-9D87-A98B0BCFD30C}"/>
              </a:ext>
              <a:ext uri="{C183D7F6-B498-43B3-948B-1728B52AA6E4}">
                <adec:decorative xmlns:adec="http://schemas.microsoft.com/office/drawing/2017/decorative" val="1"/>
              </a:ext>
            </a:extLst>
          </p:cNvPr>
          <p:cNvSpPr/>
          <p:nvPr>
            <p:custDataLst>
              <p:tags r:id="rId267"/>
            </p:custDataLst>
          </p:nvPr>
        </p:nvSpPr>
        <p:spPr>
          <a:xfrm>
            <a:off x="5429250" y="2837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68" name="Rectangle 267">
            <a:extLst>
              <a:ext uri="{FF2B5EF4-FFF2-40B4-BE49-F238E27FC236}">
                <a16:creationId xmlns:a16="http://schemas.microsoft.com/office/drawing/2014/main" id="{19856E24-F72C-4782-8912-416B2ED7920F}"/>
              </a:ext>
              <a:ext uri="{C183D7F6-B498-43B3-948B-1728B52AA6E4}">
                <adec:decorative xmlns:adec="http://schemas.microsoft.com/office/drawing/2017/decorative" val="1"/>
              </a:ext>
            </a:extLst>
          </p:cNvPr>
          <p:cNvSpPr/>
          <p:nvPr>
            <p:custDataLst>
              <p:tags r:id="rId268"/>
            </p:custDataLst>
          </p:nvPr>
        </p:nvSpPr>
        <p:spPr>
          <a:xfrm>
            <a:off x="5518150" y="2837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69" name="Rectangle 268">
            <a:extLst>
              <a:ext uri="{FF2B5EF4-FFF2-40B4-BE49-F238E27FC236}">
                <a16:creationId xmlns:a16="http://schemas.microsoft.com/office/drawing/2014/main" id="{4866E355-3723-4515-8FAE-B84543C8682D}"/>
              </a:ext>
              <a:ext uri="{C183D7F6-B498-43B3-948B-1728B52AA6E4}">
                <adec:decorative xmlns:adec="http://schemas.microsoft.com/office/drawing/2017/decorative" val="1"/>
              </a:ext>
            </a:extLst>
          </p:cNvPr>
          <p:cNvSpPr/>
          <p:nvPr>
            <p:custDataLst>
              <p:tags r:id="rId269"/>
            </p:custDataLst>
          </p:nvPr>
        </p:nvSpPr>
        <p:spPr>
          <a:xfrm>
            <a:off x="5607050" y="2837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70" name="Rectangle 269">
            <a:extLst>
              <a:ext uri="{FF2B5EF4-FFF2-40B4-BE49-F238E27FC236}">
                <a16:creationId xmlns:a16="http://schemas.microsoft.com/office/drawing/2014/main" id="{38CD3D67-0D45-4598-A98A-6157A4D17C96}"/>
              </a:ext>
              <a:ext uri="{C183D7F6-B498-43B3-948B-1728B52AA6E4}">
                <adec:decorative xmlns:adec="http://schemas.microsoft.com/office/drawing/2017/decorative" val="1"/>
              </a:ext>
            </a:extLst>
          </p:cNvPr>
          <p:cNvSpPr/>
          <p:nvPr>
            <p:custDataLst>
              <p:tags r:id="rId270"/>
            </p:custDataLst>
          </p:nvPr>
        </p:nvSpPr>
        <p:spPr>
          <a:xfrm>
            <a:off x="5695950" y="2837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71" name="Rectangle 270">
            <a:extLst>
              <a:ext uri="{FF2B5EF4-FFF2-40B4-BE49-F238E27FC236}">
                <a16:creationId xmlns:a16="http://schemas.microsoft.com/office/drawing/2014/main" id="{49371E25-D7B0-4857-8FC9-F56949E25D56}"/>
              </a:ext>
              <a:ext uri="{C183D7F6-B498-43B3-948B-1728B52AA6E4}">
                <adec:decorative xmlns:adec="http://schemas.microsoft.com/office/drawing/2017/decorative" val="1"/>
              </a:ext>
            </a:extLst>
          </p:cNvPr>
          <p:cNvSpPr/>
          <p:nvPr>
            <p:custDataLst>
              <p:tags r:id="rId271"/>
            </p:custDataLst>
          </p:nvPr>
        </p:nvSpPr>
        <p:spPr>
          <a:xfrm>
            <a:off x="5784850" y="2837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72" name="Rectangle 271">
            <a:extLst>
              <a:ext uri="{FF2B5EF4-FFF2-40B4-BE49-F238E27FC236}">
                <a16:creationId xmlns:a16="http://schemas.microsoft.com/office/drawing/2014/main" id="{5D361883-6BEB-4A39-9D16-32A8E76CDE6B}"/>
              </a:ext>
              <a:ext uri="{C183D7F6-B498-43B3-948B-1728B52AA6E4}">
                <adec:decorative xmlns:adec="http://schemas.microsoft.com/office/drawing/2017/decorative" val="1"/>
              </a:ext>
            </a:extLst>
          </p:cNvPr>
          <p:cNvSpPr/>
          <p:nvPr>
            <p:custDataLst>
              <p:tags r:id="rId272"/>
            </p:custDataLst>
          </p:nvPr>
        </p:nvSpPr>
        <p:spPr>
          <a:xfrm>
            <a:off x="5873750" y="2837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73" name="Rectangle 272">
            <a:extLst>
              <a:ext uri="{FF2B5EF4-FFF2-40B4-BE49-F238E27FC236}">
                <a16:creationId xmlns:a16="http://schemas.microsoft.com/office/drawing/2014/main" id="{9F8C84F8-009C-4A65-855F-0E8C0C085641}"/>
              </a:ext>
              <a:ext uri="{C183D7F6-B498-43B3-948B-1728B52AA6E4}">
                <adec:decorative xmlns:adec="http://schemas.microsoft.com/office/drawing/2017/decorative" val="1"/>
              </a:ext>
            </a:extLst>
          </p:cNvPr>
          <p:cNvSpPr/>
          <p:nvPr>
            <p:custDataLst>
              <p:tags r:id="rId273"/>
            </p:custDataLst>
          </p:nvPr>
        </p:nvSpPr>
        <p:spPr>
          <a:xfrm>
            <a:off x="5962650" y="2837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74" name="Rectangle 273">
            <a:extLst>
              <a:ext uri="{FF2B5EF4-FFF2-40B4-BE49-F238E27FC236}">
                <a16:creationId xmlns:a16="http://schemas.microsoft.com/office/drawing/2014/main" id="{233E978E-5B8F-43EF-A122-EC55D5EE49A6}"/>
              </a:ext>
              <a:ext uri="{C183D7F6-B498-43B3-948B-1728B52AA6E4}">
                <adec:decorative xmlns:adec="http://schemas.microsoft.com/office/drawing/2017/decorative" val="1"/>
              </a:ext>
            </a:extLst>
          </p:cNvPr>
          <p:cNvSpPr/>
          <p:nvPr>
            <p:custDataLst>
              <p:tags r:id="rId274"/>
            </p:custDataLst>
          </p:nvPr>
        </p:nvSpPr>
        <p:spPr>
          <a:xfrm>
            <a:off x="6051550" y="2837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75" name="Rectangle 274">
            <a:extLst>
              <a:ext uri="{FF2B5EF4-FFF2-40B4-BE49-F238E27FC236}">
                <a16:creationId xmlns:a16="http://schemas.microsoft.com/office/drawing/2014/main" id="{ACA162A8-1FDE-44FF-8EB4-73AFD8A11F5B}"/>
              </a:ext>
              <a:ext uri="{C183D7F6-B498-43B3-948B-1728B52AA6E4}">
                <adec:decorative xmlns:adec="http://schemas.microsoft.com/office/drawing/2017/decorative" val="1"/>
              </a:ext>
            </a:extLst>
          </p:cNvPr>
          <p:cNvSpPr/>
          <p:nvPr>
            <p:custDataLst>
              <p:tags r:id="rId275"/>
            </p:custDataLst>
          </p:nvPr>
        </p:nvSpPr>
        <p:spPr>
          <a:xfrm>
            <a:off x="6140450" y="2837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76" name="Rectangle 275">
            <a:extLst>
              <a:ext uri="{FF2B5EF4-FFF2-40B4-BE49-F238E27FC236}">
                <a16:creationId xmlns:a16="http://schemas.microsoft.com/office/drawing/2014/main" id="{3B2D7961-027E-426A-BEB6-B628316F6661}"/>
              </a:ext>
              <a:ext uri="{C183D7F6-B498-43B3-948B-1728B52AA6E4}">
                <adec:decorative xmlns:adec="http://schemas.microsoft.com/office/drawing/2017/decorative" val="1"/>
              </a:ext>
            </a:extLst>
          </p:cNvPr>
          <p:cNvSpPr/>
          <p:nvPr>
            <p:custDataLst>
              <p:tags r:id="rId276"/>
            </p:custDataLst>
          </p:nvPr>
        </p:nvSpPr>
        <p:spPr>
          <a:xfrm>
            <a:off x="6229350" y="2837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77" name="Rectangle 276">
            <a:extLst>
              <a:ext uri="{FF2B5EF4-FFF2-40B4-BE49-F238E27FC236}">
                <a16:creationId xmlns:a16="http://schemas.microsoft.com/office/drawing/2014/main" id="{BC43AB73-9422-4295-A2B2-DA85758D560B}"/>
              </a:ext>
              <a:ext uri="{C183D7F6-B498-43B3-948B-1728B52AA6E4}">
                <adec:decorative xmlns:adec="http://schemas.microsoft.com/office/drawing/2017/decorative" val="1"/>
              </a:ext>
            </a:extLst>
          </p:cNvPr>
          <p:cNvSpPr/>
          <p:nvPr>
            <p:custDataLst>
              <p:tags r:id="rId277"/>
            </p:custDataLst>
          </p:nvPr>
        </p:nvSpPr>
        <p:spPr>
          <a:xfrm>
            <a:off x="6318250" y="2837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78" name="Rectangle 277">
            <a:extLst>
              <a:ext uri="{FF2B5EF4-FFF2-40B4-BE49-F238E27FC236}">
                <a16:creationId xmlns:a16="http://schemas.microsoft.com/office/drawing/2014/main" id="{C4FBC422-D609-45F1-A8B1-CD696F7A1D8A}"/>
              </a:ext>
              <a:ext uri="{C183D7F6-B498-43B3-948B-1728B52AA6E4}">
                <adec:decorative xmlns:adec="http://schemas.microsoft.com/office/drawing/2017/decorative" val="1"/>
              </a:ext>
            </a:extLst>
          </p:cNvPr>
          <p:cNvSpPr/>
          <p:nvPr>
            <p:custDataLst>
              <p:tags r:id="rId278"/>
            </p:custDataLst>
          </p:nvPr>
        </p:nvSpPr>
        <p:spPr>
          <a:xfrm>
            <a:off x="6407150" y="2837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79" name="Rectangle 278">
            <a:extLst>
              <a:ext uri="{FF2B5EF4-FFF2-40B4-BE49-F238E27FC236}">
                <a16:creationId xmlns:a16="http://schemas.microsoft.com/office/drawing/2014/main" id="{FB726C91-33D6-4147-B42B-1AA6AD342276}"/>
              </a:ext>
              <a:ext uri="{C183D7F6-B498-43B3-948B-1728B52AA6E4}">
                <adec:decorative xmlns:adec="http://schemas.microsoft.com/office/drawing/2017/decorative" val="1"/>
              </a:ext>
            </a:extLst>
          </p:cNvPr>
          <p:cNvSpPr/>
          <p:nvPr>
            <p:custDataLst>
              <p:tags r:id="rId279"/>
            </p:custDataLst>
          </p:nvPr>
        </p:nvSpPr>
        <p:spPr>
          <a:xfrm>
            <a:off x="6496050" y="2837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80" name="Rectangle 279">
            <a:extLst>
              <a:ext uri="{FF2B5EF4-FFF2-40B4-BE49-F238E27FC236}">
                <a16:creationId xmlns:a16="http://schemas.microsoft.com/office/drawing/2014/main" id="{139CD4BC-6543-4238-96C4-145DAC8AA084}"/>
              </a:ext>
              <a:ext uri="{C183D7F6-B498-43B3-948B-1728B52AA6E4}">
                <adec:decorative xmlns:adec="http://schemas.microsoft.com/office/drawing/2017/decorative" val="1"/>
              </a:ext>
            </a:extLst>
          </p:cNvPr>
          <p:cNvSpPr/>
          <p:nvPr>
            <p:custDataLst>
              <p:tags r:id="rId280"/>
            </p:custDataLst>
          </p:nvPr>
        </p:nvSpPr>
        <p:spPr>
          <a:xfrm>
            <a:off x="6584950" y="2837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81" name="Rectangle 280">
            <a:extLst>
              <a:ext uri="{FF2B5EF4-FFF2-40B4-BE49-F238E27FC236}">
                <a16:creationId xmlns:a16="http://schemas.microsoft.com/office/drawing/2014/main" id="{C11AC5E4-5FA4-4AFC-8877-20B47E419310}"/>
              </a:ext>
              <a:ext uri="{C183D7F6-B498-43B3-948B-1728B52AA6E4}">
                <adec:decorative xmlns:adec="http://schemas.microsoft.com/office/drawing/2017/decorative" val="1"/>
              </a:ext>
            </a:extLst>
          </p:cNvPr>
          <p:cNvSpPr/>
          <p:nvPr>
            <p:custDataLst>
              <p:tags r:id="rId281"/>
            </p:custDataLst>
          </p:nvPr>
        </p:nvSpPr>
        <p:spPr>
          <a:xfrm>
            <a:off x="6673850" y="2837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82" name="Rectangle 281">
            <a:extLst>
              <a:ext uri="{FF2B5EF4-FFF2-40B4-BE49-F238E27FC236}">
                <a16:creationId xmlns:a16="http://schemas.microsoft.com/office/drawing/2014/main" id="{3A579475-37DE-40D5-920B-1F61AF695228}"/>
              </a:ext>
              <a:ext uri="{C183D7F6-B498-43B3-948B-1728B52AA6E4}">
                <adec:decorative xmlns:adec="http://schemas.microsoft.com/office/drawing/2017/decorative" val="1"/>
              </a:ext>
            </a:extLst>
          </p:cNvPr>
          <p:cNvSpPr/>
          <p:nvPr>
            <p:custDataLst>
              <p:tags r:id="rId282"/>
            </p:custDataLst>
          </p:nvPr>
        </p:nvSpPr>
        <p:spPr>
          <a:xfrm>
            <a:off x="6762750" y="2837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83" name="Rectangle 282">
            <a:extLst>
              <a:ext uri="{FF2B5EF4-FFF2-40B4-BE49-F238E27FC236}">
                <a16:creationId xmlns:a16="http://schemas.microsoft.com/office/drawing/2014/main" id="{53554D8C-8416-4EE1-AFAD-F08044CCA9F3}"/>
              </a:ext>
              <a:ext uri="{C183D7F6-B498-43B3-948B-1728B52AA6E4}">
                <adec:decorative xmlns:adec="http://schemas.microsoft.com/office/drawing/2017/decorative" val="1"/>
              </a:ext>
            </a:extLst>
          </p:cNvPr>
          <p:cNvSpPr/>
          <p:nvPr>
            <p:custDataLst>
              <p:tags r:id="rId283"/>
            </p:custDataLst>
          </p:nvPr>
        </p:nvSpPr>
        <p:spPr>
          <a:xfrm>
            <a:off x="6851650" y="2837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84" name="Rectangle 283">
            <a:extLst>
              <a:ext uri="{FF2B5EF4-FFF2-40B4-BE49-F238E27FC236}">
                <a16:creationId xmlns:a16="http://schemas.microsoft.com/office/drawing/2014/main" id="{92AD714F-DBE1-4FAE-BB57-8C88F1AF9019}"/>
              </a:ext>
              <a:ext uri="{C183D7F6-B498-43B3-948B-1728B52AA6E4}">
                <adec:decorative xmlns:adec="http://schemas.microsoft.com/office/drawing/2017/decorative" val="1"/>
              </a:ext>
            </a:extLst>
          </p:cNvPr>
          <p:cNvSpPr/>
          <p:nvPr>
            <p:custDataLst>
              <p:tags r:id="rId284"/>
            </p:custDataLst>
          </p:nvPr>
        </p:nvSpPr>
        <p:spPr>
          <a:xfrm>
            <a:off x="6940550" y="2837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85" name="Rectangle 284">
            <a:extLst>
              <a:ext uri="{FF2B5EF4-FFF2-40B4-BE49-F238E27FC236}">
                <a16:creationId xmlns:a16="http://schemas.microsoft.com/office/drawing/2014/main" id="{AC5E5D5A-03F7-4F17-8E14-E25CA8EAE45B}"/>
              </a:ext>
              <a:ext uri="{C183D7F6-B498-43B3-948B-1728B52AA6E4}">
                <adec:decorative xmlns:adec="http://schemas.microsoft.com/office/drawing/2017/decorative" val="1"/>
              </a:ext>
            </a:extLst>
          </p:cNvPr>
          <p:cNvSpPr/>
          <p:nvPr>
            <p:custDataLst>
              <p:tags r:id="rId285"/>
            </p:custDataLst>
          </p:nvPr>
        </p:nvSpPr>
        <p:spPr>
          <a:xfrm>
            <a:off x="7029450" y="2837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86" name="Rectangle 285">
            <a:extLst>
              <a:ext uri="{FF2B5EF4-FFF2-40B4-BE49-F238E27FC236}">
                <a16:creationId xmlns:a16="http://schemas.microsoft.com/office/drawing/2014/main" id="{C2471A37-389B-4451-B41C-187D3A245000}"/>
              </a:ext>
              <a:ext uri="{C183D7F6-B498-43B3-948B-1728B52AA6E4}">
                <adec:decorative xmlns:adec="http://schemas.microsoft.com/office/drawing/2017/decorative" val="1"/>
              </a:ext>
            </a:extLst>
          </p:cNvPr>
          <p:cNvSpPr/>
          <p:nvPr>
            <p:custDataLst>
              <p:tags r:id="rId286"/>
            </p:custDataLst>
          </p:nvPr>
        </p:nvSpPr>
        <p:spPr>
          <a:xfrm>
            <a:off x="7118350" y="2837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87" name="Rectangle 286">
            <a:extLst>
              <a:ext uri="{FF2B5EF4-FFF2-40B4-BE49-F238E27FC236}">
                <a16:creationId xmlns:a16="http://schemas.microsoft.com/office/drawing/2014/main" id="{71D8E4E0-7142-45DF-8958-C942F6062B4B}"/>
              </a:ext>
              <a:ext uri="{C183D7F6-B498-43B3-948B-1728B52AA6E4}">
                <adec:decorative xmlns:adec="http://schemas.microsoft.com/office/drawing/2017/decorative" val="1"/>
              </a:ext>
            </a:extLst>
          </p:cNvPr>
          <p:cNvSpPr/>
          <p:nvPr>
            <p:custDataLst>
              <p:tags r:id="rId287"/>
            </p:custDataLst>
          </p:nvPr>
        </p:nvSpPr>
        <p:spPr>
          <a:xfrm>
            <a:off x="7207250" y="2837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88" name="Rectangle 287">
            <a:extLst>
              <a:ext uri="{FF2B5EF4-FFF2-40B4-BE49-F238E27FC236}">
                <a16:creationId xmlns:a16="http://schemas.microsoft.com/office/drawing/2014/main" id="{DB76E3B6-95EF-4384-AA71-2AF2A53A4576}"/>
              </a:ext>
              <a:ext uri="{C183D7F6-B498-43B3-948B-1728B52AA6E4}">
                <adec:decorative xmlns:adec="http://schemas.microsoft.com/office/drawing/2017/decorative" val="1"/>
              </a:ext>
            </a:extLst>
          </p:cNvPr>
          <p:cNvSpPr/>
          <p:nvPr>
            <p:custDataLst>
              <p:tags r:id="rId288"/>
            </p:custDataLst>
          </p:nvPr>
        </p:nvSpPr>
        <p:spPr>
          <a:xfrm>
            <a:off x="7296150" y="2837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89" name="Rectangle 288">
            <a:extLst>
              <a:ext uri="{FF2B5EF4-FFF2-40B4-BE49-F238E27FC236}">
                <a16:creationId xmlns:a16="http://schemas.microsoft.com/office/drawing/2014/main" id="{E87FCD87-D307-426E-AD7B-23FEA8CB19D5}"/>
              </a:ext>
              <a:ext uri="{C183D7F6-B498-43B3-948B-1728B52AA6E4}">
                <adec:decorative xmlns:adec="http://schemas.microsoft.com/office/drawing/2017/decorative" val="1"/>
              </a:ext>
            </a:extLst>
          </p:cNvPr>
          <p:cNvSpPr/>
          <p:nvPr>
            <p:custDataLst>
              <p:tags r:id="rId289"/>
            </p:custDataLst>
          </p:nvPr>
        </p:nvSpPr>
        <p:spPr>
          <a:xfrm>
            <a:off x="7385050" y="2837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0" name="Rectangle 289">
            <a:extLst>
              <a:ext uri="{FF2B5EF4-FFF2-40B4-BE49-F238E27FC236}">
                <a16:creationId xmlns:a16="http://schemas.microsoft.com/office/drawing/2014/main" id="{013809DA-0906-4859-9ABB-D57013155D49}"/>
              </a:ext>
              <a:ext uri="{C183D7F6-B498-43B3-948B-1728B52AA6E4}">
                <adec:decorative xmlns:adec="http://schemas.microsoft.com/office/drawing/2017/decorative" val="1"/>
              </a:ext>
            </a:extLst>
          </p:cNvPr>
          <p:cNvSpPr/>
          <p:nvPr>
            <p:custDataLst>
              <p:tags r:id="rId290"/>
            </p:custDataLst>
          </p:nvPr>
        </p:nvSpPr>
        <p:spPr>
          <a:xfrm>
            <a:off x="7473950" y="2837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1" name="Rectangle 290">
            <a:extLst>
              <a:ext uri="{FF2B5EF4-FFF2-40B4-BE49-F238E27FC236}">
                <a16:creationId xmlns:a16="http://schemas.microsoft.com/office/drawing/2014/main" id="{338B029A-CFF2-455D-98E7-A52CF8A4834F}"/>
              </a:ext>
              <a:ext uri="{C183D7F6-B498-43B3-948B-1728B52AA6E4}">
                <adec:decorative xmlns:adec="http://schemas.microsoft.com/office/drawing/2017/decorative" val="1"/>
              </a:ext>
            </a:extLst>
          </p:cNvPr>
          <p:cNvSpPr/>
          <p:nvPr>
            <p:custDataLst>
              <p:tags r:id="rId291"/>
            </p:custDataLst>
          </p:nvPr>
        </p:nvSpPr>
        <p:spPr>
          <a:xfrm>
            <a:off x="7562850" y="2837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2" name="Rectangle 291">
            <a:extLst>
              <a:ext uri="{FF2B5EF4-FFF2-40B4-BE49-F238E27FC236}">
                <a16:creationId xmlns:a16="http://schemas.microsoft.com/office/drawing/2014/main" id="{2537A115-8BB7-42F5-8641-B8FB9A6C2AF9}"/>
              </a:ext>
              <a:ext uri="{C183D7F6-B498-43B3-948B-1728B52AA6E4}">
                <adec:decorative xmlns:adec="http://schemas.microsoft.com/office/drawing/2017/decorative" val="1"/>
              </a:ext>
            </a:extLst>
          </p:cNvPr>
          <p:cNvSpPr/>
          <p:nvPr>
            <p:custDataLst>
              <p:tags r:id="rId292"/>
            </p:custDataLst>
          </p:nvPr>
        </p:nvSpPr>
        <p:spPr>
          <a:xfrm>
            <a:off x="7651750" y="2837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3" name="Rectangle 292">
            <a:extLst>
              <a:ext uri="{FF2B5EF4-FFF2-40B4-BE49-F238E27FC236}">
                <a16:creationId xmlns:a16="http://schemas.microsoft.com/office/drawing/2014/main" id="{848B34EC-F388-44EF-BA42-D8863883B675}"/>
              </a:ext>
              <a:ext uri="{C183D7F6-B498-43B3-948B-1728B52AA6E4}">
                <adec:decorative xmlns:adec="http://schemas.microsoft.com/office/drawing/2017/decorative" val="1"/>
              </a:ext>
            </a:extLst>
          </p:cNvPr>
          <p:cNvSpPr/>
          <p:nvPr>
            <p:custDataLst>
              <p:tags r:id="rId293"/>
            </p:custDataLst>
          </p:nvPr>
        </p:nvSpPr>
        <p:spPr>
          <a:xfrm>
            <a:off x="7740650" y="2837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4" name="Rectangle 293">
            <a:extLst>
              <a:ext uri="{FF2B5EF4-FFF2-40B4-BE49-F238E27FC236}">
                <a16:creationId xmlns:a16="http://schemas.microsoft.com/office/drawing/2014/main" id="{9CD5E632-5FAB-4104-9064-D6455C4D6ECD}"/>
              </a:ext>
              <a:ext uri="{C183D7F6-B498-43B3-948B-1728B52AA6E4}">
                <adec:decorative xmlns:adec="http://schemas.microsoft.com/office/drawing/2017/decorative" val="1"/>
              </a:ext>
            </a:extLst>
          </p:cNvPr>
          <p:cNvSpPr/>
          <p:nvPr>
            <p:custDataLst>
              <p:tags r:id="rId294"/>
            </p:custDataLst>
          </p:nvPr>
        </p:nvSpPr>
        <p:spPr>
          <a:xfrm>
            <a:off x="7829550" y="2837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5" name="Rectangle 294">
            <a:extLst>
              <a:ext uri="{FF2B5EF4-FFF2-40B4-BE49-F238E27FC236}">
                <a16:creationId xmlns:a16="http://schemas.microsoft.com/office/drawing/2014/main" id="{4EBB442A-2BC5-43A1-BCCA-50F46BD65E3B}"/>
              </a:ext>
              <a:ext uri="{C183D7F6-B498-43B3-948B-1728B52AA6E4}">
                <adec:decorative xmlns:adec="http://schemas.microsoft.com/office/drawing/2017/decorative" val="1"/>
              </a:ext>
            </a:extLst>
          </p:cNvPr>
          <p:cNvSpPr/>
          <p:nvPr>
            <p:custDataLst>
              <p:tags r:id="rId295"/>
            </p:custDataLst>
          </p:nvPr>
        </p:nvSpPr>
        <p:spPr>
          <a:xfrm>
            <a:off x="7918450" y="2837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6" name="Rectangle 295">
            <a:extLst>
              <a:ext uri="{FF2B5EF4-FFF2-40B4-BE49-F238E27FC236}">
                <a16:creationId xmlns:a16="http://schemas.microsoft.com/office/drawing/2014/main" id="{22463A56-A4D4-480D-B6BF-649580A7E34F}"/>
              </a:ext>
              <a:ext uri="{C183D7F6-B498-43B3-948B-1728B52AA6E4}">
                <adec:decorative xmlns:adec="http://schemas.microsoft.com/office/drawing/2017/decorative" val="1"/>
              </a:ext>
            </a:extLst>
          </p:cNvPr>
          <p:cNvSpPr/>
          <p:nvPr>
            <p:custDataLst>
              <p:tags r:id="rId296"/>
            </p:custDataLst>
          </p:nvPr>
        </p:nvSpPr>
        <p:spPr>
          <a:xfrm>
            <a:off x="5340350" y="2926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7" name="Rectangle 296">
            <a:extLst>
              <a:ext uri="{FF2B5EF4-FFF2-40B4-BE49-F238E27FC236}">
                <a16:creationId xmlns:a16="http://schemas.microsoft.com/office/drawing/2014/main" id="{6F2C3A02-71DB-4A02-92BA-382FFDDB9F4A}"/>
              </a:ext>
              <a:ext uri="{C183D7F6-B498-43B3-948B-1728B52AA6E4}">
                <adec:decorative xmlns:adec="http://schemas.microsoft.com/office/drawing/2017/decorative" val="1"/>
              </a:ext>
            </a:extLst>
          </p:cNvPr>
          <p:cNvSpPr/>
          <p:nvPr>
            <p:custDataLst>
              <p:tags r:id="rId297"/>
            </p:custDataLst>
          </p:nvPr>
        </p:nvSpPr>
        <p:spPr>
          <a:xfrm>
            <a:off x="5429250" y="2926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8" name="Rectangle 297">
            <a:extLst>
              <a:ext uri="{FF2B5EF4-FFF2-40B4-BE49-F238E27FC236}">
                <a16:creationId xmlns:a16="http://schemas.microsoft.com/office/drawing/2014/main" id="{FF6C64AB-851F-4F5F-AFD2-6B78DF3F5715}"/>
              </a:ext>
              <a:ext uri="{C183D7F6-B498-43B3-948B-1728B52AA6E4}">
                <adec:decorative xmlns:adec="http://schemas.microsoft.com/office/drawing/2017/decorative" val="1"/>
              </a:ext>
            </a:extLst>
          </p:cNvPr>
          <p:cNvSpPr/>
          <p:nvPr>
            <p:custDataLst>
              <p:tags r:id="rId298"/>
            </p:custDataLst>
          </p:nvPr>
        </p:nvSpPr>
        <p:spPr>
          <a:xfrm>
            <a:off x="5518150" y="2926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9" name="Rectangle 298">
            <a:extLst>
              <a:ext uri="{FF2B5EF4-FFF2-40B4-BE49-F238E27FC236}">
                <a16:creationId xmlns:a16="http://schemas.microsoft.com/office/drawing/2014/main" id="{CCF637C6-D54C-4583-95BC-6BDAC3CF57DC}"/>
              </a:ext>
              <a:ext uri="{C183D7F6-B498-43B3-948B-1728B52AA6E4}">
                <adec:decorative xmlns:adec="http://schemas.microsoft.com/office/drawing/2017/decorative" val="1"/>
              </a:ext>
            </a:extLst>
          </p:cNvPr>
          <p:cNvSpPr/>
          <p:nvPr>
            <p:custDataLst>
              <p:tags r:id="rId299"/>
            </p:custDataLst>
          </p:nvPr>
        </p:nvSpPr>
        <p:spPr>
          <a:xfrm>
            <a:off x="5607050" y="2926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00" name="Rectangle 299">
            <a:extLst>
              <a:ext uri="{FF2B5EF4-FFF2-40B4-BE49-F238E27FC236}">
                <a16:creationId xmlns:a16="http://schemas.microsoft.com/office/drawing/2014/main" id="{6BEBDAE9-D29A-4685-AA7C-BE04421AEB64}"/>
              </a:ext>
              <a:ext uri="{C183D7F6-B498-43B3-948B-1728B52AA6E4}">
                <adec:decorative xmlns:adec="http://schemas.microsoft.com/office/drawing/2017/decorative" val="1"/>
              </a:ext>
            </a:extLst>
          </p:cNvPr>
          <p:cNvSpPr/>
          <p:nvPr>
            <p:custDataLst>
              <p:tags r:id="rId300"/>
            </p:custDataLst>
          </p:nvPr>
        </p:nvSpPr>
        <p:spPr>
          <a:xfrm>
            <a:off x="5695950" y="2926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01" name="Rectangle 300">
            <a:extLst>
              <a:ext uri="{FF2B5EF4-FFF2-40B4-BE49-F238E27FC236}">
                <a16:creationId xmlns:a16="http://schemas.microsoft.com/office/drawing/2014/main" id="{F264E4C6-55E9-4A96-8782-86545CB79C17}"/>
              </a:ext>
              <a:ext uri="{C183D7F6-B498-43B3-948B-1728B52AA6E4}">
                <adec:decorative xmlns:adec="http://schemas.microsoft.com/office/drawing/2017/decorative" val="1"/>
              </a:ext>
            </a:extLst>
          </p:cNvPr>
          <p:cNvSpPr/>
          <p:nvPr>
            <p:custDataLst>
              <p:tags r:id="rId301"/>
            </p:custDataLst>
          </p:nvPr>
        </p:nvSpPr>
        <p:spPr>
          <a:xfrm>
            <a:off x="5784850" y="2926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02" name="Rectangle 301">
            <a:extLst>
              <a:ext uri="{FF2B5EF4-FFF2-40B4-BE49-F238E27FC236}">
                <a16:creationId xmlns:a16="http://schemas.microsoft.com/office/drawing/2014/main" id="{BF9B918C-6ED2-45E8-9C8A-8B848FF66AEB}"/>
              </a:ext>
              <a:ext uri="{C183D7F6-B498-43B3-948B-1728B52AA6E4}">
                <adec:decorative xmlns:adec="http://schemas.microsoft.com/office/drawing/2017/decorative" val="1"/>
              </a:ext>
            </a:extLst>
          </p:cNvPr>
          <p:cNvSpPr/>
          <p:nvPr>
            <p:custDataLst>
              <p:tags r:id="rId302"/>
            </p:custDataLst>
          </p:nvPr>
        </p:nvSpPr>
        <p:spPr>
          <a:xfrm>
            <a:off x="5873750" y="2926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03" name="Rectangle 302">
            <a:extLst>
              <a:ext uri="{FF2B5EF4-FFF2-40B4-BE49-F238E27FC236}">
                <a16:creationId xmlns:a16="http://schemas.microsoft.com/office/drawing/2014/main" id="{2CAD24C8-E1B9-4213-B4B4-DBE66AE8C0E6}"/>
              </a:ext>
              <a:ext uri="{C183D7F6-B498-43B3-948B-1728B52AA6E4}">
                <adec:decorative xmlns:adec="http://schemas.microsoft.com/office/drawing/2017/decorative" val="1"/>
              </a:ext>
            </a:extLst>
          </p:cNvPr>
          <p:cNvSpPr/>
          <p:nvPr>
            <p:custDataLst>
              <p:tags r:id="rId303"/>
            </p:custDataLst>
          </p:nvPr>
        </p:nvSpPr>
        <p:spPr>
          <a:xfrm>
            <a:off x="5962650" y="2926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04" name="Rectangle 303">
            <a:extLst>
              <a:ext uri="{FF2B5EF4-FFF2-40B4-BE49-F238E27FC236}">
                <a16:creationId xmlns:a16="http://schemas.microsoft.com/office/drawing/2014/main" id="{D68632AB-E2B6-4564-A5BE-EA9917B0EC25}"/>
              </a:ext>
              <a:ext uri="{C183D7F6-B498-43B3-948B-1728B52AA6E4}">
                <adec:decorative xmlns:adec="http://schemas.microsoft.com/office/drawing/2017/decorative" val="1"/>
              </a:ext>
            </a:extLst>
          </p:cNvPr>
          <p:cNvSpPr/>
          <p:nvPr>
            <p:custDataLst>
              <p:tags r:id="rId304"/>
            </p:custDataLst>
          </p:nvPr>
        </p:nvSpPr>
        <p:spPr>
          <a:xfrm>
            <a:off x="6051550" y="2926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05" name="Rectangle 304">
            <a:extLst>
              <a:ext uri="{FF2B5EF4-FFF2-40B4-BE49-F238E27FC236}">
                <a16:creationId xmlns:a16="http://schemas.microsoft.com/office/drawing/2014/main" id="{E9CAE7A5-DAF9-4BE7-B95B-7A39BC23145F}"/>
              </a:ext>
              <a:ext uri="{C183D7F6-B498-43B3-948B-1728B52AA6E4}">
                <adec:decorative xmlns:adec="http://schemas.microsoft.com/office/drawing/2017/decorative" val="1"/>
              </a:ext>
            </a:extLst>
          </p:cNvPr>
          <p:cNvSpPr/>
          <p:nvPr>
            <p:custDataLst>
              <p:tags r:id="rId305"/>
            </p:custDataLst>
          </p:nvPr>
        </p:nvSpPr>
        <p:spPr>
          <a:xfrm>
            <a:off x="6140450" y="2926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06" name="Rectangle 305">
            <a:extLst>
              <a:ext uri="{FF2B5EF4-FFF2-40B4-BE49-F238E27FC236}">
                <a16:creationId xmlns:a16="http://schemas.microsoft.com/office/drawing/2014/main" id="{BD46CD48-849D-4C5D-BB32-2207FF5EE64F}"/>
              </a:ext>
              <a:ext uri="{C183D7F6-B498-43B3-948B-1728B52AA6E4}">
                <adec:decorative xmlns:adec="http://schemas.microsoft.com/office/drawing/2017/decorative" val="1"/>
              </a:ext>
            </a:extLst>
          </p:cNvPr>
          <p:cNvSpPr/>
          <p:nvPr>
            <p:custDataLst>
              <p:tags r:id="rId306"/>
            </p:custDataLst>
          </p:nvPr>
        </p:nvSpPr>
        <p:spPr>
          <a:xfrm>
            <a:off x="6229350" y="2926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07" name="Rectangle 306">
            <a:extLst>
              <a:ext uri="{FF2B5EF4-FFF2-40B4-BE49-F238E27FC236}">
                <a16:creationId xmlns:a16="http://schemas.microsoft.com/office/drawing/2014/main" id="{6A301208-E696-4982-849A-467C4FBBD32B}"/>
              </a:ext>
              <a:ext uri="{C183D7F6-B498-43B3-948B-1728B52AA6E4}">
                <adec:decorative xmlns:adec="http://schemas.microsoft.com/office/drawing/2017/decorative" val="1"/>
              </a:ext>
            </a:extLst>
          </p:cNvPr>
          <p:cNvSpPr/>
          <p:nvPr>
            <p:custDataLst>
              <p:tags r:id="rId307"/>
            </p:custDataLst>
          </p:nvPr>
        </p:nvSpPr>
        <p:spPr>
          <a:xfrm>
            <a:off x="6318250" y="2926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08" name="Rectangle 307">
            <a:extLst>
              <a:ext uri="{FF2B5EF4-FFF2-40B4-BE49-F238E27FC236}">
                <a16:creationId xmlns:a16="http://schemas.microsoft.com/office/drawing/2014/main" id="{084B791F-2BA0-4549-9F15-3D91FB35C5FF}"/>
              </a:ext>
              <a:ext uri="{C183D7F6-B498-43B3-948B-1728B52AA6E4}">
                <adec:decorative xmlns:adec="http://schemas.microsoft.com/office/drawing/2017/decorative" val="1"/>
              </a:ext>
            </a:extLst>
          </p:cNvPr>
          <p:cNvSpPr/>
          <p:nvPr>
            <p:custDataLst>
              <p:tags r:id="rId308"/>
            </p:custDataLst>
          </p:nvPr>
        </p:nvSpPr>
        <p:spPr>
          <a:xfrm>
            <a:off x="6407150" y="2926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09" name="Rectangle 308">
            <a:extLst>
              <a:ext uri="{FF2B5EF4-FFF2-40B4-BE49-F238E27FC236}">
                <a16:creationId xmlns:a16="http://schemas.microsoft.com/office/drawing/2014/main" id="{926C3C15-1CAE-4BFA-9801-BEC3146A1A72}"/>
              </a:ext>
              <a:ext uri="{C183D7F6-B498-43B3-948B-1728B52AA6E4}">
                <adec:decorative xmlns:adec="http://schemas.microsoft.com/office/drawing/2017/decorative" val="1"/>
              </a:ext>
            </a:extLst>
          </p:cNvPr>
          <p:cNvSpPr/>
          <p:nvPr>
            <p:custDataLst>
              <p:tags r:id="rId309"/>
            </p:custDataLst>
          </p:nvPr>
        </p:nvSpPr>
        <p:spPr>
          <a:xfrm>
            <a:off x="6496050" y="2926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10" name="Rectangle 309">
            <a:extLst>
              <a:ext uri="{FF2B5EF4-FFF2-40B4-BE49-F238E27FC236}">
                <a16:creationId xmlns:a16="http://schemas.microsoft.com/office/drawing/2014/main" id="{809EB72C-7B6F-4213-8597-F5E0CB4A4417}"/>
              </a:ext>
              <a:ext uri="{C183D7F6-B498-43B3-948B-1728B52AA6E4}">
                <adec:decorative xmlns:adec="http://schemas.microsoft.com/office/drawing/2017/decorative" val="1"/>
              </a:ext>
            </a:extLst>
          </p:cNvPr>
          <p:cNvSpPr/>
          <p:nvPr>
            <p:custDataLst>
              <p:tags r:id="rId310"/>
            </p:custDataLst>
          </p:nvPr>
        </p:nvSpPr>
        <p:spPr>
          <a:xfrm>
            <a:off x="6584950" y="2926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11" name="Rectangle 310">
            <a:extLst>
              <a:ext uri="{FF2B5EF4-FFF2-40B4-BE49-F238E27FC236}">
                <a16:creationId xmlns:a16="http://schemas.microsoft.com/office/drawing/2014/main" id="{56DDE590-9905-4E59-9C2C-0A51B6FA1260}"/>
              </a:ext>
              <a:ext uri="{C183D7F6-B498-43B3-948B-1728B52AA6E4}">
                <adec:decorative xmlns:adec="http://schemas.microsoft.com/office/drawing/2017/decorative" val="1"/>
              </a:ext>
            </a:extLst>
          </p:cNvPr>
          <p:cNvSpPr/>
          <p:nvPr>
            <p:custDataLst>
              <p:tags r:id="rId311"/>
            </p:custDataLst>
          </p:nvPr>
        </p:nvSpPr>
        <p:spPr>
          <a:xfrm>
            <a:off x="6673850" y="2926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12" name="Rectangle 311">
            <a:extLst>
              <a:ext uri="{FF2B5EF4-FFF2-40B4-BE49-F238E27FC236}">
                <a16:creationId xmlns:a16="http://schemas.microsoft.com/office/drawing/2014/main" id="{B96054F4-3CDC-469E-8CF8-6874EB44DCA8}"/>
              </a:ext>
              <a:ext uri="{C183D7F6-B498-43B3-948B-1728B52AA6E4}">
                <adec:decorative xmlns:adec="http://schemas.microsoft.com/office/drawing/2017/decorative" val="1"/>
              </a:ext>
            </a:extLst>
          </p:cNvPr>
          <p:cNvSpPr/>
          <p:nvPr>
            <p:custDataLst>
              <p:tags r:id="rId312"/>
            </p:custDataLst>
          </p:nvPr>
        </p:nvSpPr>
        <p:spPr>
          <a:xfrm>
            <a:off x="6762750" y="2926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13" name="Rectangle 312">
            <a:extLst>
              <a:ext uri="{FF2B5EF4-FFF2-40B4-BE49-F238E27FC236}">
                <a16:creationId xmlns:a16="http://schemas.microsoft.com/office/drawing/2014/main" id="{01825BD5-12D5-4FBB-B0DA-30B9D3CFEE4C}"/>
              </a:ext>
              <a:ext uri="{C183D7F6-B498-43B3-948B-1728B52AA6E4}">
                <adec:decorative xmlns:adec="http://schemas.microsoft.com/office/drawing/2017/decorative" val="1"/>
              </a:ext>
            </a:extLst>
          </p:cNvPr>
          <p:cNvSpPr/>
          <p:nvPr>
            <p:custDataLst>
              <p:tags r:id="rId313"/>
            </p:custDataLst>
          </p:nvPr>
        </p:nvSpPr>
        <p:spPr>
          <a:xfrm>
            <a:off x="6851650" y="2926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14" name="Rectangle 313">
            <a:extLst>
              <a:ext uri="{FF2B5EF4-FFF2-40B4-BE49-F238E27FC236}">
                <a16:creationId xmlns:a16="http://schemas.microsoft.com/office/drawing/2014/main" id="{BCAFB0A7-B3CE-4113-85F2-3F32A83F9320}"/>
              </a:ext>
              <a:ext uri="{C183D7F6-B498-43B3-948B-1728B52AA6E4}">
                <adec:decorative xmlns:adec="http://schemas.microsoft.com/office/drawing/2017/decorative" val="1"/>
              </a:ext>
            </a:extLst>
          </p:cNvPr>
          <p:cNvSpPr/>
          <p:nvPr>
            <p:custDataLst>
              <p:tags r:id="rId314"/>
            </p:custDataLst>
          </p:nvPr>
        </p:nvSpPr>
        <p:spPr>
          <a:xfrm>
            <a:off x="6940550" y="2926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15" name="Rectangle 314">
            <a:extLst>
              <a:ext uri="{FF2B5EF4-FFF2-40B4-BE49-F238E27FC236}">
                <a16:creationId xmlns:a16="http://schemas.microsoft.com/office/drawing/2014/main" id="{95C11049-CDA1-4889-A57F-387D37323A10}"/>
              </a:ext>
              <a:ext uri="{C183D7F6-B498-43B3-948B-1728B52AA6E4}">
                <adec:decorative xmlns:adec="http://schemas.microsoft.com/office/drawing/2017/decorative" val="1"/>
              </a:ext>
            </a:extLst>
          </p:cNvPr>
          <p:cNvSpPr/>
          <p:nvPr>
            <p:custDataLst>
              <p:tags r:id="rId315"/>
            </p:custDataLst>
          </p:nvPr>
        </p:nvSpPr>
        <p:spPr>
          <a:xfrm>
            <a:off x="7029450" y="2926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16" name="Rectangle 315">
            <a:extLst>
              <a:ext uri="{FF2B5EF4-FFF2-40B4-BE49-F238E27FC236}">
                <a16:creationId xmlns:a16="http://schemas.microsoft.com/office/drawing/2014/main" id="{EA4638E6-B254-4799-865A-FF10ACF5F1B9}"/>
              </a:ext>
              <a:ext uri="{C183D7F6-B498-43B3-948B-1728B52AA6E4}">
                <adec:decorative xmlns:adec="http://schemas.microsoft.com/office/drawing/2017/decorative" val="1"/>
              </a:ext>
            </a:extLst>
          </p:cNvPr>
          <p:cNvSpPr/>
          <p:nvPr>
            <p:custDataLst>
              <p:tags r:id="rId316"/>
            </p:custDataLst>
          </p:nvPr>
        </p:nvSpPr>
        <p:spPr>
          <a:xfrm>
            <a:off x="7118350" y="2926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17" name="Rectangle 316">
            <a:extLst>
              <a:ext uri="{FF2B5EF4-FFF2-40B4-BE49-F238E27FC236}">
                <a16:creationId xmlns:a16="http://schemas.microsoft.com/office/drawing/2014/main" id="{1ACA5648-D777-445D-944B-87DB886A04AD}"/>
              </a:ext>
              <a:ext uri="{C183D7F6-B498-43B3-948B-1728B52AA6E4}">
                <adec:decorative xmlns:adec="http://schemas.microsoft.com/office/drawing/2017/decorative" val="1"/>
              </a:ext>
            </a:extLst>
          </p:cNvPr>
          <p:cNvSpPr/>
          <p:nvPr>
            <p:custDataLst>
              <p:tags r:id="rId317"/>
            </p:custDataLst>
          </p:nvPr>
        </p:nvSpPr>
        <p:spPr>
          <a:xfrm>
            <a:off x="7207250" y="2926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18" name="Rectangle 317">
            <a:extLst>
              <a:ext uri="{FF2B5EF4-FFF2-40B4-BE49-F238E27FC236}">
                <a16:creationId xmlns:a16="http://schemas.microsoft.com/office/drawing/2014/main" id="{E6FA5275-C787-400C-9656-B71E4A81E39B}"/>
              </a:ext>
              <a:ext uri="{C183D7F6-B498-43B3-948B-1728B52AA6E4}">
                <adec:decorative xmlns:adec="http://schemas.microsoft.com/office/drawing/2017/decorative" val="1"/>
              </a:ext>
            </a:extLst>
          </p:cNvPr>
          <p:cNvSpPr/>
          <p:nvPr>
            <p:custDataLst>
              <p:tags r:id="rId318"/>
            </p:custDataLst>
          </p:nvPr>
        </p:nvSpPr>
        <p:spPr>
          <a:xfrm>
            <a:off x="7296150" y="2926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19" name="Rectangle 318">
            <a:extLst>
              <a:ext uri="{FF2B5EF4-FFF2-40B4-BE49-F238E27FC236}">
                <a16:creationId xmlns:a16="http://schemas.microsoft.com/office/drawing/2014/main" id="{F041866C-588E-4980-A0BE-41FB4D4AA39D}"/>
              </a:ext>
              <a:ext uri="{C183D7F6-B498-43B3-948B-1728B52AA6E4}">
                <adec:decorative xmlns:adec="http://schemas.microsoft.com/office/drawing/2017/decorative" val="1"/>
              </a:ext>
            </a:extLst>
          </p:cNvPr>
          <p:cNvSpPr/>
          <p:nvPr>
            <p:custDataLst>
              <p:tags r:id="rId319"/>
            </p:custDataLst>
          </p:nvPr>
        </p:nvSpPr>
        <p:spPr>
          <a:xfrm>
            <a:off x="7385050" y="2926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20" name="Rectangle 319">
            <a:extLst>
              <a:ext uri="{FF2B5EF4-FFF2-40B4-BE49-F238E27FC236}">
                <a16:creationId xmlns:a16="http://schemas.microsoft.com/office/drawing/2014/main" id="{AF610C59-CF22-496D-87DF-1F0CD26CAAEA}"/>
              </a:ext>
              <a:ext uri="{C183D7F6-B498-43B3-948B-1728B52AA6E4}">
                <adec:decorative xmlns:adec="http://schemas.microsoft.com/office/drawing/2017/decorative" val="1"/>
              </a:ext>
            </a:extLst>
          </p:cNvPr>
          <p:cNvSpPr/>
          <p:nvPr>
            <p:custDataLst>
              <p:tags r:id="rId320"/>
            </p:custDataLst>
          </p:nvPr>
        </p:nvSpPr>
        <p:spPr>
          <a:xfrm>
            <a:off x="7473950" y="2926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21" name="Rectangle 320">
            <a:extLst>
              <a:ext uri="{FF2B5EF4-FFF2-40B4-BE49-F238E27FC236}">
                <a16:creationId xmlns:a16="http://schemas.microsoft.com/office/drawing/2014/main" id="{96484BC3-BDA6-49C9-BE6C-0CCE6E163F57}"/>
              </a:ext>
              <a:ext uri="{C183D7F6-B498-43B3-948B-1728B52AA6E4}">
                <adec:decorative xmlns:adec="http://schemas.microsoft.com/office/drawing/2017/decorative" val="1"/>
              </a:ext>
            </a:extLst>
          </p:cNvPr>
          <p:cNvSpPr/>
          <p:nvPr>
            <p:custDataLst>
              <p:tags r:id="rId321"/>
            </p:custDataLst>
          </p:nvPr>
        </p:nvSpPr>
        <p:spPr>
          <a:xfrm>
            <a:off x="5340350" y="3014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22" name="Rectangle 321">
            <a:extLst>
              <a:ext uri="{FF2B5EF4-FFF2-40B4-BE49-F238E27FC236}">
                <a16:creationId xmlns:a16="http://schemas.microsoft.com/office/drawing/2014/main" id="{298D8DF0-90C2-4302-99D5-B2C2465091D7}"/>
              </a:ext>
              <a:ext uri="{C183D7F6-B498-43B3-948B-1728B52AA6E4}">
                <adec:decorative xmlns:adec="http://schemas.microsoft.com/office/drawing/2017/decorative" val="1"/>
              </a:ext>
            </a:extLst>
          </p:cNvPr>
          <p:cNvSpPr/>
          <p:nvPr>
            <p:custDataLst>
              <p:tags r:id="rId322"/>
            </p:custDataLst>
          </p:nvPr>
        </p:nvSpPr>
        <p:spPr>
          <a:xfrm>
            <a:off x="5429250" y="3014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23" name="Rectangle 322">
            <a:extLst>
              <a:ext uri="{FF2B5EF4-FFF2-40B4-BE49-F238E27FC236}">
                <a16:creationId xmlns:a16="http://schemas.microsoft.com/office/drawing/2014/main" id="{E212816F-9611-4BB5-AE92-7CC323533D02}"/>
              </a:ext>
              <a:ext uri="{C183D7F6-B498-43B3-948B-1728B52AA6E4}">
                <adec:decorative xmlns:adec="http://schemas.microsoft.com/office/drawing/2017/decorative" val="1"/>
              </a:ext>
            </a:extLst>
          </p:cNvPr>
          <p:cNvSpPr/>
          <p:nvPr>
            <p:custDataLst>
              <p:tags r:id="rId323"/>
            </p:custDataLst>
          </p:nvPr>
        </p:nvSpPr>
        <p:spPr>
          <a:xfrm>
            <a:off x="5518150" y="3014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24" name="Rectangle 323">
            <a:extLst>
              <a:ext uri="{FF2B5EF4-FFF2-40B4-BE49-F238E27FC236}">
                <a16:creationId xmlns:a16="http://schemas.microsoft.com/office/drawing/2014/main" id="{2C1E0D28-9E66-41E3-A5A4-5C28FEE94952}"/>
              </a:ext>
              <a:ext uri="{C183D7F6-B498-43B3-948B-1728B52AA6E4}">
                <adec:decorative xmlns:adec="http://schemas.microsoft.com/office/drawing/2017/decorative" val="1"/>
              </a:ext>
            </a:extLst>
          </p:cNvPr>
          <p:cNvSpPr/>
          <p:nvPr>
            <p:custDataLst>
              <p:tags r:id="rId324"/>
            </p:custDataLst>
          </p:nvPr>
        </p:nvSpPr>
        <p:spPr>
          <a:xfrm>
            <a:off x="5607050" y="3014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25" name="Rectangle 324">
            <a:extLst>
              <a:ext uri="{FF2B5EF4-FFF2-40B4-BE49-F238E27FC236}">
                <a16:creationId xmlns:a16="http://schemas.microsoft.com/office/drawing/2014/main" id="{9B2EC9FC-C3FB-470E-9C84-003B411AF5C6}"/>
              </a:ext>
              <a:ext uri="{C183D7F6-B498-43B3-948B-1728B52AA6E4}">
                <adec:decorative xmlns:adec="http://schemas.microsoft.com/office/drawing/2017/decorative" val="1"/>
              </a:ext>
            </a:extLst>
          </p:cNvPr>
          <p:cNvSpPr/>
          <p:nvPr>
            <p:custDataLst>
              <p:tags r:id="rId325"/>
            </p:custDataLst>
          </p:nvPr>
        </p:nvSpPr>
        <p:spPr>
          <a:xfrm>
            <a:off x="5695950" y="3014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26" name="Rectangle 325">
            <a:extLst>
              <a:ext uri="{FF2B5EF4-FFF2-40B4-BE49-F238E27FC236}">
                <a16:creationId xmlns:a16="http://schemas.microsoft.com/office/drawing/2014/main" id="{60C69565-A565-4B2B-9A93-2C988EBC72B2}"/>
              </a:ext>
              <a:ext uri="{C183D7F6-B498-43B3-948B-1728B52AA6E4}">
                <adec:decorative xmlns:adec="http://schemas.microsoft.com/office/drawing/2017/decorative" val="1"/>
              </a:ext>
            </a:extLst>
          </p:cNvPr>
          <p:cNvSpPr/>
          <p:nvPr>
            <p:custDataLst>
              <p:tags r:id="rId326"/>
            </p:custDataLst>
          </p:nvPr>
        </p:nvSpPr>
        <p:spPr>
          <a:xfrm>
            <a:off x="5784850" y="3014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27" name="Rectangle 326">
            <a:extLst>
              <a:ext uri="{FF2B5EF4-FFF2-40B4-BE49-F238E27FC236}">
                <a16:creationId xmlns:a16="http://schemas.microsoft.com/office/drawing/2014/main" id="{C5C41401-C60E-42C0-9128-EFDEC6D4CBB1}"/>
              </a:ext>
              <a:ext uri="{C183D7F6-B498-43B3-948B-1728B52AA6E4}">
                <adec:decorative xmlns:adec="http://schemas.microsoft.com/office/drawing/2017/decorative" val="1"/>
              </a:ext>
            </a:extLst>
          </p:cNvPr>
          <p:cNvSpPr/>
          <p:nvPr>
            <p:custDataLst>
              <p:tags r:id="rId327"/>
            </p:custDataLst>
          </p:nvPr>
        </p:nvSpPr>
        <p:spPr>
          <a:xfrm>
            <a:off x="5873750" y="3014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28" name="Rectangle 327">
            <a:extLst>
              <a:ext uri="{FF2B5EF4-FFF2-40B4-BE49-F238E27FC236}">
                <a16:creationId xmlns:a16="http://schemas.microsoft.com/office/drawing/2014/main" id="{968B3895-1A46-4F00-B508-61C1BB6C4A59}"/>
              </a:ext>
              <a:ext uri="{C183D7F6-B498-43B3-948B-1728B52AA6E4}">
                <adec:decorative xmlns:adec="http://schemas.microsoft.com/office/drawing/2017/decorative" val="1"/>
              </a:ext>
            </a:extLst>
          </p:cNvPr>
          <p:cNvSpPr/>
          <p:nvPr>
            <p:custDataLst>
              <p:tags r:id="rId328"/>
            </p:custDataLst>
          </p:nvPr>
        </p:nvSpPr>
        <p:spPr>
          <a:xfrm>
            <a:off x="5962650" y="3014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29" name="Rectangle 328">
            <a:extLst>
              <a:ext uri="{FF2B5EF4-FFF2-40B4-BE49-F238E27FC236}">
                <a16:creationId xmlns:a16="http://schemas.microsoft.com/office/drawing/2014/main" id="{8E18ECEF-DB06-4DBF-B903-66A7F2E9F0D7}"/>
              </a:ext>
              <a:ext uri="{C183D7F6-B498-43B3-948B-1728B52AA6E4}">
                <adec:decorative xmlns:adec="http://schemas.microsoft.com/office/drawing/2017/decorative" val="1"/>
              </a:ext>
            </a:extLst>
          </p:cNvPr>
          <p:cNvSpPr/>
          <p:nvPr>
            <p:custDataLst>
              <p:tags r:id="rId329"/>
            </p:custDataLst>
          </p:nvPr>
        </p:nvSpPr>
        <p:spPr>
          <a:xfrm>
            <a:off x="6051550" y="3014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30" name="Rectangle 329">
            <a:extLst>
              <a:ext uri="{FF2B5EF4-FFF2-40B4-BE49-F238E27FC236}">
                <a16:creationId xmlns:a16="http://schemas.microsoft.com/office/drawing/2014/main" id="{23904566-A24F-4794-941F-2B2912F6B508}"/>
              </a:ext>
              <a:ext uri="{C183D7F6-B498-43B3-948B-1728B52AA6E4}">
                <adec:decorative xmlns:adec="http://schemas.microsoft.com/office/drawing/2017/decorative" val="1"/>
              </a:ext>
            </a:extLst>
          </p:cNvPr>
          <p:cNvSpPr/>
          <p:nvPr>
            <p:custDataLst>
              <p:tags r:id="rId330"/>
            </p:custDataLst>
          </p:nvPr>
        </p:nvSpPr>
        <p:spPr>
          <a:xfrm>
            <a:off x="6140450" y="3014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31" name="Rectangle 330">
            <a:extLst>
              <a:ext uri="{FF2B5EF4-FFF2-40B4-BE49-F238E27FC236}">
                <a16:creationId xmlns:a16="http://schemas.microsoft.com/office/drawing/2014/main" id="{370EDF93-BDDD-4025-81CA-DE49FC3DCF90}"/>
              </a:ext>
              <a:ext uri="{C183D7F6-B498-43B3-948B-1728B52AA6E4}">
                <adec:decorative xmlns:adec="http://schemas.microsoft.com/office/drawing/2017/decorative" val="1"/>
              </a:ext>
            </a:extLst>
          </p:cNvPr>
          <p:cNvSpPr/>
          <p:nvPr>
            <p:custDataLst>
              <p:tags r:id="rId331"/>
            </p:custDataLst>
          </p:nvPr>
        </p:nvSpPr>
        <p:spPr>
          <a:xfrm>
            <a:off x="6229350" y="3014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32" name="Rectangle 331">
            <a:extLst>
              <a:ext uri="{FF2B5EF4-FFF2-40B4-BE49-F238E27FC236}">
                <a16:creationId xmlns:a16="http://schemas.microsoft.com/office/drawing/2014/main" id="{7E19D8C1-5CB9-4129-918D-626F1E890E3A}"/>
              </a:ext>
              <a:ext uri="{C183D7F6-B498-43B3-948B-1728B52AA6E4}">
                <adec:decorative xmlns:adec="http://schemas.microsoft.com/office/drawing/2017/decorative" val="1"/>
              </a:ext>
            </a:extLst>
          </p:cNvPr>
          <p:cNvSpPr/>
          <p:nvPr>
            <p:custDataLst>
              <p:tags r:id="rId332"/>
            </p:custDataLst>
          </p:nvPr>
        </p:nvSpPr>
        <p:spPr>
          <a:xfrm>
            <a:off x="6318250" y="3014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33" name="Rectangle 332">
            <a:extLst>
              <a:ext uri="{FF2B5EF4-FFF2-40B4-BE49-F238E27FC236}">
                <a16:creationId xmlns:a16="http://schemas.microsoft.com/office/drawing/2014/main" id="{5A991224-197C-4A2C-B079-21105FDD9CE1}"/>
              </a:ext>
              <a:ext uri="{C183D7F6-B498-43B3-948B-1728B52AA6E4}">
                <adec:decorative xmlns:adec="http://schemas.microsoft.com/office/drawing/2017/decorative" val="1"/>
              </a:ext>
            </a:extLst>
          </p:cNvPr>
          <p:cNvSpPr/>
          <p:nvPr>
            <p:custDataLst>
              <p:tags r:id="rId333"/>
            </p:custDataLst>
          </p:nvPr>
        </p:nvSpPr>
        <p:spPr>
          <a:xfrm>
            <a:off x="6407150" y="3014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34" name="Rectangle 333">
            <a:extLst>
              <a:ext uri="{FF2B5EF4-FFF2-40B4-BE49-F238E27FC236}">
                <a16:creationId xmlns:a16="http://schemas.microsoft.com/office/drawing/2014/main" id="{0DFDDF64-00FD-4ADF-AE1B-B8021827F61E}"/>
              </a:ext>
              <a:ext uri="{C183D7F6-B498-43B3-948B-1728B52AA6E4}">
                <adec:decorative xmlns:adec="http://schemas.microsoft.com/office/drawing/2017/decorative" val="1"/>
              </a:ext>
            </a:extLst>
          </p:cNvPr>
          <p:cNvSpPr/>
          <p:nvPr>
            <p:custDataLst>
              <p:tags r:id="rId334"/>
            </p:custDataLst>
          </p:nvPr>
        </p:nvSpPr>
        <p:spPr>
          <a:xfrm>
            <a:off x="6496050" y="3014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35" name="Rectangle 334">
            <a:extLst>
              <a:ext uri="{FF2B5EF4-FFF2-40B4-BE49-F238E27FC236}">
                <a16:creationId xmlns:a16="http://schemas.microsoft.com/office/drawing/2014/main" id="{D4175223-F319-4742-8C42-3774722C6B02}"/>
              </a:ext>
              <a:ext uri="{C183D7F6-B498-43B3-948B-1728B52AA6E4}">
                <adec:decorative xmlns:adec="http://schemas.microsoft.com/office/drawing/2017/decorative" val="1"/>
              </a:ext>
            </a:extLst>
          </p:cNvPr>
          <p:cNvSpPr/>
          <p:nvPr>
            <p:custDataLst>
              <p:tags r:id="rId335"/>
            </p:custDataLst>
          </p:nvPr>
        </p:nvSpPr>
        <p:spPr>
          <a:xfrm>
            <a:off x="6584950" y="3014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36" name="Rectangle 335">
            <a:extLst>
              <a:ext uri="{FF2B5EF4-FFF2-40B4-BE49-F238E27FC236}">
                <a16:creationId xmlns:a16="http://schemas.microsoft.com/office/drawing/2014/main" id="{0774571E-1381-4922-A122-651636DB586C}"/>
              </a:ext>
              <a:ext uri="{C183D7F6-B498-43B3-948B-1728B52AA6E4}">
                <adec:decorative xmlns:adec="http://schemas.microsoft.com/office/drawing/2017/decorative" val="1"/>
              </a:ext>
            </a:extLst>
          </p:cNvPr>
          <p:cNvSpPr/>
          <p:nvPr>
            <p:custDataLst>
              <p:tags r:id="rId336"/>
            </p:custDataLst>
          </p:nvPr>
        </p:nvSpPr>
        <p:spPr>
          <a:xfrm>
            <a:off x="6673850" y="3014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37" name="Rectangle 336">
            <a:extLst>
              <a:ext uri="{FF2B5EF4-FFF2-40B4-BE49-F238E27FC236}">
                <a16:creationId xmlns:a16="http://schemas.microsoft.com/office/drawing/2014/main" id="{E5E78DC8-1768-4BCA-8FC3-F59D922580D3}"/>
              </a:ext>
              <a:ext uri="{C183D7F6-B498-43B3-948B-1728B52AA6E4}">
                <adec:decorative xmlns:adec="http://schemas.microsoft.com/office/drawing/2017/decorative" val="1"/>
              </a:ext>
            </a:extLst>
          </p:cNvPr>
          <p:cNvSpPr/>
          <p:nvPr>
            <p:custDataLst>
              <p:tags r:id="rId337"/>
            </p:custDataLst>
          </p:nvPr>
        </p:nvSpPr>
        <p:spPr>
          <a:xfrm>
            <a:off x="6762750" y="3014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38" name="Rectangle 337">
            <a:extLst>
              <a:ext uri="{FF2B5EF4-FFF2-40B4-BE49-F238E27FC236}">
                <a16:creationId xmlns:a16="http://schemas.microsoft.com/office/drawing/2014/main" id="{B95C515A-6EFE-4C69-9540-99C9A392763A}"/>
              </a:ext>
              <a:ext uri="{C183D7F6-B498-43B3-948B-1728B52AA6E4}">
                <adec:decorative xmlns:adec="http://schemas.microsoft.com/office/drawing/2017/decorative" val="1"/>
              </a:ext>
            </a:extLst>
          </p:cNvPr>
          <p:cNvSpPr/>
          <p:nvPr>
            <p:custDataLst>
              <p:tags r:id="rId338"/>
            </p:custDataLst>
          </p:nvPr>
        </p:nvSpPr>
        <p:spPr>
          <a:xfrm>
            <a:off x="6851650" y="3014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39" name="Rectangle 338">
            <a:extLst>
              <a:ext uri="{FF2B5EF4-FFF2-40B4-BE49-F238E27FC236}">
                <a16:creationId xmlns:a16="http://schemas.microsoft.com/office/drawing/2014/main" id="{710B9516-B096-430B-BDA3-F1F1484F5A42}"/>
              </a:ext>
              <a:ext uri="{C183D7F6-B498-43B3-948B-1728B52AA6E4}">
                <adec:decorative xmlns:adec="http://schemas.microsoft.com/office/drawing/2017/decorative" val="1"/>
              </a:ext>
            </a:extLst>
          </p:cNvPr>
          <p:cNvSpPr/>
          <p:nvPr>
            <p:custDataLst>
              <p:tags r:id="rId339"/>
            </p:custDataLst>
          </p:nvPr>
        </p:nvSpPr>
        <p:spPr>
          <a:xfrm>
            <a:off x="6940550" y="3014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40" name="Rectangle 339">
            <a:extLst>
              <a:ext uri="{FF2B5EF4-FFF2-40B4-BE49-F238E27FC236}">
                <a16:creationId xmlns:a16="http://schemas.microsoft.com/office/drawing/2014/main" id="{8CA8C279-7678-4844-8722-7E9671138040}"/>
              </a:ext>
              <a:ext uri="{C183D7F6-B498-43B3-948B-1728B52AA6E4}">
                <adec:decorative xmlns:adec="http://schemas.microsoft.com/office/drawing/2017/decorative" val="1"/>
              </a:ext>
            </a:extLst>
          </p:cNvPr>
          <p:cNvSpPr/>
          <p:nvPr>
            <p:custDataLst>
              <p:tags r:id="rId340"/>
            </p:custDataLst>
          </p:nvPr>
        </p:nvSpPr>
        <p:spPr>
          <a:xfrm>
            <a:off x="7029450" y="3014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41" name="Rectangle 340">
            <a:extLst>
              <a:ext uri="{FF2B5EF4-FFF2-40B4-BE49-F238E27FC236}">
                <a16:creationId xmlns:a16="http://schemas.microsoft.com/office/drawing/2014/main" id="{7408FFF3-1167-4E64-9128-F1B473BFF9BB}"/>
              </a:ext>
              <a:ext uri="{C183D7F6-B498-43B3-948B-1728B52AA6E4}">
                <adec:decorative xmlns:adec="http://schemas.microsoft.com/office/drawing/2017/decorative" val="1"/>
              </a:ext>
            </a:extLst>
          </p:cNvPr>
          <p:cNvSpPr/>
          <p:nvPr>
            <p:custDataLst>
              <p:tags r:id="rId341"/>
            </p:custDataLst>
          </p:nvPr>
        </p:nvSpPr>
        <p:spPr>
          <a:xfrm>
            <a:off x="7118350" y="3014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42" name="Rectangle 341">
            <a:extLst>
              <a:ext uri="{FF2B5EF4-FFF2-40B4-BE49-F238E27FC236}">
                <a16:creationId xmlns:a16="http://schemas.microsoft.com/office/drawing/2014/main" id="{62C390AD-817F-4817-AE57-B712C7656208}"/>
              </a:ext>
              <a:ext uri="{C183D7F6-B498-43B3-948B-1728B52AA6E4}">
                <adec:decorative xmlns:adec="http://schemas.microsoft.com/office/drawing/2017/decorative" val="1"/>
              </a:ext>
            </a:extLst>
          </p:cNvPr>
          <p:cNvSpPr/>
          <p:nvPr>
            <p:custDataLst>
              <p:tags r:id="rId342"/>
            </p:custDataLst>
          </p:nvPr>
        </p:nvSpPr>
        <p:spPr>
          <a:xfrm>
            <a:off x="7207250" y="3014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43" name="Rectangle 342">
            <a:extLst>
              <a:ext uri="{FF2B5EF4-FFF2-40B4-BE49-F238E27FC236}">
                <a16:creationId xmlns:a16="http://schemas.microsoft.com/office/drawing/2014/main" id="{6B11E408-F1A8-4707-B390-F9327513F8BC}"/>
              </a:ext>
              <a:ext uri="{C183D7F6-B498-43B3-948B-1728B52AA6E4}">
                <adec:decorative xmlns:adec="http://schemas.microsoft.com/office/drawing/2017/decorative" val="1"/>
              </a:ext>
            </a:extLst>
          </p:cNvPr>
          <p:cNvSpPr/>
          <p:nvPr>
            <p:custDataLst>
              <p:tags r:id="rId343"/>
            </p:custDataLst>
          </p:nvPr>
        </p:nvSpPr>
        <p:spPr>
          <a:xfrm>
            <a:off x="7296150" y="3014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44" name="Rectangle 343">
            <a:extLst>
              <a:ext uri="{FF2B5EF4-FFF2-40B4-BE49-F238E27FC236}">
                <a16:creationId xmlns:a16="http://schemas.microsoft.com/office/drawing/2014/main" id="{DE899219-853E-4EAB-BD4D-D5A4577AB122}"/>
              </a:ext>
              <a:ext uri="{C183D7F6-B498-43B3-948B-1728B52AA6E4}">
                <adec:decorative xmlns:adec="http://schemas.microsoft.com/office/drawing/2017/decorative" val="1"/>
              </a:ext>
            </a:extLst>
          </p:cNvPr>
          <p:cNvSpPr/>
          <p:nvPr>
            <p:custDataLst>
              <p:tags r:id="rId344"/>
            </p:custDataLst>
          </p:nvPr>
        </p:nvSpPr>
        <p:spPr>
          <a:xfrm>
            <a:off x="7385050" y="3014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45" name="Rectangle 344">
            <a:extLst>
              <a:ext uri="{FF2B5EF4-FFF2-40B4-BE49-F238E27FC236}">
                <a16:creationId xmlns:a16="http://schemas.microsoft.com/office/drawing/2014/main" id="{1C7F7A9A-A081-41BF-BF1D-A38C9F76440C}"/>
              </a:ext>
              <a:ext uri="{C183D7F6-B498-43B3-948B-1728B52AA6E4}">
                <adec:decorative xmlns:adec="http://schemas.microsoft.com/office/drawing/2017/decorative" val="1"/>
              </a:ext>
            </a:extLst>
          </p:cNvPr>
          <p:cNvSpPr/>
          <p:nvPr>
            <p:custDataLst>
              <p:tags r:id="rId345"/>
            </p:custDataLst>
          </p:nvPr>
        </p:nvSpPr>
        <p:spPr>
          <a:xfrm>
            <a:off x="7473950" y="3014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46" name="Rectangle 345">
            <a:extLst>
              <a:ext uri="{FF2B5EF4-FFF2-40B4-BE49-F238E27FC236}">
                <a16:creationId xmlns:a16="http://schemas.microsoft.com/office/drawing/2014/main" id="{2C969A9F-2347-4864-B573-29A543F59C9F}"/>
              </a:ext>
              <a:ext uri="{C183D7F6-B498-43B3-948B-1728B52AA6E4}">
                <adec:decorative xmlns:adec="http://schemas.microsoft.com/office/drawing/2017/decorative" val="1"/>
              </a:ext>
            </a:extLst>
          </p:cNvPr>
          <p:cNvSpPr/>
          <p:nvPr>
            <p:custDataLst>
              <p:tags r:id="rId346"/>
            </p:custDataLst>
          </p:nvPr>
        </p:nvSpPr>
        <p:spPr>
          <a:xfrm>
            <a:off x="7562850" y="3014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47" name="Rectangle 346">
            <a:extLst>
              <a:ext uri="{FF2B5EF4-FFF2-40B4-BE49-F238E27FC236}">
                <a16:creationId xmlns:a16="http://schemas.microsoft.com/office/drawing/2014/main" id="{51912207-E401-4AD5-8F64-9B6D37437679}"/>
              </a:ext>
              <a:ext uri="{C183D7F6-B498-43B3-948B-1728B52AA6E4}">
                <adec:decorative xmlns:adec="http://schemas.microsoft.com/office/drawing/2017/decorative" val="1"/>
              </a:ext>
            </a:extLst>
          </p:cNvPr>
          <p:cNvSpPr/>
          <p:nvPr>
            <p:custDataLst>
              <p:tags r:id="rId347"/>
            </p:custDataLst>
          </p:nvPr>
        </p:nvSpPr>
        <p:spPr>
          <a:xfrm>
            <a:off x="7651750" y="3014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48" name="Rectangle 347">
            <a:extLst>
              <a:ext uri="{FF2B5EF4-FFF2-40B4-BE49-F238E27FC236}">
                <a16:creationId xmlns:a16="http://schemas.microsoft.com/office/drawing/2014/main" id="{4963DF15-CD87-4E4E-8310-25E814191B4A}"/>
              </a:ext>
              <a:ext uri="{C183D7F6-B498-43B3-948B-1728B52AA6E4}">
                <adec:decorative xmlns:adec="http://schemas.microsoft.com/office/drawing/2017/decorative" val="1"/>
              </a:ext>
            </a:extLst>
          </p:cNvPr>
          <p:cNvSpPr/>
          <p:nvPr>
            <p:custDataLst>
              <p:tags r:id="rId348"/>
            </p:custDataLst>
          </p:nvPr>
        </p:nvSpPr>
        <p:spPr>
          <a:xfrm>
            <a:off x="7740650" y="3014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49" name="Rectangle 348">
            <a:extLst>
              <a:ext uri="{FF2B5EF4-FFF2-40B4-BE49-F238E27FC236}">
                <a16:creationId xmlns:a16="http://schemas.microsoft.com/office/drawing/2014/main" id="{13552555-0EC4-4243-BB2D-92D6472145C8}"/>
              </a:ext>
              <a:ext uri="{C183D7F6-B498-43B3-948B-1728B52AA6E4}">
                <adec:decorative xmlns:adec="http://schemas.microsoft.com/office/drawing/2017/decorative" val="1"/>
              </a:ext>
            </a:extLst>
          </p:cNvPr>
          <p:cNvSpPr/>
          <p:nvPr>
            <p:custDataLst>
              <p:tags r:id="rId349"/>
            </p:custDataLst>
          </p:nvPr>
        </p:nvSpPr>
        <p:spPr>
          <a:xfrm>
            <a:off x="7829550" y="3014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50" name="Rectangle 349">
            <a:extLst>
              <a:ext uri="{FF2B5EF4-FFF2-40B4-BE49-F238E27FC236}">
                <a16:creationId xmlns:a16="http://schemas.microsoft.com/office/drawing/2014/main" id="{B8C47E72-46E1-4CD9-A1EE-42CAA4C5CD74}"/>
              </a:ext>
              <a:ext uri="{C183D7F6-B498-43B3-948B-1728B52AA6E4}">
                <adec:decorative xmlns:adec="http://schemas.microsoft.com/office/drawing/2017/decorative" val="1"/>
              </a:ext>
            </a:extLst>
          </p:cNvPr>
          <p:cNvSpPr/>
          <p:nvPr>
            <p:custDataLst>
              <p:tags r:id="rId350"/>
            </p:custDataLst>
          </p:nvPr>
        </p:nvSpPr>
        <p:spPr>
          <a:xfrm>
            <a:off x="5340350" y="3103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51" name="Rectangle 350">
            <a:extLst>
              <a:ext uri="{FF2B5EF4-FFF2-40B4-BE49-F238E27FC236}">
                <a16:creationId xmlns:a16="http://schemas.microsoft.com/office/drawing/2014/main" id="{15582059-CC5A-4075-981D-E05FEBC9ADB2}"/>
              </a:ext>
              <a:ext uri="{C183D7F6-B498-43B3-948B-1728B52AA6E4}">
                <adec:decorative xmlns:adec="http://schemas.microsoft.com/office/drawing/2017/decorative" val="1"/>
              </a:ext>
            </a:extLst>
          </p:cNvPr>
          <p:cNvSpPr/>
          <p:nvPr>
            <p:custDataLst>
              <p:tags r:id="rId351"/>
            </p:custDataLst>
          </p:nvPr>
        </p:nvSpPr>
        <p:spPr>
          <a:xfrm>
            <a:off x="5429250" y="3103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52" name="Rectangle 351">
            <a:extLst>
              <a:ext uri="{FF2B5EF4-FFF2-40B4-BE49-F238E27FC236}">
                <a16:creationId xmlns:a16="http://schemas.microsoft.com/office/drawing/2014/main" id="{CEC34B65-C4CB-4556-9190-D41FF75E36F1}"/>
              </a:ext>
              <a:ext uri="{C183D7F6-B498-43B3-948B-1728B52AA6E4}">
                <adec:decorative xmlns:adec="http://schemas.microsoft.com/office/drawing/2017/decorative" val="1"/>
              </a:ext>
            </a:extLst>
          </p:cNvPr>
          <p:cNvSpPr/>
          <p:nvPr>
            <p:custDataLst>
              <p:tags r:id="rId352"/>
            </p:custDataLst>
          </p:nvPr>
        </p:nvSpPr>
        <p:spPr>
          <a:xfrm>
            <a:off x="5518150" y="3103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53" name="Rectangle 352">
            <a:extLst>
              <a:ext uri="{FF2B5EF4-FFF2-40B4-BE49-F238E27FC236}">
                <a16:creationId xmlns:a16="http://schemas.microsoft.com/office/drawing/2014/main" id="{206B7D52-E3C9-475E-AF6C-C88A4558795E}"/>
              </a:ext>
              <a:ext uri="{C183D7F6-B498-43B3-948B-1728B52AA6E4}">
                <adec:decorative xmlns:adec="http://schemas.microsoft.com/office/drawing/2017/decorative" val="1"/>
              </a:ext>
            </a:extLst>
          </p:cNvPr>
          <p:cNvSpPr/>
          <p:nvPr>
            <p:custDataLst>
              <p:tags r:id="rId353"/>
            </p:custDataLst>
          </p:nvPr>
        </p:nvSpPr>
        <p:spPr>
          <a:xfrm>
            <a:off x="5607050" y="3103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54" name="Rectangle 353">
            <a:extLst>
              <a:ext uri="{FF2B5EF4-FFF2-40B4-BE49-F238E27FC236}">
                <a16:creationId xmlns:a16="http://schemas.microsoft.com/office/drawing/2014/main" id="{0DE7D1E7-449A-41CF-B1C7-196716017202}"/>
              </a:ext>
              <a:ext uri="{C183D7F6-B498-43B3-948B-1728B52AA6E4}">
                <adec:decorative xmlns:adec="http://schemas.microsoft.com/office/drawing/2017/decorative" val="1"/>
              </a:ext>
            </a:extLst>
          </p:cNvPr>
          <p:cNvSpPr/>
          <p:nvPr>
            <p:custDataLst>
              <p:tags r:id="rId354"/>
            </p:custDataLst>
          </p:nvPr>
        </p:nvSpPr>
        <p:spPr>
          <a:xfrm>
            <a:off x="5695950" y="3103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55" name="Rectangle 354">
            <a:extLst>
              <a:ext uri="{FF2B5EF4-FFF2-40B4-BE49-F238E27FC236}">
                <a16:creationId xmlns:a16="http://schemas.microsoft.com/office/drawing/2014/main" id="{2AFA9ECD-791F-41D4-9622-4D1978191AF6}"/>
              </a:ext>
              <a:ext uri="{C183D7F6-B498-43B3-948B-1728B52AA6E4}">
                <adec:decorative xmlns:adec="http://schemas.microsoft.com/office/drawing/2017/decorative" val="1"/>
              </a:ext>
            </a:extLst>
          </p:cNvPr>
          <p:cNvSpPr/>
          <p:nvPr>
            <p:custDataLst>
              <p:tags r:id="rId355"/>
            </p:custDataLst>
          </p:nvPr>
        </p:nvSpPr>
        <p:spPr>
          <a:xfrm>
            <a:off x="5784850" y="3103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56" name="Rectangle 355">
            <a:extLst>
              <a:ext uri="{FF2B5EF4-FFF2-40B4-BE49-F238E27FC236}">
                <a16:creationId xmlns:a16="http://schemas.microsoft.com/office/drawing/2014/main" id="{D5B515AE-BAE4-4296-88C3-927432FE3508}"/>
              </a:ext>
              <a:ext uri="{C183D7F6-B498-43B3-948B-1728B52AA6E4}">
                <adec:decorative xmlns:adec="http://schemas.microsoft.com/office/drawing/2017/decorative" val="1"/>
              </a:ext>
            </a:extLst>
          </p:cNvPr>
          <p:cNvSpPr/>
          <p:nvPr>
            <p:custDataLst>
              <p:tags r:id="rId356"/>
            </p:custDataLst>
          </p:nvPr>
        </p:nvSpPr>
        <p:spPr>
          <a:xfrm>
            <a:off x="5873750" y="3103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57" name="Rectangle 356">
            <a:extLst>
              <a:ext uri="{FF2B5EF4-FFF2-40B4-BE49-F238E27FC236}">
                <a16:creationId xmlns:a16="http://schemas.microsoft.com/office/drawing/2014/main" id="{322C482D-45B5-4566-AC30-A30238318C9E}"/>
              </a:ext>
              <a:ext uri="{C183D7F6-B498-43B3-948B-1728B52AA6E4}">
                <adec:decorative xmlns:adec="http://schemas.microsoft.com/office/drawing/2017/decorative" val="1"/>
              </a:ext>
            </a:extLst>
          </p:cNvPr>
          <p:cNvSpPr/>
          <p:nvPr>
            <p:custDataLst>
              <p:tags r:id="rId357"/>
            </p:custDataLst>
          </p:nvPr>
        </p:nvSpPr>
        <p:spPr>
          <a:xfrm>
            <a:off x="5962650" y="3103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58" name="Rectangle 357">
            <a:extLst>
              <a:ext uri="{FF2B5EF4-FFF2-40B4-BE49-F238E27FC236}">
                <a16:creationId xmlns:a16="http://schemas.microsoft.com/office/drawing/2014/main" id="{8833650C-984D-48A0-A0D4-50DEBD3A09B3}"/>
              </a:ext>
              <a:ext uri="{C183D7F6-B498-43B3-948B-1728B52AA6E4}">
                <adec:decorative xmlns:adec="http://schemas.microsoft.com/office/drawing/2017/decorative" val="1"/>
              </a:ext>
            </a:extLst>
          </p:cNvPr>
          <p:cNvSpPr/>
          <p:nvPr>
            <p:custDataLst>
              <p:tags r:id="rId358"/>
            </p:custDataLst>
          </p:nvPr>
        </p:nvSpPr>
        <p:spPr>
          <a:xfrm>
            <a:off x="6051550" y="3103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59" name="Rectangle 358">
            <a:extLst>
              <a:ext uri="{FF2B5EF4-FFF2-40B4-BE49-F238E27FC236}">
                <a16:creationId xmlns:a16="http://schemas.microsoft.com/office/drawing/2014/main" id="{DA0B9252-9221-4A21-B6F4-95A016E633E3}"/>
              </a:ext>
              <a:ext uri="{C183D7F6-B498-43B3-948B-1728B52AA6E4}">
                <adec:decorative xmlns:adec="http://schemas.microsoft.com/office/drawing/2017/decorative" val="1"/>
              </a:ext>
            </a:extLst>
          </p:cNvPr>
          <p:cNvSpPr/>
          <p:nvPr>
            <p:custDataLst>
              <p:tags r:id="rId359"/>
            </p:custDataLst>
          </p:nvPr>
        </p:nvSpPr>
        <p:spPr>
          <a:xfrm>
            <a:off x="6140450" y="3103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60" name="Rectangle 359">
            <a:extLst>
              <a:ext uri="{FF2B5EF4-FFF2-40B4-BE49-F238E27FC236}">
                <a16:creationId xmlns:a16="http://schemas.microsoft.com/office/drawing/2014/main" id="{DCF51BF8-1B45-4331-B332-49C71CF3E08D}"/>
              </a:ext>
              <a:ext uri="{C183D7F6-B498-43B3-948B-1728B52AA6E4}">
                <adec:decorative xmlns:adec="http://schemas.microsoft.com/office/drawing/2017/decorative" val="1"/>
              </a:ext>
            </a:extLst>
          </p:cNvPr>
          <p:cNvSpPr/>
          <p:nvPr>
            <p:custDataLst>
              <p:tags r:id="rId360"/>
            </p:custDataLst>
          </p:nvPr>
        </p:nvSpPr>
        <p:spPr>
          <a:xfrm>
            <a:off x="6229350" y="3103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61" name="Rectangle 360">
            <a:extLst>
              <a:ext uri="{FF2B5EF4-FFF2-40B4-BE49-F238E27FC236}">
                <a16:creationId xmlns:a16="http://schemas.microsoft.com/office/drawing/2014/main" id="{85EB94E2-AAA0-44F5-B1AE-DE88C49CED8D}"/>
              </a:ext>
              <a:ext uri="{C183D7F6-B498-43B3-948B-1728B52AA6E4}">
                <adec:decorative xmlns:adec="http://schemas.microsoft.com/office/drawing/2017/decorative" val="1"/>
              </a:ext>
            </a:extLst>
          </p:cNvPr>
          <p:cNvSpPr/>
          <p:nvPr>
            <p:custDataLst>
              <p:tags r:id="rId361"/>
            </p:custDataLst>
          </p:nvPr>
        </p:nvSpPr>
        <p:spPr>
          <a:xfrm>
            <a:off x="6318250" y="3103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62" name="Rectangle 361">
            <a:extLst>
              <a:ext uri="{FF2B5EF4-FFF2-40B4-BE49-F238E27FC236}">
                <a16:creationId xmlns:a16="http://schemas.microsoft.com/office/drawing/2014/main" id="{C91EC26E-CC6B-4E71-BEEC-62A4DF6DE49B}"/>
              </a:ext>
              <a:ext uri="{C183D7F6-B498-43B3-948B-1728B52AA6E4}">
                <adec:decorative xmlns:adec="http://schemas.microsoft.com/office/drawing/2017/decorative" val="1"/>
              </a:ext>
            </a:extLst>
          </p:cNvPr>
          <p:cNvSpPr/>
          <p:nvPr>
            <p:custDataLst>
              <p:tags r:id="rId362"/>
            </p:custDataLst>
          </p:nvPr>
        </p:nvSpPr>
        <p:spPr>
          <a:xfrm>
            <a:off x="6407150" y="3103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63" name="Rectangle 362">
            <a:extLst>
              <a:ext uri="{FF2B5EF4-FFF2-40B4-BE49-F238E27FC236}">
                <a16:creationId xmlns:a16="http://schemas.microsoft.com/office/drawing/2014/main" id="{9106C2E4-8D40-4F68-A436-3C5B19F4DF60}"/>
              </a:ext>
              <a:ext uri="{C183D7F6-B498-43B3-948B-1728B52AA6E4}">
                <adec:decorative xmlns:adec="http://schemas.microsoft.com/office/drawing/2017/decorative" val="1"/>
              </a:ext>
            </a:extLst>
          </p:cNvPr>
          <p:cNvSpPr/>
          <p:nvPr>
            <p:custDataLst>
              <p:tags r:id="rId363"/>
            </p:custDataLst>
          </p:nvPr>
        </p:nvSpPr>
        <p:spPr>
          <a:xfrm>
            <a:off x="6496050" y="3103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64" name="Rectangle 363">
            <a:extLst>
              <a:ext uri="{FF2B5EF4-FFF2-40B4-BE49-F238E27FC236}">
                <a16:creationId xmlns:a16="http://schemas.microsoft.com/office/drawing/2014/main" id="{3E5613A0-B237-4E31-81B6-108FD0668D07}"/>
              </a:ext>
              <a:ext uri="{C183D7F6-B498-43B3-948B-1728B52AA6E4}">
                <adec:decorative xmlns:adec="http://schemas.microsoft.com/office/drawing/2017/decorative" val="1"/>
              </a:ext>
            </a:extLst>
          </p:cNvPr>
          <p:cNvSpPr/>
          <p:nvPr>
            <p:custDataLst>
              <p:tags r:id="rId364"/>
            </p:custDataLst>
          </p:nvPr>
        </p:nvSpPr>
        <p:spPr>
          <a:xfrm>
            <a:off x="6584950" y="3103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65" name="Rectangle 364">
            <a:extLst>
              <a:ext uri="{FF2B5EF4-FFF2-40B4-BE49-F238E27FC236}">
                <a16:creationId xmlns:a16="http://schemas.microsoft.com/office/drawing/2014/main" id="{8767DF3F-84BC-4BD6-80AA-BC19A114C660}"/>
              </a:ext>
              <a:ext uri="{C183D7F6-B498-43B3-948B-1728B52AA6E4}">
                <adec:decorative xmlns:adec="http://schemas.microsoft.com/office/drawing/2017/decorative" val="1"/>
              </a:ext>
            </a:extLst>
          </p:cNvPr>
          <p:cNvSpPr/>
          <p:nvPr>
            <p:custDataLst>
              <p:tags r:id="rId365"/>
            </p:custDataLst>
          </p:nvPr>
        </p:nvSpPr>
        <p:spPr>
          <a:xfrm>
            <a:off x="6673850" y="3103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66" name="Rectangle 365">
            <a:extLst>
              <a:ext uri="{FF2B5EF4-FFF2-40B4-BE49-F238E27FC236}">
                <a16:creationId xmlns:a16="http://schemas.microsoft.com/office/drawing/2014/main" id="{A8C13414-D055-4124-A22D-4E9C2819C606}"/>
              </a:ext>
              <a:ext uri="{C183D7F6-B498-43B3-948B-1728B52AA6E4}">
                <adec:decorative xmlns:adec="http://schemas.microsoft.com/office/drawing/2017/decorative" val="1"/>
              </a:ext>
            </a:extLst>
          </p:cNvPr>
          <p:cNvSpPr/>
          <p:nvPr>
            <p:custDataLst>
              <p:tags r:id="rId366"/>
            </p:custDataLst>
          </p:nvPr>
        </p:nvSpPr>
        <p:spPr>
          <a:xfrm>
            <a:off x="6762750" y="3103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67" name="Rectangle 366">
            <a:extLst>
              <a:ext uri="{FF2B5EF4-FFF2-40B4-BE49-F238E27FC236}">
                <a16:creationId xmlns:a16="http://schemas.microsoft.com/office/drawing/2014/main" id="{5CDC1726-E721-4864-B436-51B703C5DD16}"/>
              </a:ext>
              <a:ext uri="{C183D7F6-B498-43B3-948B-1728B52AA6E4}">
                <adec:decorative xmlns:adec="http://schemas.microsoft.com/office/drawing/2017/decorative" val="1"/>
              </a:ext>
            </a:extLst>
          </p:cNvPr>
          <p:cNvSpPr/>
          <p:nvPr>
            <p:custDataLst>
              <p:tags r:id="rId367"/>
            </p:custDataLst>
          </p:nvPr>
        </p:nvSpPr>
        <p:spPr>
          <a:xfrm>
            <a:off x="6851650" y="3103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68" name="Rectangle 367">
            <a:extLst>
              <a:ext uri="{FF2B5EF4-FFF2-40B4-BE49-F238E27FC236}">
                <a16:creationId xmlns:a16="http://schemas.microsoft.com/office/drawing/2014/main" id="{BF19338E-C6F8-4107-BB60-2F343E35DAA4}"/>
              </a:ext>
              <a:ext uri="{C183D7F6-B498-43B3-948B-1728B52AA6E4}">
                <adec:decorative xmlns:adec="http://schemas.microsoft.com/office/drawing/2017/decorative" val="1"/>
              </a:ext>
            </a:extLst>
          </p:cNvPr>
          <p:cNvSpPr/>
          <p:nvPr>
            <p:custDataLst>
              <p:tags r:id="rId368"/>
            </p:custDataLst>
          </p:nvPr>
        </p:nvSpPr>
        <p:spPr>
          <a:xfrm>
            <a:off x="6940550" y="3103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69" name="Rectangle 368">
            <a:extLst>
              <a:ext uri="{FF2B5EF4-FFF2-40B4-BE49-F238E27FC236}">
                <a16:creationId xmlns:a16="http://schemas.microsoft.com/office/drawing/2014/main" id="{68002941-56CC-41DA-ABAA-CB49DE905963}"/>
              </a:ext>
              <a:ext uri="{C183D7F6-B498-43B3-948B-1728B52AA6E4}">
                <adec:decorative xmlns:adec="http://schemas.microsoft.com/office/drawing/2017/decorative" val="1"/>
              </a:ext>
            </a:extLst>
          </p:cNvPr>
          <p:cNvSpPr/>
          <p:nvPr>
            <p:custDataLst>
              <p:tags r:id="rId369"/>
            </p:custDataLst>
          </p:nvPr>
        </p:nvSpPr>
        <p:spPr>
          <a:xfrm>
            <a:off x="7029450" y="3103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70" name="Rectangle 369">
            <a:extLst>
              <a:ext uri="{FF2B5EF4-FFF2-40B4-BE49-F238E27FC236}">
                <a16:creationId xmlns:a16="http://schemas.microsoft.com/office/drawing/2014/main" id="{8D5767C8-C0F7-42D5-825B-4A99D5FB90A9}"/>
              </a:ext>
              <a:ext uri="{C183D7F6-B498-43B3-948B-1728B52AA6E4}">
                <adec:decorative xmlns:adec="http://schemas.microsoft.com/office/drawing/2017/decorative" val="1"/>
              </a:ext>
            </a:extLst>
          </p:cNvPr>
          <p:cNvSpPr/>
          <p:nvPr>
            <p:custDataLst>
              <p:tags r:id="rId370"/>
            </p:custDataLst>
          </p:nvPr>
        </p:nvSpPr>
        <p:spPr>
          <a:xfrm>
            <a:off x="7118350" y="3103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71" name="Rectangle 370">
            <a:extLst>
              <a:ext uri="{FF2B5EF4-FFF2-40B4-BE49-F238E27FC236}">
                <a16:creationId xmlns:a16="http://schemas.microsoft.com/office/drawing/2014/main" id="{EC98EBEE-D5E3-4792-8945-CB004A1A6AF3}"/>
              </a:ext>
              <a:ext uri="{C183D7F6-B498-43B3-948B-1728B52AA6E4}">
                <adec:decorative xmlns:adec="http://schemas.microsoft.com/office/drawing/2017/decorative" val="1"/>
              </a:ext>
            </a:extLst>
          </p:cNvPr>
          <p:cNvSpPr/>
          <p:nvPr>
            <p:custDataLst>
              <p:tags r:id="rId371"/>
            </p:custDataLst>
          </p:nvPr>
        </p:nvSpPr>
        <p:spPr>
          <a:xfrm>
            <a:off x="7207250" y="3103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72" name="Rectangle 371">
            <a:extLst>
              <a:ext uri="{FF2B5EF4-FFF2-40B4-BE49-F238E27FC236}">
                <a16:creationId xmlns:a16="http://schemas.microsoft.com/office/drawing/2014/main" id="{4783FD95-195F-4939-80E6-A6E9EB2CFDC3}"/>
              </a:ext>
              <a:ext uri="{C183D7F6-B498-43B3-948B-1728B52AA6E4}">
                <adec:decorative xmlns:adec="http://schemas.microsoft.com/office/drawing/2017/decorative" val="1"/>
              </a:ext>
            </a:extLst>
          </p:cNvPr>
          <p:cNvSpPr/>
          <p:nvPr>
            <p:custDataLst>
              <p:tags r:id="rId372"/>
            </p:custDataLst>
          </p:nvPr>
        </p:nvSpPr>
        <p:spPr>
          <a:xfrm>
            <a:off x="7296150" y="3103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73" name="Rectangle 372">
            <a:extLst>
              <a:ext uri="{FF2B5EF4-FFF2-40B4-BE49-F238E27FC236}">
                <a16:creationId xmlns:a16="http://schemas.microsoft.com/office/drawing/2014/main" id="{C0A58A11-A75A-49BD-8D2D-8F2C2A3EB75D}"/>
              </a:ext>
              <a:ext uri="{C183D7F6-B498-43B3-948B-1728B52AA6E4}">
                <adec:decorative xmlns:adec="http://schemas.microsoft.com/office/drawing/2017/decorative" val="1"/>
              </a:ext>
            </a:extLst>
          </p:cNvPr>
          <p:cNvSpPr/>
          <p:nvPr>
            <p:custDataLst>
              <p:tags r:id="rId373"/>
            </p:custDataLst>
          </p:nvPr>
        </p:nvSpPr>
        <p:spPr>
          <a:xfrm>
            <a:off x="7385050" y="3103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74" name="Rectangle 373">
            <a:extLst>
              <a:ext uri="{FF2B5EF4-FFF2-40B4-BE49-F238E27FC236}">
                <a16:creationId xmlns:a16="http://schemas.microsoft.com/office/drawing/2014/main" id="{EE8B8947-239E-40B5-8BB8-0105FC0607B3}"/>
              </a:ext>
              <a:ext uri="{C183D7F6-B498-43B3-948B-1728B52AA6E4}">
                <adec:decorative xmlns:adec="http://schemas.microsoft.com/office/drawing/2017/decorative" val="1"/>
              </a:ext>
            </a:extLst>
          </p:cNvPr>
          <p:cNvSpPr/>
          <p:nvPr>
            <p:custDataLst>
              <p:tags r:id="rId374"/>
            </p:custDataLst>
          </p:nvPr>
        </p:nvSpPr>
        <p:spPr>
          <a:xfrm>
            <a:off x="7473950" y="3103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75" name="Rectangle 374">
            <a:extLst>
              <a:ext uri="{FF2B5EF4-FFF2-40B4-BE49-F238E27FC236}">
                <a16:creationId xmlns:a16="http://schemas.microsoft.com/office/drawing/2014/main" id="{D57DAFB1-1397-4AF0-8698-7DAE20AD5001}"/>
              </a:ext>
              <a:ext uri="{C183D7F6-B498-43B3-948B-1728B52AA6E4}">
                <adec:decorative xmlns:adec="http://schemas.microsoft.com/office/drawing/2017/decorative" val="1"/>
              </a:ext>
            </a:extLst>
          </p:cNvPr>
          <p:cNvSpPr/>
          <p:nvPr>
            <p:custDataLst>
              <p:tags r:id="rId375"/>
            </p:custDataLst>
          </p:nvPr>
        </p:nvSpPr>
        <p:spPr>
          <a:xfrm>
            <a:off x="7562850" y="3103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76" name="Rectangle 375">
            <a:extLst>
              <a:ext uri="{FF2B5EF4-FFF2-40B4-BE49-F238E27FC236}">
                <a16:creationId xmlns:a16="http://schemas.microsoft.com/office/drawing/2014/main" id="{0B26CF5D-9D0F-4434-8834-5C6E4AF94BD3}"/>
              </a:ext>
              <a:ext uri="{C183D7F6-B498-43B3-948B-1728B52AA6E4}">
                <adec:decorative xmlns:adec="http://schemas.microsoft.com/office/drawing/2017/decorative" val="1"/>
              </a:ext>
            </a:extLst>
          </p:cNvPr>
          <p:cNvSpPr/>
          <p:nvPr>
            <p:custDataLst>
              <p:tags r:id="rId376"/>
            </p:custDataLst>
          </p:nvPr>
        </p:nvSpPr>
        <p:spPr>
          <a:xfrm>
            <a:off x="7651750" y="3103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77" name="Rectangle 376">
            <a:extLst>
              <a:ext uri="{FF2B5EF4-FFF2-40B4-BE49-F238E27FC236}">
                <a16:creationId xmlns:a16="http://schemas.microsoft.com/office/drawing/2014/main" id="{AA0A9FA4-5E92-4250-985C-0315B87F8074}"/>
              </a:ext>
              <a:ext uri="{C183D7F6-B498-43B3-948B-1728B52AA6E4}">
                <adec:decorative xmlns:adec="http://schemas.microsoft.com/office/drawing/2017/decorative" val="1"/>
              </a:ext>
            </a:extLst>
          </p:cNvPr>
          <p:cNvSpPr/>
          <p:nvPr>
            <p:custDataLst>
              <p:tags r:id="rId377"/>
            </p:custDataLst>
          </p:nvPr>
        </p:nvSpPr>
        <p:spPr>
          <a:xfrm>
            <a:off x="7740650" y="3103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78" name="Rectangle 377">
            <a:extLst>
              <a:ext uri="{FF2B5EF4-FFF2-40B4-BE49-F238E27FC236}">
                <a16:creationId xmlns:a16="http://schemas.microsoft.com/office/drawing/2014/main" id="{68B157B0-660A-4B53-AFDC-F9C635A5A5FF}"/>
              </a:ext>
              <a:ext uri="{C183D7F6-B498-43B3-948B-1728B52AA6E4}">
                <adec:decorative xmlns:adec="http://schemas.microsoft.com/office/drawing/2017/decorative" val="1"/>
              </a:ext>
            </a:extLst>
          </p:cNvPr>
          <p:cNvSpPr/>
          <p:nvPr>
            <p:custDataLst>
              <p:tags r:id="rId378"/>
            </p:custDataLst>
          </p:nvPr>
        </p:nvSpPr>
        <p:spPr>
          <a:xfrm>
            <a:off x="5340350" y="3192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79" name="Rectangle 378">
            <a:extLst>
              <a:ext uri="{FF2B5EF4-FFF2-40B4-BE49-F238E27FC236}">
                <a16:creationId xmlns:a16="http://schemas.microsoft.com/office/drawing/2014/main" id="{4DD2436B-DE64-4148-9476-32A6A5AC56C6}"/>
              </a:ext>
              <a:ext uri="{C183D7F6-B498-43B3-948B-1728B52AA6E4}">
                <adec:decorative xmlns:adec="http://schemas.microsoft.com/office/drawing/2017/decorative" val="1"/>
              </a:ext>
            </a:extLst>
          </p:cNvPr>
          <p:cNvSpPr/>
          <p:nvPr>
            <p:custDataLst>
              <p:tags r:id="rId379"/>
            </p:custDataLst>
          </p:nvPr>
        </p:nvSpPr>
        <p:spPr>
          <a:xfrm>
            <a:off x="5429250" y="3192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80" name="Rectangle 379">
            <a:extLst>
              <a:ext uri="{FF2B5EF4-FFF2-40B4-BE49-F238E27FC236}">
                <a16:creationId xmlns:a16="http://schemas.microsoft.com/office/drawing/2014/main" id="{D0D06010-C11A-4CF5-B68D-F85E6A313099}"/>
              </a:ext>
              <a:ext uri="{C183D7F6-B498-43B3-948B-1728B52AA6E4}">
                <adec:decorative xmlns:adec="http://schemas.microsoft.com/office/drawing/2017/decorative" val="1"/>
              </a:ext>
            </a:extLst>
          </p:cNvPr>
          <p:cNvSpPr/>
          <p:nvPr>
            <p:custDataLst>
              <p:tags r:id="rId380"/>
            </p:custDataLst>
          </p:nvPr>
        </p:nvSpPr>
        <p:spPr>
          <a:xfrm>
            <a:off x="5518150" y="3192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81" name="Rectangle 380">
            <a:extLst>
              <a:ext uri="{FF2B5EF4-FFF2-40B4-BE49-F238E27FC236}">
                <a16:creationId xmlns:a16="http://schemas.microsoft.com/office/drawing/2014/main" id="{19DCC0AF-CF57-4573-8C8E-127CD09E4C76}"/>
              </a:ext>
              <a:ext uri="{C183D7F6-B498-43B3-948B-1728B52AA6E4}">
                <adec:decorative xmlns:adec="http://schemas.microsoft.com/office/drawing/2017/decorative" val="1"/>
              </a:ext>
            </a:extLst>
          </p:cNvPr>
          <p:cNvSpPr/>
          <p:nvPr>
            <p:custDataLst>
              <p:tags r:id="rId381"/>
            </p:custDataLst>
          </p:nvPr>
        </p:nvSpPr>
        <p:spPr>
          <a:xfrm>
            <a:off x="5607050" y="3192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82" name="Rectangle 381">
            <a:extLst>
              <a:ext uri="{FF2B5EF4-FFF2-40B4-BE49-F238E27FC236}">
                <a16:creationId xmlns:a16="http://schemas.microsoft.com/office/drawing/2014/main" id="{4DB10EA0-F6B1-4837-A6FA-8D0C27286946}"/>
              </a:ext>
              <a:ext uri="{C183D7F6-B498-43B3-948B-1728B52AA6E4}">
                <adec:decorative xmlns:adec="http://schemas.microsoft.com/office/drawing/2017/decorative" val="1"/>
              </a:ext>
            </a:extLst>
          </p:cNvPr>
          <p:cNvSpPr/>
          <p:nvPr>
            <p:custDataLst>
              <p:tags r:id="rId382"/>
            </p:custDataLst>
          </p:nvPr>
        </p:nvSpPr>
        <p:spPr>
          <a:xfrm>
            <a:off x="5695950" y="3192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83" name="Rectangle 382">
            <a:extLst>
              <a:ext uri="{FF2B5EF4-FFF2-40B4-BE49-F238E27FC236}">
                <a16:creationId xmlns:a16="http://schemas.microsoft.com/office/drawing/2014/main" id="{7A8ADDB4-A3C5-498F-AC3D-180C9F89818A}"/>
              </a:ext>
              <a:ext uri="{C183D7F6-B498-43B3-948B-1728B52AA6E4}">
                <adec:decorative xmlns:adec="http://schemas.microsoft.com/office/drawing/2017/decorative" val="1"/>
              </a:ext>
            </a:extLst>
          </p:cNvPr>
          <p:cNvSpPr/>
          <p:nvPr>
            <p:custDataLst>
              <p:tags r:id="rId383"/>
            </p:custDataLst>
          </p:nvPr>
        </p:nvSpPr>
        <p:spPr>
          <a:xfrm>
            <a:off x="5784850" y="3192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84" name="Rectangle 383">
            <a:extLst>
              <a:ext uri="{FF2B5EF4-FFF2-40B4-BE49-F238E27FC236}">
                <a16:creationId xmlns:a16="http://schemas.microsoft.com/office/drawing/2014/main" id="{C945790B-BA35-4B12-944B-2F981850991D}"/>
              </a:ext>
              <a:ext uri="{C183D7F6-B498-43B3-948B-1728B52AA6E4}">
                <adec:decorative xmlns:adec="http://schemas.microsoft.com/office/drawing/2017/decorative" val="1"/>
              </a:ext>
            </a:extLst>
          </p:cNvPr>
          <p:cNvSpPr/>
          <p:nvPr>
            <p:custDataLst>
              <p:tags r:id="rId384"/>
            </p:custDataLst>
          </p:nvPr>
        </p:nvSpPr>
        <p:spPr>
          <a:xfrm>
            <a:off x="5873750" y="3192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85" name="Rectangle 384">
            <a:extLst>
              <a:ext uri="{FF2B5EF4-FFF2-40B4-BE49-F238E27FC236}">
                <a16:creationId xmlns:a16="http://schemas.microsoft.com/office/drawing/2014/main" id="{9D92D171-68BE-4542-A5D4-D59837D16B0C}"/>
              </a:ext>
              <a:ext uri="{C183D7F6-B498-43B3-948B-1728B52AA6E4}">
                <adec:decorative xmlns:adec="http://schemas.microsoft.com/office/drawing/2017/decorative" val="1"/>
              </a:ext>
            </a:extLst>
          </p:cNvPr>
          <p:cNvSpPr/>
          <p:nvPr>
            <p:custDataLst>
              <p:tags r:id="rId385"/>
            </p:custDataLst>
          </p:nvPr>
        </p:nvSpPr>
        <p:spPr>
          <a:xfrm>
            <a:off x="5962650" y="3192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86" name="Rectangle 385">
            <a:extLst>
              <a:ext uri="{FF2B5EF4-FFF2-40B4-BE49-F238E27FC236}">
                <a16:creationId xmlns:a16="http://schemas.microsoft.com/office/drawing/2014/main" id="{F49FA7BB-BD04-47C6-9B56-58A376716C28}"/>
              </a:ext>
              <a:ext uri="{C183D7F6-B498-43B3-948B-1728B52AA6E4}">
                <adec:decorative xmlns:adec="http://schemas.microsoft.com/office/drawing/2017/decorative" val="1"/>
              </a:ext>
            </a:extLst>
          </p:cNvPr>
          <p:cNvSpPr/>
          <p:nvPr>
            <p:custDataLst>
              <p:tags r:id="rId386"/>
            </p:custDataLst>
          </p:nvPr>
        </p:nvSpPr>
        <p:spPr>
          <a:xfrm>
            <a:off x="6051550" y="3192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87" name="Rectangle 386">
            <a:extLst>
              <a:ext uri="{FF2B5EF4-FFF2-40B4-BE49-F238E27FC236}">
                <a16:creationId xmlns:a16="http://schemas.microsoft.com/office/drawing/2014/main" id="{5C054FCF-5BA1-4722-8C30-8D55905ECE63}"/>
              </a:ext>
              <a:ext uri="{C183D7F6-B498-43B3-948B-1728B52AA6E4}">
                <adec:decorative xmlns:adec="http://schemas.microsoft.com/office/drawing/2017/decorative" val="1"/>
              </a:ext>
            </a:extLst>
          </p:cNvPr>
          <p:cNvSpPr/>
          <p:nvPr>
            <p:custDataLst>
              <p:tags r:id="rId387"/>
            </p:custDataLst>
          </p:nvPr>
        </p:nvSpPr>
        <p:spPr>
          <a:xfrm>
            <a:off x="6140450" y="3192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88" name="Rectangle 387">
            <a:extLst>
              <a:ext uri="{FF2B5EF4-FFF2-40B4-BE49-F238E27FC236}">
                <a16:creationId xmlns:a16="http://schemas.microsoft.com/office/drawing/2014/main" id="{CE0F36D4-CA83-4B24-9DB7-AF7DB874EBB2}"/>
              </a:ext>
              <a:ext uri="{C183D7F6-B498-43B3-948B-1728B52AA6E4}">
                <adec:decorative xmlns:adec="http://schemas.microsoft.com/office/drawing/2017/decorative" val="1"/>
              </a:ext>
            </a:extLst>
          </p:cNvPr>
          <p:cNvSpPr/>
          <p:nvPr>
            <p:custDataLst>
              <p:tags r:id="rId388"/>
            </p:custDataLst>
          </p:nvPr>
        </p:nvSpPr>
        <p:spPr>
          <a:xfrm>
            <a:off x="6229350" y="3192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89" name="Rectangle 388">
            <a:extLst>
              <a:ext uri="{FF2B5EF4-FFF2-40B4-BE49-F238E27FC236}">
                <a16:creationId xmlns:a16="http://schemas.microsoft.com/office/drawing/2014/main" id="{DEFBA2A5-6F63-403B-B5E9-EA2A0F714403}"/>
              </a:ext>
              <a:ext uri="{C183D7F6-B498-43B3-948B-1728B52AA6E4}">
                <adec:decorative xmlns:adec="http://schemas.microsoft.com/office/drawing/2017/decorative" val="1"/>
              </a:ext>
            </a:extLst>
          </p:cNvPr>
          <p:cNvSpPr/>
          <p:nvPr>
            <p:custDataLst>
              <p:tags r:id="rId389"/>
            </p:custDataLst>
          </p:nvPr>
        </p:nvSpPr>
        <p:spPr>
          <a:xfrm>
            <a:off x="6318250" y="3192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0" name="Rectangle 389">
            <a:extLst>
              <a:ext uri="{FF2B5EF4-FFF2-40B4-BE49-F238E27FC236}">
                <a16:creationId xmlns:a16="http://schemas.microsoft.com/office/drawing/2014/main" id="{E8ABD889-12C9-4CD0-86B8-FE45943FE5F2}"/>
              </a:ext>
              <a:ext uri="{C183D7F6-B498-43B3-948B-1728B52AA6E4}">
                <adec:decorative xmlns:adec="http://schemas.microsoft.com/office/drawing/2017/decorative" val="1"/>
              </a:ext>
            </a:extLst>
          </p:cNvPr>
          <p:cNvSpPr/>
          <p:nvPr>
            <p:custDataLst>
              <p:tags r:id="rId390"/>
            </p:custDataLst>
          </p:nvPr>
        </p:nvSpPr>
        <p:spPr>
          <a:xfrm>
            <a:off x="6407150" y="3192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1" name="Rectangle 390">
            <a:extLst>
              <a:ext uri="{FF2B5EF4-FFF2-40B4-BE49-F238E27FC236}">
                <a16:creationId xmlns:a16="http://schemas.microsoft.com/office/drawing/2014/main" id="{5E086CA1-57DD-47D7-88C9-298B554FB373}"/>
              </a:ext>
              <a:ext uri="{C183D7F6-B498-43B3-948B-1728B52AA6E4}">
                <adec:decorative xmlns:adec="http://schemas.microsoft.com/office/drawing/2017/decorative" val="1"/>
              </a:ext>
            </a:extLst>
          </p:cNvPr>
          <p:cNvSpPr/>
          <p:nvPr>
            <p:custDataLst>
              <p:tags r:id="rId391"/>
            </p:custDataLst>
          </p:nvPr>
        </p:nvSpPr>
        <p:spPr>
          <a:xfrm>
            <a:off x="6496050" y="3192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2" name="Rectangle 391">
            <a:extLst>
              <a:ext uri="{FF2B5EF4-FFF2-40B4-BE49-F238E27FC236}">
                <a16:creationId xmlns:a16="http://schemas.microsoft.com/office/drawing/2014/main" id="{991200E7-BEF6-4401-A693-C91130467FBF}"/>
              </a:ext>
              <a:ext uri="{C183D7F6-B498-43B3-948B-1728B52AA6E4}">
                <adec:decorative xmlns:adec="http://schemas.microsoft.com/office/drawing/2017/decorative" val="1"/>
              </a:ext>
            </a:extLst>
          </p:cNvPr>
          <p:cNvSpPr/>
          <p:nvPr>
            <p:custDataLst>
              <p:tags r:id="rId392"/>
            </p:custDataLst>
          </p:nvPr>
        </p:nvSpPr>
        <p:spPr>
          <a:xfrm>
            <a:off x="6584950" y="3192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3" name="Rectangle 392">
            <a:extLst>
              <a:ext uri="{FF2B5EF4-FFF2-40B4-BE49-F238E27FC236}">
                <a16:creationId xmlns:a16="http://schemas.microsoft.com/office/drawing/2014/main" id="{8BE2EED3-776A-4A45-ADF2-7F4E500BEB1E}"/>
              </a:ext>
              <a:ext uri="{C183D7F6-B498-43B3-948B-1728B52AA6E4}">
                <adec:decorative xmlns:adec="http://schemas.microsoft.com/office/drawing/2017/decorative" val="1"/>
              </a:ext>
            </a:extLst>
          </p:cNvPr>
          <p:cNvSpPr/>
          <p:nvPr>
            <p:custDataLst>
              <p:tags r:id="rId393"/>
            </p:custDataLst>
          </p:nvPr>
        </p:nvSpPr>
        <p:spPr>
          <a:xfrm>
            <a:off x="6673850" y="3192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4" name="Rectangle 393">
            <a:extLst>
              <a:ext uri="{FF2B5EF4-FFF2-40B4-BE49-F238E27FC236}">
                <a16:creationId xmlns:a16="http://schemas.microsoft.com/office/drawing/2014/main" id="{9F04D8AE-B0CD-4B9A-8671-56D1F200D7BE}"/>
              </a:ext>
              <a:ext uri="{C183D7F6-B498-43B3-948B-1728B52AA6E4}">
                <adec:decorative xmlns:adec="http://schemas.microsoft.com/office/drawing/2017/decorative" val="1"/>
              </a:ext>
            </a:extLst>
          </p:cNvPr>
          <p:cNvSpPr/>
          <p:nvPr>
            <p:custDataLst>
              <p:tags r:id="rId394"/>
            </p:custDataLst>
          </p:nvPr>
        </p:nvSpPr>
        <p:spPr>
          <a:xfrm>
            <a:off x="6762750" y="3192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5" name="Rectangle 394">
            <a:extLst>
              <a:ext uri="{FF2B5EF4-FFF2-40B4-BE49-F238E27FC236}">
                <a16:creationId xmlns:a16="http://schemas.microsoft.com/office/drawing/2014/main" id="{A604E01A-D61F-4A69-93F2-0F978CF88E2D}"/>
              </a:ext>
              <a:ext uri="{C183D7F6-B498-43B3-948B-1728B52AA6E4}">
                <adec:decorative xmlns:adec="http://schemas.microsoft.com/office/drawing/2017/decorative" val="1"/>
              </a:ext>
            </a:extLst>
          </p:cNvPr>
          <p:cNvSpPr/>
          <p:nvPr>
            <p:custDataLst>
              <p:tags r:id="rId395"/>
            </p:custDataLst>
          </p:nvPr>
        </p:nvSpPr>
        <p:spPr>
          <a:xfrm>
            <a:off x="6851650" y="3192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6" name="Rectangle 395">
            <a:extLst>
              <a:ext uri="{FF2B5EF4-FFF2-40B4-BE49-F238E27FC236}">
                <a16:creationId xmlns:a16="http://schemas.microsoft.com/office/drawing/2014/main" id="{14C5695D-53EC-4C62-98B0-BD331FD8A010}"/>
              </a:ext>
              <a:ext uri="{C183D7F6-B498-43B3-948B-1728B52AA6E4}">
                <adec:decorative xmlns:adec="http://schemas.microsoft.com/office/drawing/2017/decorative" val="1"/>
              </a:ext>
            </a:extLst>
          </p:cNvPr>
          <p:cNvSpPr/>
          <p:nvPr>
            <p:custDataLst>
              <p:tags r:id="rId396"/>
            </p:custDataLst>
          </p:nvPr>
        </p:nvSpPr>
        <p:spPr>
          <a:xfrm>
            <a:off x="6940550" y="3192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7" name="Rectangle 396">
            <a:extLst>
              <a:ext uri="{FF2B5EF4-FFF2-40B4-BE49-F238E27FC236}">
                <a16:creationId xmlns:a16="http://schemas.microsoft.com/office/drawing/2014/main" id="{26C12C4D-9E20-4649-B7AA-CA1211C99CC4}"/>
              </a:ext>
              <a:ext uri="{C183D7F6-B498-43B3-948B-1728B52AA6E4}">
                <adec:decorative xmlns:adec="http://schemas.microsoft.com/office/drawing/2017/decorative" val="1"/>
              </a:ext>
            </a:extLst>
          </p:cNvPr>
          <p:cNvSpPr/>
          <p:nvPr>
            <p:custDataLst>
              <p:tags r:id="rId397"/>
            </p:custDataLst>
          </p:nvPr>
        </p:nvSpPr>
        <p:spPr>
          <a:xfrm>
            <a:off x="7029450" y="3192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8" name="Rectangle 397">
            <a:extLst>
              <a:ext uri="{FF2B5EF4-FFF2-40B4-BE49-F238E27FC236}">
                <a16:creationId xmlns:a16="http://schemas.microsoft.com/office/drawing/2014/main" id="{71273F96-43BA-4333-8064-8D56D3998382}"/>
              </a:ext>
              <a:ext uri="{C183D7F6-B498-43B3-948B-1728B52AA6E4}">
                <adec:decorative xmlns:adec="http://schemas.microsoft.com/office/drawing/2017/decorative" val="1"/>
              </a:ext>
            </a:extLst>
          </p:cNvPr>
          <p:cNvSpPr/>
          <p:nvPr>
            <p:custDataLst>
              <p:tags r:id="rId398"/>
            </p:custDataLst>
          </p:nvPr>
        </p:nvSpPr>
        <p:spPr>
          <a:xfrm>
            <a:off x="7118350" y="3192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9" name="Rectangle 398">
            <a:extLst>
              <a:ext uri="{FF2B5EF4-FFF2-40B4-BE49-F238E27FC236}">
                <a16:creationId xmlns:a16="http://schemas.microsoft.com/office/drawing/2014/main" id="{B6CC5DCC-10EB-464A-8F17-4052698013B1}"/>
              </a:ext>
              <a:ext uri="{C183D7F6-B498-43B3-948B-1728B52AA6E4}">
                <adec:decorative xmlns:adec="http://schemas.microsoft.com/office/drawing/2017/decorative" val="1"/>
              </a:ext>
            </a:extLst>
          </p:cNvPr>
          <p:cNvSpPr/>
          <p:nvPr>
            <p:custDataLst>
              <p:tags r:id="rId399"/>
            </p:custDataLst>
          </p:nvPr>
        </p:nvSpPr>
        <p:spPr>
          <a:xfrm>
            <a:off x="7207250" y="3192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0" name="Rectangle 399">
            <a:extLst>
              <a:ext uri="{FF2B5EF4-FFF2-40B4-BE49-F238E27FC236}">
                <a16:creationId xmlns:a16="http://schemas.microsoft.com/office/drawing/2014/main" id="{F62250C5-E495-4150-95FF-7DA05EBBB14D}"/>
              </a:ext>
              <a:ext uri="{C183D7F6-B498-43B3-948B-1728B52AA6E4}">
                <adec:decorative xmlns:adec="http://schemas.microsoft.com/office/drawing/2017/decorative" val="1"/>
              </a:ext>
            </a:extLst>
          </p:cNvPr>
          <p:cNvSpPr/>
          <p:nvPr>
            <p:custDataLst>
              <p:tags r:id="rId400"/>
            </p:custDataLst>
          </p:nvPr>
        </p:nvSpPr>
        <p:spPr>
          <a:xfrm>
            <a:off x="7296150" y="3192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1" name="Rectangle 400">
            <a:extLst>
              <a:ext uri="{FF2B5EF4-FFF2-40B4-BE49-F238E27FC236}">
                <a16:creationId xmlns:a16="http://schemas.microsoft.com/office/drawing/2014/main" id="{2527B4E8-5F6B-464F-962C-681FAF86FEA1}"/>
              </a:ext>
              <a:ext uri="{C183D7F6-B498-43B3-948B-1728B52AA6E4}">
                <adec:decorative xmlns:adec="http://schemas.microsoft.com/office/drawing/2017/decorative" val="1"/>
              </a:ext>
            </a:extLst>
          </p:cNvPr>
          <p:cNvSpPr/>
          <p:nvPr>
            <p:custDataLst>
              <p:tags r:id="rId401"/>
            </p:custDataLst>
          </p:nvPr>
        </p:nvSpPr>
        <p:spPr>
          <a:xfrm>
            <a:off x="7385050" y="3192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2" name="Rectangle 401">
            <a:extLst>
              <a:ext uri="{FF2B5EF4-FFF2-40B4-BE49-F238E27FC236}">
                <a16:creationId xmlns:a16="http://schemas.microsoft.com/office/drawing/2014/main" id="{9185E5F1-1423-4C08-B330-D1D538EDEA8D}"/>
              </a:ext>
              <a:ext uri="{C183D7F6-B498-43B3-948B-1728B52AA6E4}">
                <adec:decorative xmlns:adec="http://schemas.microsoft.com/office/drawing/2017/decorative" val="1"/>
              </a:ext>
            </a:extLst>
          </p:cNvPr>
          <p:cNvSpPr/>
          <p:nvPr>
            <p:custDataLst>
              <p:tags r:id="rId402"/>
            </p:custDataLst>
          </p:nvPr>
        </p:nvSpPr>
        <p:spPr>
          <a:xfrm>
            <a:off x="7473950" y="3192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3" name="Rectangle 402">
            <a:extLst>
              <a:ext uri="{FF2B5EF4-FFF2-40B4-BE49-F238E27FC236}">
                <a16:creationId xmlns:a16="http://schemas.microsoft.com/office/drawing/2014/main" id="{6BB7AFFB-1871-4FC5-A414-33FCDCC87B57}"/>
              </a:ext>
              <a:ext uri="{C183D7F6-B498-43B3-948B-1728B52AA6E4}">
                <adec:decorative xmlns:adec="http://schemas.microsoft.com/office/drawing/2017/decorative" val="1"/>
              </a:ext>
            </a:extLst>
          </p:cNvPr>
          <p:cNvSpPr/>
          <p:nvPr>
            <p:custDataLst>
              <p:tags r:id="rId403"/>
            </p:custDataLst>
          </p:nvPr>
        </p:nvSpPr>
        <p:spPr>
          <a:xfrm>
            <a:off x="7562850" y="3192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4" name="Rectangle 403">
            <a:extLst>
              <a:ext uri="{FF2B5EF4-FFF2-40B4-BE49-F238E27FC236}">
                <a16:creationId xmlns:a16="http://schemas.microsoft.com/office/drawing/2014/main" id="{9F46BCDD-2641-44A1-B2D6-A53114075345}"/>
              </a:ext>
              <a:ext uri="{C183D7F6-B498-43B3-948B-1728B52AA6E4}">
                <adec:decorative xmlns:adec="http://schemas.microsoft.com/office/drawing/2017/decorative" val="1"/>
              </a:ext>
            </a:extLst>
          </p:cNvPr>
          <p:cNvSpPr/>
          <p:nvPr>
            <p:custDataLst>
              <p:tags r:id="rId404"/>
            </p:custDataLst>
          </p:nvPr>
        </p:nvSpPr>
        <p:spPr>
          <a:xfrm>
            <a:off x="7651750" y="3192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5" name="Rectangle 404">
            <a:extLst>
              <a:ext uri="{FF2B5EF4-FFF2-40B4-BE49-F238E27FC236}">
                <a16:creationId xmlns:a16="http://schemas.microsoft.com/office/drawing/2014/main" id="{D2490CF2-B9DB-444F-85D6-4D68B3EBDD13}"/>
              </a:ext>
              <a:ext uri="{C183D7F6-B498-43B3-948B-1728B52AA6E4}">
                <adec:decorative xmlns:adec="http://schemas.microsoft.com/office/drawing/2017/decorative" val="1"/>
              </a:ext>
            </a:extLst>
          </p:cNvPr>
          <p:cNvSpPr/>
          <p:nvPr>
            <p:custDataLst>
              <p:tags r:id="rId405"/>
            </p:custDataLst>
          </p:nvPr>
        </p:nvSpPr>
        <p:spPr>
          <a:xfrm>
            <a:off x="7740650" y="3192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6" name="Rectangle 405">
            <a:extLst>
              <a:ext uri="{FF2B5EF4-FFF2-40B4-BE49-F238E27FC236}">
                <a16:creationId xmlns:a16="http://schemas.microsoft.com/office/drawing/2014/main" id="{A80C06DC-EF8E-4882-9F72-95DA23451B44}"/>
              </a:ext>
              <a:ext uri="{C183D7F6-B498-43B3-948B-1728B52AA6E4}">
                <adec:decorative xmlns:adec="http://schemas.microsoft.com/office/drawing/2017/decorative" val="1"/>
              </a:ext>
            </a:extLst>
          </p:cNvPr>
          <p:cNvSpPr/>
          <p:nvPr>
            <p:custDataLst>
              <p:tags r:id="rId406"/>
            </p:custDataLst>
          </p:nvPr>
        </p:nvSpPr>
        <p:spPr>
          <a:xfrm>
            <a:off x="7829550" y="3192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7" name="Rectangle 406">
            <a:extLst>
              <a:ext uri="{FF2B5EF4-FFF2-40B4-BE49-F238E27FC236}">
                <a16:creationId xmlns:a16="http://schemas.microsoft.com/office/drawing/2014/main" id="{F8C44C9F-57E8-4CC7-8CEA-6F650D1B83CE}"/>
              </a:ext>
              <a:ext uri="{C183D7F6-B498-43B3-948B-1728B52AA6E4}">
                <adec:decorative xmlns:adec="http://schemas.microsoft.com/office/drawing/2017/decorative" val="1"/>
              </a:ext>
            </a:extLst>
          </p:cNvPr>
          <p:cNvSpPr/>
          <p:nvPr>
            <p:custDataLst>
              <p:tags r:id="rId407"/>
            </p:custDataLst>
          </p:nvPr>
        </p:nvSpPr>
        <p:spPr>
          <a:xfrm>
            <a:off x="7918450" y="3192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8" name="Rectangle 407">
            <a:extLst>
              <a:ext uri="{FF2B5EF4-FFF2-40B4-BE49-F238E27FC236}">
                <a16:creationId xmlns:a16="http://schemas.microsoft.com/office/drawing/2014/main" id="{A4300D35-11F3-4B6A-83C9-60D597546A97}"/>
              </a:ext>
              <a:ext uri="{C183D7F6-B498-43B3-948B-1728B52AA6E4}">
                <adec:decorative xmlns:adec="http://schemas.microsoft.com/office/drawing/2017/decorative" val="1"/>
              </a:ext>
            </a:extLst>
          </p:cNvPr>
          <p:cNvSpPr/>
          <p:nvPr>
            <p:custDataLst>
              <p:tags r:id="rId408"/>
            </p:custDataLst>
          </p:nvPr>
        </p:nvSpPr>
        <p:spPr>
          <a:xfrm>
            <a:off x="5340350" y="3281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9" name="Rectangle 408">
            <a:extLst>
              <a:ext uri="{FF2B5EF4-FFF2-40B4-BE49-F238E27FC236}">
                <a16:creationId xmlns:a16="http://schemas.microsoft.com/office/drawing/2014/main" id="{57DB116C-051C-4220-AB01-1EECBA943487}"/>
              </a:ext>
              <a:ext uri="{C183D7F6-B498-43B3-948B-1728B52AA6E4}">
                <adec:decorative xmlns:adec="http://schemas.microsoft.com/office/drawing/2017/decorative" val="1"/>
              </a:ext>
            </a:extLst>
          </p:cNvPr>
          <p:cNvSpPr/>
          <p:nvPr>
            <p:custDataLst>
              <p:tags r:id="rId409"/>
            </p:custDataLst>
          </p:nvPr>
        </p:nvSpPr>
        <p:spPr>
          <a:xfrm>
            <a:off x="5429250" y="3281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0" name="Rectangle 409">
            <a:extLst>
              <a:ext uri="{FF2B5EF4-FFF2-40B4-BE49-F238E27FC236}">
                <a16:creationId xmlns:a16="http://schemas.microsoft.com/office/drawing/2014/main" id="{6E8B148A-53C3-431F-8D32-AE96934C708B}"/>
              </a:ext>
              <a:ext uri="{C183D7F6-B498-43B3-948B-1728B52AA6E4}">
                <adec:decorative xmlns:adec="http://schemas.microsoft.com/office/drawing/2017/decorative" val="1"/>
              </a:ext>
            </a:extLst>
          </p:cNvPr>
          <p:cNvSpPr/>
          <p:nvPr>
            <p:custDataLst>
              <p:tags r:id="rId410"/>
            </p:custDataLst>
          </p:nvPr>
        </p:nvSpPr>
        <p:spPr>
          <a:xfrm>
            <a:off x="5518150" y="3281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1" name="Rectangle 410">
            <a:extLst>
              <a:ext uri="{FF2B5EF4-FFF2-40B4-BE49-F238E27FC236}">
                <a16:creationId xmlns:a16="http://schemas.microsoft.com/office/drawing/2014/main" id="{628112FB-9EB1-416F-9415-EB7F750C434A}"/>
              </a:ext>
              <a:ext uri="{C183D7F6-B498-43B3-948B-1728B52AA6E4}">
                <adec:decorative xmlns:adec="http://schemas.microsoft.com/office/drawing/2017/decorative" val="1"/>
              </a:ext>
            </a:extLst>
          </p:cNvPr>
          <p:cNvSpPr/>
          <p:nvPr>
            <p:custDataLst>
              <p:tags r:id="rId411"/>
            </p:custDataLst>
          </p:nvPr>
        </p:nvSpPr>
        <p:spPr>
          <a:xfrm>
            <a:off x="5607050" y="3281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2" name="Rectangle 411">
            <a:extLst>
              <a:ext uri="{FF2B5EF4-FFF2-40B4-BE49-F238E27FC236}">
                <a16:creationId xmlns:a16="http://schemas.microsoft.com/office/drawing/2014/main" id="{6268D2F1-1DC0-4F20-A01A-9266D0283049}"/>
              </a:ext>
              <a:ext uri="{C183D7F6-B498-43B3-948B-1728B52AA6E4}">
                <adec:decorative xmlns:adec="http://schemas.microsoft.com/office/drawing/2017/decorative" val="1"/>
              </a:ext>
            </a:extLst>
          </p:cNvPr>
          <p:cNvSpPr/>
          <p:nvPr>
            <p:custDataLst>
              <p:tags r:id="rId412"/>
            </p:custDataLst>
          </p:nvPr>
        </p:nvSpPr>
        <p:spPr>
          <a:xfrm>
            <a:off x="5695950" y="3281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3" name="Rectangle 412">
            <a:extLst>
              <a:ext uri="{FF2B5EF4-FFF2-40B4-BE49-F238E27FC236}">
                <a16:creationId xmlns:a16="http://schemas.microsoft.com/office/drawing/2014/main" id="{E933FC9D-F497-4A1E-B6BB-9651F03F208E}"/>
              </a:ext>
              <a:ext uri="{C183D7F6-B498-43B3-948B-1728B52AA6E4}">
                <adec:decorative xmlns:adec="http://schemas.microsoft.com/office/drawing/2017/decorative" val="1"/>
              </a:ext>
            </a:extLst>
          </p:cNvPr>
          <p:cNvSpPr/>
          <p:nvPr>
            <p:custDataLst>
              <p:tags r:id="rId413"/>
            </p:custDataLst>
          </p:nvPr>
        </p:nvSpPr>
        <p:spPr>
          <a:xfrm>
            <a:off x="5784850" y="3281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4" name="Rectangle 413">
            <a:extLst>
              <a:ext uri="{FF2B5EF4-FFF2-40B4-BE49-F238E27FC236}">
                <a16:creationId xmlns:a16="http://schemas.microsoft.com/office/drawing/2014/main" id="{F11EC008-7CBF-4E32-AB53-32ECB49519B2}"/>
              </a:ext>
              <a:ext uri="{C183D7F6-B498-43B3-948B-1728B52AA6E4}">
                <adec:decorative xmlns:adec="http://schemas.microsoft.com/office/drawing/2017/decorative" val="1"/>
              </a:ext>
            </a:extLst>
          </p:cNvPr>
          <p:cNvSpPr/>
          <p:nvPr>
            <p:custDataLst>
              <p:tags r:id="rId414"/>
            </p:custDataLst>
          </p:nvPr>
        </p:nvSpPr>
        <p:spPr>
          <a:xfrm>
            <a:off x="5873750" y="3281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5" name="Rectangle 414">
            <a:extLst>
              <a:ext uri="{FF2B5EF4-FFF2-40B4-BE49-F238E27FC236}">
                <a16:creationId xmlns:a16="http://schemas.microsoft.com/office/drawing/2014/main" id="{2D19C02C-9CCF-4588-8082-21BA94AA4793}"/>
              </a:ext>
              <a:ext uri="{C183D7F6-B498-43B3-948B-1728B52AA6E4}">
                <adec:decorative xmlns:adec="http://schemas.microsoft.com/office/drawing/2017/decorative" val="1"/>
              </a:ext>
            </a:extLst>
          </p:cNvPr>
          <p:cNvSpPr/>
          <p:nvPr>
            <p:custDataLst>
              <p:tags r:id="rId415"/>
            </p:custDataLst>
          </p:nvPr>
        </p:nvSpPr>
        <p:spPr>
          <a:xfrm>
            <a:off x="5962650" y="3281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6" name="Rectangle 415">
            <a:extLst>
              <a:ext uri="{FF2B5EF4-FFF2-40B4-BE49-F238E27FC236}">
                <a16:creationId xmlns:a16="http://schemas.microsoft.com/office/drawing/2014/main" id="{96020B7D-94F0-41F7-AC11-AE30A59DA33C}"/>
              </a:ext>
              <a:ext uri="{C183D7F6-B498-43B3-948B-1728B52AA6E4}">
                <adec:decorative xmlns:adec="http://schemas.microsoft.com/office/drawing/2017/decorative" val="1"/>
              </a:ext>
            </a:extLst>
          </p:cNvPr>
          <p:cNvSpPr/>
          <p:nvPr>
            <p:custDataLst>
              <p:tags r:id="rId416"/>
            </p:custDataLst>
          </p:nvPr>
        </p:nvSpPr>
        <p:spPr>
          <a:xfrm>
            <a:off x="6051550" y="3281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7" name="Rectangle 416">
            <a:extLst>
              <a:ext uri="{FF2B5EF4-FFF2-40B4-BE49-F238E27FC236}">
                <a16:creationId xmlns:a16="http://schemas.microsoft.com/office/drawing/2014/main" id="{7C801E99-1E5B-40EB-97B8-31C3C655DFD8}"/>
              </a:ext>
              <a:ext uri="{C183D7F6-B498-43B3-948B-1728B52AA6E4}">
                <adec:decorative xmlns:adec="http://schemas.microsoft.com/office/drawing/2017/decorative" val="1"/>
              </a:ext>
            </a:extLst>
          </p:cNvPr>
          <p:cNvSpPr/>
          <p:nvPr>
            <p:custDataLst>
              <p:tags r:id="rId417"/>
            </p:custDataLst>
          </p:nvPr>
        </p:nvSpPr>
        <p:spPr>
          <a:xfrm>
            <a:off x="6140450" y="3281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8" name="Rectangle 417">
            <a:extLst>
              <a:ext uri="{FF2B5EF4-FFF2-40B4-BE49-F238E27FC236}">
                <a16:creationId xmlns:a16="http://schemas.microsoft.com/office/drawing/2014/main" id="{AEF9A1F7-C658-471E-A4FB-C08860AA982E}"/>
              </a:ext>
              <a:ext uri="{C183D7F6-B498-43B3-948B-1728B52AA6E4}">
                <adec:decorative xmlns:adec="http://schemas.microsoft.com/office/drawing/2017/decorative" val="1"/>
              </a:ext>
            </a:extLst>
          </p:cNvPr>
          <p:cNvSpPr/>
          <p:nvPr>
            <p:custDataLst>
              <p:tags r:id="rId418"/>
            </p:custDataLst>
          </p:nvPr>
        </p:nvSpPr>
        <p:spPr>
          <a:xfrm>
            <a:off x="6229350" y="3281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9" name="Rectangle 418">
            <a:extLst>
              <a:ext uri="{FF2B5EF4-FFF2-40B4-BE49-F238E27FC236}">
                <a16:creationId xmlns:a16="http://schemas.microsoft.com/office/drawing/2014/main" id="{34214D82-4B56-44B9-BF1F-9767E8B010B6}"/>
              </a:ext>
              <a:ext uri="{C183D7F6-B498-43B3-948B-1728B52AA6E4}">
                <adec:decorative xmlns:adec="http://schemas.microsoft.com/office/drawing/2017/decorative" val="1"/>
              </a:ext>
            </a:extLst>
          </p:cNvPr>
          <p:cNvSpPr/>
          <p:nvPr>
            <p:custDataLst>
              <p:tags r:id="rId419"/>
            </p:custDataLst>
          </p:nvPr>
        </p:nvSpPr>
        <p:spPr>
          <a:xfrm>
            <a:off x="6318250" y="3281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0" name="Rectangle 419">
            <a:extLst>
              <a:ext uri="{FF2B5EF4-FFF2-40B4-BE49-F238E27FC236}">
                <a16:creationId xmlns:a16="http://schemas.microsoft.com/office/drawing/2014/main" id="{B43CD44C-D5F1-4A69-8666-8A5EDC33FA38}"/>
              </a:ext>
              <a:ext uri="{C183D7F6-B498-43B3-948B-1728B52AA6E4}">
                <adec:decorative xmlns:adec="http://schemas.microsoft.com/office/drawing/2017/decorative" val="1"/>
              </a:ext>
            </a:extLst>
          </p:cNvPr>
          <p:cNvSpPr/>
          <p:nvPr>
            <p:custDataLst>
              <p:tags r:id="rId420"/>
            </p:custDataLst>
          </p:nvPr>
        </p:nvSpPr>
        <p:spPr>
          <a:xfrm>
            <a:off x="6407150" y="3281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1" name="Rectangle 420">
            <a:extLst>
              <a:ext uri="{FF2B5EF4-FFF2-40B4-BE49-F238E27FC236}">
                <a16:creationId xmlns:a16="http://schemas.microsoft.com/office/drawing/2014/main" id="{E8DCF007-542B-4779-855E-A4663719C873}"/>
              </a:ext>
              <a:ext uri="{C183D7F6-B498-43B3-948B-1728B52AA6E4}">
                <adec:decorative xmlns:adec="http://schemas.microsoft.com/office/drawing/2017/decorative" val="1"/>
              </a:ext>
            </a:extLst>
          </p:cNvPr>
          <p:cNvSpPr/>
          <p:nvPr>
            <p:custDataLst>
              <p:tags r:id="rId421"/>
            </p:custDataLst>
          </p:nvPr>
        </p:nvSpPr>
        <p:spPr>
          <a:xfrm>
            <a:off x="6496050" y="3281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2" name="Rectangle 421">
            <a:extLst>
              <a:ext uri="{FF2B5EF4-FFF2-40B4-BE49-F238E27FC236}">
                <a16:creationId xmlns:a16="http://schemas.microsoft.com/office/drawing/2014/main" id="{B50E8353-0E89-4975-B9D4-03AB9B75B588}"/>
              </a:ext>
              <a:ext uri="{C183D7F6-B498-43B3-948B-1728B52AA6E4}">
                <adec:decorative xmlns:adec="http://schemas.microsoft.com/office/drawing/2017/decorative" val="1"/>
              </a:ext>
            </a:extLst>
          </p:cNvPr>
          <p:cNvSpPr/>
          <p:nvPr>
            <p:custDataLst>
              <p:tags r:id="rId422"/>
            </p:custDataLst>
          </p:nvPr>
        </p:nvSpPr>
        <p:spPr>
          <a:xfrm>
            <a:off x="6584950" y="3281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3" name="Rectangle 422">
            <a:extLst>
              <a:ext uri="{FF2B5EF4-FFF2-40B4-BE49-F238E27FC236}">
                <a16:creationId xmlns:a16="http://schemas.microsoft.com/office/drawing/2014/main" id="{F64080E7-12AE-41C5-BD8B-FBC4099264A3}"/>
              </a:ext>
              <a:ext uri="{C183D7F6-B498-43B3-948B-1728B52AA6E4}">
                <adec:decorative xmlns:adec="http://schemas.microsoft.com/office/drawing/2017/decorative" val="1"/>
              </a:ext>
            </a:extLst>
          </p:cNvPr>
          <p:cNvSpPr/>
          <p:nvPr>
            <p:custDataLst>
              <p:tags r:id="rId423"/>
            </p:custDataLst>
          </p:nvPr>
        </p:nvSpPr>
        <p:spPr>
          <a:xfrm>
            <a:off x="6673850" y="3281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4" name="Rectangle 423">
            <a:extLst>
              <a:ext uri="{FF2B5EF4-FFF2-40B4-BE49-F238E27FC236}">
                <a16:creationId xmlns:a16="http://schemas.microsoft.com/office/drawing/2014/main" id="{0BFEF5F7-CC70-42F9-A9BF-C4AC6FD9D4FC}"/>
              </a:ext>
              <a:ext uri="{C183D7F6-B498-43B3-948B-1728B52AA6E4}">
                <adec:decorative xmlns:adec="http://schemas.microsoft.com/office/drawing/2017/decorative" val="1"/>
              </a:ext>
            </a:extLst>
          </p:cNvPr>
          <p:cNvSpPr/>
          <p:nvPr>
            <p:custDataLst>
              <p:tags r:id="rId424"/>
            </p:custDataLst>
          </p:nvPr>
        </p:nvSpPr>
        <p:spPr>
          <a:xfrm>
            <a:off x="6762750" y="3281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5" name="Rectangle 424">
            <a:extLst>
              <a:ext uri="{FF2B5EF4-FFF2-40B4-BE49-F238E27FC236}">
                <a16:creationId xmlns:a16="http://schemas.microsoft.com/office/drawing/2014/main" id="{8BBB080D-CC5F-47BE-A935-583BBE898465}"/>
              </a:ext>
              <a:ext uri="{C183D7F6-B498-43B3-948B-1728B52AA6E4}">
                <adec:decorative xmlns:adec="http://schemas.microsoft.com/office/drawing/2017/decorative" val="1"/>
              </a:ext>
            </a:extLst>
          </p:cNvPr>
          <p:cNvSpPr/>
          <p:nvPr>
            <p:custDataLst>
              <p:tags r:id="rId425"/>
            </p:custDataLst>
          </p:nvPr>
        </p:nvSpPr>
        <p:spPr>
          <a:xfrm>
            <a:off x="6851650" y="3281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6" name="Rectangle 425">
            <a:extLst>
              <a:ext uri="{FF2B5EF4-FFF2-40B4-BE49-F238E27FC236}">
                <a16:creationId xmlns:a16="http://schemas.microsoft.com/office/drawing/2014/main" id="{933A41B5-EF48-4DF3-979C-C689BB9C9790}"/>
              </a:ext>
              <a:ext uri="{C183D7F6-B498-43B3-948B-1728B52AA6E4}">
                <adec:decorative xmlns:adec="http://schemas.microsoft.com/office/drawing/2017/decorative" val="1"/>
              </a:ext>
            </a:extLst>
          </p:cNvPr>
          <p:cNvSpPr/>
          <p:nvPr>
            <p:custDataLst>
              <p:tags r:id="rId426"/>
            </p:custDataLst>
          </p:nvPr>
        </p:nvSpPr>
        <p:spPr>
          <a:xfrm>
            <a:off x="6940550" y="3281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7" name="Rectangle 426">
            <a:extLst>
              <a:ext uri="{FF2B5EF4-FFF2-40B4-BE49-F238E27FC236}">
                <a16:creationId xmlns:a16="http://schemas.microsoft.com/office/drawing/2014/main" id="{D42A09E2-8014-44D3-A131-C28C5BCB7C77}"/>
              </a:ext>
              <a:ext uri="{C183D7F6-B498-43B3-948B-1728B52AA6E4}">
                <adec:decorative xmlns:adec="http://schemas.microsoft.com/office/drawing/2017/decorative" val="1"/>
              </a:ext>
            </a:extLst>
          </p:cNvPr>
          <p:cNvSpPr/>
          <p:nvPr>
            <p:custDataLst>
              <p:tags r:id="rId427"/>
            </p:custDataLst>
          </p:nvPr>
        </p:nvSpPr>
        <p:spPr>
          <a:xfrm>
            <a:off x="7029450" y="3281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8" name="Rectangle 427">
            <a:extLst>
              <a:ext uri="{FF2B5EF4-FFF2-40B4-BE49-F238E27FC236}">
                <a16:creationId xmlns:a16="http://schemas.microsoft.com/office/drawing/2014/main" id="{E1D1C1E1-1D0A-47C9-92C5-524ED3492170}"/>
              </a:ext>
              <a:ext uri="{C183D7F6-B498-43B3-948B-1728B52AA6E4}">
                <adec:decorative xmlns:adec="http://schemas.microsoft.com/office/drawing/2017/decorative" val="1"/>
              </a:ext>
            </a:extLst>
          </p:cNvPr>
          <p:cNvSpPr/>
          <p:nvPr>
            <p:custDataLst>
              <p:tags r:id="rId428"/>
            </p:custDataLst>
          </p:nvPr>
        </p:nvSpPr>
        <p:spPr>
          <a:xfrm>
            <a:off x="7118350" y="3281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9" name="Rectangle 428">
            <a:extLst>
              <a:ext uri="{FF2B5EF4-FFF2-40B4-BE49-F238E27FC236}">
                <a16:creationId xmlns:a16="http://schemas.microsoft.com/office/drawing/2014/main" id="{9D5852B6-43E4-432A-8A02-C05FA271ECFE}"/>
              </a:ext>
              <a:ext uri="{C183D7F6-B498-43B3-948B-1728B52AA6E4}">
                <adec:decorative xmlns:adec="http://schemas.microsoft.com/office/drawing/2017/decorative" val="1"/>
              </a:ext>
            </a:extLst>
          </p:cNvPr>
          <p:cNvSpPr/>
          <p:nvPr>
            <p:custDataLst>
              <p:tags r:id="rId429"/>
            </p:custDataLst>
          </p:nvPr>
        </p:nvSpPr>
        <p:spPr>
          <a:xfrm>
            <a:off x="7207250" y="3281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30" name="Rectangle 429">
            <a:extLst>
              <a:ext uri="{FF2B5EF4-FFF2-40B4-BE49-F238E27FC236}">
                <a16:creationId xmlns:a16="http://schemas.microsoft.com/office/drawing/2014/main" id="{150428D9-D1FB-4514-B83A-F3C28CAB577D}"/>
              </a:ext>
              <a:ext uri="{C183D7F6-B498-43B3-948B-1728B52AA6E4}">
                <adec:decorative xmlns:adec="http://schemas.microsoft.com/office/drawing/2017/decorative" val="1"/>
              </a:ext>
            </a:extLst>
          </p:cNvPr>
          <p:cNvSpPr/>
          <p:nvPr>
            <p:custDataLst>
              <p:tags r:id="rId430"/>
            </p:custDataLst>
          </p:nvPr>
        </p:nvSpPr>
        <p:spPr>
          <a:xfrm>
            <a:off x="7296150" y="3281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31" name="Rectangle 430">
            <a:extLst>
              <a:ext uri="{FF2B5EF4-FFF2-40B4-BE49-F238E27FC236}">
                <a16:creationId xmlns:a16="http://schemas.microsoft.com/office/drawing/2014/main" id="{5DA5C10D-9D53-469D-B870-E337C2A18D07}"/>
              </a:ext>
              <a:ext uri="{C183D7F6-B498-43B3-948B-1728B52AA6E4}">
                <adec:decorative xmlns:adec="http://schemas.microsoft.com/office/drawing/2017/decorative" val="1"/>
              </a:ext>
            </a:extLst>
          </p:cNvPr>
          <p:cNvSpPr/>
          <p:nvPr>
            <p:custDataLst>
              <p:tags r:id="rId431"/>
            </p:custDataLst>
          </p:nvPr>
        </p:nvSpPr>
        <p:spPr>
          <a:xfrm>
            <a:off x="7385050" y="3281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32" name="Rectangle 431">
            <a:extLst>
              <a:ext uri="{FF2B5EF4-FFF2-40B4-BE49-F238E27FC236}">
                <a16:creationId xmlns:a16="http://schemas.microsoft.com/office/drawing/2014/main" id="{AFCC7001-70A7-4E2D-A526-5D612753FD37}"/>
              </a:ext>
              <a:ext uri="{C183D7F6-B498-43B3-948B-1728B52AA6E4}">
                <adec:decorative xmlns:adec="http://schemas.microsoft.com/office/drawing/2017/decorative" val="1"/>
              </a:ext>
            </a:extLst>
          </p:cNvPr>
          <p:cNvSpPr/>
          <p:nvPr>
            <p:custDataLst>
              <p:tags r:id="rId432"/>
            </p:custDataLst>
          </p:nvPr>
        </p:nvSpPr>
        <p:spPr>
          <a:xfrm>
            <a:off x="7473950" y="3281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33" name="Rectangle 432">
            <a:extLst>
              <a:ext uri="{FF2B5EF4-FFF2-40B4-BE49-F238E27FC236}">
                <a16:creationId xmlns:a16="http://schemas.microsoft.com/office/drawing/2014/main" id="{A79137C0-96FC-4605-82D9-D2069B52B00F}"/>
              </a:ext>
              <a:ext uri="{C183D7F6-B498-43B3-948B-1728B52AA6E4}">
                <adec:decorative xmlns:adec="http://schemas.microsoft.com/office/drawing/2017/decorative" val="1"/>
              </a:ext>
            </a:extLst>
          </p:cNvPr>
          <p:cNvSpPr/>
          <p:nvPr>
            <p:custDataLst>
              <p:tags r:id="rId433"/>
            </p:custDataLst>
          </p:nvPr>
        </p:nvSpPr>
        <p:spPr>
          <a:xfrm>
            <a:off x="7562850" y="3281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34" name="Rectangle 433">
            <a:extLst>
              <a:ext uri="{FF2B5EF4-FFF2-40B4-BE49-F238E27FC236}">
                <a16:creationId xmlns:a16="http://schemas.microsoft.com/office/drawing/2014/main" id="{0ACF2044-D578-44A1-85D7-885B0D9FDBC8}"/>
              </a:ext>
              <a:ext uri="{C183D7F6-B498-43B3-948B-1728B52AA6E4}">
                <adec:decorative xmlns:adec="http://schemas.microsoft.com/office/drawing/2017/decorative" val="1"/>
              </a:ext>
            </a:extLst>
          </p:cNvPr>
          <p:cNvSpPr/>
          <p:nvPr>
            <p:custDataLst>
              <p:tags r:id="rId434"/>
            </p:custDataLst>
          </p:nvPr>
        </p:nvSpPr>
        <p:spPr>
          <a:xfrm>
            <a:off x="7651750" y="3281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35" name="Rectangle 434">
            <a:extLst>
              <a:ext uri="{FF2B5EF4-FFF2-40B4-BE49-F238E27FC236}">
                <a16:creationId xmlns:a16="http://schemas.microsoft.com/office/drawing/2014/main" id="{63ABA708-2611-4A9A-B047-2407449BA281}"/>
              </a:ext>
              <a:ext uri="{C183D7F6-B498-43B3-948B-1728B52AA6E4}">
                <adec:decorative xmlns:adec="http://schemas.microsoft.com/office/drawing/2017/decorative" val="1"/>
              </a:ext>
            </a:extLst>
          </p:cNvPr>
          <p:cNvSpPr/>
          <p:nvPr>
            <p:custDataLst>
              <p:tags r:id="rId435"/>
            </p:custDataLst>
          </p:nvPr>
        </p:nvSpPr>
        <p:spPr>
          <a:xfrm>
            <a:off x="7740650" y="3281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36" name="Rectangle 435">
            <a:extLst>
              <a:ext uri="{FF2B5EF4-FFF2-40B4-BE49-F238E27FC236}">
                <a16:creationId xmlns:a16="http://schemas.microsoft.com/office/drawing/2014/main" id="{6BEFD526-EF1E-4493-87AA-40BFD23994B9}"/>
              </a:ext>
              <a:ext uri="{C183D7F6-B498-43B3-948B-1728B52AA6E4}">
                <adec:decorative xmlns:adec="http://schemas.microsoft.com/office/drawing/2017/decorative" val="1"/>
              </a:ext>
            </a:extLst>
          </p:cNvPr>
          <p:cNvSpPr/>
          <p:nvPr>
            <p:custDataLst>
              <p:tags r:id="rId436"/>
            </p:custDataLst>
          </p:nvPr>
        </p:nvSpPr>
        <p:spPr>
          <a:xfrm>
            <a:off x="5340350" y="3370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37" name="Rectangle 436">
            <a:extLst>
              <a:ext uri="{FF2B5EF4-FFF2-40B4-BE49-F238E27FC236}">
                <a16:creationId xmlns:a16="http://schemas.microsoft.com/office/drawing/2014/main" id="{BF3B473D-B807-4F8A-9D02-9B5D5CCC97A8}"/>
              </a:ext>
              <a:ext uri="{C183D7F6-B498-43B3-948B-1728B52AA6E4}">
                <adec:decorative xmlns:adec="http://schemas.microsoft.com/office/drawing/2017/decorative" val="1"/>
              </a:ext>
            </a:extLst>
          </p:cNvPr>
          <p:cNvSpPr/>
          <p:nvPr>
            <p:custDataLst>
              <p:tags r:id="rId437"/>
            </p:custDataLst>
          </p:nvPr>
        </p:nvSpPr>
        <p:spPr>
          <a:xfrm>
            <a:off x="5429250" y="3370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38" name="Rectangle 437">
            <a:extLst>
              <a:ext uri="{FF2B5EF4-FFF2-40B4-BE49-F238E27FC236}">
                <a16:creationId xmlns:a16="http://schemas.microsoft.com/office/drawing/2014/main" id="{FC78CBA2-EAB8-44F4-8AA9-1CDDB67417E8}"/>
              </a:ext>
              <a:ext uri="{C183D7F6-B498-43B3-948B-1728B52AA6E4}">
                <adec:decorative xmlns:adec="http://schemas.microsoft.com/office/drawing/2017/decorative" val="1"/>
              </a:ext>
            </a:extLst>
          </p:cNvPr>
          <p:cNvSpPr/>
          <p:nvPr>
            <p:custDataLst>
              <p:tags r:id="rId438"/>
            </p:custDataLst>
          </p:nvPr>
        </p:nvSpPr>
        <p:spPr>
          <a:xfrm>
            <a:off x="5518150" y="3370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39" name="Rectangle 438">
            <a:extLst>
              <a:ext uri="{FF2B5EF4-FFF2-40B4-BE49-F238E27FC236}">
                <a16:creationId xmlns:a16="http://schemas.microsoft.com/office/drawing/2014/main" id="{55296FA2-6AF7-4886-B3BC-352D3BF5A0BE}"/>
              </a:ext>
              <a:ext uri="{C183D7F6-B498-43B3-948B-1728B52AA6E4}">
                <adec:decorative xmlns:adec="http://schemas.microsoft.com/office/drawing/2017/decorative" val="1"/>
              </a:ext>
            </a:extLst>
          </p:cNvPr>
          <p:cNvSpPr/>
          <p:nvPr>
            <p:custDataLst>
              <p:tags r:id="rId439"/>
            </p:custDataLst>
          </p:nvPr>
        </p:nvSpPr>
        <p:spPr>
          <a:xfrm>
            <a:off x="5607050" y="3370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40" name="Rectangle 439">
            <a:extLst>
              <a:ext uri="{FF2B5EF4-FFF2-40B4-BE49-F238E27FC236}">
                <a16:creationId xmlns:a16="http://schemas.microsoft.com/office/drawing/2014/main" id="{5A256818-AA51-4479-A6F1-AC16674D4808}"/>
              </a:ext>
              <a:ext uri="{C183D7F6-B498-43B3-948B-1728B52AA6E4}">
                <adec:decorative xmlns:adec="http://schemas.microsoft.com/office/drawing/2017/decorative" val="1"/>
              </a:ext>
            </a:extLst>
          </p:cNvPr>
          <p:cNvSpPr/>
          <p:nvPr>
            <p:custDataLst>
              <p:tags r:id="rId440"/>
            </p:custDataLst>
          </p:nvPr>
        </p:nvSpPr>
        <p:spPr>
          <a:xfrm>
            <a:off x="5695950" y="3370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41" name="Rectangle 440">
            <a:extLst>
              <a:ext uri="{FF2B5EF4-FFF2-40B4-BE49-F238E27FC236}">
                <a16:creationId xmlns:a16="http://schemas.microsoft.com/office/drawing/2014/main" id="{EE8A765B-4D42-4E97-8A3C-4A1F33052BA9}"/>
              </a:ext>
              <a:ext uri="{C183D7F6-B498-43B3-948B-1728B52AA6E4}">
                <adec:decorative xmlns:adec="http://schemas.microsoft.com/office/drawing/2017/decorative" val="1"/>
              </a:ext>
            </a:extLst>
          </p:cNvPr>
          <p:cNvSpPr/>
          <p:nvPr>
            <p:custDataLst>
              <p:tags r:id="rId441"/>
            </p:custDataLst>
          </p:nvPr>
        </p:nvSpPr>
        <p:spPr>
          <a:xfrm>
            <a:off x="5784850" y="3370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42" name="Rectangle 441">
            <a:extLst>
              <a:ext uri="{FF2B5EF4-FFF2-40B4-BE49-F238E27FC236}">
                <a16:creationId xmlns:a16="http://schemas.microsoft.com/office/drawing/2014/main" id="{A3453085-810C-4639-AA3B-60A8F0F97307}"/>
              </a:ext>
              <a:ext uri="{C183D7F6-B498-43B3-948B-1728B52AA6E4}">
                <adec:decorative xmlns:adec="http://schemas.microsoft.com/office/drawing/2017/decorative" val="1"/>
              </a:ext>
            </a:extLst>
          </p:cNvPr>
          <p:cNvSpPr/>
          <p:nvPr>
            <p:custDataLst>
              <p:tags r:id="rId442"/>
            </p:custDataLst>
          </p:nvPr>
        </p:nvSpPr>
        <p:spPr>
          <a:xfrm>
            <a:off x="5873750" y="3370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43" name="Rectangle 442">
            <a:extLst>
              <a:ext uri="{FF2B5EF4-FFF2-40B4-BE49-F238E27FC236}">
                <a16:creationId xmlns:a16="http://schemas.microsoft.com/office/drawing/2014/main" id="{75170673-C09B-442F-8C33-F5C8B3D21B74}"/>
              </a:ext>
              <a:ext uri="{C183D7F6-B498-43B3-948B-1728B52AA6E4}">
                <adec:decorative xmlns:adec="http://schemas.microsoft.com/office/drawing/2017/decorative" val="1"/>
              </a:ext>
            </a:extLst>
          </p:cNvPr>
          <p:cNvSpPr/>
          <p:nvPr>
            <p:custDataLst>
              <p:tags r:id="rId443"/>
            </p:custDataLst>
          </p:nvPr>
        </p:nvSpPr>
        <p:spPr>
          <a:xfrm>
            <a:off x="5962650" y="3370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44" name="Rectangle 443">
            <a:extLst>
              <a:ext uri="{FF2B5EF4-FFF2-40B4-BE49-F238E27FC236}">
                <a16:creationId xmlns:a16="http://schemas.microsoft.com/office/drawing/2014/main" id="{375AA0F6-5EEA-4741-9557-5159AA2C0DEE}"/>
              </a:ext>
              <a:ext uri="{C183D7F6-B498-43B3-948B-1728B52AA6E4}">
                <adec:decorative xmlns:adec="http://schemas.microsoft.com/office/drawing/2017/decorative" val="1"/>
              </a:ext>
            </a:extLst>
          </p:cNvPr>
          <p:cNvSpPr/>
          <p:nvPr>
            <p:custDataLst>
              <p:tags r:id="rId444"/>
            </p:custDataLst>
          </p:nvPr>
        </p:nvSpPr>
        <p:spPr>
          <a:xfrm>
            <a:off x="6051550" y="3370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45" name="Rectangle 444">
            <a:extLst>
              <a:ext uri="{FF2B5EF4-FFF2-40B4-BE49-F238E27FC236}">
                <a16:creationId xmlns:a16="http://schemas.microsoft.com/office/drawing/2014/main" id="{BE08768D-8AC1-4F8A-908F-1DBB82076B7D}"/>
              </a:ext>
              <a:ext uri="{C183D7F6-B498-43B3-948B-1728B52AA6E4}">
                <adec:decorative xmlns:adec="http://schemas.microsoft.com/office/drawing/2017/decorative" val="1"/>
              </a:ext>
            </a:extLst>
          </p:cNvPr>
          <p:cNvSpPr/>
          <p:nvPr>
            <p:custDataLst>
              <p:tags r:id="rId445"/>
            </p:custDataLst>
          </p:nvPr>
        </p:nvSpPr>
        <p:spPr>
          <a:xfrm>
            <a:off x="6140450" y="3370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46" name="Rectangle 445">
            <a:extLst>
              <a:ext uri="{FF2B5EF4-FFF2-40B4-BE49-F238E27FC236}">
                <a16:creationId xmlns:a16="http://schemas.microsoft.com/office/drawing/2014/main" id="{C9C3C2B3-BA32-4D7F-9F58-ABD4F648CA92}"/>
              </a:ext>
              <a:ext uri="{C183D7F6-B498-43B3-948B-1728B52AA6E4}">
                <adec:decorative xmlns:adec="http://schemas.microsoft.com/office/drawing/2017/decorative" val="1"/>
              </a:ext>
            </a:extLst>
          </p:cNvPr>
          <p:cNvSpPr/>
          <p:nvPr>
            <p:custDataLst>
              <p:tags r:id="rId446"/>
            </p:custDataLst>
          </p:nvPr>
        </p:nvSpPr>
        <p:spPr>
          <a:xfrm>
            <a:off x="6229350" y="3370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47" name="Rectangle 446">
            <a:extLst>
              <a:ext uri="{FF2B5EF4-FFF2-40B4-BE49-F238E27FC236}">
                <a16:creationId xmlns:a16="http://schemas.microsoft.com/office/drawing/2014/main" id="{124DE55D-DBED-4B55-B6B0-D98F11F28097}"/>
              </a:ext>
              <a:ext uri="{C183D7F6-B498-43B3-948B-1728B52AA6E4}">
                <adec:decorative xmlns:adec="http://schemas.microsoft.com/office/drawing/2017/decorative" val="1"/>
              </a:ext>
            </a:extLst>
          </p:cNvPr>
          <p:cNvSpPr/>
          <p:nvPr>
            <p:custDataLst>
              <p:tags r:id="rId447"/>
            </p:custDataLst>
          </p:nvPr>
        </p:nvSpPr>
        <p:spPr>
          <a:xfrm>
            <a:off x="6318250" y="3370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48" name="Rectangle 447">
            <a:extLst>
              <a:ext uri="{FF2B5EF4-FFF2-40B4-BE49-F238E27FC236}">
                <a16:creationId xmlns:a16="http://schemas.microsoft.com/office/drawing/2014/main" id="{C9C20B01-36EC-44DA-9A6D-B2E01FF2825B}"/>
              </a:ext>
              <a:ext uri="{C183D7F6-B498-43B3-948B-1728B52AA6E4}">
                <adec:decorative xmlns:adec="http://schemas.microsoft.com/office/drawing/2017/decorative" val="1"/>
              </a:ext>
            </a:extLst>
          </p:cNvPr>
          <p:cNvSpPr/>
          <p:nvPr>
            <p:custDataLst>
              <p:tags r:id="rId448"/>
            </p:custDataLst>
          </p:nvPr>
        </p:nvSpPr>
        <p:spPr>
          <a:xfrm>
            <a:off x="6407150" y="3370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49" name="Rectangle 448">
            <a:extLst>
              <a:ext uri="{FF2B5EF4-FFF2-40B4-BE49-F238E27FC236}">
                <a16:creationId xmlns:a16="http://schemas.microsoft.com/office/drawing/2014/main" id="{27579474-1DB2-4E23-A33A-DCD4B1C4BA01}"/>
              </a:ext>
              <a:ext uri="{C183D7F6-B498-43B3-948B-1728B52AA6E4}">
                <adec:decorative xmlns:adec="http://schemas.microsoft.com/office/drawing/2017/decorative" val="1"/>
              </a:ext>
            </a:extLst>
          </p:cNvPr>
          <p:cNvSpPr/>
          <p:nvPr>
            <p:custDataLst>
              <p:tags r:id="rId449"/>
            </p:custDataLst>
          </p:nvPr>
        </p:nvSpPr>
        <p:spPr>
          <a:xfrm>
            <a:off x="6496050" y="3370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50" name="Rectangle 449">
            <a:extLst>
              <a:ext uri="{FF2B5EF4-FFF2-40B4-BE49-F238E27FC236}">
                <a16:creationId xmlns:a16="http://schemas.microsoft.com/office/drawing/2014/main" id="{212B0B6E-3426-4A47-802B-6FF667C9E310}"/>
              </a:ext>
              <a:ext uri="{C183D7F6-B498-43B3-948B-1728B52AA6E4}">
                <adec:decorative xmlns:adec="http://schemas.microsoft.com/office/drawing/2017/decorative" val="1"/>
              </a:ext>
            </a:extLst>
          </p:cNvPr>
          <p:cNvSpPr/>
          <p:nvPr>
            <p:custDataLst>
              <p:tags r:id="rId450"/>
            </p:custDataLst>
          </p:nvPr>
        </p:nvSpPr>
        <p:spPr>
          <a:xfrm>
            <a:off x="6584950" y="3370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51" name="Rectangle 450">
            <a:extLst>
              <a:ext uri="{FF2B5EF4-FFF2-40B4-BE49-F238E27FC236}">
                <a16:creationId xmlns:a16="http://schemas.microsoft.com/office/drawing/2014/main" id="{26C1EC10-3180-42DD-AFFF-CB80B8A0F8FE}"/>
              </a:ext>
              <a:ext uri="{C183D7F6-B498-43B3-948B-1728B52AA6E4}">
                <adec:decorative xmlns:adec="http://schemas.microsoft.com/office/drawing/2017/decorative" val="1"/>
              </a:ext>
            </a:extLst>
          </p:cNvPr>
          <p:cNvSpPr/>
          <p:nvPr>
            <p:custDataLst>
              <p:tags r:id="rId451"/>
            </p:custDataLst>
          </p:nvPr>
        </p:nvSpPr>
        <p:spPr>
          <a:xfrm>
            <a:off x="6673850" y="3370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52" name="Rectangle 451">
            <a:extLst>
              <a:ext uri="{FF2B5EF4-FFF2-40B4-BE49-F238E27FC236}">
                <a16:creationId xmlns:a16="http://schemas.microsoft.com/office/drawing/2014/main" id="{A3F20376-8E7F-4DD1-ADFB-3E917B7533C8}"/>
              </a:ext>
              <a:ext uri="{C183D7F6-B498-43B3-948B-1728B52AA6E4}">
                <adec:decorative xmlns:adec="http://schemas.microsoft.com/office/drawing/2017/decorative" val="1"/>
              </a:ext>
            </a:extLst>
          </p:cNvPr>
          <p:cNvSpPr/>
          <p:nvPr>
            <p:custDataLst>
              <p:tags r:id="rId452"/>
            </p:custDataLst>
          </p:nvPr>
        </p:nvSpPr>
        <p:spPr>
          <a:xfrm>
            <a:off x="6762750" y="3370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53" name="Rectangle 452">
            <a:extLst>
              <a:ext uri="{FF2B5EF4-FFF2-40B4-BE49-F238E27FC236}">
                <a16:creationId xmlns:a16="http://schemas.microsoft.com/office/drawing/2014/main" id="{E52B38E1-465E-4DAF-B3EA-88F76F94443A}"/>
              </a:ext>
              <a:ext uri="{C183D7F6-B498-43B3-948B-1728B52AA6E4}">
                <adec:decorative xmlns:adec="http://schemas.microsoft.com/office/drawing/2017/decorative" val="1"/>
              </a:ext>
            </a:extLst>
          </p:cNvPr>
          <p:cNvSpPr/>
          <p:nvPr>
            <p:custDataLst>
              <p:tags r:id="rId453"/>
            </p:custDataLst>
          </p:nvPr>
        </p:nvSpPr>
        <p:spPr>
          <a:xfrm>
            <a:off x="6851650" y="3370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54" name="Rectangle 453">
            <a:extLst>
              <a:ext uri="{FF2B5EF4-FFF2-40B4-BE49-F238E27FC236}">
                <a16:creationId xmlns:a16="http://schemas.microsoft.com/office/drawing/2014/main" id="{27144DE9-6308-490D-9865-D1031DAD6DC9}"/>
              </a:ext>
              <a:ext uri="{C183D7F6-B498-43B3-948B-1728B52AA6E4}">
                <adec:decorative xmlns:adec="http://schemas.microsoft.com/office/drawing/2017/decorative" val="1"/>
              </a:ext>
            </a:extLst>
          </p:cNvPr>
          <p:cNvSpPr/>
          <p:nvPr>
            <p:custDataLst>
              <p:tags r:id="rId454"/>
            </p:custDataLst>
          </p:nvPr>
        </p:nvSpPr>
        <p:spPr>
          <a:xfrm>
            <a:off x="6940550" y="3370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55" name="Rectangle 454">
            <a:extLst>
              <a:ext uri="{FF2B5EF4-FFF2-40B4-BE49-F238E27FC236}">
                <a16:creationId xmlns:a16="http://schemas.microsoft.com/office/drawing/2014/main" id="{1EE4D678-A70C-4E4C-918E-979AC9E149BD}"/>
              </a:ext>
              <a:ext uri="{C183D7F6-B498-43B3-948B-1728B52AA6E4}">
                <adec:decorative xmlns:adec="http://schemas.microsoft.com/office/drawing/2017/decorative" val="1"/>
              </a:ext>
            </a:extLst>
          </p:cNvPr>
          <p:cNvSpPr/>
          <p:nvPr>
            <p:custDataLst>
              <p:tags r:id="rId455"/>
            </p:custDataLst>
          </p:nvPr>
        </p:nvSpPr>
        <p:spPr>
          <a:xfrm>
            <a:off x="7029450" y="3370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56" name="Rectangle 455">
            <a:extLst>
              <a:ext uri="{FF2B5EF4-FFF2-40B4-BE49-F238E27FC236}">
                <a16:creationId xmlns:a16="http://schemas.microsoft.com/office/drawing/2014/main" id="{0FA83148-2105-487B-A811-45E8817E860F}"/>
              </a:ext>
              <a:ext uri="{C183D7F6-B498-43B3-948B-1728B52AA6E4}">
                <adec:decorative xmlns:adec="http://schemas.microsoft.com/office/drawing/2017/decorative" val="1"/>
              </a:ext>
            </a:extLst>
          </p:cNvPr>
          <p:cNvSpPr/>
          <p:nvPr>
            <p:custDataLst>
              <p:tags r:id="rId456"/>
            </p:custDataLst>
          </p:nvPr>
        </p:nvSpPr>
        <p:spPr>
          <a:xfrm>
            <a:off x="7118350" y="3370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57" name="Rectangle 456">
            <a:extLst>
              <a:ext uri="{FF2B5EF4-FFF2-40B4-BE49-F238E27FC236}">
                <a16:creationId xmlns:a16="http://schemas.microsoft.com/office/drawing/2014/main" id="{34E6734A-0C03-4000-8B1F-BF31F2BC2640}"/>
              </a:ext>
              <a:ext uri="{C183D7F6-B498-43B3-948B-1728B52AA6E4}">
                <adec:decorative xmlns:adec="http://schemas.microsoft.com/office/drawing/2017/decorative" val="1"/>
              </a:ext>
            </a:extLst>
          </p:cNvPr>
          <p:cNvSpPr/>
          <p:nvPr>
            <p:custDataLst>
              <p:tags r:id="rId457"/>
            </p:custDataLst>
          </p:nvPr>
        </p:nvSpPr>
        <p:spPr>
          <a:xfrm>
            <a:off x="7207250" y="3370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58" name="Rectangle 457">
            <a:extLst>
              <a:ext uri="{FF2B5EF4-FFF2-40B4-BE49-F238E27FC236}">
                <a16:creationId xmlns:a16="http://schemas.microsoft.com/office/drawing/2014/main" id="{5BDCF89A-FDE1-4CD9-948A-FBC5D057AEAD}"/>
              </a:ext>
              <a:ext uri="{C183D7F6-B498-43B3-948B-1728B52AA6E4}">
                <adec:decorative xmlns:adec="http://schemas.microsoft.com/office/drawing/2017/decorative" val="1"/>
              </a:ext>
            </a:extLst>
          </p:cNvPr>
          <p:cNvSpPr/>
          <p:nvPr>
            <p:custDataLst>
              <p:tags r:id="rId458"/>
            </p:custDataLst>
          </p:nvPr>
        </p:nvSpPr>
        <p:spPr>
          <a:xfrm>
            <a:off x="7296150" y="3370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59" name="Rectangle 458">
            <a:extLst>
              <a:ext uri="{FF2B5EF4-FFF2-40B4-BE49-F238E27FC236}">
                <a16:creationId xmlns:a16="http://schemas.microsoft.com/office/drawing/2014/main" id="{45096D86-F19F-47E1-8670-D5D296045CA7}"/>
              </a:ext>
              <a:ext uri="{C183D7F6-B498-43B3-948B-1728B52AA6E4}">
                <adec:decorative xmlns:adec="http://schemas.microsoft.com/office/drawing/2017/decorative" val="1"/>
              </a:ext>
            </a:extLst>
          </p:cNvPr>
          <p:cNvSpPr/>
          <p:nvPr>
            <p:custDataLst>
              <p:tags r:id="rId459"/>
            </p:custDataLst>
          </p:nvPr>
        </p:nvSpPr>
        <p:spPr>
          <a:xfrm>
            <a:off x="7385050" y="3370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60" name="Rectangle 459">
            <a:extLst>
              <a:ext uri="{FF2B5EF4-FFF2-40B4-BE49-F238E27FC236}">
                <a16:creationId xmlns:a16="http://schemas.microsoft.com/office/drawing/2014/main" id="{1E317F2F-B59B-46F6-A6F6-B5E8450D13A4}"/>
              </a:ext>
              <a:ext uri="{C183D7F6-B498-43B3-948B-1728B52AA6E4}">
                <adec:decorative xmlns:adec="http://schemas.microsoft.com/office/drawing/2017/decorative" val="1"/>
              </a:ext>
            </a:extLst>
          </p:cNvPr>
          <p:cNvSpPr/>
          <p:nvPr>
            <p:custDataLst>
              <p:tags r:id="rId460"/>
            </p:custDataLst>
          </p:nvPr>
        </p:nvSpPr>
        <p:spPr>
          <a:xfrm>
            <a:off x="7473950" y="3370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61" name="Rectangle 460">
            <a:extLst>
              <a:ext uri="{FF2B5EF4-FFF2-40B4-BE49-F238E27FC236}">
                <a16:creationId xmlns:a16="http://schemas.microsoft.com/office/drawing/2014/main" id="{0CFBAA16-2FDB-4524-A6CD-FB0B97FAA088}"/>
              </a:ext>
              <a:ext uri="{C183D7F6-B498-43B3-948B-1728B52AA6E4}">
                <adec:decorative xmlns:adec="http://schemas.microsoft.com/office/drawing/2017/decorative" val="1"/>
              </a:ext>
            </a:extLst>
          </p:cNvPr>
          <p:cNvSpPr/>
          <p:nvPr>
            <p:custDataLst>
              <p:tags r:id="rId461"/>
            </p:custDataLst>
          </p:nvPr>
        </p:nvSpPr>
        <p:spPr>
          <a:xfrm>
            <a:off x="7562850" y="3370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62" name="Rectangle 461">
            <a:extLst>
              <a:ext uri="{FF2B5EF4-FFF2-40B4-BE49-F238E27FC236}">
                <a16:creationId xmlns:a16="http://schemas.microsoft.com/office/drawing/2014/main" id="{1134AD3A-E619-44B0-A8DA-624F7BAC8DBE}"/>
              </a:ext>
              <a:ext uri="{C183D7F6-B498-43B3-948B-1728B52AA6E4}">
                <adec:decorative xmlns:adec="http://schemas.microsoft.com/office/drawing/2017/decorative" val="1"/>
              </a:ext>
            </a:extLst>
          </p:cNvPr>
          <p:cNvSpPr/>
          <p:nvPr>
            <p:custDataLst>
              <p:tags r:id="rId462"/>
            </p:custDataLst>
          </p:nvPr>
        </p:nvSpPr>
        <p:spPr>
          <a:xfrm>
            <a:off x="7651750" y="3370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63" name="Rectangle 462">
            <a:extLst>
              <a:ext uri="{FF2B5EF4-FFF2-40B4-BE49-F238E27FC236}">
                <a16:creationId xmlns:a16="http://schemas.microsoft.com/office/drawing/2014/main" id="{402621AC-4DE3-46A5-8E48-047C4D9A3BBA}"/>
              </a:ext>
              <a:ext uri="{C183D7F6-B498-43B3-948B-1728B52AA6E4}">
                <adec:decorative xmlns:adec="http://schemas.microsoft.com/office/drawing/2017/decorative" val="1"/>
              </a:ext>
            </a:extLst>
          </p:cNvPr>
          <p:cNvSpPr/>
          <p:nvPr>
            <p:custDataLst>
              <p:tags r:id="rId463"/>
            </p:custDataLst>
          </p:nvPr>
        </p:nvSpPr>
        <p:spPr>
          <a:xfrm>
            <a:off x="7740650" y="3370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64" name="Rectangle 463">
            <a:extLst>
              <a:ext uri="{FF2B5EF4-FFF2-40B4-BE49-F238E27FC236}">
                <a16:creationId xmlns:a16="http://schemas.microsoft.com/office/drawing/2014/main" id="{537E8D4C-F79B-4C98-B1D8-0814A2D1B7F5}"/>
              </a:ext>
              <a:ext uri="{C183D7F6-B498-43B3-948B-1728B52AA6E4}">
                <adec:decorative xmlns:adec="http://schemas.microsoft.com/office/drawing/2017/decorative" val="1"/>
              </a:ext>
            </a:extLst>
          </p:cNvPr>
          <p:cNvSpPr/>
          <p:nvPr>
            <p:custDataLst>
              <p:tags r:id="rId464"/>
            </p:custDataLst>
          </p:nvPr>
        </p:nvSpPr>
        <p:spPr>
          <a:xfrm>
            <a:off x="7829550" y="3370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65" name="Rectangle 464">
            <a:extLst>
              <a:ext uri="{FF2B5EF4-FFF2-40B4-BE49-F238E27FC236}">
                <a16:creationId xmlns:a16="http://schemas.microsoft.com/office/drawing/2014/main" id="{7C2E5CE6-3CFB-4014-B5EB-CC8467BEFEE8}"/>
              </a:ext>
              <a:ext uri="{C183D7F6-B498-43B3-948B-1728B52AA6E4}">
                <adec:decorative xmlns:adec="http://schemas.microsoft.com/office/drawing/2017/decorative" val="1"/>
              </a:ext>
            </a:extLst>
          </p:cNvPr>
          <p:cNvSpPr/>
          <p:nvPr>
            <p:custDataLst>
              <p:tags r:id="rId465"/>
            </p:custDataLst>
          </p:nvPr>
        </p:nvSpPr>
        <p:spPr>
          <a:xfrm>
            <a:off x="5340350" y="3459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66" name="Rectangle 465">
            <a:extLst>
              <a:ext uri="{FF2B5EF4-FFF2-40B4-BE49-F238E27FC236}">
                <a16:creationId xmlns:a16="http://schemas.microsoft.com/office/drawing/2014/main" id="{84B9E6B3-61E9-4D51-8EE1-80D02D297F6B}"/>
              </a:ext>
              <a:ext uri="{C183D7F6-B498-43B3-948B-1728B52AA6E4}">
                <adec:decorative xmlns:adec="http://schemas.microsoft.com/office/drawing/2017/decorative" val="1"/>
              </a:ext>
            </a:extLst>
          </p:cNvPr>
          <p:cNvSpPr/>
          <p:nvPr>
            <p:custDataLst>
              <p:tags r:id="rId466"/>
            </p:custDataLst>
          </p:nvPr>
        </p:nvSpPr>
        <p:spPr>
          <a:xfrm>
            <a:off x="5429250" y="3459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67" name="Rectangle 466">
            <a:extLst>
              <a:ext uri="{FF2B5EF4-FFF2-40B4-BE49-F238E27FC236}">
                <a16:creationId xmlns:a16="http://schemas.microsoft.com/office/drawing/2014/main" id="{8D51367D-1213-4413-8F0E-22F64E4EB455}"/>
              </a:ext>
              <a:ext uri="{C183D7F6-B498-43B3-948B-1728B52AA6E4}">
                <adec:decorative xmlns:adec="http://schemas.microsoft.com/office/drawing/2017/decorative" val="1"/>
              </a:ext>
            </a:extLst>
          </p:cNvPr>
          <p:cNvSpPr/>
          <p:nvPr>
            <p:custDataLst>
              <p:tags r:id="rId467"/>
            </p:custDataLst>
          </p:nvPr>
        </p:nvSpPr>
        <p:spPr>
          <a:xfrm>
            <a:off x="5518150" y="3459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68" name="Rectangle 467">
            <a:extLst>
              <a:ext uri="{FF2B5EF4-FFF2-40B4-BE49-F238E27FC236}">
                <a16:creationId xmlns:a16="http://schemas.microsoft.com/office/drawing/2014/main" id="{6160602B-B678-4367-BB4F-7CD6A61B76EA}"/>
              </a:ext>
              <a:ext uri="{C183D7F6-B498-43B3-948B-1728B52AA6E4}">
                <adec:decorative xmlns:adec="http://schemas.microsoft.com/office/drawing/2017/decorative" val="1"/>
              </a:ext>
            </a:extLst>
          </p:cNvPr>
          <p:cNvSpPr/>
          <p:nvPr>
            <p:custDataLst>
              <p:tags r:id="rId468"/>
            </p:custDataLst>
          </p:nvPr>
        </p:nvSpPr>
        <p:spPr>
          <a:xfrm>
            <a:off x="5607050" y="3459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69" name="Rectangle 468">
            <a:extLst>
              <a:ext uri="{FF2B5EF4-FFF2-40B4-BE49-F238E27FC236}">
                <a16:creationId xmlns:a16="http://schemas.microsoft.com/office/drawing/2014/main" id="{6E97D5F3-1F84-4464-8205-C5CCCFE8F9DC}"/>
              </a:ext>
              <a:ext uri="{C183D7F6-B498-43B3-948B-1728B52AA6E4}">
                <adec:decorative xmlns:adec="http://schemas.microsoft.com/office/drawing/2017/decorative" val="1"/>
              </a:ext>
            </a:extLst>
          </p:cNvPr>
          <p:cNvSpPr/>
          <p:nvPr>
            <p:custDataLst>
              <p:tags r:id="rId469"/>
            </p:custDataLst>
          </p:nvPr>
        </p:nvSpPr>
        <p:spPr>
          <a:xfrm>
            <a:off x="5695950" y="3459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70" name="Rectangle 469">
            <a:extLst>
              <a:ext uri="{FF2B5EF4-FFF2-40B4-BE49-F238E27FC236}">
                <a16:creationId xmlns:a16="http://schemas.microsoft.com/office/drawing/2014/main" id="{1879FD3E-B407-441D-AF5D-802E85E0E7F1}"/>
              </a:ext>
              <a:ext uri="{C183D7F6-B498-43B3-948B-1728B52AA6E4}">
                <adec:decorative xmlns:adec="http://schemas.microsoft.com/office/drawing/2017/decorative" val="1"/>
              </a:ext>
            </a:extLst>
          </p:cNvPr>
          <p:cNvSpPr/>
          <p:nvPr>
            <p:custDataLst>
              <p:tags r:id="rId470"/>
            </p:custDataLst>
          </p:nvPr>
        </p:nvSpPr>
        <p:spPr>
          <a:xfrm>
            <a:off x="5784850" y="3459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71" name="Rectangle 470">
            <a:extLst>
              <a:ext uri="{FF2B5EF4-FFF2-40B4-BE49-F238E27FC236}">
                <a16:creationId xmlns:a16="http://schemas.microsoft.com/office/drawing/2014/main" id="{164A2562-7BBD-4AF5-B040-1D70BBFFF661}"/>
              </a:ext>
              <a:ext uri="{C183D7F6-B498-43B3-948B-1728B52AA6E4}">
                <adec:decorative xmlns:adec="http://schemas.microsoft.com/office/drawing/2017/decorative" val="1"/>
              </a:ext>
            </a:extLst>
          </p:cNvPr>
          <p:cNvSpPr/>
          <p:nvPr>
            <p:custDataLst>
              <p:tags r:id="rId471"/>
            </p:custDataLst>
          </p:nvPr>
        </p:nvSpPr>
        <p:spPr>
          <a:xfrm>
            <a:off x="5873750" y="3459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72" name="Rectangle 471">
            <a:extLst>
              <a:ext uri="{FF2B5EF4-FFF2-40B4-BE49-F238E27FC236}">
                <a16:creationId xmlns:a16="http://schemas.microsoft.com/office/drawing/2014/main" id="{5773A148-A38A-4989-90DC-27C30BF708DC}"/>
              </a:ext>
              <a:ext uri="{C183D7F6-B498-43B3-948B-1728B52AA6E4}">
                <adec:decorative xmlns:adec="http://schemas.microsoft.com/office/drawing/2017/decorative" val="1"/>
              </a:ext>
            </a:extLst>
          </p:cNvPr>
          <p:cNvSpPr/>
          <p:nvPr>
            <p:custDataLst>
              <p:tags r:id="rId472"/>
            </p:custDataLst>
          </p:nvPr>
        </p:nvSpPr>
        <p:spPr>
          <a:xfrm>
            <a:off x="5962650" y="3459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73" name="Rectangle 472">
            <a:extLst>
              <a:ext uri="{FF2B5EF4-FFF2-40B4-BE49-F238E27FC236}">
                <a16:creationId xmlns:a16="http://schemas.microsoft.com/office/drawing/2014/main" id="{CD51F9E1-B944-457A-863A-86D8A75950B0}"/>
              </a:ext>
              <a:ext uri="{C183D7F6-B498-43B3-948B-1728B52AA6E4}">
                <adec:decorative xmlns:adec="http://schemas.microsoft.com/office/drawing/2017/decorative" val="1"/>
              </a:ext>
            </a:extLst>
          </p:cNvPr>
          <p:cNvSpPr/>
          <p:nvPr>
            <p:custDataLst>
              <p:tags r:id="rId473"/>
            </p:custDataLst>
          </p:nvPr>
        </p:nvSpPr>
        <p:spPr>
          <a:xfrm>
            <a:off x="6051550" y="3459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74" name="Rectangle 473">
            <a:extLst>
              <a:ext uri="{FF2B5EF4-FFF2-40B4-BE49-F238E27FC236}">
                <a16:creationId xmlns:a16="http://schemas.microsoft.com/office/drawing/2014/main" id="{C118262B-ADE4-4EFB-A09C-C20ED5ED3344}"/>
              </a:ext>
              <a:ext uri="{C183D7F6-B498-43B3-948B-1728B52AA6E4}">
                <adec:decorative xmlns:adec="http://schemas.microsoft.com/office/drawing/2017/decorative" val="1"/>
              </a:ext>
            </a:extLst>
          </p:cNvPr>
          <p:cNvSpPr/>
          <p:nvPr>
            <p:custDataLst>
              <p:tags r:id="rId474"/>
            </p:custDataLst>
          </p:nvPr>
        </p:nvSpPr>
        <p:spPr>
          <a:xfrm>
            <a:off x="6140450" y="3459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75" name="Rectangle 474">
            <a:extLst>
              <a:ext uri="{FF2B5EF4-FFF2-40B4-BE49-F238E27FC236}">
                <a16:creationId xmlns:a16="http://schemas.microsoft.com/office/drawing/2014/main" id="{C0904A96-5EDB-46AA-8C47-38DFBD40AD6D}"/>
              </a:ext>
              <a:ext uri="{C183D7F6-B498-43B3-948B-1728B52AA6E4}">
                <adec:decorative xmlns:adec="http://schemas.microsoft.com/office/drawing/2017/decorative" val="1"/>
              </a:ext>
            </a:extLst>
          </p:cNvPr>
          <p:cNvSpPr/>
          <p:nvPr>
            <p:custDataLst>
              <p:tags r:id="rId475"/>
            </p:custDataLst>
          </p:nvPr>
        </p:nvSpPr>
        <p:spPr>
          <a:xfrm>
            <a:off x="6229350" y="3459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76" name="Rectangle 475">
            <a:extLst>
              <a:ext uri="{FF2B5EF4-FFF2-40B4-BE49-F238E27FC236}">
                <a16:creationId xmlns:a16="http://schemas.microsoft.com/office/drawing/2014/main" id="{B3469283-A9EF-49F0-A2BD-7AD3E8FCD046}"/>
              </a:ext>
              <a:ext uri="{C183D7F6-B498-43B3-948B-1728B52AA6E4}">
                <adec:decorative xmlns:adec="http://schemas.microsoft.com/office/drawing/2017/decorative" val="1"/>
              </a:ext>
            </a:extLst>
          </p:cNvPr>
          <p:cNvSpPr/>
          <p:nvPr>
            <p:custDataLst>
              <p:tags r:id="rId476"/>
            </p:custDataLst>
          </p:nvPr>
        </p:nvSpPr>
        <p:spPr>
          <a:xfrm>
            <a:off x="6318250" y="3459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77" name="Rectangle 476">
            <a:extLst>
              <a:ext uri="{FF2B5EF4-FFF2-40B4-BE49-F238E27FC236}">
                <a16:creationId xmlns:a16="http://schemas.microsoft.com/office/drawing/2014/main" id="{44C2CAC3-1F3E-4CF4-BFCA-65528AE46B0C}"/>
              </a:ext>
              <a:ext uri="{C183D7F6-B498-43B3-948B-1728B52AA6E4}">
                <adec:decorative xmlns:adec="http://schemas.microsoft.com/office/drawing/2017/decorative" val="1"/>
              </a:ext>
            </a:extLst>
          </p:cNvPr>
          <p:cNvSpPr/>
          <p:nvPr>
            <p:custDataLst>
              <p:tags r:id="rId477"/>
            </p:custDataLst>
          </p:nvPr>
        </p:nvSpPr>
        <p:spPr>
          <a:xfrm>
            <a:off x="6407150" y="3459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78" name="Rectangle 477">
            <a:extLst>
              <a:ext uri="{FF2B5EF4-FFF2-40B4-BE49-F238E27FC236}">
                <a16:creationId xmlns:a16="http://schemas.microsoft.com/office/drawing/2014/main" id="{C761B82E-020C-4FEA-A26C-3BADFBC11404}"/>
              </a:ext>
              <a:ext uri="{C183D7F6-B498-43B3-948B-1728B52AA6E4}">
                <adec:decorative xmlns:adec="http://schemas.microsoft.com/office/drawing/2017/decorative" val="1"/>
              </a:ext>
            </a:extLst>
          </p:cNvPr>
          <p:cNvSpPr/>
          <p:nvPr>
            <p:custDataLst>
              <p:tags r:id="rId478"/>
            </p:custDataLst>
          </p:nvPr>
        </p:nvSpPr>
        <p:spPr>
          <a:xfrm>
            <a:off x="6496050" y="3459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79" name="Rectangle 478">
            <a:extLst>
              <a:ext uri="{FF2B5EF4-FFF2-40B4-BE49-F238E27FC236}">
                <a16:creationId xmlns:a16="http://schemas.microsoft.com/office/drawing/2014/main" id="{B0B9F1E1-AF24-40CF-A619-C813404817BE}"/>
              </a:ext>
              <a:ext uri="{C183D7F6-B498-43B3-948B-1728B52AA6E4}">
                <adec:decorative xmlns:adec="http://schemas.microsoft.com/office/drawing/2017/decorative" val="1"/>
              </a:ext>
            </a:extLst>
          </p:cNvPr>
          <p:cNvSpPr/>
          <p:nvPr>
            <p:custDataLst>
              <p:tags r:id="rId479"/>
            </p:custDataLst>
          </p:nvPr>
        </p:nvSpPr>
        <p:spPr>
          <a:xfrm>
            <a:off x="6584950" y="3459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80" name="Rectangle 479">
            <a:extLst>
              <a:ext uri="{FF2B5EF4-FFF2-40B4-BE49-F238E27FC236}">
                <a16:creationId xmlns:a16="http://schemas.microsoft.com/office/drawing/2014/main" id="{B1A2DF01-FA1A-4479-8339-76B6B05916E5}"/>
              </a:ext>
              <a:ext uri="{C183D7F6-B498-43B3-948B-1728B52AA6E4}">
                <adec:decorative xmlns:adec="http://schemas.microsoft.com/office/drawing/2017/decorative" val="1"/>
              </a:ext>
            </a:extLst>
          </p:cNvPr>
          <p:cNvSpPr/>
          <p:nvPr>
            <p:custDataLst>
              <p:tags r:id="rId480"/>
            </p:custDataLst>
          </p:nvPr>
        </p:nvSpPr>
        <p:spPr>
          <a:xfrm>
            <a:off x="6673850" y="3459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81" name="Rectangle 480">
            <a:extLst>
              <a:ext uri="{FF2B5EF4-FFF2-40B4-BE49-F238E27FC236}">
                <a16:creationId xmlns:a16="http://schemas.microsoft.com/office/drawing/2014/main" id="{337D0EBB-B350-437E-9BB4-187FF92CD506}"/>
              </a:ext>
              <a:ext uri="{C183D7F6-B498-43B3-948B-1728B52AA6E4}">
                <adec:decorative xmlns:adec="http://schemas.microsoft.com/office/drawing/2017/decorative" val="1"/>
              </a:ext>
            </a:extLst>
          </p:cNvPr>
          <p:cNvSpPr/>
          <p:nvPr>
            <p:custDataLst>
              <p:tags r:id="rId481"/>
            </p:custDataLst>
          </p:nvPr>
        </p:nvSpPr>
        <p:spPr>
          <a:xfrm>
            <a:off x="6762750" y="3459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82" name="Rectangle 481">
            <a:extLst>
              <a:ext uri="{FF2B5EF4-FFF2-40B4-BE49-F238E27FC236}">
                <a16:creationId xmlns:a16="http://schemas.microsoft.com/office/drawing/2014/main" id="{882AF832-43AB-4138-B92C-A0888005EE2C}"/>
              </a:ext>
              <a:ext uri="{C183D7F6-B498-43B3-948B-1728B52AA6E4}">
                <adec:decorative xmlns:adec="http://schemas.microsoft.com/office/drawing/2017/decorative" val="1"/>
              </a:ext>
            </a:extLst>
          </p:cNvPr>
          <p:cNvSpPr/>
          <p:nvPr>
            <p:custDataLst>
              <p:tags r:id="rId482"/>
            </p:custDataLst>
          </p:nvPr>
        </p:nvSpPr>
        <p:spPr>
          <a:xfrm>
            <a:off x="6851650" y="3459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83" name="Rectangle 482">
            <a:extLst>
              <a:ext uri="{FF2B5EF4-FFF2-40B4-BE49-F238E27FC236}">
                <a16:creationId xmlns:a16="http://schemas.microsoft.com/office/drawing/2014/main" id="{44A0FDBB-ABDA-4FC8-B634-8A64922B4706}"/>
              </a:ext>
              <a:ext uri="{C183D7F6-B498-43B3-948B-1728B52AA6E4}">
                <adec:decorative xmlns:adec="http://schemas.microsoft.com/office/drawing/2017/decorative" val="1"/>
              </a:ext>
            </a:extLst>
          </p:cNvPr>
          <p:cNvSpPr/>
          <p:nvPr>
            <p:custDataLst>
              <p:tags r:id="rId483"/>
            </p:custDataLst>
          </p:nvPr>
        </p:nvSpPr>
        <p:spPr>
          <a:xfrm>
            <a:off x="6940550" y="3459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84" name="Rectangle 483">
            <a:extLst>
              <a:ext uri="{FF2B5EF4-FFF2-40B4-BE49-F238E27FC236}">
                <a16:creationId xmlns:a16="http://schemas.microsoft.com/office/drawing/2014/main" id="{8602D726-DB09-4975-8B4A-56FB4397AFCB}"/>
              </a:ext>
              <a:ext uri="{C183D7F6-B498-43B3-948B-1728B52AA6E4}">
                <adec:decorative xmlns:adec="http://schemas.microsoft.com/office/drawing/2017/decorative" val="1"/>
              </a:ext>
            </a:extLst>
          </p:cNvPr>
          <p:cNvSpPr/>
          <p:nvPr>
            <p:custDataLst>
              <p:tags r:id="rId484"/>
            </p:custDataLst>
          </p:nvPr>
        </p:nvSpPr>
        <p:spPr>
          <a:xfrm>
            <a:off x="7029450" y="3459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85" name="Rectangle 484">
            <a:extLst>
              <a:ext uri="{FF2B5EF4-FFF2-40B4-BE49-F238E27FC236}">
                <a16:creationId xmlns:a16="http://schemas.microsoft.com/office/drawing/2014/main" id="{DA1CDBF7-EEA9-40E9-AEE8-258CD11A73B7}"/>
              </a:ext>
              <a:ext uri="{C183D7F6-B498-43B3-948B-1728B52AA6E4}">
                <adec:decorative xmlns:adec="http://schemas.microsoft.com/office/drawing/2017/decorative" val="1"/>
              </a:ext>
            </a:extLst>
          </p:cNvPr>
          <p:cNvSpPr/>
          <p:nvPr>
            <p:custDataLst>
              <p:tags r:id="rId485"/>
            </p:custDataLst>
          </p:nvPr>
        </p:nvSpPr>
        <p:spPr>
          <a:xfrm>
            <a:off x="7118350" y="3459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86" name="Rectangle 485">
            <a:extLst>
              <a:ext uri="{FF2B5EF4-FFF2-40B4-BE49-F238E27FC236}">
                <a16:creationId xmlns:a16="http://schemas.microsoft.com/office/drawing/2014/main" id="{E4B15AB4-C8E4-4E16-9557-25877C437A8C}"/>
              </a:ext>
              <a:ext uri="{C183D7F6-B498-43B3-948B-1728B52AA6E4}">
                <adec:decorative xmlns:adec="http://schemas.microsoft.com/office/drawing/2017/decorative" val="1"/>
              </a:ext>
            </a:extLst>
          </p:cNvPr>
          <p:cNvSpPr/>
          <p:nvPr>
            <p:custDataLst>
              <p:tags r:id="rId486"/>
            </p:custDataLst>
          </p:nvPr>
        </p:nvSpPr>
        <p:spPr>
          <a:xfrm>
            <a:off x="7207250" y="3459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87" name="Rectangle 486">
            <a:extLst>
              <a:ext uri="{FF2B5EF4-FFF2-40B4-BE49-F238E27FC236}">
                <a16:creationId xmlns:a16="http://schemas.microsoft.com/office/drawing/2014/main" id="{7124F445-016A-44C0-8FB0-DE4C005B9078}"/>
              </a:ext>
              <a:ext uri="{C183D7F6-B498-43B3-948B-1728B52AA6E4}">
                <adec:decorative xmlns:adec="http://schemas.microsoft.com/office/drawing/2017/decorative" val="1"/>
              </a:ext>
            </a:extLst>
          </p:cNvPr>
          <p:cNvSpPr/>
          <p:nvPr>
            <p:custDataLst>
              <p:tags r:id="rId487"/>
            </p:custDataLst>
          </p:nvPr>
        </p:nvSpPr>
        <p:spPr>
          <a:xfrm>
            <a:off x="7296150" y="3459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88" name="Rectangle 487">
            <a:extLst>
              <a:ext uri="{FF2B5EF4-FFF2-40B4-BE49-F238E27FC236}">
                <a16:creationId xmlns:a16="http://schemas.microsoft.com/office/drawing/2014/main" id="{BCE70F0B-8645-4BA3-9206-0CEEA1E6EBC7}"/>
              </a:ext>
              <a:ext uri="{C183D7F6-B498-43B3-948B-1728B52AA6E4}">
                <adec:decorative xmlns:adec="http://schemas.microsoft.com/office/drawing/2017/decorative" val="1"/>
              </a:ext>
            </a:extLst>
          </p:cNvPr>
          <p:cNvSpPr/>
          <p:nvPr>
            <p:custDataLst>
              <p:tags r:id="rId488"/>
            </p:custDataLst>
          </p:nvPr>
        </p:nvSpPr>
        <p:spPr>
          <a:xfrm>
            <a:off x="7385050" y="3459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89" name="Rectangle 488">
            <a:extLst>
              <a:ext uri="{FF2B5EF4-FFF2-40B4-BE49-F238E27FC236}">
                <a16:creationId xmlns:a16="http://schemas.microsoft.com/office/drawing/2014/main" id="{642B9913-9A83-4B23-ACD7-544A4B23A8B1}"/>
              </a:ext>
              <a:ext uri="{C183D7F6-B498-43B3-948B-1728B52AA6E4}">
                <adec:decorative xmlns:adec="http://schemas.microsoft.com/office/drawing/2017/decorative" val="1"/>
              </a:ext>
            </a:extLst>
          </p:cNvPr>
          <p:cNvSpPr/>
          <p:nvPr>
            <p:custDataLst>
              <p:tags r:id="rId489"/>
            </p:custDataLst>
          </p:nvPr>
        </p:nvSpPr>
        <p:spPr>
          <a:xfrm>
            <a:off x="7473950" y="3459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90" name="Rectangle 489">
            <a:extLst>
              <a:ext uri="{FF2B5EF4-FFF2-40B4-BE49-F238E27FC236}">
                <a16:creationId xmlns:a16="http://schemas.microsoft.com/office/drawing/2014/main" id="{D0C6E62E-510B-4E2D-8A23-E1D50840843A}"/>
              </a:ext>
              <a:ext uri="{C183D7F6-B498-43B3-948B-1728B52AA6E4}">
                <adec:decorative xmlns:adec="http://schemas.microsoft.com/office/drawing/2017/decorative" val="1"/>
              </a:ext>
            </a:extLst>
          </p:cNvPr>
          <p:cNvSpPr/>
          <p:nvPr>
            <p:custDataLst>
              <p:tags r:id="rId490"/>
            </p:custDataLst>
          </p:nvPr>
        </p:nvSpPr>
        <p:spPr>
          <a:xfrm>
            <a:off x="7562850" y="3459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91" name="Rectangle 490">
            <a:extLst>
              <a:ext uri="{FF2B5EF4-FFF2-40B4-BE49-F238E27FC236}">
                <a16:creationId xmlns:a16="http://schemas.microsoft.com/office/drawing/2014/main" id="{89B50033-3B3D-4F4E-BCEA-3FB351FB77D3}"/>
              </a:ext>
              <a:ext uri="{C183D7F6-B498-43B3-948B-1728B52AA6E4}">
                <adec:decorative xmlns:adec="http://schemas.microsoft.com/office/drawing/2017/decorative" val="1"/>
              </a:ext>
            </a:extLst>
          </p:cNvPr>
          <p:cNvSpPr/>
          <p:nvPr>
            <p:custDataLst>
              <p:tags r:id="rId491"/>
            </p:custDataLst>
          </p:nvPr>
        </p:nvSpPr>
        <p:spPr>
          <a:xfrm>
            <a:off x="7651750" y="3459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92" name="Rectangle 491">
            <a:extLst>
              <a:ext uri="{FF2B5EF4-FFF2-40B4-BE49-F238E27FC236}">
                <a16:creationId xmlns:a16="http://schemas.microsoft.com/office/drawing/2014/main" id="{1C7A7E26-6B78-484F-A1C2-EC27FB3B59A1}"/>
              </a:ext>
              <a:ext uri="{C183D7F6-B498-43B3-948B-1728B52AA6E4}">
                <adec:decorative xmlns:adec="http://schemas.microsoft.com/office/drawing/2017/decorative" val="1"/>
              </a:ext>
            </a:extLst>
          </p:cNvPr>
          <p:cNvSpPr/>
          <p:nvPr>
            <p:custDataLst>
              <p:tags r:id="rId492"/>
            </p:custDataLst>
          </p:nvPr>
        </p:nvSpPr>
        <p:spPr>
          <a:xfrm>
            <a:off x="7740650" y="3459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93" name="Rectangle 492">
            <a:extLst>
              <a:ext uri="{FF2B5EF4-FFF2-40B4-BE49-F238E27FC236}">
                <a16:creationId xmlns:a16="http://schemas.microsoft.com/office/drawing/2014/main" id="{1391F4BC-AA66-4CA7-8213-A24EA0C87BB6}"/>
              </a:ext>
              <a:ext uri="{C183D7F6-B498-43B3-948B-1728B52AA6E4}">
                <adec:decorative xmlns:adec="http://schemas.microsoft.com/office/drawing/2017/decorative" val="1"/>
              </a:ext>
            </a:extLst>
          </p:cNvPr>
          <p:cNvSpPr/>
          <p:nvPr>
            <p:custDataLst>
              <p:tags r:id="rId493"/>
            </p:custDataLst>
          </p:nvPr>
        </p:nvSpPr>
        <p:spPr>
          <a:xfrm>
            <a:off x="5340350" y="3548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94" name="Rectangle 493">
            <a:extLst>
              <a:ext uri="{FF2B5EF4-FFF2-40B4-BE49-F238E27FC236}">
                <a16:creationId xmlns:a16="http://schemas.microsoft.com/office/drawing/2014/main" id="{55E4124A-78E5-4530-BFE6-9DDFA2ED8A6E}"/>
              </a:ext>
              <a:ext uri="{C183D7F6-B498-43B3-948B-1728B52AA6E4}">
                <adec:decorative xmlns:adec="http://schemas.microsoft.com/office/drawing/2017/decorative" val="1"/>
              </a:ext>
            </a:extLst>
          </p:cNvPr>
          <p:cNvSpPr/>
          <p:nvPr>
            <p:custDataLst>
              <p:tags r:id="rId494"/>
            </p:custDataLst>
          </p:nvPr>
        </p:nvSpPr>
        <p:spPr>
          <a:xfrm>
            <a:off x="5429250" y="3548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95" name="Rectangle 494">
            <a:extLst>
              <a:ext uri="{FF2B5EF4-FFF2-40B4-BE49-F238E27FC236}">
                <a16:creationId xmlns:a16="http://schemas.microsoft.com/office/drawing/2014/main" id="{51C25264-575E-4018-9CCE-9C8FE0E7C856}"/>
              </a:ext>
              <a:ext uri="{C183D7F6-B498-43B3-948B-1728B52AA6E4}">
                <adec:decorative xmlns:adec="http://schemas.microsoft.com/office/drawing/2017/decorative" val="1"/>
              </a:ext>
            </a:extLst>
          </p:cNvPr>
          <p:cNvSpPr/>
          <p:nvPr>
            <p:custDataLst>
              <p:tags r:id="rId495"/>
            </p:custDataLst>
          </p:nvPr>
        </p:nvSpPr>
        <p:spPr>
          <a:xfrm>
            <a:off x="5518150" y="3548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96" name="Rectangle 495">
            <a:extLst>
              <a:ext uri="{FF2B5EF4-FFF2-40B4-BE49-F238E27FC236}">
                <a16:creationId xmlns:a16="http://schemas.microsoft.com/office/drawing/2014/main" id="{05D59AE8-12BC-44EA-8A0F-91EB198C9ECC}"/>
              </a:ext>
              <a:ext uri="{C183D7F6-B498-43B3-948B-1728B52AA6E4}">
                <adec:decorative xmlns:adec="http://schemas.microsoft.com/office/drawing/2017/decorative" val="1"/>
              </a:ext>
            </a:extLst>
          </p:cNvPr>
          <p:cNvSpPr/>
          <p:nvPr>
            <p:custDataLst>
              <p:tags r:id="rId496"/>
            </p:custDataLst>
          </p:nvPr>
        </p:nvSpPr>
        <p:spPr>
          <a:xfrm>
            <a:off x="5607050" y="3548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97" name="Rectangle 496">
            <a:extLst>
              <a:ext uri="{FF2B5EF4-FFF2-40B4-BE49-F238E27FC236}">
                <a16:creationId xmlns:a16="http://schemas.microsoft.com/office/drawing/2014/main" id="{B8931C64-D6F6-4A58-A8FA-1CC3A6B40055}"/>
              </a:ext>
              <a:ext uri="{C183D7F6-B498-43B3-948B-1728B52AA6E4}">
                <adec:decorative xmlns:adec="http://schemas.microsoft.com/office/drawing/2017/decorative" val="1"/>
              </a:ext>
            </a:extLst>
          </p:cNvPr>
          <p:cNvSpPr/>
          <p:nvPr>
            <p:custDataLst>
              <p:tags r:id="rId497"/>
            </p:custDataLst>
          </p:nvPr>
        </p:nvSpPr>
        <p:spPr>
          <a:xfrm>
            <a:off x="5695950" y="3548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98" name="Rectangle 497">
            <a:extLst>
              <a:ext uri="{FF2B5EF4-FFF2-40B4-BE49-F238E27FC236}">
                <a16:creationId xmlns:a16="http://schemas.microsoft.com/office/drawing/2014/main" id="{6BA82799-1380-4B66-AE2D-E48B6829D829}"/>
              </a:ext>
              <a:ext uri="{C183D7F6-B498-43B3-948B-1728B52AA6E4}">
                <adec:decorative xmlns:adec="http://schemas.microsoft.com/office/drawing/2017/decorative" val="1"/>
              </a:ext>
            </a:extLst>
          </p:cNvPr>
          <p:cNvSpPr/>
          <p:nvPr>
            <p:custDataLst>
              <p:tags r:id="rId498"/>
            </p:custDataLst>
          </p:nvPr>
        </p:nvSpPr>
        <p:spPr>
          <a:xfrm>
            <a:off x="5784850" y="3548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99" name="Rectangle 498">
            <a:extLst>
              <a:ext uri="{FF2B5EF4-FFF2-40B4-BE49-F238E27FC236}">
                <a16:creationId xmlns:a16="http://schemas.microsoft.com/office/drawing/2014/main" id="{A3AE5257-DB99-4073-98B0-FD0A38E8AD52}"/>
              </a:ext>
              <a:ext uri="{C183D7F6-B498-43B3-948B-1728B52AA6E4}">
                <adec:decorative xmlns:adec="http://schemas.microsoft.com/office/drawing/2017/decorative" val="1"/>
              </a:ext>
            </a:extLst>
          </p:cNvPr>
          <p:cNvSpPr/>
          <p:nvPr>
            <p:custDataLst>
              <p:tags r:id="rId499"/>
            </p:custDataLst>
          </p:nvPr>
        </p:nvSpPr>
        <p:spPr>
          <a:xfrm>
            <a:off x="5873750" y="3548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00" name="Rectangle 499">
            <a:extLst>
              <a:ext uri="{FF2B5EF4-FFF2-40B4-BE49-F238E27FC236}">
                <a16:creationId xmlns:a16="http://schemas.microsoft.com/office/drawing/2014/main" id="{80E065BE-6869-4F48-A7EF-2D4465211F05}"/>
              </a:ext>
              <a:ext uri="{C183D7F6-B498-43B3-948B-1728B52AA6E4}">
                <adec:decorative xmlns:adec="http://schemas.microsoft.com/office/drawing/2017/decorative" val="1"/>
              </a:ext>
            </a:extLst>
          </p:cNvPr>
          <p:cNvSpPr/>
          <p:nvPr>
            <p:custDataLst>
              <p:tags r:id="rId500"/>
            </p:custDataLst>
          </p:nvPr>
        </p:nvSpPr>
        <p:spPr>
          <a:xfrm>
            <a:off x="5962650" y="3548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01" name="Rectangle 500">
            <a:extLst>
              <a:ext uri="{FF2B5EF4-FFF2-40B4-BE49-F238E27FC236}">
                <a16:creationId xmlns:a16="http://schemas.microsoft.com/office/drawing/2014/main" id="{B5441526-F38D-410D-8E31-C7D87FCD363B}"/>
              </a:ext>
              <a:ext uri="{C183D7F6-B498-43B3-948B-1728B52AA6E4}">
                <adec:decorative xmlns:adec="http://schemas.microsoft.com/office/drawing/2017/decorative" val="1"/>
              </a:ext>
            </a:extLst>
          </p:cNvPr>
          <p:cNvSpPr/>
          <p:nvPr>
            <p:custDataLst>
              <p:tags r:id="rId501"/>
            </p:custDataLst>
          </p:nvPr>
        </p:nvSpPr>
        <p:spPr>
          <a:xfrm>
            <a:off x="6051550" y="3548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02" name="Rectangle 501">
            <a:extLst>
              <a:ext uri="{FF2B5EF4-FFF2-40B4-BE49-F238E27FC236}">
                <a16:creationId xmlns:a16="http://schemas.microsoft.com/office/drawing/2014/main" id="{4E220BF6-D13F-4877-9D92-2892A03929EC}"/>
              </a:ext>
              <a:ext uri="{C183D7F6-B498-43B3-948B-1728B52AA6E4}">
                <adec:decorative xmlns:adec="http://schemas.microsoft.com/office/drawing/2017/decorative" val="1"/>
              </a:ext>
            </a:extLst>
          </p:cNvPr>
          <p:cNvSpPr/>
          <p:nvPr>
            <p:custDataLst>
              <p:tags r:id="rId502"/>
            </p:custDataLst>
          </p:nvPr>
        </p:nvSpPr>
        <p:spPr>
          <a:xfrm>
            <a:off x="6140450" y="3548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03" name="Rectangle 502">
            <a:extLst>
              <a:ext uri="{FF2B5EF4-FFF2-40B4-BE49-F238E27FC236}">
                <a16:creationId xmlns:a16="http://schemas.microsoft.com/office/drawing/2014/main" id="{058989C7-D541-4AF6-9D15-0E6C576BDB81}"/>
              </a:ext>
              <a:ext uri="{C183D7F6-B498-43B3-948B-1728B52AA6E4}">
                <adec:decorative xmlns:adec="http://schemas.microsoft.com/office/drawing/2017/decorative" val="1"/>
              </a:ext>
            </a:extLst>
          </p:cNvPr>
          <p:cNvSpPr/>
          <p:nvPr>
            <p:custDataLst>
              <p:tags r:id="rId503"/>
            </p:custDataLst>
          </p:nvPr>
        </p:nvSpPr>
        <p:spPr>
          <a:xfrm>
            <a:off x="6229350" y="3548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04" name="Rectangle 503">
            <a:extLst>
              <a:ext uri="{FF2B5EF4-FFF2-40B4-BE49-F238E27FC236}">
                <a16:creationId xmlns:a16="http://schemas.microsoft.com/office/drawing/2014/main" id="{8BFD80B0-73F8-44FD-9F26-8972667AAFB9}"/>
              </a:ext>
              <a:ext uri="{C183D7F6-B498-43B3-948B-1728B52AA6E4}">
                <adec:decorative xmlns:adec="http://schemas.microsoft.com/office/drawing/2017/decorative" val="1"/>
              </a:ext>
            </a:extLst>
          </p:cNvPr>
          <p:cNvSpPr/>
          <p:nvPr>
            <p:custDataLst>
              <p:tags r:id="rId504"/>
            </p:custDataLst>
          </p:nvPr>
        </p:nvSpPr>
        <p:spPr>
          <a:xfrm>
            <a:off x="6318250" y="3548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05" name="Rectangle 504">
            <a:extLst>
              <a:ext uri="{FF2B5EF4-FFF2-40B4-BE49-F238E27FC236}">
                <a16:creationId xmlns:a16="http://schemas.microsoft.com/office/drawing/2014/main" id="{8C01A2E9-FE32-49BB-8595-CFE45C9D6007}"/>
              </a:ext>
              <a:ext uri="{C183D7F6-B498-43B3-948B-1728B52AA6E4}">
                <adec:decorative xmlns:adec="http://schemas.microsoft.com/office/drawing/2017/decorative" val="1"/>
              </a:ext>
            </a:extLst>
          </p:cNvPr>
          <p:cNvSpPr/>
          <p:nvPr>
            <p:custDataLst>
              <p:tags r:id="rId505"/>
            </p:custDataLst>
          </p:nvPr>
        </p:nvSpPr>
        <p:spPr>
          <a:xfrm>
            <a:off x="6407150" y="3548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06" name="Rectangle 505">
            <a:extLst>
              <a:ext uri="{FF2B5EF4-FFF2-40B4-BE49-F238E27FC236}">
                <a16:creationId xmlns:a16="http://schemas.microsoft.com/office/drawing/2014/main" id="{8C9A1959-1115-4497-8624-EF181D1E26E3}"/>
              </a:ext>
              <a:ext uri="{C183D7F6-B498-43B3-948B-1728B52AA6E4}">
                <adec:decorative xmlns:adec="http://schemas.microsoft.com/office/drawing/2017/decorative" val="1"/>
              </a:ext>
            </a:extLst>
          </p:cNvPr>
          <p:cNvSpPr/>
          <p:nvPr>
            <p:custDataLst>
              <p:tags r:id="rId506"/>
            </p:custDataLst>
          </p:nvPr>
        </p:nvSpPr>
        <p:spPr>
          <a:xfrm>
            <a:off x="6496050" y="3548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07" name="Rectangle 506">
            <a:extLst>
              <a:ext uri="{FF2B5EF4-FFF2-40B4-BE49-F238E27FC236}">
                <a16:creationId xmlns:a16="http://schemas.microsoft.com/office/drawing/2014/main" id="{949351DF-F850-42AB-A1C0-76BD4772AF45}"/>
              </a:ext>
              <a:ext uri="{C183D7F6-B498-43B3-948B-1728B52AA6E4}">
                <adec:decorative xmlns:adec="http://schemas.microsoft.com/office/drawing/2017/decorative" val="1"/>
              </a:ext>
            </a:extLst>
          </p:cNvPr>
          <p:cNvSpPr/>
          <p:nvPr>
            <p:custDataLst>
              <p:tags r:id="rId507"/>
            </p:custDataLst>
          </p:nvPr>
        </p:nvSpPr>
        <p:spPr>
          <a:xfrm>
            <a:off x="6584950" y="3548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08" name="Rectangle 507">
            <a:extLst>
              <a:ext uri="{FF2B5EF4-FFF2-40B4-BE49-F238E27FC236}">
                <a16:creationId xmlns:a16="http://schemas.microsoft.com/office/drawing/2014/main" id="{7D3CFA76-AB64-45FE-AAD1-9F6A83E3B4FA}"/>
              </a:ext>
              <a:ext uri="{C183D7F6-B498-43B3-948B-1728B52AA6E4}">
                <adec:decorative xmlns:adec="http://schemas.microsoft.com/office/drawing/2017/decorative" val="1"/>
              </a:ext>
            </a:extLst>
          </p:cNvPr>
          <p:cNvSpPr/>
          <p:nvPr>
            <p:custDataLst>
              <p:tags r:id="rId508"/>
            </p:custDataLst>
          </p:nvPr>
        </p:nvSpPr>
        <p:spPr>
          <a:xfrm>
            <a:off x="6673850" y="3548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09" name="Rectangle 508">
            <a:extLst>
              <a:ext uri="{FF2B5EF4-FFF2-40B4-BE49-F238E27FC236}">
                <a16:creationId xmlns:a16="http://schemas.microsoft.com/office/drawing/2014/main" id="{F7FD86E7-7F1D-4090-BA9A-9D697A6E4B50}"/>
              </a:ext>
              <a:ext uri="{C183D7F6-B498-43B3-948B-1728B52AA6E4}">
                <adec:decorative xmlns:adec="http://schemas.microsoft.com/office/drawing/2017/decorative" val="1"/>
              </a:ext>
            </a:extLst>
          </p:cNvPr>
          <p:cNvSpPr/>
          <p:nvPr>
            <p:custDataLst>
              <p:tags r:id="rId509"/>
            </p:custDataLst>
          </p:nvPr>
        </p:nvSpPr>
        <p:spPr>
          <a:xfrm>
            <a:off x="6762750" y="3548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10" name="Rectangle 509">
            <a:extLst>
              <a:ext uri="{FF2B5EF4-FFF2-40B4-BE49-F238E27FC236}">
                <a16:creationId xmlns:a16="http://schemas.microsoft.com/office/drawing/2014/main" id="{ECA009D2-793A-4B71-80B8-97C6CFE434D1}"/>
              </a:ext>
              <a:ext uri="{C183D7F6-B498-43B3-948B-1728B52AA6E4}">
                <adec:decorative xmlns:adec="http://schemas.microsoft.com/office/drawing/2017/decorative" val="1"/>
              </a:ext>
            </a:extLst>
          </p:cNvPr>
          <p:cNvSpPr/>
          <p:nvPr>
            <p:custDataLst>
              <p:tags r:id="rId510"/>
            </p:custDataLst>
          </p:nvPr>
        </p:nvSpPr>
        <p:spPr>
          <a:xfrm>
            <a:off x="6851650" y="3548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11" name="Rectangle 510">
            <a:extLst>
              <a:ext uri="{FF2B5EF4-FFF2-40B4-BE49-F238E27FC236}">
                <a16:creationId xmlns:a16="http://schemas.microsoft.com/office/drawing/2014/main" id="{4B465BA9-AE5E-4686-9079-D1E8F124F0F7}"/>
              </a:ext>
              <a:ext uri="{C183D7F6-B498-43B3-948B-1728B52AA6E4}">
                <adec:decorative xmlns:adec="http://schemas.microsoft.com/office/drawing/2017/decorative" val="1"/>
              </a:ext>
            </a:extLst>
          </p:cNvPr>
          <p:cNvSpPr/>
          <p:nvPr>
            <p:custDataLst>
              <p:tags r:id="rId511"/>
            </p:custDataLst>
          </p:nvPr>
        </p:nvSpPr>
        <p:spPr>
          <a:xfrm>
            <a:off x="6940550" y="3548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12" name="Rectangle 511">
            <a:extLst>
              <a:ext uri="{FF2B5EF4-FFF2-40B4-BE49-F238E27FC236}">
                <a16:creationId xmlns:a16="http://schemas.microsoft.com/office/drawing/2014/main" id="{19A7B1CB-DF73-4E58-BBC9-BD2A7461B3A7}"/>
              </a:ext>
              <a:ext uri="{C183D7F6-B498-43B3-948B-1728B52AA6E4}">
                <adec:decorative xmlns:adec="http://schemas.microsoft.com/office/drawing/2017/decorative" val="1"/>
              </a:ext>
            </a:extLst>
          </p:cNvPr>
          <p:cNvSpPr/>
          <p:nvPr>
            <p:custDataLst>
              <p:tags r:id="rId512"/>
            </p:custDataLst>
          </p:nvPr>
        </p:nvSpPr>
        <p:spPr>
          <a:xfrm>
            <a:off x="7029450" y="3548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13" name="Rectangle 512">
            <a:extLst>
              <a:ext uri="{FF2B5EF4-FFF2-40B4-BE49-F238E27FC236}">
                <a16:creationId xmlns:a16="http://schemas.microsoft.com/office/drawing/2014/main" id="{E4DC9F46-00FD-44E7-8B14-5EAC98175CBD}"/>
              </a:ext>
              <a:ext uri="{C183D7F6-B498-43B3-948B-1728B52AA6E4}">
                <adec:decorative xmlns:adec="http://schemas.microsoft.com/office/drawing/2017/decorative" val="1"/>
              </a:ext>
            </a:extLst>
          </p:cNvPr>
          <p:cNvSpPr/>
          <p:nvPr>
            <p:custDataLst>
              <p:tags r:id="rId513"/>
            </p:custDataLst>
          </p:nvPr>
        </p:nvSpPr>
        <p:spPr>
          <a:xfrm>
            <a:off x="7118350" y="3548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14" name="Rectangle 513">
            <a:extLst>
              <a:ext uri="{FF2B5EF4-FFF2-40B4-BE49-F238E27FC236}">
                <a16:creationId xmlns:a16="http://schemas.microsoft.com/office/drawing/2014/main" id="{452B932B-C3FD-41C7-BBB6-8670015DE887}"/>
              </a:ext>
              <a:ext uri="{C183D7F6-B498-43B3-948B-1728B52AA6E4}">
                <adec:decorative xmlns:adec="http://schemas.microsoft.com/office/drawing/2017/decorative" val="1"/>
              </a:ext>
            </a:extLst>
          </p:cNvPr>
          <p:cNvSpPr/>
          <p:nvPr>
            <p:custDataLst>
              <p:tags r:id="rId514"/>
            </p:custDataLst>
          </p:nvPr>
        </p:nvSpPr>
        <p:spPr>
          <a:xfrm>
            <a:off x="7207250" y="3548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15" name="Rectangle 514">
            <a:extLst>
              <a:ext uri="{FF2B5EF4-FFF2-40B4-BE49-F238E27FC236}">
                <a16:creationId xmlns:a16="http://schemas.microsoft.com/office/drawing/2014/main" id="{C51EFED6-0CF2-44B4-87C2-9F9759F0B116}"/>
              </a:ext>
              <a:ext uri="{C183D7F6-B498-43B3-948B-1728B52AA6E4}">
                <adec:decorative xmlns:adec="http://schemas.microsoft.com/office/drawing/2017/decorative" val="1"/>
              </a:ext>
            </a:extLst>
          </p:cNvPr>
          <p:cNvSpPr/>
          <p:nvPr>
            <p:custDataLst>
              <p:tags r:id="rId515"/>
            </p:custDataLst>
          </p:nvPr>
        </p:nvSpPr>
        <p:spPr>
          <a:xfrm>
            <a:off x="7296150" y="3548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16" name="Rectangle 515">
            <a:extLst>
              <a:ext uri="{FF2B5EF4-FFF2-40B4-BE49-F238E27FC236}">
                <a16:creationId xmlns:a16="http://schemas.microsoft.com/office/drawing/2014/main" id="{9FDC7BA0-A02F-4559-A520-8FEF67FFC471}"/>
              </a:ext>
              <a:ext uri="{C183D7F6-B498-43B3-948B-1728B52AA6E4}">
                <adec:decorative xmlns:adec="http://schemas.microsoft.com/office/drawing/2017/decorative" val="1"/>
              </a:ext>
            </a:extLst>
          </p:cNvPr>
          <p:cNvSpPr/>
          <p:nvPr>
            <p:custDataLst>
              <p:tags r:id="rId516"/>
            </p:custDataLst>
          </p:nvPr>
        </p:nvSpPr>
        <p:spPr>
          <a:xfrm>
            <a:off x="7385050" y="3548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17" name="Rectangle 516">
            <a:extLst>
              <a:ext uri="{FF2B5EF4-FFF2-40B4-BE49-F238E27FC236}">
                <a16:creationId xmlns:a16="http://schemas.microsoft.com/office/drawing/2014/main" id="{2FD3DD43-E9C7-47A9-AA6D-80B26A2713DF}"/>
              </a:ext>
              <a:ext uri="{C183D7F6-B498-43B3-948B-1728B52AA6E4}">
                <adec:decorative xmlns:adec="http://schemas.microsoft.com/office/drawing/2017/decorative" val="1"/>
              </a:ext>
            </a:extLst>
          </p:cNvPr>
          <p:cNvSpPr/>
          <p:nvPr>
            <p:custDataLst>
              <p:tags r:id="rId517"/>
            </p:custDataLst>
          </p:nvPr>
        </p:nvSpPr>
        <p:spPr>
          <a:xfrm>
            <a:off x="7473950" y="3548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18" name="Rectangle 517">
            <a:extLst>
              <a:ext uri="{FF2B5EF4-FFF2-40B4-BE49-F238E27FC236}">
                <a16:creationId xmlns:a16="http://schemas.microsoft.com/office/drawing/2014/main" id="{1AD2832A-1246-4C38-97A7-9AD35FB47E2B}"/>
              </a:ext>
              <a:ext uri="{C183D7F6-B498-43B3-948B-1728B52AA6E4}">
                <adec:decorative xmlns:adec="http://schemas.microsoft.com/office/drawing/2017/decorative" val="1"/>
              </a:ext>
            </a:extLst>
          </p:cNvPr>
          <p:cNvSpPr/>
          <p:nvPr>
            <p:custDataLst>
              <p:tags r:id="rId518"/>
            </p:custDataLst>
          </p:nvPr>
        </p:nvSpPr>
        <p:spPr>
          <a:xfrm>
            <a:off x="7562850" y="3548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19" name="Rectangle 518">
            <a:extLst>
              <a:ext uri="{FF2B5EF4-FFF2-40B4-BE49-F238E27FC236}">
                <a16:creationId xmlns:a16="http://schemas.microsoft.com/office/drawing/2014/main" id="{F3826BEF-1596-4F09-A2BD-D046C1E680B8}"/>
              </a:ext>
              <a:ext uri="{C183D7F6-B498-43B3-948B-1728B52AA6E4}">
                <adec:decorative xmlns:adec="http://schemas.microsoft.com/office/drawing/2017/decorative" val="1"/>
              </a:ext>
            </a:extLst>
          </p:cNvPr>
          <p:cNvSpPr/>
          <p:nvPr>
            <p:custDataLst>
              <p:tags r:id="rId519"/>
            </p:custDataLst>
          </p:nvPr>
        </p:nvSpPr>
        <p:spPr>
          <a:xfrm>
            <a:off x="7651750" y="3548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20" name="Rectangle 519">
            <a:extLst>
              <a:ext uri="{FF2B5EF4-FFF2-40B4-BE49-F238E27FC236}">
                <a16:creationId xmlns:a16="http://schemas.microsoft.com/office/drawing/2014/main" id="{782B4D08-B547-4CB0-8209-91451D04ECEE}"/>
              </a:ext>
              <a:ext uri="{C183D7F6-B498-43B3-948B-1728B52AA6E4}">
                <adec:decorative xmlns:adec="http://schemas.microsoft.com/office/drawing/2017/decorative" val="1"/>
              </a:ext>
            </a:extLst>
          </p:cNvPr>
          <p:cNvSpPr/>
          <p:nvPr>
            <p:custDataLst>
              <p:tags r:id="rId520"/>
            </p:custDataLst>
          </p:nvPr>
        </p:nvSpPr>
        <p:spPr>
          <a:xfrm>
            <a:off x="7740650" y="3548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21" name="Rectangle 520">
            <a:extLst>
              <a:ext uri="{FF2B5EF4-FFF2-40B4-BE49-F238E27FC236}">
                <a16:creationId xmlns:a16="http://schemas.microsoft.com/office/drawing/2014/main" id="{470A5FC3-E184-492F-B987-29DACDA569F2}"/>
              </a:ext>
              <a:ext uri="{C183D7F6-B498-43B3-948B-1728B52AA6E4}">
                <adec:decorative xmlns:adec="http://schemas.microsoft.com/office/drawing/2017/decorative" val="1"/>
              </a:ext>
            </a:extLst>
          </p:cNvPr>
          <p:cNvSpPr/>
          <p:nvPr>
            <p:custDataLst>
              <p:tags r:id="rId521"/>
            </p:custDataLst>
          </p:nvPr>
        </p:nvSpPr>
        <p:spPr>
          <a:xfrm>
            <a:off x="7829550" y="3548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22" name="Rectangle 521">
            <a:extLst>
              <a:ext uri="{FF2B5EF4-FFF2-40B4-BE49-F238E27FC236}">
                <a16:creationId xmlns:a16="http://schemas.microsoft.com/office/drawing/2014/main" id="{ACFF3623-F30B-4AFC-A92E-8403BF177083}"/>
              </a:ext>
              <a:ext uri="{C183D7F6-B498-43B3-948B-1728B52AA6E4}">
                <adec:decorative xmlns:adec="http://schemas.microsoft.com/office/drawing/2017/decorative" val="1"/>
              </a:ext>
            </a:extLst>
          </p:cNvPr>
          <p:cNvSpPr/>
          <p:nvPr>
            <p:custDataLst>
              <p:tags r:id="rId522"/>
            </p:custDataLst>
          </p:nvPr>
        </p:nvSpPr>
        <p:spPr>
          <a:xfrm>
            <a:off x="7918450" y="3548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23" name="Rectangle 522">
            <a:extLst>
              <a:ext uri="{FF2B5EF4-FFF2-40B4-BE49-F238E27FC236}">
                <a16:creationId xmlns:a16="http://schemas.microsoft.com/office/drawing/2014/main" id="{E4038346-6223-4A15-8075-7F4BED140F53}"/>
              </a:ext>
              <a:ext uri="{C183D7F6-B498-43B3-948B-1728B52AA6E4}">
                <adec:decorative xmlns:adec="http://schemas.microsoft.com/office/drawing/2017/decorative" val="1"/>
              </a:ext>
            </a:extLst>
          </p:cNvPr>
          <p:cNvSpPr/>
          <p:nvPr>
            <p:custDataLst>
              <p:tags r:id="rId523"/>
            </p:custDataLst>
          </p:nvPr>
        </p:nvSpPr>
        <p:spPr>
          <a:xfrm>
            <a:off x="5340350" y="3637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24" name="Rectangle 523">
            <a:extLst>
              <a:ext uri="{FF2B5EF4-FFF2-40B4-BE49-F238E27FC236}">
                <a16:creationId xmlns:a16="http://schemas.microsoft.com/office/drawing/2014/main" id="{8514A53A-088B-4516-B0CD-1DD116353A24}"/>
              </a:ext>
              <a:ext uri="{C183D7F6-B498-43B3-948B-1728B52AA6E4}">
                <adec:decorative xmlns:adec="http://schemas.microsoft.com/office/drawing/2017/decorative" val="1"/>
              </a:ext>
            </a:extLst>
          </p:cNvPr>
          <p:cNvSpPr/>
          <p:nvPr>
            <p:custDataLst>
              <p:tags r:id="rId524"/>
            </p:custDataLst>
          </p:nvPr>
        </p:nvSpPr>
        <p:spPr>
          <a:xfrm>
            <a:off x="5429250" y="3637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25" name="Rectangle 524">
            <a:extLst>
              <a:ext uri="{FF2B5EF4-FFF2-40B4-BE49-F238E27FC236}">
                <a16:creationId xmlns:a16="http://schemas.microsoft.com/office/drawing/2014/main" id="{1E895AAF-70BA-475A-9561-CB3E53337086}"/>
              </a:ext>
              <a:ext uri="{C183D7F6-B498-43B3-948B-1728B52AA6E4}">
                <adec:decorative xmlns:adec="http://schemas.microsoft.com/office/drawing/2017/decorative" val="1"/>
              </a:ext>
            </a:extLst>
          </p:cNvPr>
          <p:cNvSpPr/>
          <p:nvPr>
            <p:custDataLst>
              <p:tags r:id="rId525"/>
            </p:custDataLst>
          </p:nvPr>
        </p:nvSpPr>
        <p:spPr>
          <a:xfrm>
            <a:off x="5518150" y="3637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26" name="Rectangle 525">
            <a:extLst>
              <a:ext uri="{FF2B5EF4-FFF2-40B4-BE49-F238E27FC236}">
                <a16:creationId xmlns:a16="http://schemas.microsoft.com/office/drawing/2014/main" id="{55193D75-5900-4963-8C62-970ABFDE9459}"/>
              </a:ext>
              <a:ext uri="{C183D7F6-B498-43B3-948B-1728B52AA6E4}">
                <adec:decorative xmlns:adec="http://schemas.microsoft.com/office/drawing/2017/decorative" val="1"/>
              </a:ext>
            </a:extLst>
          </p:cNvPr>
          <p:cNvSpPr/>
          <p:nvPr>
            <p:custDataLst>
              <p:tags r:id="rId526"/>
            </p:custDataLst>
          </p:nvPr>
        </p:nvSpPr>
        <p:spPr>
          <a:xfrm>
            <a:off x="5607050" y="3637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27" name="Rectangle 526">
            <a:extLst>
              <a:ext uri="{FF2B5EF4-FFF2-40B4-BE49-F238E27FC236}">
                <a16:creationId xmlns:a16="http://schemas.microsoft.com/office/drawing/2014/main" id="{EF61D339-5A6E-4274-B9F6-A91E15C21B4A}"/>
              </a:ext>
              <a:ext uri="{C183D7F6-B498-43B3-948B-1728B52AA6E4}">
                <adec:decorative xmlns:adec="http://schemas.microsoft.com/office/drawing/2017/decorative" val="1"/>
              </a:ext>
            </a:extLst>
          </p:cNvPr>
          <p:cNvSpPr/>
          <p:nvPr>
            <p:custDataLst>
              <p:tags r:id="rId527"/>
            </p:custDataLst>
          </p:nvPr>
        </p:nvSpPr>
        <p:spPr>
          <a:xfrm>
            <a:off x="5695950" y="3637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28" name="Rectangle 527">
            <a:extLst>
              <a:ext uri="{FF2B5EF4-FFF2-40B4-BE49-F238E27FC236}">
                <a16:creationId xmlns:a16="http://schemas.microsoft.com/office/drawing/2014/main" id="{F3C21261-9CC1-44D7-9C13-CFC771AEC4EC}"/>
              </a:ext>
              <a:ext uri="{C183D7F6-B498-43B3-948B-1728B52AA6E4}">
                <adec:decorative xmlns:adec="http://schemas.microsoft.com/office/drawing/2017/decorative" val="1"/>
              </a:ext>
            </a:extLst>
          </p:cNvPr>
          <p:cNvSpPr/>
          <p:nvPr>
            <p:custDataLst>
              <p:tags r:id="rId528"/>
            </p:custDataLst>
          </p:nvPr>
        </p:nvSpPr>
        <p:spPr>
          <a:xfrm>
            <a:off x="5784850" y="3637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29" name="Rectangle 528">
            <a:extLst>
              <a:ext uri="{FF2B5EF4-FFF2-40B4-BE49-F238E27FC236}">
                <a16:creationId xmlns:a16="http://schemas.microsoft.com/office/drawing/2014/main" id="{DF441EED-3726-4047-B77B-9E6029511EDB}"/>
              </a:ext>
              <a:ext uri="{C183D7F6-B498-43B3-948B-1728B52AA6E4}">
                <adec:decorative xmlns:adec="http://schemas.microsoft.com/office/drawing/2017/decorative" val="1"/>
              </a:ext>
            </a:extLst>
          </p:cNvPr>
          <p:cNvSpPr/>
          <p:nvPr>
            <p:custDataLst>
              <p:tags r:id="rId529"/>
            </p:custDataLst>
          </p:nvPr>
        </p:nvSpPr>
        <p:spPr>
          <a:xfrm>
            <a:off x="5873750" y="3637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30" name="Rectangle 529">
            <a:extLst>
              <a:ext uri="{FF2B5EF4-FFF2-40B4-BE49-F238E27FC236}">
                <a16:creationId xmlns:a16="http://schemas.microsoft.com/office/drawing/2014/main" id="{45A4877A-7314-4EC3-8FC6-95F83CB69548}"/>
              </a:ext>
              <a:ext uri="{C183D7F6-B498-43B3-948B-1728B52AA6E4}">
                <adec:decorative xmlns:adec="http://schemas.microsoft.com/office/drawing/2017/decorative" val="1"/>
              </a:ext>
            </a:extLst>
          </p:cNvPr>
          <p:cNvSpPr/>
          <p:nvPr>
            <p:custDataLst>
              <p:tags r:id="rId530"/>
            </p:custDataLst>
          </p:nvPr>
        </p:nvSpPr>
        <p:spPr>
          <a:xfrm>
            <a:off x="5962650" y="3637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31" name="Rectangle 530">
            <a:extLst>
              <a:ext uri="{FF2B5EF4-FFF2-40B4-BE49-F238E27FC236}">
                <a16:creationId xmlns:a16="http://schemas.microsoft.com/office/drawing/2014/main" id="{B41CCA44-5DE0-4EDE-8F2E-659F5BF05138}"/>
              </a:ext>
              <a:ext uri="{C183D7F6-B498-43B3-948B-1728B52AA6E4}">
                <adec:decorative xmlns:adec="http://schemas.microsoft.com/office/drawing/2017/decorative" val="1"/>
              </a:ext>
            </a:extLst>
          </p:cNvPr>
          <p:cNvSpPr/>
          <p:nvPr>
            <p:custDataLst>
              <p:tags r:id="rId531"/>
            </p:custDataLst>
          </p:nvPr>
        </p:nvSpPr>
        <p:spPr>
          <a:xfrm>
            <a:off x="6051550" y="3637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32" name="Rectangle 531">
            <a:extLst>
              <a:ext uri="{FF2B5EF4-FFF2-40B4-BE49-F238E27FC236}">
                <a16:creationId xmlns:a16="http://schemas.microsoft.com/office/drawing/2014/main" id="{CC83ACBA-1F43-4751-983E-23F4616E0C3A}"/>
              </a:ext>
              <a:ext uri="{C183D7F6-B498-43B3-948B-1728B52AA6E4}">
                <adec:decorative xmlns:adec="http://schemas.microsoft.com/office/drawing/2017/decorative" val="1"/>
              </a:ext>
            </a:extLst>
          </p:cNvPr>
          <p:cNvSpPr/>
          <p:nvPr>
            <p:custDataLst>
              <p:tags r:id="rId532"/>
            </p:custDataLst>
          </p:nvPr>
        </p:nvSpPr>
        <p:spPr>
          <a:xfrm>
            <a:off x="6140450" y="3637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33" name="Rectangle 532">
            <a:extLst>
              <a:ext uri="{FF2B5EF4-FFF2-40B4-BE49-F238E27FC236}">
                <a16:creationId xmlns:a16="http://schemas.microsoft.com/office/drawing/2014/main" id="{FB84D060-1C4E-4162-8A5F-F2BF72E383CC}"/>
              </a:ext>
              <a:ext uri="{C183D7F6-B498-43B3-948B-1728B52AA6E4}">
                <adec:decorative xmlns:adec="http://schemas.microsoft.com/office/drawing/2017/decorative" val="1"/>
              </a:ext>
            </a:extLst>
          </p:cNvPr>
          <p:cNvSpPr/>
          <p:nvPr>
            <p:custDataLst>
              <p:tags r:id="rId533"/>
            </p:custDataLst>
          </p:nvPr>
        </p:nvSpPr>
        <p:spPr>
          <a:xfrm>
            <a:off x="6229350" y="3637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34" name="Rectangle 533">
            <a:extLst>
              <a:ext uri="{FF2B5EF4-FFF2-40B4-BE49-F238E27FC236}">
                <a16:creationId xmlns:a16="http://schemas.microsoft.com/office/drawing/2014/main" id="{A3CB09B7-E1E6-47F8-9844-68B2CB0225C0}"/>
              </a:ext>
              <a:ext uri="{C183D7F6-B498-43B3-948B-1728B52AA6E4}">
                <adec:decorative xmlns:adec="http://schemas.microsoft.com/office/drawing/2017/decorative" val="1"/>
              </a:ext>
            </a:extLst>
          </p:cNvPr>
          <p:cNvSpPr/>
          <p:nvPr>
            <p:custDataLst>
              <p:tags r:id="rId534"/>
            </p:custDataLst>
          </p:nvPr>
        </p:nvSpPr>
        <p:spPr>
          <a:xfrm>
            <a:off x="6318250" y="3637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35" name="Rectangle 534">
            <a:extLst>
              <a:ext uri="{FF2B5EF4-FFF2-40B4-BE49-F238E27FC236}">
                <a16:creationId xmlns:a16="http://schemas.microsoft.com/office/drawing/2014/main" id="{95BC044B-7E90-46BB-9FEE-8BC9726EB3FC}"/>
              </a:ext>
              <a:ext uri="{C183D7F6-B498-43B3-948B-1728B52AA6E4}">
                <adec:decorative xmlns:adec="http://schemas.microsoft.com/office/drawing/2017/decorative" val="1"/>
              </a:ext>
            </a:extLst>
          </p:cNvPr>
          <p:cNvSpPr/>
          <p:nvPr>
            <p:custDataLst>
              <p:tags r:id="rId535"/>
            </p:custDataLst>
          </p:nvPr>
        </p:nvSpPr>
        <p:spPr>
          <a:xfrm>
            <a:off x="6407150" y="3637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36" name="Rectangle 535">
            <a:extLst>
              <a:ext uri="{FF2B5EF4-FFF2-40B4-BE49-F238E27FC236}">
                <a16:creationId xmlns:a16="http://schemas.microsoft.com/office/drawing/2014/main" id="{6272727F-485F-43DD-8B70-F163A44BCB28}"/>
              </a:ext>
              <a:ext uri="{C183D7F6-B498-43B3-948B-1728B52AA6E4}">
                <adec:decorative xmlns:adec="http://schemas.microsoft.com/office/drawing/2017/decorative" val="1"/>
              </a:ext>
            </a:extLst>
          </p:cNvPr>
          <p:cNvSpPr/>
          <p:nvPr>
            <p:custDataLst>
              <p:tags r:id="rId536"/>
            </p:custDataLst>
          </p:nvPr>
        </p:nvSpPr>
        <p:spPr>
          <a:xfrm>
            <a:off x="6496050" y="3637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37" name="Rectangle 536">
            <a:extLst>
              <a:ext uri="{FF2B5EF4-FFF2-40B4-BE49-F238E27FC236}">
                <a16:creationId xmlns:a16="http://schemas.microsoft.com/office/drawing/2014/main" id="{A19072DC-A584-41FC-B154-00DDABB97ACD}"/>
              </a:ext>
              <a:ext uri="{C183D7F6-B498-43B3-948B-1728B52AA6E4}">
                <adec:decorative xmlns:adec="http://schemas.microsoft.com/office/drawing/2017/decorative" val="1"/>
              </a:ext>
            </a:extLst>
          </p:cNvPr>
          <p:cNvSpPr/>
          <p:nvPr>
            <p:custDataLst>
              <p:tags r:id="rId537"/>
            </p:custDataLst>
          </p:nvPr>
        </p:nvSpPr>
        <p:spPr>
          <a:xfrm>
            <a:off x="6584950" y="3637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38" name="Rectangle 537">
            <a:extLst>
              <a:ext uri="{FF2B5EF4-FFF2-40B4-BE49-F238E27FC236}">
                <a16:creationId xmlns:a16="http://schemas.microsoft.com/office/drawing/2014/main" id="{9B9D9711-4F8B-47AE-A949-94E455F683CB}"/>
              </a:ext>
              <a:ext uri="{C183D7F6-B498-43B3-948B-1728B52AA6E4}">
                <adec:decorative xmlns:adec="http://schemas.microsoft.com/office/drawing/2017/decorative" val="1"/>
              </a:ext>
            </a:extLst>
          </p:cNvPr>
          <p:cNvSpPr/>
          <p:nvPr>
            <p:custDataLst>
              <p:tags r:id="rId538"/>
            </p:custDataLst>
          </p:nvPr>
        </p:nvSpPr>
        <p:spPr>
          <a:xfrm>
            <a:off x="6673850" y="3637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39" name="Rectangle 538">
            <a:extLst>
              <a:ext uri="{FF2B5EF4-FFF2-40B4-BE49-F238E27FC236}">
                <a16:creationId xmlns:a16="http://schemas.microsoft.com/office/drawing/2014/main" id="{795769B4-8820-4DCD-A07C-0E24AC9CF038}"/>
              </a:ext>
              <a:ext uri="{C183D7F6-B498-43B3-948B-1728B52AA6E4}">
                <adec:decorative xmlns:adec="http://schemas.microsoft.com/office/drawing/2017/decorative" val="1"/>
              </a:ext>
            </a:extLst>
          </p:cNvPr>
          <p:cNvSpPr/>
          <p:nvPr>
            <p:custDataLst>
              <p:tags r:id="rId539"/>
            </p:custDataLst>
          </p:nvPr>
        </p:nvSpPr>
        <p:spPr>
          <a:xfrm>
            <a:off x="6762750" y="3637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40" name="Rectangle 539">
            <a:extLst>
              <a:ext uri="{FF2B5EF4-FFF2-40B4-BE49-F238E27FC236}">
                <a16:creationId xmlns:a16="http://schemas.microsoft.com/office/drawing/2014/main" id="{D54A3AFB-BC2C-43C3-9065-E3593D1CBB25}"/>
              </a:ext>
              <a:ext uri="{C183D7F6-B498-43B3-948B-1728B52AA6E4}">
                <adec:decorative xmlns:adec="http://schemas.microsoft.com/office/drawing/2017/decorative" val="1"/>
              </a:ext>
            </a:extLst>
          </p:cNvPr>
          <p:cNvSpPr/>
          <p:nvPr>
            <p:custDataLst>
              <p:tags r:id="rId540"/>
            </p:custDataLst>
          </p:nvPr>
        </p:nvSpPr>
        <p:spPr>
          <a:xfrm>
            <a:off x="6851650" y="3637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41" name="Rectangle 540">
            <a:extLst>
              <a:ext uri="{FF2B5EF4-FFF2-40B4-BE49-F238E27FC236}">
                <a16:creationId xmlns:a16="http://schemas.microsoft.com/office/drawing/2014/main" id="{F213D753-0C51-44C7-8B41-638D8E58B449}"/>
              </a:ext>
              <a:ext uri="{C183D7F6-B498-43B3-948B-1728B52AA6E4}">
                <adec:decorative xmlns:adec="http://schemas.microsoft.com/office/drawing/2017/decorative" val="1"/>
              </a:ext>
            </a:extLst>
          </p:cNvPr>
          <p:cNvSpPr/>
          <p:nvPr>
            <p:custDataLst>
              <p:tags r:id="rId541"/>
            </p:custDataLst>
          </p:nvPr>
        </p:nvSpPr>
        <p:spPr>
          <a:xfrm>
            <a:off x="6940550" y="3637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42" name="Rectangle 541">
            <a:extLst>
              <a:ext uri="{FF2B5EF4-FFF2-40B4-BE49-F238E27FC236}">
                <a16:creationId xmlns:a16="http://schemas.microsoft.com/office/drawing/2014/main" id="{80576734-3A33-4E0B-9377-6ED1954FC448}"/>
              </a:ext>
              <a:ext uri="{C183D7F6-B498-43B3-948B-1728B52AA6E4}">
                <adec:decorative xmlns:adec="http://schemas.microsoft.com/office/drawing/2017/decorative" val="1"/>
              </a:ext>
            </a:extLst>
          </p:cNvPr>
          <p:cNvSpPr/>
          <p:nvPr>
            <p:custDataLst>
              <p:tags r:id="rId542"/>
            </p:custDataLst>
          </p:nvPr>
        </p:nvSpPr>
        <p:spPr>
          <a:xfrm>
            <a:off x="7029450" y="3637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43" name="Rectangle 542">
            <a:extLst>
              <a:ext uri="{FF2B5EF4-FFF2-40B4-BE49-F238E27FC236}">
                <a16:creationId xmlns:a16="http://schemas.microsoft.com/office/drawing/2014/main" id="{DCB0611D-AA00-4792-A5BB-F52C0115D2D8}"/>
              </a:ext>
              <a:ext uri="{C183D7F6-B498-43B3-948B-1728B52AA6E4}">
                <adec:decorative xmlns:adec="http://schemas.microsoft.com/office/drawing/2017/decorative" val="1"/>
              </a:ext>
            </a:extLst>
          </p:cNvPr>
          <p:cNvSpPr/>
          <p:nvPr>
            <p:custDataLst>
              <p:tags r:id="rId543"/>
            </p:custDataLst>
          </p:nvPr>
        </p:nvSpPr>
        <p:spPr>
          <a:xfrm>
            <a:off x="7118350" y="3637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44" name="Rectangle 543">
            <a:extLst>
              <a:ext uri="{FF2B5EF4-FFF2-40B4-BE49-F238E27FC236}">
                <a16:creationId xmlns:a16="http://schemas.microsoft.com/office/drawing/2014/main" id="{6F133A8E-D027-4FA1-BE70-8DD165EC2902}"/>
              </a:ext>
              <a:ext uri="{C183D7F6-B498-43B3-948B-1728B52AA6E4}">
                <adec:decorative xmlns:adec="http://schemas.microsoft.com/office/drawing/2017/decorative" val="1"/>
              </a:ext>
            </a:extLst>
          </p:cNvPr>
          <p:cNvSpPr/>
          <p:nvPr>
            <p:custDataLst>
              <p:tags r:id="rId544"/>
            </p:custDataLst>
          </p:nvPr>
        </p:nvSpPr>
        <p:spPr>
          <a:xfrm>
            <a:off x="7207250" y="3637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45" name="Rectangle 544">
            <a:extLst>
              <a:ext uri="{FF2B5EF4-FFF2-40B4-BE49-F238E27FC236}">
                <a16:creationId xmlns:a16="http://schemas.microsoft.com/office/drawing/2014/main" id="{FA86970E-FD02-4166-B3F9-3F2BBE63CC1B}"/>
              </a:ext>
              <a:ext uri="{C183D7F6-B498-43B3-948B-1728B52AA6E4}">
                <adec:decorative xmlns:adec="http://schemas.microsoft.com/office/drawing/2017/decorative" val="1"/>
              </a:ext>
            </a:extLst>
          </p:cNvPr>
          <p:cNvSpPr/>
          <p:nvPr>
            <p:custDataLst>
              <p:tags r:id="rId545"/>
            </p:custDataLst>
          </p:nvPr>
        </p:nvSpPr>
        <p:spPr>
          <a:xfrm>
            <a:off x="7296150" y="3637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46" name="Rectangle 545">
            <a:extLst>
              <a:ext uri="{FF2B5EF4-FFF2-40B4-BE49-F238E27FC236}">
                <a16:creationId xmlns:a16="http://schemas.microsoft.com/office/drawing/2014/main" id="{87DBA684-625B-45AC-99C2-A533294C6B4B}"/>
              </a:ext>
              <a:ext uri="{C183D7F6-B498-43B3-948B-1728B52AA6E4}">
                <adec:decorative xmlns:adec="http://schemas.microsoft.com/office/drawing/2017/decorative" val="1"/>
              </a:ext>
            </a:extLst>
          </p:cNvPr>
          <p:cNvSpPr/>
          <p:nvPr>
            <p:custDataLst>
              <p:tags r:id="rId546"/>
            </p:custDataLst>
          </p:nvPr>
        </p:nvSpPr>
        <p:spPr>
          <a:xfrm>
            <a:off x="7385050" y="3637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47" name="Rectangle 546">
            <a:extLst>
              <a:ext uri="{FF2B5EF4-FFF2-40B4-BE49-F238E27FC236}">
                <a16:creationId xmlns:a16="http://schemas.microsoft.com/office/drawing/2014/main" id="{DDE23F7D-3049-4AED-BC96-8DABBBC60C38}"/>
              </a:ext>
              <a:ext uri="{C183D7F6-B498-43B3-948B-1728B52AA6E4}">
                <adec:decorative xmlns:adec="http://schemas.microsoft.com/office/drawing/2017/decorative" val="1"/>
              </a:ext>
            </a:extLst>
          </p:cNvPr>
          <p:cNvSpPr/>
          <p:nvPr>
            <p:custDataLst>
              <p:tags r:id="rId547"/>
            </p:custDataLst>
          </p:nvPr>
        </p:nvSpPr>
        <p:spPr>
          <a:xfrm>
            <a:off x="7473950" y="3637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48" name="Rectangle 547">
            <a:extLst>
              <a:ext uri="{FF2B5EF4-FFF2-40B4-BE49-F238E27FC236}">
                <a16:creationId xmlns:a16="http://schemas.microsoft.com/office/drawing/2014/main" id="{BB697D99-E59A-4E2A-80D5-10DF3FC1ACF7}"/>
              </a:ext>
              <a:ext uri="{C183D7F6-B498-43B3-948B-1728B52AA6E4}">
                <adec:decorative xmlns:adec="http://schemas.microsoft.com/office/drawing/2017/decorative" val="1"/>
              </a:ext>
            </a:extLst>
          </p:cNvPr>
          <p:cNvSpPr/>
          <p:nvPr>
            <p:custDataLst>
              <p:tags r:id="rId548"/>
            </p:custDataLst>
          </p:nvPr>
        </p:nvSpPr>
        <p:spPr>
          <a:xfrm>
            <a:off x="7562850" y="3637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49" name="Rectangle 548">
            <a:extLst>
              <a:ext uri="{FF2B5EF4-FFF2-40B4-BE49-F238E27FC236}">
                <a16:creationId xmlns:a16="http://schemas.microsoft.com/office/drawing/2014/main" id="{F712E945-C508-49CC-AACF-F9D9F7178FAB}"/>
              </a:ext>
              <a:ext uri="{C183D7F6-B498-43B3-948B-1728B52AA6E4}">
                <adec:decorative xmlns:adec="http://schemas.microsoft.com/office/drawing/2017/decorative" val="1"/>
              </a:ext>
            </a:extLst>
          </p:cNvPr>
          <p:cNvSpPr/>
          <p:nvPr>
            <p:custDataLst>
              <p:tags r:id="rId549"/>
            </p:custDataLst>
          </p:nvPr>
        </p:nvSpPr>
        <p:spPr>
          <a:xfrm>
            <a:off x="7651750" y="3637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50" name="Rectangle 549">
            <a:extLst>
              <a:ext uri="{FF2B5EF4-FFF2-40B4-BE49-F238E27FC236}">
                <a16:creationId xmlns:a16="http://schemas.microsoft.com/office/drawing/2014/main" id="{25874FB6-E148-4D41-BCC4-59E6689977CF}"/>
              </a:ext>
              <a:ext uri="{C183D7F6-B498-43B3-948B-1728B52AA6E4}">
                <adec:decorative xmlns:adec="http://schemas.microsoft.com/office/drawing/2017/decorative" val="1"/>
              </a:ext>
            </a:extLst>
          </p:cNvPr>
          <p:cNvSpPr/>
          <p:nvPr>
            <p:custDataLst>
              <p:tags r:id="rId550"/>
            </p:custDataLst>
          </p:nvPr>
        </p:nvSpPr>
        <p:spPr>
          <a:xfrm>
            <a:off x="7740650" y="3637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51" name="Rectangle 550">
            <a:extLst>
              <a:ext uri="{FF2B5EF4-FFF2-40B4-BE49-F238E27FC236}">
                <a16:creationId xmlns:a16="http://schemas.microsoft.com/office/drawing/2014/main" id="{0EB98429-6A4E-4CF5-BBB3-8C950D755167}"/>
              </a:ext>
              <a:ext uri="{C183D7F6-B498-43B3-948B-1728B52AA6E4}">
                <adec:decorative xmlns:adec="http://schemas.microsoft.com/office/drawing/2017/decorative" val="1"/>
              </a:ext>
            </a:extLst>
          </p:cNvPr>
          <p:cNvSpPr/>
          <p:nvPr>
            <p:custDataLst>
              <p:tags r:id="rId551"/>
            </p:custDataLst>
          </p:nvPr>
        </p:nvSpPr>
        <p:spPr>
          <a:xfrm>
            <a:off x="5340350" y="3726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52" name="Rectangle 551">
            <a:extLst>
              <a:ext uri="{FF2B5EF4-FFF2-40B4-BE49-F238E27FC236}">
                <a16:creationId xmlns:a16="http://schemas.microsoft.com/office/drawing/2014/main" id="{228C9427-0573-4404-AA04-53B049FA6B3F}"/>
              </a:ext>
              <a:ext uri="{C183D7F6-B498-43B3-948B-1728B52AA6E4}">
                <adec:decorative xmlns:adec="http://schemas.microsoft.com/office/drawing/2017/decorative" val="1"/>
              </a:ext>
            </a:extLst>
          </p:cNvPr>
          <p:cNvSpPr/>
          <p:nvPr>
            <p:custDataLst>
              <p:tags r:id="rId552"/>
            </p:custDataLst>
          </p:nvPr>
        </p:nvSpPr>
        <p:spPr>
          <a:xfrm>
            <a:off x="5429250" y="3726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53" name="Rectangle 552">
            <a:extLst>
              <a:ext uri="{FF2B5EF4-FFF2-40B4-BE49-F238E27FC236}">
                <a16:creationId xmlns:a16="http://schemas.microsoft.com/office/drawing/2014/main" id="{E172B775-183F-4805-A852-C8F9CEB8A52C}"/>
              </a:ext>
              <a:ext uri="{C183D7F6-B498-43B3-948B-1728B52AA6E4}">
                <adec:decorative xmlns:adec="http://schemas.microsoft.com/office/drawing/2017/decorative" val="1"/>
              </a:ext>
            </a:extLst>
          </p:cNvPr>
          <p:cNvSpPr/>
          <p:nvPr>
            <p:custDataLst>
              <p:tags r:id="rId553"/>
            </p:custDataLst>
          </p:nvPr>
        </p:nvSpPr>
        <p:spPr>
          <a:xfrm>
            <a:off x="5518150" y="3726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54" name="Rectangle 553">
            <a:extLst>
              <a:ext uri="{FF2B5EF4-FFF2-40B4-BE49-F238E27FC236}">
                <a16:creationId xmlns:a16="http://schemas.microsoft.com/office/drawing/2014/main" id="{E85BE4B2-1201-4849-B536-DD1B3B531413}"/>
              </a:ext>
              <a:ext uri="{C183D7F6-B498-43B3-948B-1728B52AA6E4}">
                <adec:decorative xmlns:adec="http://schemas.microsoft.com/office/drawing/2017/decorative" val="1"/>
              </a:ext>
            </a:extLst>
          </p:cNvPr>
          <p:cNvSpPr/>
          <p:nvPr>
            <p:custDataLst>
              <p:tags r:id="rId554"/>
            </p:custDataLst>
          </p:nvPr>
        </p:nvSpPr>
        <p:spPr>
          <a:xfrm>
            <a:off x="5607050" y="3726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55" name="Rectangle 554">
            <a:extLst>
              <a:ext uri="{FF2B5EF4-FFF2-40B4-BE49-F238E27FC236}">
                <a16:creationId xmlns:a16="http://schemas.microsoft.com/office/drawing/2014/main" id="{C595F119-F47C-4CE5-9CE2-77061FAEADAC}"/>
              </a:ext>
              <a:ext uri="{C183D7F6-B498-43B3-948B-1728B52AA6E4}">
                <adec:decorative xmlns:adec="http://schemas.microsoft.com/office/drawing/2017/decorative" val="1"/>
              </a:ext>
            </a:extLst>
          </p:cNvPr>
          <p:cNvSpPr/>
          <p:nvPr>
            <p:custDataLst>
              <p:tags r:id="rId555"/>
            </p:custDataLst>
          </p:nvPr>
        </p:nvSpPr>
        <p:spPr>
          <a:xfrm>
            <a:off x="5695950" y="3726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56" name="Rectangle 555">
            <a:extLst>
              <a:ext uri="{FF2B5EF4-FFF2-40B4-BE49-F238E27FC236}">
                <a16:creationId xmlns:a16="http://schemas.microsoft.com/office/drawing/2014/main" id="{F2BF1A9D-CA53-4865-B56F-00C3061233BB}"/>
              </a:ext>
              <a:ext uri="{C183D7F6-B498-43B3-948B-1728B52AA6E4}">
                <adec:decorative xmlns:adec="http://schemas.microsoft.com/office/drawing/2017/decorative" val="1"/>
              </a:ext>
            </a:extLst>
          </p:cNvPr>
          <p:cNvSpPr/>
          <p:nvPr>
            <p:custDataLst>
              <p:tags r:id="rId556"/>
            </p:custDataLst>
          </p:nvPr>
        </p:nvSpPr>
        <p:spPr>
          <a:xfrm>
            <a:off x="5784850" y="3726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57" name="Rectangle 556">
            <a:extLst>
              <a:ext uri="{FF2B5EF4-FFF2-40B4-BE49-F238E27FC236}">
                <a16:creationId xmlns:a16="http://schemas.microsoft.com/office/drawing/2014/main" id="{2188F589-0869-432F-957C-19D4CDBF06C0}"/>
              </a:ext>
              <a:ext uri="{C183D7F6-B498-43B3-948B-1728B52AA6E4}">
                <adec:decorative xmlns:adec="http://schemas.microsoft.com/office/drawing/2017/decorative" val="1"/>
              </a:ext>
            </a:extLst>
          </p:cNvPr>
          <p:cNvSpPr/>
          <p:nvPr>
            <p:custDataLst>
              <p:tags r:id="rId557"/>
            </p:custDataLst>
          </p:nvPr>
        </p:nvSpPr>
        <p:spPr>
          <a:xfrm>
            <a:off x="5873750" y="3726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58" name="Rectangle 557">
            <a:extLst>
              <a:ext uri="{FF2B5EF4-FFF2-40B4-BE49-F238E27FC236}">
                <a16:creationId xmlns:a16="http://schemas.microsoft.com/office/drawing/2014/main" id="{94214F7C-6730-4E7A-8626-5A5B23F1CEA8}"/>
              </a:ext>
              <a:ext uri="{C183D7F6-B498-43B3-948B-1728B52AA6E4}">
                <adec:decorative xmlns:adec="http://schemas.microsoft.com/office/drawing/2017/decorative" val="1"/>
              </a:ext>
            </a:extLst>
          </p:cNvPr>
          <p:cNvSpPr/>
          <p:nvPr>
            <p:custDataLst>
              <p:tags r:id="rId558"/>
            </p:custDataLst>
          </p:nvPr>
        </p:nvSpPr>
        <p:spPr>
          <a:xfrm>
            <a:off x="5962650" y="3726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59" name="Rectangle 558">
            <a:extLst>
              <a:ext uri="{FF2B5EF4-FFF2-40B4-BE49-F238E27FC236}">
                <a16:creationId xmlns:a16="http://schemas.microsoft.com/office/drawing/2014/main" id="{01E68D78-887C-4F17-8983-B06B96E29C3B}"/>
              </a:ext>
              <a:ext uri="{C183D7F6-B498-43B3-948B-1728B52AA6E4}">
                <adec:decorative xmlns:adec="http://schemas.microsoft.com/office/drawing/2017/decorative" val="1"/>
              </a:ext>
            </a:extLst>
          </p:cNvPr>
          <p:cNvSpPr/>
          <p:nvPr>
            <p:custDataLst>
              <p:tags r:id="rId559"/>
            </p:custDataLst>
          </p:nvPr>
        </p:nvSpPr>
        <p:spPr>
          <a:xfrm>
            <a:off x="6051550" y="3726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60" name="Rectangle 559">
            <a:extLst>
              <a:ext uri="{FF2B5EF4-FFF2-40B4-BE49-F238E27FC236}">
                <a16:creationId xmlns:a16="http://schemas.microsoft.com/office/drawing/2014/main" id="{436495E6-F041-4327-AD27-DAF7C6316088}"/>
              </a:ext>
              <a:ext uri="{C183D7F6-B498-43B3-948B-1728B52AA6E4}">
                <adec:decorative xmlns:adec="http://schemas.microsoft.com/office/drawing/2017/decorative" val="1"/>
              </a:ext>
            </a:extLst>
          </p:cNvPr>
          <p:cNvSpPr/>
          <p:nvPr>
            <p:custDataLst>
              <p:tags r:id="rId560"/>
            </p:custDataLst>
          </p:nvPr>
        </p:nvSpPr>
        <p:spPr>
          <a:xfrm>
            <a:off x="6140450" y="3726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61" name="Rectangle 560">
            <a:extLst>
              <a:ext uri="{FF2B5EF4-FFF2-40B4-BE49-F238E27FC236}">
                <a16:creationId xmlns:a16="http://schemas.microsoft.com/office/drawing/2014/main" id="{4CCDA604-BB78-46C4-87E5-771078F71EED}"/>
              </a:ext>
              <a:ext uri="{C183D7F6-B498-43B3-948B-1728B52AA6E4}">
                <adec:decorative xmlns:adec="http://schemas.microsoft.com/office/drawing/2017/decorative" val="1"/>
              </a:ext>
            </a:extLst>
          </p:cNvPr>
          <p:cNvSpPr/>
          <p:nvPr>
            <p:custDataLst>
              <p:tags r:id="rId561"/>
            </p:custDataLst>
          </p:nvPr>
        </p:nvSpPr>
        <p:spPr>
          <a:xfrm>
            <a:off x="6229350" y="3726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62" name="Rectangle 561">
            <a:extLst>
              <a:ext uri="{FF2B5EF4-FFF2-40B4-BE49-F238E27FC236}">
                <a16:creationId xmlns:a16="http://schemas.microsoft.com/office/drawing/2014/main" id="{E51D7845-AEE7-43F4-A303-6E66240E925C}"/>
              </a:ext>
              <a:ext uri="{C183D7F6-B498-43B3-948B-1728B52AA6E4}">
                <adec:decorative xmlns:adec="http://schemas.microsoft.com/office/drawing/2017/decorative" val="1"/>
              </a:ext>
            </a:extLst>
          </p:cNvPr>
          <p:cNvSpPr/>
          <p:nvPr>
            <p:custDataLst>
              <p:tags r:id="rId562"/>
            </p:custDataLst>
          </p:nvPr>
        </p:nvSpPr>
        <p:spPr>
          <a:xfrm>
            <a:off x="6318250" y="3726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63" name="Rectangle 562">
            <a:extLst>
              <a:ext uri="{FF2B5EF4-FFF2-40B4-BE49-F238E27FC236}">
                <a16:creationId xmlns:a16="http://schemas.microsoft.com/office/drawing/2014/main" id="{7FFEAE6B-83CB-4AC4-999E-A841BC849D10}"/>
              </a:ext>
              <a:ext uri="{C183D7F6-B498-43B3-948B-1728B52AA6E4}">
                <adec:decorative xmlns:adec="http://schemas.microsoft.com/office/drawing/2017/decorative" val="1"/>
              </a:ext>
            </a:extLst>
          </p:cNvPr>
          <p:cNvSpPr/>
          <p:nvPr>
            <p:custDataLst>
              <p:tags r:id="rId563"/>
            </p:custDataLst>
          </p:nvPr>
        </p:nvSpPr>
        <p:spPr>
          <a:xfrm>
            <a:off x="6407150" y="3726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64" name="Rectangle 563">
            <a:extLst>
              <a:ext uri="{FF2B5EF4-FFF2-40B4-BE49-F238E27FC236}">
                <a16:creationId xmlns:a16="http://schemas.microsoft.com/office/drawing/2014/main" id="{14E459BA-E3F2-4986-A787-7A2AC50421D6}"/>
              </a:ext>
              <a:ext uri="{C183D7F6-B498-43B3-948B-1728B52AA6E4}">
                <adec:decorative xmlns:adec="http://schemas.microsoft.com/office/drawing/2017/decorative" val="1"/>
              </a:ext>
            </a:extLst>
          </p:cNvPr>
          <p:cNvSpPr/>
          <p:nvPr>
            <p:custDataLst>
              <p:tags r:id="rId564"/>
            </p:custDataLst>
          </p:nvPr>
        </p:nvSpPr>
        <p:spPr>
          <a:xfrm>
            <a:off x="6496050" y="3726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65" name="Rectangle 564">
            <a:extLst>
              <a:ext uri="{FF2B5EF4-FFF2-40B4-BE49-F238E27FC236}">
                <a16:creationId xmlns:a16="http://schemas.microsoft.com/office/drawing/2014/main" id="{2B45018B-7F6B-49A6-AD1E-8E41AF1E24BE}"/>
              </a:ext>
              <a:ext uri="{C183D7F6-B498-43B3-948B-1728B52AA6E4}">
                <adec:decorative xmlns:adec="http://schemas.microsoft.com/office/drawing/2017/decorative" val="1"/>
              </a:ext>
            </a:extLst>
          </p:cNvPr>
          <p:cNvSpPr/>
          <p:nvPr>
            <p:custDataLst>
              <p:tags r:id="rId565"/>
            </p:custDataLst>
          </p:nvPr>
        </p:nvSpPr>
        <p:spPr>
          <a:xfrm>
            <a:off x="6584950" y="3726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66" name="Rectangle 565">
            <a:extLst>
              <a:ext uri="{FF2B5EF4-FFF2-40B4-BE49-F238E27FC236}">
                <a16:creationId xmlns:a16="http://schemas.microsoft.com/office/drawing/2014/main" id="{400C4914-4FA7-4E03-AFAD-572D3E6CDC61}"/>
              </a:ext>
              <a:ext uri="{C183D7F6-B498-43B3-948B-1728B52AA6E4}">
                <adec:decorative xmlns:adec="http://schemas.microsoft.com/office/drawing/2017/decorative" val="1"/>
              </a:ext>
            </a:extLst>
          </p:cNvPr>
          <p:cNvSpPr/>
          <p:nvPr>
            <p:custDataLst>
              <p:tags r:id="rId566"/>
            </p:custDataLst>
          </p:nvPr>
        </p:nvSpPr>
        <p:spPr>
          <a:xfrm>
            <a:off x="6673850" y="3726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67" name="Rectangle 566">
            <a:extLst>
              <a:ext uri="{FF2B5EF4-FFF2-40B4-BE49-F238E27FC236}">
                <a16:creationId xmlns:a16="http://schemas.microsoft.com/office/drawing/2014/main" id="{9AB22B4D-3D6F-4747-BAC4-37853332BC47}"/>
              </a:ext>
              <a:ext uri="{C183D7F6-B498-43B3-948B-1728B52AA6E4}">
                <adec:decorative xmlns:adec="http://schemas.microsoft.com/office/drawing/2017/decorative" val="1"/>
              </a:ext>
            </a:extLst>
          </p:cNvPr>
          <p:cNvSpPr/>
          <p:nvPr>
            <p:custDataLst>
              <p:tags r:id="rId567"/>
            </p:custDataLst>
          </p:nvPr>
        </p:nvSpPr>
        <p:spPr>
          <a:xfrm>
            <a:off x="6762750" y="3726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68" name="Rectangle 567">
            <a:extLst>
              <a:ext uri="{FF2B5EF4-FFF2-40B4-BE49-F238E27FC236}">
                <a16:creationId xmlns:a16="http://schemas.microsoft.com/office/drawing/2014/main" id="{3B8FE27F-EADB-4FFB-BCD6-10EB4C787D5B}"/>
              </a:ext>
              <a:ext uri="{C183D7F6-B498-43B3-948B-1728B52AA6E4}">
                <adec:decorative xmlns:adec="http://schemas.microsoft.com/office/drawing/2017/decorative" val="1"/>
              </a:ext>
            </a:extLst>
          </p:cNvPr>
          <p:cNvSpPr/>
          <p:nvPr>
            <p:custDataLst>
              <p:tags r:id="rId568"/>
            </p:custDataLst>
          </p:nvPr>
        </p:nvSpPr>
        <p:spPr>
          <a:xfrm>
            <a:off x="6851650" y="3726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69" name="Rectangle 568">
            <a:extLst>
              <a:ext uri="{FF2B5EF4-FFF2-40B4-BE49-F238E27FC236}">
                <a16:creationId xmlns:a16="http://schemas.microsoft.com/office/drawing/2014/main" id="{BE67DC8D-10CC-4AA1-9186-08559363E61D}"/>
              </a:ext>
              <a:ext uri="{C183D7F6-B498-43B3-948B-1728B52AA6E4}">
                <adec:decorative xmlns:adec="http://schemas.microsoft.com/office/drawing/2017/decorative" val="1"/>
              </a:ext>
            </a:extLst>
          </p:cNvPr>
          <p:cNvSpPr/>
          <p:nvPr>
            <p:custDataLst>
              <p:tags r:id="rId569"/>
            </p:custDataLst>
          </p:nvPr>
        </p:nvSpPr>
        <p:spPr>
          <a:xfrm>
            <a:off x="6940550" y="3726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70" name="Rectangle 569">
            <a:extLst>
              <a:ext uri="{FF2B5EF4-FFF2-40B4-BE49-F238E27FC236}">
                <a16:creationId xmlns:a16="http://schemas.microsoft.com/office/drawing/2014/main" id="{BD8EC213-31DC-4405-A7FC-DADB1BC4688A}"/>
              </a:ext>
              <a:ext uri="{C183D7F6-B498-43B3-948B-1728B52AA6E4}">
                <adec:decorative xmlns:adec="http://schemas.microsoft.com/office/drawing/2017/decorative" val="1"/>
              </a:ext>
            </a:extLst>
          </p:cNvPr>
          <p:cNvSpPr/>
          <p:nvPr>
            <p:custDataLst>
              <p:tags r:id="rId570"/>
            </p:custDataLst>
          </p:nvPr>
        </p:nvSpPr>
        <p:spPr>
          <a:xfrm>
            <a:off x="7029450" y="3726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71" name="Rectangle 570">
            <a:extLst>
              <a:ext uri="{FF2B5EF4-FFF2-40B4-BE49-F238E27FC236}">
                <a16:creationId xmlns:a16="http://schemas.microsoft.com/office/drawing/2014/main" id="{E3DE9D2F-1FE6-4526-83D2-8A2CE426A27F}"/>
              </a:ext>
              <a:ext uri="{C183D7F6-B498-43B3-948B-1728B52AA6E4}">
                <adec:decorative xmlns:adec="http://schemas.microsoft.com/office/drawing/2017/decorative" val="1"/>
              </a:ext>
            </a:extLst>
          </p:cNvPr>
          <p:cNvSpPr/>
          <p:nvPr>
            <p:custDataLst>
              <p:tags r:id="rId571"/>
            </p:custDataLst>
          </p:nvPr>
        </p:nvSpPr>
        <p:spPr>
          <a:xfrm>
            <a:off x="7118350" y="3726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72" name="Rectangle 571">
            <a:extLst>
              <a:ext uri="{FF2B5EF4-FFF2-40B4-BE49-F238E27FC236}">
                <a16:creationId xmlns:a16="http://schemas.microsoft.com/office/drawing/2014/main" id="{A311E60F-9097-48AF-AB3B-E03024B680BE}"/>
              </a:ext>
              <a:ext uri="{C183D7F6-B498-43B3-948B-1728B52AA6E4}">
                <adec:decorative xmlns:adec="http://schemas.microsoft.com/office/drawing/2017/decorative" val="1"/>
              </a:ext>
            </a:extLst>
          </p:cNvPr>
          <p:cNvSpPr/>
          <p:nvPr>
            <p:custDataLst>
              <p:tags r:id="rId572"/>
            </p:custDataLst>
          </p:nvPr>
        </p:nvSpPr>
        <p:spPr>
          <a:xfrm>
            <a:off x="7207250" y="3726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73" name="Rectangle 572">
            <a:extLst>
              <a:ext uri="{FF2B5EF4-FFF2-40B4-BE49-F238E27FC236}">
                <a16:creationId xmlns:a16="http://schemas.microsoft.com/office/drawing/2014/main" id="{66798346-93BF-4AFE-9903-83E48A2F85E9}"/>
              </a:ext>
              <a:ext uri="{C183D7F6-B498-43B3-948B-1728B52AA6E4}">
                <adec:decorative xmlns:adec="http://schemas.microsoft.com/office/drawing/2017/decorative" val="1"/>
              </a:ext>
            </a:extLst>
          </p:cNvPr>
          <p:cNvSpPr/>
          <p:nvPr>
            <p:custDataLst>
              <p:tags r:id="rId573"/>
            </p:custDataLst>
          </p:nvPr>
        </p:nvSpPr>
        <p:spPr>
          <a:xfrm>
            <a:off x="7296150" y="3726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74" name="Rectangle 573">
            <a:extLst>
              <a:ext uri="{FF2B5EF4-FFF2-40B4-BE49-F238E27FC236}">
                <a16:creationId xmlns:a16="http://schemas.microsoft.com/office/drawing/2014/main" id="{0009E055-A38B-4783-B91C-62211D67582A}"/>
              </a:ext>
              <a:ext uri="{C183D7F6-B498-43B3-948B-1728B52AA6E4}">
                <adec:decorative xmlns:adec="http://schemas.microsoft.com/office/drawing/2017/decorative" val="1"/>
              </a:ext>
            </a:extLst>
          </p:cNvPr>
          <p:cNvSpPr/>
          <p:nvPr>
            <p:custDataLst>
              <p:tags r:id="rId574"/>
            </p:custDataLst>
          </p:nvPr>
        </p:nvSpPr>
        <p:spPr>
          <a:xfrm>
            <a:off x="7385050" y="3726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75" name="Rectangle 574">
            <a:extLst>
              <a:ext uri="{FF2B5EF4-FFF2-40B4-BE49-F238E27FC236}">
                <a16:creationId xmlns:a16="http://schemas.microsoft.com/office/drawing/2014/main" id="{B3CB6CB5-F4B5-4CFA-92D1-5FDAC9E923B4}"/>
              </a:ext>
              <a:ext uri="{C183D7F6-B498-43B3-948B-1728B52AA6E4}">
                <adec:decorative xmlns:adec="http://schemas.microsoft.com/office/drawing/2017/decorative" val="1"/>
              </a:ext>
            </a:extLst>
          </p:cNvPr>
          <p:cNvSpPr/>
          <p:nvPr>
            <p:custDataLst>
              <p:tags r:id="rId575"/>
            </p:custDataLst>
          </p:nvPr>
        </p:nvSpPr>
        <p:spPr>
          <a:xfrm>
            <a:off x="7473950" y="3726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76" name="Rectangle 575">
            <a:extLst>
              <a:ext uri="{FF2B5EF4-FFF2-40B4-BE49-F238E27FC236}">
                <a16:creationId xmlns:a16="http://schemas.microsoft.com/office/drawing/2014/main" id="{015E7832-CFC5-4920-A2AB-78AD7752DC47}"/>
              </a:ext>
              <a:ext uri="{C183D7F6-B498-43B3-948B-1728B52AA6E4}">
                <adec:decorative xmlns:adec="http://schemas.microsoft.com/office/drawing/2017/decorative" val="1"/>
              </a:ext>
            </a:extLst>
          </p:cNvPr>
          <p:cNvSpPr/>
          <p:nvPr>
            <p:custDataLst>
              <p:tags r:id="rId576"/>
            </p:custDataLst>
          </p:nvPr>
        </p:nvSpPr>
        <p:spPr>
          <a:xfrm>
            <a:off x="7562850" y="3726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77" name="Rectangle 576">
            <a:extLst>
              <a:ext uri="{FF2B5EF4-FFF2-40B4-BE49-F238E27FC236}">
                <a16:creationId xmlns:a16="http://schemas.microsoft.com/office/drawing/2014/main" id="{15D6A5C8-10B5-4C0A-AC63-21563FD5EF35}"/>
              </a:ext>
              <a:ext uri="{C183D7F6-B498-43B3-948B-1728B52AA6E4}">
                <adec:decorative xmlns:adec="http://schemas.microsoft.com/office/drawing/2017/decorative" val="1"/>
              </a:ext>
            </a:extLst>
          </p:cNvPr>
          <p:cNvSpPr/>
          <p:nvPr>
            <p:custDataLst>
              <p:tags r:id="rId577"/>
            </p:custDataLst>
          </p:nvPr>
        </p:nvSpPr>
        <p:spPr>
          <a:xfrm>
            <a:off x="7651750" y="3726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78" name="Rectangle 577">
            <a:extLst>
              <a:ext uri="{FF2B5EF4-FFF2-40B4-BE49-F238E27FC236}">
                <a16:creationId xmlns:a16="http://schemas.microsoft.com/office/drawing/2014/main" id="{D970069B-087A-402B-AEBC-2252A1509340}"/>
              </a:ext>
              <a:ext uri="{C183D7F6-B498-43B3-948B-1728B52AA6E4}">
                <adec:decorative xmlns:adec="http://schemas.microsoft.com/office/drawing/2017/decorative" val="1"/>
              </a:ext>
            </a:extLst>
          </p:cNvPr>
          <p:cNvSpPr/>
          <p:nvPr>
            <p:custDataLst>
              <p:tags r:id="rId578"/>
            </p:custDataLst>
          </p:nvPr>
        </p:nvSpPr>
        <p:spPr>
          <a:xfrm>
            <a:off x="7740650" y="3726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79" name="Rectangle 578">
            <a:extLst>
              <a:ext uri="{FF2B5EF4-FFF2-40B4-BE49-F238E27FC236}">
                <a16:creationId xmlns:a16="http://schemas.microsoft.com/office/drawing/2014/main" id="{2E60A098-8F89-4CDC-966A-43A16236CBB5}"/>
              </a:ext>
              <a:ext uri="{C183D7F6-B498-43B3-948B-1728B52AA6E4}">
                <adec:decorative xmlns:adec="http://schemas.microsoft.com/office/drawing/2017/decorative" val="1"/>
              </a:ext>
            </a:extLst>
          </p:cNvPr>
          <p:cNvSpPr/>
          <p:nvPr>
            <p:custDataLst>
              <p:tags r:id="rId579"/>
            </p:custDataLst>
          </p:nvPr>
        </p:nvSpPr>
        <p:spPr>
          <a:xfrm>
            <a:off x="7829550" y="3726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80" name="Rectangle 579">
            <a:extLst>
              <a:ext uri="{FF2B5EF4-FFF2-40B4-BE49-F238E27FC236}">
                <a16:creationId xmlns:a16="http://schemas.microsoft.com/office/drawing/2014/main" id="{C5AC4CAC-C563-462A-B1DA-7128C25C372B}"/>
              </a:ext>
              <a:ext uri="{C183D7F6-B498-43B3-948B-1728B52AA6E4}">
                <adec:decorative xmlns:adec="http://schemas.microsoft.com/office/drawing/2017/decorative" val="1"/>
              </a:ext>
            </a:extLst>
          </p:cNvPr>
          <p:cNvSpPr/>
          <p:nvPr>
            <p:custDataLst>
              <p:tags r:id="rId580"/>
            </p:custDataLst>
          </p:nvPr>
        </p:nvSpPr>
        <p:spPr>
          <a:xfrm>
            <a:off x="5340350" y="3815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81" name="Rectangle 580">
            <a:extLst>
              <a:ext uri="{FF2B5EF4-FFF2-40B4-BE49-F238E27FC236}">
                <a16:creationId xmlns:a16="http://schemas.microsoft.com/office/drawing/2014/main" id="{64C8B6FD-BA25-4C1B-AF47-2E37D0045869}"/>
              </a:ext>
              <a:ext uri="{C183D7F6-B498-43B3-948B-1728B52AA6E4}">
                <adec:decorative xmlns:adec="http://schemas.microsoft.com/office/drawing/2017/decorative" val="1"/>
              </a:ext>
            </a:extLst>
          </p:cNvPr>
          <p:cNvSpPr/>
          <p:nvPr>
            <p:custDataLst>
              <p:tags r:id="rId581"/>
            </p:custDataLst>
          </p:nvPr>
        </p:nvSpPr>
        <p:spPr>
          <a:xfrm>
            <a:off x="542925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82" name="Rectangle 581">
            <a:extLst>
              <a:ext uri="{FF2B5EF4-FFF2-40B4-BE49-F238E27FC236}">
                <a16:creationId xmlns:a16="http://schemas.microsoft.com/office/drawing/2014/main" id="{443758CA-8EC3-4F85-89F6-32B48F402542}"/>
              </a:ext>
              <a:ext uri="{C183D7F6-B498-43B3-948B-1728B52AA6E4}">
                <adec:decorative xmlns:adec="http://schemas.microsoft.com/office/drawing/2017/decorative" val="1"/>
              </a:ext>
            </a:extLst>
          </p:cNvPr>
          <p:cNvSpPr/>
          <p:nvPr>
            <p:custDataLst>
              <p:tags r:id="rId582"/>
            </p:custDataLst>
          </p:nvPr>
        </p:nvSpPr>
        <p:spPr>
          <a:xfrm>
            <a:off x="5518150" y="3815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83" name="Rectangle 582">
            <a:extLst>
              <a:ext uri="{FF2B5EF4-FFF2-40B4-BE49-F238E27FC236}">
                <a16:creationId xmlns:a16="http://schemas.microsoft.com/office/drawing/2014/main" id="{700CD56D-1E1A-478E-9F36-0ACB7D9F80AB}"/>
              </a:ext>
              <a:ext uri="{C183D7F6-B498-43B3-948B-1728B52AA6E4}">
                <adec:decorative xmlns:adec="http://schemas.microsoft.com/office/drawing/2017/decorative" val="1"/>
              </a:ext>
            </a:extLst>
          </p:cNvPr>
          <p:cNvSpPr/>
          <p:nvPr>
            <p:custDataLst>
              <p:tags r:id="rId583"/>
            </p:custDataLst>
          </p:nvPr>
        </p:nvSpPr>
        <p:spPr>
          <a:xfrm>
            <a:off x="560705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84" name="Rectangle 583">
            <a:extLst>
              <a:ext uri="{FF2B5EF4-FFF2-40B4-BE49-F238E27FC236}">
                <a16:creationId xmlns:a16="http://schemas.microsoft.com/office/drawing/2014/main" id="{1EAEA69F-2768-4967-AD44-23738FDB9F6A}"/>
              </a:ext>
              <a:ext uri="{C183D7F6-B498-43B3-948B-1728B52AA6E4}">
                <adec:decorative xmlns:adec="http://schemas.microsoft.com/office/drawing/2017/decorative" val="1"/>
              </a:ext>
            </a:extLst>
          </p:cNvPr>
          <p:cNvSpPr/>
          <p:nvPr>
            <p:custDataLst>
              <p:tags r:id="rId584"/>
            </p:custDataLst>
          </p:nvPr>
        </p:nvSpPr>
        <p:spPr>
          <a:xfrm>
            <a:off x="569595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85" name="Rectangle 584">
            <a:extLst>
              <a:ext uri="{FF2B5EF4-FFF2-40B4-BE49-F238E27FC236}">
                <a16:creationId xmlns:a16="http://schemas.microsoft.com/office/drawing/2014/main" id="{285F869F-7A1D-45AC-B09F-CB7D0CFE14AF}"/>
              </a:ext>
              <a:ext uri="{C183D7F6-B498-43B3-948B-1728B52AA6E4}">
                <adec:decorative xmlns:adec="http://schemas.microsoft.com/office/drawing/2017/decorative" val="1"/>
              </a:ext>
            </a:extLst>
          </p:cNvPr>
          <p:cNvSpPr/>
          <p:nvPr>
            <p:custDataLst>
              <p:tags r:id="rId585"/>
            </p:custDataLst>
          </p:nvPr>
        </p:nvSpPr>
        <p:spPr>
          <a:xfrm>
            <a:off x="578485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86" name="Rectangle 585">
            <a:extLst>
              <a:ext uri="{FF2B5EF4-FFF2-40B4-BE49-F238E27FC236}">
                <a16:creationId xmlns:a16="http://schemas.microsoft.com/office/drawing/2014/main" id="{0E10989A-E8C9-4A00-B03A-4A92C852EEF1}"/>
              </a:ext>
              <a:ext uri="{C183D7F6-B498-43B3-948B-1728B52AA6E4}">
                <adec:decorative xmlns:adec="http://schemas.microsoft.com/office/drawing/2017/decorative" val="1"/>
              </a:ext>
            </a:extLst>
          </p:cNvPr>
          <p:cNvSpPr/>
          <p:nvPr>
            <p:custDataLst>
              <p:tags r:id="rId586"/>
            </p:custDataLst>
          </p:nvPr>
        </p:nvSpPr>
        <p:spPr>
          <a:xfrm>
            <a:off x="587375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87" name="Rectangle 586">
            <a:extLst>
              <a:ext uri="{FF2B5EF4-FFF2-40B4-BE49-F238E27FC236}">
                <a16:creationId xmlns:a16="http://schemas.microsoft.com/office/drawing/2014/main" id="{6FEDB7D2-41AA-44D0-BADE-F47B8AC05344}"/>
              </a:ext>
              <a:ext uri="{C183D7F6-B498-43B3-948B-1728B52AA6E4}">
                <adec:decorative xmlns:adec="http://schemas.microsoft.com/office/drawing/2017/decorative" val="1"/>
              </a:ext>
            </a:extLst>
          </p:cNvPr>
          <p:cNvSpPr/>
          <p:nvPr>
            <p:custDataLst>
              <p:tags r:id="rId587"/>
            </p:custDataLst>
          </p:nvPr>
        </p:nvSpPr>
        <p:spPr>
          <a:xfrm>
            <a:off x="596265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88" name="Rectangle 587">
            <a:extLst>
              <a:ext uri="{FF2B5EF4-FFF2-40B4-BE49-F238E27FC236}">
                <a16:creationId xmlns:a16="http://schemas.microsoft.com/office/drawing/2014/main" id="{306DDFD7-B4E8-44E7-B114-B4EDE08B9374}"/>
              </a:ext>
              <a:ext uri="{C183D7F6-B498-43B3-948B-1728B52AA6E4}">
                <adec:decorative xmlns:adec="http://schemas.microsoft.com/office/drawing/2017/decorative" val="1"/>
              </a:ext>
            </a:extLst>
          </p:cNvPr>
          <p:cNvSpPr/>
          <p:nvPr>
            <p:custDataLst>
              <p:tags r:id="rId588"/>
            </p:custDataLst>
          </p:nvPr>
        </p:nvSpPr>
        <p:spPr>
          <a:xfrm>
            <a:off x="605155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89" name="Rectangle 588">
            <a:extLst>
              <a:ext uri="{FF2B5EF4-FFF2-40B4-BE49-F238E27FC236}">
                <a16:creationId xmlns:a16="http://schemas.microsoft.com/office/drawing/2014/main" id="{2853F574-F2F4-4383-9432-E71F44983E6A}"/>
              </a:ext>
              <a:ext uri="{C183D7F6-B498-43B3-948B-1728B52AA6E4}">
                <adec:decorative xmlns:adec="http://schemas.microsoft.com/office/drawing/2017/decorative" val="1"/>
              </a:ext>
            </a:extLst>
          </p:cNvPr>
          <p:cNvSpPr/>
          <p:nvPr>
            <p:custDataLst>
              <p:tags r:id="rId589"/>
            </p:custDataLst>
          </p:nvPr>
        </p:nvSpPr>
        <p:spPr>
          <a:xfrm>
            <a:off x="614045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90" name="Rectangle 589">
            <a:extLst>
              <a:ext uri="{FF2B5EF4-FFF2-40B4-BE49-F238E27FC236}">
                <a16:creationId xmlns:a16="http://schemas.microsoft.com/office/drawing/2014/main" id="{3B7FD465-6B3F-4C96-BE7F-0491BA4A7B95}"/>
              </a:ext>
              <a:ext uri="{C183D7F6-B498-43B3-948B-1728B52AA6E4}">
                <adec:decorative xmlns:adec="http://schemas.microsoft.com/office/drawing/2017/decorative" val="1"/>
              </a:ext>
            </a:extLst>
          </p:cNvPr>
          <p:cNvSpPr/>
          <p:nvPr>
            <p:custDataLst>
              <p:tags r:id="rId590"/>
            </p:custDataLst>
          </p:nvPr>
        </p:nvSpPr>
        <p:spPr>
          <a:xfrm>
            <a:off x="6229350" y="3815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91" name="Rectangle 590">
            <a:extLst>
              <a:ext uri="{FF2B5EF4-FFF2-40B4-BE49-F238E27FC236}">
                <a16:creationId xmlns:a16="http://schemas.microsoft.com/office/drawing/2014/main" id="{0460934E-2F32-4C3A-AAA7-583395A30AEF}"/>
              </a:ext>
              <a:ext uri="{C183D7F6-B498-43B3-948B-1728B52AA6E4}">
                <adec:decorative xmlns:adec="http://schemas.microsoft.com/office/drawing/2017/decorative" val="1"/>
              </a:ext>
            </a:extLst>
          </p:cNvPr>
          <p:cNvSpPr/>
          <p:nvPr>
            <p:custDataLst>
              <p:tags r:id="rId591"/>
            </p:custDataLst>
          </p:nvPr>
        </p:nvSpPr>
        <p:spPr>
          <a:xfrm>
            <a:off x="631825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92" name="Rectangle 591">
            <a:extLst>
              <a:ext uri="{FF2B5EF4-FFF2-40B4-BE49-F238E27FC236}">
                <a16:creationId xmlns:a16="http://schemas.microsoft.com/office/drawing/2014/main" id="{7D047D94-0476-4075-9D8A-81AB63FC5AC0}"/>
              </a:ext>
              <a:ext uri="{C183D7F6-B498-43B3-948B-1728B52AA6E4}">
                <adec:decorative xmlns:adec="http://schemas.microsoft.com/office/drawing/2017/decorative" val="1"/>
              </a:ext>
            </a:extLst>
          </p:cNvPr>
          <p:cNvSpPr/>
          <p:nvPr>
            <p:custDataLst>
              <p:tags r:id="rId592"/>
            </p:custDataLst>
          </p:nvPr>
        </p:nvSpPr>
        <p:spPr>
          <a:xfrm>
            <a:off x="640715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93" name="Rectangle 592">
            <a:extLst>
              <a:ext uri="{FF2B5EF4-FFF2-40B4-BE49-F238E27FC236}">
                <a16:creationId xmlns:a16="http://schemas.microsoft.com/office/drawing/2014/main" id="{F321D3B5-BD51-4430-9F87-47998440D89D}"/>
              </a:ext>
              <a:ext uri="{C183D7F6-B498-43B3-948B-1728B52AA6E4}">
                <adec:decorative xmlns:adec="http://schemas.microsoft.com/office/drawing/2017/decorative" val="1"/>
              </a:ext>
            </a:extLst>
          </p:cNvPr>
          <p:cNvSpPr/>
          <p:nvPr>
            <p:custDataLst>
              <p:tags r:id="rId593"/>
            </p:custDataLst>
          </p:nvPr>
        </p:nvSpPr>
        <p:spPr>
          <a:xfrm>
            <a:off x="649605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94" name="Rectangle 593">
            <a:extLst>
              <a:ext uri="{FF2B5EF4-FFF2-40B4-BE49-F238E27FC236}">
                <a16:creationId xmlns:a16="http://schemas.microsoft.com/office/drawing/2014/main" id="{B75C56FF-3716-46D5-A135-569CCA1CA8B5}"/>
              </a:ext>
              <a:ext uri="{C183D7F6-B498-43B3-948B-1728B52AA6E4}">
                <adec:decorative xmlns:adec="http://schemas.microsoft.com/office/drawing/2017/decorative" val="1"/>
              </a:ext>
            </a:extLst>
          </p:cNvPr>
          <p:cNvSpPr/>
          <p:nvPr>
            <p:custDataLst>
              <p:tags r:id="rId594"/>
            </p:custDataLst>
          </p:nvPr>
        </p:nvSpPr>
        <p:spPr>
          <a:xfrm>
            <a:off x="6584950" y="3815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95" name="Rectangle 594">
            <a:extLst>
              <a:ext uri="{FF2B5EF4-FFF2-40B4-BE49-F238E27FC236}">
                <a16:creationId xmlns:a16="http://schemas.microsoft.com/office/drawing/2014/main" id="{394CAF92-3415-4A48-9F39-1111AB1A79CA}"/>
              </a:ext>
              <a:ext uri="{C183D7F6-B498-43B3-948B-1728B52AA6E4}">
                <adec:decorative xmlns:adec="http://schemas.microsoft.com/office/drawing/2017/decorative" val="1"/>
              </a:ext>
            </a:extLst>
          </p:cNvPr>
          <p:cNvSpPr/>
          <p:nvPr>
            <p:custDataLst>
              <p:tags r:id="rId595"/>
            </p:custDataLst>
          </p:nvPr>
        </p:nvSpPr>
        <p:spPr>
          <a:xfrm>
            <a:off x="667385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96" name="Rectangle 595">
            <a:extLst>
              <a:ext uri="{FF2B5EF4-FFF2-40B4-BE49-F238E27FC236}">
                <a16:creationId xmlns:a16="http://schemas.microsoft.com/office/drawing/2014/main" id="{3F475F8F-4453-4A73-9946-3E7C7065FF88}"/>
              </a:ext>
              <a:ext uri="{C183D7F6-B498-43B3-948B-1728B52AA6E4}">
                <adec:decorative xmlns:adec="http://schemas.microsoft.com/office/drawing/2017/decorative" val="1"/>
              </a:ext>
            </a:extLst>
          </p:cNvPr>
          <p:cNvSpPr/>
          <p:nvPr>
            <p:custDataLst>
              <p:tags r:id="rId596"/>
            </p:custDataLst>
          </p:nvPr>
        </p:nvSpPr>
        <p:spPr>
          <a:xfrm>
            <a:off x="676275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97" name="Rectangle 596">
            <a:extLst>
              <a:ext uri="{FF2B5EF4-FFF2-40B4-BE49-F238E27FC236}">
                <a16:creationId xmlns:a16="http://schemas.microsoft.com/office/drawing/2014/main" id="{F52FA210-3148-4D10-979F-572A2C7C64DD}"/>
              </a:ext>
              <a:ext uri="{C183D7F6-B498-43B3-948B-1728B52AA6E4}">
                <adec:decorative xmlns:adec="http://schemas.microsoft.com/office/drawing/2017/decorative" val="1"/>
              </a:ext>
            </a:extLst>
          </p:cNvPr>
          <p:cNvSpPr/>
          <p:nvPr>
            <p:custDataLst>
              <p:tags r:id="rId597"/>
            </p:custDataLst>
          </p:nvPr>
        </p:nvSpPr>
        <p:spPr>
          <a:xfrm>
            <a:off x="6851650" y="3815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98" name="Rectangle 597">
            <a:extLst>
              <a:ext uri="{FF2B5EF4-FFF2-40B4-BE49-F238E27FC236}">
                <a16:creationId xmlns:a16="http://schemas.microsoft.com/office/drawing/2014/main" id="{F0DC20FB-AFBA-4E95-B4A2-B5B7B0D32B13}"/>
              </a:ext>
              <a:ext uri="{C183D7F6-B498-43B3-948B-1728B52AA6E4}">
                <adec:decorative xmlns:adec="http://schemas.microsoft.com/office/drawing/2017/decorative" val="1"/>
              </a:ext>
            </a:extLst>
          </p:cNvPr>
          <p:cNvSpPr/>
          <p:nvPr>
            <p:custDataLst>
              <p:tags r:id="rId598"/>
            </p:custDataLst>
          </p:nvPr>
        </p:nvSpPr>
        <p:spPr>
          <a:xfrm>
            <a:off x="6940550" y="3815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99" name="Rectangle 598">
            <a:extLst>
              <a:ext uri="{FF2B5EF4-FFF2-40B4-BE49-F238E27FC236}">
                <a16:creationId xmlns:a16="http://schemas.microsoft.com/office/drawing/2014/main" id="{A8B5EC54-5518-4588-9483-64CC4D3B10A0}"/>
              </a:ext>
              <a:ext uri="{C183D7F6-B498-43B3-948B-1728B52AA6E4}">
                <adec:decorative xmlns:adec="http://schemas.microsoft.com/office/drawing/2017/decorative" val="1"/>
              </a:ext>
            </a:extLst>
          </p:cNvPr>
          <p:cNvSpPr/>
          <p:nvPr>
            <p:custDataLst>
              <p:tags r:id="rId599"/>
            </p:custDataLst>
          </p:nvPr>
        </p:nvSpPr>
        <p:spPr>
          <a:xfrm>
            <a:off x="7029450" y="3815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00" name="Rectangle 599">
            <a:extLst>
              <a:ext uri="{FF2B5EF4-FFF2-40B4-BE49-F238E27FC236}">
                <a16:creationId xmlns:a16="http://schemas.microsoft.com/office/drawing/2014/main" id="{8C58D415-3ECE-4323-8FD5-B3E2ECBEE313}"/>
              </a:ext>
              <a:ext uri="{C183D7F6-B498-43B3-948B-1728B52AA6E4}">
                <adec:decorative xmlns:adec="http://schemas.microsoft.com/office/drawing/2017/decorative" val="1"/>
              </a:ext>
            </a:extLst>
          </p:cNvPr>
          <p:cNvSpPr/>
          <p:nvPr>
            <p:custDataLst>
              <p:tags r:id="rId600"/>
            </p:custDataLst>
          </p:nvPr>
        </p:nvSpPr>
        <p:spPr>
          <a:xfrm>
            <a:off x="711835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01" name="Rectangle 600">
            <a:extLst>
              <a:ext uri="{FF2B5EF4-FFF2-40B4-BE49-F238E27FC236}">
                <a16:creationId xmlns:a16="http://schemas.microsoft.com/office/drawing/2014/main" id="{B39C0E3B-8A4E-48B3-8C5E-596065AE2C7A}"/>
              </a:ext>
              <a:ext uri="{C183D7F6-B498-43B3-948B-1728B52AA6E4}">
                <adec:decorative xmlns:adec="http://schemas.microsoft.com/office/drawing/2017/decorative" val="1"/>
              </a:ext>
            </a:extLst>
          </p:cNvPr>
          <p:cNvSpPr/>
          <p:nvPr>
            <p:custDataLst>
              <p:tags r:id="rId601"/>
            </p:custDataLst>
          </p:nvPr>
        </p:nvSpPr>
        <p:spPr>
          <a:xfrm>
            <a:off x="720725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02" name="Rectangle 601">
            <a:extLst>
              <a:ext uri="{FF2B5EF4-FFF2-40B4-BE49-F238E27FC236}">
                <a16:creationId xmlns:a16="http://schemas.microsoft.com/office/drawing/2014/main" id="{9815B106-EF91-4A1F-80A8-7A69B02F504F}"/>
              </a:ext>
              <a:ext uri="{C183D7F6-B498-43B3-948B-1728B52AA6E4}">
                <adec:decorative xmlns:adec="http://schemas.microsoft.com/office/drawing/2017/decorative" val="1"/>
              </a:ext>
            </a:extLst>
          </p:cNvPr>
          <p:cNvSpPr/>
          <p:nvPr>
            <p:custDataLst>
              <p:tags r:id="rId602"/>
            </p:custDataLst>
          </p:nvPr>
        </p:nvSpPr>
        <p:spPr>
          <a:xfrm>
            <a:off x="729615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03" name="Rectangle 602">
            <a:extLst>
              <a:ext uri="{FF2B5EF4-FFF2-40B4-BE49-F238E27FC236}">
                <a16:creationId xmlns:a16="http://schemas.microsoft.com/office/drawing/2014/main" id="{D81D6B02-C85D-4CD4-8152-CDF7C0B268BA}"/>
              </a:ext>
              <a:ext uri="{C183D7F6-B498-43B3-948B-1728B52AA6E4}">
                <adec:decorative xmlns:adec="http://schemas.microsoft.com/office/drawing/2017/decorative" val="1"/>
              </a:ext>
            </a:extLst>
          </p:cNvPr>
          <p:cNvSpPr/>
          <p:nvPr>
            <p:custDataLst>
              <p:tags r:id="rId603"/>
            </p:custDataLst>
          </p:nvPr>
        </p:nvSpPr>
        <p:spPr>
          <a:xfrm>
            <a:off x="738505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04" name="Rectangle 603">
            <a:extLst>
              <a:ext uri="{FF2B5EF4-FFF2-40B4-BE49-F238E27FC236}">
                <a16:creationId xmlns:a16="http://schemas.microsoft.com/office/drawing/2014/main" id="{9B996983-56ED-4741-B118-2740D8244767}"/>
              </a:ext>
              <a:ext uri="{C183D7F6-B498-43B3-948B-1728B52AA6E4}">
                <adec:decorative xmlns:adec="http://schemas.microsoft.com/office/drawing/2017/decorative" val="1"/>
              </a:ext>
            </a:extLst>
          </p:cNvPr>
          <p:cNvSpPr/>
          <p:nvPr>
            <p:custDataLst>
              <p:tags r:id="rId604"/>
            </p:custDataLst>
          </p:nvPr>
        </p:nvSpPr>
        <p:spPr>
          <a:xfrm>
            <a:off x="747395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05" name="Rectangle 604">
            <a:extLst>
              <a:ext uri="{FF2B5EF4-FFF2-40B4-BE49-F238E27FC236}">
                <a16:creationId xmlns:a16="http://schemas.microsoft.com/office/drawing/2014/main" id="{6684B7BF-C62F-4B7B-97DD-F80615B4110A}"/>
              </a:ext>
              <a:ext uri="{C183D7F6-B498-43B3-948B-1728B52AA6E4}">
                <adec:decorative xmlns:adec="http://schemas.microsoft.com/office/drawing/2017/decorative" val="1"/>
              </a:ext>
            </a:extLst>
          </p:cNvPr>
          <p:cNvSpPr/>
          <p:nvPr>
            <p:custDataLst>
              <p:tags r:id="rId605"/>
            </p:custDataLst>
          </p:nvPr>
        </p:nvSpPr>
        <p:spPr>
          <a:xfrm>
            <a:off x="756285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06" name="Rectangle 605">
            <a:extLst>
              <a:ext uri="{FF2B5EF4-FFF2-40B4-BE49-F238E27FC236}">
                <a16:creationId xmlns:a16="http://schemas.microsoft.com/office/drawing/2014/main" id="{6A983657-B1A1-4893-8944-B4FC6303DC01}"/>
              </a:ext>
              <a:ext uri="{C183D7F6-B498-43B3-948B-1728B52AA6E4}">
                <adec:decorative xmlns:adec="http://schemas.microsoft.com/office/drawing/2017/decorative" val="1"/>
              </a:ext>
            </a:extLst>
          </p:cNvPr>
          <p:cNvSpPr/>
          <p:nvPr>
            <p:custDataLst>
              <p:tags r:id="rId606"/>
            </p:custDataLst>
          </p:nvPr>
        </p:nvSpPr>
        <p:spPr>
          <a:xfrm>
            <a:off x="7651750" y="3815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07" name="Rectangle 606">
            <a:extLst>
              <a:ext uri="{FF2B5EF4-FFF2-40B4-BE49-F238E27FC236}">
                <a16:creationId xmlns:a16="http://schemas.microsoft.com/office/drawing/2014/main" id="{7CBA871A-B7B3-4DF2-B31A-1AEFD9CB67E4}"/>
              </a:ext>
              <a:ext uri="{C183D7F6-B498-43B3-948B-1728B52AA6E4}">
                <adec:decorative xmlns:adec="http://schemas.microsoft.com/office/drawing/2017/decorative" val="1"/>
              </a:ext>
            </a:extLst>
          </p:cNvPr>
          <p:cNvSpPr/>
          <p:nvPr>
            <p:custDataLst>
              <p:tags r:id="rId607"/>
            </p:custDataLst>
          </p:nvPr>
        </p:nvSpPr>
        <p:spPr>
          <a:xfrm>
            <a:off x="774065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08" name="Rectangle 607">
            <a:extLst>
              <a:ext uri="{FF2B5EF4-FFF2-40B4-BE49-F238E27FC236}">
                <a16:creationId xmlns:a16="http://schemas.microsoft.com/office/drawing/2014/main" id="{BE7C9DE8-A13E-4386-8ADD-450F056991D0}"/>
              </a:ext>
              <a:ext uri="{C183D7F6-B498-43B3-948B-1728B52AA6E4}">
                <adec:decorative xmlns:adec="http://schemas.microsoft.com/office/drawing/2017/decorative" val="1"/>
              </a:ext>
            </a:extLst>
          </p:cNvPr>
          <p:cNvSpPr/>
          <p:nvPr>
            <p:custDataLst>
              <p:tags r:id="rId608"/>
            </p:custDataLst>
          </p:nvPr>
        </p:nvSpPr>
        <p:spPr>
          <a:xfrm>
            <a:off x="782955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09" name="Rectangle 608">
            <a:extLst>
              <a:ext uri="{FF2B5EF4-FFF2-40B4-BE49-F238E27FC236}">
                <a16:creationId xmlns:a16="http://schemas.microsoft.com/office/drawing/2014/main" id="{D62E38A4-D8A6-46D0-8843-D2A3F3F0C860}"/>
              </a:ext>
              <a:ext uri="{C183D7F6-B498-43B3-948B-1728B52AA6E4}">
                <adec:decorative xmlns:adec="http://schemas.microsoft.com/office/drawing/2017/decorative" val="1"/>
              </a:ext>
            </a:extLst>
          </p:cNvPr>
          <p:cNvSpPr/>
          <p:nvPr>
            <p:custDataLst>
              <p:tags r:id="rId609"/>
            </p:custDataLst>
          </p:nvPr>
        </p:nvSpPr>
        <p:spPr>
          <a:xfrm>
            <a:off x="791845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10" name="Rectangle 609">
            <a:extLst>
              <a:ext uri="{FF2B5EF4-FFF2-40B4-BE49-F238E27FC236}">
                <a16:creationId xmlns:a16="http://schemas.microsoft.com/office/drawing/2014/main" id="{8BEEFA76-03E3-4204-93A7-332A6802EBFE}"/>
              </a:ext>
              <a:ext uri="{C183D7F6-B498-43B3-948B-1728B52AA6E4}">
                <adec:decorative xmlns:adec="http://schemas.microsoft.com/office/drawing/2017/decorative" val="1"/>
              </a:ext>
            </a:extLst>
          </p:cNvPr>
          <p:cNvSpPr/>
          <p:nvPr>
            <p:custDataLst>
              <p:tags r:id="rId610"/>
            </p:custDataLst>
          </p:nvPr>
        </p:nvSpPr>
        <p:spPr>
          <a:xfrm>
            <a:off x="5340350" y="3903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11" name="Rectangle 610">
            <a:extLst>
              <a:ext uri="{FF2B5EF4-FFF2-40B4-BE49-F238E27FC236}">
                <a16:creationId xmlns:a16="http://schemas.microsoft.com/office/drawing/2014/main" id="{425ACDAE-C0DF-47CA-8E74-3A8AC8AE2ADD}"/>
              </a:ext>
              <a:ext uri="{C183D7F6-B498-43B3-948B-1728B52AA6E4}">
                <adec:decorative xmlns:adec="http://schemas.microsoft.com/office/drawing/2017/decorative" val="1"/>
              </a:ext>
            </a:extLst>
          </p:cNvPr>
          <p:cNvSpPr/>
          <p:nvPr>
            <p:custDataLst>
              <p:tags r:id="rId611"/>
            </p:custDataLst>
          </p:nvPr>
        </p:nvSpPr>
        <p:spPr>
          <a:xfrm>
            <a:off x="5429250" y="3903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12" name="Rectangle 611">
            <a:extLst>
              <a:ext uri="{FF2B5EF4-FFF2-40B4-BE49-F238E27FC236}">
                <a16:creationId xmlns:a16="http://schemas.microsoft.com/office/drawing/2014/main" id="{9919A6BB-04D0-4597-9CC7-C10C70C4B9BC}"/>
              </a:ext>
              <a:ext uri="{C183D7F6-B498-43B3-948B-1728B52AA6E4}">
                <adec:decorative xmlns:adec="http://schemas.microsoft.com/office/drawing/2017/decorative" val="1"/>
              </a:ext>
            </a:extLst>
          </p:cNvPr>
          <p:cNvSpPr/>
          <p:nvPr>
            <p:custDataLst>
              <p:tags r:id="rId612"/>
            </p:custDataLst>
          </p:nvPr>
        </p:nvSpPr>
        <p:spPr>
          <a:xfrm>
            <a:off x="5518150" y="3903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13" name="Rectangle 612">
            <a:extLst>
              <a:ext uri="{FF2B5EF4-FFF2-40B4-BE49-F238E27FC236}">
                <a16:creationId xmlns:a16="http://schemas.microsoft.com/office/drawing/2014/main" id="{961BE337-EBB6-4F44-9575-D5CD8649D60D}"/>
              </a:ext>
              <a:ext uri="{C183D7F6-B498-43B3-948B-1728B52AA6E4}">
                <adec:decorative xmlns:adec="http://schemas.microsoft.com/office/drawing/2017/decorative" val="1"/>
              </a:ext>
            </a:extLst>
          </p:cNvPr>
          <p:cNvSpPr/>
          <p:nvPr>
            <p:custDataLst>
              <p:tags r:id="rId613"/>
            </p:custDataLst>
          </p:nvPr>
        </p:nvSpPr>
        <p:spPr>
          <a:xfrm>
            <a:off x="5607050" y="3903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14" name="Rectangle 613">
            <a:extLst>
              <a:ext uri="{FF2B5EF4-FFF2-40B4-BE49-F238E27FC236}">
                <a16:creationId xmlns:a16="http://schemas.microsoft.com/office/drawing/2014/main" id="{5F16406A-158F-44A6-9D24-2FFDE3848171}"/>
              </a:ext>
              <a:ext uri="{C183D7F6-B498-43B3-948B-1728B52AA6E4}">
                <adec:decorative xmlns:adec="http://schemas.microsoft.com/office/drawing/2017/decorative" val="1"/>
              </a:ext>
            </a:extLst>
          </p:cNvPr>
          <p:cNvSpPr/>
          <p:nvPr>
            <p:custDataLst>
              <p:tags r:id="rId614"/>
            </p:custDataLst>
          </p:nvPr>
        </p:nvSpPr>
        <p:spPr>
          <a:xfrm>
            <a:off x="5695950" y="3903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15" name="Rectangle 614">
            <a:extLst>
              <a:ext uri="{FF2B5EF4-FFF2-40B4-BE49-F238E27FC236}">
                <a16:creationId xmlns:a16="http://schemas.microsoft.com/office/drawing/2014/main" id="{E761C2A9-24D0-4027-BE6B-A6CE732B9CD3}"/>
              </a:ext>
              <a:ext uri="{C183D7F6-B498-43B3-948B-1728B52AA6E4}">
                <adec:decorative xmlns:adec="http://schemas.microsoft.com/office/drawing/2017/decorative" val="1"/>
              </a:ext>
            </a:extLst>
          </p:cNvPr>
          <p:cNvSpPr/>
          <p:nvPr>
            <p:custDataLst>
              <p:tags r:id="rId615"/>
            </p:custDataLst>
          </p:nvPr>
        </p:nvSpPr>
        <p:spPr>
          <a:xfrm>
            <a:off x="5784850" y="3903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16" name="Rectangle 615">
            <a:extLst>
              <a:ext uri="{FF2B5EF4-FFF2-40B4-BE49-F238E27FC236}">
                <a16:creationId xmlns:a16="http://schemas.microsoft.com/office/drawing/2014/main" id="{230D9697-225A-4BCC-B181-7D0D4930688A}"/>
              </a:ext>
              <a:ext uri="{C183D7F6-B498-43B3-948B-1728B52AA6E4}">
                <adec:decorative xmlns:adec="http://schemas.microsoft.com/office/drawing/2017/decorative" val="1"/>
              </a:ext>
            </a:extLst>
          </p:cNvPr>
          <p:cNvSpPr/>
          <p:nvPr>
            <p:custDataLst>
              <p:tags r:id="rId616"/>
            </p:custDataLst>
          </p:nvPr>
        </p:nvSpPr>
        <p:spPr>
          <a:xfrm>
            <a:off x="5873750" y="3903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17" name="Rectangle 616">
            <a:extLst>
              <a:ext uri="{FF2B5EF4-FFF2-40B4-BE49-F238E27FC236}">
                <a16:creationId xmlns:a16="http://schemas.microsoft.com/office/drawing/2014/main" id="{2C3DCF80-C6F7-4CAB-9BF9-606D61D47A3B}"/>
              </a:ext>
              <a:ext uri="{C183D7F6-B498-43B3-948B-1728B52AA6E4}">
                <adec:decorative xmlns:adec="http://schemas.microsoft.com/office/drawing/2017/decorative" val="1"/>
              </a:ext>
            </a:extLst>
          </p:cNvPr>
          <p:cNvSpPr/>
          <p:nvPr>
            <p:custDataLst>
              <p:tags r:id="rId617"/>
            </p:custDataLst>
          </p:nvPr>
        </p:nvSpPr>
        <p:spPr>
          <a:xfrm>
            <a:off x="5962650" y="3903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18" name="Rectangle 617">
            <a:extLst>
              <a:ext uri="{FF2B5EF4-FFF2-40B4-BE49-F238E27FC236}">
                <a16:creationId xmlns:a16="http://schemas.microsoft.com/office/drawing/2014/main" id="{D7C1105C-5E30-40EA-B20F-90BFFFCBB4DC}"/>
              </a:ext>
              <a:ext uri="{C183D7F6-B498-43B3-948B-1728B52AA6E4}">
                <adec:decorative xmlns:adec="http://schemas.microsoft.com/office/drawing/2017/decorative" val="1"/>
              </a:ext>
            </a:extLst>
          </p:cNvPr>
          <p:cNvSpPr/>
          <p:nvPr>
            <p:custDataLst>
              <p:tags r:id="rId618"/>
            </p:custDataLst>
          </p:nvPr>
        </p:nvSpPr>
        <p:spPr>
          <a:xfrm>
            <a:off x="6051550" y="3903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19" name="Rectangle 618">
            <a:extLst>
              <a:ext uri="{FF2B5EF4-FFF2-40B4-BE49-F238E27FC236}">
                <a16:creationId xmlns:a16="http://schemas.microsoft.com/office/drawing/2014/main" id="{7F1524CB-8500-4538-87DA-8E3CC6982D2B}"/>
              </a:ext>
              <a:ext uri="{C183D7F6-B498-43B3-948B-1728B52AA6E4}">
                <adec:decorative xmlns:adec="http://schemas.microsoft.com/office/drawing/2017/decorative" val="1"/>
              </a:ext>
            </a:extLst>
          </p:cNvPr>
          <p:cNvSpPr/>
          <p:nvPr>
            <p:custDataLst>
              <p:tags r:id="rId619"/>
            </p:custDataLst>
          </p:nvPr>
        </p:nvSpPr>
        <p:spPr>
          <a:xfrm>
            <a:off x="6140450" y="3903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20" name="Rectangle 619">
            <a:extLst>
              <a:ext uri="{FF2B5EF4-FFF2-40B4-BE49-F238E27FC236}">
                <a16:creationId xmlns:a16="http://schemas.microsoft.com/office/drawing/2014/main" id="{E0C9B798-C005-49FD-8A2B-ACEDDDB60133}"/>
              </a:ext>
              <a:ext uri="{C183D7F6-B498-43B3-948B-1728B52AA6E4}">
                <adec:decorative xmlns:adec="http://schemas.microsoft.com/office/drawing/2017/decorative" val="1"/>
              </a:ext>
            </a:extLst>
          </p:cNvPr>
          <p:cNvSpPr/>
          <p:nvPr>
            <p:custDataLst>
              <p:tags r:id="rId620"/>
            </p:custDataLst>
          </p:nvPr>
        </p:nvSpPr>
        <p:spPr>
          <a:xfrm>
            <a:off x="6229350" y="3903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21" name="Rectangle 620">
            <a:extLst>
              <a:ext uri="{FF2B5EF4-FFF2-40B4-BE49-F238E27FC236}">
                <a16:creationId xmlns:a16="http://schemas.microsoft.com/office/drawing/2014/main" id="{28F462E3-FB9C-450A-A2E9-AF9A72922FA4}"/>
              </a:ext>
              <a:ext uri="{C183D7F6-B498-43B3-948B-1728B52AA6E4}">
                <adec:decorative xmlns:adec="http://schemas.microsoft.com/office/drawing/2017/decorative" val="1"/>
              </a:ext>
            </a:extLst>
          </p:cNvPr>
          <p:cNvSpPr/>
          <p:nvPr>
            <p:custDataLst>
              <p:tags r:id="rId621"/>
            </p:custDataLst>
          </p:nvPr>
        </p:nvSpPr>
        <p:spPr>
          <a:xfrm>
            <a:off x="6318250" y="3903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22" name="Rectangle 621">
            <a:extLst>
              <a:ext uri="{FF2B5EF4-FFF2-40B4-BE49-F238E27FC236}">
                <a16:creationId xmlns:a16="http://schemas.microsoft.com/office/drawing/2014/main" id="{6DBB9E8B-CB5D-414A-9ADD-681507EE3AB1}"/>
              </a:ext>
              <a:ext uri="{C183D7F6-B498-43B3-948B-1728B52AA6E4}">
                <adec:decorative xmlns:adec="http://schemas.microsoft.com/office/drawing/2017/decorative" val="1"/>
              </a:ext>
            </a:extLst>
          </p:cNvPr>
          <p:cNvSpPr/>
          <p:nvPr>
            <p:custDataLst>
              <p:tags r:id="rId622"/>
            </p:custDataLst>
          </p:nvPr>
        </p:nvSpPr>
        <p:spPr>
          <a:xfrm>
            <a:off x="6407150" y="3903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23" name="Rectangle 622">
            <a:extLst>
              <a:ext uri="{FF2B5EF4-FFF2-40B4-BE49-F238E27FC236}">
                <a16:creationId xmlns:a16="http://schemas.microsoft.com/office/drawing/2014/main" id="{C4901C67-4DF0-4DAC-9897-F836AD7C9AAD}"/>
              </a:ext>
              <a:ext uri="{C183D7F6-B498-43B3-948B-1728B52AA6E4}">
                <adec:decorative xmlns:adec="http://schemas.microsoft.com/office/drawing/2017/decorative" val="1"/>
              </a:ext>
            </a:extLst>
          </p:cNvPr>
          <p:cNvSpPr/>
          <p:nvPr>
            <p:custDataLst>
              <p:tags r:id="rId623"/>
            </p:custDataLst>
          </p:nvPr>
        </p:nvSpPr>
        <p:spPr>
          <a:xfrm>
            <a:off x="6496050" y="3903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24" name="Rectangle 623">
            <a:extLst>
              <a:ext uri="{FF2B5EF4-FFF2-40B4-BE49-F238E27FC236}">
                <a16:creationId xmlns:a16="http://schemas.microsoft.com/office/drawing/2014/main" id="{80D9FCBB-36C5-49DF-AEB5-92F85E8E3706}"/>
              </a:ext>
              <a:ext uri="{C183D7F6-B498-43B3-948B-1728B52AA6E4}">
                <adec:decorative xmlns:adec="http://schemas.microsoft.com/office/drawing/2017/decorative" val="1"/>
              </a:ext>
            </a:extLst>
          </p:cNvPr>
          <p:cNvSpPr/>
          <p:nvPr>
            <p:custDataLst>
              <p:tags r:id="rId624"/>
            </p:custDataLst>
          </p:nvPr>
        </p:nvSpPr>
        <p:spPr>
          <a:xfrm>
            <a:off x="6584950" y="3903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25" name="Rectangle 624">
            <a:extLst>
              <a:ext uri="{FF2B5EF4-FFF2-40B4-BE49-F238E27FC236}">
                <a16:creationId xmlns:a16="http://schemas.microsoft.com/office/drawing/2014/main" id="{F042703E-8F57-4DFF-9069-CB354BAE8B93}"/>
              </a:ext>
              <a:ext uri="{C183D7F6-B498-43B3-948B-1728B52AA6E4}">
                <adec:decorative xmlns:adec="http://schemas.microsoft.com/office/drawing/2017/decorative" val="1"/>
              </a:ext>
            </a:extLst>
          </p:cNvPr>
          <p:cNvSpPr/>
          <p:nvPr>
            <p:custDataLst>
              <p:tags r:id="rId625"/>
            </p:custDataLst>
          </p:nvPr>
        </p:nvSpPr>
        <p:spPr>
          <a:xfrm>
            <a:off x="6673850" y="3903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26" name="Rectangle 625">
            <a:extLst>
              <a:ext uri="{FF2B5EF4-FFF2-40B4-BE49-F238E27FC236}">
                <a16:creationId xmlns:a16="http://schemas.microsoft.com/office/drawing/2014/main" id="{26694D6B-C0CA-4613-BE35-730AB319FEC6}"/>
              </a:ext>
              <a:ext uri="{C183D7F6-B498-43B3-948B-1728B52AA6E4}">
                <adec:decorative xmlns:adec="http://schemas.microsoft.com/office/drawing/2017/decorative" val="1"/>
              </a:ext>
            </a:extLst>
          </p:cNvPr>
          <p:cNvSpPr/>
          <p:nvPr>
            <p:custDataLst>
              <p:tags r:id="rId626"/>
            </p:custDataLst>
          </p:nvPr>
        </p:nvSpPr>
        <p:spPr>
          <a:xfrm>
            <a:off x="6762750" y="3903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27" name="Rectangle 626">
            <a:extLst>
              <a:ext uri="{FF2B5EF4-FFF2-40B4-BE49-F238E27FC236}">
                <a16:creationId xmlns:a16="http://schemas.microsoft.com/office/drawing/2014/main" id="{AD6D34CD-7E92-4AD2-A93B-396FFC03828C}"/>
              </a:ext>
              <a:ext uri="{C183D7F6-B498-43B3-948B-1728B52AA6E4}">
                <adec:decorative xmlns:adec="http://schemas.microsoft.com/office/drawing/2017/decorative" val="1"/>
              </a:ext>
            </a:extLst>
          </p:cNvPr>
          <p:cNvSpPr/>
          <p:nvPr>
            <p:custDataLst>
              <p:tags r:id="rId627"/>
            </p:custDataLst>
          </p:nvPr>
        </p:nvSpPr>
        <p:spPr>
          <a:xfrm>
            <a:off x="6851650" y="3903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28" name="Rectangle 627">
            <a:extLst>
              <a:ext uri="{FF2B5EF4-FFF2-40B4-BE49-F238E27FC236}">
                <a16:creationId xmlns:a16="http://schemas.microsoft.com/office/drawing/2014/main" id="{DE82F207-4A63-413A-AE84-F58F7BEB0552}"/>
              </a:ext>
              <a:ext uri="{C183D7F6-B498-43B3-948B-1728B52AA6E4}">
                <adec:decorative xmlns:adec="http://schemas.microsoft.com/office/drawing/2017/decorative" val="1"/>
              </a:ext>
            </a:extLst>
          </p:cNvPr>
          <p:cNvSpPr/>
          <p:nvPr>
            <p:custDataLst>
              <p:tags r:id="rId628"/>
            </p:custDataLst>
          </p:nvPr>
        </p:nvSpPr>
        <p:spPr>
          <a:xfrm>
            <a:off x="6940550" y="3903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29" name="Rectangle 628">
            <a:extLst>
              <a:ext uri="{FF2B5EF4-FFF2-40B4-BE49-F238E27FC236}">
                <a16:creationId xmlns:a16="http://schemas.microsoft.com/office/drawing/2014/main" id="{F32ED8F7-49C5-4475-8F04-3ACCFBFA00D4}"/>
              </a:ext>
              <a:ext uri="{C183D7F6-B498-43B3-948B-1728B52AA6E4}">
                <adec:decorative xmlns:adec="http://schemas.microsoft.com/office/drawing/2017/decorative" val="1"/>
              </a:ext>
            </a:extLst>
          </p:cNvPr>
          <p:cNvSpPr/>
          <p:nvPr>
            <p:custDataLst>
              <p:tags r:id="rId629"/>
            </p:custDataLst>
          </p:nvPr>
        </p:nvSpPr>
        <p:spPr>
          <a:xfrm>
            <a:off x="7029450" y="3903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30" name="Rectangle 629">
            <a:extLst>
              <a:ext uri="{FF2B5EF4-FFF2-40B4-BE49-F238E27FC236}">
                <a16:creationId xmlns:a16="http://schemas.microsoft.com/office/drawing/2014/main" id="{6DE0BA65-D679-4DA9-8B55-77D68FD9D127}"/>
              </a:ext>
              <a:ext uri="{C183D7F6-B498-43B3-948B-1728B52AA6E4}">
                <adec:decorative xmlns:adec="http://schemas.microsoft.com/office/drawing/2017/decorative" val="1"/>
              </a:ext>
            </a:extLst>
          </p:cNvPr>
          <p:cNvSpPr/>
          <p:nvPr>
            <p:custDataLst>
              <p:tags r:id="rId630"/>
            </p:custDataLst>
          </p:nvPr>
        </p:nvSpPr>
        <p:spPr>
          <a:xfrm>
            <a:off x="7118350" y="3903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31" name="Rectangle 630">
            <a:extLst>
              <a:ext uri="{FF2B5EF4-FFF2-40B4-BE49-F238E27FC236}">
                <a16:creationId xmlns:a16="http://schemas.microsoft.com/office/drawing/2014/main" id="{07DA164C-CB32-4CDA-A189-E8AC73835889}"/>
              </a:ext>
              <a:ext uri="{C183D7F6-B498-43B3-948B-1728B52AA6E4}">
                <adec:decorative xmlns:adec="http://schemas.microsoft.com/office/drawing/2017/decorative" val="1"/>
              </a:ext>
            </a:extLst>
          </p:cNvPr>
          <p:cNvSpPr/>
          <p:nvPr>
            <p:custDataLst>
              <p:tags r:id="rId631"/>
            </p:custDataLst>
          </p:nvPr>
        </p:nvSpPr>
        <p:spPr>
          <a:xfrm>
            <a:off x="7207250" y="3903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32" name="Rectangle 631">
            <a:extLst>
              <a:ext uri="{FF2B5EF4-FFF2-40B4-BE49-F238E27FC236}">
                <a16:creationId xmlns:a16="http://schemas.microsoft.com/office/drawing/2014/main" id="{58397F23-48CA-4346-B50A-E209301A33FC}"/>
              </a:ext>
              <a:ext uri="{C183D7F6-B498-43B3-948B-1728B52AA6E4}">
                <adec:decorative xmlns:adec="http://schemas.microsoft.com/office/drawing/2017/decorative" val="1"/>
              </a:ext>
            </a:extLst>
          </p:cNvPr>
          <p:cNvSpPr/>
          <p:nvPr>
            <p:custDataLst>
              <p:tags r:id="rId632"/>
            </p:custDataLst>
          </p:nvPr>
        </p:nvSpPr>
        <p:spPr>
          <a:xfrm>
            <a:off x="7296150" y="3903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33" name="Rectangle 632">
            <a:extLst>
              <a:ext uri="{FF2B5EF4-FFF2-40B4-BE49-F238E27FC236}">
                <a16:creationId xmlns:a16="http://schemas.microsoft.com/office/drawing/2014/main" id="{69AD4A19-AC18-4EBC-9A0D-2AC663E694B7}"/>
              </a:ext>
              <a:ext uri="{C183D7F6-B498-43B3-948B-1728B52AA6E4}">
                <adec:decorative xmlns:adec="http://schemas.microsoft.com/office/drawing/2017/decorative" val="1"/>
              </a:ext>
            </a:extLst>
          </p:cNvPr>
          <p:cNvSpPr/>
          <p:nvPr>
            <p:custDataLst>
              <p:tags r:id="rId633"/>
            </p:custDataLst>
          </p:nvPr>
        </p:nvSpPr>
        <p:spPr>
          <a:xfrm>
            <a:off x="7385050" y="3903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34" name="Rectangle 633">
            <a:extLst>
              <a:ext uri="{FF2B5EF4-FFF2-40B4-BE49-F238E27FC236}">
                <a16:creationId xmlns:a16="http://schemas.microsoft.com/office/drawing/2014/main" id="{E0CDEDE9-F2F6-4296-9AC6-7D8FD4BD29EA}"/>
              </a:ext>
              <a:ext uri="{C183D7F6-B498-43B3-948B-1728B52AA6E4}">
                <adec:decorative xmlns:adec="http://schemas.microsoft.com/office/drawing/2017/decorative" val="1"/>
              </a:ext>
            </a:extLst>
          </p:cNvPr>
          <p:cNvSpPr/>
          <p:nvPr>
            <p:custDataLst>
              <p:tags r:id="rId634"/>
            </p:custDataLst>
          </p:nvPr>
        </p:nvSpPr>
        <p:spPr>
          <a:xfrm>
            <a:off x="7473950" y="3903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35" name="Rectangle 634">
            <a:extLst>
              <a:ext uri="{FF2B5EF4-FFF2-40B4-BE49-F238E27FC236}">
                <a16:creationId xmlns:a16="http://schemas.microsoft.com/office/drawing/2014/main" id="{750F0536-5BC5-4B9E-907C-48B602E4253E}"/>
              </a:ext>
              <a:ext uri="{C183D7F6-B498-43B3-948B-1728B52AA6E4}">
                <adec:decorative xmlns:adec="http://schemas.microsoft.com/office/drawing/2017/decorative" val="1"/>
              </a:ext>
            </a:extLst>
          </p:cNvPr>
          <p:cNvSpPr/>
          <p:nvPr>
            <p:custDataLst>
              <p:tags r:id="rId635"/>
            </p:custDataLst>
          </p:nvPr>
        </p:nvSpPr>
        <p:spPr>
          <a:xfrm>
            <a:off x="7562850" y="3903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36" name="Rectangle 635">
            <a:extLst>
              <a:ext uri="{FF2B5EF4-FFF2-40B4-BE49-F238E27FC236}">
                <a16:creationId xmlns:a16="http://schemas.microsoft.com/office/drawing/2014/main" id="{34A7E666-B9C2-49F2-A004-E1B13C170174}"/>
              </a:ext>
              <a:ext uri="{C183D7F6-B498-43B3-948B-1728B52AA6E4}">
                <adec:decorative xmlns:adec="http://schemas.microsoft.com/office/drawing/2017/decorative" val="1"/>
              </a:ext>
            </a:extLst>
          </p:cNvPr>
          <p:cNvSpPr/>
          <p:nvPr>
            <p:custDataLst>
              <p:tags r:id="rId636"/>
            </p:custDataLst>
          </p:nvPr>
        </p:nvSpPr>
        <p:spPr>
          <a:xfrm>
            <a:off x="7651750" y="3903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37" name="Rectangle 636">
            <a:extLst>
              <a:ext uri="{FF2B5EF4-FFF2-40B4-BE49-F238E27FC236}">
                <a16:creationId xmlns:a16="http://schemas.microsoft.com/office/drawing/2014/main" id="{E46ABB05-AA99-4917-85E9-343F15077D6C}"/>
              </a:ext>
              <a:ext uri="{C183D7F6-B498-43B3-948B-1728B52AA6E4}">
                <adec:decorative xmlns:adec="http://schemas.microsoft.com/office/drawing/2017/decorative" val="1"/>
              </a:ext>
            </a:extLst>
          </p:cNvPr>
          <p:cNvSpPr/>
          <p:nvPr>
            <p:custDataLst>
              <p:tags r:id="rId637"/>
            </p:custDataLst>
          </p:nvPr>
        </p:nvSpPr>
        <p:spPr>
          <a:xfrm>
            <a:off x="7740650" y="3903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38" name="Rectangle 637">
            <a:extLst>
              <a:ext uri="{FF2B5EF4-FFF2-40B4-BE49-F238E27FC236}">
                <a16:creationId xmlns:a16="http://schemas.microsoft.com/office/drawing/2014/main" id="{C4D1172F-24AA-4276-9FD8-41792430B05F}"/>
              </a:ext>
              <a:ext uri="{C183D7F6-B498-43B3-948B-1728B52AA6E4}">
                <adec:decorative xmlns:adec="http://schemas.microsoft.com/office/drawing/2017/decorative" val="1"/>
              </a:ext>
            </a:extLst>
          </p:cNvPr>
          <p:cNvSpPr/>
          <p:nvPr>
            <p:custDataLst>
              <p:tags r:id="rId638"/>
            </p:custDataLst>
          </p:nvPr>
        </p:nvSpPr>
        <p:spPr>
          <a:xfrm>
            <a:off x="7829550" y="3903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39" name="Rectangle 638">
            <a:extLst>
              <a:ext uri="{FF2B5EF4-FFF2-40B4-BE49-F238E27FC236}">
                <a16:creationId xmlns:a16="http://schemas.microsoft.com/office/drawing/2014/main" id="{B650030A-1CC7-4131-9A4D-0C64049D787C}"/>
              </a:ext>
              <a:ext uri="{C183D7F6-B498-43B3-948B-1728B52AA6E4}">
                <adec:decorative xmlns:adec="http://schemas.microsoft.com/office/drawing/2017/decorative" val="1"/>
              </a:ext>
            </a:extLst>
          </p:cNvPr>
          <p:cNvSpPr/>
          <p:nvPr>
            <p:custDataLst>
              <p:tags r:id="rId639"/>
            </p:custDataLst>
          </p:nvPr>
        </p:nvSpPr>
        <p:spPr>
          <a:xfrm>
            <a:off x="7918450" y="3903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40" name="Rectangle 639">
            <a:extLst>
              <a:ext uri="{FF2B5EF4-FFF2-40B4-BE49-F238E27FC236}">
                <a16:creationId xmlns:a16="http://schemas.microsoft.com/office/drawing/2014/main" id="{47199D6F-01C9-4D9F-ADA0-7B9C28A54DA3}"/>
              </a:ext>
              <a:ext uri="{C183D7F6-B498-43B3-948B-1728B52AA6E4}">
                <adec:decorative xmlns:adec="http://schemas.microsoft.com/office/drawing/2017/decorative" val="1"/>
              </a:ext>
            </a:extLst>
          </p:cNvPr>
          <p:cNvSpPr/>
          <p:nvPr>
            <p:custDataLst>
              <p:tags r:id="rId640"/>
            </p:custDataLst>
          </p:nvPr>
        </p:nvSpPr>
        <p:spPr>
          <a:xfrm>
            <a:off x="5340350" y="3992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41" name="Rectangle 640">
            <a:extLst>
              <a:ext uri="{FF2B5EF4-FFF2-40B4-BE49-F238E27FC236}">
                <a16:creationId xmlns:a16="http://schemas.microsoft.com/office/drawing/2014/main" id="{CD1B198B-1DA4-42F7-A622-3FD366B251B0}"/>
              </a:ext>
              <a:ext uri="{C183D7F6-B498-43B3-948B-1728B52AA6E4}">
                <adec:decorative xmlns:adec="http://schemas.microsoft.com/office/drawing/2017/decorative" val="1"/>
              </a:ext>
            </a:extLst>
          </p:cNvPr>
          <p:cNvSpPr/>
          <p:nvPr>
            <p:custDataLst>
              <p:tags r:id="rId641"/>
            </p:custDataLst>
          </p:nvPr>
        </p:nvSpPr>
        <p:spPr>
          <a:xfrm>
            <a:off x="5429250" y="3992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42" name="Rectangle 641">
            <a:extLst>
              <a:ext uri="{FF2B5EF4-FFF2-40B4-BE49-F238E27FC236}">
                <a16:creationId xmlns:a16="http://schemas.microsoft.com/office/drawing/2014/main" id="{481D4FBE-3C4F-4A9A-A421-E9435EB473DD}"/>
              </a:ext>
              <a:ext uri="{C183D7F6-B498-43B3-948B-1728B52AA6E4}">
                <adec:decorative xmlns:adec="http://schemas.microsoft.com/office/drawing/2017/decorative" val="1"/>
              </a:ext>
            </a:extLst>
          </p:cNvPr>
          <p:cNvSpPr/>
          <p:nvPr>
            <p:custDataLst>
              <p:tags r:id="rId642"/>
            </p:custDataLst>
          </p:nvPr>
        </p:nvSpPr>
        <p:spPr>
          <a:xfrm>
            <a:off x="5518150" y="3992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43" name="Rectangle 642">
            <a:extLst>
              <a:ext uri="{FF2B5EF4-FFF2-40B4-BE49-F238E27FC236}">
                <a16:creationId xmlns:a16="http://schemas.microsoft.com/office/drawing/2014/main" id="{40CA7BA7-B444-4A6B-B768-220124A88BD9}"/>
              </a:ext>
              <a:ext uri="{C183D7F6-B498-43B3-948B-1728B52AA6E4}">
                <adec:decorative xmlns:adec="http://schemas.microsoft.com/office/drawing/2017/decorative" val="1"/>
              </a:ext>
            </a:extLst>
          </p:cNvPr>
          <p:cNvSpPr/>
          <p:nvPr>
            <p:custDataLst>
              <p:tags r:id="rId643"/>
            </p:custDataLst>
          </p:nvPr>
        </p:nvSpPr>
        <p:spPr>
          <a:xfrm>
            <a:off x="5607050" y="3992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44" name="Rectangle 643">
            <a:extLst>
              <a:ext uri="{FF2B5EF4-FFF2-40B4-BE49-F238E27FC236}">
                <a16:creationId xmlns:a16="http://schemas.microsoft.com/office/drawing/2014/main" id="{A8974CD0-54AA-4CEA-9408-F207D3FA9590}"/>
              </a:ext>
              <a:ext uri="{C183D7F6-B498-43B3-948B-1728B52AA6E4}">
                <adec:decorative xmlns:adec="http://schemas.microsoft.com/office/drawing/2017/decorative" val="1"/>
              </a:ext>
            </a:extLst>
          </p:cNvPr>
          <p:cNvSpPr/>
          <p:nvPr>
            <p:custDataLst>
              <p:tags r:id="rId644"/>
            </p:custDataLst>
          </p:nvPr>
        </p:nvSpPr>
        <p:spPr>
          <a:xfrm>
            <a:off x="5695950" y="3992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45" name="Rectangle 644">
            <a:extLst>
              <a:ext uri="{FF2B5EF4-FFF2-40B4-BE49-F238E27FC236}">
                <a16:creationId xmlns:a16="http://schemas.microsoft.com/office/drawing/2014/main" id="{FDACB53E-96B2-4B17-AD61-04110E8754A3}"/>
              </a:ext>
              <a:ext uri="{C183D7F6-B498-43B3-948B-1728B52AA6E4}">
                <adec:decorative xmlns:adec="http://schemas.microsoft.com/office/drawing/2017/decorative" val="1"/>
              </a:ext>
            </a:extLst>
          </p:cNvPr>
          <p:cNvSpPr/>
          <p:nvPr>
            <p:custDataLst>
              <p:tags r:id="rId645"/>
            </p:custDataLst>
          </p:nvPr>
        </p:nvSpPr>
        <p:spPr>
          <a:xfrm>
            <a:off x="5784850" y="3992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46" name="Rectangle 645">
            <a:extLst>
              <a:ext uri="{FF2B5EF4-FFF2-40B4-BE49-F238E27FC236}">
                <a16:creationId xmlns:a16="http://schemas.microsoft.com/office/drawing/2014/main" id="{246B4267-7E8C-4D97-9DD9-5342FA2571CD}"/>
              </a:ext>
              <a:ext uri="{C183D7F6-B498-43B3-948B-1728B52AA6E4}">
                <adec:decorative xmlns:adec="http://schemas.microsoft.com/office/drawing/2017/decorative" val="1"/>
              </a:ext>
            </a:extLst>
          </p:cNvPr>
          <p:cNvSpPr/>
          <p:nvPr>
            <p:custDataLst>
              <p:tags r:id="rId646"/>
            </p:custDataLst>
          </p:nvPr>
        </p:nvSpPr>
        <p:spPr>
          <a:xfrm>
            <a:off x="5873750" y="3992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47" name="Rectangle 646">
            <a:extLst>
              <a:ext uri="{FF2B5EF4-FFF2-40B4-BE49-F238E27FC236}">
                <a16:creationId xmlns:a16="http://schemas.microsoft.com/office/drawing/2014/main" id="{EBC4528E-8049-4C29-9D8E-4F5FB45E4101}"/>
              </a:ext>
              <a:ext uri="{C183D7F6-B498-43B3-948B-1728B52AA6E4}">
                <adec:decorative xmlns:adec="http://schemas.microsoft.com/office/drawing/2017/decorative" val="1"/>
              </a:ext>
            </a:extLst>
          </p:cNvPr>
          <p:cNvSpPr/>
          <p:nvPr>
            <p:custDataLst>
              <p:tags r:id="rId647"/>
            </p:custDataLst>
          </p:nvPr>
        </p:nvSpPr>
        <p:spPr>
          <a:xfrm>
            <a:off x="5962650" y="3992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48" name="Rectangle 647">
            <a:extLst>
              <a:ext uri="{FF2B5EF4-FFF2-40B4-BE49-F238E27FC236}">
                <a16:creationId xmlns:a16="http://schemas.microsoft.com/office/drawing/2014/main" id="{B1B89BAD-CE37-4764-ADF0-8B9D9DD44F72}"/>
              </a:ext>
              <a:ext uri="{C183D7F6-B498-43B3-948B-1728B52AA6E4}">
                <adec:decorative xmlns:adec="http://schemas.microsoft.com/office/drawing/2017/decorative" val="1"/>
              </a:ext>
            </a:extLst>
          </p:cNvPr>
          <p:cNvSpPr/>
          <p:nvPr>
            <p:custDataLst>
              <p:tags r:id="rId648"/>
            </p:custDataLst>
          </p:nvPr>
        </p:nvSpPr>
        <p:spPr>
          <a:xfrm>
            <a:off x="6051550" y="3992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49" name="Rectangle 648">
            <a:extLst>
              <a:ext uri="{FF2B5EF4-FFF2-40B4-BE49-F238E27FC236}">
                <a16:creationId xmlns:a16="http://schemas.microsoft.com/office/drawing/2014/main" id="{E70D8F9E-ECB7-432F-A6AD-574BF3819E2A}"/>
              </a:ext>
              <a:ext uri="{C183D7F6-B498-43B3-948B-1728B52AA6E4}">
                <adec:decorative xmlns:adec="http://schemas.microsoft.com/office/drawing/2017/decorative" val="1"/>
              </a:ext>
            </a:extLst>
          </p:cNvPr>
          <p:cNvSpPr/>
          <p:nvPr>
            <p:custDataLst>
              <p:tags r:id="rId649"/>
            </p:custDataLst>
          </p:nvPr>
        </p:nvSpPr>
        <p:spPr>
          <a:xfrm>
            <a:off x="6140450" y="3992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50" name="Rectangle 649">
            <a:extLst>
              <a:ext uri="{FF2B5EF4-FFF2-40B4-BE49-F238E27FC236}">
                <a16:creationId xmlns:a16="http://schemas.microsoft.com/office/drawing/2014/main" id="{600D23E9-FD87-4952-B2E1-4A7CFF055C9E}"/>
              </a:ext>
              <a:ext uri="{C183D7F6-B498-43B3-948B-1728B52AA6E4}">
                <adec:decorative xmlns:adec="http://schemas.microsoft.com/office/drawing/2017/decorative" val="1"/>
              </a:ext>
            </a:extLst>
          </p:cNvPr>
          <p:cNvSpPr/>
          <p:nvPr>
            <p:custDataLst>
              <p:tags r:id="rId650"/>
            </p:custDataLst>
          </p:nvPr>
        </p:nvSpPr>
        <p:spPr>
          <a:xfrm>
            <a:off x="6229350" y="3992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51" name="Rectangle 650">
            <a:extLst>
              <a:ext uri="{FF2B5EF4-FFF2-40B4-BE49-F238E27FC236}">
                <a16:creationId xmlns:a16="http://schemas.microsoft.com/office/drawing/2014/main" id="{6652CDAD-E43D-4B1B-8BA6-F7F4D104F47D}"/>
              </a:ext>
              <a:ext uri="{C183D7F6-B498-43B3-948B-1728B52AA6E4}">
                <adec:decorative xmlns:adec="http://schemas.microsoft.com/office/drawing/2017/decorative" val="1"/>
              </a:ext>
            </a:extLst>
          </p:cNvPr>
          <p:cNvSpPr/>
          <p:nvPr>
            <p:custDataLst>
              <p:tags r:id="rId651"/>
            </p:custDataLst>
          </p:nvPr>
        </p:nvSpPr>
        <p:spPr>
          <a:xfrm>
            <a:off x="6318250" y="3992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52" name="Rectangle 651">
            <a:extLst>
              <a:ext uri="{FF2B5EF4-FFF2-40B4-BE49-F238E27FC236}">
                <a16:creationId xmlns:a16="http://schemas.microsoft.com/office/drawing/2014/main" id="{B4C82D10-B15D-4D24-9693-D91BE384C351}"/>
              </a:ext>
              <a:ext uri="{C183D7F6-B498-43B3-948B-1728B52AA6E4}">
                <adec:decorative xmlns:adec="http://schemas.microsoft.com/office/drawing/2017/decorative" val="1"/>
              </a:ext>
            </a:extLst>
          </p:cNvPr>
          <p:cNvSpPr/>
          <p:nvPr>
            <p:custDataLst>
              <p:tags r:id="rId652"/>
            </p:custDataLst>
          </p:nvPr>
        </p:nvSpPr>
        <p:spPr>
          <a:xfrm>
            <a:off x="6407150" y="3992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53" name="Rectangle 652">
            <a:extLst>
              <a:ext uri="{FF2B5EF4-FFF2-40B4-BE49-F238E27FC236}">
                <a16:creationId xmlns:a16="http://schemas.microsoft.com/office/drawing/2014/main" id="{A750BA3F-53FF-4B61-963C-42D7065BDF19}"/>
              </a:ext>
              <a:ext uri="{C183D7F6-B498-43B3-948B-1728B52AA6E4}">
                <adec:decorative xmlns:adec="http://schemas.microsoft.com/office/drawing/2017/decorative" val="1"/>
              </a:ext>
            </a:extLst>
          </p:cNvPr>
          <p:cNvSpPr/>
          <p:nvPr>
            <p:custDataLst>
              <p:tags r:id="rId653"/>
            </p:custDataLst>
          </p:nvPr>
        </p:nvSpPr>
        <p:spPr>
          <a:xfrm>
            <a:off x="6496050" y="3992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54" name="Rectangle 653">
            <a:extLst>
              <a:ext uri="{FF2B5EF4-FFF2-40B4-BE49-F238E27FC236}">
                <a16:creationId xmlns:a16="http://schemas.microsoft.com/office/drawing/2014/main" id="{92A61D2A-318C-46D0-BCE4-66072A9BA921}"/>
              </a:ext>
              <a:ext uri="{C183D7F6-B498-43B3-948B-1728B52AA6E4}">
                <adec:decorative xmlns:adec="http://schemas.microsoft.com/office/drawing/2017/decorative" val="1"/>
              </a:ext>
            </a:extLst>
          </p:cNvPr>
          <p:cNvSpPr/>
          <p:nvPr>
            <p:custDataLst>
              <p:tags r:id="rId654"/>
            </p:custDataLst>
          </p:nvPr>
        </p:nvSpPr>
        <p:spPr>
          <a:xfrm>
            <a:off x="6584950" y="3992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55" name="Rectangle 654">
            <a:extLst>
              <a:ext uri="{FF2B5EF4-FFF2-40B4-BE49-F238E27FC236}">
                <a16:creationId xmlns:a16="http://schemas.microsoft.com/office/drawing/2014/main" id="{6A28A8D3-A540-47F7-A726-B935D9EB0758}"/>
              </a:ext>
              <a:ext uri="{C183D7F6-B498-43B3-948B-1728B52AA6E4}">
                <adec:decorative xmlns:adec="http://schemas.microsoft.com/office/drawing/2017/decorative" val="1"/>
              </a:ext>
            </a:extLst>
          </p:cNvPr>
          <p:cNvSpPr/>
          <p:nvPr>
            <p:custDataLst>
              <p:tags r:id="rId655"/>
            </p:custDataLst>
          </p:nvPr>
        </p:nvSpPr>
        <p:spPr>
          <a:xfrm>
            <a:off x="6673850" y="3992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56" name="Rectangle 655">
            <a:extLst>
              <a:ext uri="{FF2B5EF4-FFF2-40B4-BE49-F238E27FC236}">
                <a16:creationId xmlns:a16="http://schemas.microsoft.com/office/drawing/2014/main" id="{C6A551F5-65C1-405C-8C26-DC07882BE49B}"/>
              </a:ext>
              <a:ext uri="{C183D7F6-B498-43B3-948B-1728B52AA6E4}">
                <adec:decorative xmlns:adec="http://schemas.microsoft.com/office/drawing/2017/decorative" val="1"/>
              </a:ext>
            </a:extLst>
          </p:cNvPr>
          <p:cNvSpPr/>
          <p:nvPr>
            <p:custDataLst>
              <p:tags r:id="rId656"/>
            </p:custDataLst>
          </p:nvPr>
        </p:nvSpPr>
        <p:spPr>
          <a:xfrm>
            <a:off x="6762750" y="3992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57" name="Rectangle 656">
            <a:extLst>
              <a:ext uri="{FF2B5EF4-FFF2-40B4-BE49-F238E27FC236}">
                <a16:creationId xmlns:a16="http://schemas.microsoft.com/office/drawing/2014/main" id="{3640CF3E-36B4-4472-A2A4-E8A6705ED36C}"/>
              </a:ext>
              <a:ext uri="{C183D7F6-B498-43B3-948B-1728B52AA6E4}">
                <adec:decorative xmlns:adec="http://schemas.microsoft.com/office/drawing/2017/decorative" val="1"/>
              </a:ext>
            </a:extLst>
          </p:cNvPr>
          <p:cNvSpPr/>
          <p:nvPr>
            <p:custDataLst>
              <p:tags r:id="rId657"/>
            </p:custDataLst>
          </p:nvPr>
        </p:nvSpPr>
        <p:spPr>
          <a:xfrm>
            <a:off x="6851650" y="3992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58" name="Rectangle 657">
            <a:extLst>
              <a:ext uri="{FF2B5EF4-FFF2-40B4-BE49-F238E27FC236}">
                <a16:creationId xmlns:a16="http://schemas.microsoft.com/office/drawing/2014/main" id="{9F434349-6CCF-449E-BD31-D7F38961D129}"/>
              </a:ext>
              <a:ext uri="{C183D7F6-B498-43B3-948B-1728B52AA6E4}">
                <adec:decorative xmlns:adec="http://schemas.microsoft.com/office/drawing/2017/decorative" val="1"/>
              </a:ext>
            </a:extLst>
          </p:cNvPr>
          <p:cNvSpPr/>
          <p:nvPr>
            <p:custDataLst>
              <p:tags r:id="rId658"/>
            </p:custDataLst>
          </p:nvPr>
        </p:nvSpPr>
        <p:spPr>
          <a:xfrm>
            <a:off x="6940550" y="3992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59" name="Rectangle 658">
            <a:extLst>
              <a:ext uri="{FF2B5EF4-FFF2-40B4-BE49-F238E27FC236}">
                <a16:creationId xmlns:a16="http://schemas.microsoft.com/office/drawing/2014/main" id="{770B0281-5B31-4C73-B794-14BEDB3EF83A}"/>
              </a:ext>
              <a:ext uri="{C183D7F6-B498-43B3-948B-1728B52AA6E4}">
                <adec:decorative xmlns:adec="http://schemas.microsoft.com/office/drawing/2017/decorative" val="1"/>
              </a:ext>
            </a:extLst>
          </p:cNvPr>
          <p:cNvSpPr/>
          <p:nvPr>
            <p:custDataLst>
              <p:tags r:id="rId659"/>
            </p:custDataLst>
          </p:nvPr>
        </p:nvSpPr>
        <p:spPr>
          <a:xfrm>
            <a:off x="7029450" y="3992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60" name="Rectangle 659">
            <a:extLst>
              <a:ext uri="{FF2B5EF4-FFF2-40B4-BE49-F238E27FC236}">
                <a16:creationId xmlns:a16="http://schemas.microsoft.com/office/drawing/2014/main" id="{2CC2BBDA-DE9A-49C8-9C1E-A694351E7A7D}"/>
              </a:ext>
              <a:ext uri="{C183D7F6-B498-43B3-948B-1728B52AA6E4}">
                <adec:decorative xmlns:adec="http://schemas.microsoft.com/office/drawing/2017/decorative" val="1"/>
              </a:ext>
            </a:extLst>
          </p:cNvPr>
          <p:cNvSpPr/>
          <p:nvPr>
            <p:custDataLst>
              <p:tags r:id="rId660"/>
            </p:custDataLst>
          </p:nvPr>
        </p:nvSpPr>
        <p:spPr>
          <a:xfrm>
            <a:off x="7118350" y="3992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61" name="Rectangle 660">
            <a:extLst>
              <a:ext uri="{FF2B5EF4-FFF2-40B4-BE49-F238E27FC236}">
                <a16:creationId xmlns:a16="http://schemas.microsoft.com/office/drawing/2014/main" id="{CA227098-C666-42DC-82E8-F59D6323A933}"/>
              </a:ext>
              <a:ext uri="{C183D7F6-B498-43B3-948B-1728B52AA6E4}">
                <adec:decorative xmlns:adec="http://schemas.microsoft.com/office/drawing/2017/decorative" val="1"/>
              </a:ext>
            </a:extLst>
          </p:cNvPr>
          <p:cNvSpPr/>
          <p:nvPr>
            <p:custDataLst>
              <p:tags r:id="rId661"/>
            </p:custDataLst>
          </p:nvPr>
        </p:nvSpPr>
        <p:spPr>
          <a:xfrm>
            <a:off x="7207250" y="3992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62" name="Rectangle 661">
            <a:extLst>
              <a:ext uri="{FF2B5EF4-FFF2-40B4-BE49-F238E27FC236}">
                <a16:creationId xmlns:a16="http://schemas.microsoft.com/office/drawing/2014/main" id="{8BBDDB67-2610-4915-B6BE-01790423C603}"/>
              </a:ext>
              <a:ext uri="{C183D7F6-B498-43B3-948B-1728B52AA6E4}">
                <adec:decorative xmlns:adec="http://schemas.microsoft.com/office/drawing/2017/decorative" val="1"/>
              </a:ext>
            </a:extLst>
          </p:cNvPr>
          <p:cNvSpPr/>
          <p:nvPr>
            <p:custDataLst>
              <p:tags r:id="rId662"/>
            </p:custDataLst>
          </p:nvPr>
        </p:nvSpPr>
        <p:spPr>
          <a:xfrm>
            <a:off x="7296150" y="3992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63" name="Rectangle 662">
            <a:extLst>
              <a:ext uri="{FF2B5EF4-FFF2-40B4-BE49-F238E27FC236}">
                <a16:creationId xmlns:a16="http://schemas.microsoft.com/office/drawing/2014/main" id="{EC15F738-79CB-4F87-9BDF-2B5555A80C23}"/>
              </a:ext>
              <a:ext uri="{C183D7F6-B498-43B3-948B-1728B52AA6E4}">
                <adec:decorative xmlns:adec="http://schemas.microsoft.com/office/drawing/2017/decorative" val="1"/>
              </a:ext>
            </a:extLst>
          </p:cNvPr>
          <p:cNvSpPr/>
          <p:nvPr>
            <p:custDataLst>
              <p:tags r:id="rId663"/>
            </p:custDataLst>
          </p:nvPr>
        </p:nvSpPr>
        <p:spPr>
          <a:xfrm>
            <a:off x="7385050" y="3992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64" name="Rectangle 663">
            <a:extLst>
              <a:ext uri="{FF2B5EF4-FFF2-40B4-BE49-F238E27FC236}">
                <a16:creationId xmlns:a16="http://schemas.microsoft.com/office/drawing/2014/main" id="{1A14A888-0F8B-4680-BF59-0D81C3D0BF43}"/>
              </a:ext>
              <a:ext uri="{C183D7F6-B498-43B3-948B-1728B52AA6E4}">
                <adec:decorative xmlns:adec="http://schemas.microsoft.com/office/drawing/2017/decorative" val="1"/>
              </a:ext>
            </a:extLst>
          </p:cNvPr>
          <p:cNvSpPr/>
          <p:nvPr>
            <p:custDataLst>
              <p:tags r:id="rId664"/>
            </p:custDataLst>
          </p:nvPr>
        </p:nvSpPr>
        <p:spPr>
          <a:xfrm>
            <a:off x="7473950" y="3992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65" name="Rectangle 664">
            <a:extLst>
              <a:ext uri="{FF2B5EF4-FFF2-40B4-BE49-F238E27FC236}">
                <a16:creationId xmlns:a16="http://schemas.microsoft.com/office/drawing/2014/main" id="{2520E897-37BB-4B36-A83D-4814A7AC04D7}"/>
              </a:ext>
              <a:ext uri="{C183D7F6-B498-43B3-948B-1728B52AA6E4}">
                <adec:decorative xmlns:adec="http://schemas.microsoft.com/office/drawing/2017/decorative" val="1"/>
              </a:ext>
            </a:extLst>
          </p:cNvPr>
          <p:cNvSpPr/>
          <p:nvPr>
            <p:custDataLst>
              <p:tags r:id="rId665"/>
            </p:custDataLst>
          </p:nvPr>
        </p:nvSpPr>
        <p:spPr>
          <a:xfrm>
            <a:off x="7562850" y="3992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66" name="Rectangle 665">
            <a:extLst>
              <a:ext uri="{FF2B5EF4-FFF2-40B4-BE49-F238E27FC236}">
                <a16:creationId xmlns:a16="http://schemas.microsoft.com/office/drawing/2014/main" id="{BB211EB7-D94F-445C-B366-675495580532}"/>
              </a:ext>
              <a:ext uri="{C183D7F6-B498-43B3-948B-1728B52AA6E4}">
                <adec:decorative xmlns:adec="http://schemas.microsoft.com/office/drawing/2017/decorative" val="1"/>
              </a:ext>
            </a:extLst>
          </p:cNvPr>
          <p:cNvSpPr/>
          <p:nvPr>
            <p:custDataLst>
              <p:tags r:id="rId666"/>
            </p:custDataLst>
          </p:nvPr>
        </p:nvSpPr>
        <p:spPr>
          <a:xfrm>
            <a:off x="7651750" y="3992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67" name="Rectangle 666">
            <a:extLst>
              <a:ext uri="{FF2B5EF4-FFF2-40B4-BE49-F238E27FC236}">
                <a16:creationId xmlns:a16="http://schemas.microsoft.com/office/drawing/2014/main" id="{47D72E8A-836C-4A64-ACC5-0BADDEA45A82}"/>
              </a:ext>
              <a:ext uri="{C183D7F6-B498-43B3-948B-1728B52AA6E4}">
                <adec:decorative xmlns:adec="http://schemas.microsoft.com/office/drawing/2017/decorative" val="1"/>
              </a:ext>
            </a:extLst>
          </p:cNvPr>
          <p:cNvSpPr/>
          <p:nvPr>
            <p:custDataLst>
              <p:tags r:id="rId667"/>
            </p:custDataLst>
          </p:nvPr>
        </p:nvSpPr>
        <p:spPr>
          <a:xfrm>
            <a:off x="7740650" y="3992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68" name="Rectangle 667">
            <a:extLst>
              <a:ext uri="{FF2B5EF4-FFF2-40B4-BE49-F238E27FC236}">
                <a16:creationId xmlns:a16="http://schemas.microsoft.com/office/drawing/2014/main" id="{B453D3AE-7B8D-46EB-A2CF-B669E46F02AE}"/>
              </a:ext>
              <a:ext uri="{C183D7F6-B498-43B3-948B-1728B52AA6E4}">
                <adec:decorative xmlns:adec="http://schemas.microsoft.com/office/drawing/2017/decorative" val="1"/>
              </a:ext>
            </a:extLst>
          </p:cNvPr>
          <p:cNvSpPr/>
          <p:nvPr>
            <p:custDataLst>
              <p:tags r:id="rId668"/>
            </p:custDataLst>
          </p:nvPr>
        </p:nvSpPr>
        <p:spPr>
          <a:xfrm>
            <a:off x="5340350" y="4081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69" name="Rectangle 668">
            <a:extLst>
              <a:ext uri="{FF2B5EF4-FFF2-40B4-BE49-F238E27FC236}">
                <a16:creationId xmlns:a16="http://schemas.microsoft.com/office/drawing/2014/main" id="{558DBE13-ABE2-4F43-908C-95738547295F}"/>
              </a:ext>
              <a:ext uri="{C183D7F6-B498-43B3-948B-1728B52AA6E4}">
                <adec:decorative xmlns:adec="http://schemas.microsoft.com/office/drawing/2017/decorative" val="1"/>
              </a:ext>
            </a:extLst>
          </p:cNvPr>
          <p:cNvSpPr/>
          <p:nvPr>
            <p:custDataLst>
              <p:tags r:id="rId669"/>
            </p:custDataLst>
          </p:nvPr>
        </p:nvSpPr>
        <p:spPr>
          <a:xfrm>
            <a:off x="5429250" y="4081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70" name="Rectangle 669">
            <a:extLst>
              <a:ext uri="{FF2B5EF4-FFF2-40B4-BE49-F238E27FC236}">
                <a16:creationId xmlns:a16="http://schemas.microsoft.com/office/drawing/2014/main" id="{4382B5C7-0A06-4AA2-91F6-5157B8721AFF}"/>
              </a:ext>
              <a:ext uri="{C183D7F6-B498-43B3-948B-1728B52AA6E4}">
                <adec:decorative xmlns:adec="http://schemas.microsoft.com/office/drawing/2017/decorative" val="1"/>
              </a:ext>
            </a:extLst>
          </p:cNvPr>
          <p:cNvSpPr/>
          <p:nvPr>
            <p:custDataLst>
              <p:tags r:id="rId670"/>
            </p:custDataLst>
          </p:nvPr>
        </p:nvSpPr>
        <p:spPr>
          <a:xfrm>
            <a:off x="5518150" y="4081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71" name="Rectangle 670">
            <a:extLst>
              <a:ext uri="{FF2B5EF4-FFF2-40B4-BE49-F238E27FC236}">
                <a16:creationId xmlns:a16="http://schemas.microsoft.com/office/drawing/2014/main" id="{71E948F9-34FE-4936-8E87-175C3324C7B6}"/>
              </a:ext>
              <a:ext uri="{C183D7F6-B498-43B3-948B-1728B52AA6E4}">
                <adec:decorative xmlns:adec="http://schemas.microsoft.com/office/drawing/2017/decorative" val="1"/>
              </a:ext>
            </a:extLst>
          </p:cNvPr>
          <p:cNvSpPr/>
          <p:nvPr>
            <p:custDataLst>
              <p:tags r:id="rId671"/>
            </p:custDataLst>
          </p:nvPr>
        </p:nvSpPr>
        <p:spPr>
          <a:xfrm>
            <a:off x="5607050" y="4081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72" name="Rectangle 671">
            <a:extLst>
              <a:ext uri="{FF2B5EF4-FFF2-40B4-BE49-F238E27FC236}">
                <a16:creationId xmlns:a16="http://schemas.microsoft.com/office/drawing/2014/main" id="{62952433-8150-4697-B417-F507BC6467C2}"/>
              </a:ext>
              <a:ext uri="{C183D7F6-B498-43B3-948B-1728B52AA6E4}">
                <adec:decorative xmlns:adec="http://schemas.microsoft.com/office/drawing/2017/decorative" val="1"/>
              </a:ext>
            </a:extLst>
          </p:cNvPr>
          <p:cNvSpPr/>
          <p:nvPr>
            <p:custDataLst>
              <p:tags r:id="rId672"/>
            </p:custDataLst>
          </p:nvPr>
        </p:nvSpPr>
        <p:spPr>
          <a:xfrm>
            <a:off x="5695950" y="4081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73" name="Rectangle 672">
            <a:extLst>
              <a:ext uri="{FF2B5EF4-FFF2-40B4-BE49-F238E27FC236}">
                <a16:creationId xmlns:a16="http://schemas.microsoft.com/office/drawing/2014/main" id="{6716D559-BF05-4A28-BCBC-22C13330A567}"/>
              </a:ext>
              <a:ext uri="{C183D7F6-B498-43B3-948B-1728B52AA6E4}">
                <adec:decorative xmlns:adec="http://schemas.microsoft.com/office/drawing/2017/decorative" val="1"/>
              </a:ext>
            </a:extLst>
          </p:cNvPr>
          <p:cNvSpPr/>
          <p:nvPr>
            <p:custDataLst>
              <p:tags r:id="rId673"/>
            </p:custDataLst>
          </p:nvPr>
        </p:nvSpPr>
        <p:spPr>
          <a:xfrm>
            <a:off x="5784850" y="4081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74" name="Rectangle 673">
            <a:extLst>
              <a:ext uri="{FF2B5EF4-FFF2-40B4-BE49-F238E27FC236}">
                <a16:creationId xmlns:a16="http://schemas.microsoft.com/office/drawing/2014/main" id="{E53B6651-5BDE-4DEB-9FD4-C0FD84241EDB}"/>
              </a:ext>
              <a:ext uri="{C183D7F6-B498-43B3-948B-1728B52AA6E4}">
                <adec:decorative xmlns:adec="http://schemas.microsoft.com/office/drawing/2017/decorative" val="1"/>
              </a:ext>
            </a:extLst>
          </p:cNvPr>
          <p:cNvSpPr/>
          <p:nvPr>
            <p:custDataLst>
              <p:tags r:id="rId674"/>
            </p:custDataLst>
          </p:nvPr>
        </p:nvSpPr>
        <p:spPr>
          <a:xfrm>
            <a:off x="5873750" y="4081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75" name="Rectangle 674">
            <a:extLst>
              <a:ext uri="{FF2B5EF4-FFF2-40B4-BE49-F238E27FC236}">
                <a16:creationId xmlns:a16="http://schemas.microsoft.com/office/drawing/2014/main" id="{20AB7251-224B-4493-8F14-37666122738A}"/>
              </a:ext>
              <a:ext uri="{C183D7F6-B498-43B3-948B-1728B52AA6E4}">
                <adec:decorative xmlns:adec="http://schemas.microsoft.com/office/drawing/2017/decorative" val="1"/>
              </a:ext>
            </a:extLst>
          </p:cNvPr>
          <p:cNvSpPr/>
          <p:nvPr>
            <p:custDataLst>
              <p:tags r:id="rId675"/>
            </p:custDataLst>
          </p:nvPr>
        </p:nvSpPr>
        <p:spPr>
          <a:xfrm>
            <a:off x="5962650" y="4081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76" name="Rectangle 675">
            <a:extLst>
              <a:ext uri="{FF2B5EF4-FFF2-40B4-BE49-F238E27FC236}">
                <a16:creationId xmlns:a16="http://schemas.microsoft.com/office/drawing/2014/main" id="{BAC09BCA-B03F-4A36-9673-40D0A7578C71}"/>
              </a:ext>
              <a:ext uri="{C183D7F6-B498-43B3-948B-1728B52AA6E4}">
                <adec:decorative xmlns:adec="http://schemas.microsoft.com/office/drawing/2017/decorative" val="1"/>
              </a:ext>
            </a:extLst>
          </p:cNvPr>
          <p:cNvSpPr/>
          <p:nvPr>
            <p:custDataLst>
              <p:tags r:id="rId676"/>
            </p:custDataLst>
          </p:nvPr>
        </p:nvSpPr>
        <p:spPr>
          <a:xfrm>
            <a:off x="6051550" y="4081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77" name="Rectangle 676">
            <a:extLst>
              <a:ext uri="{FF2B5EF4-FFF2-40B4-BE49-F238E27FC236}">
                <a16:creationId xmlns:a16="http://schemas.microsoft.com/office/drawing/2014/main" id="{10F023E4-D6E6-446D-8DA5-FB522AA38203}"/>
              </a:ext>
              <a:ext uri="{C183D7F6-B498-43B3-948B-1728B52AA6E4}">
                <adec:decorative xmlns:adec="http://schemas.microsoft.com/office/drawing/2017/decorative" val="1"/>
              </a:ext>
            </a:extLst>
          </p:cNvPr>
          <p:cNvSpPr/>
          <p:nvPr>
            <p:custDataLst>
              <p:tags r:id="rId677"/>
            </p:custDataLst>
          </p:nvPr>
        </p:nvSpPr>
        <p:spPr>
          <a:xfrm>
            <a:off x="6140450" y="4081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78" name="Rectangle 677">
            <a:extLst>
              <a:ext uri="{FF2B5EF4-FFF2-40B4-BE49-F238E27FC236}">
                <a16:creationId xmlns:a16="http://schemas.microsoft.com/office/drawing/2014/main" id="{C239BC7A-896D-4AA3-9539-6ACA0E0E8B37}"/>
              </a:ext>
              <a:ext uri="{C183D7F6-B498-43B3-948B-1728B52AA6E4}">
                <adec:decorative xmlns:adec="http://schemas.microsoft.com/office/drawing/2017/decorative" val="1"/>
              </a:ext>
            </a:extLst>
          </p:cNvPr>
          <p:cNvSpPr/>
          <p:nvPr>
            <p:custDataLst>
              <p:tags r:id="rId678"/>
            </p:custDataLst>
          </p:nvPr>
        </p:nvSpPr>
        <p:spPr>
          <a:xfrm>
            <a:off x="6229350" y="4081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79" name="Rectangle 678">
            <a:extLst>
              <a:ext uri="{FF2B5EF4-FFF2-40B4-BE49-F238E27FC236}">
                <a16:creationId xmlns:a16="http://schemas.microsoft.com/office/drawing/2014/main" id="{647EFF84-0C25-41ED-A8E7-1AA03C6D7377}"/>
              </a:ext>
              <a:ext uri="{C183D7F6-B498-43B3-948B-1728B52AA6E4}">
                <adec:decorative xmlns:adec="http://schemas.microsoft.com/office/drawing/2017/decorative" val="1"/>
              </a:ext>
            </a:extLst>
          </p:cNvPr>
          <p:cNvSpPr/>
          <p:nvPr>
            <p:custDataLst>
              <p:tags r:id="rId679"/>
            </p:custDataLst>
          </p:nvPr>
        </p:nvSpPr>
        <p:spPr>
          <a:xfrm>
            <a:off x="6318250" y="4081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80" name="Rectangle 679">
            <a:extLst>
              <a:ext uri="{FF2B5EF4-FFF2-40B4-BE49-F238E27FC236}">
                <a16:creationId xmlns:a16="http://schemas.microsoft.com/office/drawing/2014/main" id="{895F6047-BD80-49A2-A46E-4EE3DCDA82C0}"/>
              </a:ext>
              <a:ext uri="{C183D7F6-B498-43B3-948B-1728B52AA6E4}">
                <adec:decorative xmlns:adec="http://schemas.microsoft.com/office/drawing/2017/decorative" val="1"/>
              </a:ext>
            </a:extLst>
          </p:cNvPr>
          <p:cNvSpPr/>
          <p:nvPr>
            <p:custDataLst>
              <p:tags r:id="rId680"/>
            </p:custDataLst>
          </p:nvPr>
        </p:nvSpPr>
        <p:spPr>
          <a:xfrm>
            <a:off x="6407150" y="4081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81" name="Rectangle 680">
            <a:extLst>
              <a:ext uri="{FF2B5EF4-FFF2-40B4-BE49-F238E27FC236}">
                <a16:creationId xmlns:a16="http://schemas.microsoft.com/office/drawing/2014/main" id="{EC7E428F-F38E-4A4D-B761-1F93869BD47A}"/>
              </a:ext>
              <a:ext uri="{C183D7F6-B498-43B3-948B-1728B52AA6E4}">
                <adec:decorative xmlns:adec="http://schemas.microsoft.com/office/drawing/2017/decorative" val="1"/>
              </a:ext>
            </a:extLst>
          </p:cNvPr>
          <p:cNvSpPr/>
          <p:nvPr>
            <p:custDataLst>
              <p:tags r:id="rId681"/>
            </p:custDataLst>
          </p:nvPr>
        </p:nvSpPr>
        <p:spPr>
          <a:xfrm>
            <a:off x="6496050" y="4081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82" name="Rectangle 681">
            <a:extLst>
              <a:ext uri="{FF2B5EF4-FFF2-40B4-BE49-F238E27FC236}">
                <a16:creationId xmlns:a16="http://schemas.microsoft.com/office/drawing/2014/main" id="{25FA8046-9859-4EBF-80FF-1BFC9936B3BA}"/>
              </a:ext>
              <a:ext uri="{C183D7F6-B498-43B3-948B-1728B52AA6E4}">
                <adec:decorative xmlns:adec="http://schemas.microsoft.com/office/drawing/2017/decorative" val="1"/>
              </a:ext>
            </a:extLst>
          </p:cNvPr>
          <p:cNvSpPr/>
          <p:nvPr>
            <p:custDataLst>
              <p:tags r:id="rId682"/>
            </p:custDataLst>
          </p:nvPr>
        </p:nvSpPr>
        <p:spPr>
          <a:xfrm>
            <a:off x="6584950" y="4081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83" name="Rectangle 682">
            <a:extLst>
              <a:ext uri="{FF2B5EF4-FFF2-40B4-BE49-F238E27FC236}">
                <a16:creationId xmlns:a16="http://schemas.microsoft.com/office/drawing/2014/main" id="{4A26060E-D41D-4EC0-8B25-9F51677A99C4}"/>
              </a:ext>
              <a:ext uri="{C183D7F6-B498-43B3-948B-1728B52AA6E4}">
                <adec:decorative xmlns:adec="http://schemas.microsoft.com/office/drawing/2017/decorative" val="1"/>
              </a:ext>
            </a:extLst>
          </p:cNvPr>
          <p:cNvSpPr/>
          <p:nvPr>
            <p:custDataLst>
              <p:tags r:id="rId683"/>
            </p:custDataLst>
          </p:nvPr>
        </p:nvSpPr>
        <p:spPr>
          <a:xfrm>
            <a:off x="6673850" y="4081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84" name="Rectangle 683">
            <a:extLst>
              <a:ext uri="{FF2B5EF4-FFF2-40B4-BE49-F238E27FC236}">
                <a16:creationId xmlns:a16="http://schemas.microsoft.com/office/drawing/2014/main" id="{0CB572E4-BE14-4D3B-A9FB-7F2EC5FEBE0A}"/>
              </a:ext>
              <a:ext uri="{C183D7F6-B498-43B3-948B-1728B52AA6E4}">
                <adec:decorative xmlns:adec="http://schemas.microsoft.com/office/drawing/2017/decorative" val="1"/>
              </a:ext>
            </a:extLst>
          </p:cNvPr>
          <p:cNvSpPr/>
          <p:nvPr>
            <p:custDataLst>
              <p:tags r:id="rId684"/>
            </p:custDataLst>
          </p:nvPr>
        </p:nvSpPr>
        <p:spPr>
          <a:xfrm>
            <a:off x="6762750" y="4081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85" name="Rectangle 684">
            <a:extLst>
              <a:ext uri="{FF2B5EF4-FFF2-40B4-BE49-F238E27FC236}">
                <a16:creationId xmlns:a16="http://schemas.microsoft.com/office/drawing/2014/main" id="{B81D8ADD-751F-4692-97C7-7E48A977B537}"/>
              </a:ext>
              <a:ext uri="{C183D7F6-B498-43B3-948B-1728B52AA6E4}">
                <adec:decorative xmlns:adec="http://schemas.microsoft.com/office/drawing/2017/decorative" val="1"/>
              </a:ext>
            </a:extLst>
          </p:cNvPr>
          <p:cNvSpPr/>
          <p:nvPr>
            <p:custDataLst>
              <p:tags r:id="rId685"/>
            </p:custDataLst>
          </p:nvPr>
        </p:nvSpPr>
        <p:spPr>
          <a:xfrm>
            <a:off x="6851650" y="4081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86" name="Rectangle 685">
            <a:extLst>
              <a:ext uri="{FF2B5EF4-FFF2-40B4-BE49-F238E27FC236}">
                <a16:creationId xmlns:a16="http://schemas.microsoft.com/office/drawing/2014/main" id="{432620A5-4E7F-4487-BE29-35C889AA4BB1}"/>
              </a:ext>
              <a:ext uri="{C183D7F6-B498-43B3-948B-1728B52AA6E4}">
                <adec:decorative xmlns:adec="http://schemas.microsoft.com/office/drawing/2017/decorative" val="1"/>
              </a:ext>
            </a:extLst>
          </p:cNvPr>
          <p:cNvSpPr/>
          <p:nvPr>
            <p:custDataLst>
              <p:tags r:id="rId686"/>
            </p:custDataLst>
          </p:nvPr>
        </p:nvSpPr>
        <p:spPr>
          <a:xfrm>
            <a:off x="6940550" y="4081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87" name="Rectangle 686">
            <a:extLst>
              <a:ext uri="{FF2B5EF4-FFF2-40B4-BE49-F238E27FC236}">
                <a16:creationId xmlns:a16="http://schemas.microsoft.com/office/drawing/2014/main" id="{6B0BACD0-5671-45F5-B521-A62BBEC8DEA8}"/>
              </a:ext>
              <a:ext uri="{C183D7F6-B498-43B3-948B-1728B52AA6E4}">
                <adec:decorative xmlns:adec="http://schemas.microsoft.com/office/drawing/2017/decorative" val="1"/>
              </a:ext>
            </a:extLst>
          </p:cNvPr>
          <p:cNvSpPr/>
          <p:nvPr>
            <p:custDataLst>
              <p:tags r:id="rId687"/>
            </p:custDataLst>
          </p:nvPr>
        </p:nvSpPr>
        <p:spPr>
          <a:xfrm>
            <a:off x="7029450" y="4081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88" name="Rectangle 687">
            <a:extLst>
              <a:ext uri="{FF2B5EF4-FFF2-40B4-BE49-F238E27FC236}">
                <a16:creationId xmlns:a16="http://schemas.microsoft.com/office/drawing/2014/main" id="{F2D53092-74C0-40A5-8062-3F5E3816A45C}"/>
              </a:ext>
              <a:ext uri="{C183D7F6-B498-43B3-948B-1728B52AA6E4}">
                <adec:decorative xmlns:adec="http://schemas.microsoft.com/office/drawing/2017/decorative" val="1"/>
              </a:ext>
            </a:extLst>
          </p:cNvPr>
          <p:cNvSpPr/>
          <p:nvPr>
            <p:custDataLst>
              <p:tags r:id="rId688"/>
            </p:custDataLst>
          </p:nvPr>
        </p:nvSpPr>
        <p:spPr>
          <a:xfrm>
            <a:off x="7118350" y="4081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89" name="Rectangle 688">
            <a:extLst>
              <a:ext uri="{FF2B5EF4-FFF2-40B4-BE49-F238E27FC236}">
                <a16:creationId xmlns:a16="http://schemas.microsoft.com/office/drawing/2014/main" id="{F063C81A-C391-4592-A9E9-ABADE394711D}"/>
              </a:ext>
              <a:ext uri="{C183D7F6-B498-43B3-948B-1728B52AA6E4}">
                <adec:decorative xmlns:adec="http://schemas.microsoft.com/office/drawing/2017/decorative" val="1"/>
              </a:ext>
            </a:extLst>
          </p:cNvPr>
          <p:cNvSpPr/>
          <p:nvPr>
            <p:custDataLst>
              <p:tags r:id="rId689"/>
            </p:custDataLst>
          </p:nvPr>
        </p:nvSpPr>
        <p:spPr>
          <a:xfrm>
            <a:off x="7207250" y="4081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90" name="Rectangle 689">
            <a:extLst>
              <a:ext uri="{FF2B5EF4-FFF2-40B4-BE49-F238E27FC236}">
                <a16:creationId xmlns:a16="http://schemas.microsoft.com/office/drawing/2014/main" id="{E6A7D120-FF18-44AC-9E60-5EA8062CE20E}"/>
              </a:ext>
              <a:ext uri="{C183D7F6-B498-43B3-948B-1728B52AA6E4}">
                <adec:decorative xmlns:adec="http://schemas.microsoft.com/office/drawing/2017/decorative" val="1"/>
              </a:ext>
            </a:extLst>
          </p:cNvPr>
          <p:cNvSpPr/>
          <p:nvPr>
            <p:custDataLst>
              <p:tags r:id="rId690"/>
            </p:custDataLst>
          </p:nvPr>
        </p:nvSpPr>
        <p:spPr>
          <a:xfrm>
            <a:off x="7296150" y="4081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91" name="Rectangle 690">
            <a:extLst>
              <a:ext uri="{FF2B5EF4-FFF2-40B4-BE49-F238E27FC236}">
                <a16:creationId xmlns:a16="http://schemas.microsoft.com/office/drawing/2014/main" id="{87B509E7-0DE8-4C6C-B95C-CB9E1C44C5DF}"/>
              </a:ext>
              <a:ext uri="{C183D7F6-B498-43B3-948B-1728B52AA6E4}">
                <adec:decorative xmlns:adec="http://schemas.microsoft.com/office/drawing/2017/decorative" val="1"/>
              </a:ext>
            </a:extLst>
          </p:cNvPr>
          <p:cNvSpPr/>
          <p:nvPr>
            <p:custDataLst>
              <p:tags r:id="rId691"/>
            </p:custDataLst>
          </p:nvPr>
        </p:nvSpPr>
        <p:spPr>
          <a:xfrm>
            <a:off x="7385050" y="4081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92" name="Rectangle 691">
            <a:extLst>
              <a:ext uri="{FF2B5EF4-FFF2-40B4-BE49-F238E27FC236}">
                <a16:creationId xmlns:a16="http://schemas.microsoft.com/office/drawing/2014/main" id="{CDC6E5EA-015B-4791-819F-201434F9C810}"/>
              </a:ext>
              <a:ext uri="{C183D7F6-B498-43B3-948B-1728B52AA6E4}">
                <adec:decorative xmlns:adec="http://schemas.microsoft.com/office/drawing/2017/decorative" val="1"/>
              </a:ext>
            </a:extLst>
          </p:cNvPr>
          <p:cNvSpPr/>
          <p:nvPr>
            <p:custDataLst>
              <p:tags r:id="rId692"/>
            </p:custDataLst>
          </p:nvPr>
        </p:nvSpPr>
        <p:spPr>
          <a:xfrm>
            <a:off x="7473950" y="4081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93" name="Rectangle 692">
            <a:extLst>
              <a:ext uri="{FF2B5EF4-FFF2-40B4-BE49-F238E27FC236}">
                <a16:creationId xmlns:a16="http://schemas.microsoft.com/office/drawing/2014/main" id="{302E2A5D-EAB3-487C-A92B-6C0DBE5AE618}"/>
              </a:ext>
              <a:ext uri="{C183D7F6-B498-43B3-948B-1728B52AA6E4}">
                <adec:decorative xmlns:adec="http://schemas.microsoft.com/office/drawing/2017/decorative" val="1"/>
              </a:ext>
            </a:extLst>
          </p:cNvPr>
          <p:cNvSpPr/>
          <p:nvPr>
            <p:custDataLst>
              <p:tags r:id="rId693"/>
            </p:custDataLst>
          </p:nvPr>
        </p:nvSpPr>
        <p:spPr>
          <a:xfrm>
            <a:off x="7562850" y="4081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94" name="Rectangle 693">
            <a:extLst>
              <a:ext uri="{FF2B5EF4-FFF2-40B4-BE49-F238E27FC236}">
                <a16:creationId xmlns:a16="http://schemas.microsoft.com/office/drawing/2014/main" id="{1A2F0721-D241-4081-BF85-577156307FBE}"/>
              </a:ext>
              <a:ext uri="{C183D7F6-B498-43B3-948B-1728B52AA6E4}">
                <adec:decorative xmlns:adec="http://schemas.microsoft.com/office/drawing/2017/decorative" val="1"/>
              </a:ext>
            </a:extLst>
          </p:cNvPr>
          <p:cNvSpPr/>
          <p:nvPr>
            <p:custDataLst>
              <p:tags r:id="rId694"/>
            </p:custDataLst>
          </p:nvPr>
        </p:nvSpPr>
        <p:spPr>
          <a:xfrm>
            <a:off x="7651750" y="4081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95" name="Rectangle 694">
            <a:extLst>
              <a:ext uri="{FF2B5EF4-FFF2-40B4-BE49-F238E27FC236}">
                <a16:creationId xmlns:a16="http://schemas.microsoft.com/office/drawing/2014/main" id="{9B3314F1-70F0-40F5-8304-1983CF9121B0}"/>
              </a:ext>
              <a:ext uri="{C183D7F6-B498-43B3-948B-1728B52AA6E4}">
                <adec:decorative xmlns:adec="http://schemas.microsoft.com/office/drawing/2017/decorative" val="1"/>
              </a:ext>
            </a:extLst>
          </p:cNvPr>
          <p:cNvSpPr/>
          <p:nvPr>
            <p:custDataLst>
              <p:tags r:id="rId695"/>
            </p:custDataLst>
          </p:nvPr>
        </p:nvSpPr>
        <p:spPr>
          <a:xfrm>
            <a:off x="7740650" y="4081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96" name="Rectangle 695">
            <a:extLst>
              <a:ext uri="{FF2B5EF4-FFF2-40B4-BE49-F238E27FC236}">
                <a16:creationId xmlns:a16="http://schemas.microsoft.com/office/drawing/2014/main" id="{04294618-90BA-42A4-8C7D-06BCEE6BEF07}"/>
              </a:ext>
              <a:ext uri="{C183D7F6-B498-43B3-948B-1728B52AA6E4}">
                <adec:decorative xmlns:adec="http://schemas.microsoft.com/office/drawing/2017/decorative" val="1"/>
              </a:ext>
            </a:extLst>
          </p:cNvPr>
          <p:cNvSpPr/>
          <p:nvPr>
            <p:custDataLst>
              <p:tags r:id="rId696"/>
            </p:custDataLst>
          </p:nvPr>
        </p:nvSpPr>
        <p:spPr>
          <a:xfrm>
            <a:off x="7829550" y="4081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97" name="Rectangle 696">
            <a:extLst>
              <a:ext uri="{FF2B5EF4-FFF2-40B4-BE49-F238E27FC236}">
                <a16:creationId xmlns:a16="http://schemas.microsoft.com/office/drawing/2014/main" id="{AC44044A-4CD9-48F3-B44C-CA8E05195077}"/>
              </a:ext>
              <a:ext uri="{C183D7F6-B498-43B3-948B-1728B52AA6E4}">
                <adec:decorative xmlns:adec="http://schemas.microsoft.com/office/drawing/2017/decorative" val="1"/>
              </a:ext>
            </a:extLst>
          </p:cNvPr>
          <p:cNvSpPr/>
          <p:nvPr>
            <p:custDataLst>
              <p:tags r:id="rId697"/>
            </p:custDataLst>
          </p:nvPr>
        </p:nvSpPr>
        <p:spPr>
          <a:xfrm>
            <a:off x="7918450" y="4081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98" name="Rectangle 697">
            <a:extLst>
              <a:ext uri="{FF2B5EF4-FFF2-40B4-BE49-F238E27FC236}">
                <a16:creationId xmlns:a16="http://schemas.microsoft.com/office/drawing/2014/main" id="{FFA0BCFD-81BD-40E2-AA47-5D29BEFA4E0C}"/>
              </a:ext>
              <a:ext uri="{C183D7F6-B498-43B3-948B-1728B52AA6E4}">
                <adec:decorative xmlns:adec="http://schemas.microsoft.com/office/drawing/2017/decorative" val="1"/>
              </a:ext>
            </a:extLst>
          </p:cNvPr>
          <p:cNvSpPr/>
          <p:nvPr>
            <p:custDataLst>
              <p:tags r:id="rId698"/>
            </p:custDataLst>
          </p:nvPr>
        </p:nvSpPr>
        <p:spPr>
          <a:xfrm>
            <a:off x="5340350" y="4170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99" name="Rectangle 698">
            <a:extLst>
              <a:ext uri="{FF2B5EF4-FFF2-40B4-BE49-F238E27FC236}">
                <a16:creationId xmlns:a16="http://schemas.microsoft.com/office/drawing/2014/main" id="{5A24B8B8-B0D1-4FD9-B019-5DF4DD7F1297}"/>
              </a:ext>
              <a:ext uri="{C183D7F6-B498-43B3-948B-1728B52AA6E4}">
                <adec:decorative xmlns:adec="http://schemas.microsoft.com/office/drawing/2017/decorative" val="1"/>
              </a:ext>
            </a:extLst>
          </p:cNvPr>
          <p:cNvSpPr/>
          <p:nvPr>
            <p:custDataLst>
              <p:tags r:id="rId699"/>
            </p:custDataLst>
          </p:nvPr>
        </p:nvSpPr>
        <p:spPr>
          <a:xfrm>
            <a:off x="5429250" y="4170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00" name="Rectangle 699">
            <a:extLst>
              <a:ext uri="{FF2B5EF4-FFF2-40B4-BE49-F238E27FC236}">
                <a16:creationId xmlns:a16="http://schemas.microsoft.com/office/drawing/2014/main" id="{5672E661-0C7A-45D2-8651-5D626C94508F}"/>
              </a:ext>
              <a:ext uri="{C183D7F6-B498-43B3-948B-1728B52AA6E4}">
                <adec:decorative xmlns:adec="http://schemas.microsoft.com/office/drawing/2017/decorative" val="1"/>
              </a:ext>
            </a:extLst>
          </p:cNvPr>
          <p:cNvSpPr/>
          <p:nvPr>
            <p:custDataLst>
              <p:tags r:id="rId700"/>
            </p:custDataLst>
          </p:nvPr>
        </p:nvSpPr>
        <p:spPr>
          <a:xfrm>
            <a:off x="5518150" y="4170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01" name="Rectangle 700">
            <a:extLst>
              <a:ext uri="{FF2B5EF4-FFF2-40B4-BE49-F238E27FC236}">
                <a16:creationId xmlns:a16="http://schemas.microsoft.com/office/drawing/2014/main" id="{093D90A2-9CE7-4E64-B445-E1707F0C50D9}"/>
              </a:ext>
              <a:ext uri="{C183D7F6-B498-43B3-948B-1728B52AA6E4}">
                <adec:decorative xmlns:adec="http://schemas.microsoft.com/office/drawing/2017/decorative" val="1"/>
              </a:ext>
            </a:extLst>
          </p:cNvPr>
          <p:cNvSpPr/>
          <p:nvPr>
            <p:custDataLst>
              <p:tags r:id="rId701"/>
            </p:custDataLst>
          </p:nvPr>
        </p:nvSpPr>
        <p:spPr>
          <a:xfrm>
            <a:off x="5607050" y="4170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02" name="Rectangle 701">
            <a:extLst>
              <a:ext uri="{FF2B5EF4-FFF2-40B4-BE49-F238E27FC236}">
                <a16:creationId xmlns:a16="http://schemas.microsoft.com/office/drawing/2014/main" id="{3383C13D-FA4C-4AEA-B147-DCBA9BC8A597}"/>
              </a:ext>
              <a:ext uri="{C183D7F6-B498-43B3-948B-1728B52AA6E4}">
                <adec:decorative xmlns:adec="http://schemas.microsoft.com/office/drawing/2017/decorative" val="1"/>
              </a:ext>
            </a:extLst>
          </p:cNvPr>
          <p:cNvSpPr/>
          <p:nvPr>
            <p:custDataLst>
              <p:tags r:id="rId702"/>
            </p:custDataLst>
          </p:nvPr>
        </p:nvSpPr>
        <p:spPr>
          <a:xfrm>
            <a:off x="5695950" y="4170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03" name="Rectangle 702">
            <a:extLst>
              <a:ext uri="{FF2B5EF4-FFF2-40B4-BE49-F238E27FC236}">
                <a16:creationId xmlns:a16="http://schemas.microsoft.com/office/drawing/2014/main" id="{131FF70A-5AA0-4373-A41D-9EE18FA7D774}"/>
              </a:ext>
              <a:ext uri="{C183D7F6-B498-43B3-948B-1728B52AA6E4}">
                <adec:decorative xmlns:adec="http://schemas.microsoft.com/office/drawing/2017/decorative" val="1"/>
              </a:ext>
            </a:extLst>
          </p:cNvPr>
          <p:cNvSpPr/>
          <p:nvPr>
            <p:custDataLst>
              <p:tags r:id="rId703"/>
            </p:custDataLst>
          </p:nvPr>
        </p:nvSpPr>
        <p:spPr>
          <a:xfrm>
            <a:off x="5784850" y="4170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04" name="Rectangle 703">
            <a:extLst>
              <a:ext uri="{FF2B5EF4-FFF2-40B4-BE49-F238E27FC236}">
                <a16:creationId xmlns:a16="http://schemas.microsoft.com/office/drawing/2014/main" id="{E6AEAF6C-1668-422E-A966-409E2337CBDB}"/>
              </a:ext>
              <a:ext uri="{C183D7F6-B498-43B3-948B-1728B52AA6E4}">
                <adec:decorative xmlns:adec="http://schemas.microsoft.com/office/drawing/2017/decorative" val="1"/>
              </a:ext>
            </a:extLst>
          </p:cNvPr>
          <p:cNvSpPr/>
          <p:nvPr>
            <p:custDataLst>
              <p:tags r:id="rId704"/>
            </p:custDataLst>
          </p:nvPr>
        </p:nvSpPr>
        <p:spPr>
          <a:xfrm>
            <a:off x="5873750" y="4170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05" name="Rectangle 704">
            <a:extLst>
              <a:ext uri="{FF2B5EF4-FFF2-40B4-BE49-F238E27FC236}">
                <a16:creationId xmlns:a16="http://schemas.microsoft.com/office/drawing/2014/main" id="{B78A5AF2-79CE-4A4C-959A-F0B7CE95FF71}"/>
              </a:ext>
              <a:ext uri="{C183D7F6-B498-43B3-948B-1728B52AA6E4}">
                <adec:decorative xmlns:adec="http://schemas.microsoft.com/office/drawing/2017/decorative" val="1"/>
              </a:ext>
            </a:extLst>
          </p:cNvPr>
          <p:cNvSpPr/>
          <p:nvPr>
            <p:custDataLst>
              <p:tags r:id="rId705"/>
            </p:custDataLst>
          </p:nvPr>
        </p:nvSpPr>
        <p:spPr>
          <a:xfrm>
            <a:off x="5962650" y="4170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06" name="Rectangle 705">
            <a:extLst>
              <a:ext uri="{FF2B5EF4-FFF2-40B4-BE49-F238E27FC236}">
                <a16:creationId xmlns:a16="http://schemas.microsoft.com/office/drawing/2014/main" id="{A77D84A5-C985-4061-82C6-745ED1235BB2}"/>
              </a:ext>
              <a:ext uri="{C183D7F6-B498-43B3-948B-1728B52AA6E4}">
                <adec:decorative xmlns:adec="http://schemas.microsoft.com/office/drawing/2017/decorative" val="1"/>
              </a:ext>
            </a:extLst>
          </p:cNvPr>
          <p:cNvSpPr/>
          <p:nvPr>
            <p:custDataLst>
              <p:tags r:id="rId706"/>
            </p:custDataLst>
          </p:nvPr>
        </p:nvSpPr>
        <p:spPr>
          <a:xfrm>
            <a:off x="6051550" y="4170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07" name="Rectangle 706">
            <a:extLst>
              <a:ext uri="{FF2B5EF4-FFF2-40B4-BE49-F238E27FC236}">
                <a16:creationId xmlns:a16="http://schemas.microsoft.com/office/drawing/2014/main" id="{9CF9ACA8-3762-414E-BE8B-2493DC8CBFCC}"/>
              </a:ext>
              <a:ext uri="{C183D7F6-B498-43B3-948B-1728B52AA6E4}">
                <adec:decorative xmlns:adec="http://schemas.microsoft.com/office/drawing/2017/decorative" val="1"/>
              </a:ext>
            </a:extLst>
          </p:cNvPr>
          <p:cNvSpPr/>
          <p:nvPr>
            <p:custDataLst>
              <p:tags r:id="rId707"/>
            </p:custDataLst>
          </p:nvPr>
        </p:nvSpPr>
        <p:spPr>
          <a:xfrm>
            <a:off x="6140450" y="4170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08" name="Rectangle 707">
            <a:extLst>
              <a:ext uri="{FF2B5EF4-FFF2-40B4-BE49-F238E27FC236}">
                <a16:creationId xmlns:a16="http://schemas.microsoft.com/office/drawing/2014/main" id="{0B16C654-BA5A-4491-B90E-4A58CDC7BA31}"/>
              </a:ext>
              <a:ext uri="{C183D7F6-B498-43B3-948B-1728B52AA6E4}">
                <adec:decorative xmlns:adec="http://schemas.microsoft.com/office/drawing/2017/decorative" val="1"/>
              </a:ext>
            </a:extLst>
          </p:cNvPr>
          <p:cNvSpPr/>
          <p:nvPr>
            <p:custDataLst>
              <p:tags r:id="rId708"/>
            </p:custDataLst>
          </p:nvPr>
        </p:nvSpPr>
        <p:spPr>
          <a:xfrm>
            <a:off x="6229350" y="4170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09" name="Rectangle 708">
            <a:extLst>
              <a:ext uri="{FF2B5EF4-FFF2-40B4-BE49-F238E27FC236}">
                <a16:creationId xmlns:a16="http://schemas.microsoft.com/office/drawing/2014/main" id="{54111DD7-C56C-4209-80D1-26B5DE67D7C2}"/>
              </a:ext>
              <a:ext uri="{C183D7F6-B498-43B3-948B-1728B52AA6E4}">
                <adec:decorative xmlns:adec="http://schemas.microsoft.com/office/drawing/2017/decorative" val="1"/>
              </a:ext>
            </a:extLst>
          </p:cNvPr>
          <p:cNvSpPr/>
          <p:nvPr>
            <p:custDataLst>
              <p:tags r:id="rId709"/>
            </p:custDataLst>
          </p:nvPr>
        </p:nvSpPr>
        <p:spPr>
          <a:xfrm>
            <a:off x="6318250" y="4170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10" name="Rectangle 709">
            <a:extLst>
              <a:ext uri="{FF2B5EF4-FFF2-40B4-BE49-F238E27FC236}">
                <a16:creationId xmlns:a16="http://schemas.microsoft.com/office/drawing/2014/main" id="{5D571A26-5160-4DA7-8FB1-C1865129C64F}"/>
              </a:ext>
              <a:ext uri="{C183D7F6-B498-43B3-948B-1728B52AA6E4}">
                <adec:decorative xmlns:adec="http://schemas.microsoft.com/office/drawing/2017/decorative" val="1"/>
              </a:ext>
            </a:extLst>
          </p:cNvPr>
          <p:cNvSpPr/>
          <p:nvPr>
            <p:custDataLst>
              <p:tags r:id="rId710"/>
            </p:custDataLst>
          </p:nvPr>
        </p:nvSpPr>
        <p:spPr>
          <a:xfrm>
            <a:off x="6407150" y="4170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11" name="Rectangle 710">
            <a:extLst>
              <a:ext uri="{FF2B5EF4-FFF2-40B4-BE49-F238E27FC236}">
                <a16:creationId xmlns:a16="http://schemas.microsoft.com/office/drawing/2014/main" id="{597E0217-3F35-4E22-93F2-0F3610D4D3E7}"/>
              </a:ext>
              <a:ext uri="{C183D7F6-B498-43B3-948B-1728B52AA6E4}">
                <adec:decorative xmlns:adec="http://schemas.microsoft.com/office/drawing/2017/decorative" val="1"/>
              </a:ext>
            </a:extLst>
          </p:cNvPr>
          <p:cNvSpPr/>
          <p:nvPr>
            <p:custDataLst>
              <p:tags r:id="rId711"/>
            </p:custDataLst>
          </p:nvPr>
        </p:nvSpPr>
        <p:spPr>
          <a:xfrm>
            <a:off x="6496050" y="4170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12" name="Rectangle 711">
            <a:extLst>
              <a:ext uri="{FF2B5EF4-FFF2-40B4-BE49-F238E27FC236}">
                <a16:creationId xmlns:a16="http://schemas.microsoft.com/office/drawing/2014/main" id="{46389DA4-006C-48CE-A74B-6442FDB477B1}"/>
              </a:ext>
              <a:ext uri="{C183D7F6-B498-43B3-948B-1728B52AA6E4}">
                <adec:decorative xmlns:adec="http://schemas.microsoft.com/office/drawing/2017/decorative" val="1"/>
              </a:ext>
            </a:extLst>
          </p:cNvPr>
          <p:cNvSpPr/>
          <p:nvPr>
            <p:custDataLst>
              <p:tags r:id="rId712"/>
            </p:custDataLst>
          </p:nvPr>
        </p:nvSpPr>
        <p:spPr>
          <a:xfrm>
            <a:off x="6584950" y="4170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13" name="Rectangle 712">
            <a:extLst>
              <a:ext uri="{FF2B5EF4-FFF2-40B4-BE49-F238E27FC236}">
                <a16:creationId xmlns:a16="http://schemas.microsoft.com/office/drawing/2014/main" id="{67AF9062-B5AD-44B3-B2DA-B366E9AC84E5}"/>
              </a:ext>
              <a:ext uri="{C183D7F6-B498-43B3-948B-1728B52AA6E4}">
                <adec:decorative xmlns:adec="http://schemas.microsoft.com/office/drawing/2017/decorative" val="1"/>
              </a:ext>
            </a:extLst>
          </p:cNvPr>
          <p:cNvSpPr/>
          <p:nvPr>
            <p:custDataLst>
              <p:tags r:id="rId713"/>
            </p:custDataLst>
          </p:nvPr>
        </p:nvSpPr>
        <p:spPr>
          <a:xfrm>
            <a:off x="6673850" y="4170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14" name="Rectangle 713">
            <a:extLst>
              <a:ext uri="{FF2B5EF4-FFF2-40B4-BE49-F238E27FC236}">
                <a16:creationId xmlns:a16="http://schemas.microsoft.com/office/drawing/2014/main" id="{34757DE5-7071-4482-B43A-C889678ED94F}"/>
              </a:ext>
              <a:ext uri="{C183D7F6-B498-43B3-948B-1728B52AA6E4}">
                <adec:decorative xmlns:adec="http://schemas.microsoft.com/office/drawing/2017/decorative" val="1"/>
              </a:ext>
            </a:extLst>
          </p:cNvPr>
          <p:cNvSpPr/>
          <p:nvPr>
            <p:custDataLst>
              <p:tags r:id="rId714"/>
            </p:custDataLst>
          </p:nvPr>
        </p:nvSpPr>
        <p:spPr>
          <a:xfrm>
            <a:off x="6762750" y="4170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15" name="Rectangle 714">
            <a:extLst>
              <a:ext uri="{FF2B5EF4-FFF2-40B4-BE49-F238E27FC236}">
                <a16:creationId xmlns:a16="http://schemas.microsoft.com/office/drawing/2014/main" id="{927A23D9-220C-4534-A29A-CB24E706B63E}"/>
              </a:ext>
              <a:ext uri="{C183D7F6-B498-43B3-948B-1728B52AA6E4}">
                <adec:decorative xmlns:adec="http://schemas.microsoft.com/office/drawing/2017/decorative" val="1"/>
              </a:ext>
            </a:extLst>
          </p:cNvPr>
          <p:cNvSpPr/>
          <p:nvPr>
            <p:custDataLst>
              <p:tags r:id="rId715"/>
            </p:custDataLst>
          </p:nvPr>
        </p:nvSpPr>
        <p:spPr>
          <a:xfrm>
            <a:off x="6851650" y="4170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16" name="Rectangle 715">
            <a:extLst>
              <a:ext uri="{FF2B5EF4-FFF2-40B4-BE49-F238E27FC236}">
                <a16:creationId xmlns:a16="http://schemas.microsoft.com/office/drawing/2014/main" id="{A7B4A34A-3CD9-4B7A-A93B-9DB9D3588E51}"/>
              </a:ext>
              <a:ext uri="{C183D7F6-B498-43B3-948B-1728B52AA6E4}">
                <adec:decorative xmlns:adec="http://schemas.microsoft.com/office/drawing/2017/decorative" val="1"/>
              </a:ext>
            </a:extLst>
          </p:cNvPr>
          <p:cNvSpPr/>
          <p:nvPr>
            <p:custDataLst>
              <p:tags r:id="rId716"/>
            </p:custDataLst>
          </p:nvPr>
        </p:nvSpPr>
        <p:spPr>
          <a:xfrm>
            <a:off x="6940550" y="4170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17" name="Rectangle 716">
            <a:extLst>
              <a:ext uri="{FF2B5EF4-FFF2-40B4-BE49-F238E27FC236}">
                <a16:creationId xmlns:a16="http://schemas.microsoft.com/office/drawing/2014/main" id="{090DA3B3-D0BD-4C01-8BB2-CAED7A08C37A}"/>
              </a:ext>
              <a:ext uri="{C183D7F6-B498-43B3-948B-1728B52AA6E4}">
                <adec:decorative xmlns:adec="http://schemas.microsoft.com/office/drawing/2017/decorative" val="1"/>
              </a:ext>
            </a:extLst>
          </p:cNvPr>
          <p:cNvSpPr/>
          <p:nvPr>
            <p:custDataLst>
              <p:tags r:id="rId717"/>
            </p:custDataLst>
          </p:nvPr>
        </p:nvSpPr>
        <p:spPr>
          <a:xfrm>
            <a:off x="7029450" y="4170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18" name="Rectangle 717">
            <a:extLst>
              <a:ext uri="{FF2B5EF4-FFF2-40B4-BE49-F238E27FC236}">
                <a16:creationId xmlns:a16="http://schemas.microsoft.com/office/drawing/2014/main" id="{EF629528-97D8-42E6-B74F-4B0B20A6BC05}"/>
              </a:ext>
              <a:ext uri="{C183D7F6-B498-43B3-948B-1728B52AA6E4}">
                <adec:decorative xmlns:adec="http://schemas.microsoft.com/office/drawing/2017/decorative" val="1"/>
              </a:ext>
            </a:extLst>
          </p:cNvPr>
          <p:cNvSpPr/>
          <p:nvPr>
            <p:custDataLst>
              <p:tags r:id="rId718"/>
            </p:custDataLst>
          </p:nvPr>
        </p:nvSpPr>
        <p:spPr>
          <a:xfrm>
            <a:off x="7118350" y="4170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19" name="Rectangle 718">
            <a:extLst>
              <a:ext uri="{FF2B5EF4-FFF2-40B4-BE49-F238E27FC236}">
                <a16:creationId xmlns:a16="http://schemas.microsoft.com/office/drawing/2014/main" id="{1DB46D4A-008F-4D65-8384-CB7E8A35C30C}"/>
              </a:ext>
              <a:ext uri="{C183D7F6-B498-43B3-948B-1728B52AA6E4}">
                <adec:decorative xmlns:adec="http://schemas.microsoft.com/office/drawing/2017/decorative" val="1"/>
              </a:ext>
            </a:extLst>
          </p:cNvPr>
          <p:cNvSpPr/>
          <p:nvPr>
            <p:custDataLst>
              <p:tags r:id="rId719"/>
            </p:custDataLst>
          </p:nvPr>
        </p:nvSpPr>
        <p:spPr>
          <a:xfrm>
            <a:off x="7207250" y="4170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20" name="Rectangle 719">
            <a:extLst>
              <a:ext uri="{FF2B5EF4-FFF2-40B4-BE49-F238E27FC236}">
                <a16:creationId xmlns:a16="http://schemas.microsoft.com/office/drawing/2014/main" id="{DAA495DC-FE76-4F6A-ADAB-B3C763F69FF7}"/>
              </a:ext>
              <a:ext uri="{C183D7F6-B498-43B3-948B-1728B52AA6E4}">
                <adec:decorative xmlns:adec="http://schemas.microsoft.com/office/drawing/2017/decorative" val="1"/>
              </a:ext>
            </a:extLst>
          </p:cNvPr>
          <p:cNvSpPr/>
          <p:nvPr>
            <p:custDataLst>
              <p:tags r:id="rId720"/>
            </p:custDataLst>
          </p:nvPr>
        </p:nvSpPr>
        <p:spPr>
          <a:xfrm>
            <a:off x="7296150" y="4170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21" name="Rectangle 720">
            <a:extLst>
              <a:ext uri="{FF2B5EF4-FFF2-40B4-BE49-F238E27FC236}">
                <a16:creationId xmlns:a16="http://schemas.microsoft.com/office/drawing/2014/main" id="{3A0C9598-1583-43B4-9EB1-BC85DF95A78A}"/>
              </a:ext>
              <a:ext uri="{C183D7F6-B498-43B3-948B-1728B52AA6E4}">
                <adec:decorative xmlns:adec="http://schemas.microsoft.com/office/drawing/2017/decorative" val="1"/>
              </a:ext>
            </a:extLst>
          </p:cNvPr>
          <p:cNvSpPr/>
          <p:nvPr>
            <p:custDataLst>
              <p:tags r:id="rId721"/>
            </p:custDataLst>
          </p:nvPr>
        </p:nvSpPr>
        <p:spPr>
          <a:xfrm>
            <a:off x="7385050" y="4170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22" name="Rectangle 721">
            <a:extLst>
              <a:ext uri="{FF2B5EF4-FFF2-40B4-BE49-F238E27FC236}">
                <a16:creationId xmlns:a16="http://schemas.microsoft.com/office/drawing/2014/main" id="{4CBBF099-122B-4DC3-9F40-476272A2BAB1}"/>
              </a:ext>
              <a:ext uri="{C183D7F6-B498-43B3-948B-1728B52AA6E4}">
                <adec:decorative xmlns:adec="http://schemas.microsoft.com/office/drawing/2017/decorative" val="1"/>
              </a:ext>
            </a:extLst>
          </p:cNvPr>
          <p:cNvSpPr/>
          <p:nvPr>
            <p:custDataLst>
              <p:tags r:id="rId722"/>
            </p:custDataLst>
          </p:nvPr>
        </p:nvSpPr>
        <p:spPr>
          <a:xfrm>
            <a:off x="7473950" y="4170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23" name="Rectangle 722">
            <a:extLst>
              <a:ext uri="{FF2B5EF4-FFF2-40B4-BE49-F238E27FC236}">
                <a16:creationId xmlns:a16="http://schemas.microsoft.com/office/drawing/2014/main" id="{851667BE-74C7-4483-B565-72E237B044B6}"/>
              </a:ext>
              <a:ext uri="{C183D7F6-B498-43B3-948B-1728B52AA6E4}">
                <adec:decorative xmlns:adec="http://schemas.microsoft.com/office/drawing/2017/decorative" val="1"/>
              </a:ext>
            </a:extLst>
          </p:cNvPr>
          <p:cNvSpPr/>
          <p:nvPr>
            <p:custDataLst>
              <p:tags r:id="rId723"/>
            </p:custDataLst>
          </p:nvPr>
        </p:nvSpPr>
        <p:spPr>
          <a:xfrm>
            <a:off x="7562850" y="4170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24" name="Rectangle 723">
            <a:extLst>
              <a:ext uri="{FF2B5EF4-FFF2-40B4-BE49-F238E27FC236}">
                <a16:creationId xmlns:a16="http://schemas.microsoft.com/office/drawing/2014/main" id="{09B5717B-B886-4D1E-9800-564249AE7308}"/>
              </a:ext>
              <a:ext uri="{C183D7F6-B498-43B3-948B-1728B52AA6E4}">
                <adec:decorative xmlns:adec="http://schemas.microsoft.com/office/drawing/2017/decorative" val="1"/>
              </a:ext>
            </a:extLst>
          </p:cNvPr>
          <p:cNvSpPr/>
          <p:nvPr>
            <p:custDataLst>
              <p:tags r:id="rId724"/>
            </p:custDataLst>
          </p:nvPr>
        </p:nvSpPr>
        <p:spPr>
          <a:xfrm>
            <a:off x="7651750" y="4170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25" name="Rectangle 724">
            <a:extLst>
              <a:ext uri="{FF2B5EF4-FFF2-40B4-BE49-F238E27FC236}">
                <a16:creationId xmlns:a16="http://schemas.microsoft.com/office/drawing/2014/main" id="{8F947440-2C30-4C6A-B29A-C8B5032DA3F0}"/>
              </a:ext>
              <a:ext uri="{C183D7F6-B498-43B3-948B-1728B52AA6E4}">
                <adec:decorative xmlns:adec="http://schemas.microsoft.com/office/drawing/2017/decorative" val="1"/>
              </a:ext>
            </a:extLst>
          </p:cNvPr>
          <p:cNvSpPr/>
          <p:nvPr>
            <p:custDataLst>
              <p:tags r:id="rId725"/>
            </p:custDataLst>
          </p:nvPr>
        </p:nvSpPr>
        <p:spPr>
          <a:xfrm>
            <a:off x="7740650" y="4170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26" name="Rectangle 725">
            <a:extLst>
              <a:ext uri="{FF2B5EF4-FFF2-40B4-BE49-F238E27FC236}">
                <a16:creationId xmlns:a16="http://schemas.microsoft.com/office/drawing/2014/main" id="{7DC7AF51-AA9B-4B17-A0A7-C457A7388C3C}"/>
              </a:ext>
              <a:ext uri="{C183D7F6-B498-43B3-948B-1728B52AA6E4}">
                <adec:decorative xmlns:adec="http://schemas.microsoft.com/office/drawing/2017/decorative" val="1"/>
              </a:ext>
            </a:extLst>
          </p:cNvPr>
          <p:cNvSpPr/>
          <p:nvPr>
            <p:custDataLst>
              <p:tags r:id="rId726"/>
            </p:custDataLst>
          </p:nvPr>
        </p:nvSpPr>
        <p:spPr>
          <a:xfrm>
            <a:off x="5340350" y="42595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27" name="Rectangle 726">
            <a:extLst>
              <a:ext uri="{FF2B5EF4-FFF2-40B4-BE49-F238E27FC236}">
                <a16:creationId xmlns:a16="http://schemas.microsoft.com/office/drawing/2014/main" id="{67C223D7-B1B6-4018-9F27-058DF578819E}"/>
              </a:ext>
              <a:ext uri="{C183D7F6-B498-43B3-948B-1728B52AA6E4}">
                <adec:decorative xmlns:adec="http://schemas.microsoft.com/office/drawing/2017/decorative" val="1"/>
              </a:ext>
            </a:extLst>
          </p:cNvPr>
          <p:cNvSpPr/>
          <p:nvPr>
            <p:custDataLst>
              <p:tags r:id="rId727"/>
            </p:custDataLst>
          </p:nvPr>
        </p:nvSpPr>
        <p:spPr>
          <a:xfrm>
            <a:off x="5429250" y="42595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28" name="Rectangle 727">
            <a:extLst>
              <a:ext uri="{FF2B5EF4-FFF2-40B4-BE49-F238E27FC236}">
                <a16:creationId xmlns:a16="http://schemas.microsoft.com/office/drawing/2014/main" id="{4917ACB4-B85E-449D-9C60-6D8707E25AB9}"/>
              </a:ext>
              <a:ext uri="{C183D7F6-B498-43B3-948B-1728B52AA6E4}">
                <adec:decorative xmlns:adec="http://schemas.microsoft.com/office/drawing/2017/decorative" val="1"/>
              </a:ext>
            </a:extLst>
          </p:cNvPr>
          <p:cNvSpPr/>
          <p:nvPr>
            <p:custDataLst>
              <p:tags r:id="rId728"/>
            </p:custDataLst>
          </p:nvPr>
        </p:nvSpPr>
        <p:spPr>
          <a:xfrm>
            <a:off x="5518150" y="42595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29" name="Rectangle 728">
            <a:extLst>
              <a:ext uri="{FF2B5EF4-FFF2-40B4-BE49-F238E27FC236}">
                <a16:creationId xmlns:a16="http://schemas.microsoft.com/office/drawing/2014/main" id="{8B9A4549-0EB4-428B-A693-63256D1B5410}"/>
              </a:ext>
              <a:ext uri="{C183D7F6-B498-43B3-948B-1728B52AA6E4}">
                <adec:decorative xmlns:adec="http://schemas.microsoft.com/office/drawing/2017/decorative" val="1"/>
              </a:ext>
            </a:extLst>
          </p:cNvPr>
          <p:cNvSpPr/>
          <p:nvPr>
            <p:custDataLst>
              <p:tags r:id="rId729"/>
            </p:custDataLst>
          </p:nvPr>
        </p:nvSpPr>
        <p:spPr>
          <a:xfrm>
            <a:off x="5607050" y="42595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30" name="Rectangle 729">
            <a:extLst>
              <a:ext uri="{FF2B5EF4-FFF2-40B4-BE49-F238E27FC236}">
                <a16:creationId xmlns:a16="http://schemas.microsoft.com/office/drawing/2014/main" id="{53532B82-8E14-4FF5-927C-519316AE9E8E}"/>
              </a:ext>
              <a:ext uri="{C183D7F6-B498-43B3-948B-1728B52AA6E4}">
                <adec:decorative xmlns:adec="http://schemas.microsoft.com/office/drawing/2017/decorative" val="1"/>
              </a:ext>
            </a:extLst>
          </p:cNvPr>
          <p:cNvSpPr/>
          <p:nvPr>
            <p:custDataLst>
              <p:tags r:id="rId730"/>
            </p:custDataLst>
          </p:nvPr>
        </p:nvSpPr>
        <p:spPr>
          <a:xfrm>
            <a:off x="5695950" y="42595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31" name="Rectangle 730">
            <a:extLst>
              <a:ext uri="{FF2B5EF4-FFF2-40B4-BE49-F238E27FC236}">
                <a16:creationId xmlns:a16="http://schemas.microsoft.com/office/drawing/2014/main" id="{05D93F3E-07DF-4955-B979-6091A2CD831C}"/>
              </a:ext>
              <a:ext uri="{C183D7F6-B498-43B3-948B-1728B52AA6E4}">
                <adec:decorative xmlns:adec="http://schemas.microsoft.com/office/drawing/2017/decorative" val="1"/>
              </a:ext>
            </a:extLst>
          </p:cNvPr>
          <p:cNvSpPr/>
          <p:nvPr>
            <p:custDataLst>
              <p:tags r:id="rId731"/>
            </p:custDataLst>
          </p:nvPr>
        </p:nvSpPr>
        <p:spPr>
          <a:xfrm>
            <a:off x="5784850" y="42595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32" name="Rectangle 731">
            <a:extLst>
              <a:ext uri="{FF2B5EF4-FFF2-40B4-BE49-F238E27FC236}">
                <a16:creationId xmlns:a16="http://schemas.microsoft.com/office/drawing/2014/main" id="{76A346DA-5EC9-477E-9AE6-EF1C9E0F7D3B}"/>
              </a:ext>
              <a:ext uri="{C183D7F6-B498-43B3-948B-1728B52AA6E4}">
                <adec:decorative xmlns:adec="http://schemas.microsoft.com/office/drawing/2017/decorative" val="1"/>
              </a:ext>
            </a:extLst>
          </p:cNvPr>
          <p:cNvSpPr/>
          <p:nvPr>
            <p:custDataLst>
              <p:tags r:id="rId732"/>
            </p:custDataLst>
          </p:nvPr>
        </p:nvSpPr>
        <p:spPr>
          <a:xfrm>
            <a:off x="5873750" y="42595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33" name="Rectangle 732">
            <a:extLst>
              <a:ext uri="{FF2B5EF4-FFF2-40B4-BE49-F238E27FC236}">
                <a16:creationId xmlns:a16="http://schemas.microsoft.com/office/drawing/2014/main" id="{DB36B4AB-2FD9-4DBD-ADC6-7C72E700803F}"/>
              </a:ext>
              <a:ext uri="{C183D7F6-B498-43B3-948B-1728B52AA6E4}">
                <adec:decorative xmlns:adec="http://schemas.microsoft.com/office/drawing/2017/decorative" val="1"/>
              </a:ext>
            </a:extLst>
          </p:cNvPr>
          <p:cNvSpPr/>
          <p:nvPr>
            <p:custDataLst>
              <p:tags r:id="rId733"/>
            </p:custDataLst>
          </p:nvPr>
        </p:nvSpPr>
        <p:spPr>
          <a:xfrm>
            <a:off x="5962650" y="42595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34" name="Rectangle 733">
            <a:extLst>
              <a:ext uri="{FF2B5EF4-FFF2-40B4-BE49-F238E27FC236}">
                <a16:creationId xmlns:a16="http://schemas.microsoft.com/office/drawing/2014/main" id="{F9FE92E2-7D7D-4CAD-A41D-A2E79DBE236B}"/>
              </a:ext>
              <a:ext uri="{C183D7F6-B498-43B3-948B-1728B52AA6E4}">
                <adec:decorative xmlns:adec="http://schemas.microsoft.com/office/drawing/2017/decorative" val="1"/>
              </a:ext>
            </a:extLst>
          </p:cNvPr>
          <p:cNvSpPr/>
          <p:nvPr>
            <p:custDataLst>
              <p:tags r:id="rId734"/>
            </p:custDataLst>
          </p:nvPr>
        </p:nvSpPr>
        <p:spPr>
          <a:xfrm>
            <a:off x="6051550" y="42595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35" name="Rectangle 734">
            <a:extLst>
              <a:ext uri="{FF2B5EF4-FFF2-40B4-BE49-F238E27FC236}">
                <a16:creationId xmlns:a16="http://schemas.microsoft.com/office/drawing/2014/main" id="{8C4C5452-1646-46BA-9E88-C874DAA17554}"/>
              </a:ext>
              <a:ext uri="{C183D7F6-B498-43B3-948B-1728B52AA6E4}">
                <adec:decorative xmlns:adec="http://schemas.microsoft.com/office/drawing/2017/decorative" val="1"/>
              </a:ext>
            </a:extLst>
          </p:cNvPr>
          <p:cNvSpPr/>
          <p:nvPr>
            <p:custDataLst>
              <p:tags r:id="rId735"/>
            </p:custDataLst>
          </p:nvPr>
        </p:nvSpPr>
        <p:spPr>
          <a:xfrm>
            <a:off x="6140450" y="42595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36" name="Rectangle 735">
            <a:extLst>
              <a:ext uri="{FF2B5EF4-FFF2-40B4-BE49-F238E27FC236}">
                <a16:creationId xmlns:a16="http://schemas.microsoft.com/office/drawing/2014/main" id="{A5623341-51CF-4CE3-9DC5-CEAB0341C274}"/>
              </a:ext>
              <a:ext uri="{C183D7F6-B498-43B3-948B-1728B52AA6E4}">
                <adec:decorative xmlns:adec="http://schemas.microsoft.com/office/drawing/2017/decorative" val="1"/>
              </a:ext>
            </a:extLst>
          </p:cNvPr>
          <p:cNvSpPr/>
          <p:nvPr>
            <p:custDataLst>
              <p:tags r:id="rId736"/>
            </p:custDataLst>
          </p:nvPr>
        </p:nvSpPr>
        <p:spPr>
          <a:xfrm>
            <a:off x="6229350" y="42595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37" name="Rectangle 736">
            <a:extLst>
              <a:ext uri="{FF2B5EF4-FFF2-40B4-BE49-F238E27FC236}">
                <a16:creationId xmlns:a16="http://schemas.microsoft.com/office/drawing/2014/main" id="{FD144CE7-3DEE-4540-8322-C12450DCC21F}"/>
              </a:ext>
              <a:ext uri="{C183D7F6-B498-43B3-948B-1728B52AA6E4}">
                <adec:decorative xmlns:adec="http://schemas.microsoft.com/office/drawing/2017/decorative" val="1"/>
              </a:ext>
            </a:extLst>
          </p:cNvPr>
          <p:cNvSpPr/>
          <p:nvPr>
            <p:custDataLst>
              <p:tags r:id="rId737"/>
            </p:custDataLst>
          </p:nvPr>
        </p:nvSpPr>
        <p:spPr>
          <a:xfrm>
            <a:off x="6318250" y="42595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38" name="Rectangle 737">
            <a:extLst>
              <a:ext uri="{FF2B5EF4-FFF2-40B4-BE49-F238E27FC236}">
                <a16:creationId xmlns:a16="http://schemas.microsoft.com/office/drawing/2014/main" id="{F5DDD128-5854-4938-89E3-87CD2C64C57E}"/>
              </a:ext>
              <a:ext uri="{C183D7F6-B498-43B3-948B-1728B52AA6E4}">
                <adec:decorative xmlns:adec="http://schemas.microsoft.com/office/drawing/2017/decorative" val="1"/>
              </a:ext>
            </a:extLst>
          </p:cNvPr>
          <p:cNvSpPr/>
          <p:nvPr>
            <p:custDataLst>
              <p:tags r:id="rId738"/>
            </p:custDataLst>
          </p:nvPr>
        </p:nvSpPr>
        <p:spPr>
          <a:xfrm>
            <a:off x="6407150" y="42595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39" name="Rectangle 738">
            <a:extLst>
              <a:ext uri="{FF2B5EF4-FFF2-40B4-BE49-F238E27FC236}">
                <a16:creationId xmlns:a16="http://schemas.microsoft.com/office/drawing/2014/main" id="{1E735259-FA56-44D8-B006-D8DD10FEE9E4}"/>
              </a:ext>
              <a:ext uri="{C183D7F6-B498-43B3-948B-1728B52AA6E4}">
                <adec:decorative xmlns:adec="http://schemas.microsoft.com/office/drawing/2017/decorative" val="1"/>
              </a:ext>
            </a:extLst>
          </p:cNvPr>
          <p:cNvSpPr/>
          <p:nvPr>
            <p:custDataLst>
              <p:tags r:id="rId739"/>
            </p:custDataLst>
          </p:nvPr>
        </p:nvSpPr>
        <p:spPr>
          <a:xfrm>
            <a:off x="6496050" y="42595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40" name="Rectangle 739">
            <a:extLst>
              <a:ext uri="{FF2B5EF4-FFF2-40B4-BE49-F238E27FC236}">
                <a16:creationId xmlns:a16="http://schemas.microsoft.com/office/drawing/2014/main" id="{82293B57-6744-4B7B-99BB-72C27ABE07E4}"/>
              </a:ext>
              <a:ext uri="{C183D7F6-B498-43B3-948B-1728B52AA6E4}">
                <adec:decorative xmlns:adec="http://schemas.microsoft.com/office/drawing/2017/decorative" val="1"/>
              </a:ext>
            </a:extLst>
          </p:cNvPr>
          <p:cNvSpPr/>
          <p:nvPr>
            <p:custDataLst>
              <p:tags r:id="rId740"/>
            </p:custDataLst>
          </p:nvPr>
        </p:nvSpPr>
        <p:spPr>
          <a:xfrm>
            <a:off x="6584950" y="42595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41" name="Rectangle 740">
            <a:extLst>
              <a:ext uri="{FF2B5EF4-FFF2-40B4-BE49-F238E27FC236}">
                <a16:creationId xmlns:a16="http://schemas.microsoft.com/office/drawing/2014/main" id="{E3F5946D-5770-48E0-AA4B-019DB6362B1A}"/>
              </a:ext>
              <a:ext uri="{C183D7F6-B498-43B3-948B-1728B52AA6E4}">
                <adec:decorative xmlns:adec="http://schemas.microsoft.com/office/drawing/2017/decorative" val="1"/>
              </a:ext>
            </a:extLst>
          </p:cNvPr>
          <p:cNvSpPr/>
          <p:nvPr>
            <p:custDataLst>
              <p:tags r:id="rId741"/>
            </p:custDataLst>
          </p:nvPr>
        </p:nvSpPr>
        <p:spPr>
          <a:xfrm>
            <a:off x="6673850" y="42595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42" name="Rectangle 741">
            <a:extLst>
              <a:ext uri="{FF2B5EF4-FFF2-40B4-BE49-F238E27FC236}">
                <a16:creationId xmlns:a16="http://schemas.microsoft.com/office/drawing/2014/main" id="{8CD20959-75A2-4F81-A78C-00DB0756845D}"/>
              </a:ext>
              <a:ext uri="{C183D7F6-B498-43B3-948B-1728B52AA6E4}">
                <adec:decorative xmlns:adec="http://schemas.microsoft.com/office/drawing/2017/decorative" val="1"/>
              </a:ext>
            </a:extLst>
          </p:cNvPr>
          <p:cNvSpPr/>
          <p:nvPr>
            <p:custDataLst>
              <p:tags r:id="rId742"/>
            </p:custDataLst>
          </p:nvPr>
        </p:nvSpPr>
        <p:spPr>
          <a:xfrm>
            <a:off x="6762750" y="42595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43" name="Rectangle 742">
            <a:extLst>
              <a:ext uri="{FF2B5EF4-FFF2-40B4-BE49-F238E27FC236}">
                <a16:creationId xmlns:a16="http://schemas.microsoft.com/office/drawing/2014/main" id="{FE752AB3-751D-4C0A-A2A2-49BC1A9A4840}"/>
              </a:ext>
              <a:ext uri="{C183D7F6-B498-43B3-948B-1728B52AA6E4}">
                <adec:decorative xmlns:adec="http://schemas.microsoft.com/office/drawing/2017/decorative" val="1"/>
              </a:ext>
            </a:extLst>
          </p:cNvPr>
          <p:cNvSpPr/>
          <p:nvPr>
            <p:custDataLst>
              <p:tags r:id="rId743"/>
            </p:custDataLst>
          </p:nvPr>
        </p:nvSpPr>
        <p:spPr>
          <a:xfrm>
            <a:off x="6851650" y="42595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44" name="Rectangle 743">
            <a:extLst>
              <a:ext uri="{FF2B5EF4-FFF2-40B4-BE49-F238E27FC236}">
                <a16:creationId xmlns:a16="http://schemas.microsoft.com/office/drawing/2014/main" id="{E989D732-1DDD-476D-8D50-B1F035205EB0}"/>
              </a:ext>
              <a:ext uri="{C183D7F6-B498-43B3-948B-1728B52AA6E4}">
                <adec:decorative xmlns:adec="http://schemas.microsoft.com/office/drawing/2017/decorative" val="1"/>
              </a:ext>
            </a:extLst>
          </p:cNvPr>
          <p:cNvSpPr/>
          <p:nvPr>
            <p:custDataLst>
              <p:tags r:id="rId744"/>
            </p:custDataLst>
          </p:nvPr>
        </p:nvSpPr>
        <p:spPr>
          <a:xfrm>
            <a:off x="6940550" y="42595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45" name="Rectangle 744">
            <a:extLst>
              <a:ext uri="{FF2B5EF4-FFF2-40B4-BE49-F238E27FC236}">
                <a16:creationId xmlns:a16="http://schemas.microsoft.com/office/drawing/2014/main" id="{703ED836-06D2-41F3-8958-31BD1F2E910D}"/>
              </a:ext>
              <a:ext uri="{C183D7F6-B498-43B3-948B-1728B52AA6E4}">
                <adec:decorative xmlns:adec="http://schemas.microsoft.com/office/drawing/2017/decorative" val="1"/>
              </a:ext>
            </a:extLst>
          </p:cNvPr>
          <p:cNvSpPr/>
          <p:nvPr>
            <p:custDataLst>
              <p:tags r:id="rId745"/>
            </p:custDataLst>
          </p:nvPr>
        </p:nvSpPr>
        <p:spPr>
          <a:xfrm>
            <a:off x="7029450" y="42595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46" name="Rectangle 745">
            <a:extLst>
              <a:ext uri="{FF2B5EF4-FFF2-40B4-BE49-F238E27FC236}">
                <a16:creationId xmlns:a16="http://schemas.microsoft.com/office/drawing/2014/main" id="{F1EE03CB-F1B1-4FC7-8B2E-A5F4F25B140A}"/>
              </a:ext>
              <a:ext uri="{C183D7F6-B498-43B3-948B-1728B52AA6E4}">
                <adec:decorative xmlns:adec="http://schemas.microsoft.com/office/drawing/2017/decorative" val="1"/>
              </a:ext>
            </a:extLst>
          </p:cNvPr>
          <p:cNvSpPr/>
          <p:nvPr>
            <p:custDataLst>
              <p:tags r:id="rId746"/>
            </p:custDataLst>
          </p:nvPr>
        </p:nvSpPr>
        <p:spPr>
          <a:xfrm>
            <a:off x="7118350" y="42595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47" name="Rectangle 746">
            <a:extLst>
              <a:ext uri="{FF2B5EF4-FFF2-40B4-BE49-F238E27FC236}">
                <a16:creationId xmlns:a16="http://schemas.microsoft.com/office/drawing/2014/main" id="{C138E54D-9B57-4CCD-B6E2-919E18DE3B56}"/>
              </a:ext>
              <a:ext uri="{C183D7F6-B498-43B3-948B-1728B52AA6E4}">
                <adec:decorative xmlns:adec="http://schemas.microsoft.com/office/drawing/2017/decorative" val="1"/>
              </a:ext>
            </a:extLst>
          </p:cNvPr>
          <p:cNvSpPr/>
          <p:nvPr>
            <p:custDataLst>
              <p:tags r:id="rId747"/>
            </p:custDataLst>
          </p:nvPr>
        </p:nvSpPr>
        <p:spPr>
          <a:xfrm>
            <a:off x="7207250" y="42595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48" name="Rectangle 747">
            <a:extLst>
              <a:ext uri="{FF2B5EF4-FFF2-40B4-BE49-F238E27FC236}">
                <a16:creationId xmlns:a16="http://schemas.microsoft.com/office/drawing/2014/main" id="{5B1CF64A-CBE1-44F6-A0F7-C1DDC8DE9819}"/>
              </a:ext>
              <a:ext uri="{C183D7F6-B498-43B3-948B-1728B52AA6E4}">
                <adec:decorative xmlns:adec="http://schemas.microsoft.com/office/drawing/2017/decorative" val="1"/>
              </a:ext>
            </a:extLst>
          </p:cNvPr>
          <p:cNvSpPr/>
          <p:nvPr>
            <p:custDataLst>
              <p:tags r:id="rId748"/>
            </p:custDataLst>
          </p:nvPr>
        </p:nvSpPr>
        <p:spPr>
          <a:xfrm>
            <a:off x="7296150" y="42595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49" name="Rectangle 748">
            <a:extLst>
              <a:ext uri="{FF2B5EF4-FFF2-40B4-BE49-F238E27FC236}">
                <a16:creationId xmlns:a16="http://schemas.microsoft.com/office/drawing/2014/main" id="{85E02CD5-7B18-4DA3-B175-C3EE68A04CC2}"/>
              </a:ext>
              <a:ext uri="{C183D7F6-B498-43B3-948B-1728B52AA6E4}">
                <adec:decorative xmlns:adec="http://schemas.microsoft.com/office/drawing/2017/decorative" val="1"/>
              </a:ext>
            </a:extLst>
          </p:cNvPr>
          <p:cNvSpPr/>
          <p:nvPr>
            <p:custDataLst>
              <p:tags r:id="rId749"/>
            </p:custDataLst>
          </p:nvPr>
        </p:nvSpPr>
        <p:spPr>
          <a:xfrm>
            <a:off x="7385050" y="42595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50" name="Rectangle 749">
            <a:extLst>
              <a:ext uri="{FF2B5EF4-FFF2-40B4-BE49-F238E27FC236}">
                <a16:creationId xmlns:a16="http://schemas.microsoft.com/office/drawing/2014/main" id="{A26671C6-BEFA-4BCB-9873-F13CDF8ED156}"/>
              </a:ext>
              <a:ext uri="{C183D7F6-B498-43B3-948B-1728B52AA6E4}">
                <adec:decorative xmlns:adec="http://schemas.microsoft.com/office/drawing/2017/decorative" val="1"/>
              </a:ext>
            </a:extLst>
          </p:cNvPr>
          <p:cNvSpPr/>
          <p:nvPr>
            <p:custDataLst>
              <p:tags r:id="rId750"/>
            </p:custDataLst>
          </p:nvPr>
        </p:nvSpPr>
        <p:spPr>
          <a:xfrm>
            <a:off x="7473950" y="42595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51" name="Rectangle 750">
            <a:extLst>
              <a:ext uri="{FF2B5EF4-FFF2-40B4-BE49-F238E27FC236}">
                <a16:creationId xmlns:a16="http://schemas.microsoft.com/office/drawing/2014/main" id="{CB987EBF-EE56-426C-AD7A-C6A545FAA35F}"/>
              </a:ext>
              <a:ext uri="{C183D7F6-B498-43B3-948B-1728B52AA6E4}">
                <adec:decorative xmlns:adec="http://schemas.microsoft.com/office/drawing/2017/decorative" val="1"/>
              </a:ext>
            </a:extLst>
          </p:cNvPr>
          <p:cNvSpPr/>
          <p:nvPr>
            <p:custDataLst>
              <p:tags r:id="rId751"/>
            </p:custDataLst>
          </p:nvPr>
        </p:nvSpPr>
        <p:spPr>
          <a:xfrm>
            <a:off x="7562850" y="42595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52" name="Rectangle 751">
            <a:extLst>
              <a:ext uri="{FF2B5EF4-FFF2-40B4-BE49-F238E27FC236}">
                <a16:creationId xmlns:a16="http://schemas.microsoft.com/office/drawing/2014/main" id="{D6825EF7-4258-45AD-B202-EFDF6970D92D}"/>
              </a:ext>
              <a:ext uri="{C183D7F6-B498-43B3-948B-1728B52AA6E4}">
                <adec:decorative xmlns:adec="http://schemas.microsoft.com/office/drawing/2017/decorative" val="1"/>
              </a:ext>
            </a:extLst>
          </p:cNvPr>
          <p:cNvSpPr/>
          <p:nvPr>
            <p:custDataLst>
              <p:tags r:id="rId752"/>
            </p:custDataLst>
          </p:nvPr>
        </p:nvSpPr>
        <p:spPr>
          <a:xfrm>
            <a:off x="7651750" y="42595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53" name="Rectangle 752">
            <a:extLst>
              <a:ext uri="{FF2B5EF4-FFF2-40B4-BE49-F238E27FC236}">
                <a16:creationId xmlns:a16="http://schemas.microsoft.com/office/drawing/2014/main" id="{3AE7A050-5596-4FBC-8FCE-ED0F9359B533}"/>
              </a:ext>
              <a:ext uri="{C183D7F6-B498-43B3-948B-1728B52AA6E4}">
                <adec:decorative xmlns:adec="http://schemas.microsoft.com/office/drawing/2017/decorative" val="1"/>
              </a:ext>
            </a:extLst>
          </p:cNvPr>
          <p:cNvSpPr/>
          <p:nvPr>
            <p:custDataLst>
              <p:tags r:id="rId753"/>
            </p:custDataLst>
          </p:nvPr>
        </p:nvSpPr>
        <p:spPr>
          <a:xfrm>
            <a:off x="7740650" y="42595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54" name="Rectangle 753">
            <a:extLst>
              <a:ext uri="{FF2B5EF4-FFF2-40B4-BE49-F238E27FC236}">
                <a16:creationId xmlns:a16="http://schemas.microsoft.com/office/drawing/2014/main" id="{FEE67A62-3A8C-485A-9DD4-0D3576E4714C}"/>
              </a:ext>
              <a:ext uri="{C183D7F6-B498-43B3-948B-1728B52AA6E4}">
                <adec:decorative xmlns:adec="http://schemas.microsoft.com/office/drawing/2017/decorative" val="1"/>
              </a:ext>
            </a:extLst>
          </p:cNvPr>
          <p:cNvSpPr/>
          <p:nvPr>
            <p:custDataLst>
              <p:tags r:id="rId754"/>
            </p:custDataLst>
          </p:nvPr>
        </p:nvSpPr>
        <p:spPr>
          <a:xfrm>
            <a:off x="5340350" y="43484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55" name="Rectangle 754">
            <a:extLst>
              <a:ext uri="{FF2B5EF4-FFF2-40B4-BE49-F238E27FC236}">
                <a16:creationId xmlns:a16="http://schemas.microsoft.com/office/drawing/2014/main" id="{D1EC9E6D-58A8-4F88-9EAF-5E237517E11C}"/>
              </a:ext>
              <a:ext uri="{C183D7F6-B498-43B3-948B-1728B52AA6E4}">
                <adec:decorative xmlns:adec="http://schemas.microsoft.com/office/drawing/2017/decorative" val="1"/>
              </a:ext>
            </a:extLst>
          </p:cNvPr>
          <p:cNvSpPr/>
          <p:nvPr>
            <p:custDataLst>
              <p:tags r:id="rId755"/>
            </p:custDataLst>
          </p:nvPr>
        </p:nvSpPr>
        <p:spPr>
          <a:xfrm>
            <a:off x="5429250" y="43484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56" name="Rectangle 755">
            <a:extLst>
              <a:ext uri="{FF2B5EF4-FFF2-40B4-BE49-F238E27FC236}">
                <a16:creationId xmlns:a16="http://schemas.microsoft.com/office/drawing/2014/main" id="{A0325E97-6DC8-4644-A6C4-025544D936CD}"/>
              </a:ext>
              <a:ext uri="{C183D7F6-B498-43B3-948B-1728B52AA6E4}">
                <adec:decorative xmlns:adec="http://schemas.microsoft.com/office/drawing/2017/decorative" val="1"/>
              </a:ext>
            </a:extLst>
          </p:cNvPr>
          <p:cNvSpPr/>
          <p:nvPr>
            <p:custDataLst>
              <p:tags r:id="rId756"/>
            </p:custDataLst>
          </p:nvPr>
        </p:nvSpPr>
        <p:spPr>
          <a:xfrm>
            <a:off x="5518150" y="43484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57" name="Rectangle 756">
            <a:extLst>
              <a:ext uri="{FF2B5EF4-FFF2-40B4-BE49-F238E27FC236}">
                <a16:creationId xmlns:a16="http://schemas.microsoft.com/office/drawing/2014/main" id="{AFC137F5-446D-4562-A7A9-206B16A714B0}"/>
              </a:ext>
              <a:ext uri="{C183D7F6-B498-43B3-948B-1728B52AA6E4}">
                <adec:decorative xmlns:adec="http://schemas.microsoft.com/office/drawing/2017/decorative" val="1"/>
              </a:ext>
            </a:extLst>
          </p:cNvPr>
          <p:cNvSpPr/>
          <p:nvPr>
            <p:custDataLst>
              <p:tags r:id="rId757"/>
            </p:custDataLst>
          </p:nvPr>
        </p:nvSpPr>
        <p:spPr>
          <a:xfrm>
            <a:off x="5607050" y="43484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58" name="Rectangle 757">
            <a:extLst>
              <a:ext uri="{FF2B5EF4-FFF2-40B4-BE49-F238E27FC236}">
                <a16:creationId xmlns:a16="http://schemas.microsoft.com/office/drawing/2014/main" id="{16B6955F-3430-46C3-A1EF-2B1DEC108B9B}"/>
              </a:ext>
              <a:ext uri="{C183D7F6-B498-43B3-948B-1728B52AA6E4}">
                <adec:decorative xmlns:adec="http://schemas.microsoft.com/office/drawing/2017/decorative" val="1"/>
              </a:ext>
            </a:extLst>
          </p:cNvPr>
          <p:cNvSpPr/>
          <p:nvPr>
            <p:custDataLst>
              <p:tags r:id="rId758"/>
            </p:custDataLst>
          </p:nvPr>
        </p:nvSpPr>
        <p:spPr>
          <a:xfrm>
            <a:off x="5695950" y="43484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59" name="Rectangle 758">
            <a:extLst>
              <a:ext uri="{FF2B5EF4-FFF2-40B4-BE49-F238E27FC236}">
                <a16:creationId xmlns:a16="http://schemas.microsoft.com/office/drawing/2014/main" id="{2AF74D10-DD4E-4A62-BB2A-8AAB9DD05C3F}"/>
              </a:ext>
              <a:ext uri="{C183D7F6-B498-43B3-948B-1728B52AA6E4}">
                <adec:decorative xmlns:adec="http://schemas.microsoft.com/office/drawing/2017/decorative" val="1"/>
              </a:ext>
            </a:extLst>
          </p:cNvPr>
          <p:cNvSpPr/>
          <p:nvPr>
            <p:custDataLst>
              <p:tags r:id="rId759"/>
            </p:custDataLst>
          </p:nvPr>
        </p:nvSpPr>
        <p:spPr>
          <a:xfrm>
            <a:off x="5784850" y="43484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60" name="Rectangle 759">
            <a:extLst>
              <a:ext uri="{FF2B5EF4-FFF2-40B4-BE49-F238E27FC236}">
                <a16:creationId xmlns:a16="http://schemas.microsoft.com/office/drawing/2014/main" id="{202AFAB6-7FC1-40F3-B8BB-EF780CD3AF97}"/>
              </a:ext>
              <a:ext uri="{C183D7F6-B498-43B3-948B-1728B52AA6E4}">
                <adec:decorative xmlns:adec="http://schemas.microsoft.com/office/drawing/2017/decorative" val="1"/>
              </a:ext>
            </a:extLst>
          </p:cNvPr>
          <p:cNvSpPr/>
          <p:nvPr>
            <p:custDataLst>
              <p:tags r:id="rId760"/>
            </p:custDataLst>
          </p:nvPr>
        </p:nvSpPr>
        <p:spPr>
          <a:xfrm>
            <a:off x="5873750" y="43484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61" name="Rectangle 760">
            <a:extLst>
              <a:ext uri="{FF2B5EF4-FFF2-40B4-BE49-F238E27FC236}">
                <a16:creationId xmlns:a16="http://schemas.microsoft.com/office/drawing/2014/main" id="{437AE677-EFC5-44DD-A5CB-B55994AE5342}"/>
              </a:ext>
              <a:ext uri="{C183D7F6-B498-43B3-948B-1728B52AA6E4}">
                <adec:decorative xmlns:adec="http://schemas.microsoft.com/office/drawing/2017/decorative" val="1"/>
              </a:ext>
            </a:extLst>
          </p:cNvPr>
          <p:cNvSpPr/>
          <p:nvPr>
            <p:custDataLst>
              <p:tags r:id="rId761"/>
            </p:custDataLst>
          </p:nvPr>
        </p:nvSpPr>
        <p:spPr>
          <a:xfrm>
            <a:off x="5962650" y="43484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62" name="Rectangle 761">
            <a:extLst>
              <a:ext uri="{FF2B5EF4-FFF2-40B4-BE49-F238E27FC236}">
                <a16:creationId xmlns:a16="http://schemas.microsoft.com/office/drawing/2014/main" id="{93F8A6B6-84D9-49F0-A275-B9F470ED0A0B}"/>
              </a:ext>
              <a:ext uri="{C183D7F6-B498-43B3-948B-1728B52AA6E4}">
                <adec:decorative xmlns:adec="http://schemas.microsoft.com/office/drawing/2017/decorative" val="1"/>
              </a:ext>
            </a:extLst>
          </p:cNvPr>
          <p:cNvSpPr/>
          <p:nvPr>
            <p:custDataLst>
              <p:tags r:id="rId762"/>
            </p:custDataLst>
          </p:nvPr>
        </p:nvSpPr>
        <p:spPr>
          <a:xfrm>
            <a:off x="6051550" y="43484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63" name="Rectangle 762">
            <a:extLst>
              <a:ext uri="{FF2B5EF4-FFF2-40B4-BE49-F238E27FC236}">
                <a16:creationId xmlns:a16="http://schemas.microsoft.com/office/drawing/2014/main" id="{736CF9B5-6F49-4853-9050-18A86BB78FC1}"/>
              </a:ext>
              <a:ext uri="{C183D7F6-B498-43B3-948B-1728B52AA6E4}">
                <adec:decorative xmlns:adec="http://schemas.microsoft.com/office/drawing/2017/decorative" val="1"/>
              </a:ext>
            </a:extLst>
          </p:cNvPr>
          <p:cNvSpPr/>
          <p:nvPr>
            <p:custDataLst>
              <p:tags r:id="rId763"/>
            </p:custDataLst>
          </p:nvPr>
        </p:nvSpPr>
        <p:spPr>
          <a:xfrm>
            <a:off x="6140450" y="43484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64" name="Rectangle 763">
            <a:extLst>
              <a:ext uri="{FF2B5EF4-FFF2-40B4-BE49-F238E27FC236}">
                <a16:creationId xmlns:a16="http://schemas.microsoft.com/office/drawing/2014/main" id="{1B6DC609-11BA-4F7B-BD3E-CCF06EA1E97B}"/>
              </a:ext>
              <a:ext uri="{C183D7F6-B498-43B3-948B-1728B52AA6E4}">
                <adec:decorative xmlns:adec="http://schemas.microsoft.com/office/drawing/2017/decorative" val="1"/>
              </a:ext>
            </a:extLst>
          </p:cNvPr>
          <p:cNvSpPr/>
          <p:nvPr>
            <p:custDataLst>
              <p:tags r:id="rId764"/>
            </p:custDataLst>
          </p:nvPr>
        </p:nvSpPr>
        <p:spPr>
          <a:xfrm>
            <a:off x="6229350" y="43484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65" name="Rectangle 764">
            <a:extLst>
              <a:ext uri="{FF2B5EF4-FFF2-40B4-BE49-F238E27FC236}">
                <a16:creationId xmlns:a16="http://schemas.microsoft.com/office/drawing/2014/main" id="{9233FF18-A62B-4754-9D3D-AB1CB018B552}"/>
              </a:ext>
              <a:ext uri="{C183D7F6-B498-43B3-948B-1728B52AA6E4}">
                <adec:decorative xmlns:adec="http://schemas.microsoft.com/office/drawing/2017/decorative" val="1"/>
              </a:ext>
            </a:extLst>
          </p:cNvPr>
          <p:cNvSpPr/>
          <p:nvPr>
            <p:custDataLst>
              <p:tags r:id="rId765"/>
            </p:custDataLst>
          </p:nvPr>
        </p:nvSpPr>
        <p:spPr>
          <a:xfrm>
            <a:off x="6318250" y="43484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66" name="Rectangle 765">
            <a:extLst>
              <a:ext uri="{FF2B5EF4-FFF2-40B4-BE49-F238E27FC236}">
                <a16:creationId xmlns:a16="http://schemas.microsoft.com/office/drawing/2014/main" id="{10CE720E-6D72-4406-99E1-79DA3A5597FA}"/>
              </a:ext>
              <a:ext uri="{C183D7F6-B498-43B3-948B-1728B52AA6E4}">
                <adec:decorative xmlns:adec="http://schemas.microsoft.com/office/drawing/2017/decorative" val="1"/>
              </a:ext>
            </a:extLst>
          </p:cNvPr>
          <p:cNvSpPr/>
          <p:nvPr>
            <p:custDataLst>
              <p:tags r:id="rId766"/>
            </p:custDataLst>
          </p:nvPr>
        </p:nvSpPr>
        <p:spPr>
          <a:xfrm>
            <a:off x="6407150" y="43484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67" name="Rectangle 766">
            <a:extLst>
              <a:ext uri="{FF2B5EF4-FFF2-40B4-BE49-F238E27FC236}">
                <a16:creationId xmlns:a16="http://schemas.microsoft.com/office/drawing/2014/main" id="{EBA267D9-44B5-46C6-8F70-233D5C6A4B9B}"/>
              </a:ext>
              <a:ext uri="{C183D7F6-B498-43B3-948B-1728B52AA6E4}">
                <adec:decorative xmlns:adec="http://schemas.microsoft.com/office/drawing/2017/decorative" val="1"/>
              </a:ext>
            </a:extLst>
          </p:cNvPr>
          <p:cNvSpPr/>
          <p:nvPr>
            <p:custDataLst>
              <p:tags r:id="rId767"/>
            </p:custDataLst>
          </p:nvPr>
        </p:nvSpPr>
        <p:spPr>
          <a:xfrm>
            <a:off x="6496050" y="43484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68" name="Rectangle 767">
            <a:extLst>
              <a:ext uri="{FF2B5EF4-FFF2-40B4-BE49-F238E27FC236}">
                <a16:creationId xmlns:a16="http://schemas.microsoft.com/office/drawing/2014/main" id="{F9A59810-74F1-43E3-8F09-F87B6C48D0DE}"/>
              </a:ext>
              <a:ext uri="{C183D7F6-B498-43B3-948B-1728B52AA6E4}">
                <adec:decorative xmlns:adec="http://schemas.microsoft.com/office/drawing/2017/decorative" val="1"/>
              </a:ext>
            </a:extLst>
          </p:cNvPr>
          <p:cNvSpPr/>
          <p:nvPr>
            <p:custDataLst>
              <p:tags r:id="rId768"/>
            </p:custDataLst>
          </p:nvPr>
        </p:nvSpPr>
        <p:spPr>
          <a:xfrm>
            <a:off x="6584950" y="43484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69" name="Rectangle 768">
            <a:extLst>
              <a:ext uri="{FF2B5EF4-FFF2-40B4-BE49-F238E27FC236}">
                <a16:creationId xmlns:a16="http://schemas.microsoft.com/office/drawing/2014/main" id="{BDAC3F2A-569D-4ABC-AF59-A110520BC0F6}"/>
              </a:ext>
              <a:ext uri="{C183D7F6-B498-43B3-948B-1728B52AA6E4}">
                <adec:decorative xmlns:adec="http://schemas.microsoft.com/office/drawing/2017/decorative" val="1"/>
              </a:ext>
            </a:extLst>
          </p:cNvPr>
          <p:cNvSpPr/>
          <p:nvPr>
            <p:custDataLst>
              <p:tags r:id="rId769"/>
            </p:custDataLst>
          </p:nvPr>
        </p:nvSpPr>
        <p:spPr>
          <a:xfrm>
            <a:off x="6673850" y="43484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70" name="Rectangle 769">
            <a:extLst>
              <a:ext uri="{FF2B5EF4-FFF2-40B4-BE49-F238E27FC236}">
                <a16:creationId xmlns:a16="http://schemas.microsoft.com/office/drawing/2014/main" id="{DC1BBCFE-4D43-4E1C-9343-0DDA8D438D9C}"/>
              </a:ext>
              <a:ext uri="{C183D7F6-B498-43B3-948B-1728B52AA6E4}">
                <adec:decorative xmlns:adec="http://schemas.microsoft.com/office/drawing/2017/decorative" val="1"/>
              </a:ext>
            </a:extLst>
          </p:cNvPr>
          <p:cNvSpPr/>
          <p:nvPr>
            <p:custDataLst>
              <p:tags r:id="rId770"/>
            </p:custDataLst>
          </p:nvPr>
        </p:nvSpPr>
        <p:spPr>
          <a:xfrm>
            <a:off x="6762750" y="43484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71" name="Rectangle 770">
            <a:extLst>
              <a:ext uri="{FF2B5EF4-FFF2-40B4-BE49-F238E27FC236}">
                <a16:creationId xmlns:a16="http://schemas.microsoft.com/office/drawing/2014/main" id="{1FABF2B3-9E85-4CA3-94C7-60DCD729300D}"/>
              </a:ext>
              <a:ext uri="{C183D7F6-B498-43B3-948B-1728B52AA6E4}">
                <adec:decorative xmlns:adec="http://schemas.microsoft.com/office/drawing/2017/decorative" val="1"/>
              </a:ext>
            </a:extLst>
          </p:cNvPr>
          <p:cNvSpPr/>
          <p:nvPr>
            <p:custDataLst>
              <p:tags r:id="rId771"/>
            </p:custDataLst>
          </p:nvPr>
        </p:nvSpPr>
        <p:spPr>
          <a:xfrm>
            <a:off x="6851650" y="43484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72" name="Rectangle 771">
            <a:extLst>
              <a:ext uri="{FF2B5EF4-FFF2-40B4-BE49-F238E27FC236}">
                <a16:creationId xmlns:a16="http://schemas.microsoft.com/office/drawing/2014/main" id="{35EEF9DD-9136-4395-8B8D-72209B598204}"/>
              </a:ext>
              <a:ext uri="{C183D7F6-B498-43B3-948B-1728B52AA6E4}">
                <adec:decorative xmlns:adec="http://schemas.microsoft.com/office/drawing/2017/decorative" val="1"/>
              </a:ext>
            </a:extLst>
          </p:cNvPr>
          <p:cNvSpPr/>
          <p:nvPr>
            <p:custDataLst>
              <p:tags r:id="rId772"/>
            </p:custDataLst>
          </p:nvPr>
        </p:nvSpPr>
        <p:spPr>
          <a:xfrm>
            <a:off x="6940550" y="43484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73" name="Rectangle 772">
            <a:extLst>
              <a:ext uri="{FF2B5EF4-FFF2-40B4-BE49-F238E27FC236}">
                <a16:creationId xmlns:a16="http://schemas.microsoft.com/office/drawing/2014/main" id="{05720293-D84D-4D82-895D-8E6AC997B8BB}"/>
              </a:ext>
              <a:ext uri="{C183D7F6-B498-43B3-948B-1728B52AA6E4}">
                <adec:decorative xmlns:adec="http://schemas.microsoft.com/office/drawing/2017/decorative" val="1"/>
              </a:ext>
            </a:extLst>
          </p:cNvPr>
          <p:cNvSpPr/>
          <p:nvPr>
            <p:custDataLst>
              <p:tags r:id="rId773"/>
            </p:custDataLst>
          </p:nvPr>
        </p:nvSpPr>
        <p:spPr>
          <a:xfrm>
            <a:off x="7029450" y="43484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74" name="Rectangle 773">
            <a:extLst>
              <a:ext uri="{FF2B5EF4-FFF2-40B4-BE49-F238E27FC236}">
                <a16:creationId xmlns:a16="http://schemas.microsoft.com/office/drawing/2014/main" id="{BA3BFA15-863A-49FE-8867-05321CB971EA}"/>
              </a:ext>
              <a:ext uri="{C183D7F6-B498-43B3-948B-1728B52AA6E4}">
                <adec:decorative xmlns:adec="http://schemas.microsoft.com/office/drawing/2017/decorative" val="1"/>
              </a:ext>
            </a:extLst>
          </p:cNvPr>
          <p:cNvSpPr/>
          <p:nvPr>
            <p:custDataLst>
              <p:tags r:id="rId774"/>
            </p:custDataLst>
          </p:nvPr>
        </p:nvSpPr>
        <p:spPr>
          <a:xfrm>
            <a:off x="7118350" y="43484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75" name="Rectangle 774">
            <a:extLst>
              <a:ext uri="{FF2B5EF4-FFF2-40B4-BE49-F238E27FC236}">
                <a16:creationId xmlns:a16="http://schemas.microsoft.com/office/drawing/2014/main" id="{7F285D50-957F-4FC6-9928-21C954DAB9CB}"/>
              </a:ext>
              <a:ext uri="{C183D7F6-B498-43B3-948B-1728B52AA6E4}">
                <adec:decorative xmlns:adec="http://schemas.microsoft.com/office/drawing/2017/decorative" val="1"/>
              </a:ext>
            </a:extLst>
          </p:cNvPr>
          <p:cNvSpPr/>
          <p:nvPr>
            <p:custDataLst>
              <p:tags r:id="rId775"/>
            </p:custDataLst>
          </p:nvPr>
        </p:nvSpPr>
        <p:spPr>
          <a:xfrm>
            <a:off x="7207250" y="43484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76" name="Rectangle 775">
            <a:extLst>
              <a:ext uri="{FF2B5EF4-FFF2-40B4-BE49-F238E27FC236}">
                <a16:creationId xmlns:a16="http://schemas.microsoft.com/office/drawing/2014/main" id="{202A016D-D851-4A5F-938F-8541A03A5423}"/>
              </a:ext>
              <a:ext uri="{C183D7F6-B498-43B3-948B-1728B52AA6E4}">
                <adec:decorative xmlns:adec="http://schemas.microsoft.com/office/drawing/2017/decorative" val="1"/>
              </a:ext>
            </a:extLst>
          </p:cNvPr>
          <p:cNvSpPr/>
          <p:nvPr>
            <p:custDataLst>
              <p:tags r:id="rId776"/>
            </p:custDataLst>
          </p:nvPr>
        </p:nvSpPr>
        <p:spPr>
          <a:xfrm>
            <a:off x="7296150" y="43484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77" name="Rectangle 776">
            <a:extLst>
              <a:ext uri="{FF2B5EF4-FFF2-40B4-BE49-F238E27FC236}">
                <a16:creationId xmlns:a16="http://schemas.microsoft.com/office/drawing/2014/main" id="{312A3374-46C8-4659-880E-44CE02C3A28E}"/>
              </a:ext>
              <a:ext uri="{C183D7F6-B498-43B3-948B-1728B52AA6E4}">
                <adec:decorative xmlns:adec="http://schemas.microsoft.com/office/drawing/2017/decorative" val="1"/>
              </a:ext>
            </a:extLst>
          </p:cNvPr>
          <p:cNvSpPr/>
          <p:nvPr>
            <p:custDataLst>
              <p:tags r:id="rId777"/>
            </p:custDataLst>
          </p:nvPr>
        </p:nvSpPr>
        <p:spPr>
          <a:xfrm>
            <a:off x="7385050" y="43484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78" name="Rectangle 777">
            <a:extLst>
              <a:ext uri="{FF2B5EF4-FFF2-40B4-BE49-F238E27FC236}">
                <a16:creationId xmlns:a16="http://schemas.microsoft.com/office/drawing/2014/main" id="{5F078B6F-36BE-4FCF-8177-4C748030DF95}"/>
              </a:ext>
              <a:ext uri="{C183D7F6-B498-43B3-948B-1728B52AA6E4}">
                <adec:decorative xmlns:adec="http://schemas.microsoft.com/office/drawing/2017/decorative" val="1"/>
              </a:ext>
            </a:extLst>
          </p:cNvPr>
          <p:cNvSpPr/>
          <p:nvPr>
            <p:custDataLst>
              <p:tags r:id="rId778"/>
            </p:custDataLst>
          </p:nvPr>
        </p:nvSpPr>
        <p:spPr>
          <a:xfrm>
            <a:off x="7473950" y="43484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79" name="Rectangle 778">
            <a:extLst>
              <a:ext uri="{FF2B5EF4-FFF2-40B4-BE49-F238E27FC236}">
                <a16:creationId xmlns:a16="http://schemas.microsoft.com/office/drawing/2014/main" id="{53CC97DE-EF60-41CC-A20C-9C958187A5EC}"/>
              </a:ext>
              <a:ext uri="{C183D7F6-B498-43B3-948B-1728B52AA6E4}">
                <adec:decorative xmlns:adec="http://schemas.microsoft.com/office/drawing/2017/decorative" val="1"/>
              </a:ext>
            </a:extLst>
          </p:cNvPr>
          <p:cNvSpPr/>
          <p:nvPr>
            <p:custDataLst>
              <p:tags r:id="rId779"/>
            </p:custDataLst>
          </p:nvPr>
        </p:nvSpPr>
        <p:spPr>
          <a:xfrm>
            <a:off x="7562850" y="43484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80" name="Rectangle 779">
            <a:extLst>
              <a:ext uri="{FF2B5EF4-FFF2-40B4-BE49-F238E27FC236}">
                <a16:creationId xmlns:a16="http://schemas.microsoft.com/office/drawing/2014/main" id="{77E8F3AD-9693-4CAD-A4A0-262D4FD0F8EC}"/>
              </a:ext>
              <a:ext uri="{C183D7F6-B498-43B3-948B-1728B52AA6E4}">
                <adec:decorative xmlns:adec="http://schemas.microsoft.com/office/drawing/2017/decorative" val="1"/>
              </a:ext>
            </a:extLst>
          </p:cNvPr>
          <p:cNvSpPr/>
          <p:nvPr>
            <p:custDataLst>
              <p:tags r:id="rId780"/>
            </p:custDataLst>
          </p:nvPr>
        </p:nvSpPr>
        <p:spPr>
          <a:xfrm>
            <a:off x="7651750" y="43484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81" name="Rectangle 780">
            <a:extLst>
              <a:ext uri="{FF2B5EF4-FFF2-40B4-BE49-F238E27FC236}">
                <a16:creationId xmlns:a16="http://schemas.microsoft.com/office/drawing/2014/main" id="{085BC7C1-8A85-48D2-AC14-AA5C4608FFE2}"/>
              </a:ext>
              <a:ext uri="{C183D7F6-B498-43B3-948B-1728B52AA6E4}">
                <adec:decorative xmlns:adec="http://schemas.microsoft.com/office/drawing/2017/decorative" val="1"/>
              </a:ext>
            </a:extLst>
          </p:cNvPr>
          <p:cNvSpPr/>
          <p:nvPr>
            <p:custDataLst>
              <p:tags r:id="rId781"/>
            </p:custDataLst>
          </p:nvPr>
        </p:nvSpPr>
        <p:spPr>
          <a:xfrm>
            <a:off x="7740650" y="43484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82" name="Rectangle 781">
            <a:extLst>
              <a:ext uri="{FF2B5EF4-FFF2-40B4-BE49-F238E27FC236}">
                <a16:creationId xmlns:a16="http://schemas.microsoft.com/office/drawing/2014/main" id="{5ADDA1A6-6DBC-4347-A45E-072EAA977297}"/>
              </a:ext>
              <a:ext uri="{C183D7F6-B498-43B3-948B-1728B52AA6E4}">
                <adec:decorative xmlns:adec="http://schemas.microsoft.com/office/drawing/2017/decorative" val="1"/>
              </a:ext>
            </a:extLst>
          </p:cNvPr>
          <p:cNvSpPr/>
          <p:nvPr>
            <p:custDataLst>
              <p:tags r:id="rId782"/>
            </p:custDataLst>
          </p:nvPr>
        </p:nvSpPr>
        <p:spPr>
          <a:xfrm>
            <a:off x="7829550" y="43484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83" name="Rectangle 782">
            <a:extLst>
              <a:ext uri="{FF2B5EF4-FFF2-40B4-BE49-F238E27FC236}">
                <a16:creationId xmlns:a16="http://schemas.microsoft.com/office/drawing/2014/main" id="{06F2C3CD-BE64-4991-95D0-EDFA7B96527A}"/>
              </a:ext>
              <a:ext uri="{C183D7F6-B498-43B3-948B-1728B52AA6E4}">
                <adec:decorative xmlns:adec="http://schemas.microsoft.com/office/drawing/2017/decorative" val="1"/>
              </a:ext>
            </a:extLst>
          </p:cNvPr>
          <p:cNvSpPr/>
          <p:nvPr>
            <p:custDataLst>
              <p:tags r:id="rId783"/>
            </p:custDataLst>
          </p:nvPr>
        </p:nvSpPr>
        <p:spPr>
          <a:xfrm>
            <a:off x="5340350" y="44373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84" name="Rectangle 783">
            <a:extLst>
              <a:ext uri="{FF2B5EF4-FFF2-40B4-BE49-F238E27FC236}">
                <a16:creationId xmlns:a16="http://schemas.microsoft.com/office/drawing/2014/main" id="{1D769EA2-CBC3-4CE6-8237-4AFCFA7F3877}"/>
              </a:ext>
              <a:ext uri="{C183D7F6-B498-43B3-948B-1728B52AA6E4}">
                <adec:decorative xmlns:adec="http://schemas.microsoft.com/office/drawing/2017/decorative" val="1"/>
              </a:ext>
            </a:extLst>
          </p:cNvPr>
          <p:cNvSpPr/>
          <p:nvPr>
            <p:custDataLst>
              <p:tags r:id="rId784"/>
            </p:custDataLst>
          </p:nvPr>
        </p:nvSpPr>
        <p:spPr>
          <a:xfrm>
            <a:off x="5429250" y="44373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85" name="Rectangle 784">
            <a:extLst>
              <a:ext uri="{FF2B5EF4-FFF2-40B4-BE49-F238E27FC236}">
                <a16:creationId xmlns:a16="http://schemas.microsoft.com/office/drawing/2014/main" id="{66C8FA94-02D5-462F-9F23-36CF9FFB3CAC}"/>
              </a:ext>
              <a:ext uri="{C183D7F6-B498-43B3-948B-1728B52AA6E4}">
                <adec:decorative xmlns:adec="http://schemas.microsoft.com/office/drawing/2017/decorative" val="1"/>
              </a:ext>
            </a:extLst>
          </p:cNvPr>
          <p:cNvSpPr/>
          <p:nvPr>
            <p:custDataLst>
              <p:tags r:id="rId785"/>
            </p:custDataLst>
          </p:nvPr>
        </p:nvSpPr>
        <p:spPr>
          <a:xfrm>
            <a:off x="5518150" y="44373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86" name="Rectangle 785">
            <a:extLst>
              <a:ext uri="{FF2B5EF4-FFF2-40B4-BE49-F238E27FC236}">
                <a16:creationId xmlns:a16="http://schemas.microsoft.com/office/drawing/2014/main" id="{CD723441-6ACC-410C-8574-74CF379E4308}"/>
              </a:ext>
              <a:ext uri="{C183D7F6-B498-43B3-948B-1728B52AA6E4}">
                <adec:decorative xmlns:adec="http://schemas.microsoft.com/office/drawing/2017/decorative" val="1"/>
              </a:ext>
            </a:extLst>
          </p:cNvPr>
          <p:cNvSpPr/>
          <p:nvPr>
            <p:custDataLst>
              <p:tags r:id="rId786"/>
            </p:custDataLst>
          </p:nvPr>
        </p:nvSpPr>
        <p:spPr>
          <a:xfrm>
            <a:off x="5607050" y="44373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87" name="Rectangle 786">
            <a:extLst>
              <a:ext uri="{FF2B5EF4-FFF2-40B4-BE49-F238E27FC236}">
                <a16:creationId xmlns:a16="http://schemas.microsoft.com/office/drawing/2014/main" id="{7BD6FF06-2A09-4014-B057-5BA926BA41BF}"/>
              </a:ext>
              <a:ext uri="{C183D7F6-B498-43B3-948B-1728B52AA6E4}">
                <adec:decorative xmlns:adec="http://schemas.microsoft.com/office/drawing/2017/decorative" val="1"/>
              </a:ext>
            </a:extLst>
          </p:cNvPr>
          <p:cNvSpPr/>
          <p:nvPr>
            <p:custDataLst>
              <p:tags r:id="rId787"/>
            </p:custDataLst>
          </p:nvPr>
        </p:nvSpPr>
        <p:spPr>
          <a:xfrm>
            <a:off x="5695950" y="44373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88" name="Rectangle 787">
            <a:extLst>
              <a:ext uri="{FF2B5EF4-FFF2-40B4-BE49-F238E27FC236}">
                <a16:creationId xmlns:a16="http://schemas.microsoft.com/office/drawing/2014/main" id="{18433AFC-8805-4B60-92F5-1817BB5E5F10}"/>
              </a:ext>
              <a:ext uri="{C183D7F6-B498-43B3-948B-1728B52AA6E4}">
                <adec:decorative xmlns:adec="http://schemas.microsoft.com/office/drawing/2017/decorative" val="1"/>
              </a:ext>
            </a:extLst>
          </p:cNvPr>
          <p:cNvSpPr/>
          <p:nvPr>
            <p:custDataLst>
              <p:tags r:id="rId788"/>
            </p:custDataLst>
          </p:nvPr>
        </p:nvSpPr>
        <p:spPr>
          <a:xfrm>
            <a:off x="5784850" y="44373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89" name="Rectangle 788">
            <a:extLst>
              <a:ext uri="{FF2B5EF4-FFF2-40B4-BE49-F238E27FC236}">
                <a16:creationId xmlns:a16="http://schemas.microsoft.com/office/drawing/2014/main" id="{AFB08337-343B-43E6-925C-82AD7DBA9D37}"/>
              </a:ext>
              <a:ext uri="{C183D7F6-B498-43B3-948B-1728B52AA6E4}">
                <adec:decorative xmlns:adec="http://schemas.microsoft.com/office/drawing/2017/decorative" val="1"/>
              </a:ext>
            </a:extLst>
          </p:cNvPr>
          <p:cNvSpPr/>
          <p:nvPr>
            <p:custDataLst>
              <p:tags r:id="rId789"/>
            </p:custDataLst>
          </p:nvPr>
        </p:nvSpPr>
        <p:spPr>
          <a:xfrm>
            <a:off x="5873750" y="44373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90" name="Rectangle 789">
            <a:extLst>
              <a:ext uri="{FF2B5EF4-FFF2-40B4-BE49-F238E27FC236}">
                <a16:creationId xmlns:a16="http://schemas.microsoft.com/office/drawing/2014/main" id="{0EA70546-7058-4CED-8577-6D7C08A07711}"/>
              </a:ext>
              <a:ext uri="{C183D7F6-B498-43B3-948B-1728B52AA6E4}">
                <adec:decorative xmlns:adec="http://schemas.microsoft.com/office/drawing/2017/decorative" val="1"/>
              </a:ext>
            </a:extLst>
          </p:cNvPr>
          <p:cNvSpPr/>
          <p:nvPr>
            <p:custDataLst>
              <p:tags r:id="rId790"/>
            </p:custDataLst>
          </p:nvPr>
        </p:nvSpPr>
        <p:spPr>
          <a:xfrm>
            <a:off x="5962650" y="44373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91" name="Rectangle 790">
            <a:extLst>
              <a:ext uri="{FF2B5EF4-FFF2-40B4-BE49-F238E27FC236}">
                <a16:creationId xmlns:a16="http://schemas.microsoft.com/office/drawing/2014/main" id="{D98201CE-02E9-4AC8-BD25-DC80EB72C5EE}"/>
              </a:ext>
              <a:ext uri="{C183D7F6-B498-43B3-948B-1728B52AA6E4}">
                <adec:decorative xmlns:adec="http://schemas.microsoft.com/office/drawing/2017/decorative" val="1"/>
              </a:ext>
            </a:extLst>
          </p:cNvPr>
          <p:cNvSpPr/>
          <p:nvPr>
            <p:custDataLst>
              <p:tags r:id="rId791"/>
            </p:custDataLst>
          </p:nvPr>
        </p:nvSpPr>
        <p:spPr>
          <a:xfrm>
            <a:off x="6051550" y="44373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92" name="Rectangle 791">
            <a:extLst>
              <a:ext uri="{FF2B5EF4-FFF2-40B4-BE49-F238E27FC236}">
                <a16:creationId xmlns:a16="http://schemas.microsoft.com/office/drawing/2014/main" id="{80E71C1C-206E-4405-8507-0E25EC78CE3D}"/>
              </a:ext>
              <a:ext uri="{C183D7F6-B498-43B3-948B-1728B52AA6E4}">
                <adec:decorative xmlns:adec="http://schemas.microsoft.com/office/drawing/2017/decorative" val="1"/>
              </a:ext>
            </a:extLst>
          </p:cNvPr>
          <p:cNvSpPr/>
          <p:nvPr>
            <p:custDataLst>
              <p:tags r:id="rId792"/>
            </p:custDataLst>
          </p:nvPr>
        </p:nvSpPr>
        <p:spPr>
          <a:xfrm>
            <a:off x="6140450" y="44373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93" name="Rectangle 792">
            <a:extLst>
              <a:ext uri="{FF2B5EF4-FFF2-40B4-BE49-F238E27FC236}">
                <a16:creationId xmlns:a16="http://schemas.microsoft.com/office/drawing/2014/main" id="{584B18A1-B50C-4E62-8379-AFB699E4BB8B}"/>
              </a:ext>
              <a:ext uri="{C183D7F6-B498-43B3-948B-1728B52AA6E4}">
                <adec:decorative xmlns:adec="http://schemas.microsoft.com/office/drawing/2017/decorative" val="1"/>
              </a:ext>
            </a:extLst>
          </p:cNvPr>
          <p:cNvSpPr/>
          <p:nvPr>
            <p:custDataLst>
              <p:tags r:id="rId793"/>
            </p:custDataLst>
          </p:nvPr>
        </p:nvSpPr>
        <p:spPr>
          <a:xfrm>
            <a:off x="6229350" y="44373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94" name="Rectangle 793">
            <a:extLst>
              <a:ext uri="{FF2B5EF4-FFF2-40B4-BE49-F238E27FC236}">
                <a16:creationId xmlns:a16="http://schemas.microsoft.com/office/drawing/2014/main" id="{581AD208-F795-45F5-A219-38052CE20D4C}"/>
              </a:ext>
              <a:ext uri="{C183D7F6-B498-43B3-948B-1728B52AA6E4}">
                <adec:decorative xmlns:adec="http://schemas.microsoft.com/office/drawing/2017/decorative" val="1"/>
              </a:ext>
            </a:extLst>
          </p:cNvPr>
          <p:cNvSpPr/>
          <p:nvPr>
            <p:custDataLst>
              <p:tags r:id="rId794"/>
            </p:custDataLst>
          </p:nvPr>
        </p:nvSpPr>
        <p:spPr>
          <a:xfrm>
            <a:off x="6318250" y="44373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95" name="Rectangle 794">
            <a:extLst>
              <a:ext uri="{FF2B5EF4-FFF2-40B4-BE49-F238E27FC236}">
                <a16:creationId xmlns:a16="http://schemas.microsoft.com/office/drawing/2014/main" id="{44672D93-69D6-42A9-923A-CF0B20C457AF}"/>
              </a:ext>
              <a:ext uri="{C183D7F6-B498-43B3-948B-1728B52AA6E4}">
                <adec:decorative xmlns:adec="http://schemas.microsoft.com/office/drawing/2017/decorative" val="1"/>
              </a:ext>
            </a:extLst>
          </p:cNvPr>
          <p:cNvSpPr/>
          <p:nvPr>
            <p:custDataLst>
              <p:tags r:id="rId795"/>
            </p:custDataLst>
          </p:nvPr>
        </p:nvSpPr>
        <p:spPr>
          <a:xfrm>
            <a:off x="6407150" y="44373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96" name="Rectangle 795">
            <a:extLst>
              <a:ext uri="{FF2B5EF4-FFF2-40B4-BE49-F238E27FC236}">
                <a16:creationId xmlns:a16="http://schemas.microsoft.com/office/drawing/2014/main" id="{8D0A00B5-F3DC-422E-BDBF-479CD946BA92}"/>
              </a:ext>
              <a:ext uri="{C183D7F6-B498-43B3-948B-1728B52AA6E4}">
                <adec:decorative xmlns:adec="http://schemas.microsoft.com/office/drawing/2017/decorative" val="1"/>
              </a:ext>
            </a:extLst>
          </p:cNvPr>
          <p:cNvSpPr/>
          <p:nvPr>
            <p:custDataLst>
              <p:tags r:id="rId796"/>
            </p:custDataLst>
          </p:nvPr>
        </p:nvSpPr>
        <p:spPr>
          <a:xfrm>
            <a:off x="6496050" y="44373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97" name="Rectangle 796">
            <a:extLst>
              <a:ext uri="{FF2B5EF4-FFF2-40B4-BE49-F238E27FC236}">
                <a16:creationId xmlns:a16="http://schemas.microsoft.com/office/drawing/2014/main" id="{6428D264-F9CC-44AE-94E4-C553AFE59497}"/>
              </a:ext>
              <a:ext uri="{C183D7F6-B498-43B3-948B-1728B52AA6E4}">
                <adec:decorative xmlns:adec="http://schemas.microsoft.com/office/drawing/2017/decorative" val="1"/>
              </a:ext>
            </a:extLst>
          </p:cNvPr>
          <p:cNvSpPr/>
          <p:nvPr>
            <p:custDataLst>
              <p:tags r:id="rId797"/>
            </p:custDataLst>
          </p:nvPr>
        </p:nvSpPr>
        <p:spPr>
          <a:xfrm>
            <a:off x="6584950" y="44373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98" name="Rectangle 797">
            <a:extLst>
              <a:ext uri="{FF2B5EF4-FFF2-40B4-BE49-F238E27FC236}">
                <a16:creationId xmlns:a16="http://schemas.microsoft.com/office/drawing/2014/main" id="{0B218D14-E675-4232-923B-23942780D494}"/>
              </a:ext>
              <a:ext uri="{C183D7F6-B498-43B3-948B-1728B52AA6E4}">
                <adec:decorative xmlns:adec="http://schemas.microsoft.com/office/drawing/2017/decorative" val="1"/>
              </a:ext>
            </a:extLst>
          </p:cNvPr>
          <p:cNvSpPr/>
          <p:nvPr>
            <p:custDataLst>
              <p:tags r:id="rId798"/>
            </p:custDataLst>
          </p:nvPr>
        </p:nvSpPr>
        <p:spPr>
          <a:xfrm>
            <a:off x="6673850" y="44373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99" name="Rectangle 798">
            <a:extLst>
              <a:ext uri="{FF2B5EF4-FFF2-40B4-BE49-F238E27FC236}">
                <a16:creationId xmlns:a16="http://schemas.microsoft.com/office/drawing/2014/main" id="{2BB3F6F3-EFDB-424A-9DEC-2FFB4307D49E}"/>
              </a:ext>
              <a:ext uri="{C183D7F6-B498-43B3-948B-1728B52AA6E4}">
                <adec:decorative xmlns:adec="http://schemas.microsoft.com/office/drawing/2017/decorative" val="1"/>
              </a:ext>
            </a:extLst>
          </p:cNvPr>
          <p:cNvSpPr/>
          <p:nvPr>
            <p:custDataLst>
              <p:tags r:id="rId799"/>
            </p:custDataLst>
          </p:nvPr>
        </p:nvSpPr>
        <p:spPr>
          <a:xfrm>
            <a:off x="6762750" y="44373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00" name="Rectangle 799">
            <a:extLst>
              <a:ext uri="{FF2B5EF4-FFF2-40B4-BE49-F238E27FC236}">
                <a16:creationId xmlns:a16="http://schemas.microsoft.com/office/drawing/2014/main" id="{59680613-FB19-439F-8BCB-FFDA80DE8286}"/>
              </a:ext>
              <a:ext uri="{C183D7F6-B498-43B3-948B-1728B52AA6E4}">
                <adec:decorative xmlns:adec="http://schemas.microsoft.com/office/drawing/2017/decorative" val="1"/>
              </a:ext>
            </a:extLst>
          </p:cNvPr>
          <p:cNvSpPr/>
          <p:nvPr>
            <p:custDataLst>
              <p:tags r:id="rId800"/>
            </p:custDataLst>
          </p:nvPr>
        </p:nvSpPr>
        <p:spPr>
          <a:xfrm>
            <a:off x="6851650" y="44373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01" name="Rectangle 800">
            <a:extLst>
              <a:ext uri="{FF2B5EF4-FFF2-40B4-BE49-F238E27FC236}">
                <a16:creationId xmlns:a16="http://schemas.microsoft.com/office/drawing/2014/main" id="{58418105-A23C-4FAB-B93D-2D486BB3D104}"/>
              </a:ext>
              <a:ext uri="{C183D7F6-B498-43B3-948B-1728B52AA6E4}">
                <adec:decorative xmlns:adec="http://schemas.microsoft.com/office/drawing/2017/decorative" val="1"/>
              </a:ext>
            </a:extLst>
          </p:cNvPr>
          <p:cNvSpPr/>
          <p:nvPr>
            <p:custDataLst>
              <p:tags r:id="rId801"/>
            </p:custDataLst>
          </p:nvPr>
        </p:nvSpPr>
        <p:spPr>
          <a:xfrm>
            <a:off x="6940550" y="44373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02" name="Rectangle 801">
            <a:extLst>
              <a:ext uri="{FF2B5EF4-FFF2-40B4-BE49-F238E27FC236}">
                <a16:creationId xmlns:a16="http://schemas.microsoft.com/office/drawing/2014/main" id="{95925695-C9B7-4A8B-94AE-E16E7F85F1AB}"/>
              </a:ext>
              <a:ext uri="{C183D7F6-B498-43B3-948B-1728B52AA6E4}">
                <adec:decorative xmlns:adec="http://schemas.microsoft.com/office/drawing/2017/decorative" val="1"/>
              </a:ext>
            </a:extLst>
          </p:cNvPr>
          <p:cNvSpPr/>
          <p:nvPr>
            <p:custDataLst>
              <p:tags r:id="rId802"/>
            </p:custDataLst>
          </p:nvPr>
        </p:nvSpPr>
        <p:spPr>
          <a:xfrm>
            <a:off x="7029450" y="44373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03" name="Rectangle 802">
            <a:extLst>
              <a:ext uri="{FF2B5EF4-FFF2-40B4-BE49-F238E27FC236}">
                <a16:creationId xmlns:a16="http://schemas.microsoft.com/office/drawing/2014/main" id="{CC0D5521-8DC0-4957-9390-1AAEDA97E689}"/>
              </a:ext>
              <a:ext uri="{C183D7F6-B498-43B3-948B-1728B52AA6E4}">
                <adec:decorative xmlns:adec="http://schemas.microsoft.com/office/drawing/2017/decorative" val="1"/>
              </a:ext>
            </a:extLst>
          </p:cNvPr>
          <p:cNvSpPr/>
          <p:nvPr>
            <p:custDataLst>
              <p:tags r:id="rId803"/>
            </p:custDataLst>
          </p:nvPr>
        </p:nvSpPr>
        <p:spPr>
          <a:xfrm>
            <a:off x="7118350" y="44373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04" name="Rectangle 803">
            <a:extLst>
              <a:ext uri="{FF2B5EF4-FFF2-40B4-BE49-F238E27FC236}">
                <a16:creationId xmlns:a16="http://schemas.microsoft.com/office/drawing/2014/main" id="{76B62E86-06CF-402C-9B11-B7DE33DCF8DB}"/>
              </a:ext>
              <a:ext uri="{C183D7F6-B498-43B3-948B-1728B52AA6E4}">
                <adec:decorative xmlns:adec="http://schemas.microsoft.com/office/drawing/2017/decorative" val="1"/>
              </a:ext>
            </a:extLst>
          </p:cNvPr>
          <p:cNvSpPr/>
          <p:nvPr>
            <p:custDataLst>
              <p:tags r:id="rId804"/>
            </p:custDataLst>
          </p:nvPr>
        </p:nvSpPr>
        <p:spPr>
          <a:xfrm>
            <a:off x="7207250" y="44373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05" name="Rectangle 804">
            <a:extLst>
              <a:ext uri="{FF2B5EF4-FFF2-40B4-BE49-F238E27FC236}">
                <a16:creationId xmlns:a16="http://schemas.microsoft.com/office/drawing/2014/main" id="{408E37F9-308A-4479-9535-4D9268FD1C3F}"/>
              </a:ext>
              <a:ext uri="{C183D7F6-B498-43B3-948B-1728B52AA6E4}">
                <adec:decorative xmlns:adec="http://schemas.microsoft.com/office/drawing/2017/decorative" val="1"/>
              </a:ext>
            </a:extLst>
          </p:cNvPr>
          <p:cNvSpPr/>
          <p:nvPr>
            <p:custDataLst>
              <p:tags r:id="rId805"/>
            </p:custDataLst>
          </p:nvPr>
        </p:nvSpPr>
        <p:spPr>
          <a:xfrm>
            <a:off x="7296150" y="44373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06" name="Rectangle 805">
            <a:extLst>
              <a:ext uri="{FF2B5EF4-FFF2-40B4-BE49-F238E27FC236}">
                <a16:creationId xmlns:a16="http://schemas.microsoft.com/office/drawing/2014/main" id="{D45B8351-FD05-4882-9C26-4261A5F66781}"/>
              </a:ext>
              <a:ext uri="{C183D7F6-B498-43B3-948B-1728B52AA6E4}">
                <adec:decorative xmlns:adec="http://schemas.microsoft.com/office/drawing/2017/decorative" val="1"/>
              </a:ext>
            </a:extLst>
          </p:cNvPr>
          <p:cNvSpPr/>
          <p:nvPr>
            <p:custDataLst>
              <p:tags r:id="rId806"/>
            </p:custDataLst>
          </p:nvPr>
        </p:nvSpPr>
        <p:spPr>
          <a:xfrm>
            <a:off x="7385050" y="44373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07" name="Rectangle 806">
            <a:extLst>
              <a:ext uri="{FF2B5EF4-FFF2-40B4-BE49-F238E27FC236}">
                <a16:creationId xmlns:a16="http://schemas.microsoft.com/office/drawing/2014/main" id="{9DA00736-66AE-40CF-B1AB-ED989015D7E0}"/>
              </a:ext>
              <a:ext uri="{C183D7F6-B498-43B3-948B-1728B52AA6E4}">
                <adec:decorative xmlns:adec="http://schemas.microsoft.com/office/drawing/2017/decorative" val="1"/>
              </a:ext>
            </a:extLst>
          </p:cNvPr>
          <p:cNvSpPr/>
          <p:nvPr>
            <p:custDataLst>
              <p:tags r:id="rId807"/>
            </p:custDataLst>
          </p:nvPr>
        </p:nvSpPr>
        <p:spPr>
          <a:xfrm>
            <a:off x="7473950" y="44373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08" name="Rectangle 807">
            <a:extLst>
              <a:ext uri="{FF2B5EF4-FFF2-40B4-BE49-F238E27FC236}">
                <a16:creationId xmlns:a16="http://schemas.microsoft.com/office/drawing/2014/main" id="{1E2771EA-2487-4E0B-A3D0-5459DE6A3627}"/>
              </a:ext>
              <a:ext uri="{C183D7F6-B498-43B3-948B-1728B52AA6E4}">
                <adec:decorative xmlns:adec="http://schemas.microsoft.com/office/drawing/2017/decorative" val="1"/>
              </a:ext>
            </a:extLst>
          </p:cNvPr>
          <p:cNvSpPr/>
          <p:nvPr>
            <p:custDataLst>
              <p:tags r:id="rId808"/>
            </p:custDataLst>
          </p:nvPr>
        </p:nvSpPr>
        <p:spPr>
          <a:xfrm>
            <a:off x="7562850" y="44373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09" name="Rectangle 808">
            <a:extLst>
              <a:ext uri="{FF2B5EF4-FFF2-40B4-BE49-F238E27FC236}">
                <a16:creationId xmlns:a16="http://schemas.microsoft.com/office/drawing/2014/main" id="{9CAFB4A1-27B0-475B-BCCB-CAF171085025}"/>
              </a:ext>
              <a:ext uri="{C183D7F6-B498-43B3-948B-1728B52AA6E4}">
                <adec:decorative xmlns:adec="http://schemas.microsoft.com/office/drawing/2017/decorative" val="1"/>
              </a:ext>
            </a:extLst>
          </p:cNvPr>
          <p:cNvSpPr/>
          <p:nvPr>
            <p:custDataLst>
              <p:tags r:id="rId809"/>
            </p:custDataLst>
          </p:nvPr>
        </p:nvSpPr>
        <p:spPr>
          <a:xfrm>
            <a:off x="7651750" y="44373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10" name="Rectangle 809">
            <a:extLst>
              <a:ext uri="{FF2B5EF4-FFF2-40B4-BE49-F238E27FC236}">
                <a16:creationId xmlns:a16="http://schemas.microsoft.com/office/drawing/2014/main" id="{67B97F71-F8E5-4FC6-98E8-134D43BAB450}"/>
              </a:ext>
              <a:ext uri="{C183D7F6-B498-43B3-948B-1728B52AA6E4}">
                <adec:decorative xmlns:adec="http://schemas.microsoft.com/office/drawing/2017/decorative" val="1"/>
              </a:ext>
            </a:extLst>
          </p:cNvPr>
          <p:cNvSpPr/>
          <p:nvPr>
            <p:custDataLst>
              <p:tags r:id="rId810"/>
            </p:custDataLst>
          </p:nvPr>
        </p:nvSpPr>
        <p:spPr>
          <a:xfrm>
            <a:off x="7740650" y="44373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11" name="Rectangle 810">
            <a:extLst>
              <a:ext uri="{FF2B5EF4-FFF2-40B4-BE49-F238E27FC236}">
                <a16:creationId xmlns:a16="http://schemas.microsoft.com/office/drawing/2014/main" id="{2F09FFEA-D94B-420B-B207-D3FB17C1AA58}"/>
              </a:ext>
              <a:ext uri="{C183D7F6-B498-43B3-948B-1728B52AA6E4}">
                <adec:decorative xmlns:adec="http://schemas.microsoft.com/office/drawing/2017/decorative" val="1"/>
              </a:ext>
            </a:extLst>
          </p:cNvPr>
          <p:cNvSpPr/>
          <p:nvPr>
            <p:custDataLst>
              <p:tags r:id="rId811"/>
            </p:custDataLst>
          </p:nvPr>
        </p:nvSpPr>
        <p:spPr>
          <a:xfrm>
            <a:off x="7829550" y="44373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12" name="Rectangle 811">
            <a:extLst>
              <a:ext uri="{FF2B5EF4-FFF2-40B4-BE49-F238E27FC236}">
                <a16:creationId xmlns:a16="http://schemas.microsoft.com/office/drawing/2014/main" id="{5AFA434D-669B-46D3-B068-4CE1A6C27CBB}"/>
              </a:ext>
              <a:ext uri="{C183D7F6-B498-43B3-948B-1728B52AA6E4}">
                <adec:decorative xmlns:adec="http://schemas.microsoft.com/office/drawing/2017/decorative" val="1"/>
              </a:ext>
            </a:extLst>
          </p:cNvPr>
          <p:cNvSpPr/>
          <p:nvPr>
            <p:custDataLst>
              <p:tags r:id="rId812"/>
            </p:custDataLst>
          </p:nvPr>
        </p:nvSpPr>
        <p:spPr>
          <a:xfrm>
            <a:off x="5340350" y="45262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13" name="Rectangle 812">
            <a:extLst>
              <a:ext uri="{FF2B5EF4-FFF2-40B4-BE49-F238E27FC236}">
                <a16:creationId xmlns:a16="http://schemas.microsoft.com/office/drawing/2014/main" id="{8798319B-3313-4B4D-A6A3-3AB539781194}"/>
              </a:ext>
              <a:ext uri="{C183D7F6-B498-43B3-948B-1728B52AA6E4}">
                <adec:decorative xmlns:adec="http://schemas.microsoft.com/office/drawing/2017/decorative" val="1"/>
              </a:ext>
            </a:extLst>
          </p:cNvPr>
          <p:cNvSpPr/>
          <p:nvPr>
            <p:custDataLst>
              <p:tags r:id="rId813"/>
            </p:custDataLst>
          </p:nvPr>
        </p:nvSpPr>
        <p:spPr>
          <a:xfrm>
            <a:off x="5429250" y="45262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14" name="Rectangle 813">
            <a:extLst>
              <a:ext uri="{FF2B5EF4-FFF2-40B4-BE49-F238E27FC236}">
                <a16:creationId xmlns:a16="http://schemas.microsoft.com/office/drawing/2014/main" id="{0A6CA1C2-D5AE-4A2E-A7B2-B38C75D084BA}"/>
              </a:ext>
              <a:ext uri="{C183D7F6-B498-43B3-948B-1728B52AA6E4}">
                <adec:decorative xmlns:adec="http://schemas.microsoft.com/office/drawing/2017/decorative" val="1"/>
              </a:ext>
            </a:extLst>
          </p:cNvPr>
          <p:cNvSpPr/>
          <p:nvPr>
            <p:custDataLst>
              <p:tags r:id="rId814"/>
            </p:custDataLst>
          </p:nvPr>
        </p:nvSpPr>
        <p:spPr>
          <a:xfrm>
            <a:off x="5518150" y="45262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15" name="Rectangle 814">
            <a:extLst>
              <a:ext uri="{FF2B5EF4-FFF2-40B4-BE49-F238E27FC236}">
                <a16:creationId xmlns:a16="http://schemas.microsoft.com/office/drawing/2014/main" id="{9F987657-E22F-472F-BA49-3DAFD4C7BB39}"/>
              </a:ext>
              <a:ext uri="{C183D7F6-B498-43B3-948B-1728B52AA6E4}">
                <adec:decorative xmlns:adec="http://schemas.microsoft.com/office/drawing/2017/decorative" val="1"/>
              </a:ext>
            </a:extLst>
          </p:cNvPr>
          <p:cNvSpPr/>
          <p:nvPr>
            <p:custDataLst>
              <p:tags r:id="rId815"/>
            </p:custDataLst>
          </p:nvPr>
        </p:nvSpPr>
        <p:spPr>
          <a:xfrm>
            <a:off x="5607050" y="45262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16" name="Rectangle 815">
            <a:extLst>
              <a:ext uri="{FF2B5EF4-FFF2-40B4-BE49-F238E27FC236}">
                <a16:creationId xmlns:a16="http://schemas.microsoft.com/office/drawing/2014/main" id="{17CD6416-3427-4C6F-B3FB-EDB311B866F3}"/>
              </a:ext>
              <a:ext uri="{C183D7F6-B498-43B3-948B-1728B52AA6E4}">
                <adec:decorative xmlns:adec="http://schemas.microsoft.com/office/drawing/2017/decorative" val="1"/>
              </a:ext>
            </a:extLst>
          </p:cNvPr>
          <p:cNvSpPr/>
          <p:nvPr>
            <p:custDataLst>
              <p:tags r:id="rId816"/>
            </p:custDataLst>
          </p:nvPr>
        </p:nvSpPr>
        <p:spPr>
          <a:xfrm>
            <a:off x="5695950" y="45262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17" name="Rectangle 816">
            <a:extLst>
              <a:ext uri="{FF2B5EF4-FFF2-40B4-BE49-F238E27FC236}">
                <a16:creationId xmlns:a16="http://schemas.microsoft.com/office/drawing/2014/main" id="{1A54B4A6-C81F-4775-A6D2-1FCE0C86B5A8}"/>
              </a:ext>
              <a:ext uri="{C183D7F6-B498-43B3-948B-1728B52AA6E4}">
                <adec:decorative xmlns:adec="http://schemas.microsoft.com/office/drawing/2017/decorative" val="1"/>
              </a:ext>
            </a:extLst>
          </p:cNvPr>
          <p:cNvSpPr/>
          <p:nvPr>
            <p:custDataLst>
              <p:tags r:id="rId817"/>
            </p:custDataLst>
          </p:nvPr>
        </p:nvSpPr>
        <p:spPr>
          <a:xfrm>
            <a:off x="5784850" y="45262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18" name="Rectangle 817">
            <a:extLst>
              <a:ext uri="{FF2B5EF4-FFF2-40B4-BE49-F238E27FC236}">
                <a16:creationId xmlns:a16="http://schemas.microsoft.com/office/drawing/2014/main" id="{2552C295-A309-4B67-BD62-D0363D245B29}"/>
              </a:ext>
              <a:ext uri="{C183D7F6-B498-43B3-948B-1728B52AA6E4}">
                <adec:decorative xmlns:adec="http://schemas.microsoft.com/office/drawing/2017/decorative" val="1"/>
              </a:ext>
            </a:extLst>
          </p:cNvPr>
          <p:cNvSpPr/>
          <p:nvPr>
            <p:custDataLst>
              <p:tags r:id="rId818"/>
            </p:custDataLst>
          </p:nvPr>
        </p:nvSpPr>
        <p:spPr>
          <a:xfrm>
            <a:off x="5873750" y="45262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19" name="Rectangle 818">
            <a:extLst>
              <a:ext uri="{FF2B5EF4-FFF2-40B4-BE49-F238E27FC236}">
                <a16:creationId xmlns:a16="http://schemas.microsoft.com/office/drawing/2014/main" id="{41F2020A-7B38-4F38-909A-C8489C487A6D}"/>
              </a:ext>
              <a:ext uri="{C183D7F6-B498-43B3-948B-1728B52AA6E4}">
                <adec:decorative xmlns:adec="http://schemas.microsoft.com/office/drawing/2017/decorative" val="1"/>
              </a:ext>
            </a:extLst>
          </p:cNvPr>
          <p:cNvSpPr/>
          <p:nvPr>
            <p:custDataLst>
              <p:tags r:id="rId819"/>
            </p:custDataLst>
          </p:nvPr>
        </p:nvSpPr>
        <p:spPr>
          <a:xfrm>
            <a:off x="5962650" y="45262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20" name="Rectangle 819">
            <a:extLst>
              <a:ext uri="{FF2B5EF4-FFF2-40B4-BE49-F238E27FC236}">
                <a16:creationId xmlns:a16="http://schemas.microsoft.com/office/drawing/2014/main" id="{C4C2562D-D1F0-4A5A-9639-E264D42693D1}"/>
              </a:ext>
              <a:ext uri="{C183D7F6-B498-43B3-948B-1728B52AA6E4}">
                <adec:decorative xmlns:adec="http://schemas.microsoft.com/office/drawing/2017/decorative" val="1"/>
              </a:ext>
            </a:extLst>
          </p:cNvPr>
          <p:cNvSpPr/>
          <p:nvPr>
            <p:custDataLst>
              <p:tags r:id="rId820"/>
            </p:custDataLst>
          </p:nvPr>
        </p:nvSpPr>
        <p:spPr>
          <a:xfrm>
            <a:off x="6051550" y="45262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21" name="Rectangle 820">
            <a:extLst>
              <a:ext uri="{FF2B5EF4-FFF2-40B4-BE49-F238E27FC236}">
                <a16:creationId xmlns:a16="http://schemas.microsoft.com/office/drawing/2014/main" id="{C665A385-AFA9-48B5-9136-54472BFE0FB0}"/>
              </a:ext>
              <a:ext uri="{C183D7F6-B498-43B3-948B-1728B52AA6E4}">
                <adec:decorative xmlns:adec="http://schemas.microsoft.com/office/drawing/2017/decorative" val="1"/>
              </a:ext>
            </a:extLst>
          </p:cNvPr>
          <p:cNvSpPr/>
          <p:nvPr>
            <p:custDataLst>
              <p:tags r:id="rId821"/>
            </p:custDataLst>
          </p:nvPr>
        </p:nvSpPr>
        <p:spPr>
          <a:xfrm>
            <a:off x="6140450" y="45262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22" name="Rectangle 821">
            <a:extLst>
              <a:ext uri="{FF2B5EF4-FFF2-40B4-BE49-F238E27FC236}">
                <a16:creationId xmlns:a16="http://schemas.microsoft.com/office/drawing/2014/main" id="{D57F766A-4F90-46D3-B3E0-7E7D774305A2}"/>
              </a:ext>
              <a:ext uri="{C183D7F6-B498-43B3-948B-1728B52AA6E4}">
                <adec:decorative xmlns:adec="http://schemas.microsoft.com/office/drawing/2017/decorative" val="1"/>
              </a:ext>
            </a:extLst>
          </p:cNvPr>
          <p:cNvSpPr/>
          <p:nvPr>
            <p:custDataLst>
              <p:tags r:id="rId822"/>
            </p:custDataLst>
          </p:nvPr>
        </p:nvSpPr>
        <p:spPr>
          <a:xfrm>
            <a:off x="6229350" y="45262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23" name="Rectangle 822">
            <a:extLst>
              <a:ext uri="{FF2B5EF4-FFF2-40B4-BE49-F238E27FC236}">
                <a16:creationId xmlns:a16="http://schemas.microsoft.com/office/drawing/2014/main" id="{DF472057-CBB8-437C-B368-E01F08692C7E}"/>
              </a:ext>
              <a:ext uri="{C183D7F6-B498-43B3-948B-1728B52AA6E4}">
                <adec:decorative xmlns:adec="http://schemas.microsoft.com/office/drawing/2017/decorative" val="1"/>
              </a:ext>
            </a:extLst>
          </p:cNvPr>
          <p:cNvSpPr/>
          <p:nvPr>
            <p:custDataLst>
              <p:tags r:id="rId823"/>
            </p:custDataLst>
          </p:nvPr>
        </p:nvSpPr>
        <p:spPr>
          <a:xfrm>
            <a:off x="6318250" y="45262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24" name="Rectangle 823">
            <a:extLst>
              <a:ext uri="{FF2B5EF4-FFF2-40B4-BE49-F238E27FC236}">
                <a16:creationId xmlns:a16="http://schemas.microsoft.com/office/drawing/2014/main" id="{5DE53098-50F5-4CFE-87ED-2A8961773F2B}"/>
              </a:ext>
              <a:ext uri="{C183D7F6-B498-43B3-948B-1728B52AA6E4}">
                <adec:decorative xmlns:adec="http://schemas.microsoft.com/office/drawing/2017/decorative" val="1"/>
              </a:ext>
            </a:extLst>
          </p:cNvPr>
          <p:cNvSpPr/>
          <p:nvPr>
            <p:custDataLst>
              <p:tags r:id="rId824"/>
            </p:custDataLst>
          </p:nvPr>
        </p:nvSpPr>
        <p:spPr>
          <a:xfrm>
            <a:off x="6407150" y="45262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25" name="Rectangle 824">
            <a:extLst>
              <a:ext uri="{FF2B5EF4-FFF2-40B4-BE49-F238E27FC236}">
                <a16:creationId xmlns:a16="http://schemas.microsoft.com/office/drawing/2014/main" id="{716306B9-4A15-47B0-BC3A-33C34F733AFE}"/>
              </a:ext>
              <a:ext uri="{C183D7F6-B498-43B3-948B-1728B52AA6E4}">
                <adec:decorative xmlns:adec="http://schemas.microsoft.com/office/drawing/2017/decorative" val="1"/>
              </a:ext>
            </a:extLst>
          </p:cNvPr>
          <p:cNvSpPr/>
          <p:nvPr>
            <p:custDataLst>
              <p:tags r:id="rId825"/>
            </p:custDataLst>
          </p:nvPr>
        </p:nvSpPr>
        <p:spPr>
          <a:xfrm>
            <a:off x="6496050" y="45262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26" name="Rectangle 825">
            <a:extLst>
              <a:ext uri="{FF2B5EF4-FFF2-40B4-BE49-F238E27FC236}">
                <a16:creationId xmlns:a16="http://schemas.microsoft.com/office/drawing/2014/main" id="{E985A976-A5F3-4EE4-90FA-1207D20D1C68}"/>
              </a:ext>
              <a:ext uri="{C183D7F6-B498-43B3-948B-1728B52AA6E4}">
                <adec:decorative xmlns:adec="http://schemas.microsoft.com/office/drawing/2017/decorative" val="1"/>
              </a:ext>
            </a:extLst>
          </p:cNvPr>
          <p:cNvSpPr/>
          <p:nvPr>
            <p:custDataLst>
              <p:tags r:id="rId826"/>
            </p:custDataLst>
          </p:nvPr>
        </p:nvSpPr>
        <p:spPr>
          <a:xfrm>
            <a:off x="6584950" y="45262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27" name="Rectangle 826">
            <a:extLst>
              <a:ext uri="{FF2B5EF4-FFF2-40B4-BE49-F238E27FC236}">
                <a16:creationId xmlns:a16="http://schemas.microsoft.com/office/drawing/2014/main" id="{B0A5319A-70C0-4526-B5EE-0AC7A6C24F55}"/>
              </a:ext>
              <a:ext uri="{C183D7F6-B498-43B3-948B-1728B52AA6E4}">
                <adec:decorative xmlns:adec="http://schemas.microsoft.com/office/drawing/2017/decorative" val="1"/>
              </a:ext>
            </a:extLst>
          </p:cNvPr>
          <p:cNvSpPr/>
          <p:nvPr>
            <p:custDataLst>
              <p:tags r:id="rId827"/>
            </p:custDataLst>
          </p:nvPr>
        </p:nvSpPr>
        <p:spPr>
          <a:xfrm>
            <a:off x="6673850" y="45262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28" name="Rectangle 827">
            <a:extLst>
              <a:ext uri="{FF2B5EF4-FFF2-40B4-BE49-F238E27FC236}">
                <a16:creationId xmlns:a16="http://schemas.microsoft.com/office/drawing/2014/main" id="{73C9C198-AB99-47AC-98AB-54A38000F877}"/>
              </a:ext>
              <a:ext uri="{C183D7F6-B498-43B3-948B-1728B52AA6E4}">
                <adec:decorative xmlns:adec="http://schemas.microsoft.com/office/drawing/2017/decorative" val="1"/>
              </a:ext>
            </a:extLst>
          </p:cNvPr>
          <p:cNvSpPr/>
          <p:nvPr>
            <p:custDataLst>
              <p:tags r:id="rId828"/>
            </p:custDataLst>
          </p:nvPr>
        </p:nvSpPr>
        <p:spPr>
          <a:xfrm>
            <a:off x="6762750" y="45262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29" name="Rectangle 828">
            <a:extLst>
              <a:ext uri="{FF2B5EF4-FFF2-40B4-BE49-F238E27FC236}">
                <a16:creationId xmlns:a16="http://schemas.microsoft.com/office/drawing/2014/main" id="{406BA139-4A48-49A2-B7CC-BF521C68CE9E}"/>
              </a:ext>
              <a:ext uri="{C183D7F6-B498-43B3-948B-1728B52AA6E4}">
                <adec:decorative xmlns:adec="http://schemas.microsoft.com/office/drawing/2017/decorative" val="1"/>
              </a:ext>
            </a:extLst>
          </p:cNvPr>
          <p:cNvSpPr/>
          <p:nvPr>
            <p:custDataLst>
              <p:tags r:id="rId829"/>
            </p:custDataLst>
          </p:nvPr>
        </p:nvSpPr>
        <p:spPr>
          <a:xfrm>
            <a:off x="6851650" y="45262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30" name="Rectangle 829">
            <a:extLst>
              <a:ext uri="{FF2B5EF4-FFF2-40B4-BE49-F238E27FC236}">
                <a16:creationId xmlns:a16="http://schemas.microsoft.com/office/drawing/2014/main" id="{59964F63-851B-432C-B43D-718AE15FD24B}"/>
              </a:ext>
              <a:ext uri="{C183D7F6-B498-43B3-948B-1728B52AA6E4}">
                <adec:decorative xmlns:adec="http://schemas.microsoft.com/office/drawing/2017/decorative" val="1"/>
              </a:ext>
            </a:extLst>
          </p:cNvPr>
          <p:cNvSpPr/>
          <p:nvPr>
            <p:custDataLst>
              <p:tags r:id="rId830"/>
            </p:custDataLst>
          </p:nvPr>
        </p:nvSpPr>
        <p:spPr>
          <a:xfrm>
            <a:off x="6940550" y="45262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31" name="Rectangle 830">
            <a:extLst>
              <a:ext uri="{FF2B5EF4-FFF2-40B4-BE49-F238E27FC236}">
                <a16:creationId xmlns:a16="http://schemas.microsoft.com/office/drawing/2014/main" id="{69693262-442C-4A9B-ACC8-DC807B6F66C3}"/>
              </a:ext>
              <a:ext uri="{C183D7F6-B498-43B3-948B-1728B52AA6E4}">
                <adec:decorative xmlns:adec="http://schemas.microsoft.com/office/drawing/2017/decorative" val="1"/>
              </a:ext>
            </a:extLst>
          </p:cNvPr>
          <p:cNvSpPr/>
          <p:nvPr>
            <p:custDataLst>
              <p:tags r:id="rId831"/>
            </p:custDataLst>
          </p:nvPr>
        </p:nvSpPr>
        <p:spPr>
          <a:xfrm>
            <a:off x="7029450" y="45262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32" name="Rectangle 831">
            <a:extLst>
              <a:ext uri="{FF2B5EF4-FFF2-40B4-BE49-F238E27FC236}">
                <a16:creationId xmlns:a16="http://schemas.microsoft.com/office/drawing/2014/main" id="{0641968D-96C4-4100-832B-638881AF5F7F}"/>
              </a:ext>
              <a:ext uri="{C183D7F6-B498-43B3-948B-1728B52AA6E4}">
                <adec:decorative xmlns:adec="http://schemas.microsoft.com/office/drawing/2017/decorative" val="1"/>
              </a:ext>
            </a:extLst>
          </p:cNvPr>
          <p:cNvSpPr/>
          <p:nvPr>
            <p:custDataLst>
              <p:tags r:id="rId832"/>
            </p:custDataLst>
          </p:nvPr>
        </p:nvSpPr>
        <p:spPr>
          <a:xfrm>
            <a:off x="7118350" y="45262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33" name="Rectangle 832">
            <a:extLst>
              <a:ext uri="{FF2B5EF4-FFF2-40B4-BE49-F238E27FC236}">
                <a16:creationId xmlns:a16="http://schemas.microsoft.com/office/drawing/2014/main" id="{B3CADA5D-E70B-439A-9E8D-3079F6FB69EA}"/>
              </a:ext>
              <a:ext uri="{C183D7F6-B498-43B3-948B-1728B52AA6E4}">
                <adec:decorative xmlns:adec="http://schemas.microsoft.com/office/drawing/2017/decorative" val="1"/>
              </a:ext>
            </a:extLst>
          </p:cNvPr>
          <p:cNvSpPr/>
          <p:nvPr>
            <p:custDataLst>
              <p:tags r:id="rId833"/>
            </p:custDataLst>
          </p:nvPr>
        </p:nvSpPr>
        <p:spPr>
          <a:xfrm>
            <a:off x="7207250" y="45262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34" name="Rectangle 833">
            <a:extLst>
              <a:ext uri="{FF2B5EF4-FFF2-40B4-BE49-F238E27FC236}">
                <a16:creationId xmlns:a16="http://schemas.microsoft.com/office/drawing/2014/main" id="{3C768738-B57B-4EC6-803B-B3064BA971D7}"/>
              </a:ext>
              <a:ext uri="{C183D7F6-B498-43B3-948B-1728B52AA6E4}">
                <adec:decorative xmlns:adec="http://schemas.microsoft.com/office/drawing/2017/decorative" val="1"/>
              </a:ext>
            </a:extLst>
          </p:cNvPr>
          <p:cNvSpPr/>
          <p:nvPr>
            <p:custDataLst>
              <p:tags r:id="rId834"/>
            </p:custDataLst>
          </p:nvPr>
        </p:nvSpPr>
        <p:spPr>
          <a:xfrm>
            <a:off x="7296150" y="45262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35" name="Rectangle 834">
            <a:extLst>
              <a:ext uri="{FF2B5EF4-FFF2-40B4-BE49-F238E27FC236}">
                <a16:creationId xmlns:a16="http://schemas.microsoft.com/office/drawing/2014/main" id="{FBA94EAD-F456-4A90-B53F-141C4D54692C}"/>
              </a:ext>
              <a:ext uri="{C183D7F6-B498-43B3-948B-1728B52AA6E4}">
                <adec:decorative xmlns:adec="http://schemas.microsoft.com/office/drawing/2017/decorative" val="1"/>
              </a:ext>
            </a:extLst>
          </p:cNvPr>
          <p:cNvSpPr/>
          <p:nvPr>
            <p:custDataLst>
              <p:tags r:id="rId835"/>
            </p:custDataLst>
          </p:nvPr>
        </p:nvSpPr>
        <p:spPr>
          <a:xfrm>
            <a:off x="7385050" y="45262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36" name="Rectangle 835">
            <a:extLst>
              <a:ext uri="{FF2B5EF4-FFF2-40B4-BE49-F238E27FC236}">
                <a16:creationId xmlns:a16="http://schemas.microsoft.com/office/drawing/2014/main" id="{FCC73DE1-A2A6-4FE7-9A70-E230B212290E}"/>
              </a:ext>
              <a:ext uri="{C183D7F6-B498-43B3-948B-1728B52AA6E4}">
                <adec:decorative xmlns:adec="http://schemas.microsoft.com/office/drawing/2017/decorative" val="1"/>
              </a:ext>
            </a:extLst>
          </p:cNvPr>
          <p:cNvSpPr/>
          <p:nvPr>
            <p:custDataLst>
              <p:tags r:id="rId836"/>
            </p:custDataLst>
          </p:nvPr>
        </p:nvSpPr>
        <p:spPr>
          <a:xfrm>
            <a:off x="7473950" y="45262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37" name="Rectangle 836">
            <a:extLst>
              <a:ext uri="{FF2B5EF4-FFF2-40B4-BE49-F238E27FC236}">
                <a16:creationId xmlns:a16="http://schemas.microsoft.com/office/drawing/2014/main" id="{D0A25256-2899-4ECB-8694-523F42651EAA}"/>
              </a:ext>
              <a:ext uri="{C183D7F6-B498-43B3-948B-1728B52AA6E4}">
                <adec:decorative xmlns:adec="http://schemas.microsoft.com/office/drawing/2017/decorative" val="1"/>
              </a:ext>
            </a:extLst>
          </p:cNvPr>
          <p:cNvSpPr/>
          <p:nvPr>
            <p:custDataLst>
              <p:tags r:id="rId837"/>
            </p:custDataLst>
          </p:nvPr>
        </p:nvSpPr>
        <p:spPr>
          <a:xfrm>
            <a:off x="7562850" y="45262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38" name="Rectangle 837">
            <a:extLst>
              <a:ext uri="{FF2B5EF4-FFF2-40B4-BE49-F238E27FC236}">
                <a16:creationId xmlns:a16="http://schemas.microsoft.com/office/drawing/2014/main" id="{4F792C30-31C4-468F-95D3-07F3CA3A1C55}"/>
              </a:ext>
              <a:ext uri="{C183D7F6-B498-43B3-948B-1728B52AA6E4}">
                <adec:decorative xmlns:adec="http://schemas.microsoft.com/office/drawing/2017/decorative" val="1"/>
              </a:ext>
            </a:extLst>
          </p:cNvPr>
          <p:cNvSpPr/>
          <p:nvPr>
            <p:custDataLst>
              <p:tags r:id="rId838"/>
            </p:custDataLst>
          </p:nvPr>
        </p:nvSpPr>
        <p:spPr>
          <a:xfrm>
            <a:off x="7651750" y="45262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39" name="Rectangle 838">
            <a:extLst>
              <a:ext uri="{FF2B5EF4-FFF2-40B4-BE49-F238E27FC236}">
                <a16:creationId xmlns:a16="http://schemas.microsoft.com/office/drawing/2014/main" id="{F47BDCA4-024C-4AA6-BEAA-B281E5C183AF}"/>
              </a:ext>
              <a:ext uri="{C183D7F6-B498-43B3-948B-1728B52AA6E4}">
                <adec:decorative xmlns:adec="http://schemas.microsoft.com/office/drawing/2017/decorative" val="1"/>
              </a:ext>
            </a:extLst>
          </p:cNvPr>
          <p:cNvSpPr/>
          <p:nvPr>
            <p:custDataLst>
              <p:tags r:id="rId839"/>
            </p:custDataLst>
          </p:nvPr>
        </p:nvSpPr>
        <p:spPr>
          <a:xfrm>
            <a:off x="7740650" y="45262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custDataLst>
      <p:tags r:id="rId1"/>
    </p:custDataLst>
    <p:extLst>
      <p:ext uri="{BB962C8B-B14F-4D97-AF65-F5344CB8AC3E}">
        <p14:creationId xmlns:p14="http://schemas.microsoft.com/office/powerpoint/2010/main" val="16353774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5432C-6EE4-3A48-B260-083AF2E7E36A}"/>
              </a:ext>
              <a:ext uri="{C183D7F6-B498-43B3-948B-1728B52AA6E4}">
                <adec:decorative xmlns:adec="http://schemas.microsoft.com/office/drawing/2017/decorative" val="1"/>
              </a:ext>
            </a:extLst>
          </p:cNvPr>
          <p:cNvSpPr>
            <a:spLocks noGrp="1"/>
          </p:cNvSpPr>
          <p:nvPr>
            <p:ph type="title"/>
            <p:custDataLst>
              <p:tags r:id="rId2"/>
            </p:custDataLst>
          </p:nvPr>
        </p:nvSpPr>
        <p:spPr>
          <a:xfrm>
            <a:off x="787400" y="2098865"/>
            <a:ext cx="7886700" cy="1325563"/>
          </a:xfrm>
        </p:spPr>
        <p:txBody>
          <a:bodyPr>
            <a:noAutofit/>
          </a:bodyPr>
          <a:lstStyle/>
          <a:p>
            <a:pPr algn="ctr"/>
            <a:r>
              <a:rPr lang="en-GB" sz="3200" i="1" dirty="0"/>
              <a:t>What words, thoughts and feelings are elicited for you by the use of the word </a:t>
            </a:r>
            <a:r>
              <a:rPr lang="en-GB" sz="3200" b="1" i="1" dirty="0"/>
              <a:t>swamp</a:t>
            </a:r>
            <a:r>
              <a:rPr lang="en-GB" sz="3200" i="1" dirty="0"/>
              <a:t> by Donald Trump?</a:t>
            </a:r>
            <a:endParaRPr lang="en-FI" sz="3200" dirty="0"/>
          </a:p>
        </p:txBody>
      </p:sp>
      <p:sp>
        <p:nvSpPr>
          <p:cNvPr id="3" name="Content Placeholder 2">
            <a:extLst>
              <a:ext uri="{FF2B5EF4-FFF2-40B4-BE49-F238E27FC236}">
                <a16:creationId xmlns:a16="http://schemas.microsoft.com/office/drawing/2014/main" id="{69BB87DD-025D-AE43-4A03-910135B61E5D}"/>
              </a:ext>
              <a:ext uri="{C183D7F6-B498-43B3-948B-1728B52AA6E4}">
                <adec:decorative xmlns:adec="http://schemas.microsoft.com/office/drawing/2017/decorative" val="1"/>
              </a:ext>
            </a:extLst>
          </p:cNvPr>
          <p:cNvSpPr>
            <a:spLocks noGrp="1"/>
          </p:cNvSpPr>
          <p:nvPr>
            <p:ph sz="quarter" idx="13"/>
            <p:custDataLst>
              <p:tags r:id="rId3"/>
            </p:custDataLst>
          </p:nvPr>
        </p:nvSpPr>
        <p:spPr/>
        <p:txBody>
          <a:bodyPr/>
          <a:lstStyle/>
          <a:p>
            <a:pPr marL="0" indent="0">
              <a:buNone/>
            </a:pPr>
            <a:r>
              <a:rPr lang="en-FI"/>
              <a:t> </a:t>
            </a:r>
            <a:endParaRPr lang="en-FI" dirty="0"/>
          </a:p>
        </p:txBody>
      </p:sp>
      <p:sp>
        <p:nvSpPr>
          <p:cNvPr id="4" name="Rectangle 3">
            <a:extLst>
              <a:ext uri="{FF2B5EF4-FFF2-40B4-BE49-F238E27FC236}">
                <a16:creationId xmlns:a16="http://schemas.microsoft.com/office/drawing/2014/main" id="{2027D873-2C0C-2FAE-C285-94FF890F42D0}"/>
              </a:ext>
              <a:ext uri="{C183D7F6-B498-43B3-948B-1728B52AA6E4}">
                <adec:decorative xmlns:adec="http://schemas.microsoft.com/office/drawing/2017/decorative" val="1"/>
              </a:ext>
            </a:extLst>
          </p:cNvPr>
          <p:cNvSpPr/>
          <p:nvPr>
            <p:custDataLst>
              <p:tags r:id="rId4"/>
            </p:custDataLst>
          </p:nvPr>
        </p:nvSpPr>
        <p:spPr>
          <a:xfrm>
            <a:off x="-2540000" y="190500"/>
            <a:ext cx="0" cy="0"/>
          </a:xfrm>
          <a:prstGeom prst="rect">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defPPr>
              <a:defRPr lang="en-FI"/>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FI" sz="1350"/>
          </a:p>
        </p:txBody>
      </p:sp>
      <p:sp>
        <p:nvSpPr>
          <p:cNvPr id="5" name="Rectangle 4">
            <a:extLst>
              <a:ext uri="{FF2B5EF4-FFF2-40B4-BE49-F238E27FC236}">
                <a16:creationId xmlns:a16="http://schemas.microsoft.com/office/drawing/2014/main" id="{98B97BF0-4D4C-481C-67BC-B5E1C2041849}"/>
              </a:ext>
              <a:ext uri="{C183D7F6-B498-43B3-948B-1728B52AA6E4}">
                <adec:decorative xmlns:adec="http://schemas.microsoft.com/office/drawing/2017/decorative" val="1"/>
              </a:ext>
            </a:extLst>
          </p:cNvPr>
          <p:cNvSpPr/>
          <p:nvPr>
            <p:custDataLst>
              <p:tags r:id="rId5"/>
            </p:custDataLst>
          </p:nvPr>
        </p:nvSpPr>
        <p:spPr>
          <a:xfrm>
            <a:off x="-2540000" y="381000"/>
            <a:ext cx="0" cy="0"/>
          </a:xfrm>
          <a:prstGeom prst="rect">
            <a:avLst/>
          </a:prstGeom>
        </p:spPr>
        <p:style>
          <a:lnRef idx="2">
            <a:schemeClr val="accent3">
              <a:shade val="15000"/>
            </a:schemeClr>
          </a:lnRef>
          <a:fillRef idx="1">
            <a:schemeClr val="accent3"/>
          </a:fillRef>
          <a:effectRef idx="0">
            <a:schemeClr val="accent3"/>
          </a:effectRef>
          <a:fontRef idx="minor">
            <a:schemeClr val="lt1"/>
          </a:fontRef>
        </p:style>
        <p:txBody>
          <a:bodyPr rtlCol="0" anchor="ctr"/>
          <a:lstStyle>
            <a:defPPr>
              <a:defRPr lang="en-FI"/>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FI" sz="1350" dirty="0"/>
          </a:p>
        </p:txBody>
      </p:sp>
      <p:sp>
        <p:nvSpPr>
          <p:cNvPr id="6" name="Rectangle 5">
            <a:extLst>
              <a:ext uri="{FF2B5EF4-FFF2-40B4-BE49-F238E27FC236}">
                <a16:creationId xmlns:a16="http://schemas.microsoft.com/office/drawing/2014/main" id="{6D7F7CD5-3FCD-C7F7-C116-CBEA49170231}"/>
              </a:ext>
              <a:ext uri="{C183D7F6-B498-43B3-948B-1728B52AA6E4}">
                <adec:decorative xmlns:adec="http://schemas.microsoft.com/office/drawing/2017/decorative" val="1"/>
              </a:ext>
            </a:extLst>
          </p:cNvPr>
          <p:cNvSpPr/>
          <p:nvPr>
            <p:custDataLst>
              <p:tags r:id="rId6"/>
            </p:custDataLst>
          </p:nvPr>
        </p:nvSpPr>
        <p:spPr>
          <a:xfrm>
            <a:off x="-2540000" y="0"/>
            <a:ext cx="0" cy="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FI"/>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FI" sz="1350"/>
          </a:p>
        </p:txBody>
      </p:sp>
      <p:sp>
        <p:nvSpPr>
          <p:cNvPr id="7" name="Rectangle 6">
            <a:extLst>
              <a:ext uri="{FF2B5EF4-FFF2-40B4-BE49-F238E27FC236}">
                <a16:creationId xmlns:a16="http://schemas.microsoft.com/office/drawing/2014/main" id="{0B62CD57-B2E9-F4BD-279D-974AA1F84153}"/>
              </a:ext>
              <a:ext uri="{C183D7F6-B498-43B3-948B-1728B52AA6E4}">
                <adec:decorative xmlns:adec="http://schemas.microsoft.com/office/drawing/2017/decorative" val="1"/>
              </a:ext>
            </a:extLst>
          </p:cNvPr>
          <p:cNvSpPr/>
          <p:nvPr>
            <p:custDataLst>
              <p:tags r:id="rId7"/>
            </p:custDataLst>
          </p:nvPr>
        </p:nvSpPr>
        <p:spPr>
          <a:xfrm>
            <a:off x="-2540000" y="571500"/>
            <a:ext cx="0" cy="0"/>
          </a:xfrm>
          <a:prstGeom prst="rect">
            <a:avLst/>
          </a:prstGeom>
        </p:spPr>
        <p:style>
          <a:lnRef idx="2">
            <a:schemeClr val="accent4">
              <a:shade val="15000"/>
            </a:schemeClr>
          </a:lnRef>
          <a:fillRef idx="1">
            <a:schemeClr val="accent4"/>
          </a:fillRef>
          <a:effectRef idx="0">
            <a:schemeClr val="accent4"/>
          </a:effectRef>
          <a:fontRef idx="minor">
            <a:schemeClr val="lt1"/>
          </a:fontRef>
        </p:style>
        <p:txBody>
          <a:bodyPr rtlCol="0" anchor="ctr"/>
          <a:lstStyle>
            <a:defPPr>
              <a:defRPr lang="en-FI"/>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FI" sz="1350"/>
          </a:p>
        </p:txBody>
      </p:sp>
      <p:sp>
        <p:nvSpPr>
          <p:cNvPr id="8" name="Rectangle 7">
            <a:extLst>
              <a:ext uri="{FF2B5EF4-FFF2-40B4-BE49-F238E27FC236}">
                <a16:creationId xmlns:a16="http://schemas.microsoft.com/office/drawing/2014/main" id="{0E70DA46-7AE2-44B7-7C46-36BE5904F3BD}"/>
              </a:ext>
              <a:ext uri="{C183D7F6-B498-43B3-948B-1728B52AA6E4}">
                <adec:decorative xmlns:adec="http://schemas.microsoft.com/office/drawing/2017/decorative" val="1"/>
              </a:ext>
            </a:extLst>
          </p:cNvPr>
          <p:cNvSpPr/>
          <p:nvPr>
            <p:custDataLst>
              <p:tags r:id="rId8"/>
            </p:custDataLst>
          </p:nvPr>
        </p:nvSpPr>
        <p:spPr>
          <a:xfrm>
            <a:off x="-2540000" y="762000"/>
            <a:ext cx="0" cy="0"/>
          </a:xfrm>
          <a:prstGeom prst="rect">
            <a:avLst/>
          </a:prstGeom>
        </p:spPr>
        <p:style>
          <a:lnRef idx="2">
            <a:schemeClr val="accent5">
              <a:shade val="15000"/>
            </a:schemeClr>
          </a:lnRef>
          <a:fillRef idx="1">
            <a:schemeClr val="accent5"/>
          </a:fillRef>
          <a:effectRef idx="0">
            <a:schemeClr val="accent5"/>
          </a:effectRef>
          <a:fontRef idx="minor">
            <a:schemeClr val="lt1"/>
          </a:fontRef>
        </p:style>
        <p:txBody>
          <a:bodyPr rtlCol="0" anchor="ctr"/>
          <a:lstStyle>
            <a:defPPr>
              <a:defRPr lang="en-FI"/>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FI" sz="1350"/>
          </a:p>
        </p:txBody>
      </p:sp>
      <p:sp>
        <p:nvSpPr>
          <p:cNvPr id="9" name="Rectangle 8">
            <a:extLst>
              <a:ext uri="{FF2B5EF4-FFF2-40B4-BE49-F238E27FC236}">
                <a16:creationId xmlns:a16="http://schemas.microsoft.com/office/drawing/2014/main" id="{2FA965C6-2143-8D42-170D-2D8FFD20C58E}"/>
              </a:ext>
              <a:ext uri="{C183D7F6-B498-43B3-948B-1728B52AA6E4}">
                <adec:decorative xmlns:adec="http://schemas.microsoft.com/office/drawing/2017/decorative" val="1"/>
              </a:ext>
            </a:extLst>
          </p:cNvPr>
          <p:cNvSpPr/>
          <p:nvPr>
            <p:custDataLst>
              <p:tags r:id="rId9"/>
            </p:custDataLst>
          </p:nvPr>
        </p:nvSpPr>
        <p:spPr>
          <a:xfrm>
            <a:off x="-2540000" y="952500"/>
            <a:ext cx="0" cy="0"/>
          </a:xfrm>
          <a:prstGeom prst="rect">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defPPr>
              <a:defRPr lang="en-FI"/>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FI" sz="1350"/>
          </a:p>
        </p:txBody>
      </p:sp>
      <p:sp>
        <p:nvSpPr>
          <p:cNvPr id="10" name="Rounded Rectangle 9">
            <a:extLst>
              <a:ext uri="{FF2B5EF4-FFF2-40B4-BE49-F238E27FC236}">
                <a16:creationId xmlns:a16="http://schemas.microsoft.com/office/drawing/2014/main" id="{3CD98F81-0E8B-4278-AA2D-EC5909EAC051}"/>
              </a:ext>
            </a:extLst>
          </p:cNvPr>
          <p:cNvSpPr/>
          <p:nvPr>
            <p:custDataLst>
              <p:tags r:id="rId10"/>
            </p:custDataLst>
          </p:nvPr>
        </p:nvSpPr>
        <p:spPr>
          <a:xfrm>
            <a:off x="63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a:t>
            </a:r>
          </a:p>
        </p:txBody>
      </p:sp>
      <p:sp>
        <p:nvSpPr>
          <p:cNvPr id="11" name="Rounded Rectangle 10">
            <a:extLst>
              <a:ext uri="{FF2B5EF4-FFF2-40B4-BE49-F238E27FC236}">
                <a16:creationId xmlns:a16="http://schemas.microsoft.com/office/drawing/2014/main" id="{D36616D9-666A-44F1-91F9-5F17DD8376BA}"/>
              </a:ext>
              <a:ext uri="{C183D7F6-B498-43B3-948B-1728B52AA6E4}">
                <adec:decorative xmlns:adec="http://schemas.microsoft.com/office/drawing/2017/decorative" val="1"/>
              </a:ext>
            </a:extLst>
          </p:cNvPr>
          <p:cNvSpPr/>
          <p:nvPr>
            <p:custDataLst>
              <p:tags r:id="rId11"/>
            </p:custDataLst>
          </p:nvPr>
        </p:nvSpPr>
        <p:spPr>
          <a:xfrm>
            <a:off x="7048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Question slide</a:t>
            </a:r>
          </a:p>
        </p:txBody>
      </p:sp>
      <p:sp>
        <p:nvSpPr>
          <p:cNvPr id="12" name="Snip Same Side Corner Rectangle 11">
            <a:extLst>
              <a:ext uri="{FF2B5EF4-FFF2-40B4-BE49-F238E27FC236}">
                <a16:creationId xmlns:a16="http://schemas.microsoft.com/office/drawing/2014/main" id="{F27EF09A-0B5D-4A20-BD20-74E634393A27}"/>
              </a:ext>
              <a:ext uri="{C183D7F6-B498-43B3-948B-1728B52AA6E4}">
                <adec:decorative xmlns:adec="http://schemas.microsoft.com/office/drawing/2017/decorative" val="1"/>
              </a:ext>
            </a:extLst>
          </p:cNvPr>
          <p:cNvSpPr/>
          <p:nvPr>
            <p:custDataLst>
              <p:tags r:id="rId12"/>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3" name="Oval 12">
            <a:extLst>
              <a:ext uri="{FF2B5EF4-FFF2-40B4-BE49-F238E27FC236}">
                <a16:creationId xmlns:a16="http://schemas.microsoft.com/office/drawing/2014/main" id="{5B0E7236-8C88-4E90-A3DD-51220139DB7C}"/>
              </a:ext>
              <a:ext uri="{C183D7F6-B498-43B3-948B-1728B52AA6E4}">
                <adec:decorative xmlns:adec="http://schemas.microsoft.com/office/drawing/2017/decorative" val="1"/>
              </a:ext>
            </a:extLst>
          </p:cNvPr>
          <p:cNvSpPr/>
          <p:nvPr>
            <p:custDataLst>
              <p:tags r:id="rId13"/>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4" name="Oval 13">
            <a:extLst>
              <a:ext uri="{FF2B5EF4-FFF2-40B4-BE49-F238E27FC236}">
                <a16:creationId xmlns:a16="http://schemas.microsoft.com/office/drawing/2014/main" id="{5C033C0C-AA42-4777-A2DA-80A5A51C5190}"/>
              </a:ext>
              <a:ext uri="{C183D7F6-B498-43B3-948B-1728B52AA6E4}">
                <adec:decorative xmlns:adec="http://schemas.microsoft.com/office/drawing/2017/decorative" val="1"/>
              </a:ext>
            </a:extLst>
          </p:cNvPr>
          <p:cNvSpPr/>
          <p:nvPr>
            <p:custDataLst>
              <p:tags r:id="rId14"/>
            </p:custDataLst>
          </p:nvPr>
        </p:nvSpPr>
        <p:spPr>
          <a:xfrm>
            <a:off x="8293100" y="6007100"/>
            <a:ext cx="762000" cy="762000"/>
          </a:xfrm>
          <a:prstGeom prst="ellipse">
            <a:avLst/>
          </a:prstGeom>
          <a:solidFill>
            <a:srgbClr val="4472C4">
              <a:alpha val="0"/>
              <a:alpha val="0"/>
              <a:alpha val="0"/>
            </a:srgbClr>
          </a:solidFill>
          <a:ln w="12700" cap="flat" cmpd="sng" algn="ctr">
            <a:solidFill>
              <a:srgbClr val="4472C4">
                <a:shade val="1500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rIns="0" rtlCol="0" anchor="ctr" anchorCtr="1"/>
          <a:lstStyle/>
          <a:p>
            <a:pPr algn="l"/>
            <a:endParaRPr lang="en-GB"/>
          </a:p>
        </p:txBody>
      </p:sp>
      <p:sp>
        <p:nvSpPr>
          <p:cNvPr id="15" name="TextBox 14">
            <a:extLst>
              <a:ext uri="{FF2B5EF4-FFF2-40B4-BE49-F238E27FC236}">
                <a16:creationId xmlns:a16="http://schemas.microsoft.com/office/drawing/2014/main" id="{E2214FCA-7D4A-4D59-972A-6B8A081059DD}"/>
              </a:ext>
            </a:extLst>
          </p:cNvPr>
          <p:cNvSpPr txBox="1"/>
          <p:nvPr>
            <p:custDataLst>
              <p:tags r:id="rId15"/>
            </p:custDataLst>
          </p:nvPr>
        </p:nvSpPr>
        <p:spPr>
          <a:xfrm>
            <a:off x="2095500" y="88900"/>
            <a:ext cx="24130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16" name="TextBox 15">
            <a:extLst>
              <a:ext uri="{FF2B5EF4-FFF2-40B4-BE49-F238E27FC236}">
                <a16:creationId xmlns:a16="http://schemas.microsoft.com/office/drawing/2014/main" id="{CE0797F5-4703-40A6-A99C-78C46067ABDC}"/>
              </a:ext>
            </a:extLst>
          </p:cNvPr>
          <p:cNvSpPr txBox="1"/>
          <p:nvPr>
            <p:custDataLst>
              <p:tags r:id="rId16"/>
            </p:custDataLst>
          </p:nvPr>
        </p:nvSpPr>
        <p:spPr>
          <a:xfrm>
            <a:off x="4445000" y="101600"/>
            <a:ext cx="2413000" cy="381000"/>
          </a:xfrm>
          <a:prstGeom prst="rect">
            <a:avLst/>
          </a:prstGeom>
          <a:noFill/>
        </p:spPr>
        <p:txBody>
          <a:bodyPr vertOverflow="overflow" vert="horz" wrap="square" rtlCol="0" anchor="t">
            <a:spAutoFit/>
          </a:bodyPr>
          <a:lstStyle/>
          <a:p>
            <a:pPr algn="l"/>
            <a:r>
              <a:rPr lang="en-GB"/>
              <a:t>ID: </a:t>
            </a:r>
            <a:r>
              <a:rPr lang="en-GB" b="1"/>
              <a:t>171-195-613</a:t>
            </a:r>
            <a:endParaRPr lang="en-GB"/>
          </a:p>
        </p:txBody>
      </p:sp>
      <p:sp>
        <p:nvSpPr>
          <p:cNvPr id="17" name="Rectangle 16">
            <a:extLst>
              <a:ext uri="{FF2B5EF4-FFF2-40B4-BE49-F238E27FC236}">
                <a16:creationId xmlns:a16="http://schemas.microsoft.com/office/drawing/2014/main" id="{2793F45B-EDB7-43B8-AB95-C8B4EBC937AF}"/>
              </a:ext>
              <a:ext uri="{C183D7F6-B498-43B3-948B-1728B52AA6E4}">
                <adec:decorative xmlns:adec="http://schemas.microsoft.com/office/drawing/2017/decorative" val="1"/>
              </a:ext>
            </a:extLst>
          </p:cNvPr>
          <p:cNvSpPr/>
          <p:nvPr>
            <p:custDataLst>
              <p:tags r:id="rId17"/>
            </p:custDataLst>
          </p:nvPr>
        </p:nvSpPr>
        <p:spPr>
          <a:xfrm>
            <a:off x="708025" y="1478026"/>
            <a:ext cx="7886700" cy="4429760"/>
          </a:xfrm>
          <a:prstGeom prst="rect">
            <a:avLst/>
          </a:prstGeom>
          <a:solidFill>
            <a:srgbClr val="4472C4">
              <a:alpha val="0"/>
            </a:srgbClr>
          </a:solidFill>
          <a:ln w="12700" cap="flat" cmpd="sng" algn="ctr">
            <a:noFill/>
            <a:prstDash val="dash"/>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custDataLst>
      <p:tags r:id="rId1"/>
    </p:custDataLst>
    <p:extLst>
      <p:ext uri="{BB962C8B-B14F-4D97-AF65-F5344CB8AC3E}">
        <p14:creationId xmlns:p14="http://schemas.microsoft.com/office/powerpoint/2010/main" val="13240804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5432C-6EE4-3A48-B260-083AF2E7E36A}"/>
              </a:ext>
              <a:ext uri="{C183D7F6-B498-43B3-948B-1728B52AA6E4}">
                <adec:decorative xmlns:adec="http://schemas.microsoft.com/office/drawing/2017/decorative" val="1"/>
              </a:ext>
            </a:extLst>
          </p:cNvPr>
          <p:cNvSpPr>
            <a:spLocks noGrp="1"/>
          </p:cNvSpPr>
          <p:nvPr>
            <p:ph type="title"/>
            <p:custDataLst>
              <p:tags r:id="rId2"/>
            </p:custDataLst>
          </p:nvPr>
        </p:nvSpPr>
        <p:spPr>
          <a:xfrm>
            <a:off x="692658" y="642112"/>
            <a:ext cx="7886700" cy="1325563"/>
          </a:xfrm>
        </p:spPr>
        <p:txBody>
          <a:bodyPr>
            <a:noAutofit/>
          </a:bodyPr>
          <a:lstStyle/>
          <a:p>
            <a:pPr algn="ctr"/>
            <a:r>
              <a:rPr lang="en-GB" sz="3200" i="1" dirty="0"/>
              <a:t>What words, thoughts and feelings are elicited for you by the use of the word </a:t>
            </a:r>
            <a:r>
              <a:rPr lang="en-GB" sz="3200" b="1" i="1" dirty="0"/>
              <a:t>swamp</a:t>
            </a:r>
            <a:r>
              <a:rPr lang="en-GB" sz="3200" i="1" dirty="0"/>
              <a:t> by Donald Trump?</a:t>
            </a:r>
            <a:endParaRPr lang="en-FI" sz="3200" dirty="0"/>
          </a:p>
        </p:txBody>
      </p:sp>
      <p:sp>
        <p:nvSpPr>
          <p:cNvPr id="3" name="Content Placeholder 2">
            <a:extLst>
              <a:ext uri="{FF2B5EF4-FFF2-40B4-BE49-F238E27FC236}">
                <a16:creationId xmlns:a16="http://schemas.microsoft.com/office/drawing/2014/main" id="{69BB87DD-025D-AE43-4A03-910135B61E5D}"/>
              </a:ext>
              <a:ext uri="{C183D7F6-B498-43B3-948B-1728B52AA6E4}">
                <adec:decorative xmlns:adec="http://schemas.microsoft.com/office/drawing/2017/decorative" val="1"/>
              </a:ext>
            </a:extLst>
          </p:cNvPr>
          <p:cNvSpPr>
            <a:spLocks noGrp="1"/>
          </p:cNvSpPr>
          <p:nvPr>
            <p:ph sz="quarter" idx="13"/>
            <p:custDataLst>
              <p:tags r:id="rId3"/>
            </p:custDataLst>
          </p:nvPr>
        </p:nvSpPr>
        <p:spPr/>
        <p:txBody>
          <a:bodyPr/>
          <a:lstStyle/>
          <a:p>
            <a:pPr marL="0" indent="0">
              <a:buNone/>
            </a:pPr>
            <a:r>
              <a:rPr lang="en-FI"/>
              <a:t> </a:t>
            </a:r>
            <a:endParaRPr lang="en-FI" dirty="0"/>
          </a:p>
        </p:txBody>
      </p:sp>
      <p:sp>
        <p:nvSpPr>
          <p:cNvPr id="4" name="Rectangle 3">
            <a:extLst>
              <a:ext uri="{FF2B5EF4-FFF2-40B4-BE49-F238E27FC236}">
                <a16:creationId xmlns:a16="http://schemas.microsoft.com/office/drawing/2014/main" id="{2027D873-2C0C-2FAE-C285-94FF890F42D0}"/>
              </a:ext>
              <a:ext uri="{C183D7F6-B498-43B3-948B-1728B52AA6E4}">
                <adec:decorative xmlns:adec="http://schemas.microsoft.com/office/drawing/2017/decorative" val="1"/>
              </a:ext>
            </a:extLst>
          </p:cNvPr>
          <p:cNvSpPr/>
          <p:nvPr>
            <p:custDataLst>
              <p:tags r:id="rId4"/>
            </p:custDataLst>
          </p:nvPr>
        </p:nvSpPr>
        <p:spPr>
          <a:xfrm>
            <a:off x="-2540000" y="190500"/>
            <a:ext cx="0" cy="0"/>
          </a:xfrm>
          <a:prstGeom prst="rect">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defPPr>
              <a:defRPr lang="en-FI"/>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FI" sz="1350"/>
          </a:p>
        </p:txBody>
      </p:sp>
      <p:sp>
        <p:nvSpPr>
          <p:cNvPr id="5" name="Rectangle 4">
            <a:extLst>
              <a:ext uri="{FF2B5EF4-FFF2-40B4-BE49-F238E27FC236}">
                <a16:creationId xmlns:a16="http://schemas.microsoft.com/office/drawing/2014/main" id="{98B97BF0-4D4C-481C-67BC-B5E1C2041849}"/>
              </a:ext>
              <a:ext uri="{C183D7F6-B498-43B3-948B-1728B52AA6E4}">
                <adec:decorative xmlns:adec="http://schemas.microsoft.com/office/drawing/2017/decorative" val="1"/>
              </a:ext>
            </a:extLst>
          </p:cNvPr>
          <p:cNvSpPr/>
          <p:nvPr>
            <p:custDataLst>
              <p:tags r:id="rId5"/>
            </p:custDataLst>
          </p:nvPr>
        </p:nvSpPr>
        <p:spPr>
          <a:xfrm>
            <a:off x="-2540000" y="381000"/>
            <a:ext cx="0" cy="0"/>
          </a:xfrm>
          <a:prstGeom prst="rect">
            <a:avLst/>
          </a:prstGeom>
        </p:spPr>
        <p:style>
          <a:lnRef idx="2">
            <a:schemeClr val="accent3">
              <a:shade val="15000"/>
            </a:schemeClr>
          </a:lnRef>
          <a:fillRef idx="1">
            <a:schemeClr val="accent3"/>
          </a:fillRef>
          <a:effectRef idx="0">
            <a:schemeClr val="accent3"/>
          </a:effectRef>
          <a:fontRef idx="minor">
            <a:schemeClr val="lt1"/>
          </a:fontRef>
        </p:style>
        <p:txBody>
          <a:bodyPr rtlCol="0" anchor="ctr"/>
          <a:lstStyle>
            <a:defPPr>
              <a:defRPr lang="en-FI"/>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FI" sz="1350" dirty="0"/>
          </a:p>
        </p:txBody>
      </p:sp>
      <p:sp>
        <p:nvSpPr>
          <p:cNvPr id="6" name="Rectangle 5">
            <a:extLst>
              <a:ext uri="{FF2B5EF4-FFF2-40B4-BE49-F238E27FC236}">
                <a16:creationId xmlns:a16="http://schemas.microsoft.com/office/drawing/2014/main" id="{6D7F7CD5-3FCD-C7F7-C116-CBEA49170231}"/>
              </a:ext>
              <a:ext uri="{C183D7F6-B498-43B3-948B-1728B52AA6E4}">
                <adec:decorative xmlns:adec="http://schemas.microsoft.com/office/drawing/2017/decorative" val="1"/>
              </a:ext>
            </a:extLst>
          </p:cNvPr>
          <p:cNvSpPr/>
          <p:nvPr>
            <p:custDataLst>
              <p:tags r:id="rId6"/>
            </p:custDataLst>
          </p:nvPr>
        </p:nvSpPr>
        <p:spPr>
          <a:xfrm>
            <a:off x="-2540000" y="0"/>
            <a:ext cx="0" cy="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FI"/>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FI" sz="1350"/>
          </a:p>
        </p:txBody>
      </p:sp>
      <p:sp>
        <p:nvSpPr>
          <p:cNvPr id="7" name="Rectangle 6">
            <a:extLst>
              <a:ext uri="{FF2B5EF4-FFF2-40B4-BE49-F238E27FC236}">
                <a16:creationId xmlns:a16="http://schemas.microsoft.com/office/drawing/2014/main" id="{0B62CD57-B2E9-F4BD-279D-974AA1F84153}"/>
              </a:ext>
              <a:ext uri="{C183D7F6-B498-43B3-948B-1728B52AA6E4}">
                <adec:decorative xmlns:adec="http://schemas.microsoft.com/office/drawing/2017/decorative" val="1"/>
              </a:ext>
            </a:extLst>
          </p:cNvPr>
          <p:cNvSpPr/>
          <p:nvPr>
            <p:custDataLst>
              <p:tags r:id="rId7"/>
            </p:custDataLst>
          </p:nvPr>
        </p:nvSpPr>
        <p:spPr>
          <a:xfrm>
            <a:off x="-2540000" y="571500"/>
            <a:ext cx="0" cy="0"/>
          </a:xfrm>
          <a:prstGeom prst="rect">
            <a:avLst/>
          </a:prstGeom>
        </p:spPr>
        <p:style>
          <a:lnRef idx="2">
            <a:schemeClr val="accent4">
              <a:shade val="15000"/>
            </a:schemeClr>
          </a:lnRef>
          <a:fillRef idx="1">
            <a:schemeClr val="accent4"/>
          </a:fillRef>
          <a:effectRef idx="0">
            <a:schemeClr val="accent4"/>
          </a:effectRef>
          <a:fontRef idx="minor">
            <a:schemeClr val="lt1"/>
          </a:fontRef>
        </p:style>
        <p:txBody>
          <a:bodyPr rtlCol="0" anchor="ctr"/>
          <a:lstStyle>
            <a:defPPr>
              <a:defRPr lang="en-FI"/>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FI" sz="1350"/>
          </a:p>
        </p:txBody>
      </p:sp>
      <p:sp>
        <p:nvSpPr>
          <p:cNvPr id="8" name="Rectangle 7">
            <a:extLst>
              <a:ext uri="{FF2B5EF4-FFF2-40B4-BE49-F238E27FC236}">
                <a16:creationId xmlns:a16="http://schemas.microsoft.com/office/drawing/2014/main" id="{0E70DA46-7AE2-44B7-7C46-36BE5904F3BD}"/>
              </a:ext>
              <a:ext uri="{C183D7F6-B498-43B3-948B-1728B52AA6E4}">
                <adec:decorative xmlns:adec="http://schemas.microsoft.com/office/drawing/2017/decorative" val="1"/>
              </a:ext>
            </a:extLst>
          </p:cNvPr>
          <p:cNvSpPr/>
          <p:nvPr>
            <p:custDataLst>
              <p:tags r:id="rId8"/>
            </p:custDataLst>
          </p:nvPr>
        </p:nvSpPr>
        <p:spPr>
          <a:xfrm>
            <a:off x="-2540000" y="762000"/>
            <a:ext cx="0" cy="0"/>
          </a:xfrm>
          <a:prstGeom prst="rect">
            <a:avLst/>
          </a:prstGeom>
        </p:spPr>
        <p:style>
          <a:lnRef idx="2">
            <a:schemeClr val="accent5">
              <a:shade val="15000"/>
            </a:schemeClr>
          </a:lnRef>
          <a:fillRef idx="1">
            <a:schemeClr val="accent5"/>
          </a:fillRef>
          <a:effectRef idx="0">
            <a:schemeClr val="accent5"/>
          </a:effectRef>
          <a:fontRef idx="minor">
            <a:schemeClr val="lt1"/>
          </a:fontRef>
        </p:style>
        <p:txBody>
          <a:bodyPr rtlCol="0" anchor="ctr"/>
          <a:lstStyle>
            <a:defPPr>
              <a:defRPr lang="en-FI"/>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FI" sz="1350"/>
          </a:p>
        </p:txBody>
      </p:sp>
      <p:sp>
        <p:nvSpPr>
          <p:cNvPr id="9" name="Rectangle 8">
            <a:extLst>
              <a:ext uri="{FF2B5EF4-FFF2-40B4-BE49-F238E27FC236}">
                <a16:creationId xmlns:a16="http://schemas.microsoft.com/office/drawing/2014/main" id="{2FA965C6-2143-8D42-170D-2D8FFD20C58E}"/>
              </a:ext>
              <a:ext uri="{C183D7F6-B498-43B3-948B-1728B52AA6E4}">
                <adec:decorative xmlns:adec="http://schemas.microsoft.com/office/drawing/2017/decorative" val="1"/>
              </a:ext>
            </a:extLst>
          </p:cNvPr>
          <p:cNvSpPr/>
          <p:nvPr>
            <p:custDataLst>
              <p:tags r:id="rId9"/>
            </p:custDataLst>
          </p:nvPr>
        </p:nvSpPr>
        <p:spPr>
          <a:xfrm>
            <a:off x="-2540000" y="952500"/>
            <a:ext cx="0" cy="0"/>
          </a:xfrm>
          <a:prstGeom prst="rect">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defPPr>
              <a:defRPr lang="en-FI"/>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FI" sz="1350"/>
          </a:p>
        </p:txBody>
      </p:sp>
      <p:sp>
        <p:nvSpPr>
          <p:cNvPr id="10" name="Rounded Rectangle 9">
            <a:extLst>
              <a:ext uri="{FF2B5EF4-FFF2-40B4-BE49-F238E27FC236}">
                <a16:creationId xmlns:a16="http://schemas.microsoft.com/office/drawing/2014/main" id="{B81A3170-ED7A-4D70-8699-306FA0C266D4}"/>
              </a:ext>
            </a:extLst>
          </p:cNvPr>
          <p:cNvSpPr/>
          <p:nvPr>
            <p:custDataLst>
              <p:tags r:id="rId10"/>
            </p:custDataLst>
          </p:nvPr>
        </p:nvSpPr>
        <p:spPr>
          <a:xfrm>
            <a:off x="63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a:t>
            </a:r>
          </a:p>
        </p:txBody>
      </p:sp>
      <p:sp>
        <p:nvSpPr>
          <p:cNvPr id="11" name="Rounded Rectangle 10">
            <a:extLst>
              <a:ext uri="{FF2B5EF4-FFF2-40B4-BE49-F238E27FC236}">
                <a16:creationId xmlns:a16="http://schemas.microsoft.com/office/drawing/2014/main" id="{1B5E058E-786B-4D51-A513-D363E5B19D4D}"/>
              </a:ext>
              <a:ext uri="{C183D7F6-B498-43B3-948B-1728B52AA6E4}">
                <adec:decorative xmlns:adec="http://schemas.microsoft.com/office/drawing/2017/decorative" val="1"/>
              </a:ext>
            </a:extLst>
          </p:cNvPr>
          <p:cNvSpPr/>
          <p:nvPr>
            <p:custDataLst>
              <p:tags r:id="rId11"/>
            </p:custDataLst>
          </p:nvPr>
        </p:nvSpPr>
        <p:spPr>
          <a:xfrm>
            <a:off x="7048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Results slide</a:t>
            </a:r>
          </a:p>
        </p:txBody>
      </p:sp>
      <p:sp>
        <p:nvSpPr>
          <p:cNvPr id="12" name="Snip Same Side Corner Rectangle 11">
            <a:extLst>
              <a:ext uri="{FF2B5EF4-FFF2-40B4-BE49-F238E27FC236}">
                <a16:creationId xmlns:a16="http://schemas.microsoft.com/office/drawing/2014/main" id="{9F232DAB-BDBD-4F90-80D4-C92C95D2B863}"/>
              </a:ext>
              <a:ext uri="{C183D7F6-B498-43B3-948B-1728B52AA6E4}">
                <adec:decorative xmlns:adec="http://schemas.microsoft.com/office/drawing/2017/decorative" val="1"/>
              </a:ext>
            </a:extLst>
          </p:cNvPr>
          <p:cNvSpPr/>
          <p:nvPr>
            <p:custDataLst>
              <p:tags r:id="rId12"/>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3" name="Oval 12">
            <a:extLst>
              <a:ext uri="{FF2B5EF4-FFF2-40B4-BE49-F238E27FC236}">
                <a16:creationId xmlns:a16="http://schemas.microsoft.com/office/drawing/2014/main" id="{B48B7505-5BE5-4204-95E2-DA87F137775F}"/>
              </a:ext>
              <a:ext uri="{C183D7F6-B498-43B3-948B-1728B52AA6E4}">
                <adec:decorative xmlns:adec="http://schemas.microsoft.com/office/drawing/2017/decorative" val="1"/>
              </a:ext>
            </a:extLst>
          </p:cNvPr>
          <p:cNvSpPr/>
          <p:nvPr>
            <p:custDataLst>
              <p:tags r:id="rId13"/>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4" name="TextBox 13">
            <a:extLst>
              <a:ext uri="{FF2B5EF4-FFF2-40B4-BE49-F238E27FC236}">
                <a16:creationId xmlns:a16="http://schemas.microsoft.com/office/drawing/2014/main" id="{35F81FB9-C689-4883-842E-61340261B93B}"/>
              </a:ext>
            </a:extLst>
          </p:cNvPr>
          <p:cNvSpPr txBox="1"/>
          <p:nvPr>
            <p:custDataLst>
              <p:tags r:id="rId14"/>
            </p:custDataLst>
          </p:nvPr>
        </p:nvSpPr>
        <p:spPr>
          <a:xfrm>
            <a:off x="2095500" y="88900"/>
            <a:ext cx="24130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15" name="TextBox 14">
            <a:extLst>
              <a:ext uri="{FF2B5EF4-FFF2-40B4-BE49-F238E27FC236}">
                <a16:creationId xmlns:a16="http://schemas.microsoft.com/office/drawing/2014/main" id="{5C0007DE-14FB-4D98-AC02-51D918B98CC3}"/>
              </a:ext>
            </a:extLst>
          </p:cNvPr>
          <p:cNvSpPr txBox="1"/>
          <p:nvPr>
            <p:custDataLst>
              <p:tags r:id="rId15"/>
            </p:custDataLst>
          </p:nvPr>
        </p:nvSpPr>
        <p:spPr>
          <a:xfrm>
            <a:off x="4445000" y="101600"/>
            <a:ext cx="2413000" cy="381000"/>
          </a:xfrm>
          <a:prstGeom prst="rect">
            <a:avLst/>
          </a:prstGeom>
          <a:noFill/>
        </p:spPr>
        <p:txBody>
          <a:bodyPr vertOverflow="overflow" vert="horz" wrap="square" rtlCol="0" anchor="t">
            <a:spAutoFit/>
          </a:bodyPr>
          <a:lstStyle/>
          <a:p>
            <a:pPr algn="l"/>
            <a:r>
              <a:rPr lang="en-GB"/>
              <a:t>ID: </a:t>
            </a:r>
            <a:r>
              <a:rPr lang="en-GB" b="1"/>
              <a:t>171-195-613</a:t>
            </a:r>
            <a:endParaRPr lang="en-GB"/>
          </a:p>
        </p:txBody>
      </p:sp>
      <p:sp>
        <p:nvSpPr>
          <p:cNvPr id="16" name="Rectangle 15">
            <a:extLst>
              <a:ext uri="{FF2B5EF4-FFF2-40B4-BE49-F238E27FC236}">
                <a16:creationId xmlns:a16="http://schemas.microsoft.com/office/drawing/2014/main" id="{7249DE48-1D70-4F51-A40C-9A70F0C62AB0}"/>
              </a:ext>
              <a:ext uri="{C183D7F6-B498-43B3-948B-1728B52AA6E4}">
                <adec:decorative xmlns:adec="http://schemas.microsoft.com/office/drawing/2017/decorative" val="1"/>
              </a:ext>
            </a:extLst>
          </p:cNvPr>
          <p:cNvSpPr/>
          <p:nvPr>
            <p:custDataLst>
              <p:tags r:id="rId16"/>
            </p:custDataLst>
          </p:nvPr>
        </p:nvSpPr>
        <p:spPr>
          <a:xfrm>
            <a:off x="628650" y="1798320"/>
            <a:ext cx="7886700" cy="4429760"/>
          </a:xfrm>
          <a:prstGeom prst="rect">
            <a:avLst/>
          </a:prstGeom>
          <a:solidFill>
            <a:srgbClr val="4472C4">
              <a:alpha val="0"/>
            </a:srgbClr>
          </a:solidFill>
          <a:ln w="12700" cap="flat" cmpd="sng" algn="ctr">
            <a:noFill/>
            <a:prstDash val="dash"/>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 name="Rectangle 16">
            <a:extLst>
              <a:ext uri="{FF2B5EF4-FFF2-40B4-BE49-F238E27FC236}">
                <a16:creationId xmlns:a16="http://schemas.microsoft.com/office/drawing/2014/main" id="{A7ED03AE-9684-4D20-8A97-D05E920B4825}"/>
              </a:ext>
              <a:ext uri="{C183D7F6-B498-43B3-948B-1728B52AA6E4}">
                <adec:decorative xmlns:adec="http://schemas.microsoft.com/office/drawing/2017/decorative" val="1"/>
              </a:ext>
            </a:extLst>
          </p:cNvPr>
          <p:cNvSpPr/>
          <p:nvPr>
            <p:custDataLst>
              <p:tags r:id="rId17"/>
            </p:custDataLst>
          </p:nvPr>
        </p:nvSpPr>
        <p:spPr>
          <a:xfrm>
            <a:off x="0" y="5486400"/>
            <a:ext cx="9144000" cy="1219200"/>
          </a:xfrm>
          <a:prstGeom prst="rect">
            <a:avLst/>
          </a:prstGeom>
          <a:solidFill>
            <a:srgbClr val="666666">
              <a:alpha val="40000"/>
            </a:srgbClr>
          </a:solidFill>
          <a:ln w="12700" cap="flat" cmpd="sng" algn="ctr">
            <a:solidFill>
              <a:srgbClr val="808080">
                <a:alpha val="40000"/>
              </a:srgbClr>
            </a:solidFill>
            <a:prstDash val="dash"/>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1"/>
          <a:lstStyle/>
          <a:p>
            <a:pPr algn="l"/>
            <a:r>
              <a:rPr lang="en-GB" sz="8000">
                <a:solidFill>
                  <a:srgbClr val="FFFFFF"/>
                </a:solidFill>
              </a:rPr>
              <a:t>RESULTS SLIDE</a:t>
            </a:r>
          </a:p>
        </p:txBody>
      </p:sp>
    </p:spTree>
    <p:custDataLst>
      <p:tags r:id="rId1"/>
    </p:custDataLst>
    <p:extLst>
      <p:ext uri="{BB962C8B-B14F-4D97-AF65-F5344CB8AC3E}">
        <p14:creationId xmlns:p14="http://schemas.microsoft.com/office/powerpoint/2010/main" val="16322022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5432C-6EE4-3A48-B260-083AF2E7E36A}"/>
              </a:ext>
              <a:ext uri="{C183D7F6-B498-43B3-948B-1728B52AA6E4}">
                <adec:decorative xmlns:adec="http://schemas.microsoft.com/office/drawing/2017/decorative" val="1"/>
              </a:ext>
            </a:extLst>
          </p:cNvPr>
          <p:cNvSpPr>
            <a:spLocks noGrp="1"/>
          </p:cNvSpPr>
          <p:nvPr>
            <p:ph type="title"/>
            <p:custDataLst>
              <p:tags r:id="rId2"/>
            </p:custDataLst>
          </p:nvPr>
        </p:nvSpPr>
        <p:spPr>
          <a:xfrm>
            <a:off x="565150" y="761048"/>
            <a:ext cx="7886700" cy="1325563"/>
          </a:xfrm>
        </p:spPr>
        <p:txBody>
          <a:bodyPr>
            <a:noAutofit/>
          </a:bodyPr>
          <a:lstStyle/>
          <a:p>
            <a:pPr algn="ctr"/>
            <a:r>
              <a:rPr lang="en-GB" sz="3200" i="1" dirty="0"/>
              <a:t>What words, thoughts and feelings are elicited for you by Starmer’s metaphor of </a:t>
            </a:r>
            <a:r>
              <a:rPr lang="en-GB" sz="3200" b="1" i="1" dirty="0"/>
              <a:t>building a home</a:t>
            </a:r>
            <a:r>
              <a:rPr lang="en-GB" sz="3200" i="1" dirty="0"/>
              <a:t>?</a:t>
            </a:r>
            <a:endParaRPr lang="en-FI" sz="3200" dirty="0"/>
          </a:p>
        </p:txBody>
      </p:sp>
      <p:sp>
        <p:nvSpPr>
          <p:cNvPr id="3" name="Content Placeholder 2">
            <a:extLst>
              <a:ext uri="{FF2B5EF4-FFF2-40B4-BE49-F238E27FC236}">
                <a16:creationId xmlns:a16="http://schemas.microsoft.com/office/drawing/2014/main" id="{69BB87DD-025D-AE43-4A03-910135B61E5D}"/>
              </a:ext>
              <a:ext uri="{C183D7F6-B498-43B3-948B-1728B52AA6E4}">
                <adec:decorative xmlns:adec="http://schemas.microsoft.com/office/drawing/2017/decorative" val="1"/>
              </a:ext>
            </a:extLst>
          </p:cNvPr>
          <p:cNvSpPr>
            <a:spLocks noGrp="1"/>
          </p:cNvSpPr>
          <p:nvPr>
            <p:ph sz="quarter" idx="13"/>
            <p:custDataLst>
              <p:tags r:id="rId3"/>
            </p:custDataLst>
          </p:nvPr>
        </p:nvSpPr>
        <p:spPr/>
        <p:txBody>
          <a:bodyPr/>
          <a:lstStyle/>
          <a:p>
            <a:pPr marL="0" indent="0">
              <a:buNone/>
            </a:pPr>
            <a:r>
              <a:rPr lang="en-FI"/>
              <a:t> </a:t>
            </a:r>
            <a:endParaRPr lang="en-FI" dirty="0"/>
          </a:p>
        </p:txBody>
      </p:sp>
      <p:sp>
        <p:nvSpPr>
          <p:cNvPr id="4" name="Rectangle 3">
            <a:extLst>
              <a:ext uri="{FF2B5EF4-FFF2-40B4-BE49-F238E27FC236}">
                <a16:creationId xmlns:a16="http://schemas.microsoft.com/office/drawing/2014/main" id="{2027D873-2C0C-2FAE-C285-94FF890F42D0}"/>
              </a:ext>
              <a:ext uri="{C183D7F6-B498-43B3-948B-1728B52AA6E4}">
                <adec:decorative xmlns:adec="http://schemas.microsoft.com/office/drawing/2017/decorative" val="1"/>
              </a:ext>
            </a:extLst>
          </p:cNvPr>
          <p:cNvSpPr/>
          <p:nvPr>
            <p:custDataLst>
              <p:tags r:id="rId4"/>
            </p:custDataLst>
          </p:nvPr>
        </p:nvSpPr>
        <p:spPr>
          <a:xfrm>
            <a:off x="-2540000" y="190500"/>
            <a:ext cx="0" cy="0"/>
          </a:xfrm>
          <a:prstGeom prst="rect">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defPPr>
              <a:defRPr lang="en-FI"/>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FI" sz="1350"/>
          </a:p>
        </p:txBody>
      </p:sp>
      <p:sp>
        <p:nvSpPr>
          <p:cNvPr id="5" name="Rectangle 4">
            <a:extLst>
              <a:ext uri="{FF2B5EF4-FFF2-40B4-BE49-F238E27FC236}">
                <a16:creationId xmlns:a16="http://schemas.microsoft.com/office/drawing/2014/main" id="{98B97BF0-4D4C-481C-67BC-B5E1C2041849}"/>
              </a:ext>
              <a:ext uri="{C183D7F6-B498-43B3-948B-1728B52AA6E4}">
                <adec:decorative xmlns:adec="http://schemas.microsoft.com/office/drawing/2017/decorative" val="1"/>
              </a:ext>
            </a:extLst>
          </p:cNvPr>
          <p:cNvSpPr/>
          <p:nvPr>
            <p:custDataLst>
              <p:tags r:id="rId5"/>
            </p:custDataLst>
          </p:nvPr>
        </p:nvSpPr>
        <p:spPr>
          <a:xfrm>
            <a:off x="-2540000" y="381000"/>
            <a:ext cx="0" cy="0"/>
          </a:xfrm>
          <a:prstGeom prst="rect">
            <a:avLst/>
          </a:prstGeom>
        </p:spPr>
        <p:style>
          <a:lnRef idx="2">
            <a:schemeClr val="accent3">
              <a:shade val="15000"/>
            </a:schemeClr>
          </a:lnRef>
          <a:fillRef idx="1">
            <a:schemeClr val="accent3"/>
          </a:fillRef>
          <a:effectRef idx="0">
            <a:schemeClr val="accent3"/>
          </a:effectRef>
          <a:fontRef idx="minor">
            <a:schemeClr val="lt1"/>
          </a:fontRef>
        </p:style>
        <p:txBody>
          <a:bodyPr rtlCol="0" anchor="ctr"/>
          <a:lstStyle>
            <a:defPPr>
              <a:defRPr lang="en-FI"/>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FI" sz="1350" dirty="0"/>
          </a:p>
        </p:txBody>
      </p:sp>
      <p:sp>
        <p:nvSpPr>
          <p:cNvPr id="6" name="Rectangle 5">
            <a:extLst>
              <a:ext uri="{FF2B5EF4-FFF2-40B4-BE49-F238E27FC236}">
                <a16:creationId xmlns:a16="http://schemas.microsoft.com/office/drawing/2014/main" id="{6D7F7CD5-3FCD-C7F7-C116-CBEA49170231}"/>
              </a:ext>
              <a:ext uri="{C183D7F6-B498-43B3-948B-1728B52AA6E4}">
                <adec:decorative xmlns:adec="http://schemas.microsoft.com/office/drawing/2017/decorative" val="1"/>
              </a:ext>
            </a:extLst>
          </p:cNvPr>
          <p:cNvSpPr/>
          <p:nvPr>
            <p:custDataLst>
              <p:tags r:id="rId6"/>
            </p:custDataLst>
          </p:nvPr>
        </p:nvSpPr>
        <p:spPr>
          <a:xfrm>
            <a:off x="-2540000" y="0"/>
            <a:ext cx="0" cy="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FI"/>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FI" sz="1350"/>
          </a:p>
        </p:txBody>
      </p:sp>
      <p:sp>
        <p:nvSpPr>
          <p:cNvPr id="7" name="Rectangle 6">
            <a:extLst>
              <a:ext uri="{FF2B5EF4-FFF2-40B4-BE49-F238E27FC236}">
                <a16:creationId xmlns:a16="http://schemas.microsoft.com/office/drawing/2014/main" id="{0B62CD57-B2E9-F4BD-279D-974AA1F84153}"/>
              </a:ext>
              <a:ext uri="{C183D7F6-B498-43B3-948B-1728B52AA6E4}">
                <adec:decorative xmlns:adec="http://schemas.microsoft.com/office/drawing/2017/decorative" val="1"/>
              </a:ext>
            </a:extLst>
          </p:cNvPr>
          <p:cNvSpPr/>
          <p:nvPr>
            <p:custDataLst>
              <p:tags r:id="rId7"/>
            </p:custDataLst>
          </p:nvPr>
        </p:nvSpPr>
        <p:spPr>
          <a:xfrm>
            <a:off x="-2540000" y="571500"/>
            <a:ext cx="0" cy="0"/>
          </a:xfrm>
          <a:prstGeom prst="rect">
            <a:avLst/>
          </a:prstGeom>
        </p:spPr>
        <p:style>
          <a:lnRef idx="2">
            <a:schemeClr val="accent4">
              <a:shade val="15000"/>
            </a:schemeClr>
          </a:lnRef>
          <a:fillRef idx="1">
            <a:schemeClr val="accent4"/>
          </a:fillRef>
          <a:effectRef idx="0">
            <a:schemeClr val="accent4"/>
          </a:effectRef>
          <a:fontRef idx="minor">
            <a:schemeClr val="lt1"/>
          </a:fontRef>
        </p:style>
        <p:txBody>
          <a:bodyPr rtlCol="0" anchor="ctr"/>
          <a:lstStyle>
            <a:defPPr>
              <a:defRPr lang="en-FI"/>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FI" sz="1350"/>
          </a:p>
        </p:txBody>
      </p:sp>
      <p:sp>
        <p:nvSpPr>
          <p:cNvPr id="8" name="Rectangle 7">
            <a:extLst>
              <a:ext uri="{FF2B5EF4-FFF2-40B4-BE49-F238E27FC236}">
                <a16:creationId xmlns:a16="http://schemas.microsoft.com/office/drawing/2014/main" id="{0E70DA46-7AE2-44B7-7C46-36BE5904F3BD}"/>
              </a:ext>
              <a:ext uri="{C183D7F6-B498-43B3-948B-1728B52AA6E4}">
                <adec:decorative xmlns:adec="http://schemas.microsoft.com/office/drawing/2017/decorative" val="1"/>
              </a:ext>
            </a:extLst>
          </p:cNvPr>
          <p:cNvSpPr/>
          <p:nvPr>
            <p:custDataLst>
              <p:tags r:id="rId8"/>
            </p:custDataLst>
          </p:nvPr>
        </p:nvSpPr>
        <p:spPr>
          <a:xfrm>
            <a:off x="-2540000" y="762000"/>
            <a:ext cx="0" cy="0"/>
          </a:xfrm>
          <a:prstGeom prst="rect">
            <a:avLst/>
          </a:prstGeom>
        </p:spPr>
        <p:style>
          <a:lnRef idx="2">
            <a:schemeClr val="accent5">
              <a:shade val="15000"/>
            </a:schemeClr>
          </a:lnRef>
          <a:fillRef idx="1">
            <a:schemeClr val="accent5"/>
          </a:fillRef>
          <a:effectRef idx="0">
            <a:schemeClr val="accent5"/>
          </a:effectRef>
          <a:fontRef idx="minor">
            <a:schemeClr val="lt1"/>
          </a:fontRef>
        </p:style>
        <p:txBody>
          <a:bodyPr rtlCol="0" anchor="ctr"/>
          <a:lstStyle>
            <a:defPPr>
              <a:defRPr lang="en-FI"/>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FI" sz="1350"/>
          </a:p>
        </p:txBody>
      </p:sp>
      <p:sp>
        <p:nvSpPr>
          <p:cNvPr id="9" name="Rectangle 8">
            <a:extLst>
              <a:ext uri="{FF2B5EF4-FFF2-40B4-BE49-F238E27FC236}">
                <a16:creationId xmlns:a16="http://schemas.microsoft.com/office/drawing/2014/main" id="{2FA965C6-2143-8D42-170D-2D8FFD20C58E}"/>
              </a:ext>
              <a:ext uri="{C183D7F6-B498-43B3-948B-1728B52AA6E4}">
                <adec:decorative xmlns:adec="http://schemas.microsoft.com/office/drawing/2017/decorative" val="1"/>
              </a:ext>
            </a:extLst>
          </p:cNvPr>
          <p:cNvSpPr/>
          <p:nvPr>
            <p:custDataLst>
              <p:tags r:id="rId9"/>
            </p:custDataLst>
          </p:nvPr>
        </p:nvSpPr>
        <p:spPr>
          <a:xfrm>
            <a:off x="-2540000" y="952500"/>
            <a:ext cx="0" cy="0"/>
          </a:xfrm>
          <a:prstGeom prst="rect">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defPPr>
              <a:defRPr lang="en-FI"/>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FI" sz="1350"/>
          </a:p>
        </p:txBody>
      </p:sp>
      <p:sp>
        <p:nvSpPr>
          <p:cNvPr id="10" name="Rounded Rectangle 9">
            <a:extLst>
              <a:ext uri="{FF2B5EF4-FFF2-40B4-BE49-F238E27FC236}">
                <a16:creationId xmlns:a16="http://schemas.microsoft.com/office/drawing/2014/main" id="{4062C7E9-D4E1-4774-AA8E-1BC8E55AE4C8}"/>
              </a:ext>
            </a:extLst>
          </p:cNvPr>
          <p:cNvSpPr/>
          <p:nvPr>
            <p:custDataLst>
              <p:tags r:id="rId10"/>
            </p:custDataLst>
          </p:nvPr>
        </p:nvSpPr>
        <p:spPr>
          <a:xfrm>
            <a:off x="63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a:t>
            </a:r>
          </a:p>
        </p:txBody>
      </p:sp>
      <p:sp>
        <p:nvSpPr>
          <p:cNvPr id="11" name="Rounded Rectangle 10">
            <a:extLst>
              <a:ext uri="{FF2B5EF4-FFF2-40B4-BE49-F238E27FC236}">
                <a16:creationId xmlns:a16="http://schemas.microsoft.com/office/drawing/2014/main" id="{F7A041C8-F649-44BE-A994-5E45C01EA473}"/>
              </a:ext>
              <a:ext uri="{C183D7F6-B498-43B3-948B-1728B52AA6E4}">
                <adec:decorative xmlns:adec="http://schemas.microsoft.com/office/drawing/2017/decorative" val="1"/>
              </a:ext>
            </a:extLst>
          </p:cNvPr>
          <p:cNvSpPr/>
          <p:nvPr>
            <p:custDataLst>
              <p:tags r:id="rId11"/>
            </p:custDataLst>
          </p:nvPr>
        </p:nvSpPr>
        <p:spPr>
          <a:xfrm>
            <a:off x="7048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Question slide</a:t>
            </a:r>
          </a:p>
        </p:txBody>
      </p:sp>
      <p:sp>
        <p:nvSpPr>
          <p:cNvPr id="12" name="Snip Same Side Corner Rectangle 11">
            <a:extLst>
              <a:ext uri="{FF2B5EF4-FFF2-40B4-BE49-F238E27FC236}">
                <a16:creationId xmlns:a16="http://schemas.microsoft.com/office/drawing/2014/main" id="{EF7014B7-4F8A-4E28-A8EF-DAF33B004881}"/>
              </a:ext>
              <a:ext uri="{C183D7F6-B498-43B3-948B-1728B52AA6E4}">
                <adec:decorative xmlns:adec="http://schemas.microsoft.com/office/drawing/2017/decorative" val="1"/>
              </a:ext>
            </a:extLst>
          </p:cNvPr>
          <p:cNvSpPr/>
          <p:nvPr>
            <p:custDataLst>
              <p:tags r:id="rId12"/>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3" name="Oval 12">
            <a:extLst>
              <a:ext uri="{FF2B5EF4-FFF2-40B4-BE49-F238E27FC236}">
                <a16:creationId xmlns:a16="http://schemas.microsoft.com/office/drawing/2014/main" id="{9D5852CB-11B4-4D9C-921C-3D71D493834E}"/>
              </a:ext>
              <a:ext uri="{C183D7F6-B498-43B3-948B-1728B52AA6E4}">
                <adec:decorative xmlns:adec="http://schemas.microsoft.com/office/drawing/2017/decorative" val="1"/>
              </a:ext>
            </a:extLst>
          </p:cNvPr>
          <p:cNvSpPr/>
          <p:nvPr>
            <p:custDataLst>
              <p:tags r:id="rId13"/>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4" name="Oval 13">
            <a:extLst>
              <a:ext uri="{FF2B5EF4-FFF2-40B4-BE49-F238E27FC236}">
                <a16:creationId xmlns:a16="http://schemas.microsoft.com/office/drawing/2014/main" id="{11541352-0E8C-40DF-AA31-B5F06931CE98}"/>
              </a:ext>
              <a:ext uri="{C183D7F6-B498-43B3-948B-1728B52AA6E4}">
                <adec:decorative xmlns:adec="http://schemas.microsoft.com/office/drawing/2017/decorative" val="1"/>
              </a:ext>
            </a:extLst>
          </p:cNvPr>
          <p:cNvSpPr/>
          <p:nvPr>
            <p:custDataLst>
              <p:tags r:id="rId14"/>
            </p:custDataLst>
          </p:nvPr>
        </p:nvSpPr>
        <p:spPr>
          <a:xfrm>
            <a:off x="8293100" y="6007100"/>
            <a:ext cx="762000" cy="762000"/>
          </a:xfrm>
          <a:prstGeom prst="ellipse">
            <a:avLst/>
          </a:prstGeom>
          <a:solidFill>
            <a:srgbClr val="4472C4">
              <a:alpha val="0"/>
              <a:alpha val="0"/>
              <a:alpha val="0"/>
            </a:srgbClr>
          </a:solidFill>
          <a:ln w="12700" cap="flat" cmpd="sng" algn="ctr">
            <a:solidFill>
              <a:srgbClr val="4472C4">
                <a:shade val="1500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rIns="0" rtlCol="0" anchor="ctr" anchorCtr="1"/>
          <a:lstStyle/>
          <a:p>
            <a:pPr algn="l"/>
            <a:endParaRPr lang="en-GB"/>
          </a:p>
        </p:txBody>
      </p:sp>
      <p:sp>
        <p:nvSpPr>
          <p:cNvPr id="15" name="TextBox 14">
            <a:extLst>
              <a:ext uri="{FF2B5EF4-FFF2-40B4-BE49-F238E27FC236}">
                <a16:creationId xmlns:a16="http://schemas.microsoft.com/office/drawing/2014/main" id="{40E40169-40E0-4D13-8835-7516075ED993}"/>
              </a:ext>
            </a:extLst>
          </p:cNvPr>
          <p:cNvSpPr txBox="1"/>
          <p:nvPr>
            <p:custDataLst>
              <p:tags r:id="rId15"/>
            </p:custDataLst>
          </p:nvPr>
        </p:nvSpPr>
        <p:spPr>
          <a:xfrm>
            <a:off x="2095500" y="88900"/>
            <a:ext cx="24130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16" name="TextBox 15">
            <a:extLst>
              <a:ext uri="{FF2B5EF4-FFF2-40B4-BE49-F238E27FC236}">
                <a16:creationId xmlns:a16="http://schemas.microsoft.com/office/drawing/2014/main" id="{EF6CE791-ED35-46B7-8F71-C8578D8C53B2}"/>
              </a:ext>
            </a:extLst>
          </p:cNvPr>
          <p:cNvSpPr txBox="1"/>
          <p:nvPr>
            <p:custDataLst>
              <p:tags r:id="rId16"/>
            </p:custDataLst>
          </p:nvPr>
        </p:nvSpPr>
        <p:spPr>
          <a:xfrm>
            <a:off x="4445000" y="101600"/>
            <a:ext cx="2413000" cy="381000"/>
          </a:xfrm>
          <a:prstGeom prst="rect">
            <a:avLst/>
          </a:prstGeom>
          <a:noFill/>
        </p:spPr>
        <p:txBody>
          <a:bodyPr vertOverflow="overflow" vert="horz" wrap="square" rtlCol="0" anchor="t">
            <a:spAutoFit/>
          </a:bodyPr>
          <a:lstStyle/>
          <a:p>
            <a:pPr algn="l"/>
            <a:r>
              <a:rPr lang="en-GB"/>
              <a:t>ID: </a:t>
            </a:r>
            <a:r>
              <a:rPr lang="en-GB" b="1"/>
              <a:t>171-195-613</a:t>
            </a:r>
            <a:endParaRPr lang="en-GB"/>
          </a:p>
        </p:txBody>
      </p:sp>
      <p:sp>
        <p:nvSpPr>
          <p:cNvPr id="17" name="Rectangle 16">
            <a:extLst>
              <a:ext uri="{FF2B5EF4-FFF2-40B4-BE49-F238E27FC236}">
                <a16:creationId xmlns:a16="http://schemas.microsoft.com/office/drawing/2014/main" id="{53A9CEC9-C4B1-4C89-9A3C-1107CEA307F8}"/>
              </a:ext>
              <a:ext uri="{C183D7F6-B498-43B3-948B-1728B52AA6E4}">
                <adec:decorative xmlns:adec="http://schemas.microsoft.com/office/drawing/2017/decorative" val="1"/>
              </a:ext>
            </a:extLst>
          </p:cNvPr>
          <p:cNvSpPr/>
          <p:nvPr>
            <p:custDataLst>
              <p:tags r:id="rId17"/>
            </p:custDataLst>
          </p:nvPr>
        </p:nvSpPr>
        <p:spPr>
          <a:xfrm>
            <a:off x="628650" y="1798320"/>
            <a:ext cx="7886700" cy="4429760"/>
          </a:xfrm>
          <a:prstGeom prst="rect">
            <a:avLst/>
          </a:prstGeom>
          <a:solidFill>
            <a:srgbClr val="4472C4">
              <a:alpha val="0"/>
            </a:srgbClr>
          </a:solidFill>
          <a:ln w="12700" cap="flat" cmpd="sng" algn="ctr">
            <a:noFill/>
            <a:prstDash val="dash"/>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custDataLst>
      <p:tags r:id="rId1"/>
    </p:custDataLst>
    <p:extLst>
      <p:ext uri="{BB962C8B-B14F-4D97-AF65-F5344CB8AC3E}">
        <p14:creationId xmlns:p14="http://schemas.microsoft.com/office/powerpoint/2010/main" val="27532302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5432C-6EE4-3A48-B260-083AF2E7E36A}"/>
              </a:ext>
              <a:ext uri="{C183D7F6-B498-43B3-948B-1728B52AA6E4}">
                <adec:decorative xmlns:adec="http://schemas.microsoft.com/office/drawing/2017/decorative" val="1"/>
              </a:ext>
            </a:extLst>
          </p:cNvPr>
          <p:cNvSpPr>
            <a:spLocks noGrp="1"/>
          </p:cNvSpPr>
          <p:nvPr>
            <p:ph type="title"/>
            <p:custDataLst>
              <p:tags r:id="rId2"/>
            </p:custDataLst>
          </p:nvPr>
        </p:nvSpPr>
        <p:spPr>
          <a:xfrm>
            <a:off x="628650" y="588836"/>
            <a:ext cx="7886700" cy="1325563"/>
          </a:xfrm>
        </p:spPr>
        <p:txBody>
          <a:bodyPr>
            <a:noAutofit/>
          </a:bodyPr>
          <a:lstStyle/>
          <a:p>
            <a:pPr algn="ctr"/>
            <a:r>
              <a:rPr lang="en-GB" sz="3200" i="1" dirty="0"/>
              <a:t>What words, thoughts and feelings are elicited for you by Starmer’s metaphor of </a:t>
            </a:r>
            <a:r>
              <a:rPr lang="en-GB" sz="3200" b="1" i="1" dirty="0"/>
              <a:t>building a home</a:t>
            </a:r>
            <a:r>
              <a:rPr lang="en-GB" sz="3200" i="1" dirty="0"/>
              <a:t>?</a:t>
            </a:r>
            <a:endParaRPr lang="en-FI" sz="3200" dirty="0"/>
          </a:p>
        </p:txBody>
      </p:sp>
      <p:sp>
        <p:nvSpPr>
          <p:cNvPr id="3" name="Content Placeholder 2">
            <a:extLst>
              <a:ext uri="{FF2B5EF4-FFF2-40B4-BE49-F238E27FC236}">
                <a16:creationId xmlns:a16="http://schemas.microsoft.com/office/drawing/2014/main" id="{69BB87DD-025D-AE43-4A03-910135B61E5D}"/>
              </a:ext>
              <a:ext uri="{C183D7F6-B498-43B3-948B-1728B52AA6E4}">
                <adec:decorative xmlns:adec="http://schemas.microsoft.com/office/drawing/2017/decorative" val="1"/>
              </a:ext>
            </a:extLst>
          </p:cNvPr>
          <p:cNvSpPr>
            <a:spLocks noGrp="1"/>
          </p:cNvSpPr>
          <p:nvPr>
            <p:ph sz="quarter" idx="13"/>
            <p:custDataLst>
              <p:tags r:id="rId3"/>
            </p:custDataLst>
          </p:nvPr>
        </p:nvSpPr>
        <p:spPr/>
        <p:txBody>
          <a:bodyPr/>
          <a:lstStyle/>
          <a:p>
            <a:pPr marL="0" indent="0">
              <a:buNone/>
            </a:pPr>
            <a:r>
              <a:rPr lang="en-FI"/>
              <a:t> </a:t>
            </a:r>
            <a:endParaRPr lang="en-FI" dirty="0"/>
          </a:p>
        </p:txBody>
      </p:sp>
      <p:sp>
        <p:nvSpPr>
          <p:cNvPr id="4" name="Rectangle 3">
            <a:extLst>
              <a:ext uri="{FF2B5EF4-FFF2-40B4-BE49-F238E27FC236}">
                <a16:creationId xmlns:a16="http://schemas.microsoft.com/office/drawing/2014/main" id="{2027D873-2C0C-2FAE-C285-94FF890F42D0}"/>
              </a:ext>
              <a:ext uri="{C183D7F6-B498-43B3-948B-1728B52AA6E4}">
                <adec:decorative xmlns:adec="http://schemas.microsoft.com/office/drawing/2017/decorative" val="1"/>
              </a:ext>
            </a:extLst>
          </p:cNvPr>
          <p:cNvSpPr/>
          <p:nvPr>
            <p:custDataLst>
              <p:tags r:id="rId4"/>
            </p:custDataLst>
          </p:nvPr>
        </p:nvSpPr>
        <p:spPr>
          <a:xfrm>
            <a:off x="-2540000" y="190500"/>
            <a:ext cx="0" cy="0"/>
          </a:xfrm>
          <a:prstGeom prst="rect">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defPPr>
              <a:defRPr lang="en-FI"/>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FI" sz="1350"/>
          </a:p>
        </p:txBody>
      </p:sp>
      <p:sp>
        <p:nvSpPr>
          <p:cNvPr id="5" name="Rectangle 4">
            <a:extLst>
              <a:ext uri="{FF2B5EF4-FFF2-40B4-BE49-F238E27FC236}">
                <a16:creationId xmlns:a16="http://schemas.microsoft.com/office/drawing/2014/main" id="{98B97BF0-4D4C-481C-67BC-B5E1C2041849}"/>
              </a:ext>
              <a:ext uri="{C183D7F6-B498-43B3-948B-1728B52AA6E4}">
                <adec:decorative xmlns:adec="http://schemas.microsoft.com/office/drawing/2017/decorative" val="1"/>
              </a:ext>
            </a:extLst>
          </p:cNvPr>
          <p:cNvSpPr/>
          <p:nvPr>
            <p:custDataLst>
              <p:tags r:id="rId5"/>
            </p:custDataLst>
          </p:nvPr>
        </p:nvSpPr>
        <p:spPr>
          <a:xfrm>
            <a:off x="-2540000" y="381000"/>
            <a:ext cx="0" cy="0"/>
          </a:xfrm>
          <a:prstGeom prst="rect">
            <a:avLst/>
          </a:prstGeom>
        </p:spPr>
        <p:style>
          <a:lnRef idx="2">
            <a:schemeClr val="accent3">
              <a:shade val="15000"/>
            </a:schemeClr>
          </a:lnRef>
          <a:fillRef idx="1">
            <a:schemeClr val="accent3"/>
          </a:fillRef>
          <a:effectRef idx="0">
            <a:schemeClr val="accent3"/>
          </a:effectRef>
          <a:fontRef idx="minor">
            <a:schemeClr val="lt1"/>
          </a:fontRef>
        </p:style>
        <p:txBody>
          <a:bodyPr rtlCol="0" anchor="ctr"/>
          <a:lstStyle>
            <a:defPPr>
              <a:defRPr lang="en-FI"/>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FI" sz="1350" dirty="0"/>
          </a:p>
        </p:txBody>
      </p:sp>
      <p:sp>
        <p:nvSpPr>
          <p:cNvPr id="6" name="Rectangle 5">
            <a:extLst>
              <a:ext uri="{FF2B5EF4-FFF2-40B4-BE49-F238E27FC236}">
                <a16:creationId xmlns:a16="http://schemas.microsoft.com/office/drawing/2014/main" id="{6D7F7CD5-3FCD-C7F7-C116-CBEA49170231}"/>
              </a:ext>
              <a:ext uri="{C183D7F6-B498-43B3-948B-1728B52AA6E4}">
                <adec:decorative xmlns:adec="http://schemas.microsoft.com/office/drawing/2017/decorative" val="1"/>
              </a:ext>
            </a:extLst>
          </p:cNvPr>
          <p:cNvSpPr/>
          <p:nvPr>
            <p:custDataLst>
              <p:tags r:id="rId6"/>
            </p:custDataLst>
          </p:nvPr>
        </p:nvSpPr>
        <p:spPr>
          <a:xfrm>
            <a:off x="-2540000" y="0"/>
            <a:ext cx="0" cy="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FI"/>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FI" sz="1350"/>
          </a:p>
        </p:txBody>
      </p:sp>
      <p:sp>
        <p:nvSpPr>
          <p:cNvPr id="7" name="Rectangle 6">
            <a:extLst>
              <a:ext uri="{FF2B5EF4-FFF2-40B4-BE49-F238E27FC236}">
                <a16:creationId xmlns:a16="http://schemas.microsoft.com/office/drawing/2014/main" id="{0B62CD57-B2E9-F4BD-279D-974AA1F84153}"/>
              </a:ext>
              <a:ext uri="{C183D7F6-B498-43B3-948B-1728B52AA6E4}">
                <adec:decorative xmlns:adec="http://schemas.microsoft.com/office/drawing/2017/decorative" val="1"/>
              </a:ext>
            </a:extLst>
          </p:cNvPr>
          <p:cNvSpPr/>
          <p:nvPr>
            <p:custDataLst>
              <p:tags r:id="rId7"/>
            </p:custDataLst>
          </p:nvPr>
        </p:nvSpPr>
        <p:spPr>
          <a:xfrm>
            <a:off x="-2540000" y="571500"/>
            <a:ext cx="0" cy="0"/>
          </a:xfrm>
          <a:prstGeom prst="rect">
            <a:avLst/>
          </a:prstGeom>
        </p:spPr>
        <p:style>
          <a:lnRef idx="2">
            <a:schemeClr val="accent4">
              <a:shade val="15000"/>
            </a:schemeClr>
          </a:lnRef>
          <a:fillRef idx="1">
            <a:schemeClr val="accent4"/>
          </a:fillRef>
          <a:effectRef idx="0">
            <a:schemeClr val="accent4"/>
          </a:effectRef>
          <a:fontRef idx="minor">
            <a:schemeClr val="lt1"/>
          </a:fontRef>
        </p:style>
        <p:txBody>
          <a:bodyPr rtlCol="0" anchor="ctr"/>
          <a:lstStyle>
            <a:defPPr>
              <a:defRPr lang="en-FI"/>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FI" sz="1350"/>
          </a:p>
        </p:txBody>
      </p:sp>
      <p:sp>
        <p:nvSpPr>
          <p:cNvPr id="8" name="Rectangle 7">
            <a:extLst>
              <a:ext uri="{FF2B5EF4-FFF2-40B4-BE49-F238E27FC236}">
                <a16:creationId xmlns:a16="http://schemas.microsoft.com/office/drawing/2014/main" id="{0E70DA46-7AE2-44B7-7C46-36BE5904F3BD}"/>
              </a:ext>
              <a:ext uri="{C183D7F6-B498-43B3-948B-1728B52AA6E4}">
                <adec:decorative xmlns:adec="http://schemas.microsoft.com/office/drawing/2017/decorative" val="1"/>
              </a:ext>
            </a:extLst>
          </p:cNvPr>
          <p:cNvSpPr/>
          <p:nvPr>
            <p:custDataLst>
              <p:tags r:id="rId8"/>
            </p:custDataLst>
          </p:nvPr>
        </p:nvSpPr>
        <p:spPr>
          <a:xfrm>
            <a:off x="-2540000" y="762000"/>
            <a:ext cx="0" cy="0"/>
          </a:xfrm>
          <a:prstGeom prst="rect">
            <a:avLst/>
          </a:prstGeom>
        </p:spPr>
        <p:style>
          <a:lnRef idx="2">
            <a:schemeClr val="accent5">
              <a:shade val="15000"/>
            </a:schemeClr>
          </a:lnRef>
          <a:fillRef idx="1">
            <a:schemeClr val="accent5"/>
          </a:fillRef>
          <a:effectRef idx="0">
            <a:schemeClr val="accent5"/>
          </a:effectRef>
          <a:fontRef idx="minor">
            <a:schemeClr val="lt1"/>
          </a:fontRef>
        </p:style>
        <p:txBody>
          <a:bodyPr rtlCol="0" anchor="ctr"/>
          <a:lstStyle>
            <a:defPPr>
              <a:defRPr lang="en-FI"/>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FI" sz="1350"/>
          </a:p>
        </p:txBody>
      </p:sp>
      <p:sp>
        <p:nvSpPr>
          <p:cNvPr id="9" name="Rectangle 8">
            <a:extLst>
              <a:ext uri="{FF2B5EF4-FFF2-40B4-BE49-F238E27FC236}">
                <a16:creationId xmlns:a16="http://schemas.microsoft.com/office/drawing/2014/main" id="{2FA965C6-2143-8D42-170D-2D8FFD20C58E}"/>
              </a:ext>
              <a:ext uri="{C183D7F6-B498-43B3-948B-1728B52AA6E4}">
                <adec:decorative xmlns:adec="http://schemas.microsoft.com/office/drawing/2017/decorative" val="1"/>
              </a:ext>
            </a:extLst>
          </p:cNvPr>
          <p:cNvSpPr/>
          <p:nvPr>
            <p:custDataLst>
              <p:tags r:id="rId9"/>
            </p:custDataLst>
          </p:nvPr>
        </p:nvSpPr>
        <p:spPr>
          <a:xfrm>
            <a:off x="-2540000" y="952500"/>
            <a:ext cx="0" cy="0"/>
          </a:xfrm>
          <a:prstGeom prst="rect">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defPPr>
              <a:defRPr lang="en-FI"/>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FI" sz="1350"/>
          </a:p>
        </p:txBody>
      </p:sp>
      <p:sp>
        <p:nvSpPr>
          <p:cNvPr id="10" name="Rounded Rectangle 9">
            <a:extLst>
              <a:ext uri="{FF2B5EF4-FFF2-40B4-BE49-F238E27FC236}">
                <a16:creationId xmlns:a16="http://schemas.microsoft.com/office/drawing/2014/main" id="{A714F159-0FAB-4AFD-9CB3-4AEC393422CF}"/>
              </a:ext>
            </a:extLst>
          </p:cNvPr>
          <p:cNvSpPr/>
          <p:nvPr>
            <p:custDataLst>
              <p:tags r:id="rId10"/>
            </p:custDataLst>
          </p:nvPr>
        </p:nvSpPr>
        <p:spPr>
          <a:xfrm>
            <a:off x="63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a:t>
            </a:r>
          </a:p>
        </p:txBody>
      </p:sp>
      <p:sp>
        <p:nvSpPr>
          <p:cNvPr id="11" name="Rounded Rectangle 10">
            <a:extLst>
              <a:ext uri="{FF2B5EF4-FFF2-40B4-BE49-F238E27FC236}">
                <a16:creationId xmlns:a16="http://schemas.microsoft.com/office/drawing/2014/main" id="{DB66B228-9E83-4739-A118-BEA50A90EF94}"/>
              </a:ext>
              <a:ext uri="{C183D7F6-B498-43B3-948B-1728B52AA6E4}">
                <adec:decorative xmlns:adec="http://schemas.microsoft.com/office/drawing/2017/decorative" val="1"/>
              </a:ext>
            </a:extLst>
          </p:cNvPr>
          <p:cNvSpPr/>
          <p:nvPr>
            <p:custDataLst>
              <p:tags r:id="rId11"/>
            </p:custDataLst>
          </p:nvPr>
        </p:nvSpPr>
        <p:spPr>
          <a:xfrm>
            <a:off x="7048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Results slide</a:t>
            </a:r>
          </a:p>
        </p:txBody>
      </p:sp>
      <p:sp>
        <p:nvSpPr>
          <p:cNvPr id="12" name="Snip Same Side Corner Rectangle 11">
            <a:extLst>
              <a:ext uri="{FF2B5EF4-FFF2-40B4-BE49-F238E27FC236}">
                <a16:creationId xmlns:a16="http://schemas.microsoft.com/office/drawing/2014/main" id="{F616E521-F95B-4C1D-9AD6-F75755A4DD5F}"/>
              </a:ext>
              <a:ext uri="{C183D7F6-B498-43B3-948B-1728B52AA6E4}">
                <adec:decorative xmlns:adec="http://schemas.microsoft.com/office/drawing/2017/decorative" val="1"/>
              </a:ext>
            </a:extLst>
          </p:cNvPr>
          <p:cNvSpPr/>
          <p:nvPr>
            <p:custDataLst>
              <p:tags r:id="rId12"/>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3" name="Oval 12">
            <a:extLst>
              <a:ext uri="{FF2B5EF4-FFF2-40B4-BE49-F238E27FC236}">
                <a16:creationId xmlns:a16="http://schemas.microsoft.com/office/drawing/2014/main" id="{D0D0D20C-0283-4045-85D2-881874367EE6}"/>
              </a:ext>
              <a:ext uri="{C183D7F6-B498-43B3-948B-1728B52AA6E4}">
                <adec:decorative xmlns:adec="http://schemas.microsoft.com/office/drawing/2017/decorative" val="1"/>
              </a:ext>
            </a:extLst>
          </p:cNvPr>
          <p:cNvSpPr/>
          <p:nvPr>
            <p:custDataLst>
              <p:tags r:id="rId13"/>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4" name="TextBox 13">
            <a:extLst>
              <a:ext uri="{FF2B5EF4-FFF2-40B4-BE49-F238E27FC236}">
                <a16:creationId xmlns:a16="http://schemas.microsoft.com/office/drawing/2014/main" id="{D0F76D1B-0C1B-443F-AAA9-C3C33B857DB5}"/>
              </a:ext>
            </a:extLst>
          </p:cNvPr>
          <p:cNvSpPr txBox="1"/>
          <p:nvPr>
            <p:custDataLst>
              <p:tags r:id="rId14"/>
            </p:custDataLst>
          </p:nvPr>
        </p:nvSpPr>
        <p:spPr>
          <a:xfrm>
            <a:off x="2095500" y="88900"/>
            <a:ext cx="24130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15" name="TextBox 14">
            <a:extLst>
              <a:ext uri="{FF2B5EF4-FFF2-40B4-BE49-F238E27FC236}">
                <a16:creationId xmlns:a16="http://schemas.microsoft.com/office/drawing/2014/main" id="{FF798D48-9289-4848-AF42-97534C069333}"/>
              </a:ext>
            </a:extLst>
          </p:cNvPr>
          <p:cNvSpPr txBox="1"/>
          <p:nvPr>
            <p:custDataLst>
              <p:tags r:id="rId15"/>
            </p:custDataLst>
          </p:nvPr>
        </p:nvSpPr>
        <p:spPr>
          <a:xfrm>
            <a:off x="4445000" y="101600"/>
            <a:ext cx="2413000" cy="381000"/>
          </a:xfrm>
          <a:prstGeom prst="rect">
            <a:avLst/>
          </a:prstGeom>
          <a:noFill/>
        </p:spPr>
        <p:txBody>
          <a:bodyPr vertOverflow="overflow" vert="horz" wrap="square" rtlCol="0" anchor="t">
            <a:spAutoFit/>
          </a:bodyPr>
          <a:lstStyle/>
          <a:p>
            <a:pPr algn="l"/>
            <a:r>
              <a:rPr lang="en-GB"/>
              <a:t>ID: </a:t>
            </a:r>
            <a:r>
              <a:rPr lang="en-GB" b="1"/>
              <a:t>171-195-613</a:t>
            </a:r>
            <a:endParaRPr lang="en-GB"/>
          </a:p>
        </p:txBody>
      </p:sp>
      <p:sp>
        <p:nvSpPr>
          <p:cNvPr id="16" name="Rectangle 15">
            <a:extLst>
              <a:ext uri="{FF2B5EF4-FFF2-40B4-BE49-F238E27FC236}">
                <a16:creationId xmlns:a16="http://schemas.microsoft.com/office/drawing/2014/main" id="{FE7292DF-CF3C-4A4C-B874-55986FCAA4ED}"/>
              </a:ext>
              <a:ext uri="{C183D7F6-B498-43B3-948B-1728B52AA6E4}">
                <adec:decorative xmlns:adec="http://schemas.microsoft.com/office/drawing/2017/decorative" val="1"/>
              </a:ext>
            </a:extLst>
          </p:cNvPr>
          <p:cNvSpPr/>
          <p:nvPr>
            <p:custDataLst>
              <p:tags r:id="rId16"/>
            </p:custDataLst>
          </p:nvPr>
        </p:nvSpPr>
        <p:spPr>
          <a:xfrm>
            <a:off x="628650" y="1798320"/>
            <a:ext cx="7886700" cy="4429760"/>
          </a:xfrm>
          <a:prstGeom prst="rect">
            <a:avLst/>
          </a:prstGeom>
          <a:solidFill>
            <a:srgbClr val="4472C4">
              <a:alpha val="0"/>
            </a:srgbClr>
          </a:solidFill>
          <a:ln w="12700" cap="flat" cmpd="sng" algn="ctr">
            <a:noFill/>
            <a:prstDash val="dash"/>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 name="Rectangle 16">
            <a:extLst>
              <a:ext uri="{FF2B5EF4-FFF2-40B4-BE49-F238E27FC236}">
                <a16:creationId xmlns:a16="http://schemas.microsoft.com/office/drawing/2014/main" id="{39B139A7-424B-47A2-B815-3B9C51BA7E22}"/>
              </a:ext>
              <a:ext uri="{C183D7F6-B498-43B3-948B-1728B52AA6E4}">
                <adec:decorative xmlns:adec="http://schemas.microsoft.com/office/drawing/2017/decorative" val="1"/>
              </a:ext>
            </a:extLst>
          </p:cNvPr>
          <p:cNvSpPr/>
          <p:nvPr>
            <p:custDataLst>
              <p:tags r:id="rId17"/>
            </p:custDataLst>
          </p:nvPr>
        </p:nvSpPr>
        <p:spPr>
          <a:xfrm>
            <a:off x="0" y="5486400"/>
            <a:ext cx="9144000" cy="1219200"/>
          </a:xfrm>
          <a:prstGeom prst="rect">
            <a:avLst/>
          </a:prstGeom>
          <a:solidFill>
            <a:srgbClr val="666666">
              <a:alpha val="40000"/>
            </a:srgbClr>
          </a:solidFill>
          <a:ln w="12700" cap="flat" cmpd="sng" algn="ctr">
            <a:solidFill>
              <a:srgbClr val="808080">
                <a:alpha val="40000"/>
              </a:srgbClr>
            </a:solidFill>
            <a:prstDash val="dash"/>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1"/>
          <a:lstStyle/>
          <a:p>
            <a:pPr algn="l"/>
            <a:r>
              <a:rPr lang="en-GB" sz="8000">
                <a:solidFill>
                  <a:srgbClr val="FFFFFF"/>
                </a:solidFill>
              </a:rPr>
              <a:t>RESULTS SLIDE</a:t>
            </a:r>
          </a:p>
        </p:txBody>
      </p:sp>
    </p:spTree>
    <p:custDataLst>
      <p:tags r:id="rId1"/>
    </p:custDataLst>
    <p:extLst>
      <p:ext uri="{BB962C8B-B14F-4D97-AF65-F5344CB8AC3E}">
        <p14:creationId xmlns:p14="http://schemas.microsoft.com/office/powerpoint/2010/main" val="307701871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5776" y="226956"/>
            <a:ext cx="8694966" cy="529568"/>
          </a:xfrm>
        </p:spPr>
        <p:txBody>
          <a:bodyPr>
            <a:noAutofit/>
          </a:bodyPr>
          <a:lstStyle/>
          <a:p>
            <a:pPr algn="ctr"/>
            <a:r>
              <a:rPr lang="en-GB" sz="4000" b="1" dirty="0">
                <a:solidFill>
                  <a:schemeClr val="accent1">
                    <a:lumMod val="75000"/>
                  </a:schemeClr>
                </a:solidFill>
              </a:rPr>
              <a:t>Political Discourse &amp; Normative Concepts</a:t>
            </a:r>
          </a:p>
        </p:txBody>
      </p:sp>
      <p:sp>
        <p:nvSpPr>
          <p:cNvPr id="3" name="Content Placeholder 2"/>
          <p:cNvSpPr>
            <a:spLocks noGrp="1"/>
          </p:cNvSpPr>
          <p:nvPr>
            <p:ph idx="1"/>
          </p:nvPr>
        </p:nvSpPr>
        <p:spPr>
          <a:xfrm>
            <a:off x="224517" y="1200463"/>
            <a:ext cx="8694966" cy="3394472"/>
          </a:xfrm>
        </p:spPr>
        <p:txBody>
          <a:bodyPr>
            <a:noAutofit/>
          </a:bodyPr>
          <a:lstStyle/>
          <a:p>
            <a:pPr>
              <a:spcBef>
                <a:spcPts val="450"/>
              </a:spcBef>
              <a:spcAft>
                <a:spcPts val="450"/>
              </a:spcAft>
            </a:pPr>
            <a:r>
              <a:rPr lang="en-GB" sz="2400" dirty="0">
                <a:solidFill>
                  <a:schemeClr val="accent1">
                    <a:lumMod val="75000"/>
                  </a:schemeClr>
                </a:solidFill>
              </a:rPr>
              <a:t>In this Theme we will explore a number of words and </a:t>
            </a:r>
            <a:r>
              <a:rPr lang="en-GB" sz="2400" b="1" dirty="0">
                <a:solidFill>
                  <a:schemeClr val="accent1">
                    <a:lumMod val="75000"/>
                  </a:schemeClr>
                </a:solidFill>
              </a:rPr>
              <a:t>concepts</a:t>
            </a:r>
            <a:r>
              <a:rPr lang="en-GB" sz="2400" dirty="0">
                <a:solidFill>
                  <a:schemeClr val="accent1">
                    <a:lumMod val="75000"/>
                  </a:schemeClr>
                </a:solidFill>
              </a:rPr>
              <a:t> that are central to the political debate</a:t>
            </a:r>
          </a:p>
          <a:p>
            <a:pPr>
              <a:spcBef>
                <a:spcPts val="450"/>
              </a:spcBef>
              <a:spcAft>
                <a:spcPts val="450"/>
              </a:spcAft>
            </a:pPr>
            <a:r>
              <a:rPr lang="en-GB" sz="2400" dirty="0">
                <a:solidFill>
                  <a:schemeClr val="accent1">
                    <a:lumMod val="75000"/>
                  </a:schemeClr>
                </a:solidFill>
              </a:rPr>
              <a:t>In doing so we will explore the ‘</a:t>
            </a:r>
            <a:r>
              <a:rPr lang="en-GB" sz="2400" b="1" dirty="0">
                <a:solidFill>
                  <a:schemeClr val="accent1">
                    <a:lumMod val="75000"/>
                  </a:schemeClr>
                </a:solidFill>
              </a:rPr>
              <a:t>normative</a:t>
            </a:r>
            <a:r>
              <a:rPr lang="en-GB" sz="2400" dirty="0">
                <a:solidFill>
                  <a:schemeClr val="accent1">
                    <a:lumMod val="75000"/>
                  </a:schemeClr>
                </a:solidFill>
              </a:rPr>
              <a:t>’ elements of these concepts</a:t>
            </a:r>
          </a:p>
          <a:p>
            <a:pPr>
              <a:spcBef>
                <a:spcPts val="450"/>
              </a:spcBef>
              <a:spcAft>
                <a:spcPts val="450"/>
              </a:spcAft>
            </a:pPr>
            <a:r>
              <a:rPr lang="en-GB" sz="2400" dirty="0">
                <a:solidFill>
                  <a:schemeClr val="accent1">
                    <a:lumMod val="75000"/>
                  </a:schemeClr>
                </a:solidFill>
              </a:rPr>
              <a:t>That is to say, the way in which each concept is, by its nature, value laden due to the fact that each one is a social construct based on social norms (you will be asked to consider the values behind these concepts)</a:t>
            </a:r>
          </a:p>
          <a:p>
            <a:pPr>
              <a:spcBef>
                <a:spcPts val="450"/>
              </a:spcBef>
              <a:spcAft>
                <a:spcPts val="450"/>
              </a:spcAft>
            </a:pPr>
            <a:r>
              <a:rPr lang="en-GB" sz="2400" dirty="0">
                <a:solidFill>
                  <a:schemeClr val="accent1">
                    <a:lumMod val="75000"/>
                  </a:schemeClr>
                </a:solidFill>
              </a:rPr>
              <a:t>Some concepts, we will return to in later Themes but for the moment we will take a moment to explore the idea of ‘norms’ from a sociological and social psychology perspective</a:t>
            </a:r>
          </a:p>
        </p:txBody>
      </p:sp>
    </p:spTree>
    <p:extLst>
      <p:ext uri="{BB962C8B-B14F-4D97-AF65-F5344CB8AC3E}">
        <p14:creationId xmlns:p14="http://schemas.microsoft.com/office/powerpoint/2010/main" val="228823215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20780" y="361150"/>
            <a:ext cx="6172200" cy="529568"/>
          </a:xfrm>
        </p:spPr>
        <p:txBody>
          <a:bodyPr>
            <a:noAutofit/>
          </a:bodyPr>
          <a:lstStyle/>
          <a:p>
            <a:pPr algn="ctr"/>
            <a:r>
              <a:rPr lang="en-GB" b="1" dirty="0">
                <a:solidFill>
                  <a:schemeClr val="accent1">
                    <a:lumMod val="75000"/>
                  </a:schemeClr>
                </a:solidFill>
              </a:rPr>
              <a:t>Sociological Norms</a:t>
            </a:r>
          </a:p>
        </p:txBody>
      </p:sp>
      <p:sp>
        <p:nvSpPr>
          <p:cNvPr id="3" name="Content Placeholder 2"/>
          <p:cNvSpPr>
            <a:spLocks noGrp="1"/>
          </p:cNvSpPr>
          <p:nvPr>
            <p:ph idx="1"/>
          </p:nvPr>
        </p:nvSpPr>
        <p:spPr>
          <a:xfrm>
            <a:off x="265021" y="1180459"/>
            <a:ext cx="8613957" cy="3394472"/>
          </a:xfrm>
        </p:spPr>
        <p:txBody>
          <a:bodyPr>
            <a:noAutofit/>
          </a:bodyPr>
          <a:lstStyle/>
          <a:p>
            <a:pPr>
              <a:spcBef>
                <a:spcPts val="900"/>
              </a:spcBef>
              <a:spcAft>
                <a:spcPts val="900"/>
              </a:spcAft>
            </a:pPr>
            <a:r>
              <a:rPr lang="en-GB" sz="2400" dirty="0">
                <a:solidFill>
                  <a:schemeClr val="accent1">
                    <a:lumMod val="75000"/>
                  </a:schemeClr>
                </a:solidFill>
              </a:rPr>
              <a:t>‘In sociology a norm is a shared expectation of behaviour that is considered culturally desirable and/or appropriate’ (Scott, 2014)</a:t>
            </a:r>
          </a:p>
          <a:p>
            <a:pPr>
              <a:spcBef>
                <a:spcPts val="900"/>
              </a:spcBef>
              <a:spcAft>
                <a:spcPts val="900"/>
              </a:spcAft>
            </a:pPr>
            <a:r>
              <a:rPr lang="en-GB" sz="2400" dirty="0">
                <a:solidFill>
                  <a:schemeClr val="accent1">
                    <a:lumMod val="75000"/>
                  </a:schemeClr>
                </a:solidFill>
              </a:rPr>
              <a:t>‘There has been a recognition that […] norms […]should not be seen as fixed or rigid. Interactionist sociology (with its focus on the negotiation of meanings), ethnomethodology, and postmodernist theory, all tend to emphasize the complexity and diversity of meanings’ (Scott, 2014)</a:t>
            </a:r>
          </a:p>
          <a:p>
            <a:pPr>
              <a:spcBef>
                <a:spcPts val="900"/>
              </a:spcBef>
              <a:spcAft>
                <a:spcPts val="900"/>
              </a:spcAft>
            </a:pPr>
            <a:r>
              <a:rPr lang="en-GB" sz="2400" dirty="0">
                <a:solidFill>
                  <a:schemeClr val="accent1">
                    <a:lumMod val="75000"/>
                  </a:schemeClr>
                </a:solidFill>
              </a:rPr>
              <a:t>Functionalist theorists such as Talcott Parsons see norms as socially agreed ways of thinking and behaving which individuals learn through the process of socialisation (</a:t>
            </a:r>
            <a:r>
              <a:rPr lang="en-GB" sz="2400" dirty="0" err="1">
                <a:solidFill>
                  <a:schemeClr val="accent1">
                    <a:lumMod val="75000"/>
                  </a:schemeClr>
                </a:solidFill>
              </a:rPr>
              <a:t>Zalta</a:t>
            </a:r>
            <a:r>
              <a:rPr lang="en-GB" sz="2400" dirty="0">
                <a:solidFill>
                  <a:schemeClr val="accent1">
                    <a:lumMod val="75000"/>
                  </a:schemeClr>
                </a:solidFill>
              </a:rPr>
              <a:t>, E.N. &amp; </a:t>
            </a:r>
            <a:r>
              <a:rPr lang="en-GB" sz="2400" dirty="0" err="1">
                <a:solidFill>
                  <a:schemeClr val="accent1">
                    <a:lumMod val="75000"/>
                  </a:schemeClr>
                </a:solidFill>
              </a:rPr>
              <a:t>Nodelman</a:t>
            </a:r>
            <a:r>
              <a:rPr lang="en-GB" sz="2400" dirty="0">
                <a:solidFill>
                  <a:schemeClr val="accent1">
                    <a:lumMod val="75000"/>
                  </a:schemeClr>
                </a:solidFill>
              </a:rPr>
              <a:t>, U. (eds), 2023)</a:t>
            </a:r>
          </a:p>
        </p:txBody>
      </p:sp>
    </p:spTree>
    <p:extLst>
      <p:ext uri="{BB962C8B-B14F-4D97-AF65-F5344CB8AC3E}">
        <p14:creationId xmlns:p14="http://schemas.microsoft.com/office/powerpoint/2010/main" val="233911502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2992" y="214062"/>
            <a:ext cx="8285520" cy="529568"/>
          </a:xfrm>
        </p:spPr>
        <p:txBody>
          <a:bodyPr>
            <a:noAutofit/>
          </a:bodyPr>
          <a:lstStyle/>
          <a:p>
            <a:pPr algn="ctr"/>
            <a:r>
              <a:rPr lang="en-GB" b="1" dirty="0">
                <a:solidFill>
                  <a:schemeClr val="accent1">
                    <a:lumMod val="75000"/>
                  </a:schemeClr>
                </a:solidFill>
              </a:rPr>
              <a:t>Social Norms &amp; Misperception</a:t>
            </a:r>
          </a:p>
        </p:txBody>
      </p:sp>
      <p:sp>
        <p:nvSpPr>
          <p:cNvPr id="3" name="Content Placeholder 2"/>
          <p:cNvSpPr>
            <a:spLocks noGrp="1"/>
          </p:cNvSpPr>
          <p:nvPr>
            <p:ph idx="1"/>
          </p:nvPr>
        </p:nvSpPr>
        <p:spPr>
          <a:xfrm>
            <a:off x="175794" y="926143"/>
            <a:ext cx="8803614" cy="3394472"/>
          </a:xfrm>
        </p:spPr>
        <p:txBody>
          <a:bodyPr>
            <a:noAutofit/>
          </a:bodyPr>
          <a:lstStyle/>
          <a:p>
            <a:pPr>
              <a:spcBef>
                <a:spcPts val="450"/>
              </a:spcBef>
              <a:spcAft>
                <a:spcPts val="450"/>
              </a:spcAft>
            </a:pPr>
            <a:r>
              <a:rPr lang="en-GB" sz="2200" dirty="0">
                <a:solidFill>
                  <a:schemeClr val="accent1">
                    <a:lumMod val="75000"/>
                  </a:schemeClr>
                </a:solidFill>
              </a:rPr>
              <a:t>Social Norms Theory developed in social psychologists, such as Berkowitz, in the 1980s explores the differences between ‘perceived norms’ and ‘actual’ norms</a:t>
            </a:r>
          </a:p>
          <a:p>
            <a:pPr>
              <a:spcBef>
                <a:spcPts val="450"/>
              </a:spcBef>
              <a:spcAft>
                <a:spcPts val="450"/>
              </a:spcAft>
            </a:pPr>
            <a:r>
              <a:rPr lang="en-GB" sz="2200" dirty="0">
                <a:solidFill>
                  <a:schemeClr val="accent1">
                    <a:lumMod val="75000"/>
                  </a:schemeClr>
                </a:solidFill>
              </a:rPr>
              <a:t>Perceived norms refer to what an individual </a:t>
            </a:r>
            <a:r>
              <a:rPr lang="en-GB" sz="2200" b="1" dirty="0">
                <a:solidFill>
                  <a:schemeClr val="accent1">
                    <a:lumMod val="75000"/>
                  </a:schemeClr>
                </a:solidFill>
              </a:rPr>
              <a:t>thinks</a:t>
            </a:r>
            <a:r>
              <a:rPr lang="en-GB" sz="2200" dirty="0">
                <a:solidFill>
                  <a:schemeClr val="accent1">
                    <a:lumMod val="75000"/>
                  </a:schemeClr>
                </a:solidFill>
              </a:rPr>
              <a:t> is standard way to think and act (Berkowitz, 2005)</a:t>
            </a:r>
          </a:p>
          <a:p>
            <a:pPr>
              <a:spcBef>
                <a:spcPts val="450"/>
              </a:spcBef>
              <a:spcAft>
                <a:spcPts val="450"/>
              </a:spcAft>
            </a:pPr>
            <a:r>
              <a:rPr lang="en-GB" sz="2200" dirty="0">
                <a:solidFill>
                  <a:schemeClr val="accent1">
                    <a:lumMod val="75000"/>
                  </a:schemeClr>
                </a:solidFill>
              </a:rPr>
              <a:t>Actual norms are the beliefs and </a:t>
            </a:r>
            <a:r>
              <a:rPr lang="en-GB" sz="2200" b="1" dirty="0">
                <a:solidFill>
                  <a:schemeClr val="accent1">
                    <a:lumMod val="75000"/>
                  </a:schemeClr>
                </a:solidFill>
              </a:rPr>
              <a:t>actions</a:t>
            </a:r>
            <a:r>
              <a:rPr lang="en-GB" sz="2200" dirty="0">
                <a:solidFill>
                  <a:schemeClr val="accent1">
                    <a:lumMod val="75000"/>
                  </a:schemeClr>
                </a:solidFill>
              </a:rPr>
              <a:t> that we can observe in society (Berkowitz, 2005)</a:t>
            </a:r>
          </a:p>
          <a:p>
            <a:pPr>
              <a:spcBef>
                <a:spcPts val="450"/>
              </a:spcBef>
              <a:spcAft>
                <a:spcPts val="450"/>
              </a:spcAft>
            </a:pPr>
            <a:r>
              <a:rPr lang="en-GB" sz="2200" dirty="0">
                <a:solidFill>
                  <a:schemeClr val="accent1">
                    <a:lumMod val="75000"/>
                  </a:schemeClr>
                </a:solidFill>
              </a:rPr>
              <a:t>The difference between these two is known as ‘misperception’ (Berkowitz, 2005)</a:t>
            </a:r>
          </a:p>
          <a:p>
            <a:pPr>
              <a:spcBef>
                <a:spcPts val="450"/>
              </a:spcBef>
              <a:spcAft>
                <a:spcPts val="450"/>
              </a:spcAft>
            </a:pPr>
            <a:r>
              <a:rPr lang="en-GB" sz="2200" dirty="0">
                <a:solidFill>
                  <a:schemeClr val="accent1">
                    <a:lumMod val="75000"/>
                  </a:schemeClr>
                </a:solidFill>
              </a:rPr>
              <a:t>Thus ‘</a:t>
            </a:r>
            <a:r>
              <a:rPr lang="en-GB" sz="2200" b="1" dirty="0">
                <a:solidFill>
                  <a:schemeClr val="accent5"/>
                </a:solidFill>
                <a:hlinkClick r:id="rId2">
                  <a:extLst>
                    <a:ext uri="{A12FA001-AC4F-418D-AE19-62706E023703}">
                      <ahyp:hlinkClr xmlns:ahyp="http://schemas.microsoft.com/office/drawing/2018/hyperlinkcolor" val="tx"/>
                    </a:ext>
                  </a:extLst>
                </a:hlinkClick>
              </a:rPr>
              <a:t>normative</a:t>
            </a:r>
            <a:r>
              <a:rPr lang="en-GB" sz="2200" dirty="0">
                <a:solidFill>
                  <a:schemeClr val="accent1">
                    <a:lumMod val="75000"/>
                  </a:schemeClr>
                </a:solidFill>
              </a:rPr>
              <a:t>’ relates to assumptions of meaning based on accepted but changeable and often misperceived norms Enfield, N.J. &amp; </a:t>
            </a:r>
            <a:r>
              <a:rPr lang="en-GB" sz="2200" dirty="0" err="1">
                <a:solidFill>
                  <a:schemeClr val="accent1">
                    <a:lumMod val="75000"/>
                  </a:schemeClr>
                </a:solidFill>
              </a:rPr>
              <a:t>Sidnell</a:t>
            </a:r>
            <a:r>
              <a:rPr lang="en-GB" sz="2200" dirty="0">
                <a:solidFill>
                  <a:schemeClr val="accent1">
                    <a:lumMod val="75000"/>
                  </a:schemeClr>
                </a:solidFill>
              </a:rPr>
              <a:t>, J. (2019) </a:t>
            </a:r>
          </a:p>
          <a:p>
            <a:pPr>
              <a:spcBef>
                <a:spcPts val="450"/>
              </a:spcBef>
              <a:spcAft>
                <a:spcPts val="450"/>
              </a:spcAft>
            </a:pPr>
            <a:r>
              <a:rPr lang="en-GB" sz="2200" dirty="0">
                <a:solidFill>
                  <a:schemeClr val="accent1">
                    <a:lumMod val="75000"/>
                  </a:schemeClr>
                </a:solidFill>
              </a:rPr>
              <a:t>The use of metaphors and other emotive language can significantly change the actual norms as we shall see…</a:t>
            </a:r>
          </a:p>
        </p:txBody>
      </p:sp>
    </p:spTree>
    <p:extLst>
      <p:ext uri="{BB962C8B-B14F-4D97-AF65-F5344CB8AC3E}">
        <p14:creationId xmlns:p14="http://schemas.microsoft.com/office/powerpoint/2010/main" val="400430224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857A8C-6A34-4857-057F-6439D5367ED0}"/>
              </a:ext>
            </a:extLst>
          </p:cNvPr>
          <p:cNvSpPr txBox="1">
            <a:spLocks/>
          </p:cNvSpPr>
          <p:nvPr/>
        </p:nvSpPr>
        <p:spPr>
          <a:xfrm>
            <a:off x="35520" y="214062"/>
            <a:ext cx="8980464" cy="529568"/>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600" b="1" dirty="0">
                <a:solidFill>
                  <a:schemeClr val="accent1">
                    <a:lumMod val="75000"/>
                  </a:schemeClr>
                </a:solidFill>
              </a:rPr>
              <a:t>Social Norms &amp; Misperception: Some Examples</a:t>
            </a:r>
          </a:p>
        </p:txBody>
      </p:sp>
      <p:graphicFrame>
        <p:nvGraphicFramePr>
          <p:cNvPr id="5" name="Table 4">
            <a:extLst>
              <a:ext uri="{FF2B5EF4-FFF2-40B4-BE49-F238E27FC236}">
                <a16:creationId xmlns:a16="http://schemas.microsoft.com/office/drawing/2014/main" id="{C2EED767-33E1-1B17-227D-06C08AB40C9B}"/>
              </a:ext>
            </a:extLst>
          </p:cNvPr>
          <p:cNvGraphicFramePr>
            <a:graphicFrameLocks noGrp="1"/>
          </p:cNvGraphicFramePr>
          <p:nvPr>
            <p:extLst>
              <p:ext uri="{D42A27DB-BD31-4B8C-83A1-F6EECF244321}">
                <p14:modId xmlns:p14="http://schemas.microsoft.com/office/powerpoint/2010/main" val="1864096949"/>
              </p:ext>
            </p:extLst>
          </p:nvPr>
        </p:nvGraphicFramePr>
        <p:xfrm>
          <a:off x="347472" y="1625600"/>
          <a:ext cx="8449056" cy="3521456"/>
        </p:xfrm>
        <a:graphic>
          <a:graphicData uri="http://schemas.openxmlformats.org/drawingml/2006/table">
            <a:tbl>
              <a:tblPr firstRow="1" bandRow="1">
                <a:tableStyleId>{5C22544A-7EE6-4342-B048-85BDC9FD1C3A}</a:tableStyleId>
              </a:tblPr>
              <a:tblGrid>
                <a:gridCol w="4224528">
                  <a:extLst>
                    <a:ext uri="{9D8B030D-6E8A-4147-A177-3AD203B41FA5}">
                      <a16:colId xmlns:a16="http://schemas.microsoft.com/office/drawing/2014/main" val="1513087378"/>
                    </a:ext>
                  </a:extLst>
                </a:gridCol>
                <a:gridCol w="4224528">
                  <a:extLst>
                    <a:ext uri="{9D8B030D-6E8A-4147-A177-3AD203B41FA5}">
                      <a16:colId xmlns:a16="http://schemas.microsoft.com/office/drawing/2014/main" val="2914525784"/>
                    </a:ext>
                  </a:extLst>
                </a:gridCol>
              </a:tblGrid>
              <a:tr h="846328">
                <a:tc>
                  <a:txBody>
                    <a:bodyPr/>
                    <a:lstStyle/>
                    <a:p>
                      <a:pPr algn="ctr"/>
                      <a:r>
                        <a:rPr lang="en-GB" sz="2800" dirty="0"/>
                        <a:t>Perceived Norm</a:t>
                      </a:r>
                    </a:p>
                  </a:txBody>
                  <a:tcPr anchor="ctr"/>
                </a:tc>
                <a:tc>
                  <a:txBody>
                    <a:bodyPr/>
                    <a:lstStyle/>
                    <a:p>
                      <a:pPr algn="ctr"/>
                      <a:r>
                        <a:rPr lang="en-GB" sz="2800" dirty="0"/>
                        <a:t>Actual Norm</a:t>
                      </a:r>
                    </a:p>
                  </a:txBody>
                  <a:tcPr anchor="ctr"/>
                </a:tc>
                <a:extLst>
                  <a:ext uri="{0D108BD9-81ED-4DB2-BD59-A6C34878D82A}">
                    <a16:rowId xmlns:a16="http://schemas.microsoft.com/office/drawing/2014/main" val="836542132"/>
                  </a:ext>
                </a:extLst>
              </a:tr>
              <a:tr h="846328">
                <a:tc>
                  <a:txBody>
                    <a:bodyPr/>
                    <a:lstStyle/>
                    <a:p>
                      <a:pPr algn="ctr"/>
                      <a:r>
                        <a:rPr lang="en-GB" dirty="0"/>
                        <a:t>Because of the Equality Act we live in an equal society.</a:t>
                      </a:r>
                    </a:p>
                  </a:txBody>
                  <a:tcPr anchor="ctr"/>
                </a:tc>
                <a:tc>
                  <a:txBody>
                    <a:bodyPr/>
                    <a:lstStyle/>
                    <a:p>
                      <a:pPr algn="ctr"/>
                      <a:r>
                        <a:rPr lang="en-GB" dirty="0"/>
                        <a:t>In many households, women still do more domestic work even when both partners work full‑time. (Wang &amp; Cheng, 2024)</a:t>
                      </a:r>
                    </a:p>
                  </a:txBody>
                  <a:tcPr anchor="ctr"/>
                </a:tc>
                <a:extLst>
                  <a:ext uri="{0D108BD9-81ED-4DB2-BD59-A6C34878D82A}">
                    <a16:rowId xmlns:a16="http://schemas.microsoft.com/office/drawing/2014/main" val="2458575173"/>
                  </a:ext>
                </a:extLst>
              </a:tr>
              <a:tr h="846328">
                <a:tc>
                  <a:txBody>
                    <a:bodyPr/>
                    <a:lstStyle/>
                    <a:p>
                      <a:pPr algn="ctr"/>
                      <a:r>
                        <a:rPr lang="en-GB" dirty="0"/>
                        <a:t>It is good manners to queue in an orderly manner.</a:t>
                      </a:r>
                    </a:p>
                  </a:txBody>
                  <a:tcPr anchor="ctr"/>
                </a:tc>
                <a:tc>
                  <a:txBody>
                    <a:bodyPr/>
                    <a:lstStyle/>
                    <a:p>
                      <a:pPr algn="ctr"/>
                      <a:r>
                        <a:rPr lang="en-GB" dirty="0"/>
                        <a:t>Many people are willing to ‘jump the queue’</a:t>
                      </a:r>
                    </a:p>
                  </a:txBody>
                  <a:tcPr anchor="ctr"/>
                </a:tc>
                <a:extLst>
                  <a:ext uri="{0D108BD9-81ED-4DB2-BD59-A6C34878D82A}">
                    <a16:rowId xmlns:a16="http://schemas.microsoft.com/office/drawing/2014/main" val="3344475832"/>
                  </a:ext>
                </a:extLst>
              </a:tr>
              <a:tr h="846328">
                <a:tc>
                  <a:txBody>
                    <a:bodyPr/>
                    <a:lstStyle/>
                    <a:p>
                      <a:pPr algn="ctr"/>
                      <a:r>
                        <a:rPr lang="en-GB" dirty="0"/>
                        <a:t>You should follow the rules even if they are inconvenient.</a:t>
                      </a:r>
                    </a:p>
                  </a:txBody>
                  <a:tcPr anchor="ctr"/>
                </a:tc>
                <a:tc>
                  <a:txBody>
                    <a:bodyPr/>
                    <a:lstStyle/>
                    <a:p>
                      <a:pPr algn="ctr"/>
                      <a:r>
                        <a:rPr lang="en-GB" dirty="0"/>
                        <a:t>The 20 mph speed limit had been broken 112,699 times between Sept 2024 and March 2024 (</a:t>
                      </a:r>
                      <a:r>
                        <a:rPr lang="en-GB" dirty="0" err="1"/>
                        <a:t>GoSafe</a:t>
                      </a:r>
                      <a:r>
                        <a:rPr lang="en-GB" dirty="0"/>
                        <a:t>, 2026)</a:t>
                      </a:r>
                    </a:p>
                  </a:txBody>
                  <a:tcPr anchor="ctr"/>
                </a:tc>
                <a:extLst>
                  <a:ext uri="{0D108BD9-81ED-4DB2-BD59-A6C34878D82A}">
                    <a16:rowId xmlns:a16="http://schemas.microsoft.com/office/drawing/2014/main" val="790051702"/>
                  </a:ext>
                </a:extLst>
              </a:tr>
            </a:tbl>
          </a:graphicData>
        </a:graphic>
      </p:graphicFrame>
    </p:spTree>
    <p:extLst>
      <p:ext uri="{BB962C8B-B14F-4D97-AF65-F5344CB8AC3E}">
        <p14:creationId xmlns:p14="http://schemas.microsoft.com/office/powerpoint/2010/main" val="82767138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61509E-3BCC-5333-6DDD-429F787A772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A343D62-851C-D8FC-07C1-EBB3FC18DEED}"/>
              </a:ext>
            </a:extLst>
          </p:cNvPr>
          <p:cNvSpPr>
            <a:spLocks noGrp="1"/>
          </p:cNvSpPr>
          <p:nvPr>
            <p:ph type="title"/>
          </p:nvPr>
        </p:nvSpPr>
        <p:spPr>
          <a:xfrm>
            <a:off x="676656" y="214062"/>
            <a:ext cx="7698192" cy="529568"/>
          </a:xfrm>
        </p:spPr>
        <p:txBody>
          <a:bodyPr>
            <a:noAutofit/>
          </a:bodyPr>
          <a:lstStyle/>
          <a:p>
            <a:pPr algn="ctr"/>
            <a:r>
              <a:rPr lang="en-GB" b="1" dirty="0">
                <a:solidFill>
                  <a:schemeClr val="accent1">
                    <a:lumMod val="75000"/>
                  </a:schemeClr>
                </a:solidFill>
              </a:rPr>
              <a:t>Social Learning Theory</a:t>
            </a:r>
          </a:p>
        </p:txBody>
      </p:sp>
      <p:sp>
        <p:nvSpPr>
          <p:cNvPr id="3" name="Content Placeholder 2">
            <a:extLst>
              <a:ext uri="{FF2B5EF4-FFF2-40B4-BE49-F238E27FC236}">
                <a16:creationId xmlns:a16="http://schemas.microsoft.com/office/drawing/2014/main" id="{FD186F6C-4C7E-A275-A954-AF5667EEE567}"/>
              </a:ext>
            </a:extLst>
          </p:cNvPr>
          <p:cNvSpPr>
            <a:spLocks noGrp="1"/>
          </p:cNvSpPr>
          <p:nvPr>
            <p:ph idx="1"/>
          </p:nvPr>
        </p:nvSpPr>
        <p:spPr>
          <a:xfrm>
            <a:off x="175794" y="926143"/>
            <a:ext cx="8803614" cy="3394472"/>
          </a:xfrm>
        </p:spPr>
        <p:txBody>
          <a:bodyPr>
            <a:noAutofit/>
          </a:bodyPr>
          <a:lstStyle/>
          <a:p>
            <a:pPr>
              <a:spcBef>
                <a:spcPts val="450"/>
              </a:spcBef>
              <a:spcAft>
                <a:spcPts val="450"/>
              </a:spcAft>
            </a:pPr>
            <a:r>
              <a:rPr lang="en-GB" sz="2000" dirty="0">
                <a:solidFill>
                  <a:schemeClr val="accent1">
                    <a:lumMod val="75000"/>
                  </a:schemeClr>
                </a:solidFill>
              </a:rPr>
              <a:t>Albert Bandura’s (1977) Social Learning Theory emphasizes that people learn behaviours, attitudes, and emotional reactions through observing others.</a:t>
            </a:r>
          </a:p>
          <a:p>
            <a:pPr>
              <a:spcBef>
                <a:spcPts val="450"/>
              </a:spcBef>
              <a:spcAft>
                <a:spcPts val="450"/>
              </a:spcAft>
            </a:pPr>
            <a:r>
              <a:rPr lang="en-GB" sz="2000" dirty="0">
                <a:solidFill>
                  <a:schemeClr val="accent1">
                    <a:lumMod val="75000"/>
                  </a:schemeClr>
                </a:solidFill>
              </a:rPr>
              <a:t>Whilst initially focused on children’s development he expanded his theory to explain how an individual’s beliefs and behaviours are influenced by others (Bandura 1986) arguing that;</a:t>
            </a:r>
          </a:p>
          <a:p>
            <a:pPr>
              <a:spcBef>
                <a:spcPts val="450"/>
              </a:spcBef>
              <a:spcAft>
                <a:spcPts val="450"/>
              </a:spcAft>
            </a:pPr>
            <a:r>
              <a:rPr lang="en-GB" sz="2000" dirty="0">
                <a:solidFill>
                  <a:schemeClr val="accent1">
                    <a:lumMod val="75000"/>
                  </a:schemeClr>
                </a:solidFill>
              </a:rPr>
              <a:t>People can learn new behaviours by watching others (models), without direct experience or reinforcement.</a:t>
            </a:r>
          </a:p>
          <a:p>
            <a:pPr>
              <a:spcBef>
                <a:spcPts val="450"/>
              </a:spcBef>
              <a:spcAft>
                <a:spcPts val="450"/>
              </a:spcAft>
            </a:pPr>
            <a:r>
              <a:rPr lang="en-GB" sz="2000" dirty="0">
                <a:solidFill>
                  <a:schemeClr val="accent1">
                    <a:lumMod val="75000"/>
                  </a:schemeClr>
                </a:solidFill>
              </a:rPr>
              <a:t>Individuals are more likely to imitate behaviours if they see others being rewarded for them or if they value the opinion of the other person</a:t>
            </a:r>
          </a:p>
          <a:p>
            <a:pPr>
              <a:spcBef>
                <a:spcPts val="450"/>
              </a:spcBef>
              <a:spcAft>
                <a:spcPts val="450"/>
              </a:spcAft>
            </a:pPr>
            <a:r>
              <a:rPr lang="en-GB" sz="2000" dirty="0">
                <a:solidFill>
                  <a:schemeClr val="accent1">
                    <a:lumMod val="75000"/>
                  </a:schemeClr>
                </a:solidFill>
              </a:rPr>
              <a:t>Media and social environments are powerful sources of observational learning</a:t>
            </a:r>
          </a:p>
          <a:p>
            <a:pPr>
              <a:spcBef>
                <a:spcPts val="450"/>
              </a:spcBef>
              <a:spcAft>
                <a:spcPts val="450"/>
              </a:spcAft>
            </a:pPr>
            <a:r>
              <a:rPr lang="en-GB" sz="2000" dirty="0">
                <a:solidFill>
                  <a:schemeClr val="accent1">
                    <a:lumMod val="75000"/>
                  </a:schemeClr>
                </a:solidFill>
              </a:rPr>
              <a:t>Behaviour, personal factors (like cognition), and environment all influence each other in a dynamic, reciprocal way.</a:t>
            </a:r>
          </a:p>
          <a:p>
            <a:pPr>
              <a:spcBef>
                <a:spcPts val="450"/>
              </a:spcBef>
              <a:spcAft>
                <a:spcPts val="450"/>
              </a:spcAft>
            </a:pPr>
            <a:r>
              <a:rPr lang="en-GB" sz="2000" dirty="0">
                <a:solidFill>
                  <a:schemeClr val="accent1">
                    <a:lumMod val="75000"/>
                  </a:schemeClr>
                </a:solidFill>
              </a:rPr>
              <a:t>Bandura’s Theory helps us to understand how people’s beliefs and behaviours can be influenced by the use of specific language and normative concepts</a:t>
            </a:r>
          </a:p>
        </p:txBody>
      </p:sp>
    </p:spTree>
    <p:extLst>
      <p:ext uri="{BB962C8B-B14F-4D97-AF65-F5344CB8AC3E}">
        <p14:creationId xmlns:p14="http://schemas.microsoft.com/office/powerpoint/2010/main" val="196085212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1844" y="139194"/>
            <a:ext cx="8148924" cy="529568"/>
          </a:xfrm>
        </p:spPr>
        <p:txBody>
          <a:bodyPr>
            <a:noAutofit/>
          </a:bodyPr>
          <a:lstStyle/>
          <a:p>
            <a:pPr algn="ctr"/>
            <a:r>
              <a:rPr lang="en-GB" sz="4000" b="1" dirty="0">
                <a:solidFill>
                  <a:schemeClr val="accent1">
                    <a:lumMod val="75000"/>
                  </a:schemeClr>
                </a:solidFill>
              </a:rPr>
              <a:t>Normative Concepts we will explore</a:t>
            </a:r>
          </a:p>
        </p:txBody>
      </p:sp>
      <p:sp>
        <p:nvSpPr>
          <p:cNvPr id="3" name="Content Placeholder 2"/>
          <p:cNvSpPr>
            <a:spLocks noGrp="1"/>
          </p:cNvSpPr>
          <p:nvPr>
            <p:ph idx="1"/>
          </p:nvPr>
        </p:nvSpPr>
        <p:spPr>
          <a:xfrm>
            <a:off x="629562" y="1489638"/>
            <a:ext cx="2646294" cy="2388902"/>
          </a:xfrm>
        </p:spPr>
        <p:txBody>
          <a:bodyPr>
            <a:noAutofit/>
          </a:bodyPr>
          <a:lstStyle/>
          <a:p>
            <a:pPr>
              <a:spcBef>
                <a:spcPts val="450"/>
              </a:spcBef>
              <a:spcAft>
                <a:spcPts val="450"/>
              </a:spcAft>
            </a:pPr>
            <a:r>
              <a:rPr lang="en-GB" sz="2400" dirty="0">
                <a:solidFill>
                  <a:schemeClr val="accent1">
                    <a:lumMod val="75000"/>
                  </a:schemeClr>
                </a:solidFill>
              </a:rPr>
              <a:t>Left wing</a:t>
            </a:r>
          </a:p>
          <a:p>
            <a:pPr>
              <a:spcBef>
                <a:spcPts val="450"/>
              </a:spcBef>
              <a:spcAft>
                <a:spcPts val="450"/>
              </a:spcAft>
            </a:pPr>
            <a:r>
              <a:rPr lang="en-GB" sz="2400" dirty="0">
                <a:solidFill>
                  <a:schemeClr val="accent1">
                    <a:lumMod val="75000"/>
                  </a:schemeClr>
                </a:solidFill>
              </a:rPr>
              <a:t>Right wing</a:t>
            </a:r>
          </a:p>
          <a:p>
            <a:pPr>
              <a:spcBef>
                <a:spcPts val="450"/>
              </a:spcBef>
              <a:spcAft>
                <a:spcPts val="450"/>
              </a:spcAft>
            </a:pPr>
            <a:r>
              <a:rPr lang="en-GB" sz="2400" dirty="0">
                <a:solidFill>
                  <a:schemeClr val="accent1">
                    <a:lumMod val="75000"/>
                  </a:schemeClr>
                </a:solidFill>
              </a:rPr>
              <a:t>Authoritarianism</a:t>
            </a:r>
          </a:p>
          <a:p>
            <a:pPr>
              <a:spcBef>
                <a:spcPts val="450"/>
              </a:spcBef>
              <a:spcAft>
                <a:spcPts val="450"/>
              </a:spcAft>
            </a:pPr>
            <a:r>
              <a:rPr lang="en-GB" sz="2400" dirty="0">
                <a:solidFill>
                  <a:schemeClr val="accent1">
                    <a:lumMod val="75000"/>
                  </a:schemeClr>
                </a:solidFill>
              </a:rPr>
              <a:t>Libertarianism</a:t>
            </a:r>
          </a:p>
          <a:p>
            <a:pPr>
              <a:spcBef>
                <a:spcPts val="450"/>
              </a:spcBef>
              <a:spcAft>
                <a:spcPts val="450"/>
              </a:spcAft>
            </a:pPr>
            <a:r>
              <a:rPr lang="en-GB" sz="2400" dirty="0">
                <a:solidFill>
                  <a:schemeClr val="accent1">
                    <a:lumMod val="75000"/>
                  </a:schemeClr>
                </a:solidFill>
              </a:rPr>
              <a:t>Justice</a:t>
            </a:r>
          </a:p>
          <a:p>
            <a:pPr>
              <a:spcBef>
                <a:spcPts val="450"/>
              </a:spcBef>
              <a:spcAft>
                <a:spcPts val="450"/>
              </a:spcAft>
            </a:pPr>
            <a:r>
              <a:rPr lang="en-GB" sz="2400" dirty="0">
                <a:solidFill>
                  <a:schemeClr val="accent1">
                    <a:lumMod val="75000"/>
                  </a:schemeClr>
                </a:solidFill>
              </a:rPr>
              <a:t>Rights</a:t>
            </a:r>
          </a:p>
          <a:p>
            <a:pPr>
              <a:spcBef>
                <a:spcPts val="450"/>
              </a:spcBef>
              <a:spcAft>
                <a:spcPts val="450"/>
              </a:spcAft>
            </a:pPr>
            <a:r>
              <a:rPr lang="en-GB" sz="2400" dirty="0">
                <a:solidFill>
                  <a:schemeClr val="accent1">
                    <a:lumMod val="75000"/>
                  </a:schemeClr>
                </a:solidFill>
              </a:rPr>
              <a:t>Liberty</a:t>
            </a:r>
          </a:p>
          <a:p>
            <a:pPr>
              <a:spcBef>
                <a:spcPts val="450"/>
              </a:spcBef>
              <a:spcAft>
                <a:spcPts val="450"/>
              </a:spcAft>
            </a:pPr>
            <a:r>
              <a:rPr lang="en-GB" sz="2400" dirty="0">
                <a:solidFill>
                  <a:schemeClr val="accent1">
                    <a:lumMod val="75000"/>
                  </a:schemeClr>
                </a:solidFill>
              </a:rPr>
              <a:t>Individual Autonomy</a:t>
            </a:r>
          </a:p>
          <a:p>
            <a:pPr marL="0" indent="0">
              <a:spcBef>
                <a:spcPts val="450"/>
              </a:spcBef>
              <a:spcAft>
                <a:spcPts val="450"/>
              </a:spcAft>
              <a:buNone/>
            </a:pPr>
            <a:endParaRPr lang="en-GB" sz="2400" dirty="0">
              <a:solidFill>
                <a:schemeClr val="accent1">
                  <a:lumMod val="75000"/>
                </a:schemeClr>
              </a:solidFill>
            </a:endParaRPr>
          </a:p>
        </p:txBody>
      </p:sp>
      <p:sp>
        <p:nvSpPr>
          <p:cNvPr id="5" name="Content Placeholder 2"/>
          <p:cNvSpPr txBox="1">
            <a:spLocks/>
          </p:cNvSpPr>
          <p:nvPr/>
        </p:nvSpPr>
        <p:spPr>
          <a:xfrm>
            <a:off x="4587516" y="1489638"/>
            <a:ext cx="3568932" cy="3024336"/>
          </a:xfrm>
          <a:prstGeom prst="rect">
            <a:avLst/>
          </a:prstGeom>
        </p:spPr>
        <p:txBody>
          <a:bodyPr vert="horz" lIns="68580" tIns="34290" rIns="68580" bIns="34290" rtlCol="0">
            <a:no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a:spcBef>
                <a:spcPts val="450"/>
              </a:spcBef>
              <a:spcAft>
                <a:spcPts val="450"/>
              </a:spcAft>
            </a:pPr>
            <a:r>
              <a:rPr lang="en-GB" sz="2400" dirty="0">
                <a:solidFill>
                  <a:schemeClr val="accent1">
                    <a:lumMod val="75000"/>
                  </a:schemeClr>
                </a:solidFill>
              </a:rPr>
              <a:t>Equality/Equity</a:t>
            </a:r>
          </a:p>
          <a:p>
            <a:pPr marL="0">
              <a:spcBef>
                <a:spcPts val="450"/>
              </a:spcBef>
              <a:spcAft>
                <a:spcPts val="450"/>
              </a:spcAft>
            </a:pPr>
            <a:r>
              <a:rPr lang="en-GB" sz="2400" dirty="0">
                <a:solidFill>
                  <a:schemeClr val="accent1">
                    <a:lumMod val="75000"/>
                  </a:schemeClr>
                </a:solidFill>
              </a:rPr>
              <a:t>Democracy</a:t>
            </a:r>
          </a:p>
          <a:p>
            <a:pPr>
              <a:spcBef>
                <a:spcPts val="450"/>
              </a:spcBef>
              <a:spcAft>
                <a:spcPts val="450"/>
              </a:spcAft>
            </a:pPr>
            <a:r>
              <a:rPr lang="en-GB" sz="2400" dirty="0">
                <a:solidFill>
                  <a:schemeClr val="accent1">
                    <a:lumMod val="75000"/>
                  </a:schemeClr>
                </a:solidFill>
              </a:rPr>
              <a:t>Populism/Demagoguery</a:t>
            </a:r>
          </a:p>
          <a:p>
            <a:pPr marL="0">
              <a:spcBef>
                <a:spcPts val="450"/>
              </a:spcBef>
              <a:spcAft>
                <a:spcPts val="450"/>
              </a:spcAft>
            </a:pPr>
            <a:r>
              <a:rPr lang="en-GB" sz="2400" dirty="0">
                <a:solidFill>
                  <a:schemeClr val="accent1">
                    <a:lumMod val="75000"/>
                  </a:schemeClr>
                </a:solidFill>
              </a:rPr>
              <a:t>Property</a:t>
            </a:r>
          </a:p>
          <a:p>
            <a:pPr marL="0">
              <a:spcBef>
                <a:spcPts val="450"/>
              </a:spcBef>
              <a:spcAft>
                <a:spcPts val="450"/>
              </a:spcAft>
            </a:pPr>
            <a:r>
              <a:rPr lang="en-GB" sz="2400" dirty="0">
                <a:solidFill>
                  <a:schemeClr val="accent1">
                    <a:lumMod val="75000"/>
                  </a:schemeClr>
                </a:solidFill>
              </a:rPr>
              <a:t>The Common Good</a:t>
            </a:r>
          </a:p>
          <a:p>
            <a:pPr marL="0">
              <a:spcBef>
                <a:spcPts val="450"/>
              </a:spcBef>
              <a:spcAft>
                <a:spcPts val="450"/>
              </a:spcAft>
            </a:pPr>
            <a:r>
              <a:rPr lang="en-GB" sz="2400" dirty="0">
                <a:solidFill>
                  <a:schemeClr val="accent1">
                    <a:lumMod val="75000"/>
                  </a:schemeClr>
                </a:solidFill>
              </a:rPr>
              <a:t>State Sovereignty </a:t>
            </a:r>
          </a:p>
        </p:txBody>
      </p:sp>
    </p:spTree>
    <p:extLst>
      <p:ext uri="{BB962C8B-B14F-4D97-AF65-F5344CB8AC3E}">
        <p14:creationId xmlns:p14="http://schemas.microsoft.com/office/powerpoint/2010/main" val="97347173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31640" y="238920"/>
            <a:ext cx="6172200" cy="475562"/>
          </a:xfrm>
        </p:spPr>
        <p:txBody>
          <a:bodyPr>
            <a:noAutofit/>
          </a:bodyPr>
          <a:lstStyle/>
          <a:p>
            <a:pPr algn="ctr"/>
            <a:r>
              <a:rPr lang="en-GB" b="1" dirty="0">
                <a:solidFill>
                  <a:schemeClr val="accent1">
                    <a:lumMod val="75000"/>
                  </a:schemeClr>
                </a:solidFill>
              </a:rPr>
              <a:t>Left wing / Right Wing</a:t>
            </a:r>
          </a:p>
        </p:txBody>
      </p:sp>
      <p:sp>
        <p:nvSpPr>
          <p:cNvPr id="3" name="TextBox 2"/>
          <p:cNvSpPr txBox="1"/>
          <p:nvPr/>
        </p:nvSpPr>
        <p:spPr>
          <a:xfrm>
            <a:off x="143508" y="1658226"/>
            <a:ext cx="8856984" cy="3672800"/>
          </a:xfrm>
          <a:prstGeom prst="rect">
            <a:avLst/>
          </a:prstGeom>
          <a:noFill/>
        </p:spPr>
        <p:txBody>
          <a:bodyPr wrap="square" rtlCol="0">
            <a:spAutoFit/>
          </a:bodyPr>
          <a:lstStyle/>
          <a:p>
            <a:pPr marL="257175" indent="-257175">
              <a:spcBef>
                <a:spcPts val="450"/>
              </a:spcBef>
              <a:spcAft>
                <a:spcPts val="450"/>
              </a:spcAft>
              <a:buFont typeface="Arial" panose="020B0604020202020204" pitchFamily="34" charset="0"/>
              <a:buChar char="•"/>
            </a:pPr>
            <a:r>
              <a:rPr lang="en-GB" sz="2400" dirty="0">
                <a:solidFill>
                  <a:schemeClr val="accent1">
                    <a:lumMod val="75000"/>
                  </a:schemeClr>
                </a:solidFill>
              </a:rPr>
              <a:t>This way of describing political positioning dates back to the Constituent Assembly at the start of the French Revolution (1789). </a:t>
            </a:r>
          </a:p>
          <a:p>
            <a:pPr marL="257175" indent="-257175">
              <a:spcBef>
                <a:spcPts val="450"/>
              </a:spcBef>
              <a:spcAft>
                <a:spcPts val="450"/>
              </a:spcAft>
              <a:buFont typeface="Arial" panose="020B0604020202020204" pitchFamily="34" charset="0"/>
              <a:buChar char="•"/>
            </a:pPr>
            <a:r>
              <a:rPr lang="en-GB" sz="2400" dirty="0">
                <a:solidFill>
                  <a:schemeClr val="accent1">
                    <a:lumMod val="75000"/>
                  </a:schemeClr>
                </a:solidFill>
              </a:rPr>
              <a:t>In the chamber the radical Jacobins radicals sat on the left side of the King’s seat; moderates sat in the centre; and royalists and clerical members sat on the right. </a:t>
            </a:r>
          </a:p>
          <a:p>
            <a:pPr marL="257175" indent="-257175">
              <a:spcBef>
                <a:spcPts val="450"/>
              </a:spcBef>
              <a:spcAft>
                <a:spcPts val="450"/>
              </a:spcAft>
              <a:buFont typeface="Arial" panose="020B0604020202020204" pitchFamily="34" charset="0"/>
              <a:buChar char="•"/>
            </a:pPr>
            <a:r>
              <a:rPr lang="en-GB" sz="2400" dirty="0">
                <a:solidFill>
                  <a:schemeClr val="accent1">
                    <a:lumMod val="75000"/>
                  </a:schemeClr>
                </a:solidFill>
              </a:rPr>
              <a:t>The terms passed into general use to refer to the opposition between the egalitarian, democratic, and anticlerical views of many reformers and </a:t>
            </a:r>
            <a:r>
              <a:rPr lang="en-GB" sz="2400" b="1" dirty="0">
                <a:solidFill>
                  <a:schemeClr val="accent1">
                    <a:lumMod val="75000"/>
                  </a:schemeClr>
                </a:solidFill>
              </a:rPr>
              <a:t>radicals</a:t>
            </a:r>
            <a:r>
              <a:rPr lang="en-GB" sz="2400" dirty="0">
                <a:solidFill>
                  <a:schemeClr val="accent1">
                    <a:lumMod val="75000"/>
                  </a:schemeClr>
                </a:solidFill>
              </a:rPr>
              <a:t>, and the defence of aristocratic and clerical privileges by conservatives and </a:t>
            </a:r>
            <a:r>
              <a:rPr lang="en-GB" sz="2400" b="1" dirty="0">
                <a:solidFill>
                  <a:schemeClr val="accent1">
                    <a:lumMod val="75000"/>
                  </a:schemeClr>
                </a:solidFill>
              </a:rPr>
              <a:t>reactionaries</a:t>
            </a:r>
          </a:p>
        </p:txBody>
      </p:sp>
      <p:sp>
        <p:nvSpPr>
          <p:cNvPr id="4" name="TextBox 3"/>
          <p:cNvSpPr txBox="1"/>
          <p:nvPr/>
        </p:nvSpPr>
        <p:spPr>
          <a:xfrm>
            <a:off x="7520626" y="5589240"/>
            <a:ext cx="1303334" cy="300082"/>
          </a:xfrm>
          <a:prstGeom prst="rect">
            <a:avLst/>
          </a:prstGeom>
          <a:noFill/>
        </p:spPr>
        <p:txBody>
          <a:bodyPr wrap="square" rtlCol="0">
            <a:spAutoFit/>
          </a:bodyPr>
          <a:lstStyle/>
          <a:p>
            <a:r>
              <a:rPr lang="en-GB" sz="1350" dirty="0"/>
              <a:t>(Calhoun, 2002)</a:t>
            </a:r>
          </a:p>
        </p:txBody>
      </p:sp>
      <p:sp>
        <p:nvSpPr>
          <p:cNvPr id="5" name="TextBox 4">
            <a:extLst>
              <a:ext uri="{FF2B5EF4-FFF2-40B4-BE49-F238E27FC236}">
                <a16:creationId xmlns:a16="http://schemas.microsoft.com/office/drawing/2014/main" id="{09891930-33EB-55FA-1EAB-4D802CF7ED68}"/>
              </a:ext>
            </a:extLst>
          </p:cNvPr>
          <p:cNvSpPr txBox="1"/>
          <p:nvPr/>
        </p:nvSpPr>
        <p:spPr>
          <a:xfrm>
            <a:off x="1609428" y="981168"/>
            <a:ext cx="5616624" cy="523220"/>
          </a:xfrm>
          <a:prstGeom prst="rect">
            <a:avLst/>
          </a:prstGeom>
          <a:noFill/>
        </p:spPr>
        <p:txBody>
          <a:bodyPr wrap="square" rtlCol="0">
            <a:spAutoFit/>
          </a:bodyPr>
          <a:lstStyle/>
          <a:p>
            <a:pPr algn="ctr"/>
            <a:r>
              <a:rPr lang="en-GB" sz="2800" i="1" dirty="0">
                <a:solidFill>
                  <a:schemeClr val="accent1">
                    <a:lumMod val="75000"/>
                  </a:schemeClr>
                </a:solidFill>
              </a:rPr>
              <a:t>Where does this concept come from?</a:t>
            </a:r>
          </a:p>
        </p:txBody>
      </p:sp>
    </p:spTree>
    <p:extLst>
      <p:ext uri="{BB962C8B-B14F-4D97-AF65-F5344CB8AC3E}">
        <p14:creationId xmlns:p14="http://schemas.microsoft.com/office/powerpoint/2010/main" val="383214062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0A6600-F2E9-55AE-6DD3-B4C6B281EF6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8C41D7B-327A-9D2D-63AC-29BEFEAEA8C0}"/>
              </a:ext>
            </a:extLst>
          </p:cNvPr>
          <p:cNvSpPr>
            <a:spLocks noGrp="1"/>
          </p:cNvSpPr>
          <p:nvPr>
            <p:ph type="title"/>
          </p:nvPr>
        </p:nvSpPr>
        <p:spPr>
          <a:xfrm>
            <a:off x="122553" y="408332"/>
            <a:ext cx="8691494" cy="475562"/>
          </a:xfrm>
        </p:spPr>
        <p:txBody>
          <a:bodyPr>
            <a:noAutofit/>
          </a:bodyPr>
          <a:lstStyle/>
          <a:p>
            <a:pPr algn="ctr"/>
            <a:r>
              <a:rPr lang="en-GB" sz="4000" b="1" dirty="0">
                <a:solidFill>
                  <a:schemeClr val="accent1">
                    <a:lumMod val="75000"/>
                  </a:schemeClr>
                </a:solidFill>
              </a:rPr>
              <a:t>Left wing / Right Wing:</a:t>
            </a:r>
            <a:br>
              <a:rPr lang="en-GB" sz="4000" b="1" dirty="0">
                <a:solidFill>
                  <a:schemeClr val="accent1">
                    <a:lumMod val="75000"/>
                  </a:schemeClr>
                </a:solidFill>
              </a:rPr>
            </a:br>
            <a:r>
              <a:rPr lang="en-GB" sz="4000" b="1" dirty="0">
                <a:solidFill>
                  <a:schemeClr val="accent1">
                    <a:lumMod val="75000"/>
                  </a:schemeClr>
                </a:solidFill>
              </a:rPr>
              <a:t> Changing Meaning Over Time</a:t>
            </a:r>
          </a:p>
        </p:txBody>
      </p:sp>
      <p:sp>
        <p:nvSpPr>
          <p:cNvPr id="3" name="TextBox 2">
            <a:extLst>
              <a:ext uri="{FF2B5EF4-FFF2-40B4-BE49-F238E27FC236}">
                <a16:creationId xmlns:a16="http://schemas.microsoft.com/office/drawing/2014/main" id="{0B59FB8D-3CF2-FB81-D165-05227A3810FA}"/>
              </a:ext>
            </a:extLst>
          </p:cNvPr>
          <p:cNvSpPr txBox="1"/>
          <p:nvPr/>
        </p:nvSpPr>
        <p:spPr>
          <a:xfrm>
            <a:off x="122553" y="1394500"/>
            <a:ext cx="8898893" cy="4734629"/>
          </a:xfrm>
          <a:prstGeom prst="rect">
            <a:avLst/>
          </a:prstGeom>
          <a:noFill/>
        </p:spPr>
        <p:txBody>
          <a:bodyPr wrap="square" rtlCol="0">
            <a:spAutoFit/>
          </a:bodyPr>
          <a:lstStyle/>
          <a:p>
            <a:pPr marL="257175" indent="-257175">
              <a:spcBef>
                <a:spcPts val="450"/>
              </a:spcBef>
              <a:spcAft>
                <a:spcPts val="450"/>
              </a:spcAft>
              <a:buFont typeface="Arial" panose="020B0604020202020204" pitchFamily="34" charset="0"/>
              <a:buChar char="•"/>
            </a:pPr>
            <a:r>
              <a:rPr lang="en-GB" sz="2000" dirty="0">
                <a:solidFill>
                  <a:schemeClr val="accent1">
                    <a:lumMod val="75000"/>
                  </a:schemeClr>
                </a:solidFill>
              </a:rPr>
              <a:t>The meaning of the terms have changed somewhat over time and are changing still. </a:t>
            </a:r>
          </a:p>
          <a:p>
            <a:pPr marL="257175" indent="-257175">
              <a:spcBef>
                <a:spcPts val="450"/>
              </a:spcBef>
              <a:spcAft>
                <a:spcPts val="450"/>
              </a:spcAft>
              <a:buFont typeface="Arial" panose="020B0604020202020204" pitchFamily="34" charset="0"/>
              <a:buChar char="•"/>
            </a:pPr>
            <a:r>
              <a:rPr lang="en-GB" sz="2000" dirty="0">
                <a:solidFill>
                  <a:schemeClr val="accent1">
                    <a:lumMod val="75000"/>
                  </a:schemeClr>
                </a:solidFill>
              </a:rPr>
              <a:t>For example, economic liberalization and free trade—was once a radical proposition in many contexts, it has migrated to the right as part of the </a:t>
            </a:r>
            <a:r>
              <a:rPr lang="en-GB" sz="2000" dirty="0">
                <a:solidFill>
                  <a:schemeClr val="accent5"/>
                </a:solidFill>
                <a:hlinkClick r:id="rId2">
                  <a:extLst>
                    <a:ext uri="{A12FA001-AC4F-418D-AE19-62706E023703}">
                      <ahyp:hlinkClr xmlns:ahyp="http://schemas.microsoft.com/office/drawing/2018/hyperlinkcolor" val="tx"/>
                    </a:ext>
                  </a:extLst>
                </a:hlinkClick>
              </a:rPr>
              <a:t>neo-liberal</a:t>
            </a:r>
            <a:r>
              <a:rPr lang="en-GB" sz="2000" dirty="0">
                <a:solidFill>
                  <a:schemeClr val="accent1">
                    <a:lumMod val="75000"/>
                  </a:schemeClr>
                </a:solidFill>
              </a:rPr>
              <a:t> agenda. </a:t>
            </a:r>
          </a:p>
          <a:p>
            <a:pPr marL="257175" indent="-257175">
              <a:spcBef>
                <a:spcPts val="450"/>
              </a:spcBef>
              <a:spcAft>
                <a:spcPts val="450"/>
              </a:spcAft>
              <a:buFont typeface="Arial" panose="020B0604020202020204" pitchFamily="34" charset="0"/>
              <a:buChar char="•"/>
            </a:pPr>
            <a:r>
              <a:rPr lang="en-GB" sz="2000" dirty="0">
                <a:solidFill>
                  <a:schemeClr val="accent1">
                    <a:lumMod val="75000"/>
                  </a:schemeClr>
                </a:solidFill>
              </a:rPr>
              <a:t>Left-wing agendas have been generally much more tied to forms of state regulation and intervention in economic life—reflecting the modern pursuit of egalitarian goals with the tools of the welfare state</a:t>
            </a:r>
          </a:p>
          <a:p>
            <a:pPr marL="257175" indent="-257175">
              <a:spcBef>
                <a:spcPts val="450"/>
              </a:spcBef>
              <a:spcAft>
                <a:spcPts val="450"/>
              </a:spcAft>
              <a:buFont typeface="Arial" panose="020B0604020202020204" pitchFamily="34" charset="0"/>
              <a:buChar char="•"/>
            </a:pPr>
            <a:r>
              <a:rPr lang="en-GB" sz="2000" dirty="0">
                <a:solidFill>
                  <a:schemeClr val="accent1">
                    <a:lumMod val="75000"/>
                  </a:schemeClr>
                </a:solidFill>
              </a:rPr>
              <a:t>The 20</a:t>
            </a:r>
            <a:r>
              <a:rPr lang="en-GB" sz="2000" baseline="30000" dirty="0">
                <a:solidFill>
                  <a:schemeClr val="accent1">
                    <a:lumMod val="75000"/>
                  </a:schemeClr>
                </a:solidFill>
              </a:rPr>
              <a:t>th</a:t>
            </a:r>
            <a:r>
              <a:rPr lang="en-GB" sz="2000" dirty="0">
                <a:solidFill>
                  <a:schemeClr val="accent1">
                    <a:lumMod val="75000"/>
                  </a:schemeClr>
                </a:solidFill>
              </a:rPr>
              <a:t> century model of UK politics saw the Conservative Party on the right, the Liberal Democrats in the centre and the Labour party on the left but this has changed again in the 21</a:t>
            </a:r>
            <a:r>
              <a:rPr lang="en-GB" sz="2000" baseline="30000" dirty="0">
                <a:solidFill>
                  <a:schemeClr val="accent1">
                    <a:lumMod val="75000"/>
                  </a:schemeClr>
                </a:solidFill>
              </a:rPr>
              <a:t>st</a:t>
            </a:r>
            <a:r>
              <a:rPr lang="en-GB" sz="2000" dirty="0">
                <a:solidFill>
                  <a:schemeClr val="accent1">
                    <a:lumMod val="75000"/>
                  </a:schemeClr>
                </a:solidFill>
              </a:rPr>
              <a:t> century</a:t>
            </a:r>
          </a:p>
          <a:p>
            <a:pPr marL="257175" indent="-257175">
              <a:spcBef>
                <a:spcPts val="450"/>
              </a:spcBef>
              <a:spcAft>
                <a:spcPts val="450"/>
              </a:spcAft>
              <a:buFont typeface="Arial" panose="020B0604020202020204" pitchFamily="34" charset="0"/>
              <a:buChar char="•"/>
            </a:pPr>
            <a:r>
              <a:rPr lang="en-GB" sz="2000" dirty="0">
                <a:solidFill>
                  <a:schemeClr val="accent1">
                    <a:lumMod val="75000"/>
                  </a:schemeClr>
                </a:solidFill>
              </a:rPr>
              <a:t>We will now briefly look at each in turn</a:t>
            </a:r>
          </a:p>
          <a:p>
            <a:pPr>
              <a:spcBef>
                <a:spcPts val="450"/>
              </a:spcBef>
              <a:spcAft>
                <a:spcPts val="450"/>
              </a:spcAft>
            </a:pPr>
            <a:endParaRPr lang="en-GB" sz="2000" dirty="0">
              <a:solidFill>
                <a:schemeClr val="accent1">
                  <a:lumMod val="75000"/>
                </a:schemeClr>
              </a:solidFill>
            </a:endParaRPr>
          </a:p>
        </p:txBody>
      </p:sp>
      <p:sp>
        <p:nvSpPr>
          <p:cNvPr id="4" name="TextBox 3">
            <a:extLst>
              <a:ext uri="{FF2B5EF4-FFF2-40B4-BE49-F238E27FC236}">
                <a16:creationId xmlns:a16="http://schemas.microsoft.com/office/drawing/2014/main" id="{61D1EF1D-AC54-C498-12FC-2B1DABC1BA39}"/>
              </a:ext>
            </a:extLst>
          </p:cNvPr>
          <p:cNvSpPr txBox="1"/>
          <p:nvPr/>
        </p:nvSpPr>
        <p:spPr>
          <a:xfrm>
            <a:off x="6840252" y="5643246"/>
            <a:ext cx="2052228" cy="400110"/>
          </a:xfrm>
          <a:prstGeom prst="rect">
            <a:avLst/>
          </a:prstGeom>
          <a:noFill/>
        </p:spPr>
        <p:txBody>
          <a:bodyPr wrap="square" rtlCol="0">
            <a:spAutoFit/>
          </a:bodyPr>
          <a:lstStyle/>
          <a:p>
            <a:pPr algn="r"/>
            <a:r>
              <a:rPr lang="en-GB" sz="2000" dirty="0">
                <a:solidFill>
                  <a:schemeClr val="accent1">
                    <a:lumMod val="75000"/>
                  </a:schemeClr>
                </a:solidFill>
              </a:rPr>
              <a:t>(Calhoun, 2002)</a:t>
            </a:r>
          </a:p>
        </p:txBody>
      </p:sp>
    </p:spTree>
    <p:extLst>
      <p:ext uri="{BB962C8B-B14F-4D97-AF65-F5344CB8AC3E}">
        <p14:creationId xmlns:p14="http://schemas.microsoft.com/office/powerpoint/2010/main" val="61890764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07CC3B-8FBB-DC70-4396-24BFC785399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6F687CA-4DDA-FBCC-346F-E6DA437AB34E}"/>
              </a:ext>
            </a:extLst>
          </p:cNvPr>
          <p:cNvSpPr>
            <a:spLocks noGrp="1"/>
          </p:cNvSpPr>
          <p:nvPr>
            <p:ph type="title"/>
          </p:nvPr>
        </p:nvSpPr>
        <p:spPr>
          <a:xfrm>
            <a:off x="26728" y="322074"/>
            <a:ext cx="8385752" cy="475562"/>
          </a:xfrm>
        </p:spPr>
        <p:txBody>
          <a:bodyPr>
            <a:noAutofit/>
          </a:bodyPr>
          <a:lstStyle/>
          <a:p>
            <a:pPr algn="ctr"/>
            <a:r>
              <a:rPr lang="en-GB" b="1" dirty="0">
                <a:solidFill>
                  <a:schemeClr val="accent1">
                    <a:lumMod val="75000"/>
                  </a:schemeClr>
                </a:solidFill>
              </a:rPr>
              <a:t>Moderate or Centre Left Views</a:t>
            </a:r>
          </a:p>
        </p:txBody>
      </p:sp>
      <p:sp>
        <p:nvSpPr>
          <p:cNvPr id="3" name="TextBox 2">
            <a:extLst>
              <a:ext uri="{FF2B5EF4-FFF2-40B4-BE49-F238E27FC236}">
                <a16:creationId xmlns:a16="http://schemas.microsoft.com/office/drawing/2014/main" id="{C65AF35C-37F9-F3AC-468D-DCF6FB7D6433}"/>
              </a:ext>
            </a:extLst>
          </p:cNvPr>
          <p:cNvSpPr txBox="1"/>
          <p:nvPr/>
        </p:nvSpPr>
        <p:spPr>
          <a:xfrm>
            <a:off x="143508" y="1304289"/>
            <a:ext cx="8898893" cy="3995966"/>
          </a:xfrm>
          <a:prstGeom prst="rect">
            <a:avLst/>
          </a:prstGeom>
          <a:noFill/>
        </p:spPr>
        <p:txBody>
          <a:bodyPr wrap="square" rtlCol="0">
            <a:spAutoFit/>
          </a:bodyPr>
          <a:lstStyle/>
          <a:p>
            <a:pPr marL="257175" indent="-257175">
              <a:spcBef>
                <a:spcPts val="450"/>
              </a:spcBef>
              <a:spcAft>
                <a:spcPts val="450"/>
              </a:spcAft>
              <a:buFont typeface="Arial" panose="020B0604020202020204" pitchFamily="34" charset="0"/>
              <a:buChar char="•"/>
            </a:pPr>
            <a:r>
              <a:rPr lang="en-GB" sz="2200" dirty="0">
                <a:solidFill>
                  <a:schemeClr val="accent1">
                    <a:lumMod val="75000"/>
                  </a:schemeClr>
                </a:solidFill>
              </a:rPr>
              <a:t>These are typically associated with </a:t>
            </a:r>
            <a:r>
              <a:rPr lang="en-GB" sz="2200" b="1" dirty="0">
                <a:solidFill>
                  <a:schemeClr val="accent1">
                    <a:lumMod val="75000"/>
                  </a:schemeClr>
                </a:solidFill>
              </a:rPr>
              <a:t>social democracy </a:t>
            </a:r>
            <a:r>
              <a:rPr lang="en-GB" sz="2200" dirty="0">
                <a:solidFill>
                  <a:schemeClr val="accent1">
                    <a:lumMod val="75000"/>
                  </a:schemeClr>
                </a:solidFill>
              </a:rPr>
              <a:t>or </a:t>
            </a:r>
            <a:r>
              <a:rPr lang="en-GB" sz="2200" b="1" dirty="0">
                <a:solidFill>
                  <a:schemeClr val="accent1">
                    <a:lumMod val="75000"/>
                  </a:schemeClr>
                </a:solidFill>
              </a:rPr>
              <a:t>progressive liberalism</a:t>
            </a:r>
            <a:r>
              <a:rPr lang="en-GB" sz="2200" dirty="0">
                <a:solidFill>
                  <a:schemeClr val="accent1">
                    <a:lumMod val="75000"/>
                  </a:schemeClr>
                </a:solidFill>
              </a:rPr>
              <a:t>;</a:t>
            </a:r>
          </a:p>
          <a:p>
            <a:pPr marL="257175" indent="-257175">
              <a:spcBef>
                <a:spcPts val="450"/>
              </a:spcBef>
              <a:spcAft>
                <a:spcPts val="450"/>
              </a:spcAft>
              <a:buFont typeface="Arial" panose="020B0604020202020204" pitchFamily="34" charset="0"/>
              <a:buChar char="•"/>
            </a:pPr>
            <a:r>
              <a:rPr lang="en-GB" sz="2400" dirty="0">
                <a:solidFill>
                  <a:schemeClr val="accent1">
                    <a:lumMod val="75000"/>
                  </a:schemeClr>
                </a:solidFill>
              </a:rPr>
              <a:t>Support for regulated capitalism with strong social safety nets.</a:t>
            </a:r>
          </a:p>
          <a:p>
            <a:pPr marL="257175" indent="-257175">
              <a:spcBef>
                <a:spcPts val="450"/>
              </a:spcBef>
              <a:spcAft>
                <a:spcPts val="450"/>
              </a:spcAft>
              <a:buFont typeface="Arial" panose="020B0604020202020204" pitchFamily="34" charset="0"/>
              <a:buChar char="•"/>
            </a:pPr>
            <a:r>
              <a:rPr lang="en-GB" sz="2400" dirty="0">
                <a:solidFill>
                  <a:schemeClr val="accent1">
                    <a:lumMod val="75000"/>
                  </a:schemeClr>
                </a:solidFill>
              </a:rPr>
              <a:t>Emphasis on incremental reform through democratic institutions.</a:t>
            </a:r>
          </a:p>
          <a:p>
            <a:pPr marL="257175" indent="-257175">
              <a:spcBef>
                <a:spcPts val="450"/>
              </a:spcBef>
              <a:spcAft>
                <a:spcPts val="450"/>
              </a:spcAft>
              <a:buFont typeface="Arial" panose="020B0604020202020204" pitchFamily="34" charset="0"/>
              <a:buChar char="•"/>
            </a:pPr>
            <a:r>
              <a:rPr lang="en-GB" sz="2400" dirty="0">
                <a:solidFill>
                  <a:schemeClr val="accent1">
                    <a:lumMod val="75000"/>
                  </a:schemeClr>
                </a:solidFill>
              </a:rPr>
              <a:t>Advocacy for universal healthcare, public education, workers' rights, and environmental protection.</a:t>
            </a:r>
          </a:p>
          <a:p>
            <a:pPr marL="257175" indent="-257175">
              <a:spcBef>
                <a:spcPts val="450"/>
              </a:spcBef>
              <a:spcAft>
                <a:spcPts val="450"/>
              </a:spcAft>
              <a:buFont typeface="Arial" panose="020B0604020202020204" pitchFamily="34" charset="0"/>
              <a:buChar char="•"/>
            </a:pPr>
            <a:r>
              <a:rPr lang="en-GB" sz="2400" dirty="0">
                <a:solidFill>
                  <a:schemeClr val="accent1">
                    <a:lumMod val="75000"/>
                  </a:schemeClr>
                </a:solidFill>
              </a:rPr>
              <a:t>Belief in equality of opportunity, not necessarily full economic equality.</a:t>
            </a:r>
          </a:p>
          <a:p>
            <a:pPr marL="257175" indent="-257175">
              <a:spcBef>
                <a:spcPts val="450"/>
              </a:spcBef>
              <a:spcAft>
                <a:spcPts val="450"/>
              </a:spcAft>
              <a:buFont typeface="Arial" panose="020B0604020202020204" pitchFamily="34" charset="0"/>
              <a:buChar char="•"/>
            </a:pPr>
            <a:r>
              <a:rPr lang="en-GB" sz="2400" dirty="0">
                <a:solidFill>
                  <a:schemeClr val="accent1">
                    <a:lumMod val="75000"/>
                  </a:schemeClr>
                </a:solidFill>
              </a:rPr>
              <a:t>Willingness to work within existing political and economic systems.</a:t>
            </a:r>
          </a:p>
        </p:txBody>
      </p:sp>
      <p:sp>
        <p:nvSpPr>
          <p:cNvPr id="5" name="TextBox 4">
            <a:extLst>
              <a:ext uri="{FF2B5EF4-FFF2-40B4-BE49-F238E27FC236}">
                <a16:creationId xmlns:a16="http://schemas.microsoft.com/office/drawing/2014/main" id="{73708A00-9579-E343-C26D-054AFCDC68A9}"/>
              </a:ext>
            </a:extLst>
          </p:cNvPr>
          <p:cNvSpPr txBox="1"/>
          <p:nvPr/>
        </p:nvSpPr>
        <p:spPr>
          <a:xfrm>
            <a:off x="6840252" y="5643246"/>
            <a:ext cx="2052228" cy="300082"/>
          </a:xfrm>
          <a:prstGeom prst="rect">
            <a:avLst/>
          </a:prstGeom>
          <a:noFill/>
        </p:spPr>
        <p:txBody>
          <a:bodyPr wrap="square" rtlCol="0">
            <a:spAutoFit/>
          </a:bodyPr>
          <a:lstStyle/>
          <a:p>
            <a:pPr algn="r"/>
            <a:r>
              <a:rPr lang="en-GB" sz="1350" dirty="0">
                <a:solidFill>
                  <a:schemeClr val="accent1">
                    <a:lumMod val="75000"/>
                  </a:schemeClr>
                </a:solidFill>
              </a:rPr>
              <a:t>Based on (Calhoun, 2002)</a:t>
            </a:r>
          </a:p>
        </p:txBody>
      </p:sp>
    </p:spTree>
    <p:extLst>
      <p:ext uri="{BB962C8B-B14F-4D97-AF65-F5344CB8AC3E}">
        <p14:creationId xmlns:p14="http://schemas.microsoft.com/office/powerpoint/2010/main" val="258896614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A455EF-345A-54D5-0DB7-392157FCF59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147A80A-C4D0-2622-3D15-3FA03EC1D080}"/>
              </a:ext>
            </a:extLst>
          </p:cNvPr>
          <p:cNvSpPr>
            <a:spLocks noGrp="1"/>
          </p:cNvSpPr>
          <p:nvPr>
            <p:ph type="title"/>
          </p:nvPr>
        </p:nvSpPr>
        <p:spPr>
          <a:xfrm>
            <a:off x="26728" y="322074"/>
            <a:ext cx="8385752" cy="475562"/>
          </a:xfrm>
        </p:spPr>
        <p:txBody>
          <a:bodyPr>
            <a:noAutofit/>
          </a:bodyPr>
          <a:lstStyle/>
          <a:p>
            <a:pPr algn="ctr"/>
            <a:r>
              <a:rPr lang="en-GB" b="1" dirty="0">
                <a:solidFill>
                  <a:schemeClr val="accent1">
                    <a:lumMod val="75000"/>
                  </a:schemeClr>
                </a:solidFill>
              </a:rPr>
              <a:t>Extreme or Radical Left Views</a:t>
            </a:r>
          </a:p>
        </p:txBody>
      </p:sp>
      <p:sp>
        <p:nvSpPr>
          <p:cNvPr id="3" name="TextBox 2">
            <a:extLst>
              <a:ext uri="{FF2B5EF4-FFF2-40B4-BE49-F238E27FC236}">
                <a16:creationId xmlns:a16="http://schemas.microsoft.com/office/drawing/2014/main" id="{7DEB0DE8-1FCF-AB3C-6A03-50F89DE9207A}"/>
              </a:ext>
            </a:extLst>
          </p:cNvPr>
          <p:cNvSpPr txBox="1"/>
          <p:nvPr/>
        </p:nvSpPr>
        <p:spPr>
          <a:xfrm>
            <a:off x="143508" y="1304289"/>
            <a:ext cx="8898893" cy="4057521"/>
          </a:xfrm>
          <a:prstGeom prst="rect">
            <a:avLst/>
          </a:prstGeom>
          <a:noFill/>
        </p:spPr>
        <p:txBody>
          <a:bodyPr wrap="square" rtlCol="0">
            <a:spAutoFit/>
          </a:bodyPr>
          <a:lstStyle/>
          <a:p>
            <a:pPr marL="257175" indent="-257175">
              <a:spcBef>
                <a:spcPts val="450"/>
              </a:spcBef>
              <a:spcAft>
                <a:spcPts val="450"/>
              </a:spcAft>
              <a:buFont typeface="Arial" panose="020B0604020202020204" pitchFamily="34" charset="0"/>
              <a:buChar char="•"/>
            </a:pPr>
            <a:r>
              <a:rPr lang="en-GB" sz="2400" b="0" i="0" dirty="0">
                <a:solidFill>
                  <a:schemeClr val="accent1">
                    <a:lumMod val="75000"/>
                  </a:schemeClr>
                </a:solidFill>
                <a:effectLst/>
                <a:latin typeface="Segoe Sans"/>
              </a:rPr>
              <a:t>These are often associated with </a:t>
            </a:r>
            <a:r>
              <a:rPr lang="en-GB" sz="2400" b="1" i="0" dirty="0">
                <a:solidFill>
                  <a:schemeClr val="accent1">
                    <a:lumMod val="75000"/>
                  </a:schemeClr>
                </a:solidFill>
                <a:effectLst/>
                <a:latin typeface="Segoe Sans"/>
              </a:rPr>
              <a:t>communism</a:t>
            </a:r>
            <a:r>
              <a:rPr lang="en-GB" sz="2400" b="0" i="0" dirty="0">
                <a:solidFill>
                  <a:schemeClr val="accent1">
                    <a:lumMod val="75000"/>
                  </a:schemeClr>
                </a:solidFill>
                <a:effectLst/>
                <a:latin typeface="Segoe Sans"/>
              </a:rPr>
              <a:t>, or </a:t>
            </a:r>
            <a:r>
              <a:rPr lang="en-GB" sz="2400" b="1" i="0" dirty="0">
                <a:solidFill>
                  <a:schemeClr val="accent1">
                    <a:lumMod val="75000"/>
                  </a:schemeClr>
                </a:solidFill>
                <a:effectLst/>
                <a:latin typeface="Segoe Sans"/>
              </a:rPr>
              <a:t>anarchism</a:t>
            </a:r>
            <a:r>
              <a:rPr lang="en-GB" sz="2200" dirty="0">
                <a:solidFill>
                  <a:schemeClr val="accent1">
                    <a:lumMod val="75000"/>
                  </a:schemeClr>
                </a:solidFill>
              </a:rPr>
              <a:t>;</a:t>
            </a:r>
          </a:p>
          <a:p>
            <a:pPr marL="257175" indent="-257175">
              <a:spcBef>
                <a:spcPts val="450"/>
              </a:spcBef>
              <a:spcAft>
                <a:spcPts val="450"/>
              </a:spcAft>
              <a:buFont typeface="Arial" panose="020B0604020202020204" pitchFamily="34" charset="0"/>
              <a:buChar char="•"/>
            </a:pPr>
            <a:r>
              <a:rPr lang="en-GB" sz="2400" dirty="0">
                <a:solidFill>
                  <a:schemeClr val="accent1">
                    <a:lumMod val="75000"/>
                  </a:schemeClr>
                </a:solidFill>
              </a:rPr>
              <a:t>Desire to abolish capitalism entirely, viewing it as inherently exploitative.</a:t>
            </a:r>
          </a:p>
          <a:p>
            <a:pPr marL="257175" indent="-257175">
              <a:spcBef>
                <a:spcPts val="450"/>
              </a:spcBef>
              <a:spcAft>
                <a:spcPts val="450"/>
              </a:spcAft>
              <a:buFont typeface="Arial" panose="020B0604020202020204" pitchFamily="34" charset="0"/>
              <a:buChar char="•"/>
            </a:pPr>
            <a:r>
              <a:rPr lang="en-GB" sz="2400" dirty="0">
                <a:solidFill>
                  <a:schemeClr val="accent1">
                    <a:lumMod val="75000"/>
                  </a:schemeClr>
                </a:solidFill>
              </a:rPr>
              <a:t>Support for radical redistribution of wealth and power.</a:t>
            </a:r>
          </a:p>
          <a:p>
            <a:pPr marL="257175" indent="-257175">
              <a:spcBef>
                <a:spcPts val="450"/>
              </a:spcBef>
              <a:spcAft>
                <a:spcPts val="450"/>
              </a:spcAft>
              <a:buFont typeface="Arial" panose="020B0604020202020204" pitchFamily="34" charset="0"/>
              <a:buChar char="•"/>
            </a:pPr>
            <a:r>
              <a:rPr lang="en-GB" sz="2400" dirty="0">
                <a:solidFill>
                  <a:schemeClr val="accent1">
                    <a:lumMod val="75000"/>
                  </a:schemeClr>
                </a:solidFill>
              </a:rPr>
              <a:t>May advocate for collective ownership of the means of production (e.g., factories, land).</a:t>
            </a:r>
          </a:p>
          <a:p>
            <a:pPr marL="257175" indent="-257175">
              <a:spcBef>
                <a:spcPts val="450"/>
              </a:spcBef>
              <a:spcAft>
                <a:spcPts val="450"/>
              </a:spcAft>
              <a:buFont typeface="Arial" panose="020B0604020202020204" pitchFamily="34" charset="0"/>
              <a:buChar char="•"/>
            </a:pPr>
            <a:r>
              <a:rPr lang="en-GB" sz="2400" dirty="0">
                <a:solidFill>
                  <a:schemeClr val="accent1">
                    <a:lumMod val="75000"/>
                  </a:schemeClr>
                </a:solidFill>
              </a:rPr>
              <a:t>Scepticism or rejection of existing political institutions, sometimes favouring revolutionary change.</a:t>
            </a:r>
          </a:p>
          <a:p>
            <a:pPr marL="257175" indent="-257175">
              <a:spcBef>
                <a:spcPts val="450"/>
              </a:spcBef>
              <a:spcAft>
                <a:spcPts val="450"/>
              </a:spcAft>
              <a:buFont typeface="Arial" panose="020B0604020202020204" pitchFamily="34" charset="0"/>
              <a:buChar char="•"/>
            </a:pPr>
            <a:r>
              <a:rPr lang="en-GB" sz="2400" dirty="0">
                <a:solidFill>
                  <a:schemeClr val="accent1">
                    <a:lumMod val="75000"/>
                  </a:schemeClr>
                </a:solidFill>
              </a:rPr>
              <a:t>Emphasis on equality of outcome, not just opportunity.</a:t>
            </a:r>
          </a:p>
        </p:txBody>
      </p:sp>
      <p:sp>
        <p:nvSpPr>
          <p:cNvPr id="5" name="TextBox 4">
            <a:extLst>
              <a:ext uri="{FF2B5EF4-FFF2-40B4-BE49-F238E27FC236}">
                <a16:creationId xmlns:a16="http://schemas.microsoft.com/office/drawing/2014/main" id="{F5181B67-E725-1767-ACA3-B39FAA49D7FB}"/>
              </a:ext>
            </a:extLst>
          </p:cNvPr>
          <p:cNvSpPr txBox="1"/>
          <p:nvPr/>
        </p:nvSpPr>
        <p:spPr>
          <a:xfrm>
            <a:off x="6840252" y="5643246"/>
            <a:ext cx="2052228" cy="300082"/>
          </a:xfrm>
          <a:prstGeom prst="rect">
            <a:avLst/>
          </a:prstGeom>
          <a:noFill/>
        </p:spPr>
        <p:txBody>
          <a:bodyPr wrap="square" rtlCol="0">
            <a:spAutoFit/>
          </a:bodyPr>
          <a:lstStyle/>
          <a:p>
            <a:pPr algn="r"/>
            <a:r>
              <a:rPr lang="en-GB" sz="1350" dirty="0">
                <a:solidFill>
                  <a:schemeClr val="accent1">
                    <a:lumMod val="75000"/>
                  </a:schemeClr>
                </a:solidFill>
              </a:rPr>
              <a:t>Based on (Calhoun, 2002)</a:t>
            </a:r>
          </a:p>
        </p:txBody>
      </p:sp>
    </p:spTree>
    <p:extLst>
      <p:ext uri="{BB962C8B-B14F-4D97-AF65-F5344CB8AC3E}">
        <p14:creationId xmlns:p14="http://schemas.microsoft.com/office/powerpoint/2010/main" val="56542085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350AF7-4047-BA94-73CC-053CB80BE6D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6414650-43DD-996D-1118-7A5DEB4D5761}"/>
              </a:ext>
            </a:extLst>
          </p:cNvPr>
          <p:cNvSpPr>
            <a:spLocks noGrp="1"/>
          </p:cNvSpPr>
          <p:nvPr>
            <p:ph type="title"/>
          </p:nvPr>
        </p:nvSpPr>
        <p:spPr>
          <a:xfrm>
            <a:off x="209608" y="559855"/>
            <a:ext cx="8385752" cy="475562"/>
          </a:xfrm>
        </p:spPr>
        <p:txBody>
          <a:bodyPr>
            <a:noAutofit/>
          </a:bodyPr>
          <a:lstStyle/>
          <a:p>
            <a:pPr algn="ctr"/>
            <a:r>
              <a:rPr lang="en-GB" b="1" dirty="0">
                <a:solidFill>
                  <a:schemeClr val="accent1">
                    <a:lumMod val="75000"/>
                  </a:schemeClr>
                </a:solidFill>
              </a:rPr>
              <a:t>Moderate or Extreme: </a:t>
            </a:r>
            <a:br>
              <a:rPr lang="en-GB" b="1" dirty="0">
                <a:solidFill>
                  <a:schemeClr val="accent1">
                    <a:lumMod val="75000"/>
                  </a:schemeClr>
                </a:solidFill>
              </a:rPr>
            </a:br>
            <a:r>
              <a:rPr lang="en-GB" b="1" dirty="0">
                <a:solidFill>
                  <a:schemeClr val="accent1">
                    <a:lumMod val="75000"/>
                  </a:schemeClr>
                </a:solidFill>
              </a:rPr>
              <a:t>A Matter of Perception</a:t>
            </a:r>
          </a:p>
        </p:txBody>
      </p:sp>
      <p:sp>
        <p:nvSpPr>
          <p:cNvPr id="3" name="TextBox 2">
            <a:extLst>
              <a:ext uri="{FF2B5EF4-FFF2-40B4-BE49-F238E27FC236}">
                <a16:creationId xmlns:a16="http://schemas.microsoft.com/office/drawing/2014/main" id="{77B0CCDB-2721-65A4-317C-7158C265F678}"/>
              </a:ext>
            </a:extLst>
          </p:cNvPr>
          <p:cNvSpPr txBox="1"/>
          <p:nvPr/>
        </p:nvSpPr>
        <p:spPr>
          <a:xfrm>
            <a:off x="319688" y="1719787"/>
            <a:ext cx="8504624" cy="3062377"/>
          </a:xfrm>
          <a:prstGeom prst="rect">
            <a:avLst/>
          </a:prstGeom>
          <a:noFill/>
        </p:spPr>
        <p:txBody>
          <a:bodyPr wrap="square" rtlCol="0">
            <a:spAutoFit/>
          </a:bodyPr>
          <a:lstStyle/>
          <a:p>
            <a:pPr marL="257175" indent="-257175">
              <a:spcBef>
                <a:spcPts val="450"/>
              </a:spcBef>
              <a:spcAft>
                <a:spcPts val="450"/>
              </a:spcAft>
              <a:buFont typeface="Arial" panose="020B0604020202020204" pitchFamily="34" charset="0"/>
              <a:buChar char="•"/>
            </a:pPr>
            <a:r>
              <a:rPr lang="en-GB" sz="2400" dirty="0">
                <a:solidFill>
                  <a:schemeClr val="accent1">
                    <a:lumMod val="75000"/>
                  </a:schemeClr>
                </a:solidFill>
                <a:latin typeface="Segoe Sans"/>
              </a:rPr>
              <a:t>We have already seen that the perceptions of people are ‘normative’ (i.e. they are based on beliefs and assumptions),</a:t>
            </a:r>
          </a:p>
          <a:p>
            <a:pPr marL="257175" indent="-257175">
              <a:spcBef>
                <a:spcPts val="450"/>
              </a:spcBef>
              <a:spcAft>
                <a:spcPts val="450"/>
              </a:spcAft>
              <a:buFont typeface="Arial" panose="020B0604020202020204" pitchFamily="34" charset="0"/>
              <a:buChar char="•"/>
            </a:pPr>
            <a:r>
              <a:rPr lang="en-GB" sz="2400" dirty="0">
                <a:solidFill>
                  <a:schemeClr val="accent1">
                    <a:lumMod val="75000"/>
                  </a:schemeClr>
                </a:solidFill>
                <a:latin typeface="Segoe Sans"/>
              </a:rPr>
              <a:t>And that these beliefs and assumptions can be influenced through social learning (Bandura 1986)</a:t>
            </a:r>
          </a:p>
          <a:p>
            <a:pPr marL="257175" indent="-257175">
              <a:spcBef>
                <a:spcPts val="450"/>
              </a:spcBef>
              <a:spcAft>
                <a:spcPts val="450"/>
              </a:spcAft>
              <a:buFont typeface="Arial" panose="020B0604020202020204" pitchFamily="34" charset="0"/>
              <a:buChar char="•"/>
            </a:pPr>
            <a:r>
              <a:rPr lang="en-GB" sz="2400" dirty="0">
                <a:solidFill>
                  <a:schemeClr val="accent1">
                    <a:lumMod val="75000"/>
                  </a:schemeClr>
                </a:solidFill>
                <a:latin typeface="Segoe Sans"/>
              </a:rPr>
              <a:t>We will now look at this in action</a:t>
            </a:r>
          </a:p>
          <a:p>
            <a:pPr marL="257175" indent="-257175">
              <a:spcBef>
                <a:spcPts val="450"/>
              </a:spcBef>
              <a:spcAft>
                <a:spcPts val="450"/>
              </a:spcAft>
              <a:buFont typeface="Arial" panose="020B0604020202020204" pitchFamily="34" charset="0"/>
              <a:buChar char="•"/>
            </a:pPr>
            <a:r>
              <a:rPr lang="en-GB" sz="2400" dirty="0">
                <a:solidFill>
                  <a:schemeClr val="accent1">
                    <a:lumMod val="75000"/>
                  </a:schemeClr>
                </a:solidFill>
                <a:latin typeface="Segoe Sans"/>
              </a:rPr>
              <a:t>Before we look at two video clips, please share your thoughts on the following question:</a:t>
            </a:r>
          </a:p>
        </p:txBody>
      </p:sp>
    </p:spTree>
    <p:extLst>
      <p:ext uri="{BB962C8B-B14F-4D97-AF65-F5344CB8AC3E}">
        <p14:creationId xmlns:p14="http://schemas.microsoft.com/office/powerpoint/2010/main" val="342666523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5432C-6EE4-3A48-B260-083AF2E7E36A}"/>
              </a:ext>
              <a:ext uri="{C183D7F6-B498-43B3-948B-1728B52AA6E4}">
                <adec:decorative xmlns:adec="http://schemas.microsoft.com/office/drawing/2017/decorative" val="1"/>
              </a:ext>
            </a:extLst>
          </p:cNvPr>
          <p:cNvSpPr>
            <a:spLocks noGrp="1"/>
          </p:cNvSpPr>
          <p:nvPr>
            <p:ph type="title"/>
            <p:custDataLst>
              <p:tags r:id="rId2"/>
            </p:custDataLst>
          </p:nvPr>
        </p:nvSpPr>
        <p:spPr/>
        <p:txBody>
          <a:bodyPr/>
          <a:lstStyle/>
          <a:p>
            <a:r>
              <a:rPr lang="en-FI"/>
              <a:t>Join the Vevox session  </a:t>
            </a:r>
          </a:p>
        </p:txBody>
      </p:sp>
      <p:sp>
        <p:nvSpPr>
          <p:cNvPr id="3" name="Content Placeholder 2">
            <a:extLst>
              <a:ext uri="{FF2B5EF4-FFF2-40B4-BE49-F238E27FC236}">
                <a16:creationId xmlns:a16="http://schemas.microsoft.com/office/drawing/2014/main" id="{69BB87DD-025D-AE43-4A03-910135B61E5D}"/>
              </a:ext>
              <a:ext uri="{C183D7F6-B498-43B3-948B-1728B52AA6E4}">
                <adec:decorative xmlns:adec="http://schemas.microsoft.com/office/drawing/2017/decorative" val="1"/>
              </a:ext>
            </a:extLst>
          </p:cNvPr>
          <p:cNvSpPr>
            <a:spLocks noGrp="1"/>
          </p:cNvSpPr>
          <p:nvPr>
            <p:ph sz="quarter" idx="13"/>
            <p:custDataLst>
              <p:tags r:id="rId3"/>
            </p:custDataLst>
          </p:nvPr>
        </p:nvSpPr>
        <p:spPr/>
        <p:txBody>
          <a:bodyPr/>
          <a:lstStyle/>
          <a:p>
            <a:pPr marL="0" indent="0">
              <a:buNone/>
            </a:pPr>
            <a:r>
              <a:rPr lang="en-FI"/>
              <a:t> </a:t>
            </a:r>
            <a:endParaRPr lang="en-FI" dirty="0"/>
          </a:p>
        </p:txBody>
      </p:sp>
      <p:sp>
        <p:nvSpPr>
          <p:cNvPr id="4" name="TextBox 3">
            <a:extLst>
              <a:ext uri="{FF2B5EF4-FFF2-40B4-BE49-F238E27FC236}">
                <a16:creationId xmlns:a16="http://schemas.microsoft.com/office/drawing/2014/main" id="{27066221-2E29-46CB-8FC4-16F8BD6195C3}"/>
              </a:ext>
            </a:extLst>
          </p:cNvPr>
          <p:cNvSpPr txBox="1"/>
          <p:nvPr>
            <p:custDataLst>
              <p:tags r:id="rId4"/>
            </p:custDataLst>
          </p:nvPr>
        </p:nvSpPr>
        <p:spPr>
          <a:xfrm>
            <a:off x="628650" y="1798320"/>
            <a:ext cx="4711700" cy="4429760"/>
          </a:xfrm>
          <a:prstGeom prst="rect">
            <a:avLst/>
          </a:prstGeom>
          <a:noFill/>
        </p:spPr>
        <p:txBody>
          <a:bodyPr vertOverflow="overflow" vert="horz" wrap="square" rtlCol="0" anchor="t">
            <a:spAutoFit/>
          </a:bodyPr>
          <a:lstStyle/>
          <a:p>
            <a:pPr algn="l"/>
            <a:r>
              <a:rPr lang="en-GB" sz="3500"/>
              <a:t>Go to </a:t>
            </a:r>
            <a:r>
              <a:rPr lang="en-GB" sz="3500" b="1"/>
              <a:t>vevox.app</a:t>
            </a:r>
            <a:endParaRPr lang="en-GB" sz="3500"/>
          </a:p>
          <a:p>
            <a:pPr algn="l"/>
            <a:endParaRPr lang="en-GB" sz="3500"/>
          </a:p>
          <a:p>
            <a:pPr algn="l"/>
            <a:r>
              <a:rPr lang="en-GB" sz="3500"/>
              <a:t>Enter the session ID: </a:t>
            </a:r>
            <a:r>
              <a:rPr lang="en-GB" sz="3500" b="1"/>
              <a:t>171-195-613</a:t>
            </a:r>
            <a:endParaRPr lang="en-GB" sz="3500"/>
          </a:p>
          <a:p>
            <a:pPr algn="l"/>
            <a:endParaRPr lang="en-GB" sz="3500"/>
          </a:p>
          <a:p>
            <a:pPr algn="l"/>
            <a:r>
              <a:rPr lang="en-GB" sz="3500"/>
              <a:t>Or scan the QR code</a:t>
            </a:r>
          </a:p>
        </p:txBody>
      </p:sp>
      <p:sp>
        <p:nvSpPr>
          <p:cNvPr id="5" name="Rectangle 4" descr="QR-code">
            <a:extLst>
              <a:ext uri="{FF2B5EF4-FFF2-40B4-BE49-F238E27FC236}">
                <a16:creationId xmlns:a16="http://schemas.microsoft.com/office/drawing/2014/main" id="{B9C76FC8-125B-47AB-916C-E6DBCA73F471}"/>
              </a:ext>
            </a:extLst>
          </p:cNvPr>
          <p:cNvSpPr/>
          <p:nvPr>
            <p:custDataLst>
              <p:tags r:id="rId5"/>
            </p:custDataLst>
          </p:nvPr>
        </p:nvSpPr>
        <p:spPr>
          <a:xfrm>
            <a:off x="5340350" y="1948179"/>
            <a:ext cx="2755900" cy="2755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 name="Rectangle 5">
            <a:extLst>
              <a:ext uri="{FF2B5EF4-FFF2-40B4-BE49-F238E27FC236}">
                <a16:creationId xmlns:a16="http://schemas.microsoft.com/office/drawing/2014/main" id="{0D38DB9C-0236-43F2-843C-0EE139D8CEEA}"/>
              </a:ext>
              <a:ext uri="{C183D7F6-B498-43B3-948B-1728B52AA6E4}">
                <adec:decorative xmlns:adec="http://schemas.microsoft.com/office/drawing/2017/decorative" val="1"/>
              </a:ext>
            </a:extLst>
          </p:cNvPr>
          <p:cNvSpPr/>
          <p:nvPr>
            <p:custDataLst>
              <p:tags r:id="rId6"/>
            </p:custDataLst>
          </p:nvPr>
        </p:nvSpPr>
        <p:spPr>
          <a:xfrm>
            <a:off x="5340350" y="2037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Rectangle 6">
            <a:extLst>
              <a:ext uri="{FF2B5EF4-FFF2-40B4-BE49-F238E27FC236}">
                <a16:creationId xmlns:a16="http://schemas.microsoft.com/office/drawing/2014/main" id="{9070A952-5CC8-4E6C-A191-EE33D06EC9E6}"/>
              </a:ext>
              <a:ext uri="{C183D7F6-B498-43B3-948B-1728B52AA6E4}">
                <adec:decorative xmlns:adec="http://schemas.microsoft.com/office/drawing/2017/decorative" val="1"/>
              </a:ext>
            </a:extLst>
          </p:cNvPr>
          <p:cNvSpPr/>
          <p:nvPr>
            <p:custDataLst>
              <p:tags r:id="rId7"/>
            </p:custDataLst>
          </p:nvPr>
        </p:nvSpPr>
        <p:spPr>
          <a:xfrm>
            <a:off x="542925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Rectangle 7">
            <a:extLst>
              <a:ext uri="{FF2B5EF4-FFF2-40B4-BE49-F238E27FC236}">
                <a16:creationId xmlns:a16="http://schemas.microsoft.com/office/drawing/2014/main" id="{365E11EB-FDF7-4E57-8762-4C8610639B85}"/>
              </a:ext>
              <a:ext uri="{C183D7F6-B498-43B3-948B-1728B52AA6E4}">
                <adec:decorative xmlns:adec="http://schemas.microsoft.com/office/drawing/2017/decorative" val="1"/>
              </a:ext>
            </a:extLst>
          </p:cNvPr>
          <p:cNvSpPr/>
          <p:nvPr>
            <p:custDataLst>
              <p:tags r:id="rId8"/>
            </p:custDataLst>
          </p:nvPr>
        </p:nvSpPr>
        <p:spPr>
          <a:xfrm>
            <a:off x="551815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 name="Rectangle 8">
            <a:extLst>
              <a:ext uri="{FF2B5EF4-FFF2-40B4-BE49-F238E27FC236}">
                <a16:creationId xmlns:a16="http://schemas.microsoft.com/office/drawing/2014/main" id="{0A41C414-5992-417B-AAC7-D470D7F778E7}"/>
              </a:ext>
              <a:ext uri="{C183D7F6-B498-43B3-948B-1728B52AA6E4}">
                <adec:decorative xmlns:adec="http://schemas.microsoft.com/office/drawing/2017/decorative" val="1"/>
              </a:ext>
            </a:extLst>
          </p:cNvPr>
          <p:cNvSpPr/>
          <p:nvPr>
            <p:custDataLst>
              <p:tags r:id="rId9"/>
            </p:custDataLst>
          </p:nvPr>
        </p:nvSpPr>
        <p:spPr>
          <a:xfrm>
            <a:off x="560705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 name="Rectangle 9">
            <a:extLst>
              <a:ext uri="{FF2B5EF4-FFF2-40B4-BE49-F238E27FC236}">
                <a16:creationId xmlns:a16="http://schemas.microsoft.com/office/drawing/2014/main" id="{942E37DA-CC7C-4E45-9FF4-8D48B30EC4B9}"/>
              </a:ext>
              <a:ext uri="{C183D7F6-B498-43B3-948B-1728B52AA6E4}">
                <adec:decorative xmlns:adec="http://schemas.microsoft.com/office/drawing/2017/decorative" val="1"/>
              </a:ext>
            </a:extLst>
          </p:cNvPr>
          <p:cNvSpPr/>
          <p:nvPr>
            <p:custDataLst>
              <p:tags r:id="rId10"/>
            </p:custDataLst>
          </p:nvPr>
        </p:nvSpPr>
        <p:spPr>
          <a:xfrm>
            <a:off x="569595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 name="Rectangle 10">
            <a:extLst>
              <a:ext uri="{FF2B5EF4-FFF2-40B4-BE49-F238E27FC236}">
                <a16:creationId xmlns:a16="http://schemas.microsoft.com/office/drawing/2014/main" id="{63F4F1FB-ADDD-450D-934B-5D90CA9B092F}"/>
              </a:ext>
              <a:ext uri="{C183D7F6-B498-43B3-948B-1728B52AA6E4}">
                <adec:decorative xmlns:adec="http://schemas.microsoft.com/office/drawing/2017/decorative" val="1"/>
              </a:ext>
            </a:extLst>
          </p:cNvPr>
          <p:cNvSpPr/>
          <p:nvPr>
            <p:custDataLst>
              <p:tags r:id="rId11"/>
            </p:custDataLst>
          </p:nvPr>
        </p:nvSpPr>
        <p:spPr>
          <a:xfrm>
            <a:off x="578485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 name="Rectangle 11">
            <a:extLst>
              <a:ext uri="{FF2B5EF4-FFF2-40B4-BE49-F238E27FC236}">
                <a16:creationId xmlns:a16="http://schemas.microsoft.com/office/drawing/2014/main" id="{0B8BFBD9-7CFE-4E73-9D25-81B720A1AB25}"/>
              </a:ext>
              <a:ext uri="{C183D7F6-B498-43B3-948B-1728B52AA6E4}">
                <adec:decorative xmlns:adec="http://schemas.microsoft.com/office/drawing/2017/decorative" val="1"/>
              </a:ext>
            </a:extLst>
          </p:cNvPr>
          <p:cNvSpPr/>
          <p:nvPr>
            <p:custDataLst>
              <p:tags r:id="rId12"/>
            </p:custDataLst>
          </p:nvPr>
        </p:nvSpPr>
        <p:spPr>
          <a:xfrm>
            <a:off x="587375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3" name="Rectangle 12">
            <a:extLst>
              <a:ext uri="{FF2B5EF4-FFF2-40B4-BE49-F238E27FC236}">
                <a16:creationId xmlns:a16="http://schemas.microsoft.com/office/drawing/2014/main" id="{F0FEB1CA-DF17-47D6-858C-40E7AA1D81CE}"/>
              </a:ext>
              <a:ext uri="{C183D7F6-B498-43B3-948B-1728B52AA6E4}">
                <adec:decorative xmlns:adec="http://schemas.microsoft.com/office/drawing/2017/decorative" val="1"/>
              </a:ext>
            </a:extLst>
          </p:cNvPr>
          <p:cNvSpPr/>
          <p:nvPr>
            <p:custDataLst>
              <p:tags r:id="rId13"/>
            </p:custDataLst>
          </p:nvPr>
        </p:nvSpPr>
        <p:spPr>
          <a:xfrm>
            <a:off x="596265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4" name="Rectangle 13">
            <a:extLst>
              <a:ext uri="{FF2B5EF4-FFF2-40B4-BE49-F238E27FC236}">
                <a16:creationId xmlns:a16="http://schemas.microsoft.com/office/drawing/2014/main" id="{44554917-22F7-464C-B36C-0534C2B139AA}"/>
              </a:ext>
              <a:ext uri="{C183D7F6-B498-43B3-948B-1728B52AA6E4}">
                <adec:decorative xmlns:adec="http://schemas.microsoft.com/office/drawing/2017/decorative" val="1"/>
              </a:ext>
            </a:extLst>
          </p:cNvPr>
          <p:cNvSpPr/>
          <p:nvPr>
            <p:custDataLst>
              <p:tags r:id="rId14"/>
            </p:custDataLst>
          </p:nvPr>
        </p:nvSpPr>
        <p:spPr>
          <a:xfrm>
            <a:off x="6051550" y="2037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 name="Rectangle 14">
            <a:extLst>
              <a:ext uri="{FF2B5EF4-FFF2-40B4-BE49-F238E27FC236}">
                <a16:creationId xmlns:a16="http://schemas.microsoft.com/office/drawing/2014/main" id="{1D4D8123-9416-4757-A147-40C71D2B6F4A}"/>
              </a:ext>
              <a:ext uri="{C183D7F6-B498-43B3-948B-1728B52AA6E4}">
                <adec:decorative xmlns:adec="http://schemas.microsoft.com/office/drawing/2017/decorative" val="1"/>
              </a:ext>
            </a:extLst>
          </p:cNvPr>
          <p:cNvSpPr/>
          <p:nvPr>
            <p:custDataLst>
              <p:tags r:id="rId15"/>
            </p:custDataLst>
          </p:nvPr>
        </p:nvSpPr>
        <p:spPr>
          <a:xfrm>
            <a:off x="6140450" y="2037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 name="Rectangle 15">
            <a:extLst>
              <a:ext uri="{FF2B5EF4-FFF2-40B4-BE49-F238E27FC236}">
                <a16:creationId xmlns:a16="http://schemas.microsoft.com/office/drawing/2014/main" id="{20F2F382-DC3D-48B7-AFC6-C5251B3DC5F6}"/>
              </a:ext>
              <a:ext uri="{C183D7F6-B498-43B3-948B-1728B52AA6E4}">
                <adec:decorative xmlns:adec="http://schemas.microsoft.com/office/drawing/2017/decorative" val="1"/>
              </a:ext>
            </a:extLst>
          </p:cNvPr>
          <p:cNvSpPr/>
          <p:nvPr>
            <p:custDataLst>
              <p:tags r:id="rId16"/>
            </p:custDataLst>
          </p:nvPr>
        </p:nvSpPr>
        <p:spPr>
          <a:xfrm>
            <a:off x="6229350" y="2037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 name="Rectangle 16">
            <a:extLst>
              <a:ext uri="{FF2B5EF4-FFF2-40B4-BE49-F238E27FC236}">
                <a16:creationId xmlns:a16="http://schemas.microsoft.com/office/drawing/2014/main" id="{BA58EE85-1EF4-41D7-A524-88AF388CAFDA}"/>
              </a:ext>
              <a:ext uri="{C183D7F6-B498-43B3-948B-1728B52AA6E4}">
                <adec:decorative xmlns:adec="http://schemas.microsoft.com/office/drawing/2017/decorative" val="1"/>
              </a:ext>
            </a:extLst>
          </p:cNvPr>
          <p:cNvSpPr/>
          <p:nvPr>
            <p:custDataLst>
              <p:tags r:id="rId17"/>
            </p:custDataLst>
          </p:nvPr>
        </p:nvSpPr>
        <p:spPr>
          <a:xfrm>
            <a:off x="6318250" y="2037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 name="Rectangle 17">
            <a:extLst>
              <a:ext uri="{FF2B5EF4-FFF2-40B4-BE49-F238E27FC236}">
                <a16:creationId xmlns:a16="http://schemas.microsoft.com/office/drawing/2014/main" id="{CD5F27AC-66FE-4C72-B7A0-998E984F822A}"/>
              </a:ext>
              <a:ext uri="{C183D7F6-B498-43B3-948B-1728B52AA6E4}">
                <adec:decorative xmlns:adec="http://schemas.microsoft.com/office/drawing/2017/decorative" val="1"/>
              </a:ext>
            </a:extLst>
          </p:cNvPr>
          <p:cNvSpPr/>
          <p:nvPr>
            <p:custDataLst>
              <p:tags r:id="rId18"/>
            </p:custDataLst>
          </p:nvPr>
        </p:nvSpPr>
        <p:spPr>
          <a:xfrm>
            <a:off x="640715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9" name="Rectangle 18">
            <a:extLst>
              <a:ext uri="{FF2B5EF4-FFF2-40B4-BE49-F238E27FC236}">
                <a16:creationId xmlns:a16="http://schemas.microsoft.com/office/drawing/2014/main" id="{6E59AD5B-97FE-4C9A-85A9-E271FA7D3215}"/>
              </a:ext>
              <a:ext uri="{C183D7F6-B498-43B3-948B-1728B52AA6E4}">
                <adec:decorative xmlns:adec="http://schemas.microsoft.com/office/drawing/2017/decorative" val="1"/>
              </a:ext>
            </a:extLst>
          </p:cNvPr>
          <p:cNvSpPr/>
          <p:nvPr>
            <p:custDataLst>
              <p:tags r:id="rId19"/>
            </p:custDataLst>
          </p:nvPr>
        </p:nvSpPr>
        <p:spPr>
          <a:xfrm>
            <a:off x="649605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0" name="Rectangle 19">
            <a:extLst>
              <a:ext uri="{FF2B5EF4-FFF2-40B4-BE49-F238E27FC236}">
                <a16:creationId xmlns:a16="http://schemas.microsoft.com/office/drawing/2014/main" id="{C6225ADC-BDDC-475F-B9DF-A5D30C9F23E6}"/>
              </a:ext>
              <a:ext uri="{C183D7F6-B498-43B3-948B-1728B52AA6E4}">
                <adec:decorative xmlns:adec="http://schemas.microsoft.com/office/drawing/2017/decorative" val="1"/>
              </a:ext>
            </a:extLst>
          </p:cNvPr>
          <p:cNvSpPr/>
          <p:nvPr>
            <p:custDataLst>
              <p:tags r:id="rId20"/>
            </p:custDataLst>
          </p:nvPr>
        </p:nvSpPr>
        <p:spPr>
          <a:xfrm>
            <a:off x="658495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1" name="Rectangle 20">
            <a:extLst>
              <a:ext uri="{FF2B5EF4-FFF2-40B4-BE49-F238E27FC236}">
                <a16:creationId xmlns:a16="http://schemas.microsoft.com/office/drawing/2014/main" id="{8498EEC3-C130-4458-BDBF-28E162223776}"/>
              </a:ext>
              <a:ext uri="{C183D7F6-B498-43B3-948B-1728B52AA6E4}">
                <adec:decorative xmlns:adec="http://schemas.microsoft.com/office/drawing/2017/decorative" val="1"/>
              </a:ext>
            </a:extLst>
          </p:cNvPr>
          <p:cNvSpPr/>
          <p:nvPr>
            <p:custDataLst>
              <p:tags r:id="rId21"/>
            </p:custDataLst>
          </p:nvPr>
        </p:nvSpPr>
        <p:spPr>
          <a:xfrm>
            <a:off x="667385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 name="Rectangle 21">
            <a:extLst>
              <a:ext uri="{FF2B5EF4-FFF2-40B4-BE49-F238E27FC236}">
                <a16:creationId xmlns:a16="http://schemas.microsoft.com/office/drawing/2014/main" id="{A81D6106-3464-414E-AE8D-B297F3359F86}"/>
              </a:ext>
              <a:ext uri="{C183D7F6-B498-43B3-948B-1728B52AA6E4}">
                <adec:decorative xmlns:adec="http://schemas.microsoft.com/office/drawing/2017/decorative" val="1"/>
              </a:ext>
            </a:extLst>
          </p:cNvPr>
          <p:cNvSpPr/>
          <p:nvPr>
            <p:custDataLst>
              <p:tags r:id="rId22"/>
            </p:custDataLst>
          </p:nvPr>
        </p:nvSpPr>
        <p:spPr>
          <a:xfrm>
            <a:off x="676275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 name="Rectangle 22">
            <a:extLst>
              <a:ext uri="{FF2B5EF4-FFF2-40B4-BE49-F238E27FC236}">
                <a16:creationId xmlns:a16="http://schemas.microsoft.com/office/drawing/2014/main" id="{4BAEB81A-C23C-4BCE-8A1F-E280D1127E38}"/>
              </a:ext>
              <a:ext uri="{C183D7F6-B498-43B3-948B-1728B52AA6E4}">
                <adec:decorative xmlns:adec="http://schemas.microsoft.com/office/drawing/2017/decorative" val="1"/>
              </a:ext>
            </a:extLst>
          </p:cNvPr>
          <p:cNvSpPr/>
          <p:nvPr>
            <p:custDataLst>
              <p:tags r:id="rId23"/>
            </p:custDataLst>
          </p:nvPr>
        </p:nvSpPr>
        <p:spPr>
          <a:xfrm>
            <a:off x="6851650" y="2037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 name="Rectangle 23">
            <a:extLst>
              <a:ext uri="{FF2B5EF4-FFF2-40B4-BE49-F238E27FC236}">
                <a16:creationId xmlns:a16="http://schemas.microsoft.com/office/drawing/2014/main" id="{645DB101-F783-41EA-904D-2CF9A3962DB5}"/>
              </a:ext>
              <a:ext uri="{C183D7F6-B498-43B3-948B-1728B52AA6E4}">
                <adec:decorative xmlns:adec="http://schemas.microsoft.com/office/drawing/2017/decorative" val="1"/>
              </a:ext>
            </a:extLst>
          </p:cNvPr>
          <p:cNvSpPr/>
          <p:nvPr>
            <p:custDataLst>
              <p:tags r:id="rId24"/>
            </p:custDataLst>
          </p:nvPr>
        </p:nvSpPr>
        <p:spPr>
          <a:xfrm>
            <a:off x="6940550" y="2037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5" name="Rectangle 24">
            <a:extLst>
              <a:ext uri="{FF2B5EF4-FFF2-40B4-BE49-F238E27FC236}">
                <a16:creationId xmlns:a16="http://schemas.microsoft.com/office/drawing/2014/main" id="{C0E99E4B-C71E-4874-85D7-F8654D2B5577}"/>
              </a:ext>
              <a:ext uri="{C183D7F6-B498-43B3-948B-1728B52AA6E4}">
                <adec:decorative xmlns:adec="http://schemas.microsoft.com/office/drawing/2017/decorative" val="1"/>
              </a:ext>
            </a:extLst>
          </p:cNvPr>
          <p:cNvSpPr/>
          <p:nvPr>
            <p:custDataLst>
              <p:tags r:id="rId25"/>
            </p:custDataLst>
          </p:nvPr>
        </p:nvSpPr>
        <p:spPr>
          <a:xfrm>
            <a:off x="7029450" y="2037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6" name="Rectangle 25">
            <a:extLst>
              <a:ext uri="{FF2B5EF4-FFF2-40B4-BE49-F238E27FC236}">
                <a16:creationId xmlns:a16="http://schemas.microsoft.com/office/drawing/2014/main" id="{57969435-7300-470F-9EE1-EA5DC77674D6}"/>
              </a:ext>
              <a:ext uri="{C183D7F6-B498-43B3-948B-1728B52AA6E4}">
                <adec:decorative xmlns:adec="http://schemas.microsoft.com/office/drawing/2017/decorative" val="1"/>
              </a:ext>
            </a:extLst>
          </p:cNvPr>
          <p:cNvSpPr/>
          <p:nvPr>
            <p:custDataLst>
              <p:tags r:id="rId26"/>
            </p:custDataLst>
          </p:nvPr>
        </p:nvSpPr>
        <p:spPr>
          <a:xfrm>
            <a:off x="7118350" y="2037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7" name="Rectangle 26">
            <a:extLst>
              <a:ext uri="{FF2B5EF4-FFF2-40B4-BE49-F238E27FC236}">
                <a16:creationId xmlns:a16="http://schemas.microsoft.com/office/drawing/2014/main" id="{79489092-0CC4-492D-9613-AC03D7F31342}"/>
              </a:ext>
              <a:ext uri="{C183D7F6-B498-43B3-948B-1728B52AA6E4}">
                <adec:decorative xmlns:adec="http://schemas.microsoft.com/office/drawing/2017/decorative" val="1"/>
              </a:ext>
            </a:extLst>
          </p:cNvPr>
          <p:cNvSpPr/>
          <p:nvPr>
            <p:custDataLst>
              <p:tags r:id="rId27"/>
            </p:custDataLst>
          </p:nvPr>
        </p:nvSpPr>
        <p:spPr>
          <a:xfrm>
            <a:off x="7207250" y="2037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8" name="Rectangle 27">
            <a:extLst>
              <a:ext uri="{FF2B5EF4-FFF2-40B4-BE49-F238E27FC236}">
                <a16:creationId xmlns:a16="http://schemas.microsoft.com/office/drawing/2014/main" id="{86951A28-996A-45A6-A86A-34CFCBBFA336}"/>
              </a:ext>
              <a:ext uri="{C183D7F6-B498-43B3-948B-1728B52AA6E4}">
                <adec:decorative xmlns:adec="http://schemas.microsoft.com/office/drawing/2017/decorative" val="1"/>
              </a:ext>
            </a:extLst>
          </p:cNvPr>
          <p:cNvSpPr/>
          <p:nvPr>
            <p:custDataLst>
              <p:tags r:id="rId28"/>
            </p:custDataLst>
          </p:nvPr>
        </p:nvSpPr>
        <p:spPr>
          <a:xfrm>
            <a:off x="7296150" y="2037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 name="Rectangle 28">
            <a:extLst>
              <a:ext uri="{FF2B5EF4-FFF2-40B4-BE49-F238E27FC236}">
                <a16:creationId xmlns:a16="http://schemas.microsoft.com/office/drawing/2014/main" id="{17D02D2B-47C5-4342-B146-143E4A6C5672}"/>
              </a:ext>
              <a:ext uri="{C183D7F6-B498-43B3-948B-1728B52AA6E4}">
                <adec:decorative xmlns:adec="http://schemas.microsoft.com/office/drawing/2017/decorative" val="1"/>
              </a:ext>
            </a:extLst>
          </p:cNvPr>
          <p:cNvSpPr/>
          <p:nvPr>
            <p:custDataLst>
              <p:tags r:id="rId29"/>
            </p:custDataLst>
          </p:nvPr>
        </p:nvSpPr>
        <p:spPr>
          <a:xfrm>
            <a:off x="738505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0" name="Rectangle 29">
            <a:extLst>
              <a:ext uri="{FF2B5EF4-FFF2-40B4-BE49-F238E27FC236}">
                <a16:creationId xmlns:a16="http://schemas.microsoft.com/office/drawing/2014/main" id="{C24240BE-953C-4A8B-9493-17788012A400}"/>
              </a:ext>
              <a:ext uri="{C183D7F6-B498-43B3-948B-1728B52AA6E4}">
                <adec:decorative xmlns:adec="http://schemas.microsoft.com/office/drawing/2017/decorative" val="1"/>
              </a:ext>
            </a:extLst>
          </p:cNvPr>
          <p:cNvSpPr/>
          <p:nvPr>
            <p:custDataLst>
              <p:tags r:id="rId30"/>
            </p:custDataLst>
          </p:nvPr>
        </p:nvSpPr>
        <p:spPr>
          <a:xfrm>
            <a:off x="747395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1" name="Rectangle 30">
            <a:extLst>
              <a:ext uri="{FF2B5EF4-FFF2-40B4-BE49-F238E27FC236}">
                <a16:creationId xmlns:a16="http://schemas.microsoft.com/office/drawing/2014/main" id="{0E8BD97F-063E-4BDB-AFEA-EFB6DDC53BB2}"/>
              </a:ext>
              <a:ext uri="{C183D7F6-B498-43B3-948B-1728B52AA6E4}">
                <adec:decorative xmlns:adec="http://schemas.microsoft.com/office/drawing/2017/decorative" val="1"/>
              </a:ext>
            </a:extLst>
          </p:cNvPr>
          <p:cNvSpPr/>
          <p:nvPr>
            <p:custDataLst>
              <p:tags r:id="rId31"/>
            </p:custDataLst>
          </p:nvPr>
        </p:nvSpPr>
        <p:spPr>
          <a:xfrm>
            <a:off x="756285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2" name="Rectangle 31">
            <a:extLst>
              <a:ext uri="{FF2B5EF4-FFF2-40B4-BE49-F238E27FC236}">
                <a16:creationId xmlns:a16="http://schemas.microsoft.com/office/drawing/2014/main" id="{825DAD40-F69A-4142-A7BB-363760E7DA61}"/>
              </a:ext>
              <a:ext uri="{C183D7F6-B498-43B3-948B-1728B52AA6E4}">
                <adec:decorative xmlns:adec="http://schemas.microsoft.com/office/drawing/2017/decorative" val="1"/>
              </a:ext>
            </a:extLst>
          </p:cNvPr>
          <p:cNvSpPr/>
          <p:nvPr>
            <p:custDataLst>
              <p:tags r:id="rId32"/>
            </p:custDataLst>
          </p:nvPr>
        </p:nvSpPr>
        <p:spPr>
          <a:xfrm>
            <a:off x="765175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3" name="Rectangle 32">
            <a:extLst>
              <a:ext uri="{FF2B5EF4-FFF2-40B4-BE49-F238E27FC236}">
                <a16:creationId xmlns:a16="http://schemas.microsoft.com/office/drawing/2014/main" id="{186A0F61-8663-4529-9BD4-5040F1DF211A}"/>
              </a:ext>
              <a:ext uri="{C183D7F6-B498-43B3-948B-1728B52AA6E4}">
                <adec:decorative xmlns:adec="http://schemas.microsoft.com/office/drawing/2017/decorative" val="1"/>
              </a:ext>
            </a:extLst>
          </p:cNvPr>
          <p:cNvSpPr/>
          <p:nvPr>
            <p:custDataLst>
              <p:tags r:id="rId33"/>
            </p:custDataLst>
          </p:nvPr>
        </p:nvSpPr>
        <p:spPr>
          <a:xfrm>
            <a:off x="774065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4" name="Rectangle 33">
            <a:extLst>
              <a:ext uri="{FF2B5EF4-FFF2-40B4-BE49-F238E27FC236}">
                <a16:creationId xmlns:a16="http://schemas.microsoft.com/office/drawing/2014/main" id="{8333970B-9DB1-4CB4-A044-B36959CD1E38}"/>
              </a:ext>
              <a:ext uri="{C183D7F6-B498-43B3-948B-1728B52AA6E4}">
                <adec:decorative xmlns:adec="http://schemas.microsoft.com/office/drawing/2017/decorative" val="1"/>
              </a:ext>
            </a:extLst>
          </p:cNvPr>
          <p:cNvSpPr/>
          <p:nvPr>
            <p:custDataLst>
              <p:tags r:id="rId34"/>
            </p:custDataLst>
          </p:nvPr>
        </p:nvSpPr>
        <p:spPr>
          <a:xfrm>
            <a:off x="782955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5" name="Rectangle 34">
            <a:extLst>
              <a:ext uri="{FF2B5EF4-FFF2-40B4-BE49-F238E27FC236}">
                <a16:creationId xmlns:a16="http://schemas.microsoft.com/office/drawing/2014/main" id="{2E847338-CE31-4CC0-8D4E-38A835CCF5E5}"/>
              </a:ext>
              <a:ext uri="{C183D7F6-B498-43B3-948B-1728B52AA6E4}">
                <adec:decorative xmlns:adec="http://schemas.microsoft.com/office/drawing/2017/decorative" val="1"/>
              </a:ext>
            </a:extLst>
          </p:cNvPr>
          <p:cNvSpPr/>
          <p:nvPr>
            <p:custDataLst>
              <p:tags r:id="rId35"/>
            </p:custDataLst>
          </p:nvPr>
        </p:nvSpPr>
        <p:spPr>
          <a:xfrm>
            <a:off x="791845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6" name="Rectangle 35">
            <a:extLst>
              <a:ext uri="{FF2B5EF4-FFF2-40B4-BE49-F238E27FC236}">
                <a16:creationId xmlns:a16="http://schemas.microsoft.com/office/drawing/2014/main" id="{DCC33659-5301-4C5D-8054-5E6F46F2D8F8}"/>
              </a:ext>
              <a:ext uri="{C183D7F6-B498-43B3-948B-1728B52AA6E4}">
                <adec:decorative xmlns:adec="http://schemas.microsoft.com/office/drawing/2017/decorative" val="1"/>
              </a:ext>
            </a:extLst>
          </p:cNvPr>
          <p:cNvSpPr/>
          <p:nvPr>
            <p:custDataLst>
              <p:tags r:id="rId36"/>
            </p:custDataLst>
          </p:nvPr>
        </p:nvSpPr>
        <p:spPr>
          <a:xfrm>
            <a:off x="534035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7" name="Rectangle 36">
            <a:extLst>
              <a:ext uri="{FF2B5EF4-FFF2-40B4-BE49-F238E27FC236}">
                <a16:creationId xmlns:a16="http://schemas.microsoft.com/office/drawing/2014/main" id="{7CB94D94-04C1-4462-8C20-5DE76839B3F2}"/>
              </a:ext>
              <a:ext uri="{C183D7F6-B498-43B3-948B-1728B52AA6E4}">
                <adec:decorative xmlns:adec="http://schemas.microsoft.com/office/drawing/2017/decorative" val="1"/>
              </a:ext>
            </a:extLst>
          </p:cNvPr>
          <p:cNvSpPr/>
          <p:nvPr>
            <p:custDataLst>
              <p:tags r:id="rId37"/>
            </p:custDataLst>
          </p:nvPr>
        </p:nvSpPr>
        <p:spPr>
          <a:xfrm>
            <a:off x="5429250" y="2125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8" name="Rectangle 37">
            <a:extLst>
              <a:ext uri="{FF2B5EF4-FFF2-40B4-BE49-F238E27FC236}">
                <a16:creationId xmlns:a16="http://schemas.microsoft.com/office/drawing/2014/main" id="{F00C9B3B-393C-42C0-9D37-17C954BE5F29}"/>
              </a:ext>
              <a:ext uri="{C183D7F6-B498-43B3-948B-1728B52AA6E4}">
                <adec:decorative xmlns:adec="http://schemas.microsoft.com/office/drawing/2017/decorative" val="1"/>
              </a:ext>
            </a:extLst>
          </p:cNvPr>
          <p:cNvSpPr/>
          <p:nvPr>
            <p:custDataLst>
              <p:tags r:id="rId38"/>
            </p:custDataLst>
          </p:nvPr>
        </p:nvSpPr>
        <p:spPr>
          <a:xfrm>
            <a:off x="551815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 name="Rectangle 38">
            <a:extLst>
              <a:ext uri="{FF2B5EF4-FFF2-40B4-BE49-F238E27FC236}">
                <a16:creationId xmlns:a16="http://schemas.microsoft.com/office/drawing/2014/main" id="{5F982556-5291-4B45-B1B4-C0D3DF8808DD}"/>
              </a:ext>
              <a:ext uri="{C183D7F6-B498-43B3-948B-1728B52AA6E4}">
                <adec:decorative xmlns:adec="http://schemas.microsoft.com/office/drawing/2017/decorative" val="1"/>
              </a:ext>
            </a:extLst>
          </p:cNvPr>
          <p:cNvSpPr/>
          <p:nvPr>
            <p:custDataLst>
              <p:tags r:id="rId39"/>
            </p:custDataLst>
          </p:nvPr>
        </p:nvSpPr>
        <p:spPr>
          <a:xfrm>
            <a:off x="560705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 name="Rectangle 39">
            <a:extLst>
              <a:ext uri="{FF2B5EF4-FFF2-40B4-BE49-F238E27FC236}">
                <a16:creationId xmlns:a16="http://schemas.microsoft.com/office/drawing/2014/main" id="{4CAA78ED-495F-4CF8-89DC-5DC36D2C58C8}"/>
              </a:ext>
              <a:ext uri="{C183D7F6-B498-43B3-948B-1728B52AA6E4}">
                <adec:decorative xmlns:adec="http://schemas.microsoft.com/office/drawing/2017/decorative" val="1"/>
              </a:ext>
            </a:extLst>
          </p:cNvPr>
          <p:cNvSpPr/>
          <p:nvPr>
            <p:custDataLst>
              <p:tags r:id="rId40"/>
            </p:custDataLst>
          </p:nvPr>
        </p:nvSpPr>
        <p:spPr>
          <a:xfrm>
            <a:off x="569595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 name="Rectangle 40">
            <a:extLst>
              <a:ext uri="{FF2B5EF4-FFF2-40B4-BE49-F238E27FC236}">
                <a16:creationId xmlns:a16="http://schemas.microsoft.com/office/drawing/2014/main" id="{0C765601-4743-4B4F-B30A-F24644709516}"/>
              </a:ext>
              <a:ext uri="{C183D7F6-B498-43B3-948B-1728B52AA6E4}">
                <adec:decorative xmlns:adec="http://schemas.microsoft.com/office/drawing/2017/decorative" val="1"/>
              </a:ext>
            </a:extLst>
          </p:cNvPr>
          <p:cNvSpPr/>
          <p:nvPr>
            <p:custDataLst>
              <p:tags r:id="rId41"/>
            </p:custDataLst>
          </p:nvPr>
        </p:nvSpPr>
        <p:spPr>
          <a:xfrm>
            <a:off x="578485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 name="Rectangle 41">
            <a:extLst>
              <a:ext uri="{FF2B5EF4-FFF2-40B4-BE49-F238E27FC236}">
                <a16:creationId xmlns:a16="http://schemas.microsoft.com/office/drawing/2014/main" id="{3683003E-22BD-425C-A86A-965C37567503}"/>
              </a:ext>
              <a:ext uri="{C183D7F6-B498-43B3-948B-1728B52AA6E4}">
                <adec:decorative xmlns:adec="http://schemas.microsoft.com/office/drawing/2017/decorative" val="1"/>
              </a:ext>
            </a:extLst>
          </p:cNvPr>
          <p:cNvSpPr/>
          <p:nvPr>
            <p:custDataLst>
              <p:tags r:id="rId42"/>
            </p:custDataLst>
          </p:nvPr>
        </p:nvSpPr>
        <p:spPr>
          <a:xfrm>
            <a:off x="587375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3" name="Rectangle 42">
            <a:extLst>
              <a:ext uri="{FF2B5EF4-FFF2-40B4-BE49-F238E27FC236}">
                <a16:creationId xmlns:a16="http://schemas.microsoft.com/office/drawing/2014/main" id="{FD5FFC86-BA67-4EED-83EB-89228BC52658}"/>
              </a:ext>
              <a:ext uri="{C183D7F6-B498-43B3-948B-1728B52AA6E4}">
                <adec:decorative xmlns:adec="http://schemas.microsoft.com/office/drawing/2017/decorative" val="1"/>
              </a:ext>
            </a:extLst>
          </p:cNvPr>
          <p:cNvSpPr/>
          <p:nvPr>
            <p:custDataLst>
              <p:tags r:id="rId43"/>
            </p:custDataLst>
          </p:nvPr>
        </p:nvSpPr>
        <p:spPr>
          <a:xfrm>
            <a:off x="5962650" y="2125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4" name="Rectangle 43">
            <a:extLst>
              <a:ext uri="{FF2B5EF4-FFF2-40B4-BE49-F238E27FC236}">
                <a16:creationId xmlns:a16="http://schemas.microsoft.com/office/drawing/2014/main" id="{97C2B349-E578-4538-A9F8-125AE63922D0}"/>
              </a:ext>
              <a:ext uri="{C183D7F6-B498-43B3-948B-1728B52AA6E4}">
                <adec:decorative xmlns:adec="http://schemas.microsoft.com/office/drawing/2017/decorative" val="1"/>
              </a:ext>
            </a:extLst>
          </p:cNvPr>
          <p:cNvSpPr/>
          <p:nvPr>
            <p:custDataLst>
              <p:tags r:id="rId44"/>
            </p:custDataLst>
          </p:nvPr>
        </p:nvSpPr>
        <p:spPr>
          <a:xfrm>
            <a:off x="605155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5" name="Rectangle 44">
            <a:extLst>
              <a:ext uri="{FF2B5EF4-FFF2-40B4-BE49-F238E27FC236}">
                <a16:creationId xmlns:a16="http://schemas.microsoft.com/office/drawing/2014/main" id="{FD20E572-ADDD-4E1C-ADE7-C4E6BD636C3B}"/>
              </a:ext>
              <a:ext uri="{C183D7F6-B498-43B3-948B-1728B52AA6E4}">
                <adec:decorative xmlns:adec="http://schemas.microsoft.com/office/drawing/2017/decorative" val="1"/>
              </a:ext>
            </a:extLst>
          </p:cNvPr>
          <p:cNvSpPr/>
          <p:nvPr>
            <p:custDataLst>
              <p:tags r:id="rId45"/>
            </p:custDataLst>
          </p:nvPr>
        </p:nvSpPr>
        <p:spPr>
          <a:xfrm>
            <a:off x="614045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6" name="Rectangle 45">
            <a:extLst>
              <a:ext uri="{FF2B5EF4-FFF2-40B4-BE49-F238E27FC236}">
                <a16:creationId xmlns:a16="http://schemas.microsoft.com/office/drawing/2014/main" id="{47F771D7-5911-41A0-B9DE-CACA91AFA870}"/>
              </a:ext>
              <a:ext uri="{C183D7F6-B498-43B3-948B-1728B52AA6E4}">
                <adec:decorative xmlns:adec="http://schemas.microsoft.com/office/drawing/2017/decorative" val="1"/>
              </a:ext>
            </a:extLst>
          </p:cNvPr>
          <p:cNvSpPr/>
          <p:nvPr>
            <p:custDataLst>
              <p:tags r:id="rId46"/>
            </p:custDataLst>
          </p:nvPr>
        </p:nvSpPr>
        <p:spPr>
          <a:xfrm>
            <a:off x="622935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7" name="Rectangle 46">
            <a:extLst>
              <a:ext uri="{FF2B5EF4-FFF2-40B4-BE49-F238E27FC236}">
                <a16:creationId xmlns:a16="http://schemas.microsoft.com/office/drawing/2014/main" id="{46C2D4FC-5DD2-419A-8E01-FA9EC357724E}"/>
              </a:ext>
              <a:ext uri="{C183D7F6-B498-43B3-948B-1728B52AA6E4}">
                <adec:decorative xmlns:adec="http://schemas.microsoft.com/office/drawing/2017/decorative" val="1"/>
              </a:ext>
            </a:extLst>
          </p:cNvPr>
          <p:cNvSpPr/>
          <p:nvPr>
            <p:custDataLst>
              <p:tags r:id="rId47"/>
            </p:custDataLst>
          </p:nvPr>
        </p:nvSpPr>
        <p:spPr>
          <a:xfrm>
            <a:off x="6318250" y="2125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8" name="Rectangle 47">
            <a:extLst>
              <a:ext uri="{FF2B5EF4-FFF2-40B4-BE49-F238E27FC236}">
                <a16:creationId xmlns:a16="http://schemas.microsoft.com/office/drawing/2014/main" id="{61D33E0B-6F2D-41AC-8431-0088FDEB7645}"/>
              </a:ext>
              <a:ext uri="{C183D7F6-B498-43B3-948B-1728B52AA6E4}">
                <adec:decorative xmlns:adec="http://schemas.microsoft.com/office/drawing/2017/decorative" val="1"/>
              </a:ext>
            </a:extLst>
          </p:cNvPr>
          <p:cNvSpPr/>
          <p:nvPr>
            <p:custDataLst>
              <p:tags r:id="rId48"/>
            </p:custDataLst>
          </p:nvPr>
        </p:nvSpPr>
        <p:spPr>
          <a:xfrm>
            <a:off x="6407150" y="2125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9" name="Rectangle 48">
            <a:extLst>
              <a:ext uri="{FF2B5EF4-FFF2-40B4-BE49-F238E27FC236}">
                <a16:creationId xmlns:a16="http://schemas.microsoft.com/office/drawing/2014/main" id="{DA4497C0-00F5-4F71-9117-B6F428540CE8}"/>
              </a:ext>
              <a:ext uri="{C183D7F6-B498-43B3-948B-1728B52AA6E4}">
                <adec:decorative xmlns:adec="http://schemas.microsoft.com/office/drawing/2017/decorative" val="1"/>
              </a:ext>
            </a:extLst>
          </p:cNvPr>
          <p:cNvSpPr/>
          <p:nvPr>
            <p:custDataLst>
              <p:tags r:id="rId49"/>
            </p:custDataLst>
          </p:nvPr>
        </p:nvSpPr>
        <p:spPr>
          <a:xfrm>
            <a:off x="649605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0" name="Rectangle 49">
            <a:extLst>
              <a:ext uri="{FF2B5EF4-FFF2-40B4-BE49-F238E27FC236}">
                <a16:creationId xmlns:a16="http://schemas.microsoft.com/office/drawing/2014/main" id="{234786F9-FE3E-4F58-87D1-72A9D73B0BB1}"/>
              </a:ext>
              <a:ext uri="{C183D7F6-B498-43B3-948B-1728B52AA6E4}">
                <adec:decorative xmlns:adec="http://schemas.microsoft.com/office/drawing/2017/decorative" val="1"/>
              </a:ext>
            </a:extLst>
          </p:cNvPr>
          <p:cNvSpPr/>
          <p:nvPr>
            <p:custDataLst>
              <p:tags r:id="rId50"/>
            </p:custDataLst>
          </p:nvPr>
        </p:nvSpPr>
        <p:spPr>
          <a:xfrm>
            <a:off x="6584950" y="2125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1" name="Rectangle 50">
            <a:extLst>
              <a:ext uri="{FF2B5EF4-FFF2-40B4-BE49-F238E27FC236}">
                <a16:creationId xmlns:a16="http://schemas.microsoft.com/office/drawing/2014/main" id="{37763105-46A6-49A1-BC42-2BF92F7C3BD4}"/>
              </a:ext>
              <a:ext uri="{C183D7F6-B498-43B3-948B-1728B52AA6E4}">
                <adec:decorative xmlns:adec="http://schemas.microsoft.com/office/drawing/2017/decorative" val="1"/>
              </a:ext>
            </a:extLst>
          </p:cNvPr>
          <p:cNvSpPr/>
          <p:nvPr>
            <p:custDataLst>
              <p:tags r:id="rId51"/>
            </p:custDataLst>
          </p:nvPr>
        </p:nvSpPr>
        <p:spPr>
          <a:xfrm>
            <a:off x="6673850" y="2125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2" name="Rectangle 51">
            <a:extLst>
              <a:ext uri="{FF2B5EF4-FFF2-40B4-BE49-F238E27FC236}">
                <a16:creationId xmlns:a16="http://schemas.microsoft.com/office/drawing/2014/main" id="{C533A9FC-76CD-4615-85E1-997383944AD4}"/>
              </a:ext>
              <a:ext uri="{C183D7F6-B498-43B3-948B-1728B52AA6E4}">
                <adec:decorative xmlns:adec="http://schemas.microsoft.com/office/drawing/2017/decorative" val="1"/>
              </a:ext>
            </a:extLst>
          </p:cNvPr>
          <p:cNvSpPr/>
          <p:nvPr>
            <p:custDataLst>
              <p:tags r:id="rId52"/>
            </p:custDataLst>
          </p:nvPr>
        </p:nvSpPr>
        <p:spPr>
          <a:xfrm>
            <a:off x="6762750" y="2125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3" name="Rectangle 52">
            <a:extLst>
              <a:ext uri="{FF2B5EF4-FFF2-40B4-BE49-F238E27FC236}">
                <a16:creationId xmlns:a16="http://schemas.microsoft.com/office/drawing/2014/main" id="{7FBA76C2-349C-4A9F-BF63-2B33108CAA3C}"/>
              </a:ext>
              <a:ext uri="{C183D7F6-B498-43B3-948B-1728B52AA6E4}">
                <adec:decorative xmlns:adec="http://schemas.microsoft.com/office/drawing/2017/decorative" val="1"/>
              </a:ext>
            </a:extLst>
          </p:cNvPr>
          <p:cNvSpPr/>
          <p:nvPr>
            <p:custDataLst>
              <p:tags r:id="rId53"/>
            </p:custDataLst>
          </p:nvPr>
        </p:nvSpPr>
        <p:spPr>
          <a:xfrm>
            <a:off x="6851650" y="2125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4" name="Rectangle 53">
            <a:extLst>
              <a:ext uri="{FF2B5EF4-FFF2-40B4-BE49-F238E27FC236}">
                <a16:creationId xmlns:a16="http://schemas.microsoft.com/office/drawing/2014/main" id="{59332C74-8214-42CE-963B-109307EF24FB}"/>
              </a:ext>
              <a:ext uri="{C183D7F6-B498-43B3-948B-1728B52AA6E4}">
                <adec:decorative xmlns:adec="http://schemas.microsoft.com/office/drawing/2017/decorative" val="1"/>
              </a:ext>
            </a:extLst>
          </p:cNvPr>
          <p:cNvSpPr/>
          <p:nvPr>
            <p:custDataLst>
              <p:tags r:id="rId54"/>
            </p:custDataLst>
          </p:nvPr>
        </p:nvSpPr>
        <p:spPr>
          <a:xfrm>
            <a:off x="694055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5" name="Rectangle 54">
            <a:extLst>
              <a:ext uri="{FF2B5EF4-FFF2-40B4-BE49-F238E27FC236}">
                <a16:creationId xmlns:a16="http://schemas.microsoft.com/office/drawing/2014/main" id="{611C5E3E-A97D-4F40-B9D2-CE79E2ADA9D9}"/>
              </a:ext>
              <a:ext uri="{C183D7F6-B498-43B3-948B-1728B52AA6E4}">
                <adec:decorative xmlns:adec="http://schemas.microsoft.com/office/drawing/2017/decorative" val="1"/>
              </a:ext>
            </a:extLst>
          </p:cNvPr>
          <p:cNvSpPr/>
          <p:nvPr>
            <p:custDataLst>
              <p:tags r:id="rId55"/>
            </p:custDataLst>
          </p:nvPr>
        </p:nvSpPr>
        <p:spPr>
          <a:xfrm>
            <a:off x="7029450" y="2125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6" name="Rectangle 55">
            <a:extLst>
              <a:ext uri="{FF2B5EF4-FFF2-40B4-BE49-F238E27FC236}">
                <a16:creationId xmlns:a16="http://schemas.microsoft.com/office/drawing/2014/main" id="{27D5B6F6-5472-4587-B3E8-274D997EF279}"/>
              </a:ext>
              <a:ext uri="{C183D7F6-B498-43B3-948B-1728B52AA6E4}">
                <adec:decorative xmlns:adec="http://schemas.microsoft.com/office/drawing/2017/decorative" val="1"/>
              </a:ext>
            </a:extLst>
          </p:cNvPr>
          <p:cNvSpPr/>
          <p:nvPr>
            <p:custDataLst>
              <p:tags r:id="rId56"/>
            </p:custDataLst>
          </p:nvPr>
        </p:nvSpPr>
        <p:spPr>
          <a:xfrm>
            <a:off x="711835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7" name="Rectangle 56">
            <a:extLst>
              <a:ext uri="{FF2B5EF4-FFF2-40B4-BE49-F238E27FC236}">
                <a16:creationId xmlns:a16="http://schemas.microsoft.com/office/drawing/2014/main" id="{A37B0266-8144-40C4-BB01-D457B1B3F1C6}"/>
              </a:ext>
              <a:ext uri="{C183D7F6-B498-43B3-948B-1728B52AA6E4}">
                <adec:decorative xmlns:adec="http://schemas.microsoft.com/office/drawing/2017/decorative" val="1"/>
              </a:ext>
            </a:extLst>
          </p:cNvPr>
          <p:cNvSpPr/>
          <p:nvPr>
            <p:custDataLst>
              <p:tags r:id="rId57"/>
            </p:custDataLst>
          </p:nvPr>
        </p:nvSpPr>
        <p:spPr>
          <a:xfrm>
            <a:off x="7207250" y="2125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8" name="Rectangle 57">
            <a:extLst>
              <a:ext uri="{FF2B5EF4-FFF2-40B4-BE49-F238E27FC236}">
                <a16:creationId xmlns:a16="http://schemas.microsoft.com/office/drawing/2014/main" id="{00354FC7-1D47-4220-87C2-74F113C9AF78}"/>
              </a:ext>
              <a:ext uri="{C183D7F6-B498-43B3-948B-1728B52AA6E4}">
                <adec:decorative xmlns:adec="http://schemas.microsoft.com/office/drawing/2017/decorative" val="1"/>
              </a:ext>
            </a:extLst>
          </p:cNvPr>
          <p:cNvSpPr/>
          <p:nvPr>
            <p:custDataLst>
              <p:tags r:id="rId58"/>
            </p:custDataLst>
          </p:nvPr>
        </p:nvSpPr>
        <p:spPr>
          <a:xfrm>
            <a:off x="729615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9" name="Rectangle 58">
            <a:extLst>
              <a:ext uri="{FF2B5EF4-FFF2-40B4-BE49-F238E27FC236}">
                <a16:creationId xmlns:a16="http://schemas.microsoft.com/office/drawing/2014/main" id="{BF0328BC-AF46-423A-A0EB-2FA9666F78AF}"/>
              </a:ext>
              <a:ext uri="{C183D7F6-B498-43B3-948B-1728B52AA6E4}">
                <adec:decorative xmlns:adec="http://schemas.microsoft.com/office/drawing/2017/decorative" val="1"/>
              </a:ext>
            </a:extLst>
          </p:cNvPr>
          <p:cNvSpPr/>
          <p:nvPr>
            <p:custDataLst>
              <p:tags r:id="rId59"/>
            </p:custDataLst>
          </p:nvPr>
        </p:nvSpPr>
        <p:spPr>
          <a:xfrm>
            <a:off x="7385050" y="2125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0" name="Rectangle 59">
            <a:extLst>
              <a:ext uri="{FF2B5EF4-FFF2-40B4-BE49-F238E27FC236}">
                <a16:creationId xmlns:a16="http://schemas.microsoft.com/office/drawing/2014/main" id="{68314857-C1A7-492B-A832-C65DC86B5678}"/>
              </a:ext>
              <a:ext uri="{C183D7F6-B498-43B3-948B-1728B52AA6E4}">
                <adec:decorative xmlns:adec="http://schemas.microsoft.com/office/drawing/2017/decorative" val="1"/>
              </a:ext>
            </a:extLst>
          </p:cNvPr>
          <p:cNvSpPr/>
          <p:nvPr>
            <p:custDataLst>
              <p:tags r:id="rId60"/>
            </p:custDataLst>
          </p:nvPr>
        </p:nvSpPr>
        <p:spPr>
          <a:xfrm>
            <a:off x="747395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1" name="Rectangle 60">
            <a:extLst>
              <a:ext uri="{FF2B5EF4-FFF2-40B4-BE49-F238E27FC236}">
                <a16:creationId xmlns:a16="http://schemas.microsoft.com/office/drawing/2014/main" id="{FADDE2DF-CB62-4E64-8970-55AD91581279}"/>
              </a:ext>
              <a:ext uri="{C183D7F6-B498-43B3-948B-1728B52AA6E4}">
                <adec:decorative xmlns:adec="http://schemas.microsoft.com/office/drawing/2017/decorative" val="1"/>
              </a:ext>
            </a:extLst>
          </p:cNvPr>
          <p:cNvSpPr/>
          <p:nvPr>
            <p:custDataLst>
              <p:tags r:id="rId61"/>
            </p:custDataLst>
          </p:nvPr>
        </p:nvSpPr>
        <p:spPr>
          <a:xfrm>
            <a:off x="756285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2" name="Rectangle 61">
            <a:extLst>
              <a:ext uri="{FF2B5EF4-FFF2-40B4-BE49-F238E27FC236}">
                <a16:creationId xmlns:a16="http://schemas.microsoft.com/office/drawing/2014/main" id="{D4195FA0-AC8F-494C-BD69-87896DB6DE2C}"/>
              </a:ext>
              <a:ext uri="{C183D7F6-B498-43B3-948B-1728B52AA6E4}">
                <adec:decorative xmlns:adec="http://schemas.microsoft.com/office/drawing/2017/decorative" val="1"/>
              </a:ext>
            </a:extLst>
          </p:cNvPr>
          <p:cNvSpPr/>
          <p:nvPr>
            <p:custDataLst>
              <p:tags r:id="rId62"/>
            </p:custDataLst>
          </p:nvPr>
        </p:nvSpPr>
        <p:spPr>
          <a:xfrm>
            <a:off x="765175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3" name="Rectangle 62">
            <a:extLst>
              <a:ext uri="{FF2B5EF4-FFF2-40B4-BE49-F238E27FC236}">
                <a16:creationId xmlns:a16="http://schemas.microsoft.com/office/drawing/2014/main" id="{0B0ACE9E-AF00-41E4-B502-45F26CF5563E}"/>
              </a:ext>
              <a:ext uri="{C183D7F6-B498-43B3-948B-1728B52AA6E4}">
                <adec:decorative xmlns:adec="http://schemas.microsoft.com/office/drawing/2017/decorative" val="1"/>
              </a:ext>
            </a:extLst>
          </p:cNvPr>
          <p:cNvSpPr/>
          <p:nvPr>
            <p:custDataLst>
              <p:tags r:id="rId63"/>
            </p:custDataLst>
          </p:nvPr>
        </p:nvSpPr>
        <p:spPr>
          <a:xfrm>
            <a:off x="774065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4" name="Rectangle 63">
            <a:extLst>
              <a:ext uri="{FF2B5EF4-FFF2-40B4-BE49-F238E27FC236}">
                <a16:creationId xmlns:a16="http://schemas.microsoft.com/office/drawing/2014/main" id="{19E383F7-BB5D-4C8D-A317-E95B3216F408}"/>
              </a:ext>
              <a:ext uri="{C183D7F6-B498-43B3-948B-1728B52AA6E4}">
                <adec:decorative xmlns:adec="http://schemas.microsoft.com/office/drawing/2017/decorative" val="1"/>
              </a:ext>
            </a:extLst>
          </p:cNvPr>
          <p:cNvSpPr/>
          <p:nvPr>
            <p:custDataLst>
              <p:tags r:id="rId64"/>
            </p:custDataLst>
          </p:nvPr>
        </p:nvSpPr>
        <p:spPr>
          <a:xfrm>
            <a:off x="782955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5" name="Rectangle 64">
            <a:extLst>
              <a:ext uri="{FF2B5EF4-FFF2-40B4-BE49-F238E27FC236}">
                <a16:creationId xmlns:a16="http://schemas.microsoft.com/office/drawing/2014/main" id="{7FAD3F15-0AAD-4458-9F88-11288047F2C3}"/>
              </a:ext>
              <a:ext uri="{C183D7F6-B498-43B3-948B-1728B52AA6E4}">
                <adec:decorative xmlns:adec="http://schemas.microsoft.com/office/drawing/2017/decorative" val="1"/>
              </a:ext>
            </a:extLst>
          </p:cNvPr>
          <p:cNvSpPr/>
          <p:nvPr>
            <p:custDataLst>
              <p:tags r:id="rId65"/>
            </p:custDataLst>
          </p:nvPr>
        </p:nvSpPr>
        <p:spPr>
          <a:xfrm>
            <a:off x="7918450" y="2125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6" name="Rectangle 65">
            <a:extLst>
              <a:ext uri="{FF2B5EF4-FFF2-40B4-BE49-F238E27FC236}">
                <a16:creationId xmlns:a16="http://schemas.microsoft.com/office/drawing/2014/main" id="{6A9B03C1-F2E1-4AB2-8FFD-BE534A3B8D7E}"/>
              </a:ext>
              <a:ext uri="{C183D7F6-B498-43B3-948B-1728B52AA6E4}">
                <adec:decorative xmlns:adec="http://schemas.microsoft.com/office/drawing/2017/decorative" val="1"/>
              </a:ext>
            </a:extLst>
          </p:cNvPr>
          <p:cNvSpPr/>
          <p:nvPr>
            <p:custDataLst>
              <p:tags r:id="rId66"/>
            </p:custDataLst>
          </p:nvPr>
        </p:nvSpPr>
        <p:spPr>
          <a:xfrm>
            <a:off x="5340350" y="2214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7" name="Rectangle 66">
            <a:extLst>
              <a:ext uri="{FF2B5EF4-FFF2-40B4-BE49-F238E27FC236}">
                <a16:creationId xmlns:a16="http://schemas.microsoft.com/office/drawing/2014/main" id="{DD1D846A-E354-498C-8303-91546E2ABB7A}"/>
              </a:ext>
              <a:ext uri="{C183D7F6-B498-43B3-948B-1728B52AA6E4}">
                <adec:decorative xmlns:adec="http://schemas.microsoft.com/office/drawing/2017/decorative" val="1"/>
              </a:ext>
            </a:extLst>
          </p:cNvPr>
          <p:cNvSpPr/>
          <p:nvPr>
            <p:custDataLst>
              <p:tags r:id="rId67"/>
            </p:custDataLst>
          </p:nvPr>
        </p:nvSpPr>
        <p:spPr>
          <a:xfrm>
            <a:off x="5429250" y="2214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8" name="Rectangle 67">
            <a:extLst>
              <a:ext uri="{FF2B5EF4-FFF2-40B4-BE49-F238E27FC236}">
                <a16:creationId xmlns:a16="http://schemas.microsoft.com/office/drawing/2014/main" id="{11172676-CBBA-4A9F-8F2A-CBF4150117E2}"/>
              </a:ext>
              <a:ext uri="{C183D7F6-B498-43B3-948B-1728B52AA6E4}">
                <adec:decorative xmlns:adec="http://schemas.microsoft.com/office/drawing/2017/decorative" val="1"/>
              </a:ext>
            </a:extLst>
          </p:cNvPr>
          <p:cNvSpPr/>
          <p:nvPr>
            <p:custDataLst>
              <p:tags r:id="rId68"/>
            </p:custDataLst>
          </p:nvPr>
        </p:nvSpPr>
        <p:spPr>
          <a:xfrm>
            <a:off x="5518150" y="2214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9" name="Rectangle 68">
            <a:extLst>
              <a:ext uri="{FF2B5EF4-FFF2-40B4-BE49-F238E27FC236}">
                <a16:creationId xmlns:a16="http://schemas.microsoft.com/office/drawing/2014/main" id="{E04BCBF5-2524-49B7-AA8E-DCCB1DF89A93}"/>
              </a:ext>
              <a:ext uri="{C183D7F6-B498-43B3-948B-1728B52AA6E4}">
                <adec:decorative xmlns:adec="http://schemas.microsoft.com/office/drawing/2017/decorative" val="1"/>
              </a:ext>
            </a:extLst>
          </p:cNvPr>
          <p:cNvSpPr/>
          <p:nvPr>
            <p:custDataLst>
              <p:tags r:id="rId69"/>
            </p:custDataLst>
          </p:nvPr>
        </p:nvSpPr>
        <p:spPr>
          <a:xfrm>
            <a:off x="5607050" y="2214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0" name="Rectangle 69">
            <a:extLst>
              <a:ext uri="{FF2B5EF4-FFF2-40B4-BE49-F238E27FC236}">
                <a16:creationId xmlns:a16="http://schemas.microsoft.com/office/drawing/2014/main" id="{A95AA92D-1C4A-4187-B6C6-B2E65C591A6F}"/>
              </a:ext>
              <a:ext uri="{C183D7F6-B498-43B3-948B-1728B52AA6E4}">
                <adec:decorative xmlns:adec="http://schemas.microsoft.com/office/drawing/2017/decorative" val="1"/>
              </a:ext>
            </a:extLst>
          </p:cNvPr>
          <p:cNvSpPr/>
          <p:nvPr>
            <p:custDataLst>
              <p:tags r:id="rId70"/>
            </p:custDataLst>
          </p:nvPr>
        </p:nvSpPr>
        <p:spPr>
          <a:xfrm>
            <a:off x="5695950" y="2214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1" name="Rectangle 70">
            <a:extLst>
              <a:ext uri="{FF2B5EF4-FFF2-40B4-BE49-F238E27FC236}">
                <a16:creationId xmlns:a16="http://schemas.microsoft.com/office/drawing/2014/main" id="{F08714FF-3C92-4165-9E66-3DB3ADBBDC76}"/>
              </a:ext>
              <a:ext uri="{C183D7F6-B498-43B3-948B-1728B52AA6E4}">
                <adec:decorative xmlns:adec="http://schemas.microsoft.com/office/drawing/2017/decorative" val="1"/>
              </a:ext>
            </a:extLst>
          </p:cNvPr>
          <p:cNvSpPr/>
          <p:nvPr>
            <p:custDataLst>
              <p:tags r:id="rId71"/>
            </p:custDataLst>
          </p:nvPr>
        </p:nvSpPr>
        <p:spPr>
          <a:xfrm>
            <a:off x="5784850" y="2214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2" name="Rectangle 71">
            <a:extLst>
              <a:ext uri="{FF2B5EF4-FFF2-40B4-BE49-F238E27FC236}">
                <a16:creationId xmlns:a16="http://schemas.microsoft.com/office/drawing/2014/main" id="{57DBB9D5-F2F2-468E-B12A-C1A9569C0E91}"/>
              </a:ext>
              <a:ext uri="{C183D7F6-B498-43B3-948B-1728B52AA6E4}">
                <adec:decorative xmlns:adec="http://schemas.microsoft.com/office/drawing/2017/decorative" val="1"/>
              </a:ext>
            </a:extLst>
          </p:cNvPr>
          <p:cNvSpPr/>
          <p:nvPr>
            <p:custDataLst>
              <p:tags r:id="rId72"/>
            </p:custDataLst>
          </p:nvPr>
        </p:nvSpPr>
        <p:spPr>
          <a:xfrm>
            <a:off x="5873750" y="2214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3" name="Rectangle 72">
            <a:extLst>
              <a:ext uri="{FF2B5EF4-FFF2-40B4-BE49-F238E27FC236}">
                <a16:creationId xmlns:a16="http://schemas.microsoft.com/office/drawing/2014/main" id="{FDAE5E29-4C44-4F65-A671-AE90A556286B}"/>
              </a:ext>
              <a:ext uri="{C183D7F6-B498-43B3-948B-1728B52AA6E4}">
                <adec:decorative xmlns:adec="http://schemas.microsoft.com/office/drawing/2017/decorative" val="1"/>
              </a:ext>
            </a:extLst>
          </p:cNvPr>
          <p:cNvSpPr/>
          <p:nvPr>
            <p:custDataLst>
              <p:tags r:id="rId73"/>
            </p:custDataLst>
          </p:nvPr>
        </p:nvSpPr>
        <p:spPr>
          <a:xfrm>
            <a:off x="5962650" y="2214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4" name="Rectangle 73">
            <a:extLst>
              <a:ext uri="{FF2B5EF4-FFF2-40B4-BE49-F238E27FC236}">
                <a16:creationId xmlns:a16="http://schemas.microsoft.com/office/drawing/2014/main" id="{FA6D6AEA-8C8A-41FC-A0E7-62F46A8F49E0}"/>
              </a:ext>
              <a:ext uri="{C183D7F6-B498-43B3-948B-1728B52AA6E4}">
                <adec:decorative xmlns:adec="http://schemas.microsoft.com/office/drawing/2017/decorative" val="1"/>
              </a:ext>
            </a:extLst>
          </p:cNvPr>
          <p:cNvSpPr/>
          <p:nvPr>
            <p:custDataLst>
              <p:tags r:id="rId74"/>
            </p:custDataLst>
          </p:nvPr>
        </p:nvSpPr>
        <p:spPr>
          <a:xfrm>
            <a:off x="6051550" y="2214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5" name="Rectangle 74">
            <a:extLst>
              <a:ext uri="{FF2B5EF4-FFF2-40B4-BE49-F238E27FC236}">
                <a16:creationId xmlns:a16="http://schemas.microsoft.com/office/drawing/2014/main" id="{F5C2A30B-3F63-4BD7-B17F-8EF1AE08C5B6}"/>
              </a:ext>
              <a:ext uri="{C183D7F6-B498-43B3-948B-1728B52AA6E4}">
                <adec:decorative xmlns:adec="http://schemas.microsoft.com/office/drawing/2017/decorative" val="1"/>
              </a:ext>
            </a:extLst>
          </p:cNvPr>
          <p:cNvSpPr/>
          <p:nvPr>
            <p:custDataLst>
              <p:tags r:id="rId75"/>
            </p:custDataLst>
          </p:nvPr>
        </p:nvSpPr>
        <p:spPr>
          <a:xfrm>
            <a:off x="6140450" y="2214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6" name="Rectangle 75">
            <a:extLst>
              <a:ext uri="{FF2B5EF4-FFF2-40B4-BE49-F238E27FC236}">
                <a16:creationId xmlns:a16="http://schemas.microsoft.com/office/drawing/2014/main" id="{32CA9C27-BD6B-407A-B63F-4CC134BE7F3D}"/>
              </a:ext>
              <a:ext uri="{C183D7F6-B498-43B3-948B-1728B52AA6E4}">
                <adec:decorative xmlns:adec="http://schemas.microsoft.com/office/drawing/2017/decorative" val="1"/>
              </a:ext>
            </a:extLst>
          </p:cNvPr>
          <p:cNvSpPr/>
          <p:nvPr>
            <p:custDataLst>
              <p:tags r:id="rId76"/>
            </p:custDataLst>
          </p:nvPr>
        </p:nvSpPr>
        <p:spPr>
          <a:xfrm>
            <a:off x="6229350" y="2214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7" name="Rectangle 76">
            <a:extLst>
              <a:ext uri="{FF2B5EF4-FFF2-40B4-BE49-F238E27FC236}">
                <a16:creationId xmlns:a16="http://schemas.microsoft.com/office/drawing/2014/main" id="{286A559B-3FE5-45C2-8681-284F6CE665BB}"/>
              </a:ext>
              <a:ext uri="{C183D7F6-B498-43B3-948B-1728B52AA6E4}">
                <adec:decorative xmlns:adec="http://schemas.microsoft.com/office/drawing/2017/decorative" val="1"/>
              </a:ext>
            </a:extLst>
          </p:cNvPr>
          <p:cNvSpPr/>
          <p:nvPr>
            <p:custDataLst>
              <p:tags r:id="rId77"/>
            </p:custDataLst>
          </p:nvPr>
        </p:nvSpPr>
        <p:spPr>
          <a:xfrm>
            <a:off x="6318250" y="2214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8" name="Rectangle 77">
            <a:extLst>
              <a:ext uri="{FF2B5EF4-FFF2-40B4-BE49-F238E27FC236}">
                <a16:creationId xmlns:a16="http://schemas.microsoft.com/office/drawing/2014/main" id="{057FCE33-E86E-4627-BFF4-AF953EFACA04}"/>
              </a:ext>
              <a:ext uri="{C183D7F6-B498-43B3-948B-1728B52AA6E4}">
                <adec:decorative xmlns:adec="http://schemas.microsoft.com/office/drawing/2017/decorative" val="1"/>
              </a:ext>
            </a:extLst>
          </p:cNvPr>
          <p:cNvSpPr/>
          <p:nvPr>
            <p:custDataLst>
              <p:tags r:id="rId78"/>
            </p:custDataLst>
          </p:nvPr>
        </p:nvSpPr>
        <p:spPr>
          <a:xfrm>
            <a:off x="6407150" y="2214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9" name="Rectangle 78">
            <a:extLst>
              <a:ext uri="{FF2B5EF4-FFF2-40B4-BE49-F238E27FC236}">
                <a16:creationId xmlns:a16="http://schemas.microsoft.com/office/drawing/2014/main" id="{579E8E9F-6EE9-4078-BA7E-7D2397626A87}"/>
              </a:ext>
              <a:ext uri="{C183D7F6-B498-43B3-948B-1728B52AA6E4}">
                <adec:decorative xmlns:adec="http://schemas.microsoft.com/office/drawing/2017/decorative" val="1"/>
              </a:ext>
            </a:extLst>
          </p:cNvPr>
          <p:cNvSpPr/>
          <p:nvPr>
            <p:custDataLst>
              <p:tags r:id="rId79"/>
            </p:custDataLst>
          </p:nvPr>
        </p:nvSpPr>
        <p:spPr>
          <a:xfrm>
            <a:off x="6496050" y="2214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0" name="Rectangle 79">
            <a:extLst>
              <a:ext uri="{FF2B5EF4-FFF2-40B4-BE49-F238E27FC236}">
                <a16:creationId xmlns:a16="http://schemas.microsoft.com/office/drawing/2014/main" id="{AC129221-2FE7-4127-BBD5-F91E47B7EA4A}"/>
              </a:ext>
              <a:ext uri="{C183D7F6-B498-43B3-948B-1728B52AA6E4}">
                <adec:decorative xmlns:adec="http://schemas.microsoft.com/office/drawing/2017/decorative" val="1"/>
              </a:ext>
            </a:extLst>
          </p:cNvPr>
          <p:cNvSpPr/>
          <p:nvPr>
            <p:custDataLst>
              <p:tags r:id="rId80"/>
            </p:custDataLst>
          </p:nvPr>
        </p:nvSpPr>
        <p:spPr>
          <a:xfrm>
            <a:off x="6584950" y="2214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1" name="Rectangle 80">
            <a:extLst>
              <a:ext uri="{FF2B5EF4-FFF2-40B4-BE49-F238E27FC236}">
                <a16:creationId xmlns:a16="http://schemas.microsoft.com/office/drawing/2014/main" id="{DF30DFC7-9A2E-458D-8EDA-33C3CEFC7B2D}"/>
              </a:ext>
              <a:ext uri="{C183D7F6-B498-43B3-948B-1728B52AA6E4}">
                <adec:decorative xmlns:adec="http://schemas.microsoft.com/office/drawing/2017/decorative" val="1"/>
              </a:ext>
            </a:extLst>
          </p:cNvPr>
          <p:cNvSpPr/>
          <p:nvPr>
            <p:custDataLst>
              <p:tags r:id="rId81"/>
            </p:custDataLst>
          </p:nvPr>
        </p:nvSpPr>
        <p:spPr>
          <a:xfrm>
            <a:off x="6673850" y="2214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2" name="Rectangle 81">
            <a:extLst>
              <a:ext uri="{FF2B5EF4-FFF2-40B4-BE49-F238E27FC236}">
                <a16:creationId xmlns:a16="http://schemas.microsoft.com/office/drawing/2014/main" id="{D3A07A74-7332-45A6-8243-B2A7E679808C}"/>
              </a:ext>
              <a:ext uri="{C183D7F6-B498-43B3-948B-1728B52AA6E4}">
                <adec:decorative xmlns:adec="http://schemas.microsoft.com/office/drawing/2017/decorative" val="1"/>
              </a:ext>
            </a:extLst>
          </p:cNvPr>
          <p:cNvSpPr/>
          <p:nvPr>
            <p:custDataLst>
              <p:tags r:id="rId82"/>
            </p:custDataLst>
          </p:nvPr>
        </p:nvSpPr>
        <p:spPr>
          <a:xfrm>
            <a:off x="6762750" y="2214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3" name="Rectangle 82">
            <a:extLst>
              <a:ext uri="{FF2B5EF4-FFF2-40B4-BE49-F238E27FC236}">
                <a16:creationId xmlns:a16="http://schemas.microsoft.com/office/drawing/2014/main" id="{BE91CD14-B859-4D49-854F-73CB0DE7350E}"/>
              </a:ext>
              <a:ext uri="{C183D7F6-B498-43B3-948B-1728B52AA6E4}">
                <adec:decorative xmlns:adec="http://schemas.microsoft.com/office/drawing/2017/decorative" val="1"/>
              </a:ext>
            </a:extLst>
          </p:cNvPr>
          <p:cNvSpPr/>
          <p:nvPr>
            <p:custDataLst>
              <p:tags r:id="rId83"/>
            </p:custDataLst>
          </p:nvPr>
        </p:nvSpPr>
        <p:spPr>
          <a:xfrm>
            <a:off x="6851650" y="2214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4" name="Rectangle 83">
            <a:extLst>
              <a:ext uri="{FF2B5EF4-FFF2-40B4-BE49-F238E27FC236}">
                <a16:creationId xmlns:a16="http://schemas.microsoft.com/office/drawing/2014/main" id="{011A0B8B-601F-43C1-B7B4-E2E1890FDF11}"/>
              </a:ext>
              <a:ext uri="{C183D7F6-B498-43B3-948B-1728B52AA6E4}">
                <adec:decorative xmlns:adec="http://schemas.microsoft.com/office/drawing/2017/decorative" val="1"/>
              </a:ext>
            </a:extLst>
          </p:cNvPr>
          <p:cNvSpPr/>
          <p:nvPr>
            <p:custDataLst>
              <p:tags r:id="rId84"/>
            </p:custDataLst>
          </p:nvPr>
        </p:nvSpPr>
        <p:spPr>
          <a:xfrm>
            <a:off x="6940550" y="2214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5" name="Rectangle 84">
            <a:extLst>
              <a:ext uri="{FF2B5EF4-FFF2-40B4-BE49-F238E27FC236}">
                <a16:creationId xmlns:a16="http://schemas.microsoft.com/office/drawing/2014/main" id="{FCC416B1-0D4B-4D52-A616-6E1613BCF644}"/>
              </a:ext>
              <a:ext uri="{C183D7F6-B498-43B3-948B-1728B52AA6E4}">
                <adec:decorative xmlns:adec="http://schemas.microsoft.com/office/drawing/2017/decorative" val="1"/>
              </a:ext>
            </a:extLst>
          </p:cNvPr>
          <p:cNvSpPr/>
          <p:nvPr>
            <p:custDataLst>
              <p:tags r:id="rId85"/>
            </p:custDataLst>
          </p:nvPr>
        </p:nvSpPr>
        <p:spPr>
          <a:xfrm>
            <a:off x="7029450" y="2214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6" name="Rectangle 85">
            <a:extLst>
              <a:ext uri="{FF2B5EF4-FFF2-40B4-BE49-F238E27FC236}">
                <a16:creationId xmlns:a16="http://schemas.microsoft.com/office/drawing/2014/main" id="{3CC2452B-4DB0-476A-90A9-AB884F59D3C5}"/>
              </a:ext>
              <a:ext uri="{C183D7F6-B498-43B3-948B-1728B52AA6E4}">
                <adec:decorative xmlns:adec="http://schemas.microsoft.com/office/drawing/2017/decorative" val="1"/>
              </a:ext>
            </a:extLst>
          </p:cNvPr>
          <p:cNvSpPr/>
          <p:nvPr>
            <p:custDataLst>
              <p:tags r:id="rId86"/>
            </p:custDataLst>
          </p:nvPr>
        </p:nvSpPr>
        <p:spPr>
          <a:xfrm>
            <a:off x="7118350" y="2214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7" name="Rectangle 86">
            <a:extLst>
              <a:ext uri="{FF2B5EF4-FFF2-40B4-BE49-F238E27FC236}">
                <a16:creationId xmlns:a16="http://schemas.microsoft.com/office/drawing/2014/main" id="{AC254BF5-96DF-428B-972A-004CE3DCA607}"/>
              </a:ext>
              <a:ext uri="{C183D7F6-B498-43B3-948B-1728B52AA6E4}">
                <adec:decorative xmlns:adec="http://schemas.microsoft.com/office/drawing/2017/decorative" val="1"/>
              </a:ext>
            </a:extLst>
          </p:cNvPr>
          <p:cNvSpPr/>
          <p:nvPr>
            <p:custDataLst>
              <p:tags r:id="rId87"/>
            </p:custDataLst>
          </p:nvPr>
        </p:nvSpPr>
        <p:spPr>
          <a:xfrm>
            <a:off x="7207250" y="2214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8" name="Rectangle 87">
            <a:extLst>
              <a:ext uri="{FF2B5EF4-FFF2-40B4-BE49-F238E27FC236}">
                <a16:creationId xmlns:a16="http://schemas.microsoft.com/office/drawing/2014/main" id="{1B843BF7-096B-42EB-9C1D-5DE5099E38EB}"/>
              </a:ext>
              <a:ext uri="{C183D7F6-B498-43B3-948B-1728B52AA6E4}">
                <adec:decorative xmlns:adec="http://schemas.microsoft.com/office/drawing/2017/decorative" val="1"/>
              </a:ext>
            </a:extLst>
          </p:cNvPr>
          <p:cNvSpPr/>
          <p:nvPr>
            <p:custDataLst>
              <p:tags r:id="rId88"/>
            </p:custDataLst>
          </p:nvPr>
        </p:nvSpPr>
        <p:spPr>
          <a:xfrm>
            <a:off x="7296150" y="2214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9" name="Rectangle 88">
            <a:extLst>
              <a:ext uri="{FF2B5EF4-FFF2-40B4-BE49-F238E27FC236}">
                <a16:creationId xmlns:a16="http://schemas.microsoft.com/office/drawing/2014/main" id="{E6706811-7C70-49ED-B504-4408C0AF683E}"/>
              </a:ext>
              <a:ext uri="{C183D7F6-B498-43B3-948B-1728B52AA6E4}">
                <adec:decorative xmlns:adec="http://schemas.microsoft.com/office/drawing/2017/decorative" val="1"/>
              </a:ext>
            </a:extLst>
          </p:cNvPr>
          <p:cNvSpPr/>
          <p:nvPr>
            <p:custDataLst>
              <p:tags r:id="rId89"/>
            </p:custDataLst>
          </p:nvPr>
        </p:nvSpPr>
        <p:spPr>
          <a:xfrm>
            <a:off x="7385050" y="2214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0" name="Rectangle 89">
            <a:extLst>
              <a:ext uri="{FF2B5EF4-FFF2-40B4-BE49-F238E27FC236}">
                <a16:creationId xmlns:a16="http://schemas.microsoft.com/office/drawing/2014/main" id="{1FE49C47-0C43-4FF1-9504-3E659982167A}"/>
              </a:ext>
              <a:ext uri="{C183D7F6-B498-43B3-948B-1728B52AA6E4}">
                <adec:decorative xmlns:adec="http://schemas.microsoft.com/office/drawing/2017/decorative" val="1"/>
              </a:ext>
            </a:extLst>
          </p:cNvPr>
          <p:cNvSpPr/>
          <p:nvPr>
            <p:custDataLst>
              <p:tags r:id="rId90"/>
            </p:custDataLst>
          </p:nvPr>
        </p:nvSpPr>
        <p:spPr>
          <a:xfrm>
            <a:off x="7473950" y="2214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1" name="Rectangle 90">
            <a:extLst>
              <a:ext uri="{FF2B5EF4-FFF2-40B4-BE49-F238E27FC236}">
                <a16:creationId xmlns:a16="http://schemas.microsoft.com/office/drawing/2014/main" id="{3694D7ED-6C53-4ED0-9511-9E7D0A3D9C04}"/>
              </a:ext>
              <a:ext uri="{C183D7F6-B498-43B3-948B-1728B52AA6E4}">
                <adec:decorative xmlns:adec="http://schemas.microsoft.com/office/drawing/2017/decorative" val="1"/>
              </a:ext>
            </a:extLst>
          </p:cNvPr>
          <p:cNvSpPr/>
          <p:nvPr>
            <p:custDataLst>
              <p:tags r:id="rId91"/>
            </p:custDataLst>
          </p:nvPr>
        </p:nvSpPr>
        <p:spPr>
          <a:xfrm>
            <a:off x="7562850" y="2214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2" name="Rectangle 91">
            <a:extLst>
              <a:ext uri="{FF2B5EF4-FFF2-40B4-BE49-F238E27FC236}">
                <a16:creationId xmlns:a16="http://schemas.microsoft.com/office/drawing/2014/main" id="{53A8CBCA-4A0B-4EE7-B9B8-DB7DB54F8696}"/>
              </a:ext>
              <a:ext uri="{C183D7F6-B498-43B3-948B-1728B52AA6E4}">
                <adec:decorative xmlns:adec="http://schemas.microsoft.com/office/drawing/2017/decorative" val="1"/>
              </a:ext>
            </a:extLst>
          </p:cNvPr>
          <p:cNvSpPr/>
          <p:nvPr>
            <p:custDataLst>
              <p:tags r:id="rId92"/>
            </p:custDataLst>
          </p:nvPr>
        </p:nvSpPr>
        <p:spPr>
          <a:xfrm>
            <a:off x="7651750" y="2214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3" name="Rectangle 92">
            <a:extLst>
              <a:ext uri="{FF2B5EF4-FFF2-40B4-BE49-F238E27FC236}">
                <a16:creationId xmlns:a16="http://schemas.microsoft.com/office/drawing/2014/main" id="{445385BF-70D9-4D4B-82C6-183CD55B12CE}"/>
              </a:ext>
              <a:ext uri="{C183D7F6-B498-43B3-948B-1728B52AA6E4}">
                <adec:decorative xmlns:adec="http://schemas.microsoft.com/office/drawing/2017/decorative" val="1"/>
              </a:ext>
            </a:extLst>
          </p:cNvPr>
          <p:cNvSpPr/>
          <p:nvPr>
            <p:custDataLst>
              <p:tags r:id="rId93"/>
            </p:custDataLst>
          </p:nvPr>
        </p:nvSpPr>
        <p:spPr>
          <a:xfrm>
            <a:off x="7740650" y="2214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4" name="Rectangle 93">
            <a:extLst>
              <a:ext uri="{FF2B5EF4-FFF2-40B4-BE49-F238E27FC236}">
                <a16:creationId xmlns:a16="http://schemas.microsoft.com/office/drawing/2014/main" id="{63E674BF-529B-499E-90CB-456A387234AC}"/>
              </a:ext>
              <a:ext uri="{C183D7F6-B498-43B3-948B-1728B52AA6E4}">
                <adec:decorative xmlns:adec="http://schemas.microsoft.com/office/drawing/2017/decorative" val="1"/>
              </a:ext>
            </a:extLst>
          </p:cNvPr>
          <p:cNvSpPr/>
          <p:nvPr>
            <p:custDataLst>
              <p:tags r:id="rId94"/>
            </p:custDataLst>
          </p:nvPr>
        </p:nvSpPr>
        <p:spPr>
          <a:xfrm>
            <a:off x="7829550" y="2214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5" name="Rectangle 94">
            <a:extLst>
              <a:ext uri="{FF2B5EF4-FFF2-40B4-BE49-F238E27FC236}">
                <a16:creationId xmlns:a16="http://schemas.microsoft.com/office/drawing/2014/main" id="{559D25C5-BF5E-421C-B4D6-82956E68D3E1}"/>
              </a:ext>
              <a:ext uri="{C183D7F6-B498-43B3-948B-1728B52AA6E4}">
                <adec:decorative xmlns:adec="http://schemas.microsoft.com/office/drawing/2017/decorative" val="1"/>
              </a:ext>
            </a:extLst>
          </p:cNvPr>
          <p:cNvSpPr/>
          <p:nvPr>
            <p:custDataLst>
              <p:tags r:id="rId95"/>
            </p:custDataLst>
          </p:nvPr>
        </p:nvSpPr>
        <p:spPr>
          <a:xfrm>
            <a:off x="7918450" y="2214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6" name="Rectangle 95">
            <a:extLst>
              <a:ext uri="{FF2B5EF4-FFF2-40B4-BE49-F238E27FC236}">
                <a16:creationId xmlns:a16="http://schemas.microsoft.com/office/drawing/2014/main" id="{9DBF7F52-721A-4F6A-A334-F06AB9EDBCEB}"/>
              </a:ext>
              <a:ext uri="{C183D7F6-B498-43B3-948B-1728B52AA6E4}">
                <adec:decorative xmlns:adec="http://schemas.microsoft.com/office/drawing/2017/decorative" val="1"/>
              </a:ext>
            </a:extLst>
          </p:cNvPr>
          <p:cNvSpPr/>
          <p:nvPr>
            <p:custDataLst>
              <p:tags r:id="rId96"/>
            </p:custDataLst>
          </p:nvPr>
        </p:nvSpPr>
        <p:spPr>
          <a:xfrm>
            <a:off x="5340350" y="2303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7" name="Rectangle 96">
            <a:extLst>
              <a:ext uri="{FF2B5EF4-FFF2-40B4-BE49-F238E27FC236}">
                <a16:creationId xmlns:a16="http://schemas.microsoft.com/office/drawing/2014/main" id="{29E1A55A-A7B4-45E4-9E0C-62FDAF36BE42}"/>
              </a:ext>
              <a:ext uri="{C183D7F6-B498-43B3-948B-1728B52AA6E4}">
                <adec:decorative xmlns:adec="http://schemas.microsoft.com/office/drawing/2017/decorative" val="1"/>
              </a:ext>
            </a:extLst>
          </p:cNvPr>
          <p:cNvSpPr/>
          <p:nvPr>
            <p:custDataLst>
              <p:tags r:id="rId97"/>
            </p:custDataLst>
          </p:nvPr>
        </p:nvSpPr>
        <p:spPr>
          <a:xfrm>
            <a:off x="5429250" y="2303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8" name="Rectangle 97">
            <a:extLst>
              <a:ext uri="{FF2B5EF4-FFF2-40B4-BE49-F238E27FC236}">
                <a16:creationId xmlns:a16="http://schemas.microsoft.com/office/drawing/2014/main" id="{CAF7EA92-A085-42C5-9F0D-939EAD81F2C4}"/>
              </a:ext>
              <a:ext uri="{C183D7F6-B498-43B3-948B-1728B52AA6E4}">
                <adec:decorative xmlns:adec="http://schemas.microsoft.com/office/drawing/2017/decorative" val="1"/>
              </a:ext>
            </a:extLst>
          </p:cNvPr>
          <p:cNvSpPr/>
          <p:nvPr>
            <p:custDataLst>
              <p:tags r:id="rId98"/>
            </p:custDataLst>
          </p:nvPr>
        </p:nvSpPr>
        <p:spPr>
          <a:xfrm>
            <a:off x="5518150" y="2303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9" name="Rectangle 98">
            <a:extLst>
              <a:ext uri="{FF2B5EF4-FFF2-40B4-BE49-F238E27FC236}">
                <a16:creationId xmlns:a16="http://schemas.microsoft.com/office/drawing/2014/main" id="{1C73DD07-A332-4E26-8EE3-5018F7DCA863}"/>
              </a:ext>
              <a:ext uri="{C183D7F6-B498-43B3-948B-1728B52AA6E4}">
                <adec:decorative xmlns:adec="http://schemas.microsoft.com/office/drawing/2017/decorative" val="1"/>
              </a:ext>
            </a:extLst>
          </p:cNvPr>
          <p:cNvSpPr/>
          <p:nvPr>
            <p:custDataLst>
              <p:tags r:id="rId99"/>
            </p:custDataLst>
          </p:nvPr>
        </p:nvSpPr>
        <p:spPr>
          <a:xfrm>
            <a:off x="5607050" y="2303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0" name="Rectangle 99">
            <a:extLst>
              <a:ext uri="{FF2B5EF4-FFF2-40B4-BE49-F238E27FC236}">
                <a16:creationId xmlns:a16="http://schemas.microsoft.com/office/drawing/2014/main" id="{E0946963-68FC-4CCC-B960-9FF9E3083634}"/>
              </a:ext>
              <a:ext uri="{C183D7F6-B498-43B3-948B-1728B52AA6E4}">
                <adec:decorative xmlns:adec="http://schemas.microsoft.com/office/drawing/2017/decorative" val="1"/>
              </a:ext>
            </a:extLst>
          </p:cNvPr>
          <p:cNvSpPr/>
          <p:nvPr>
            <p:custDataLst>
              <p:tags r:id="rId100"/>
            </p:custDataLst>
          </p:nvPr>
        </p:nvSpPr>
        <p:spPr>
          <a:xfrm>
            <a:off x="5695950" y="2303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1" name="Rectangle 100">
            <a:extLst>
              <a:ext uri="{FF2B5EF4-FFF2-40B4-BE49-F238E27FC236}">
                <a16:creationId xmlns:a16="http://schemas.microsoft.com/office/drawing/2014/main" id="{7EA756ED-D7A3-423C-B5E1-51A15031342B}"/>
              </a:ext>
              <a:ext uri="{C183D7F6-B498-43B3-948B-1728B52AA6E4}">
                <adec:decorative xmlns:adec="http://schemas.microsoft.com/office/drawing/2017/decorative" val="1"/>
              </a:ext>
            </a:extLst>
          </p:cNvPr>
          <p:cNvSpPr/>
          <p:nvPr>
            <p:custDataLst>
              <p:tags r:id="rId101"/>
            </p:custDataLst>
          </p:nvPr>
        </p:nvSpPr>
        <p:spPr>
          <a:xfrm>
            <a:off x="5784850" y="2303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2" name="Rectangle 101">
            <a:extLst>
              <a:ext uri="{FF2B5EF4-FFF2-40B4-BE49-F238E27FC236}">
                <a16:creationId xmlns:a16="http://schemas.microsoft.com/office/drawing/2014/main" id="{DD7CA9C1-4EBA-41EE-AD6C-12288054A033}"/>
              </a:ext>
              <a:ext uri="{C183D7F6-B498-43B3-948B-1728B52AA6E4}">
                <adec:decorative xmlns:adec="http://schemas.microsoft.com/office/drawing/2017/decorative" val="1"/>
              </a:ext>
            </a:extLst>
          </p:cNvPr>
          <p:cNvSpPr/>
          <p:nvPr>
            <p:custDataLst>
              <p:tags r:id="rId102"/>
            </p:custDataLst>
          </p:nvPr>
        </p:nvSpPr>
        <p:spPr>
          <a:xfrm>
            <a:off x="5873750" y="2303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3" name="Rectangle 102">
            <a:extLst>
              <a:ext uri="{FF2B5EF4-FFF2-40B4-BE49-F238E27FC236}">
                <a16:creationId xmlns:a16="http://schemas.microsoft.com/office/drawing/2014/main" id="{C09159A1-0C66-4478-AAB5-FA55A75A87D4}"/>
              </a:ext>
              <a:ext uri="{C183D7F6-B498-43B3-948B-1728B52AA6E4}">
                <adec:decorative xmlns:adec="http://schemas.microsoft.com/office/drawing/2017/decorative" val="1"/>
              </a:ext>
            </a:extLst>
          </p:cNvPr>
          <p:cNvSpPr/>
          <p:nvPr>
            <p:custDataLst>
              <p:tags r:id="rId103"/>
            </p:custDataLst>
          </p:nvPr>
        </p:nvSpPr>
        <p:spPr>
          <a:xfrm>
            <a:off x="5962650" y="2303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4" name="Rectangle 103">
            <a:extLst>
              <a:ext uri="{FF2B5EF4-FFF2-40B4-BE49-F238E27FC236}">
                <a16:creationId xmlns:a16="http://schemas.microsoft.com/office/drawing/2014/main" id="{5D27A70B-2614-454A-869A-305ED93E9FB7}"/>
              </a:ext>
              <a:ext uri="{C183D7F6-B498-43B3-948B-1728B52AA6E4}">
                <adec:decorative xmlns:adec="http://schemas.microsoft.com/office/drawing/2017/decorative" val="1"/>
              </a:ext>
            </a:extLst>
          </p:cNvPr>
          <p:cNvSpPr/>
          <p:nvPr>
            <p:custDataLst>
              <p:tags r:id="rId104"/>
            </p:custDataLst>
          </p:nvPr>
        </p:nvSpPr>
        <p:spPr>
          <a:xfrm>
            <a:off x="6051550" y="2303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5" name="Rectangle 104">
            <a:extLst>
              <a:ext uri="{FF2B5EF4-FFF2-40B4-BE49-F238E27FC236}">
                <a16:creationId xmlns:a16="http://schemas.microsoft.com/office/drawing/2014/main" id="{FF5520CD-8916-4949-A492-A28D68CA5E0F}"/>
              </a:ext>
              <a:ext uri="{C183D7F6-B498-43B3-948B-1728B52AA6E4}">
                <adec:decorative xmlns:adec="http://schemas.microsoft.com/office/drawing/2017/decorative" val="1"/>
              </a:ext>
            </a:extLst>
          </p:cNvPr>
          <p:cNvSpPr/>
          <p:nvPr>
            <p:custDataLst>
              <p:tags r:id="rId105"/>
            </p:custDataLst>
          </p:nvPr>
        </p:nvSpPr>
        <p:spPr>
          <a:xfrm>
            <a:off x="6140450" y="2303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6" name="Rectangle 105">
            <a:extLst>
              <a:ext uri="{FF2B5EF4-FFF2-40B4-BE49-F238E27FC236}">
                <a16:creationId xmlns:a16="http://schemas.microsoft.com/office/drawing/2014/main" id="{95C215B8-84B9-474D-915F-5218AD19B56E}"/>
              </a:ext>
              <a:ext uri="{C183D7F6-B498-43B3-948B-1728B52AA6E4}">
                <adec:decorative xmlns:adec="http://schemas.microsoft.com/office/drawing/2017/decorative" val="1"/>
              </a:ext>
            </a:extLst>
          </p:cNvPr>
          <p:cNvSpPr/>
          <p:nvPr>
            <p:custDataLst>
              <p:tags r:id="rId106"/>
            </p:custDataLst>
          </p:nvPr>
        </p:nvSpPr>
        <p:spPr>
          <a:xfrm>
            <a:off x="6229350" y="2303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7" name="Rectangle 106">
            <a:extLst>
              <a:ext uri="{FF2B5EF4-FFF2-40B4-BE49-F238E27FC236}">
                <a16:creationId xmlns:a16="http://schemas.microsoft.com/office/drawing/2014/main" id="{ED5CA45F-8AA9-4333-A013-BE6573CF0AD6}"/>
              </a:ext>
              <a:ext uri="{C183D7F6-B498-43B3-948B-1728B52AA6E4}">
                <adec:decorative xmlns:adec="http://schemas.microsoft.com/office/drawing/2017/decorative" val="1"/>
              </a:ext>
            </a:extLst>
          </p:cNvPr>
          <p:cNvSpPr/>
          <p:nvPr>
            <p:custDataLst>
              <p:tags r:id="rId107"/>
            </p:custDataLst>
          </p:nvPr>
        </p:nvSpPr>
        <p:spPr>
          <a:xfrm>
            <a:off x="6318250" y="2303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8" name="Rectangle 107">
            <a:extLst>
              <a:ext uri="{FF2B5EF4-FFF2-40B4-BE49-F238E27FC236}">
                <a16:creationId xmlns:a16="http://schemas.microsoft.com/office/drawing/2014/main" id="{6964AE3F-B227-43EE-A760-1DF67CB05D15}"/>
              </a:ext>
              <a:ext uri="{C183D7F6-B498-43B3-948B-1728B52AA6E4}">
                <adec:decorative xmlns:adec="http://schemas.microsoft.com/office/drawing/2017/decorative" val="1"/>
              </a:ext>
            </a:extLst>
          </p:cNvPr>
          <p:cNvSpPr/>
          <p:nvPr>
            <p:custDataLst>
              <p:tags r:id="rId108"/>
            </p:custDataLst>
          </p:nvPr>
        </p:nvSpPr>
        <p:spPr>
          <a:xfrm>
            <a:off x="6407150" y="2303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9" name="Rectangle 108">
            <a:extLst>
              <a:ext uri="{FF2B5EF4-FFF2-40B4-BE49-F238E27FC236}">
                <a16:creationId xmlns:a16="http://schemas.microsoft.com/office/drawing/2014/main" id="{C7E574F2-F24B-4CC2-8C36-98003C1E5933}"/>
              </a:ext>
              <a:ext uri="{C183D7F6-B498-43B3-948B-1728B52AA6E4}">
                <adec:decorative xmlns:adec="http://schemas.microsoft.com/office/drawing/2017/decorative" val="1"/>
              </a:ext>
            </a:extLst>
          </p:cNvPr>
          <p:cNvSpPr/>
          <p:nvPr>
            <p:custDataLst>
              <p:tags r:id="rId109"/>
            </p:custDataLst>
          </p:nvPr>
        </p:nvSpPr>
        <p:spPr>
          <a:xfrm>
            <a:off x="6496050" y="2303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0" name="Rectangle 109">
            <a:extLst>
              <a:ext uri="{FF2B5EF4-FFF2-40B4-BE49-F238E27FC236}">
                <a16:creationId xmlns:a16="http://schemas.microsoft.com/office/drawing/2014/main" id="{A5608A0B-E64F-426D-8595-649B0CA68433}"/>
              </a:ext>
              <a:ext uri="{C183D7F6-B498-43B3-948B-1728B52AA6E4}">
                <adec:decorative xmlns:adec="http://schemas.microsoft.com/office/drawing/2017/decorative" val="1"/>
              </a:ext>
            </a:extLst>
          </p:cNvPr>
          <p:cNvSpPr/>
          <p:nvPr>
            <p:custDataLst>
              <p:tags r:id="rId110"/>
            </p:custDataLst>
          </p:nvPr>
        </p:nvSpPr>
        <p:spPr>
          <a:xfrm>
            <a:off x="6584950" y="2303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1" name="Rectangle 110">
            <a:extLst>
              <a:ext uri="{FF2B5EF4-FFF2-40B4-BE49-F238E27FC236}">
                <a16:creationId xmlns:a16="http://schemas.microsoft.com/office/drawing/2014/main" id="{EDFAB68C-5C92-4F28-AFD7-071DC080334A}"/>
              </a:ext>
              <a:ext uri="{C183D7F6-B498-43B3-948B-1728B52AA6E4}">
                <adec:decorative xmlns:adec="http://schemas.microsoft.com/office/drawing/2017/decorative" val="1"/>
              </a:ext>
            </a:extLst>
          </p:cNvPr>
          <p:cNvSpPr/>
          <p:nvPr>
            <p:custDataLst>
              <p:tags r:id="rId111"/>
            </p:custDataLst>
          </p:nvPr>
        </p:nvSpPr>
        <p:spPr>
          <a:xfrm>
            <a:off x="6673850" y="2303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2" name="Rectangle 111">
            <a:extLst>
              <a:ext uri="{FF2B5EF4-FFF2-40B4-BE49-F238E27FC236}">
                <a16:creationId xmlns:a16="http://schemas.microsoft.com/office/drawing/2014/main" id="{6ED6E451-5E85-41E9-9B95-1D259942614F}"/>
              </a:ext>
              <a:ext uri="{C183D7F6-B498-43B3-948B-1728B52AA6E4}">
                <adec:decorative xmlns:adec="http://schemas.microsoft.com/office/drawing/2017/decorative" val="1"/>
              </a:ext>
            </a:extLst>
          </p:cNvPr>
          <p:cNvSpPr/>
          <p:nvPr>
            <p:custDataLst>
              <p:tags r:id="rId112"/>
            </p:custDataLst>
          </p:nvPr>
        </p:nvSpPr>
        <p:spPr>
          <a:xfrm>
            <a:off x="6762750" y="2303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3" name="Rectangle 112">
            <a:extLst>
              <a:ext uri="{FF2B5EF4-FFF2-40B4-BE49-F238E27FC236}">
                <a16:creationId xmlns:a16="http://schemas.microsoft.com/office/drawing/2014/main" id="{51E2451F-28A6-4DF3-AAA2-860136DF3C95}"/>
              </a:ext>
              <a:ext uri="{C183D7F6-B498-43B3-948B-1728B52AA6E4}">
                <adec:decorative xmlns:adec="http://schemas.microsoft.com/office/drawing/2017/decorative" val="1"/>
              </a:ext>
            </a:extLst>
          </p:cNvPr>
          <p:cNvSpPr/>
          <p:nvPr>
            <p:custDataLst>
              <p:tags r:id="rId113"/>
            </p:custDataLst>
          </p:nvPr>
        </p:nvSpPr>
        <p:spPr>
          <a:xfrm>
            <a:off x="6851650" y="2303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4" name="Rectangle 113">
            <a:extLst>
              <a:ext uri="{FF2B5EF4-FFF2-40B4-BE49-F238E27FC236}">
                <a16:creationId xmlns:a16="http://schemas.microsoft.com/office/drawing/2014/main" id="{60DC891D-95A2-439F-B40D-A4CD4C6359A1}"/>
              </a:ext>
              <a:ext uri="{C183D7F6-B498-43B3-948B-1728B52AA6E4}">
                <adec:decorative xmlns:adec="http://schemas.microsoft.com/office/drawing/2017/decorative" val="1"/>
              </a:ext>
            </a:extLst>
          </p:cNvPr>
          <p:cNvSpPr/>
          <p:nvPr>
            <p:custDataLst>
              <p:tags r:id="rId114"/>
            </p:custDataLst>
          </p:nvPr>
        </p:nvSpPr>
        <p:spPr>
          <a:xfrm>
            <a:off x="6940550" y="2303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5" name="Rectangle 114">
            <a:extLst>
              <a:ext uri="{FF2B5EF4-FFF2-40B4-BE49-F238E27FC236}">
                <a16:creationId xmlns:a16="http://schemas.microsoft.com/office/drawing/2014/main" id="{4F9D3909-3AAB-4D55-BE3B-8FFBC03C1114}"/>
              </a:ext>
              <a:ext uri="{C183D7F6-B498-43B3-948B-1728B52AA6E4}">
                <adec:decorative xmlns:adec="http://schemas.microsoft.com/office/drawing/2017/decorative" val="1"/>
              </a:ext>
            </a:extLst>
          </p:cNvPr>
          <p:cNvSpPr/>
          <p:nvPr>
            <p:custDataLst>
              <p:tags r:id="rId115"/>
            </p:custDataLst>
          </p:nvPr>
        </p:nvSpPr>
        <p:spPr>
          <a:xfrm>
            <a:off x="7029450" y="2303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6" name="Rectangle 115">
            <a:extLst>
              <a:ext uri="{FF2B5EF4-FFF2-40B4-BE49-F238E27FC236}">
                <a16:creationId xmlns:a16="http://schemas.microsoft.com/office/drawing/2014/main" id="{1DB91A0E-A032-4D98-AD73-068674A3973B}"/>
              </a:ext>
              <a:ext uri="{C183D7F6-B498-43B3-948B-1728B52AA6E4}">
                <adec:decorative xmlns:adec="http://schemas.microsoft.com/office/drawing/2017/decorative" val="1"/>
              </a:ext>
            </a:extLst>
          </p:cNvPr>
          <p:cNvSpPr/>
          <p:nvPr>
            <p:custDataLst>
              <p:tags r:id="rId116"/>
            </p:custDataLst>
          </p:nvPr>
        </p:nvSpPr>
        <p:spPr>
          <a:xfrm>
            <a:off x="7118350" y="2303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7" name="Rectangle 116">
            <a:extLst>
              <a:ext uri="{FF2B5EF4-FFF2-40B4-BE49-F238E27FC236}">
                <a16:creationId xmlns:a16="http://schemas.microsoft.com/office/drawing/2014/main" id="{36F524D2-963B-4993-A070-816FDD744143}"/>
              </a:ext>
              <a:ext uri="{C183D7F6-B498-43B3-948B-1728B52AA6E4}">
                <adec:decorative xmlns:adec="http://schemas.microsoft.com/office/drawing/2017/decorative" val="1"/>
              </a:ext>
            </a:extLst>
          </p:cNvPr>
          <p:cNvSpPr/>
          <p:nvPr>
            <p:custDataLst>
              <p:tags r:id="rId117"/>
            </p:custDataLst>
          </p:nvPr>
        </p:nvSpPr>
        <p:spPr>
          <a:xfrm>
            <a:off x="7207250" y="2303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8" name="Rectangle 117">
            <a:extLst>
              <a:ext uri="{FF2B5EF4-FFF2-40B4-BE49-F238E27FC236}">
                <a16:creationId xmlns:a16="http://schemas.microsoft.com/office/drawing/2014/main" id="{BD97F8E0-19F3-4F30-923D-CFF0F03992A8}"/>
              </a:ext>
              <a:ext uri="{C183D7F6-B498-43B3-948B-1728B52AA6E4}">
                <adec:decorative xmlns:adec="http://schemas.microsoft.com/office/drawing/2017/decorative" val="1"/>
              </a:ext>
            </a:extLst>
          </p:cNvPr>
          <p:cNvSpPr/>
          <p:nvPr>
            <p:custDataLst>
              <p:tags r:id="rId118"/>
            </p:custDataLst>
          </p:nvPr>
        </p:nvSpPr>
        <p:spPr>
          <a:xfrm>
            <a:off x="7296150" y="2303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9" name="Rectangle 118">
            <a:extLst>
              <a:ext uri="{FF2B5EF4-FFF2-40B4-BE49-F238E27FC236}">
                <a16:creationId xmlns:a16="http://schemas.microsoft.com/office/drawing/2014/main" id="{3C8668FA-AA0F-4FAF-811D-3AAE1D7FD5F1}"/>
              </a:ext>
              <a:ext uri="{C183D7F6-B498-43B3-948B-1728B52AA6E4}">
                <adec:decorative xmlns:adec="http://schemas.microsoft.com/office/drawing/2017/decorative" val="1"/>
              </a:ext>
            </a:extLst>
          </p:cNvPr>
          <p:cNvSpPr/>
          <p:nvPr>
            <p:custDataLst>
              <p:tags r:id="rId119"/>
            </p:custDataLst>
          </p:nvPr>
        </p:nvSpPr>
        <p:spPr>
          <a:xfrm>
            <a:off x="7385050" y="2303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0" name="Rectangle 119">
            <a:extLst>
              <a:ext uri="{FF2B5EF4-FFF2-40B4-BE49-F238E27FC236}">
                <a16:creationId xmlns:a16="http://schemas.microsoft.com/office/drawing/2014/main" id="{0E626350-726C-4DFD-BF00-D4B80E4EEC60}"/>
              </a:ext>
              <a:ext uri="{C183D7F6-B498-43B3-948B-1728B52AA6E4}">
                <adec:decorative xmlns:adec="http://schemas.microsoft.com/office/drawing/2017/decorative" val="1"/>
              </a:ext>
            </a:extLst>
          </p:cNvPr>
          <p:cNvSpPr/>
          <p:nvPr>
            <p:custDataLst>
              <p:tags r:id="rId120"/>
            </p:custDataLst>
          </p:nvPr>
        </p:nvSpPr>
        <p:spPr>
          <a:xfrm>
            <a:off x="7473950" y="2303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1" name="Rectangle 120">
            <a:extLst>
              <a:ext uri="{FF2B5EF4-FFF2-40B4-BE49-F238E27FC236}">
                <a16:creationId xmlns:a16="http://schemas.microsoft.com/office/drawing/2014/main" id="{651F4993-4DD4-43BE-99FC-CCB1D0F5159C}"/>
              </a:ext>
              <a:ext uri="{C183D7F6-B498-43B3-948B-1728B52AA6E4}">
                <adec:decorative xmlns:adec="http://schemas.microsoft.com/office/drawing/2017/decorative" val="1"/>
              </a:ext>
            </a:extLst>
          </p:cNvPr>
          <p:cNvSpPr/>
          <p:nvPr>
            <p:custDataLst>
              <p:tags r:id="rId121"/>
            </p:custDataLst>
          </p:nvPr>
        </p:nvSpPr>
        <p:spPr>
          <a:xfrm>
            <a:off x="7562850" y="2303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2" name="Rectangle 121">
            <a:extLst>
              <a:ext uri="{FF2B5EF4-FFF2-40B4-BE49-F238E27FC236}">
                <a16:creationId xmlns:a16="http://schemas.microsoft.com/office/drawing/2014/main" id="{A440956A-4DF2-44C2-9B11-E8405F234F59}"/>
              </a:ext>
              <a:ext uri="{C183D7F6-B498-43B3-948B-1728B52AA6E4}">
                <adec:decorative xmlns:adec="http://schemas.microsoft.com/office/drawing/2017/decorative" val="1"/>
              </a:ext>
            </a:extLst>
          </p:cNvPr>
          <p:cNvSpPr/>
          <p:nvPr>
            <p:custDataLst>
              <p:tags r:id="rId122"/>
            </p:custDataLst>
          </p:nvPr>
        </p:nvSpPr>
        <p:spPr>
          <a:xfrm>
            <a:off x="7651750" y="2303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3" name="Rectangle 122">
            <a:extLst>
              <a:ext uri="{FF2B5EF4-FFF2-40B4-BE49-F238E27FC236}">
                <a16:creationId xmlns:a16="http://schemas.microsoft.com/office/drawing/2014/main" id="{29BA6341-75EA-4A32-947E-2A60E347D07E}"/>
              </a:ext>
              <a:ext uri="{C183D7F6-B498-43B3-948B-1728B52AA6E4}">
                <adec:decorative xmlns:adec="http://schemas.microsoft.com/office/drawing/2017/decorative" val="1"/>
              </a:ext>
            </a:extLst>
          </p:cNvPr>
          <p:cNvSpPr/>
          <p:nvPr>
            <p:custDataLst>
              <p:tags r:id="rId123"/>
            </p:custDataLst>
          </p:nvPr>
        </p:nvSpPr>
        <p:spPr>
          <a:xfrm>
            <a:off x="7740650" y="2303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4" name="Rectangle 123">
            <a:extLst>
              <a:ext uri="{FF2B5EF4-FFF2-40B4-BE49-F238E27FC236}">
                <a16:creationId xmlns:a16="http://schemas.microsoft.com/office/drawing/2014/main" id="{F0637AEB-E19D-4E49-970A-5BF0014CC30C}"/>
              </a:ext>
              <a:ext uri="{C183D7F6-B498-43B3-948B-1728B52AA6E4}">
                <adec:decorative xmlns:adec="http://schemas.microsoft.com/office/drawing/2017/decorative" val="1"/>
              </a:ext>
            </a:extLst>
          </p:cNvPr>
          <p:cNvSpPr/>
          <p:nvPr>
            <p:custDataLst>
              <p:tags r:id="rId124"/>
            </p:custDataLst>
          </p:nvPr>
        </p:nvSpPr>
        <p:spPr>
          <a:xfrm>
            <a:off x="7829550" y="2303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5" name="Rectangle 124">
            <a:extLst>
              <a:ext uri="{FF2B5EF4-FFF2-40B4-BE49-F238E27FC236}">
                <a16:creationId xmlns:a16="http://schemas.microsoft.com/office/drawing/2014/main" id="{7C5F7DCD-3E80-458A-955F-3837E2F918B9}"/>
              </a:ext>
              <a:ext uri="{C183D7F6-B498-43B3-948B-1728B52AA6E4}">
                <adec:decorative xmlns:adec="http://schemas.microsoft.com/office/drawing/2017/decorative" val="1"/>
              </a:ext>
            </a:extLst>
          </p:cNvPr>
          <p:cNvSpPr/>
          <p:nvPr>
            <p:custDataLst>
              <p:tags r:id="rId125"/>
            </p:custDataLst>
          </p:nvPr>
        </p:nvSpPr>
        <p:spPr>
          <a:xfrm>
            <a:off x="7918450" y="2303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6" name="Rectangle 125">
            <a:extLst>
              <a:ext uri="{FF2B5EF4-FFF2-40B4-BE49-F238E27FC236}">
                <a16:creationId xmlns:a16="http://schemas.microsoft.com/office/drawing/2014/main" id="{F9F1D859-990C-43D4-B890-0022010A88CD}"/>
              </a:ext>
              <a:ext uri="{C183D7F6-B498-43B3-948B-1728B52AA6E4}">
                <adec:decorative xmlns:adec="http://schemas.microsoft.com/office/drawing/2017/decorative" val="1"/>
              </a:ext>
            </a:extLst>
          </p:cNvPr>
          <p:cNvSpPr/>
          <p:nvPr>
            <p:custDataLst>
              <p:tags r:id="rId126"/>
            </p:custDataLst>
          </p:nvPr>
        </p:nvSpPr>
        <p:spPr>
          <a:xfrm>
            <a:off x="5340350" y="2392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7" name="Rectangle 126">
            <a:extLst>
              <a:ext uri="{FF2B5EF4-FFF2-40B4-BE49-F238E27FC236}">
                <a16:creationId xmlns:a16="http://schemas.microsoft.com/office/drawing/2014/main" id="{CA12712D-D408-47A0-A5B0-F1EC8DF7BB9F}"/>
              </a:ext>
              <a:ext uri="{C183D7F6-B498-43B3-948B-1728B52AA6E4}">
                <adec:decorative xmlns:adec="http://schemas.microsoft.com/office/drawing/2017/decorative" val="1"/>
              </a:ext>
            </a:extLst>
          </p:cNvPr>
          <p:cNvSpPr/>
          <p:nvPr>
            <p:custDataLst>
              <p:tags r:id="rId127"/>
            </p:custDataLst>
          </p:nvPr>
        </p:nvSpPr>
        <p:spPr>
          <a:xfrm>
            <a:off x="5429250" y="2392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8" name="Rectangle 127">
            <a:extLst>
              <a:ext uri="{FF2B5EF4-FFF2-40B4-BE49-F238E27FC236}">
                <a16:creationId xmlns:a16="http://schemas.microsoft.com/office/drawing/2014/main" id="{3E1248D5-5B5F-4F7A-B79A-80B0E07FDD44}"/>
              </a:ext>
              <a:ext uri="{C183D7F6-B498-43B3-948B-1728B52AA6E4}">
                <adec:decorative xmlns:adec="http://schemas.microsoft.com/office/drawing/2017/decorative" val="1"/>
              </a:ext>
            </a:extLst>
          </p:cNvPr>
          <p:cNvSpPr/>
          <p:nvPr>
            <p:custDataLst>
              <p:tags r:id="rId128"/>
            </p:custDataLst>
          </p:nvPr>
        </p:nvSpPr>
        <p:spPr>
          <a:xfrm>
            <a:off x="5518150" y="2392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9" name="Rectangle 128">
            <a:extLst>
              <a:ext uri="{FF2B5EF4-FFF2-40B4-BE49-F238E27FC236}">
                <a16:creationId xmlns:a16="http://schemas.microsoft.com/office/drawing/2014/main" id="{C34078A8-20C1-4D8E-A574-9EAFEC6268D6}"/>
              </a:ext>
              <a:ext uri="{C183D7F6-B498-43B3-948B-1728B52AA6E4}">
                <adec:decorative xmlns:adec="http://schemas.microsoft.com/office/drawing/2017/decorative" val="1"/>
              </a:ext>
            </a:extLst>
          </p:cNvPr>
          <p:cNvSpPr/>
          <p:nvPr>
            <p:custDataLst>
              <p:tags r:id="rId129"/>
            </p:custDataLst>
          </p:nvPr>
        </p:nvSpPr>
        <p:spPr>
          <a:xfrm>
            <a:off x="5607050" y="2392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30" name="Rectangle 129">
            <a:extLst>
              <a:ext uri="{FF2B5EF4-FFF2-40B4-BE49-F238E27FC236}">
                <a16:creationId xmlns:a16="http://schemas.microsoft.com/office/drawing/2014/main" id="{B9A2A7CB-CA61-4EF4-80B9-30E314D85F47}"/>
              </a:ext>
              <a:ext uri="{C183D7F6-B498-43B3-948B-1728B52AA6E4}">
                <adec:decorative xmlns:adec="http://schemas.microsoft.com/office/drawing/2017/decorative" val="1"/>
              </a:ext>
            </a:extLst>
          </p:cNvPr>
          <p:cNvSpPr/>
          <p:nvPr>
            <p:custDataLst>
              <p:tags r:id="rId130"/>
            </p:custDataLst>
          </p:nvPr>
        </p:nvSpPr>
        <p:spPr>
          <a:xfrm>
            <a:off x="5695950" y="2392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31" name="Rectangle 130">
            <a:extLst>
              <a:ext uri="{FF2B5EF4-FFF2-40B4-BE49-F238E27FC236}">
                <a16:creationId xmlns:a16="http://schemas.microsoft.com/office/drawing/2014/main" id="{233CC4A8-082C-43D1-9068-2E5E636BF93E}"/>
              </a:ext>
              <a:ext uri="{C183D7F6-B498-43B3-948B-1728B52AA6E4}">
                <adec:decorative xmlns:adec="http://schemas.microsoft.com/office/drawing/2017/decorative" val="1"/>
              </a:ext>
            </a:extLst>
          </p:cNvPr>
          <p:cNvSpPr/>
          <p:nvPr>
            <p:custDataLst>
              <p:tags r:id="rId131"/>
            </p:custDataLst>
          </p:nvPr>
        </p:nvSpPr>
        <p:spPr>
          <a:xfrm>
            <a:off x="5784850" y="2392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32" name="Rectangle 131">
            <a:extLst>
              <a:ext uri="{FF2B5EF4-FFF2-40B4-BE49-F238E27FC236}">
                <a16:creationId xmlns:a16="http://schemas.microsoft.com/office/drawing/2014/main" id="{AD7EEC6E-5AB7-48BE-A530-01F03581F4DF}"/>
              </a:ext>
              <a:ext uri="{C183D7F6-B498-43B3-948B-1728B52AA6E4}">
                <adec:decorative xmlns:adec="http://schemas.microsoft.com/office/drawing/2017/decorative" val="1"/>
              </a:ext>
            </a:extLst>
          </p:cNvPr>
          <p:cNvSpPr/>
          <p:nvPr>
            <p:custDataLst>
              <p:tags r:id="rId132"/>
            </p:custDataLst>
          </p:nvPr>
        </p:nvSpPr>
        <p:spPr>
          <a:xfrm>
            <a:off x="5873750" y="2392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33" name="Rectangle 132">
            <a:extLst>
              <a:ext uri="{FF2B5EF4-FFF2-40B4-BE49-F238E27FC236}">
                <a16:creationId xmlns:a16="http://schemas.microsoft.com/office/drawing/2014/main" id="{9C41C0DA-45C4-4051-B422-3887A2D75C44}"/>
              </a:ext>
              <a:ext uri="{C183D7F6-B498-43B3-948B-1728B52AA6E4}">
                <adec:decorative xmlns:adec="http://schemas.microsoft.com/office/drawing/2017/decorative" val="1"/>
              </a:ext>
            </a:extLst>
          </p:cNvPr>
          <p:cNvSpPr/>
          <p:nvPr>
            <p:custDataLst>
              <p:tags r:id="rId133"/>
            </p:custDataLst>
          </p:nvPr>
        </p:nvSpPr>
        <p:spPr>
          <a:xfrm>
            <a:off x="5962650" y="2392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34" name="Rectangle 133">
            <a:extLst>
              <a:ext uri="{FF2B5EF4-FFF2-40B4-BE49-F238E27FC236}">
                <a16:creationId xmlns:a16="http://schemas.microsoft.com/office/drawing/2014/main" id="{4BCC22EF-19D3-4CC5-B0B8-BC0EE7E4B329}"/>
              </a:ext>
              <a:ext uri="{C183D7F6-B498-43B3-948B-1728B52AA6E4}">
                <adec:decorative xmlns:adec="http://schemas.microsoft.com/office/drawing/2017/decorative" val="1"/>
              </a:ext>
            </a:extLst>
          </p:cNvPr>
          <p:cNvSpPr/>
          <p:nvPr>
            <p:custDataLst>
              <p:tags r:id="rId134"/>
            </p:custDataLst>
          </p:nvPr>
        </p:nvSpPr>
        <p:spPr>
          <a:xfrm>
            <a:off x="6051550" y="2392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35" name="Rectangle 134">
            <a:extLst>
              <a:ext uri="{FF2B5EF4-FFF2-40B4-BE49-F238E27FC236}">
                <a16:creationId xmlns:a16="http://schemas.microsoft.com/office/drawing/2014/main" id="{37A9BC99-E7A1-4B51-8F59-EDA6FBA17AC9}"/>
              </a:ext>
              <a:ext uri="{C183D7F6-B498-43B3-948B-1728B52AA6E4}">
                <adec:decorative xmlns:adec="http://schemas.microsoft.com/office/drawing/2017/decorative" val="1"/>
              </a:ext>
            </a:extLst>
          </p:cNvPr>
          <p:cNvSpPr/>
          <p:nvPr>
            <p:custDataLst>
              <p:tags r:id="rId135"/>
            </p:custDataLst>
          </p:nvPr>
        </p:nvSpPr>
        <p:spPr>
          <a:xfrm>
            <a:off x="6140450" y="2392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36" name="Rectangle 135">
            <a:extLst>
              <a:ext uri="{FF2B5EF4-FFF2-40B4-BE49-F238E27FC236}">
                <a16:creationId xmlns:a16="http://schemas.microsoft.com/office/drawing/2014/main" id="{FFA4A099-17C6-4A4B-9C8C-46421561F18F}"/>
              </a:ext>
              <a:ext uri="{C183D7F6-B498-43B3-948B-1728B52AA6E4}">
                <adec:decorative xmlns:adec="http://schemas.microsoft.com/office/drawing/2017/decorative" val="1"/>
              </a:ext>
            </a:extLst>
          </p:cNvPr>
          <p:cNvSpPr/>
          <p:nvPr>
            <p:custDataLst>
              <p:tags r:id="rId136"/>
            </p:custDataLst>
          </p:nvPr>
        </p:nvSpPr>
        <p:spPr>
          <a:xfrm>
            <a:off x="6229350" y="2392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37" name="Rectangle 136">
            <a:extLst>
              <a:ext uri="{FF2B5EF4-FFF2-40B4-BE49-F238E27FC236}">
                <a16:creationId xmlns:a16="http://schemas.microsoft.com/office/drawing/2014/main" id="{CE57B34E-1598-4F5A-B7FD-41606730E978}"/>
              </a:ext>
              <a:ext uri="{C183D7F6-B498-43B3-948B-1728B52AA6E4}">
                <adec:decorative xmlns:adec="http://schemas.microsoft.com/office/drawing/2017/decorative" val="1"/>
              </a:ext>
            </a:extLst>
          </p:cNvPr>
          <p:cNvSpPr/>
          <p:nvPr>
            <p:custDataLst>
              <p:tags r:id="rId137"/>
            </p:custDataLst>
          </p:nvPr>
        </p:nvSpPr>
        <p:spPr>
          <a:xfrm>
            <a:off x="6318250" y="2392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38" name="Rectangle 137">
            <a:extLst>
              <a:ext uri="{FF2B5EF4-FFF2-40B4-BE49-F238E27FC236}">
                <a16:creationId xmlns:a16="http://schemas.microsoft.com/office/drawing/2014/main" id="{F52D7144-37E5-40B6-9B73-054A2CBEAF80}"/>
              </a:ext>
              <a:ext uri="{C183D7F6-B498-43B3-948B-1728B52AA6E4}">
                <adec:decorative xmlns:adec="http://schemas.microsoft.com/office/drawing/2017/decorative" val="1"/>
              </a:ext>
            </a:extLst>
          </p:cNvPr>
          <p:cNvSpPr/>
          <p:nvPr>
            <p:custDataLst>
              <p:tags r:id="rId138"/>
            </p:custDataLst>
          </p:nvPr>
        </p:nvSpPr>
        <p:spPr>
          <a:xfrm>
            <a:off x="6407150" y="2392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39" name="Rectangle 138">
            <a:extLst>
              <a:ext uri="{FF2B5EF4-FFF2-40B4-BE49-F238E27FC236}">
                <a16:creationId xmlns:a16="http://schemas.microsoft.com/office/drawing/2014/main" id="{AEB39F9E-BFB7-4CFD-A9E0-D9DE21479499}"/>
              </a:ext>
              <a:ext uri="{C183D7F6-B498-43B3-948B-1728B52AA6E4}">
                <adec:decorative xmlns:adec="http://schemas.microsoft.com/office/drawing/2017/decorative" val="1"/>
              </a:ext>
            </a:extLst>
          </p:cNvPr>
          <p:cNvSpPr/>
          <p:nvPr>
            <p:custDataLst>
              <p:tags r:id="rId139"/>
            </p:custDataLst>
          </p:nvPr>
        </p:nvSpPr>
        <p:spPr>
          <a:xfrm>
            <a:off x="6496050" y="2392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40" name="Rectangle 139">
            <a:extLst>
              <a:ext uri="{FF2B5EF4-FFF2-40B4-BE49-F238E27FC236}">
                <a16:creationId xmlns:a16="http://schemas.microsoft.com/office/drawing/2014/main" id="{53EC7F02-9B61-4CF0-8EEF-3F19540506B8}"/>
              </a:ext>
              <a:ext uri="{C183D7F6-B498-43B3-948B-1728B52AA6E4}">
                <adec:decorative xmlns:adec="http://schemas.microsoft.com/office/drawing/2017/decorative" val="1"/>
              </a:ext>
            </a:extLst>
          </p:cNvPr>
          <p:cNvSpPr/>
          <p:nvPr>
            <p:custDataLst>
              <p:tags r:id="rId140"/>
            </p:custDataLst>
          </p:nvPr>
        </p:nvSpPr>
        <p:spPr>
          <a:xfrm>
            <a:off x="6584950" y="2392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41" name="Rectangle 140">
            <a:extLst>
              <a:ext uri="{FF2B5EF4-FFF2-40B4-BE49-F238E27FC236}">
                <a16:creationId xmlns:a16="http://schemas.microsoft.com/office/drawing/2014/main" id="{5A249398-8B95-4B79-8F25-DB48DEF76CF8}"/>
              </a:ext>
              <a:ext uri="{C183D7F6-B498-43B3-948B-1728B52AA6E4}">
                <adec:decorative xmlns:adec="http://schemas.microsoft.com/office/drawing/2017/decorative" val="1"/>
              </a:ext>
            </a:extLst>
          </p:cNvPr>
          <p:cNvSpPr/>
          <p:nvPr>
            <p:custDataLst>
              <p:tags r:id="rId141"/>
            </p:custDataLst>
          </p:nvPr>
        </p:nvSpPr>
        <p:spPr>
          <a:xfrm>
            <a:off x="6673850" y="2392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42" name="Rectangle 141">
            <a:extLst>
              <a:ext uri="{FF2B5EF4-FFF2-40B4-BE49-F238E27FC236}">
                <a16:creationId xmlns:a16="http://schemas.microsoft.com/office/drawing/2014/main" id="{79B3EC57-5A60-4212-85C2-101557FCF5C6}"/>
              </a:ext>
              <a:ext uri="{C183D7F6-B498-43B3-948B-1728B52AA6E4}">
                <adec:decorative xmlns:adec="http://schemas.microsoft.com/office/drawing/2017/decorative" val="1"/>
              </a:ext>
            </a:extLst>
          </p:cNvPr>
          <p:cNvSpPr/>
          <p:nvPr>
            <p:custDataLst>
              <p:tags r:id="rId142"/>
            </p:custDataLst>
          </p:nvPr>
        </p:nvSpPr>
        <p:spPr>
          <a:xfrm>
            <a:off x="6762750" y="2392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43" name="Rectangle 142">
            <a:extLst>
              <a:ext uri="{FF2B5EF4-FFF2-40B4-BE49-F238E27FC236}">
                <a16:creationId xmlns:a16="http://schemas.microsoft.com/office/drawing/2014/main" id="{A16A7F63-6CAA-4DB4-B0B1-B5037080BC01}"/>
              </a:ext>
              <a:ext uri="{C183D7F6-B498-43B3-948B-1728B52AA6E4}">
                <adec:decorative xmlns:adec="http://schemas.microsoft.com/office/drawing/2017/decorative" val="1"/>
              </a:ext>
            </a:extLst>
          </p:cNvPr>
          <p:cNvSpPr/>
          <p:nvPr>
            <p:custDataLst>
              <p:tags r:id="rId143"/>
            </p:custDataLst>
          </p:nvPr>
        </p:nvSpPr>
        <p:spPr>
          <a:xfrm>
            <a:off x="6851650" y="2392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44" name="Rectangle 143">
            <a:extLst>
              <a:ext uri="{FF2B5EF4-FFF2-40B4-BE49-F238E27FC236}">
                <a16:creationId xmlns:a16="http://schemas.microsoft.com/office/drawing/2014/main" id="{99E51877-C425-4655-89C2-3776A1B71298}"/>
              </a:ext>
              <a:ext uri="{C183D7F6-B498-43B3-948B-1728B52AA6E4}">
                <adec:decorative xmlns:adec="http://schemas.microsoft.com/office/drawing/2017/decorative" val="1"/>
              </a:ext>
            </a:extLst>
          </p:cNvPr>
          <p:cNvSpPr/>
          <p:nvPr>
            <p:custDataLst>
              <p:tags r:id="rId144"/>
            </p:custDataLst>
          </p:nvPr>
        </p:nvSpPr>
        <p:spPr>
          <a:xfrm>
            <a:off x="6940550" y="2392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45" name="Rectangle 144">
            <a:extLst>
              <a:ext uri="{FF2B5EF4-FFF2-40B4-BE49-F238E27FC236}">
                <a16:creationId xmlns:a16="http://schemas.microsoft.com/office/drawing/2014/main" id="{12BFF387-DC21-4BEA-AAFF-9B0CC4110ED5}"/>
              </a:ext>
              <a:ext uri="{C183D7F6-B498-43B3-948B-1728B52AA6E4}">
                <adec:decorative xmlns:adec="http://schemas.microsoft.com/office/drawing/2017/decorative" val="1"/>
              </a:ext>
            </a:extLst>
          </p:cNvPr>
          <p:cNvSpPr/>
          <p:nvPr>
            <p:custDataLst>
              <p:tags r:id="rId145"/>
            </p:custDataLst>
          </p:nvPr>
        </p:nvSpPr>
        <p:spPr>
          <a:xfrm>
            <a:off x="7029450" y="2392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46" name="Rectangle 145">
            <a:extLst>
              <a:ext uri="{FF2B5EF4-FFF2-40B4-BE49-F238E27FC236}">
                <a16:creationId xmlns:a16="http://schemas.microsoft.com/office/drawing/2014/main" id="{F28ADE2F-F05D-467F-B8F0-60960A7B0BE5}"/>
              </a:ext>
              <a:ext uri="{C183D7F6-B498-43B3-948B-1728B52AA6E4}">
                <adec:decorative xmlns:adec="http://schemas.microsoft.com/office/drawing/2017/decorative" val="1"/>
              </a:ext>
            </a:extLst>
          </p:cNvPr>
          <p:cNvSpPr/>
          <p:nvPr>
            <p:custDataLst>
              <p:tags r:id="rId146"/>
            </p:custDataLst>
          </p:nvPr>
        </p:nvSpPr>
        <p:spPr>
          <a:xfrm>
            <a:off x="7118350" y="2392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47" name="Rectangle 146">
            <a:extLst>
              <a:ext uri="{FF2B5EF4-FFF2-40B4-BE49-F238E27FC236}">
                <a16:creationId xmlns:a16="http://schemas.microsoft.com/office/drawing/2014/main" id="{B9704B4B-3BA5-4AF8-8666-512D59D8F107}"/>
              </a:ext>
              <a:ext uri="{C183D7F6-B498-43B3-948B-1728B52AA6E4}">
                <adec:decorative xmlns:adec="http://schemas.microsoft.com/office/drawing/2017/decorative" val="1"/>
              </a:ext>
            </a:extLst>
          </p:cNvPr>
          <p:cNvSpPr/>
          <p:nvPr>
            <p:custDataLst>
              <p:tags r:id="rId147"/>
            </p:custDataLst>
          </p:nvPr>
        </p:nvSpPr>
        <p:spPr>
          <a:xfrm>
            <a:off x="7207250" y="2392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48" name="Rectangle 147">
            <a:extLst>
              <a:ext uri="{FF2B5EF4-FFF2-40B4-BE49-F238E27FC236}">
                <a16:creationId xmlns:a16="http://schemas.microsoft.com/office/drawing/2014/main" id="{0B506F7E-1E66-47A3-9BB2-95064200A313}"/>
              </a:ext>
              <a:ext uri="{C183D7F6-B498-43B3-948B-1728B52AA6E4}">
                <adec:decorative xmlns:adec="http://schemas.microsoft.com/office/drawing/2017/decorative" val="1"/>
              </a:ext>
            </a:extLst>
          </p:cNvPr>
          <p:cNvSpPr/>
          <p:nvPr>
            <p:custDataLst>
              <p:tags r:id="rId148"/>
            </p:custDataLst>
          </p:nvPr>
        </p:nvSpPr>
        <p:spPr>
          <a:xfrm>
            <a:off x="7296150" y="2392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49" name="Rectangle 148">
            <a:extLst>
              <a:ext uri="{FF2B5EF4-FFF2-40B4-BE49-F238E27FC236}">
                <a16:creationId xmlns:a16="http://schemas.microsoft.com/office/drawing/2014/main" id="{A9FFA13D-B968-4EE2-B073-549C838C4D04}"/>
              </a:ext>
              <a:ext uri="{C183D7F6-B498-43B3-948B-1728B52AA6E4}">
                <adec:decorative xmlns:adec="http://schemas.microsoft.com/office/drawing/2017/decorative" val="1"/>
              </a:ext>
            </a:extLst>
          </p:cNvPr>
          <p:cNvSpPr/>
          <p:nvPr>
            <p:custDataLst>
              <p:tags r:id="rId149"/>
            </p:custDataLst>
          </p:nvPr>
        </p:nvSpPr>
        <p:spPr>
          <a:xfrm>
            <a:off x="7385050" y="2392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0" name="Rectangle 149">
            <a:extLst>
              <a:ext uri="{FF2B5EF4-FFF2-40B4-BE49-F238E27FC236}">
                <a16:creationId xmlns:a16="http://schemas.microsoft.com/office/drawing/2014/main" id="{B868D6B3-EC57-452F-B6CD-59401C100153}"/>
              </a:ext>
              <a:ext uri="{C183D7F6-B498-43B3-948B-1728B52AA6E4}">
                <adec:decorative xmlns:adec="http://schemas.microsoft.com/office/drawing/2017/decorative" val="1"/>
              </a:ext>
            </a:extLst>
          </p:cNvPr>
          <p:cNvSpPr/>
          <p:nvPr>
            <p:custDataLst>
              <p:tags r:id="rId150"/>
            </p:custDataLst>
          </p:nvPr>
        </p:nvSpPr>
        <p:spPr>
          <a:xfrm>
            <a:off x="7473950" y="2392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1" name="Rectangle 150">
            <a:extLst>
              <a:ext uri="{FF2B5EF4-FFF2-40B4-BE49-F238E27FC236}">
                <a16:creationId xmlns:a16="http://schemas.microsoft.com/office/drawing/2014/main" id="{4FFB9475-1406-41F5-AB40-7C009F2027F0}"/>
              </a:ext>
              <a:ext uri="{C183D7F6-B498-43B3-948B-1728B52AA6E4}">
                <adec:decorative xmlns:adec="http://schemas.microsoft.com/office/drawing/2017/decorative" val="1"/>
              </a:ext>
            </a:extLst>
          </p:cNvPr>
          <p:cNvSpPr/>
          <p:nvPr>
            <p:custDataLst>
              <p:tags r:id="rId151"/>
            </p:custDataLst>
          </p:nvPr>
        </p:nvSpPr>
        <p:spPr>
          <a:xfrm>
            <a:off x="7562850" y="2392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2" name="Rectangle 151">
            <a:extLst>
              <a:ext uri="{FF2B5EF4-FFF2-40B4-BE49-F238E27FC236}">
                <a16:creationId xmlns:a16="http://schemas.microsoft.com/office/drawing/2014/main" id="{B6E77DF3-B6CD-4198-B67D-D93FE65BD908}"/>
              </a:ext>
              <a:ext uri="{C183D7F6-B498-43B3-948B-1728B52AA6E4}">
                <adec:decorative xmlns:adec="http://schemas.microsoft.com/office/drawing/2017/decorative" val="1"/>
              </a:ext>
            </a:extLst>
          </p:cNvPr>
          <p:cNvSpPr/>
          <p:nvPr>
            <p:custDataLst>
              <p:tags r:id="rId152"/>
            </p:custDataLst>
          </p:nvPr>
        </p:nvSpPr>
        <p:spPr>
          <a:xfrm>
            <a:off x="7651750" y="2392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3" name="Rectangle 152">
            <a:extLst>
              <a:ext uri="{FF2B5EF4-FFF2-40B4-BE49-F238E27FC236}">
                <a16:creationId xmlns:a16="http://schemas.microsoft.com/office/drawing/2014/main" id="{95F97F07-B8E9-4C5C-B86C-5726CE23C721}"/>
              </a:ext>
              <a:ext uri="{C183D7F6-B498-43B3-948B-1728B52AA6E4}">
                <adec:decorative xmlns:adec="http://schemas.microsoft.com/office/drawing/2017/decorative" val="1"/>
              </a:ext>
            </a:extLst>
          </p:cNvPr>
          <p:cNvSpPr/>
          <p:nvPr>
            <p:custDataLst>
              <p:tags r:id="rId153"/>
            </p:custDataLst>
          </p:nvPr>
        </p:nvSpPr>
        <p:spPr>
          <a:xfrm>
            <a:off x="7740650" y="2392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4" name="Rectangle 153">
            <a:extLst>
              <a:ext uri="{FF2B5EF4-FFF2-40B4-BE49-F238E27FC236}">
                <a16:creationId xmlns:a16="http://schemas.microsoft.com/office/drawing/2014/main" id="{59B3AFD4-B7C8-497A-AAAC-DA77836430C5}"/>
              </a:ext>
              <a:ext uri="{C183D7F6-B498-43B3-948B-1728B52AA6E4}">
                <adec:decorative xmlns:adec="http://schemas.microsoft.com/office/drawing/2017/decorative" val="1"/>
              </a:ext>
            </a:extLst>
          </p:cNvPr>
          <p:cNvSpPr/>
          <p:nvPr>
            <p:custDataLst>
              <p:tags r:id="rId154"/>
            </p:custDataLst>
          </p:nvPr>
        </p:nvSpPr>
        <p:spPr>
          <a:xfrm>
            <a:off x="7829550" y="2392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5" name="Rectangle 154">
            <a:extLst>
              <a:ext uri="{FF2B5EF4-FFF2-40B4-BE49-F238E27FC236}">
                <a16:creationId xmlns:a16="http://schemas.microsoft.com/office/drawing/2014/main" id="{CF4214E8-520E-46A1-BFCD-DC182BBC8FED}"/>
              </a:ext>
              <a:ext uri="{C183D7F6-B498-43B3-948B-1728B52AA6E4}">
                <adec:decorative xmlns:adec="http://schemas.microsoft.com/office/drawing/2017/decorative" val="1"/>
              </a:ext>
            </a:extLst>
          </p:cNvPr>
          <p:cNvSpPr/>
          <p:nvPr>
            <p:custDataLst>
              <p:tags r:id="rId155"/>
            </p:custDataLst>
          </p:nvPr>
        </p:nvSpPr>
        <p:spPr>
          <a:xfrm>
            <a:off x="7918450" y="2392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6" name="Rectangle 155">
            <a:extLst>
              <a:ext uri="{FF2B5EF4-FFF2-40B4-BE49-F238E27FC236}">
                <a16:creationId xmlns:a16="http://schemas.microsoft.com/office/drawing/2014/main" id="{4620057E-E130-45E4-9E98-C54943EEFCF9}"/>
              </a:ext>
              <a:ext uri="{C183D7F6-B498-43B3-948B-1728B52AA6E4}">
                <adec:decorative xmlns:adec="http://schemas.microsoft.com/office/drawing/2017/decorative" val="1"/>
              </a:ext>
            </a:extLst>
          </p:cNvPr>
          <p:cNvSpPr/>
          <p:nvPr>
            <p:custDataLst>
              <p:tags r:id="rId156"/>
            </p:custDataLst>
          </p:nvPr>
        </p:nvSpPr>
        <p:spPr>
          <a:xfrm>
            <a:off x="534035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7" name="Rectangle 156">
            <a:extLst>
              <a:ext uri="{FF2B5EF4-FFF2-40B4-BE49-F238E27FC236}">
                <a16:creationId xmlns:a16="http://schemas.microsoft.com/office/drawing/2014/main" id="{208BBC26-A946-49AC-A6F6-12141CEE46FD}"/>
              </a:ext>
              <a:ext uri="{C183D7F6-B498-43B3-948B-1728B52AA6E4}">
                <adec:decorative xmlns:adec="http://schemas.microsoft.com/office/drawing/2017/decorative" val="1"/>
              </a:ext>
            </a:extLst>
          </p:cNvPr>
          <p:cNvSpPr/>
          <p:nvPr>
            <p:custDataLst>
              <p:tags r:id="rId157"/>
            </p:custDataLst>
          </p:nvPr>
        </p:nvSpPr>
        <p:spPr>
          <a:xfrm>
            <a:off x="5429250" y="2481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8" name="Rectangle 157">
            <a:extLst>
              <a:ext uri="{FF2B5EF4-FFF2-40B4-BE49-F238E27FC236}">
                <a16:creationId xmlns:a16="http://schemas.microsoft.com/office/drawing/2014/main" id="{E7A28B6A-940B-4F53-A8D7-F056785FA123}"/>
              </a:ext>
              <a:ext uri="{C183D7F6-B498-43B3-948B-1728B52AA6E4}">
                <adec:decorative xmlns:adec="http://schemas.microsoft.com/office/drawing/2017/decorative" val="1"/>
              </a:ext>
            </a:extLst>
          </p:cNvPr>
          <p:cNvSpPr/>
          <p:nvPr>
            <p:custDataLst>
              <p:tags r:id="rId158"/>
            </p:custDataLst>
          </p:nvPr>
        </p:nvSpPr>
        <p:spPr>
          <a:xfrm>
            <a:off x="551815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9" name="Rectangle 158">
            <a:extLst>
              <a:ext uri="{FF2B5EF4-FFF2-40B4-BE49-F238E27FC236}">
                <a16:creationId xmlns:a16="http://schemas.microsoft.com/office/drawing/2014/main" id="{53E67530-9A4D-42FA-B3BE-3AA5EAB82F04}"/>
              </a:ext>
              <a:ext uri="{C183D7F6-B498-43B3-948B-1728B52AA6E4}">
                <adec:decorative xmlns:adec="http://schemas.microsoft.com/office/drawing/2017/decorative" val="1"/>
              </a:ext>
            </a:extLst>
          </p:cNvPr>
          <p:cNvSpPr/>
          <p:nvPr>
            <p:custDataLst>
              <p:tags r:id="rId159"/>
            </p:custDataLst>
          </p:nvPr>
        </p:nvSpPr>
        <p:spPr>
          <a:xfrm>
            <a:off x="560705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0" name="Rectangle 159">
            <a:extLst>
              <a:ext uri="{FF2B5EF4-FFF2-40B4-BE49-F238E27FC236}">
                <a16:creationId xmlns:a16="http://schemas.microsoft.com/office/drawing/2014/main" id="{6C73D424-3BB3-4D51-A763-88488F5CC67C}"/>
              </a:ext>
              <a:ext uri="{C183D7F6-B498-43B3-948B-1728B52AA6E4}">
                <adec:decorative xmlns:adec="http://schemas.microsoft.com/office/drawing/2017/decorative" val="1"/>
              </a:ext>
            </a:extLst>
          </p:cNvPr>
          <p:cNvSpPr/>
          <p:nvPr>
            <p:custDataLst>
              <p:tags r:id="rId160"/>
            </p:custDataLst>
          </p:nvPr>
        </p:nvSpPr>
        <p:spPr>
          <a:xfrm>
            <a:off x="569595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1" name="Rectangle 160">
            <a:extLst>
              <a:ext uri="{FF2B5EF4-FFF2-40B4-BE49-F238E27FC236}">
                <a16:creationId xmlns:a16="http://schemas.microsoft.com/office/drawing/2014/main" id="{77B2545C-5447-4AF7-9223-3530F026381C}"/>
              </a:ext>
              <a:ext uri="{C183D7F6-B498-43B3-948B-1728B52AA6E4}">
                <adec:decorative xmlns:adec="http://schemas.microsoft.com/office/drawing/2017/decorative" val="1"/>
              </a:ext>
            </a:extLst>
          </p:cNvPr>
          <p:cNvSpPr/>
          <p:nvPr>
            <p:custDataLst>
              <p:tags r:id="rId161"/>
            </p:custDataLst>
          </p:nvPr>
        </p:nvSpPr>
        <p:spPr>
          <a:xfrm>
            <a:off x="578485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2" name="Rectangle 161">
            <a:extLst>
              <a:ext uri="{FF2B5EF4-FFF2-40B4-BE49-F238E27FC236}">
                <a16:creationId xmlns:a16="http://schemas.microsoft.com/office/drawing/2014/main" id="{0D363580-F32A-4D20-9BEC-A507CD8BBB59}"/>
              </a:ext>
              <a:ext uri="{C183D7F6-B498-43B3-948B-1728B52AA6E4}">
                <adec:decorative xmlns:adec="http://schemas.microsoft.com/office/drawing/2017/decorative" val="1"/>
              </a:ext>
            </a:extLst>
          </p:cNvPr>
          <p:cNvSpPr/>
          <p:nvPr>
            <p:custDataLst>
              <p:tags r:id="rId162"/>
            </p:custDataLst>
          </p:nvPr>
        </p:nvSpPr>
        <p:spPr>
          <a:xfrm>
            <a:off x="587375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3" name="Rectangle 162">
            <a:extLst>
              <a:ext uri="{FF2B5EF4-FFF2-40B4-BE49-F238E27FC236}">
                <a16:creationId xmlns:a16="http://schemas.microsoft.com/office/drawing/2014/main" id="{3E9AD62A-62A2-4BD8-9F87-10CB770C846F}"/>
              </a:ext>
              <a:ext uri="{C183D7F6-B498-43B3-948B-1728B52AA6E4}">
                <adec:decorative xmlns:adec="http://schemas.microsoft.com/office/drawing/2017/decorative" val="1"/>
              </a:ext>
            </a:extLst>
          </p:cNvPr>
          <p:cNvSpPr/>
          <p:nvPr>
            <p:custDataLst>
              <p:tags r:id="rId163"/>
            </p:custDataLst>
          </p:nvPr>
        </p:nvSpPr>
        <p:spPr>
          <a:xfrm>
            <a:off x="5962650" y="2481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4" name="Rectangle 163">
            <a:extLst>
              <a:ext uri="{FF2B5EF4-FFF2-40B4-BE49-F238E27FC236}">
                <a16:creationId xmlns:a16="http://schemas.microsoft.com/office/drawing/2014/main" id="{AC58FF1A-C5C8-4E0B-9C53-A72478A46CDC}"/>
              </a:ext>
              <a:ext uri="{C183D7F6-B498-43B3-948B-1728B52AA6E4}">
                <adec:decorative xmlns:adec="http://schemas.microsoft.com/office/drawing/2017/decorative" val="1"/>
              </a:ext>
            </a:extLst>
          </p:cNvPr>
          <p:cNvSpPr/>
          <p:nvPr>
            <p:custDataLst>
              <p:tags r:id="rId164"/>
            </p:custDataLst>
          </p:nvPr>
        </p:nvSpPr>
        <p:spPr>
          <a:xfrm>
            <a:off x="605155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5" name="Rectangle 164">
            <a:extLst>
              <a:ext uri="{FF2B5EF4-FFF2-40B4-BE49-F238E27FC236}">
                <a16:creationId xmlns:a16="http://schemas.microsoft.com/office/drawing/2014/main" id="{C6E3C709-3049-45E5-882F-166564CA37D3}"/>
              </a:ext>
              <a:ext uri="{C183D7F6-B498-43B3-948B-1728B52AA6E4}">
                <adec:decorative xmlns:adec="http://schemas.microsoft.com/office/drawing/2017/decorative" val="1"/>
              </a:ext>
            </a:extLst>
          </p:cNvPr>
          <p:cNvSpPr/>
          <p:nvPr>
            <p:custDataLst>
              <p:tags r:id="rId165"/>
            </p:custDataLst>
          </p:nvPr>
        </p:nvSpPr>
        <p:spPr>
          <a:xfrm>
            <a:off x="6140450" y="2481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6" name="Rectangle 165">
            <a:extLst>
              <a:ext uri="{FF2B5EF4-FFF2-40B4-BE49-F238E27FC236}">
                <a16:creationId xmlns:a16="http://schemas.microsoft.com/office/drawing/2014/main" id="{A04104D9-C670-4F1B-BB6D-813F18D958AB}"/>
              </a:ext>
              <a:ext uri="{C183D7F6-B498-43B3-948B-1728B52AA6E4}">
                <adec:decorative xmlns:adec="http://schemas.microsoft.com/office/drawing/2017/decorative" val="1"/>
              </a:ext>
            </a:extLst>
          </p:cNvPr>
          <p:cNvSpPr/>
          <p:nvPr>
            <p:custDataLst>
              <p:tags r:id="rId166"/>
            </p:custDataLst>
          </p:nvPr>
        </p:nvSpPr>
        <p:spPr>
          <a:xfrm>
            <a:off x="622935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7" name="Rectangle 166">
            <a:extLst>
              <a:ext uri="{FF2B5EF4-FFF2-40B4-BE49-F238E27FC236}">
                <a16:creationId xmlns:a16="http://schemas.microsoft.com/office/drawing/2014/main" id="{21566535-499A-48F5-846C-9D3FAF0B31B2}"/>
              </a:ext>
              <a:ext uri="{C183D7F6-B498-43B3-948B-1728B52AA6E4}">
                <adec:decorative xmlns:adec="http://schemas.microsoft.com/office/drawing/2017/decorative" val="1"/>
              </a:ext>
            </a:extLst>
          </p:cNvPr>
          <p:cNvSpPr/>
          <p:nvPr>
            <p:custDataLst>
              <p:tags r:id="rId167"/>
            </p:custDataLst>
          </p:nvPr>
        </p:nvSpPr>
        <p:spPr>
          <a:xfrm>
            <a:off x="631825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8" name="Rectangle 167">
            <a:extLst>
              <a:ext uri="{FF2B5EF4-FFF2-40B4-BE49-F238E27FC236}">
                <a16:creationId xmlns:a16="http://schemas.microsoft.com/office/drawing/2014/main" id="{E441EC16-D3C9-449B-ADAF-BFAA5137B9F6}"/>
              </a:ext>
              <a:ext uri="{C183D7F6-B498-43B3-948B-1728B52AA6E4}">
                <adec:decorative xmlns:adec="http://schemas.microsoft.com/office/drawing/2017/decorative" val="1"/>
              </a:ext>
            </a:extLst>
          </p:cNvPr>
          <p:cNvSpPr/>
          <p:nvPr>
            <p:custDataLst>
              <p:tags r:id="rId168"/>
            </p:custDataLst>
          </p:nvPr>
        </p:nvSpPr>
        <p:spPr>
          <a:xfrm>
            <a:off x="6407150" y="2481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9" name="Rectangle 168">
            <a:extLst>
              <a:ext uri="{FF2B5EF4-FFF2-40B4-BE49-F238E27FC236}">
                <a16:creationId xmlns:a16="http://schemas.microsoft.com/office/drawing/2014/main" id="{DDF2718F-98F2-45D2-8529-54ABADD90481}"/>
              </a:ext>
              <a:ext uri="{C183D7F6-B498-43B3-948B-1728B52AA6E4}">
                <adec:decorative xmlns:adec="http://schemas.microsoft.com/office/drawing/2017/decorative" val="1"/>
              </a:ext>
            </a:extLst>
          </p:cNvPr>
          <p:cNvSpPr/>
          <p:nvPr>
            <p:custDataLst>
              <p:tags r:id="rId169"/>
            </p:custDataLst>
          </p:nvPr>
        </p:nvSpPr>
        <p:spPr>
          <a:xfrm>
            <a:off x="649605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0" name="Rectangle 169">
            <a:extLst>
              <a:ext uri="{FF2B5EF4-FFF2-40B4-BE49-F238E27FC236}">
                <a16:creationId xmlns:a16="http://schemas.microsoft.com/office/drawing/2014/main" id="{8C555375-D679-4D23-AEE2-69965C7852C0}"/>
              </a:ext>
              <a:ext uri="{C183D7F6-B498-43B3-948B-1728B52AA6E4}">
                <adec:decorative xmlns:adec="http://schemas.microsoft.com/office/drawing/2017/decorative" val="1"/>
              </a:ext>
            </a:extLst>
          </p:cNvPr>
          <p:cNvSpPr/>
          <p:nvPr>
            <p:custDataLst>
              <p:tags r:id="rId170"/>
            </p:custDataLst>
          </p:nvPr>
        </p:nvSpPr>
        <p:spPr>
          <a:xfrm>
            <a:off x="658495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1" name="Rectangle 170">
            <a:extLst>
              <a:ext uri="{FF2B5EF4-FFF2-40B4-BE49-F238E27FC236}">
                <a16:creationId xmlns:a16="http://schemas.microsoft.com/office/drawing/2014/main" id="{81D9FBE1-0498-468E-9DD8-645BF5831996}"/>
              </a:ext>
              <a:ext uri="{C183D7F6-B498-43B3-948B-1728B52AA6E4}">
                <adec:decorative xmlns:adec="http://schemas.microsoft.com/office/drawing/2017/decorative" val="1"/>
              </a:ext>
            </a:extLst>
          </p:cNvPr>
          <p:cNvSpPr/>
          <p:nvPr>
            <p:custDataLst>
              <p:tags r:id="rId171"/>
            </p:custDataLst>
          </p:nvPr>
        </p:nvSpPr>
        <p:spPr>
          <a:xfrm>
            <a:off x="667385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2" name="Rectangle 171">
            <a:extLst>
              <a:ext uri="{FF2B5EF4-FFF2-40B4-BE49-F238E27FC236}">
                <a16:creationId xmlns:a16="http://schemas.microsoft.com/office/drawing/2014/main" id="{65485FC8-D639-4A25-9276-742902CBC54F}"/>
              </a:ext>
              <a:ext uri="{C183D7F6-B498-43B3-948B-1728B52AA6E4}">
                <adec:decorative xmlns:adec="http://schemas.microsoft.com/office/drawing/2017/decorative" val="1"/>
              </a:ext>
            </a:extLst>
          </p:cNvPr>
          <p:cNvSpPr/>
          <p:nvPr>
            <p:custDataLst>
              <p:tags r:id="rId172"/>
            </p:custDataLst>
          </p:nvPr>
        </p:nvSpPr>
        <p:spPr>
          <a:xfrm>
            <a:off x="676275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3" name="Rectangle 172">
            <a:extLst>
              <a:ext uri="{FF2B5EF4-FFF2-40B4-BE49-F238E27FC236}">
                <a16:creationId xmlns:a16="http://schemas.microsoft.com/office/drawing/2014/main" id="{708CAFC8-89AD-437C-AB92-3F594C8C45EE}"/>
              </a:ext>
              <a:ext uri="{C183D7F6-B498-43B3-948B-1728B52AA6E4}">
                <adec:decorative xmlns:adec="http://schemas.microsoft.com/office/drawing/2017/decorative" val="1"/>
              </a:ext>
            </a:extLst>
          </p:cNvPr>
          <p:cNvSpPr/>
          <p:nvPr>
            <p:custDataLst>
              <p:tags r:id="rId173"/>
            </p:custDataLst>
          </p:nvPr>
        </p:nvSpPr>
        <p:spPr>
          <a:xfrm>
            <a:off x="685165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4" name="Rectangle 173">
            <a:extLst>
              <a:ext uri="{FF2B5EF4-FFF2-40B4-BE49-F238E27FC236}">
                <a16:creationId xmlns:a16="http://schemas.microsoft.com/office/drawing/2014/main" id="{2D383186-D989-44F0-96D9-EF3B6FDE5D56}"/>
              </a:ext>
              <a:ext uri="{C183D7F6-B498-43B3-948B-1728B52AA6E4}">
                <adec:decorative xmlns:adec="http://schemas.microsoft.com/office/drawing/2017/decorative" val="1"/>
              </a:ext>
            </a:extLst>
          </p:cNvPr>
          <p:cNvSpPr/>
          <p:nvPr>
            <p:custDataLst>
              <p:tags r:id="rId174"/>
            </p:custDataLst>
          </p:nvPr>
        </p:nvSpPr>
        <p:spPr>
          <a:xfrm>
            <a:off x="694055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5" name="Rectangle 174">
            <a:extLst>
              <a:ext uri="{FF2B5EF4-FFF2-40B4-BE49-F238E27FC236}">
                <a16:creationId xmlns:a16="http://schemas.microsoft.com/office/drawing/2014/main" id="{A0FBF685-A1F3-459D-8E68-7586384DD36D}"/>
              </a:ext>
              <a:ext uri="{C183D7F6-B498-43B3-948B-1728B52AA6E4}">
                <adec:decorative xmlns:adec="http://schemas.microsoft.com/office/drawing/2017/decorative" val="1"/>
              </a:ext>
            </a:extLst>
          </p:cNvPr>
          <p:cNvSpPr/>
          <p:nvPr>
            <p:custDataLst>
              <p:tags r:id="rId175"/>
            </p:custDataLst>
          </p:nvPr>
        </p:nvSpPr>
        <p:spPr>
          <a:xfrm>
            <a:off x="702945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6" name="Rectangle 175">
            <a:extLst>
              <a:ext uri="{FF2B5EF4-FFF2-40B4-BE49-F238E27FC236}">
                <a16:creationId xmlns:a16="http://schemas.microsoft.com/office/drawing/2014/main" id="{7DF43603-3E73-4DF5-BC19-927B9F343748}"/>
              </a:ext>
              <a:ext uri="{C183D7F6-B498-43B3-948B-1728B52AA6E4}">
                <adec:decorative xmlns:adec="http://schemas.microsoft.com/office/drawing/2017/decorative" val="1"/>
              </a:ext>
            </a:extLst>
          </p:cNvPr>
          <p:cNvSpPr/>
          <p:nvPr>
            <p:custDataLst>
              <p:tags r:id="rId176"/>
            </p:custDataLst>
          </p:nvPr>
        </p:nvSpPr>
        <p:spPr>
          <a:xfrm>
            <a:off x="711835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7" name="Rectangle 176">
            <a:extLst>
              <a:ext uri="{FF2B5EF4-FFF2-40B4-BE49-F238E27FC236}">
                <a16:creationId xmlns:a16="http://schemas.microsoft.com/office/drawing/2014/main" id="{D63C981E-38BB-49FF-B48B-B2A24DDD44ED}"/>
              </a:ext>
              <a:ext uri="{C183D7F6-B498-43B3-948B-1728B52AA6E4}">
                <adec:decorative xmlns:adec="http://schemas.microsoft.com/office/drawing/2017/decorative" val="1"/>
              </a:ext>
            </a:extLst>
          </p:cNvPr>
          <p:cNvSpPr/>
          <p:nvPr>
            <p:custDataLst>
              <p:tags r:id="rId177"/>
            </p:custDataLst>
          </p:nvPr>
        </p:nvSpPr>
        <p:spPr>
          <a:xfrm>
            <a:off x="7207250" y="2481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8" name="Rectangle 177">
            <a:extLst>
              <a:ext uri="{FF2B5EF4-FFF2-40B4-BE49-F238E27FC236}">
                <a16:creationId xmlns:a16="http://schemas.microsoft.com/office/drawing/2014/main" id="{B1686761-7BB2-4228-861B-7AB68CE9BCE2}"/>
              </a:ext>
              <a:ext uri="{C183D7F6-B498-43B3-948B-1728B52AA6E4}">
                <adec:decorative xmlns:adec="http://schemas.microsoft.com/office/drawing/2017/decorative" val="1"/>
              </a:ext>
            </a:extLst>
          </p:cNvPr>
          <p:cNvSpPr/>
          <p:nvPr>
            <p:custDataLst>
              <p:tags r:id="rId178"/>
            </p:custDataLst>
          </p:nvPr>
        </p:nvSpPr>
        <p:spPr>
          <a:xfrm>
            <a:off x="729615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9" name="Rectangle 178">
            <a:extLst>
              <a:ext uri="{FF2B5EF4-FFF2-40B4-BE49-F238E27FC236}">
                <a16:creationId xmlns:a16="http://schemas.microsoft.com/office/drawing/2014/main" id="{6C37D467-51AF-4E79-98BD-3F50DA464C90}"/>
              </a:ext>
              <a:ext uri="{C183D7F6-B498-43B3-948B-1728B52AA6E4}">
                <adec:decorative xmlns:adec="http://schemas.microsoft.com/office/drawing/2017/decorative" val="1"/>
              </a:ext>
            </a:extLst>
          </p:cNvPr>
          <p:cNvSpPr/>
          <p:nvPr>
            <p:custDataLst>
              <p:tags r:id="rId179"/>
            </p:custDataLst>
          </p:nvPr>
        </p:nvSpPr>
        <p:spPr>
          <a:xfrm>
            <a:off x="7385050" y="2481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0" name="Rectangle 179">
            <a:extLst>
              <a:ext uri="{FF2B5EF4-FFF2-40B4-BE49-F238E27FC236}">
                <a16:creationId xmlns:a16="http://schemas.microsoft.com/office/drawing/2014/main" id="{BE57EFA7-8F95-4F83-BD34-7D0F0F1363ED}"/>
              </a:ext>
              <a:ext uri="{C183D7F6-B498-43B3-948B-1728B52AA6E4}">
                <adec:decorative xmlns:adec="http://schemas.microsoft.com/office/drawing/2017/decorative" val="1"/>
              </a:ext>
            </a:extLst>
          </p:cNvPr>
          <p:cNvSpPr/>
          <p:nvPr>
            <p:custDataLst>
              <p:tags r:id="rId180"/>
            </p:custDataLst>
          </p:nvPr>
        </p:nvSpPr>
        <p:spPr>
          <a:xfrm>
            <a:off x="747395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1" name="Rectangle 180">
            <a:extLst>
              <a:ext uri="{FF2B5EF4-FFF2-40B4-BE49-F238E27FC236}">
                <a16:creationId xmlns:a16="http://schemas.microsoft.com/office/drawing/2014/main" id="{180E06DD-3370-4064-B715-3C36FBFE5C9E}"/>
              </a:ext>
              <a:ext uri="{C183D7F6-B498-43B3-948B-1728B52AA6E4}">
                <adec:decorative xmlns:adec="http://schemas.microsoft.com/office/drawing/2017/decorative" val="1"/>
              </a:ext>
            </a:extLst>
          </p:cNvPr>
          <p:cNvSpPr/>
          <p:nvPr>
            <p:custDataLst>
              <p:tags r:id="rId181"/>
            </p:custDataLst>
          </p:nvPr>
        </p:nvSpPr>
        <p:spPr>
          <a:xfrm>
            <a:off x="756285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2" name="Rectangle 181">
            <a:extLst>
              <a:ext uri="{FF2B5EF4-FFF2-40B4-BE49-F238E27FC236}">
                <a16:creationId xmlns:a16="http://schemas.microsoft.com/office/drawing/2014/main" id="{DEA06BAF-675A-4903-B8FF-6D8A2B27670B}"/>
              </a:ext>
              <a:ext uri="{C183D7F6-B498-43B3-948B-1728B52AA6E4}">
                <adec:decorative xmlns:adec="http://schemas.microsoft.com/office/drawing/2017/decorative" val="1"/>
              </a:ext>
            </a:extLst>
          </p:cNvPr>
          <p:cNvSpPr/>
          <p:nvPr>
            <p:custDataLst>
              <p:tags r:id="rId182"/>
            </p:custDataLst>
          </p:nvPr>
        </p:nvSpPr>
        <p:spPr>
          <a:xfrm>
            <a:off x="765175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3" name="Rectangle 182">
            <a:extLst>
              <a:ext uri="{FF2B5EF4-FFF2-40B4-BE49-F238E27FC236}">
                <a16:creationId xmlns:a16="http://schemas.microsoft.com/office/drawing/2014/main" id="{0952D0AA-A074-4772-8FDD-4EE0703AFD34}"/>
              </a:ext>
              <a:ext uri="{C183D7F6-B498-43B3-948B-1728B52AA6E4}">
                <adec:decorative xmlns:adec="http://schemas.microsoft.com/office/drawing/2017/decorative" val="1"/>
              </a:ext>
            </a:extLst>
          </p:cNvPr>
          <p:cNvSpPr/>
          <p:nvPr>
            <p:custDataLst>
              <p:tags r:id="rId183"/>
            </p:custDataLst>
          </p:nvPr>
        </p:nvSpPr>
        <p:spPr>
          <a:xfrm>
            <a:off x="774065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4" name="Rectangle 183">
            <a:extLst>
              <a:ext uri="{FF2B5EF4-FFF2-40B4-BE49-F238E27FC236}">
                <a16:creationId xmlns:a16="http://schemas.microsoft.com/office/drawing/2014/main" id="{50DD0E8C-5E3D-4FA9-84A5-11C277F2AAAF}"/>
              </a:ext>
              <a:ext uri="{C183D7F6-B498-43B3-948B-1728B52AA6E4}">
                <adec:decorative xmlns:adec="http://schemas.microsoft.com/office/drawing/2017/decorative" val="1"/>
              </a:ext>
            </a:extLst>
          </p:cNvPr>
          <p:cNvSpPr/>
          <p:nvPr>
            <p:custDataLst>
              <p:tags r:id="rId184"/>
            </p:custDataLst>
          </p:nvPr>
        </p:nvSpPr>
        <p:spPr>
          <a:xfrm>
            <a:off x="782955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5" name="Rectangle 184">
            <a:extLst>
              <a:ext uri="{FF2B5EF4-FFF2-40B4-BE49-F238E27FC236}">
                <a16:creationId xmlns:a16="http://schemas.microsoft.com/office/drawing/2014/main" id="{B56B5492-B70C-4FC5-AB29-F4F258AD9E02}"/>
              </a:ext>
              <a:ext uri="{C183D7F6-B498-43B3-948B-1728B52AA6E4}">
                <adec:decorative xmlns:adec="http://schemas.microsoft.com/office/drawing/2017/decorative" val="1"/>
              </a:ext>
            </a:extLst>
          </p:cNvPr>
          <p:cNvSpPr/>
          <p:nvPr>
            <p:custDataLst>
              <p:tags r:id="rId185"/>
            </p:custDataLst>
          </p:nvPr>
        </p:nvSpPr>
        <p:spPr>
          <a:xfrm>
            <a:off x="7918450" y="2481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6" name="Rectangle 185">
            <a:extLst>
              <a:ext uri="{FF2B5EF4-FFF2-40B4-BE49-F238E27FC236}">
                <a16:creationId xmlns:a16="http://schemas.microsoft.com/office/drawing/2014/main" id="{DBBF8873-AFFE-4DEE-8A07-5B1E3CBAE990}"/>
              </a:ext>
              <a:ext uri="{C183D7F6-B498-43B3-948B-1728B52AA6E4}">
                <adec:decorative xmlns:adec="http://schemas.microsoft.com/office/drawing/2017/decorative" val="1"/>
              </a:ext>
            </a:extLst>
          </p:cNvPr>
          <p:cNvSpPr/>
          <p:nvPr>
            <p:custDataLst>
              <p:tags r:id="rId186"/>
            </p:custDataLst>
          </p:nvPr>
        </p:nvSpPr>
        <p:spPr>
          <a:xfrm>
            <a:off x="5340350" y="2570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7" name="Rectangle 186">
            <a:extLst>
              <a:ext uri="{FF2B5EF4-FFF2-40B4-BE49-F238E27FC236}">
                <a16:creationId xmlns:a16="http://schemas.microsoft.com/office/drawing/2014/main" id="{F9CBDC6E-2076-45E2-8E95-A3F122E16F7E}"/>
              </a:ext>
              <a:ext uri="{C183D7F6-B498-43B3-948B-1728B52AA6E4}">
                <adec:decorative xmlns:adec="http://schemas.microsoft.com/office/drawing/2017/decorative" val="1"/>
              </a:ext>
            </a:extLst>
          </p:cNvPr>
          <p:cNvSpPr/>
          <p:nvPr>
            <p:custDataLst>
              <p:tags r:id="rId187"/>
            </p:custDataLst>
          </p:nvPr>
        </p:nvSpPr>
        <p:spPr>
          <a:xfrm>
            <a:off x="542925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8" name="Rectangle 187">
            <a:extLst>
              <a:ext uri="{FF2B5EF4-FFF2-40B4-BE49-F238E27FC236}">
                <a16:creationId xmlns:a16="http://schemas.microsoft.com/office/drawing/2014/main" id="{0EBB525E-4A03-480F-8B3B-6E664E54AF77}"/>
              </a:ext>
              <a:ext uri="{C183D7F6-B498-43B3-948B-1728B52AA6E4}">
                <adec:decorative xmlns:adec="http://schemas.microsoft.com/office/drawing/2017/decorative" val="1"/>
              </a:ext>
            </a:extLst>
          </p:cNvPr>
          <p:cNvSpPr/>
          <p:nvPr>
            <p:custDataLst>
              <p:tags r:id="rId188"/>
            </p:custDataLst>
          </p:nvPr>
        </p:nvSpPr>
        <p:spPr>
          <a:xfrm>
            <a:off x="551815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9" name="Rectangle 188">
            <a:extLst>
              <a:ext uri="{FF2B5EF4-FFF2-40B4-BE49-F238E27FC236}">
                <a16:creationId xmlns:a16="http://schemas.microsoft.com/office/drawing/2014/main" id="{2EBDF88A-A135-4257-818C-FE0215BEE11A}"/>
              </a:ext>
              <a:ext uri="{C183D7F6-B498-43B3-948B-1728B52AA6E4}">
                <adec:decorative xmlns:adec="http://schemas.microsoft.com/office/drawing/2017/decorative" val="1"/>
              </a:ext>
            </a:extLst>
          </p:cNvPr>
          <p:cNvSpPr/>
          <p:nvPr>
            <p:custDataLst>
              <p:tags r:id="rId189"/>
            </p:custDataLst>
          </p:nvPr>
        </p:nvSpPr>
        <p:spPr>
          <a:xfrm>
            <a:off x="560705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90" name="Rectangle 189">
            <a:extLst>
              <a:ext uri="{FF2B5EF4-FFF2-40B4-BE49-F238E27FC236}">
                <a16:creationId xmlns:a16="http://schemas.microsoft.com/office/drawing/2014/main" id="{F9B146EE-55DF-4227-99FA-38321CE6524A}"/>
              </a:ext>
              <a:ext uri="{C183D7F6-B498-43B3-948B-1728B52AA6E4}">
                <adec:decorative xmlns:adec="http://schemas.microsoft.com/office/drawing/2017/decorative" val="1"/>
              </a:ext>
            </a:extLst>
          </p:cNvPr>
          <p:cNvSpPr/>
          <p:nvPr>
            <p:custDataLst>
              <p:tags r:id="rId190"/>
            </p:custDataLst>
          </p:nvPr>
        </p:nvSpPr>
        <p:spPr>
          <a:xfrm>
            <a:off x="569595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91" name="Rectangle 190">
            <a:extLst>
              <a:ext uri="{FF2B5EF4-FFF2-40B4-BE49-F238E27FC236}">
                <a16:creationId xmlns:a16="http://schemas.microsoft.com/office/drawing/2014/main" id="{31A52DE8-EE5B-4B5A-BD82-54EF1D8654B7}"/>
              </a:ext>
              <a:ext uri="{C183D7F6-B498-43B3-948B-1728B52AA6E4}">
                <adec:decorative xmlns:adec="http://schemas.microsoft.com/office/drawing/2017/decorative" val="1"/>
              </a:ext>
            </a:extLst>
          </p:cNvPr>
          <p:cNvSpPr/>
          <p:nvPr>
            <p:custDataLst>
              <p:tags r:id="rId191"/>
            </p:custDataLst>
          </p:nvPr>
        </p:nvSpPr>
        <p:spPr>
          <a:xfrm>
            <a:off x="578485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92" name="Rectangle 191">
            <a:extLst>
              <a:ext uri="{FF2B5EF4-FFF2-40B4-BE49-F238E27FC236}">
                <a16:creationId xmlns:a16="http://schemas.microsoft.com/office/drawing/2014/main" id="{604CDA2E-EAE8-4C4B-AA83-08B30FE7043D}"/>
              </a:ext>
              <a:ext uri="{C183D7F6-B498-43B3-948B-1728B52AA6E4}">
                <adec:decorative xmlns:adec="http://schemas.microsoft.com/office/drawing/2017/decorative" val="1"/>
              </a:ext>
            </a:extLst>
          </p:cNvPr>
          <p:cNvSpPr/>
          <p:nvPr>
            <p:custDataLst>
              <p:tags r:id="rId192"/>
            </p:custDataLst>
          </p:nvPr>
        </p:nvSpPr>
        <p:spPr>
          <a:xfrm>
            <a:off x="587375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93" name="Rectangle 192">
            <a:extLst>
              <a:ext uri="{FF2B5EF4-FFF2-40B4-BE49-F238E27FC236}">
                <a16:creationId xmlns:a16="http://schemas.microsoft.com/office/drawing/2014/main" id="{5A6A2A68-8285-4223-B4C1-51D55C95647B}"/>
              </a:ext>
              <a:ext uri="{C183D7F6-B498-43B3-948B-1728B52AA6E4}">
                <adec:decorative xmlns:adec="http://schemas.microsoft.com/office/drawing/2017/decorative" val="1"/>
              </a:ext>
            </a:extLst>
          </p:cNvPr>
          <p:cNvSpPr/>
          <p:nvPr>
            <p:custDataLst>
              <p:tags r:id="rId193"/>
            </p:custDataLst>
          </p:nvPr>
        </p:nvSpPr>
        <p:spPr>
          <a:xfrm>
            <a:off x="596265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94" name="Rectangle 193">
            <a:extLst>
              <a:ext uri="{FF2B5EF4-FFF2-40B4-BE49-F238E27FC236}">
                <a16:creationId xmlns:a16="http://schemas.microsoft.com/office/drawing/2014/main" id="{A15E5BCE-01BE-401D-B9E5-B698C112FDE1}"/>
              </a:ext>
              <a:ext uri="{C183D7F6-B498-43B3-948B-1728B52AA6E4}">
                <adec:decorative xmlns:adec="http://schemas.microsoft.com/office/drawing/2017/decorative" val="1"/>
              </a:ext>
            </a:extLst>
          </p:cNvPr>
          <p:cNvSpPr/>
          <p:nvPr>
            <p:custDataLst>
              <p:tags r:id="rId194"/>
            </p:custDataLst>
          </p:nvPr>
        </p:nvSpPr>
        <p:spPr>
          <a:xfrm>
            <a:off x="6051550" y="2570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95" name="Rectangle 194">
            <a:extLst>
              <a:ext uri="{FF2B5EF4-FFF2-40B4-BE49-F238E27FC236}">
                <a16:creationId xmlns:a16="http://schemas.microsoft.com/office/drawing/2014/main" id="{C25591EA-8064-45CB-B664-73BD795D3529}"/>
              </a:ext>
              <a:ext uri="{C183D7F6-B498-43B3-948B-1728B52AA6E4}">
                <adec:decorative xmlns:adec="http://schemas.microsoft.com/office/drawing/2017/decorative" val="1"/>
              </a:ext>
            </a:extLst>
          </p:cNvPr>
          <p:cNvSpPr/>
          <p:nvPr>
            <p:custDataLst>
              <p:tags r:id="rId195"/>
            </p:custDataLst>
          </p:nvPr>
        </p:nvSpPr>
        <p:spPr>
          <a:xfrm>
            <a:off x="614045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96" name="Rectangle 195">
            <a:extLst>
              <a:ext uri="{FF2B5EF4-FFF2-40B4-BE49-F238E27FC236}">
                <a16:creationId xmlns:a16="http://schemas.microsoft.com/office/drawing/2014/main" id="{7C93B197-34EA-4DE3-9DAD-98CEADD74036}"/>
              </a:ext>
              <a:ext uri="{C183D7F6-B498-43B3-948B-1728B52AA6E4}">
                <adec:decorative xmlns:adec="http://schemas.microsoft.com/office/drawing/2017/decorative" val="1"/>
              </a:ext>
            </a:extLst>
          </p:cNvPr>
          <p:cNvSpPr/>
          <p:nvPr>
            <p:custDataLst>
              <p:tags r:id="rId196"/>
            </p:custDataLst>
          </p:nvPr>
        </p:nvSpPr>
        <p:spPr>
          <a:xfrm>
            <a:off x="6229350" y="2570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97" name="Rectangle 196">
            <a:extLst>
              <a:ext uri="{FF2B5EF4-FFF2-40B4-BE49-F238E27FC236}">
                <a16:creationId xmlns:a16="http://schemas.microsoft.com/office/drawing/2014/main" id="{D650ECFB-00E2-44B0-9CD4-B20D52D0B734}"/>
              </a:ext>
              <a:ext uri="{C183D7F6-B498-43B3-948B-1728B52AA6E4}">
                <adec:decorative xmlns:adec="http://schemas.microsoft.com/office/drawing/2017/decorative" val="1"/>
              </a:ext>
            </a:extLst>
          </p:cNvPr>
          <p:cNvSpPr/>
          <p:nvPr>
            <p:custDataLst>
              <p:tags r:id="rId197"/>
            </p:custDataLst>
          </p:nvPr>
        </p:nvSpPr>
        <p:spPr>
          <a:xfrm>
            <a:off x="631825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98" name="Rectangle 197">
            <a:extLst>
              <a:ext uri="{FF2B5EF4-FFF2-40B4-BE49-F238E27FC236}">
                <a16:creationId xmlns:a16="http://schemas.microsoft.com/office/drawing/2014/main" id="{A012FC2A-10FC-4DFA-9A32-ED02B48D2CBD}"/>
              </a:ext>
              <a:ext uri="{C183D7F6-B498-43B3-948B-1728B52AA6E4}">
                <adec:decorative xmlns:adec="http://schemas.microsoft.com/office/drawing/2017/decorative" val="1"/>
              </a:ext>
            </a:extLst>
          </p:cNvPr>
          <p:cNvSpPr/>
          <p:nvPr>
            <p:custDataLst>
              <p:tags r:id="rId198"/>
            </p:custDataLst>
          </p:nvPr>
        </p:nvSpPr>
        <p:spPr>
          <a:xfrm>
            <a:off x="6407150" y="2570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99" name="Rectangle 198">
            <a:extLst>
              <a:ext uri="{FF2B5EF4-FFF2-40B4-BE49-F238E27FC236}">
                <a16:creationId xmlns:a16="http://schemas.microsoft.com/office/drawing/2014/main" id="{021D92BE-EC85-48D7-A2A6-9401F2F90C01}"/>
              </a:ext>
              <a:ext uri="{C183D7F6-B498-43B3-948B-1728B52AA6E4}">
                <adec:decorative xmlns:adec="http://schemas.microsoft.com/office/drawing/2017/decorative" val="1"/>
              </a:ext>
            </a:extLst>
          </p:cNvPr>
          <p:cNvSpPr/>
          <p:nvPr>
            <p:custDataLst>
              <p:tags r:id="rId199"/>
            </p:custDataLst>
          </p:nvPr>
        </p:nvSpPr>
        <p:spPr>
          <a:xfrm>
            <a:off x="649605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00" name="Rectangle 199">
            <a:extLst>
              <a:ext uri="{FF2B5EF4-FFF2-40B4-BE49-F238E27FC236}">
                <a16:creationId xmlns:a16="http://schemas.microsoft.com/office/drawing/2014/main" id="{0B70A14A-5821-4340-AF25-F320C1976AD3}"/>
              </a:ext>
              <a:ext uri="{C183D7F6-B498-43B3-948B-1728B52AA6E4}">
                <adec:decorative xmlns:adec="http://schemas.microsoft.com/office/drawing/2017/decorative" val="1"/>
              </a:ext>
            </a:extLst>
          </p:cNvPr>
          <p:cNvSpPr/>
          <p:nvPr>
            <p:custDataLst>
              <p:tags r:id="rId200"/>
            </p:custDataLst>
          </p:nvPr>
        </p:nvSpPr>
        <p:spPr>
          <a:xfrm>
            <a:off x="6584950" y="2570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01" name="Rectangle 200">
            <a:extLst>
              <a:ext uri="{FF2B5EF4-FFF2-40B4-BE49-F238E27FC236}">
                <a16:creationId xmlns:a16="http://schemas.microsoft.com/office/drawing/2014/main" id="{E88209A0-99CD-4F39-9E20-D20D6DCBD5E8}"/>
              </a:ext>
              <a:ext uri="{C183D7F6-B498-43B3-948B-1728B52AA6E4}">
                <adec:decorative xmlns:adec="http://schemas.microsoft.com/office/drawing/2017/decorative" val="1"/>
              </a:ext>
            </a:extLst>
          </p:cNvPr>
          <p:cNvSpPr/>
          <p:nvPr>
            <p:custDataLst>
              <p:tags r:id="rId201"/>
            </p:custDataLst>
          </p:nvPr>
        </p:nvSpPr>
        <p:spPr>
          <a:xfrm>
            <a:off x="667385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02" name="Rectangle 201">
            <a:extLst>
              <a:ext uri="{FF2B5EF4-FFF2-40B4-BE49-F238E27FC236}">
                <a16:creationId xmlns:a16="http://schemas.microsoft.com/office/drawing/2014/main" id="{20D19702-0F90-4FCD-9C00-8EC435E901FD}"/>
              </a:ext>
              <a:ext uri="{C183D7F6-B498-43B3-948B-1728B52AA6E4}">
                <adec:decorative xmlns:adec="http://schemas.microsoft.com/office/drawing/2017/decorative" val="1"/>
              </a:ext>
            </a:extLst>
          </p:cNvPr>
          <p:cNvSpPr/>
          <p:nvPr>
            <p:custDataLst>
              <p:tags r:id="rId202"/>
            </p:custDataLst>
          </p:nvPr>
        </p:nvSpPr>
        <p:spPr>
          <a:xfrm>
            <a:off x="6762750" y="2570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03" name="Rectangle 202">
            <a:extLst>
              <a:ext uri="{FF2B5EF4-FFF2-40B4-BE49-F238E27FC236}">
                <a16:creationId xmlns:a16="http://schemas.microsoft.com/office/drawing/2014/main" id="{7B707CD4-008D-4FDA-A9B4-7CAF65F9F22E}"/>
              </a:ext>
              <a:ext uri="{C183D7F6-B498-43B3-948B-1728B52AA6E4}">
                <adec:decorative xmlns:adec="http://schemas.microsoft.com/office/drawing/2017/decorative" val="1"/>
              </a:ext>
            </a:extLst>
          </p:cNvPr>
          <p:cNvSpPr/>
          <p:nvPr>
            <p:custDataLst>
              <p:tags r:id="rId203"/>
            </p:custDataLst>
          </p:nvPr>
        </p:nvSpPr>
        <p:spPr>
          <a:xfrm>
            <a:off x="685165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04" name="Rectangle 203">
            <a:extLst>
              <a:ext uri="{FF2B5EF4-FFF2-40B4-BE49-F238E27FC236}">
                <a16:creationId xmlns:a16="http://schemas.microsoft.com/office/drawing/2014/main" id="{CD04020C-106C-45BC-B8E4-50F8E811DA3C}"/>
              </a:ext>
              <a:ext uri="{C183D7F6-B498-43B3-948B-1728B52AA6E4}">
                <adec:decorative xmlns:adec="http://schemas.microsoft.com/office/drawing/2017/decorative" val="1"/>
              </a:ext>
            </a:extLst>
          </p:cNvPr>
          <p:cNvSpPr/>
          <p:nvPr>
            <p:custDataLst>
              <p:tags r:id="rId204"/>
            </p:custDataLst>
          </p:nvPr>
        </p:nvSpPr>
        <p:spPr>
          <a:xfrm>
            <a:off x="6940550" y="2570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05" name="Rectangle 204">
            <a:extLst>
              <a:ext uri="{FF2B5EF4-FFF2-40B4-BE49-F238E27FC236}">
                <a16:creationId xmlns:a16="http://schemas.microsoft.com/office/drawing/2014/main" id="{30A351A3-A188-4ED3-97EB-1BD4EDB936D7}"/>
              </a:ext>
              <a:ext uri="{C183D7F6-B498-43B3-948B-1728B52AA6E4}">
                <adec:decorative xmlns:adec="http://schemas.microsoft.com/office/drawing/2017/decorative" val="1"/>
              </a:ext>
            </a:extLst>
          </p:cNvPr>
          <p:cNvSpPr/>
          <p:nvPr>
            <p:custDataLst>
              <p:tags r:id="rId205"/>
            </p:custDataLst>
          </p:nvPr>
        </p:nvSpPr>
        <p:spPr>
          <a:xfrm>
            <a:off x="702945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06" name="Rectangle 205">
            <a:extLst>
              <a:ext uri="{FF2B5EF4-FFF2-40B4-BE49-F238E27FC236}">
                <a16:creationId xmlns:a16="http://schemas.microsoft.com/office/drawing/2014/main" id="{6ABE5932-9CEE-40C5-AC78-55AB895359A5}"/>
              </a:ext>
              <a:ext uri="{C183D7F6-B498-43B3-948B-1728B52AA6E4}">
                <adec:decorative xmlns:adec="http://schemas.microsoft.com/office/drawing/2017/decorative" val="1"/>
              </a:ext>
            </a:extLst>
          </p:cNvPr>
          <p:cNvSpPr/>
          <p:nvPr>
            <p:custDataLst>
              <p:tags r:id="rId206"/>
            </p:custDataLst>
          </p:nvPr>
        </p:nvSpPr>
        <p:spPr>
          <a:xfrm>
            <a:off x="7118350" y="2570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07" name="Rectangle 206">
            <a:extLst>
              <a:ext uri="{FF2B5EF4-FFF2-40B4-BE49-F238E27FC236}">
                <a16:creationId xmlns:a16="http://schemas.microsoft.com/office/drawing/2014/main" id="{1C5F1BCB-85BD-4832-AA7D-DA587850C60E}"/>
              </a:ext>
              <a:ext uri="{C183D7F6-B498-43B3-948B-1728B52AA6E4}">
                <adec:decorative xmlns:adec="http://schemas.microsoft.com/office/drawing/2017/decorative" val="1"/>
              </a:ext>
            </a:extLst>
          </p:cNvPr>
          <p:cNvSpPr/>
          <p:nvPr>
            <p:custDataLst>
              <p:tags r:id="rId207"/>
            </p:custDataLst>
          </p:nvPr>
        </p:nvSpPr>
        <p:spPr>
          <a:xfrm>
            <a:off x="720725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08" name="Rectangle 207">
            <a:extLst>
              <a:ext uri="{FF2B5EF4-FFF2-40B4-BE49-F238E27FC236}">
                <a16:creationId xmlns:a16="http://schemas.microsoft.com/office/drawing/2014/main" id="{35B5605B-E3EC-495F-B8B9-D8F6B3C54398}"/>
              </a:ext>
              <a:ext uri="{C183D7F6-B498-43B3-948B-1728B52AA6E4}">
                <adec:decorative xmlns:adec="http://schemas.microsoft.com/office/drawing/2017/decorative" val="1"/>
              </a:ext>
            </a:extLst>
          </p:cNvPr>
          <p:cNvSpPr/>
          <p:nvPr>
            <p:custDataLst>
              <p:tags r:id="rId208"/>
            </p:custDataLst>
          </p:nvPr>
        </p:nvSpPr>
        <p:spPr>
          <a:xfrm>
            <a:off x="7296150" y="2570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09" name="Rectangle 208">
            <a:extLst>
              <a:ext uri="{FF2B5EF4-FFF2-40B4-BE49-F238E27FC236}">
                <a16:creationId xmlns:a16="http://schemas.microsoft.com/office/drawing/2014/main" id="{9B454796-587F-4900-8360-5499BF3E11C3}"/>
              </a:ext>
              <a:ext uri="{C183D7F6-B498-43B3-948B-1728B52AA6E4}">
                <adec:decorative xmlns:adec="http://schemas.microsoft.com/office/drawing/2017/decorative" val="1"/>
              </a:ext>
            </a:extLst>
          </p:cNvPr>
          <p:cNvSpPr/>
          <p:nvPr>
            <p:custDataLst>
              <p:tags r:id="rId209"/>
            </p:custDataLst>
          </p:nvPr>
        </p:nvSpPr>
        <p:spPr>
          <a:xfrm>
            <a:off x="738505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10" name="Rectangle 209">
            <a:extLst>
              <a:ext uri="{FF2B5EF4-FFF2-40B4-BE49-F238E27FC236}">
                <a16:creationId xmlns:a16="http://schemas.microsoft.com/office/drawing/2014/main" id="{DC8CF5F6-A07C-495D-B333-B514E8FE26A5}"/>
              </a:ext>
              <a:ext uri="{C183D7F6-B498-43B3-948B-1728B52AA6E4}">
                <adec:decorative xmlns:adec="http://schemas.microsoft.com/office/drawing/2017/decorative" val="1"/>
              </a:ext>
            </a:extLst>
          </p:cNvPr>
          <p:cNvSpPr/>
          <p:nvPr>
            <p:custDataLst>
              <p:tags r:id="rId210"/>
            </p:custDataLst>
          </p:nvPr>
        </p:nvSpPr>
        <p:spPr>
          <a:xfrm>
            <a:off x="747395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11" name="Rectangle 210">
            <a:extLst>
              <a:ext uri="{FF2B5EF4-FFF2-40B4-BE49-F238E27FC236}">
                <a16:creationId xmlns:a16="http://schemas.microsoft.com/office/drawing/2014/main" id="{52679B5F-0CD2-4274-B162-FFC05B52AE9B}"/>
              </a:ext>
              <a:ext uri="{C183D7F6-B498-43B3-948B-1728B52AA6E4}">
                <adec:decorative xmlns:adec="http://schemas.microsoft.com/office/drawing/2017/decorative" val="1"/>
              </a:ext>
            </a:extLst>
          </p:cNvPr>
          <p:cNvSpPr/>
          <p:nvPr>
            <p:custDataLst>
              <p:tags r:id="rId211"/>
            </p:custDataLst>
          </p:nvPr>
        </p:nvSpPr>
        <p:spPr>
          <a:xfrm>
            <a:off x="756285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12" name="Rectangle 211">
            <a:extLst>
              <a:ext uri="{FF2B5EF4-FFF2-40B4-BE49-F238E27FC236}">
                <a16:creationId xmlns:a16="http://schemas.microsoft.com/office/drawing/2014/main" id="{99ABA9E9-FC2B-4B82-8EE1-E2037FF37428}"/>
              </a:ext>
              <a:ext uri="{C183D7F6-B498-43B3-948B-1728B52AA6E4}">
                <adec:decorative xmlns:adec="http://schemas.microsoft.com/office/drawing/2017/decorative" val="1"/>
              </a:ext>
            </a:extLst>
          </p:cNvPr>
          <p:cNvSpPr/>
          <p:nvPr>
            <p:custDataLst>
              <p:tags r:id="rId212"/>
            </p:custDataLst>
          </p:nvPr>
        </p:nvSpPr>
        <p:spPr>
          <a:xfrm>
            <a:off x="765175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13" name="Rectangle 212">
            <a:extLst>
              <a:ext uri="{FF2B5EF4-FFF2-40B4-BE49-F238E27FC236}">
                <a16:creationId xmlns:a16="http://schemas.microsoft.com/office/drawing/2014/main" id="{63BD7712-CA8E-437F-82FA-DBCD6AD76AD6}"/>
              </a:ext>
              <a:ext uri="{C183D7F6-B498-43B3-948B-1728B52AA6E4}">
                <adec:decorative xmlns:adec="http://schemas.microsoft.com/office/drawing/2017/decorative" val="1"/>
              </a:ext>
            </a:extLst>
          </p:cNvPr>
          <p:cNvSpPr/>
          <p:nvPr>
            <p:custDataLst>
              <p:tags r:id="rId213"/>
            </p:custDataLst>
          </p:nvPr>
        </p:nvSpPr>
        <p:spPr>
          <a:xfrm>
            <a:off x="774065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14" name="Rectangle 213">
            <a:extLst>
              <a:ext uri="{FF2B5EF4-FFF2-40B4-BE49-F238E27FC236}">
                <a16:creationId xmlns:a16="http://schemas.microsoft.com/office/drawing/2014/main" id="{561A175A-FF19-47AD-8E45-1EAB5DF9F975}"/>
              </a:ext>
              <a:ext uri="{C183D7F6-B498-43B3-948B-1728B52AA6E4}">
                <adec:decorative xmlns:adec="http://schemas.microsoft.com/office/drawing/2017/decorative" val="1"/>
              </a:ext>
            </a:extLst>
          </p:cNvPr>
          <p:cNvSpPr/>
          <p:nvPr>
            <p:custDataLst>
              <p:tags r:id="rId214"/>
            </p:custDataLst>
          </p:nvPr>
        </p:nvSpPr>
        <p:spPr>
          <a:xfrm>
            <a:off x="782955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15" name="Rectangle 214">
            <a:extLst>
              <a:ext uri="{FF2B5EF4-FFF2-40B4-BE49-F238E27FC236}">
                <a16:creationId xmlns:a16="http://schemas.microsoft.com/office/drawing/2014/main" id="{C1F2AFA9-C03D-4C8C-A255-E6A07D83EEFA}"/>
              </a:ext>
              <a:ext uri="{C183D7F6-B498-43B3-948B-1728B52AA6E4}">
                <adec:decorative xmlns:adec="http://schemas.microsoft.com/office/drawing/2017/decorative" val="1"/>
              </a:ext>
            </a:extLst>
          </p:cNvPr>
          <p:cNvSpPr/>
          <p:nvPr>
            <p:custDataLst>
              <p:tags r:id="rId215"/>
            </p:custDataLst>
          </p:nvPr>
        </p:nvSpPr>
        <p:spPr>
          <a:xfrm>
            <a:off x="791845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16" name="Rectangle 215">
            <a:extLst>
              <a:ext uri="{FF2B5EF4-FFF2-40B4-BE49-F238E27FC236}">
                <a16:creationId xmlns:a16="http://schemas.microsoft.com/office/drawing/2014/main" id="{DA78A63C-8A39-4D36-81D9-974EB5B2E159}"/>
              </a:ext>
              <a:ext uri="{C183D7F6-B498-43B3-948B-1728B52AA6E4}">
                <adec:decorative xmlns:adec="http://schemas.microsoft.com/office/drawing/2017/decorative" val="1"/>
              </a:ext>
            </a:extLst>
          </p:cNvPr>
          <p:cNvSpPr/>
          <p:nvPr>
            <p:custDataLst>
              <p:tags r:id="rId216"/>
            </p:custDataLst>
          </p:nvPr>
        </p:nvSpPr>
        <p:spPr>
          <a:xfrm>
            <a:off x="5340350" y="2659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17" name="Rectangle 216">
            <a:extLst>
              <a:ext uri="{FF2B5EF4-FFF2-40B4-BE49-F238E27FC236}">
                <a16:creationId xmlns:a16="http://schemas.microsoft.com/office/drawing/2014/main" id="{364B283B-CCE4-4643-B35E-B2B53B6CE95D}"/>
              </a:ext>
              <a:ext uri="{C183D7F6-B498-43B3-948B-1728B52AA6E4}">
                <adec:decorative xmlns:adec="http://schemas.microsoft.com/office/drawing/2017/decorative" val="1"/>
              </a:ext>
            </a:extLst>
          </p:cNvPr>
          <p:cNvSpPr/>
          <p:nvPr>
            <p:custDataLst>
              <p:tags r:id="rId217"/>
            </p:custDataLst>
          </p:nvPr>
        </p:nvSpPr>
        <p:spPr>
          <a:xfrm>
            <a:off x="5429250" y="2659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18" name="Rectangle 217">
            <a:extLst>
              <a:ext uri="{FF2B5EF4-FFF2-40B4-BE49-F238E27FC236}">
                <a16:creationId xmlns:a16="http://schemas.microsoft.com/office/drawing/2014/main" id="{5D2754D2-02F7-45D0-B6B7-27EDAB8FE79D}"/>
              </a:ext>
              <a:ext uri="{C183D7F6-B498-43B3-948B-1728B52AA6E4}">
                <adec:decorative xmlns:adec="http://schemas.microsoft.com/office/drawing/2017/decorative" val="1"/>
              </a:ext>
            </a:extLst>
          </p:cNvPr>
          <p:cNvSpPr/>
          <p:nvPr>
            <p:custDataLst>
              <p:tags r:id="rId218"/>
            </p:custDataLst>
          </p:nvPr>
        </p:nvSpPr>
        <p:spPr>
          <a:xfrm>
            <a:off x="5518150" y="2659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19" name="Rectangle 218">
            <a:extLst>
              <a:ext uri="{FF2B5EF4-FFF2-40B4-BE49-F238E27FC236}">
                <a16:creationId xmlns:a16="http://schemas.microsoft.com/office/drawing/2014/main" id="{4085CA67-9D05-4FEC-AE49-C45BAF63F403}"/>
              </a:ext>
              <a:ext uri="{C183D7F6-B498-43B3-948B-1728B52AA6E4}">
                <adec:decorative xmlns:adec="http://schemas.microsoft.com/office/drawing/2017/decorative" val="1"/>
              </a:ext>
            </a:extLst>
          </p:cNvPr>
          <p:cNvSpPr/>
          <p:nvPr>
            <p:custDataLst>
              <p:tags r:id="rId219"/>
            </p:custDataLst>
          </p:nvPr>
        </p:nvSpPr>
        <p:spPr>
          <a:xfrm>
            <a:off x="5607050" y="2659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0" name="Rectangle 219">
            <a:extLst>
              <a:ext uri="{FF2B5EF4-FFF2-40B4-BE49-F238E27FC236}">
                <a16:creationId xmlns:a16="http://schemas.microsoft.com/office/drawing/2014/main" id="{38F0F4B5-09FF-424B-B5D7-D09B33EE272F}"/>
              </a:ext>
              <a:ext uri="{C183D7F6-B498-43B3-948B-1728B52AA6E4}">
                <adec:decorative xmlns:adec="http://schemas.microsoft.com/office/drawing/2017/decorative" val="1"/>
              </a:ext>
            </a:extLst>
          </p:cNvPr>
          <p:cNvSpPr/>
          <p:nvPr>
            <p:custDataLst>
              <p:tags r:id="rId220"/>
            </p:custDataLst>
          </p:nvPr>
        </p:nvSpPr>
        <p:spPr>
          <a:xfrm>
            <a:off x="5695950" y="2659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1" name="Rectangle 220">
            <a:extLst>
              <a:ext uri="{FF2B5EF4-FFF2-40B4-BE49-F238E27FC236}">
                <a16:creationId xmlns:a16="http://schemas.microsoft.com/office/drawing/2014/main" id="{94F02AE9-1539-49A6-97AF-4A67D64D8B72}"/>
              </a:ext>
              <a:ext uri="{C183D7F6-B498-43B3-948B-1728B52AA6E4}">
                <adec:decorative xmlns:adec="http://schemas.microsoft.com/office/drawing/2017/decorative" val="1"/>
              </a:ext>
            </a:extLst>
          </p:cNvPr>
          <p:cNvSpPr/>
          <p:nvPr>
            <p:custDataLst>
              <p:tags r:id="rId221"/>
            </p:custDataLst>
          </p:nvPr>
        </p:nvSpPr>
        <p:spPr>
          <a:xfrm>
            <a:off x="5784850" y="2659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2" name="Rectangle 221">
            <a:extLst>
              <a:ext uri="{FF2B5EF4-FFF2-40B4-BE49-F238E27FC236}">
                <a16:creationId xmlns:a16="http://schemas.microsoft.com/office/drawing/2014/main" id="{1A265A2B-258E-4227-9893-996DABE6229F}"/>
              </a:ext>
              <a:ext uri="{C183D7F6-B498-43B3-948B-1728B52AA6E4}">
                <adec:decorative xmlns:adec="http://schemas.microsoft.com/office/drawing/2017/decorative" val="1"/>
              </a:ext>
            </a:extLst>
          </p:cNvPr>
          <p:cNvSpPr/>
          <p:nvPr>
            <p:custDataLst>
              <p:tags r:id="rId222"/>
            </p:custDataLst>
          </p:nvPr>
        </p:nvSpPr>
        <p:spPr>
          <a:xfrm>
            <a:off x="5873750" y="2659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3" name="Rectangle 222">
            <a:extLst>
              <a:ext uri="{FF2B5EF4-FFF2-40B4-BE49-F238E27FC236}">
                <a16:creationId xmlns:a16="http://schemas.microsoft.com/office/drawing/2014/main" id="{78537A74-7D96-4674-A25D-652BB134BAB2}"/>
              </a:ext>
              <a:ext uri="{C183D7F6-B498-43B3-948B-1728B52AA6E4}">
                <adec:decorative xmlns:adec="http://schemas.microsoft.com/office/drawing/2017/decorative" val="1"/>
              </a:ext>
            </a:extLst>
          </p:cNvPr>
          <p:cNvSpPr/>
          <p:nvPr>
            <p:custDataLst>
              <p:tags r:id="rId223"/>
            </p:custDataLst>
          </p:nvPr>
        </p:nvSpPr>
        <p:spPr>
          <a:xfrm>
            <a:off x="5962650" y="2659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4" name="Rectangle 223">
            <a:extLst>
              <a:ext uri="{FF2B5EF4-FFF2-40B4-BE49-F238E27FC236}">
                <a16:creationId xmlns:a16="http://schemas.microsoft.com/office/drawing/2014/main" id="{A9D3350E-EAEA-4515-A3F0-D4D918F15E3F}"/>
              </a:ext>
              <a:ext uri="{C183D7F6-B498-43B3-948B-1728B52AA6E4}">
                <adec:decorative xmlns:adec="http://schemas.microsoft.com/office/drawing/2017/decorative" val="1"/>
              </a:ext>
            </a:extLst>
          </p:cNvPr>
          <p:cNvSpPr/>
          <p:nvPr>
            <p:custDataLst>
              <p:tags r:id="rId224"/>
            </p:custDataLst>
          </p:nvPr>
        </p:nvSpPr>
        <p:spPr>
          <a:xfrm>
            <a:off x="6051550" y="2659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5" name="Rectangle 224">
            <a:extLst>
              <a:ext uri="{FF2B5EF4-FFF2-40B4-BE49-F238E27FC236}">
                <a16:creationId xmlns:a16="http://schemas.microsoft.com/office/drawing/2014/main" id="{05F82BAB-5BE7-45CF-885C-5F6CA88D4BF1}"/>
              </a:ext>
              <a:ext uri="{C183D7F6-B498-43B3-948B-1728B52AA6E4}">
                <adec:decorative xmlns:adec="http://schemas.microsoft.com/office/drawing/2017/decorative" val="1"/>
              </a:ext>
            </a:extLst>
          </p:cNvPr>
          <p:cNvSpPr/>
          <p:nvPr>
            <p:custDataLst>
              <p:tags r:id="rId225"/>
            </p:custDataLst>
          </p:nvPr>
        </p:nvSpPr>
        <p:spPr>
          <a:xfrm>
            <a:off x="6140450" y="2659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6" name="Rectangle 225">
            <a:extLst>
              <a:ext uri="{FF2B5EF4-FFF2-40B4-BE49-F238E27FC236}">
                <a16:creationId xmlns:a16="http://schemas.microsoft.com/office/drawing/2014/main" id="{421ACFE4-68C1-4556-B739-4580382A3A10}"/>
              </a:ext>
              <a:ext uri="{C183D7F6-B498-43B3-948B-1728B52AA6E4}">
                <adec:decorative xmlns:adec="http://schemas.microsoft.com/office/drawing/2017/decorative" val="1"/>
              </a:ext>
            </a:extLst>
          </p:cNvPr>
          <p:cNvSpPr/>
          <p:nvPr>
            <p:custDataLst>
              <p:tags r:id="rId226"/>
            </p:custDataLst>
          </p:nvPr>
        </p:nvSpPr>
        <p:spPr>
          <a:xfrm>
            <a:off x="6229350" y="2659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7" name="Rectangle 226">
            <a:extLst>
              <a:ext uri="{FF2B5EF4-FFF2-40B4-BE49-F238E27FC236}">
                <a16:creationId xmlns:a16="http://schemas.microsoft.com/office/drawing/2014/main" id="{CD1FEB0D-5D28-4870-B6DD-46475EE94384}"/>
              </a:ext>
              <a:ext uri="{C183D7F6-B498-43B3-948B-1728B52AA6E4}">
                <adec:decorative xmlns:adec="http://schemas.microsoft.com/office/drawing/2017/decorative" val="1"/>
              </a:ext>
            </a:extLst>
          </p:cNvPr>
          <p:cNvSpPr/>
          <p:nvPr>
            <p:custDataLst>
              <p:tags r:id="rId227"/>
            </p:custDataLst>
          </p:nvPr>
        </p:nvSpPr>
        <p:spPr>
          <a:xfrm>
            <a:off x="6318250" y="2659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8" name="Rectangle 227">
            <a:extLst>
              <a:ext uri="{FF2B5EF4-FFF2-40B4-BE49-F238E27FC236}">
                <a16:creationId xmlns:a16="http://schemas.microsoft.com/office/drawing/2014/main" id="{77C1C020-2EA5-4CD6-9B54-D2401EED5355}"/>
              </a:ext>
              <a:ext uri="{C183D7F6-B498-43B3-948B-1728B52AA6E4}">
                <adec:decorative xmlns:adec="http://schemas.microsoft.com/office/drawing/2017/decorative" val="1"/>
              </a:ext>
            </a:extLst>
          </p:cNvPr>
          <p:cNvSpPr/>
          <p:nvPr>
            <p:custDataLst>
              <p:tags r:id="rId228"/>
            </p:custDataLst>
          </p:nvPr>
        </p:nvSpPr>
        <p:spPr>
          <a:xfrm>
            <a:off x="6407150" y="2659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9" name="Rectangle 228">
            <a:extLst>
              <a:ext uri="{FF2B5EF4-FFF2-40B4-BE49-F238E27FC236}">
                <a16:creationId xmlns:a16="http://schemas.microsoft.com/office/drawing/2014/main" id="{AB846C57-C22C-4CEC-BFEC-1768A5DA67D3}"/>
              </a:ext>
              <a:ext uri="{C183D7F6-B498-43B3-948B-1728B52AA6E4}">
                <adec:decorative xmlns:adec="http://schemas.microsoft.com/office/drawing/2017/decorative" val="1"/>
              </a:ext>
            </a:extLst>
          </p:cNvPr>
          <p:cNvSpPr/>
          <p:nvPr>
            <p:custDataLst>
              <p:tags r:id="rId229"/>
            </p:custDataLst>
          </p:nvPr>
        </p:nvSpPr>
        <p:spPr>
          <a:xfrm>
            <a:off x="6496050" y="2659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0" name="Rectangle 229">
            <a:extLst>
              <a:ext uri="{FF2B5EF4-FFF2-40B4-BE49-F238E27FC236}">
                <a16:creationId xmlns:a16="http://schemas.microsoft.com/office/drawing/2014/main" id="{48AA397F-3212-4990-BDA8-9D9515AA7313}"/>
              </a:ext>
              <a:ext uri="{C183D7F6-B498-43B3-948B-1728B52AA6E4}">
                <adec:decorative xmlns:adec="http://schemas.microsoft.com/office/drawing/2017/decorative" val="1"/>
              </a:ext>
            </a:extLst>
          </p:cNvPr>
          <p:cNvSpPr/>
          <p:nvPr>
            <p:custDataLst>
              <p:tags r:id="rId230"/>
            </p:custDataLst>
          </p:nvPr>
        </p:nvSpPr>
        <p:spPr>
          <a:xfrm>
            <a:off x="6584950" y="2659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1" name="Rectangle 230">
            <a:extLst>
              <a:ext uri="{FF2B5EF4-FFF2-40B4-BE49-F238E27FC236}">
                <a16:creationId xmlns:a16="http://schemas.microsoft.com/office/drawing/2014/main" id="{579F68F8-A4A9-44DF-A5BD-4FF3CAF9A440}"/>
              </a:ext>
              <a:ext uri="{C183D7F6-B498-43B3-948B-1728B52AA6E4}">
                <adec:decorative xmlns:adec="http://schemas.microsoft.com/office/drawing/2017/decorative" val="1"/>
              </a:ext>
            </a:extLst>
          </p:cNvPr>
          <p:cNvSpPr/>
          <p:nvPr>
            <p:custDataLst>
              <p:tags r:id="rId231"/>
            </p:custDataLst>
          </p:nvPr>
        </p:nvSpPr>
        <p:spPr>
          <a:xfrm>
            <a:off x="6673850" y="2659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2" name="Rectangle 231">
            <a:extLst>
              <a:ext uri="{FF2B5EF4-FFF2-40B4-BE49-F238E27FC236}">
                <a16:creationId xmlns:a16="http://schemas.microsoft.com/office/drawing/2014/main" id="{3897BD91-B0FD-4088-A395-194FEAE55D79}"/>
              </a:ext>
              <a:ext uri="{C183D7F6-B498-43B3-948B-1728B52AA6E4}">
                <adec:decorative xmlns:adec="http://schemas.microsoft.com/office/drawing/2017/decorative" val="1"/>
              </a:ext>
            </a:extLst>
          </p:cNvPr>
          <p:cNvSpPr/>
          <p:nvPr>
            <p:custDataLst>
              <p:tags r:id="rId232"/>
            </p:custDataLst>
          </p:nvPr>
        </p:nvSpPr>
        <p:spPr>
          <a:xfrm>
            <a:off x="6762750" y="2659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3" name="Rectangle 232">
            <a:extLst>
              <a:ext uri="{FF2B5EF4-FFF2-40B4-BE49-F238E27FC236}">
                <a16:creationId xmlns:a16="http://schemas.microsoft.com/office/drawing/2014/main" id="{E7488968-8277-4C23-BFBA-3B43A8D70838}"/>
              </a:ext>
              <a:ext uri="{C183D7F6-B498-43B3-948B-1728B52AA6E4}">
                <adec:decorative xmlns:adec="http://schemas.microsoft.com/office/drawing/2017/decorative" val="1"/>
              </a:ext>
            </a:extLst>
          </p:cNvPr>
          <p:cNvSpPr/>
          <p:nvPr>
            <p:custDataLst>
              <p:tags r:id="rId233"/>
            </p:custDataLst>
          </p:nvPr>
        </p:nvSpPr>
        <p:spPr>
          <a:xfrm>
            <a:off x="6851650" y="2659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4" name="Rectangle 233">
            <a:extLst>
              <a:ext uri="{FF2B5EF4-FFF2-40B4-BE49-F238E27FC236}">
                <a16:creationId xmlns:a16="http://schemas.microsoft.com/office/drawing/2014/main" id="{E8EC7E22-C4B7-4388-8E92-3CB3E4FD5567}"/>
              </a:ext>
              <a:ext uri="{C183D7F6-B498-43B3-948B-1728B52AA6E4}">
                <adec:decorative xmlns:adec="http://schemas.microsoft.com/office/drawing/2017/decorative" val="1"/>
              </a:ext>
            </a:extLst>
          </p:cNvPr>
          <p:cNvSpPr/>
          <p:nvPr>
            <p:custDataLst>
              <p:tags r:id="rId234"/>
            </p:custDataLst>
          </p:nvPr>
        </p:nvSpPr>
        <p:spPr>
          <a:xfrm>
            <a:off x="6940550" y="2659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5" name="Rectangle 234">
            <a:extLst>
              <a:ext uri="{FF2B5EF4-FFF2-40B4-BE49-F238E27FC236}">
                <a16:creationId xmlns:a16="http://schemas.microsoft.com/office/drawing/2014/main" id="{D8630EF6-F268-45B8-AC8A-5F5645E7BF98}"/>
              </a:ext>
              <a:ext uri="{C183D7F6-B498-43B3-948B-1728B52AA6E4}">
                <adec:decorative xmlns:adec="http://schemas.microsoft.com/office/drawing/2017/decorative" val="1"/>
              </a:ext>
            </a:extLst>
          </p:cNvPr>
          <p:cNvSpPr/>
          <p:nvPr>
            <p:custDataLst>
              <p:tags r:id="rId235"/>
            </p:custDataLst>
          </p:nvPr>
        </p:nvSpPr>
        <p:spPr>
          <a:xfrm>
            <a:off x="7029450" y="2659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6" name="Rectangle 235">
            <a:extLst>
              <a:ext uri="{FF2B5EF4-FFF2-40B4-BE49-F238E27FC236}">
                <a16:creationId xmlns:a16="http://schemas.microsoft.com/office/drawing/2014/main" id="{DDC5DE5A-F740-48E6-B590-4B6853B845E4}"/>
              </a:ext>
              <a:ext uri="{C183D7F6-B498-43B3-948B-1728B52AA6E4}">
                <adec:decorative xmlns:adec="http://schemas.microsoft.com/office/drawing/2017/decorative" val="1"/>
              </a:ext>
            </a:extLst>
          </p:cNvPr>
          <p:cNvSpPr/>
          <p:nvPr>
            <p:custDataLst>
              <p:tags r:id="rId236"/>
            </p:custDataLst>
          </p:nvPr>
        </p:nvSpPr>
        <p:spPr>
          <a:xfrm>
            <a:off x="7118350" y="2659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7" name="Rectangle 236">
            <a:extLst>
              <a:ext uri="{FF2B5EF4-FFF2-40B4-BE49-F238E27FC236}">
                <a16:creationId xmlns:a16="http://schemas.microsoft.com/office/drawing/2014/main" id="{FA817D42-9ACB-42D3-92B3-E58079D82A26}"/>
              </a:ext>
              <a:ext uri="{C183D7F6-B498-43B3-948B-1728B52AA6E4}">
                <adec:decorative xmlns:adec="http://schemas.microsoft.com/office/drawing/2017/decorative" val="1"/>
              </a:ext>
            </a:extLst>
          </p:cNvPr>
          <p:cNvSpPr/>
          <p:nvPr>
            <p:custDataLst>
              <p:tags r:id="rId237"/>
            </p:custDataLst>
          </p:nvPr>
        </p:nvSpPr>
        <p:spPr>
          <a:xfrm>
            <a:off x="7207250" y="2659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8" name="Rectangle 237">
            <a:extLst>
              <a:ext uri="{FF2B5EF4-FFF2-40B4-BE49-F238E27FC236}">
                <a16:creationId xmlns:a16="http://schemas.microsoft.com/office/drawing/2014/main" id="{1FCB83B4-4567-4190-9F7C-ADA7E2D5599F}"/>
              </a:ext>
              <a:ext uri="{C183D7F6-B498-43B3-948B-1728B52AA6E4}">
                <adec:decorative xmlns:adec="http://schemas.microsoft.com/office/drawing/2017/decorative" val="1"/>
              </a:ext>
            </a:extLst>
          </p:cNvPr>
          <p:cNvSpPr/>
          <p:nvPr>
            <p:custDataLst>
              <p:tags r:id="rId238"/>
            </p:custDataLst>
          </p:nvPr>
        </p:nvSpPr>
        <p:spPr>
          <a:xfrm>
            <a:off x="5340350" y="2748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9" name="Rectangle 238">
            <a:extLst>
              <a:ext uri="{FF2B5EF4-FFF2-40B4-BE49-F238E27FC236}">
                <a16:creationId xmlns:a16="http://schemas.microsoft.com/office/drawing/2014/main" id="{CBD9786A-8FAE-4F93-9A14-8AAC8368ADA0}"/>
              </a:ext>
              <a:ext uri="{C183D7F6-B498-43B3-948B-1728B52AA6E4}">
                <adec:decorative xmlns:adec="http://schemas.microsoft.com/office/drawing/2017/decorative" val="1"/>
              </a:ext>
            </a:extLst>
          </p:cNvPr>
          <p:cNvSpPr/>
          <p:nvPr>
            <p:custDataLst>
              <p:tags r:id="rId239"/>
            </p:custDataLst>
          </p:nvPr>
        </p:nvSpPr>
        <p:spPr>
          <a:xfrm>
            <a:off x="5429250" y="2748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0" name="Rectangle 239">
            <a:extLst>
              <a:ext uri="{FF2B5EF4-FFF2-40B4-BE49-F238E27FC236}">
                <a16:creationId xmlns:a16="http://schemas.microsoft.com/office/drawing/2014/main" id="{769DC277-DAF5-4BC8-9A39-774D7F38C2AE}"/>
              </a:ext>
              <a:ext uri="{C183D7F6-B498-43B3-948B-1728B52AA6E4}">
                <adec:decorative xmlns:adec="http://schemas.microsoft.com/office/drawing/2017/decorative" val="1"/>
              </a:ext>
            </a:extLst>
          </p:cNvPr>
          <p:cNvSpPr/>
          <p:nvPr>
            <p:custDataLst>
              <p:tags r:id="rId240"/>
            </p:custDataLst>
          </p:nvPr>
        </p:nvSpPr>
        <p:spPr>
          <a:xfrm>
            <a:off x="5518150" y="2748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1" name="Rectangle 240">
            <a:extLst>
              <a:ext uri="{FF2B5EF4-FFF2-40B4-BE49-F238E27FC236}">
                <a16:creationId xmlns:a16="http://schemas.microsoft.com/office/drawing/2014/main" id="{78724E23-8285-446E-9DA8-75D05F392B51}"/>
              </a:ext>
              <a:ext uri="{C183D7F6-B498-43B3-948B-1728B52AA6E4}">
                <adec:decorative xmlns:adec="http://schemas.microsoft.com/office/drawing/2017/decorative" val="1"/>
              </a:ext>
            </a:extLst>
          </p:cNvPr>
          <p:cNvSpPr/>
          <p:nvPr>
            <p:custDataLst>
              <p:tags r:id="rId241"/>
            </p:custDataLst>
          </p:nvPr>
        </p:nvSpPr>
        <p:spPr>
          <a:xfrm>
            <a:off x="5607050" y="2748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2" name="Rectangle 241">
            <a:extLst>
              <a:ext uri="{FF2B5EF4-FFF2-40B4-BE49-F238E27FC236}">
                <a16:creationId xmlns:a16="http://schemas.microsoft.com/office/drawing/2014/main" id="{F88E910E-667D-4CC2-ACC2-28BAFDC37D67}"/>
              </a:ext>
              <a:ext uri="{C183D7F6-B498-43B3-948B-1728B52AA6E4}">
                <adec:decorative xmlns:adec="http://schemas.microsoft.com/office/drawing/2017/decorative" val="1"/>
              </a:ext>
            </a:extLst>
          </p:cNvPr>
          <p:cNvSpPr/>
          <p:nvPr>
            <p:custDataLst>
              <p:tags r:id="rId242"/>
            </p:custDataLst>
          </p:nvPr>
        </p:nvSpPr>
        <p:spPr>
          <a:xfrm>
            <a:off x="5695950" y="2748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3" name="Rectangle 242">
            <a:extLst>
              <a:ext uri="{FF2B5EF4-FFF2-40B4-BE49-F238E27FC236}">
                <a16:creationId xmlns:a16="http://schemas.microsoft.com/office/drawing/2014/main" id="{7AD458E3-6CF5-4B21-ADD8-9D89BEB33083}"/>
              </a:ext>
              <a:ext uri="{C183D7F6-B498-43B3-948B-1728B52AA6E4}">
                <adec:decorative xmlns:adec="http://schemas.microsoft.com/office/drawing/2017/decorative" val="1"/>
              </a:ext>
            </a:extLst>
          </p:cNvPr>
          <p:cNvSpPr/>
          <p:nvPr>
            <p:custDataLst>
              <p:tags r:id="rId243"/>
            </p:custDataLst>
          </p:nvPr>
        </p:nvSpPr>
        <p:spPr>
          <a:xfrm>
            <a:off x="5784850" y="2748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4" name="Rectangle 243">
            <a:extLst>
              <a:ext uri="{FF2B5EF4-FFF2-40B4-BE49-F238E27FC236}">
                <a16:creationId xmlns:a16="http://schemas.microsoft.com/office/drawing/2014/main" id="{E4AE3E81-97FD-40DA-9AB8-B4335C7C9FFD}"/>
              </a:ext>
              <a:ext uri="{C183D7F6-B498-43B3-948B-1728B52AA6E4}">
                <adec:decorative xmlns:adec="http://schemas.microsoft.com/office/drawing/2017/decorative" val="1"/>
              </a:ext>
            </a:extLst>
          </p:cNvPr>
          <p:cNvSpPr/>
          <p:nvPr>
            <p:custDataLst>
              <p:tags r:id="rId244"/>
            </p:custDataLst>
          </p:nvPr>
        </p:nvSpPr>
        <p:spPr>
          <a:xfrm>
            <a:off x="5873750" y="2748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5" name="Rectangle 244">
            <a:extLst>
              <a:ext uri="{FF2B5EF4-FFF2-40B4-BE49-F238E27FC236}">
                <a16:creationId xmlns:a16="http://schemas.microsoft.com/office/drawing/2014/main" id="{304FD82A-4B96-4DBC-912A-C5A2D7B05BC5}"/>
              </a:ext>
              <a:ext uri="{C183D7F6-B498-43B3-948B-1728B52AA6E4}">
                <adec:decorative xmlns:adec="http://schemas.microsoft.com/office/drawing/2017/decorative" val="1"/>
              </a:ext>
            </a:extLst>
          </p:cNvPr>
          <p:cNvSpPr/>
          <p:nvPr>
            <p:custDataLst>
              <p:tags r:id="rId245"/>
            </p:custDataLst>
          </p:nvPr>
        </p:nvSpPr>
        <p:spPr>
          <a:xfrm>
            <a:off x="5962650" y="2748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6" name="Rectangle 245">
            <a:extLst>
              <a:ext uri="{FF2B5EF4-FFF2-40B4-BE49-F238E27FC236}">
                <a16:creationId xmlns:a16="http://schemas.microsoft.com/office/drawing/2014/main" id="{C986F7EB-ED36-4B54-9C46-9872EA19DF59}"/>
              </a:ext>
              <a:ext uri="{C183D7F6-B498-43B3-948B-1728B52AA6E4}">
                <adec:decorative xmlns:adec="http://schemas.microsoft.com/office/drawing/2017/decorative" val="1"/>
              </a:ext>
            </a:extLst>
          </p:cNvPr>
          <p:cNvSpPr/>
          <p:nvPr>
            <p:custDataLst>
              <p:tags r:id="rId246"/>
            </p:custDataLst>
          </p:nvPr>
        </p:nvSpPr>
        <p:spPr>
          <a:xfrm>
            <a:off x="6051550" y="2748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7" name="Rectangle 246">
            <a:extLst>
              <a:ext uri="{FF2B5EF4-FFF2-40B4-BE49-F238E27FC236}">
                <a16:creationId xmlns:a16="http://schemas.microsoft.com/office/drawing/2014/main" id="{2773CF5A-AAD3-4DED-961D-A0FFAB74716D}"/>
              </a:ext>
              <a:ext uri="{C183D7F6-B498-43B3-948B-1728B52AA6E4}">
                <adec:decorative xmlns:adec="http://schemas.microsoft.com/office/drawing/2017/decorative" val="1"/>
              </a:ext>
            </a:extLst>
          </p:cNvPr>
          <p:cNvSpPr/>
          <p:nvPr>
            <p:custDataLst>
              <p:tags r:id="rId247"/>
            </p:custDataLst>
          </p:nvPr>
        </p:nvSpPr>
        <p:spPr>
          <a:xfrm>
            <a:off x="6140450" y="2748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8" name="Rectangle 247">
            <a:extLst>
              <a:ext uri="{FF2B5EF4-FFF2-40B4-BE49-F238E27FC236}">
                <a16:creationId xmlns:a16="http://schemas.microsoft.com/office/drawing/2014/main" id="{5D000E6E-508E-4B88-B052-21ACE768982B}"/>
              </a:ext>
              <a:ext uri="{C183D7F6-B498-43B3-948B-1728B52AA6E4}">
                <adec:decorative xmlns:adec="http://schemas.microsoft.com/office/drawing/2017/decorative" val="1"/>
              </a:ext>
            </a:extLst>
          </p:cNvPr>
          <p:cNvSpPr/>
          <p:nvPr>
            <p:custDataLst>
              <p:tags r:id="rId248"/>
            </p:custDataLst>
          </p:nvPr>
        </p:nvSpPr>
        <p:spPr>
          <a:xfrm>
            <a:off x="6229350" y="2748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9" name="Rectangle 248">
            <a:extLst>
              <a:ext uri="{FF2B5EF4-FFF2-40B4-BE49-F238E27FC236}">
                <a16:creationId xmlns:a16="http://schemas.microsoft.com/office/drawing/2014/main" id="{900A4A9C-325E-43F5-99CE-819505473936}"/>
              </a:ext>
              <a:ext uri="{C183D7F6-B498-43B3-948B-1728B52AA6E4}">
                <adec:decorative xmlns:adec="http://schemas.microsoft.com/office/drawing/2017/decorative" val="1"/>
              </a:ext>
            </a:extLst>
          </p:cNvPr>
          <p:cNvSpPr/>
          <p:nvPr>
            <p:custDataLst>
              <p:tags r:id="rId249"/>
            </p:custDataLst>
          </p:nvPr>
        </p:nvSpPr>
        <p:spPr>
          <a:xfrm>
            <a:off x="6318250" y="2748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50" name="Rectangle 249">
            <a:extLst>
              <a:ext uri="{FF2B5EF4-FFF2-40B4-BE49-F238E27FC236}">
                <a16:creationId xmlns:a16="http://schemas.microsoft.com/office/drawing/2014/main" id="{3629F8C0-8F62-4B63-8D82-4A6C20BCFC8D}"/>
              </a:ext>
              <a:ext uri="{C183D7F6-B498-43B3-948B-1728B52AA6E4}">
                <adec:decorative xmlns:adec="http://schemas.microsoft.com/office/drawing/2017/decorative" val="1"/>
              </a:ext>
            </a:extLst>
          </p:cNvPr>
          <p:cNvSpPr/>
          <p:nvPr>
            <p:custDataLst>
              <p:tags r:id="rId250"/>
            </p:custDataLst>
          </p:nvPr>
        </p:nvSpPr>
        <p:spPr>
          <a:xfrm>
            <a:off x="6407150" y="2748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51" name="Rectangle 250">
            <a:extLst>
              <a:ext uri="{FF2B5EF4-FFF2-40B4-BE49-F238E27FC236}">
                <a16:creationId xmlns:a16="http://schemas.microsoft.com/office/drawing/2014/main" id="{D1AED3F0-ED00-4872-B60F-266D1C10BD12}"/>
              </a:ext>
              <a:ext uri="{C183D7F6-B498-43B3-948B-1728B52AA6E4}">
                <adec:decorative xmlns:adec="http://schemas.microsoft.com/office/drawing/2017/decorative" val="1"/>
              </a:ext>
            </a:extLst>
          </p:cNvPr>
          <p:cNvSpPr/>
          <p:nvPr>
            <p:custDataLst>
              <p:tags r:id="rId251"/>
            </p:custDataLst>
          </p:nvPr>
        </p:nvSpPr>
        <p:spPr>
          <a:xfrm>
            <a:off x="6496050" y="2748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52" name="Rectangle 251">
            <a:extLst>
              <a:ext uri="{FF2B5EF4-FFF2-40B4-BE49-F238E27FC236}">
                <a16:creationId xmlns:a16="http://schemas.microsoft.com/office/drawing/2014/main" id="{4F4A29AB-20D2-492D-82B4-485468F3BC05}"/>
              </a:ext>
              <a:ext uri="{C183D7F6-B498-43B3-948B-1728B52AA6E4}">
                <adec:decorative xmlns:adec="http://schemas.microsoft.com/office/drawing/2017/decorative" val="1"/>
              </a:ext>
            </a:extLst>
          </p:cNvPr>
          <p:cNvSpPr/>
          <p:nvPr>
            <p:custDataLst>
              <p:tags r:id="rId252"/>
            </p:custDataLst>
          </p:nvPr>
        </p:nvSpPr>
        <p:spPr>
          <a:xfrm>
            <a:off x="6584950" y="2748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53" name="Rectangle 252">
            <a:extLst>
              <a:ext uri="{FF2B5EF4-FFF2-40B4-BE49-F238E27FC236}">
                <a16:creationId xmlns:a16="http://schemas.microsoft.com/office/drawing/2014/main" id="{0A825F23-61AE-477C-8949-26674E4529BC}"/>
              </a:ext>
              <a:ext uri="{C183D7F6-B498-43B3-948B-1728B52AA6E4}">
                <adec:decorative xmlns:adec="http://schemas.microsoft.com/office/drawing/2017/decorative" val="1"/>
              </a:ext>
            </a:extLst>
          </p:cNvPr>
          <p:cNvSpPr/>
          <p:nvPr>
            <p:custDataLst>
              <p:tags r:id="rId253"/>
            </p:custDataLst>
          </p:nvPr>
        </p:nvSpPr>
        <p:spPr>
          <a:xfrm>
            <a:off x="6673850" y="2748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54" name="Rectangle 253">
            <a:extLst>
              <a:ext uri="{FF2B5EF4-FFF2-40B4-BE49-F238E27FC236}">
                <a16:creationId xmlns:a16="http://schemas.microsoft.com/office/drawing/2014/main" id="{D8C78659-4281-405B-89D1-EF024CFAB493}"/>
              </a:ext>
              <a:ext uri="{C183D7F6-B498-43B3-948B-1728B52AA6E4}">
                <adec:decorative xmlns:adec="http://schemas.microsoft.com/office/drawing/2017/decorative" val="1"/>
              </a:ext>
            </a:extLst>
          </p:cNvPr>
          <p:cNvSpPr/>
          <p:nvPr>
            <p:custDataLst>
              <p:tags r:id="rId254"/>
            </p:custDataLst>
          </p:nvPr>
        </p:nvSpPr>
        <p:spPr>
          <a:xfrm>
            <a:off x="6762750" y="2748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55" name="Rectangle 254">
            <a:extLst>
              <a:ext uri="{FF2B5EF4-FFF2-40B4-BE49-F238E27FC236}">
                <a16:creationId xmlns:a16="http://schemas.microsoft.com/office/drawing/2014/main" id="{A88416BC-33A3-44E3-8239-CCD78CFF6201}"/>
              </a:ext>
              <a:ext uri="{C183D7F6-B498-43B3-948B-1728B52AA6E4}">
                <adec:decorative xmlns:adec="http://schemas.microsoft.com/office/drawing/2017/decorative" val="1"/>
              </a:ext>
            </a:extLst>
          </p:cNvPr>
          <p:cNvSpPr/>
          <p:nvPr>
            <p:custDataLst>
              <p:tags r:id="rId255"/>
            </p:custDataLst>
          </p:nvPr>
        </p:nvSpPr>
        <p:spPr>
          <a:xfrm>
            <a:off x="6851650" y="2748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56" name="Rectangle 255">
            <a:extLst>
              <a:ext uri="{FF2B5EF4-FFF2-40B4-BE49-F238E27FC236}">
                <a16:creationId xmlns:a16="http://schemas.microsoft.com/office/drawing/2014/main" id="{431EE504-A4BE-46B6-943F-3F0212A35FDE}"/>
              </a:ext>
              <a:ext uri="{C183D7F6-B498-43B3-948B-1728B52AA6E4}">
                <adec:decorative xmlns:adec="http://schemas.microsoft.com/office/drawing/2017/decorative" val="1"/>
              </a:ext>
            </a:extLst>
          </p:cNvPr>
          <p:cNvSpPr/>
          <p:nvPr>
            <p:custDataLst>
              <p:tags r:id="rId256"/>
            </p:custDataLst>
          </p:nvPr>
        </p:nvSpPr>
        <p:spPr>
          <a:xfrm>
            <a:off x="6940550" y="2748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57" name="Rectangle 256">
            <a:extLst>
              <a:ext uri="{FF2B5EF4-FFF2-40B4-BE49-F238E27FC236}">
                <a16:creationId xmlns:a16="http://schemas.microsoft.com/office/drawing/2014/main" id="{031A81F3-0D73-481F-BFBB-3BEE0E739A89}"/>
              </a:ext>
              <a:ext uri="{C183D7F6-B498-43B3-948B-1728B52AA6E4}">
                <adec:decorative xmlns:adec="http://schemas.microsoft.com/office/drawing/2017/decorative" val="1"/>
              </a:ext>
            </a:extLst>
          </p:cNvPr>
          <p:cNvSpPr/>
          <p:nvPr>
            <p:custDataLst>
              <p:tags r:id="rId257"/>
            </p:custDataLst>
          </p:nvPr>
        </p:nvSpPr>
        <p:spPr>
          <a:xfrm>
            <a:off x="7029450" y="2748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58" name="Rectangle 257">
            <a:extLst>
              <a:ext uri="{FF2B5EF4-FFF2-40B4-BE49-F238E27FC236}">
                <a16:creationId xmlns:a16="http://schemas.microsoft.com/office/drawing/2014/main" id="{F0CFEDF2-083C-4E4A-8DD3-7EFFDC71E17B}"/>
              </a:ext>
              <a:ext uri="{C183D7F6-B498-43B3-948B-1728B52AA6E4}">
                <adec:decorative xmlns:adec="http://schemas.microsoft.com/office/drawing/2017/decorative" val="1"/>
              </a:ext>
            </a:extLst>
          </p:cNvPr>
          <p:cNvSpPr/>
          <p:nvPr>
            <p:custDataLst>
              <p:tags r:id="rId258"/>
            </p:custDataLst>
          </p:nvPr>
        </p:nvSpPr>
        <p:spPr>
          <a:xfrm>
            <a:off x="7118350" y="2748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59" name="Rectangle 258">
            <a:extLst>
              <a:ext uri="{FF2B5EF4-FFF2-40B4-BE49-F238E27FC236}">
                <a16:creationId xmlns:a16="http://schemas.microsoft.com/office/drawing/2014/main" id="{4639C8D0-7A42-424B-BF79-2930173DB8C7}"/>
              </a:ext>
              <a:ext uri="{C183D7F6-B498-43B3-948B-1728B52AA6E4}">
                <adec:decorative xmlns:adec="http://schemas.microsoft.com/office/drawing/2017/decorative" val="1"/>
              </a:ext>
            </a:extLst>
          </p:cNvPr>
          <p:cNvSpPr/>
          <p:nvPr>
            <p:custDataLst>
              <p:tags r:id="rId259"/>
            </p:custDataLst>
          </p:nvPr>
        </p:nvSpPr>
        <p:spPr>
          <a:xfrm>
            <a:off x="7207250" y="2748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60" name="Rectangle 259">
            <a:extLst>
              <a:ext uri="{FF2B5EF4-FFF2-40B4-BE49-F238E27FC236}">
                <a16:creationId xmlns:a16="http://schemas.microsoft.com/office/drawing/2014/main" id="{F2386BA3-624F-498A-8250-6EFA22A86975}"/>
              </a:ext>
              <a:ext uri="{C183D7F6-B498-43B3-948B-1728B52AA6E4}">
                <adec:decorative xmlns:adec="http://schemas.microsoft.com/office/drawing/2017/decorative" val="1"/>
              </a:ext>
            </a:extLst>
          </p:cNvPr>
          <p:cNvSpPr/>
          <p:nvPr>
            <p:custDataLst>
              <p:tags r:id="rId260"/>
            </p:custDataLst>
          </p:nvPr>
        </p:nvSpPr>
        <p:spPr>
          <a:xfrm>
            <a:off x="7296150" y="2748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61" name="Rectangle 260">
            <a:extLst>
              <a:ext uri="{FF2B5EF4-FFF2-40B4-BE49-F238E27FC236}">
                <a16:creationId xmlns:a16="http://schemas.microsoft.com/office/drawing/2014/main" id="{DDAF81FE-EFC6-426A-844A-4ECBDA6CFA7C}"/>
              </a:ext>
              <a:ext uri="{C183D7F6-B498-43B3-948B-1728B52AA6E4}">
                <adec:decorative xmlns:adec="http://schemas.microsoft.com/office/drawing/2017/decorative" val="1"/>
              </a:ext>
            </a:extLst>
          </p:cNvPr>
          <p:cNvSpPr/>
          <p:nvPr>
            <p:custDataLst>
              <p:tags r:id="rId261"/>
            </p:custDataLst>
          </p:nvPr>
        </p:nvSpPr>
        <p:spPr>
          <a:xfrm>
            <a:off x="7385050" y="2748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62" name="Rectangle 261">
            <a:extLst>
              <a:ext uri="{FF2B5EF4-FFF2-40B4-BE49-F238E27FC236}">
                <a16:creationId xmlns:a16="http://schemas.microsoft.com/office/drawing/2014/main" id="{A2E45D3C-B653-40BF-A487-69A65367F60E}"/>
              </a:ext>
              <a:ext uri="{C183D7F6-B498-43B3-948B-1728B52AA6E4}">
                <adec:decorative xmlns:adec="http://schemas.microsoft.com/office/drawing/2017/decorative" val="1"/>
              </a:ext>
            </a:extLst>
          </p:cNvPr>
          <p:cNvSpPr/>
          <p:nvPr>
            <p:custDataLst>
              <p:tags r:id="rId262"/>
            </p:custDataLst>
          </p:nvPr>
        </p:nvSpPr>
        <p:spPr>
          <a:xfrm>
            <a:off x="7473950" y="2748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63" name="Rectangle 262">
            <a:extLst>
              <a:ext uri="{FF2B5EF4-FFF2-40B4-BE49-F238E27FC236}">
                <a16:creationId xmlns:a16="http://schemas.microsoft.com/office/drawing/2014/main" id="{8782DD3E-27B0-401C-B655-41DF75F8849C}"/>
              </a:ext>
              <a:ext uri="{C183D7F6-B498-43B3-948B-1728B52AA6E4}">
                <adec:decorative xmlns:adec="http://schemas.microsoft.com/office/drawing/2017/decorative" val="1"/>
              </a:ext>
            </a:extLst>
          </p:cNvPr>
          <p:cNvSpPr/>
          <p:nvPr>
            <p:custDataLst>
              <p:tags r:id="rId263"/>
            </p:custDataLst>
          </p:nvPr>
        </p:nvSpPr>
        <p:spPr>
          <a:xfrm>
            <a:off x="7562850" y="2748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64" name="Rectangle 263">
            <a:extLst>
              <a:ext uri="{FF2B5EF4-FFF2-40B4-BE49-F238E27FC236}">
                <a16:creationId xmlns:a16="http://schemas.microsoft.com/office/drawing/2014/main" id="{0546E373-4D90-4536-BE37-1A01754AB593}"/>
              </a:ext>
              <a:ext uri="{C183D7F6-B498-43B3-948B-1728B52AA6E4}">
                <adec:decorative xmlns:adec="http://schemas.microsoft.com/office/drawing/2017/decorative" val="1"/>
              </a:ext>
            </a:extLst>
          </p:cNvPr>
          <p:cNvSpPr/>
          <p:nvPr>
            <p:custDataLst>
              <p:tags r:id="rId264"/>
            </p:custDataLst>
          </p:nvPr>
        </p:nvSpPr>
        <p:spPr>
          <a:xfrm>
            <a:off x="7651750" y="2748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65" name="Rectangle 264">
            <a:extLst>
              <a:ext uri="{FF2B5EF4-FFF2-40B4-BE49-F238E27FC236}">
                <a16:creationId xmlns:a16="http://schemas.microsoft.com/office/drawing/2014/main" id="{9A482C3C-56EF-4336-8932-2C1AE72D153B}"/>
              </a:ext>
              <a:ext uri="{C183D7F6-B498-43B3-948B-1728B52AA6E4}">
                <adec:decorative xmlns:adec="http://schemas.microsoft.com/office/drawing/2017/decorative" val="1"/>
              </a:ext>
            </a:extLst>
          </p:cNvPr>
          <p:cNvSpPr/>
          <p:nvPr>
            <p:custDataLst>
              <p:tags r:id="rId265"/>
            </p:custDataLst>
          </p:nvPr>
        </p:nvSpPr>
        <p:spPr>
          <a:xfrm>
            <a:off x="7740650" y="2748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66" name="Rectangle 265">
            <a:extLst>
              <a:ext uri="{FF2B5EF4-FFF2-40B4-BE49-F238E27FC236}">
                <a16:creationId xmlns:a16="http://schemas.microsoft.com/office/drawing/2014/main" id="{21EC42D2-D2A1-4962-8EAF-2290D6CE04E6}"/>
              </a:ext>
              <a:ext uri="{C183D7F6-B498-43B3-948B-1728B52AA6E4}">
                <adec:decorative xmlns:adec="http://schemas.microsoft.com/office/drawing/2017/decorative" val="1"/>
              </a:ext>
            </a:extLst>
          </p:cNvPr>
          <p:cNvSpPr/>
          <p:nvPr>
            <p:custDataLst>
              <p:tags r:id="rId266"/>
            </p:custDataLst>
          </p:nvPr>
        </p:nvSpPr>
        <p:spPr>
          <a:xfrm>
            <a:off x="5340350" y="2837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67" name="Rectangle 266">
            <a:extLst>
              <a:ext uri="{FF2B5EF4-FFF2-40B4-BE49-F238E27FC236}">
                <a16:creationId xmlns:a16="http://schemas.microsoft.com/office/drawing/2014/main" id="{6D45D328-AEE1-493E-9663-ED481E952468}"/>
              </a:ext>
              <a:ext uri="{C183D7F6-B498-43B3-948B-1728B52AA6E4}">
                <adec:decorative xmlns:adec="http://schemas.microsoft.com/office/drawing/2017/decorative" val="1"/>
              </a:ext>
            </a:extLst>
          </p:cNvPr>
          <p:cNvSpPr/>
          <p:nvPr>
            <p:custDataLst>
              <p:tags r:id="rId267"/>
            </p:custDataLst>
          </p:nvPr>
        </p:nvSpPr>
        <p:spPr>
          <a:xfrm>
            <a:off x="5429250" y="2837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68" name="Rectangle 267">
            <a:extLst>
              <a:ext uri="{FF2B5EF4-FFF2-40B4-BE49-F238E27FC236}">
                <a16:creationId xmlns:a16="http://schemas.microsoft.com/office/drawing/2014/main" id="{A7EF5410-F83A-4247-96E5-9CDDF86B76F7}"/>
              </a:ext>
              <a:ext uri="{C183D7F6-B498-43B3-948B-1728B52AA6E4}">
                <adec:decorative xmlns:adec="http://schemas.microsoft.com/office/drawing/2017/decorative" val="1"/>
              </a:ext>
            </a:extLst>
          </p:cNvPr>
          <p:cNvSpPr/>
          <p:nvPr>
            <p:custDataLst>
              <p:tags r:id="rId268"/>
            </p:custDataLst>
          </p:nvPr>
        </p:nvSpPr>
        <p:spPr>
          <a:xfrm>
            <a:off x="5518150" y="2837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69" name="Rectangle 268">
            <a:extLst>
              <a:ext uri="{FF2B5EF4-FFF2-40B4-BE49-F238E27FC236}">
                <a16:creationId xmlns:a16="http://schemas.microsoft.com/office/drawing/2014/main" id="{EFE9C15D-2EB9-49E6-9397-53CF41013E9C}"/>
              </a:ext>
              <a:ext uri="{C183D7F6-B498-43B3-948B-1728B52AA6E4}">
                <adec:decorative xmlns:adec="http://schemas.microsoft.com/office/drawing/2017/decorative" val="1"/>
              </a:ext>
            </a:extLst>
          </p:cNvPr>
          <p:cNvSpPr/>
          <p:nvPr>
            <p:custDataLst>
              <p:tags r:id="rId269"/>
            </p:custDataLst>
          </p:nvPr>
        </p:nvSpPr>
        <p:spPr>
          <a:xfrm>
            <a:off x="5607050" y="2837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70" name="Rectangle 269">
            <a:extLst>
              <a:ext uri="{FF2B5EF4-FFF2-40B4-BE49-F238E27FC236}">
                <a16:creationId xmlns:a16="http://schemas.microsoft.com/office/drawing/2014/main" id="{DE18A753-B88D-497A-B728-2A13F7F6D648}"/>
              </a:ext>
              <a:ext uri="{C183D7F6-B498-43B3-948B-1728B52AA6E4}">
                <adec:decorative xmlns:adec="http://schemas.microsoft.com/office/drawing/2017/decorative" val="1"/>
              </a:ext>
            </a:extLst>
          </p:cNvPr>
          <p:cNvSpPr/>
          <p:nvPr>
            <p:custDataLst>
              <p:tags r:id="rId270"/>
            </p:custDataLst>
          </p:nvPr>
        </p:nvSpPr>
        <p:spPr>
          <a:xfrm>
            <a:off x="5695950" y="2837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71" name="Rectangle 270">
            <a:extLst>
              <a:ext uri="{FF2B5EF4-FFF2-40B4-BE49-F238E27FC236}">
                <a16:creationId xmlns:a16="http://schemas.microsoft.com/office/drawing/2014/main" id="{5A1955AE-2CED-4570-8032-E463FB4600C7}"/>
              </a:ext>
              <a:ext uri="{C183D7F6-B498-43B3-948B-1728B52AA6E4}">
                <adec:decorative xmlns:adec="http://schemas.microsoft.com/office/drawing/2017/decorative" val="1"/>
              </a:ext>
            </a:extLst>
          </p:cNvPr>
          <p:cNvSpPr/>
          <p:nvPr>
            <p:custDataLst>
              <p:tags r:id="rId271"/>
            </p:custDataLst>
          </p:nvPr>
        </p:nvSpPr>
        <p:spPr>
          <a:xfrm>
            <a:off x="5784850" y="2837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72" name="Rectangle 271">
            <a:extLst>
              <a:ext uri="{FF2B5EF4-FFF2-40B4-BE49-F238E27FC236}">
                <a16:creationId xmlns:a16="http://schemas.microsoft.com/office/drawing/2014/main" id="{E7E8EB9D-F74B-40A3-85DB-7FE9F5E9FB81}"/>
              </a:ext>
              <a:ext uri="{C183D7F6-B498-43B3-948B-1728B52AA6E4}">
                <adec:decorative xmlns:adec="http://schemas.microsoft.com/office/drawing/2017/decorative" val="1"/>
              </a:ext>
            </a:extLst>
          </p:cNvPr>
          <p:cNvSpPr/>
          <p:nvPr>
            <p:custDataLst>
              <p:tags r:id="rId272"/>
            </p:custDataLst>
          </p:nvPr>
        </p:nvSpPr>
        <p:spPr>
          <a:xfrm>
            <a:off x="5873750" y="2837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73" name="Rectangle 272">
            <a:extLst>
              <a:ext uri="{FF2B5EF4-FFF2-40B4-BE49-F238E27FC236}">
                <a16:creationId xmlns:a16="http://schemas.microsoft.com/office/drawing/2014/main" id="{EBB67DFE-40C8-4433-AC62-8DAEC9938CC8}"/>
              </a:ext>
              <a:ext uri="{C183D7F6-B498-43B3-948B-1728B52AA6E4}">
                <adec:decorative xmlns:adec="http://schemas.microsoft.com/office/drawing/2017/decorative" val="1"/>
              </a:ext>
            </a:extLst>
          </p:cNvPr>
          <p:cNvSpPr/>
          <p:nvPr>
            <p:custDataLst>
              <p:tags r:id="rId273"/>
            </p:custDataLst>
          </p:nvPr>
        </p:nvSpPr>
        <p:spPr>
          <a:xfrm>
            <a:off x="5962650" y="2837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74" name="Rectangle 273">
            <a:extLst>
              <a:ext uri="{FF2B5EF4-FFF2-40B4-BE49-F238E27FC236}">
                <a16:creationId xmlns:a16="http://schemas.microsoft.com/office/drawing/2014/main" id="{A67D3C1D-DBFF-4FBD-A091-1FD8E29578F3}"/>
              </a:ext>
              <a:ext uri="{C183D7F6-B498-43B3-948B-1728B52AA6E4}">
                <adec:decorative xmlns:adec="http://schemas.microsoft.com/office/drawing/2017/decorative" val="1"/>
              </a:ext>
            </a:extLst>
          </p:cNvPr>
          <p:cNvSpPr/>
          <p:nvPr>
            <p:custDataLst>
              <p:tags r:id="rId274"/>
            </p:custDataLst>
          </p:nvPr>
        </p:nvSpPr>
        <p:spPr>
          <a:xfrm>
            <a:off x="6051550" y="2837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75" name="Rectangle 274">
            <a:extLst>
              <a:ext uri="{FF2B5EF4-FFF2-40B4-BE49-F238E27FC236}">
                <a16:creationId xmlns:a16="http://schemas.microsoft.com/office/drawing/2014/main" id="{CB8950A6-74F6-4700-835C-62B34383C820}"/>
              </a:ext>
              <a:ext uri="{C183D7F6-B498-43B3-948B-1728B52AA6E4}">
                <adec:decorative xmlns:adec="http://schemas.microsoft.com/office/drawing/2017/decorative" val="1"/>
              </a:ext>
            </a:extLst>
          </p:cNvPr>
          <p:cNvSpPr/>
          <p:nvPr>
            <p:custDataLst>
              <p:tags r:id="rId275"/>
            </p:custDataLst>
          </p:nvPr>
        </p:nvSpPr>
        <p:spPr>
          <a:xfrm>
            <a:off x="6140450" y="2837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76" name="Rectangle 275">
            <a:extLst>
              <a:ext uri="{FF2B5EF4-FFF2-40B4-BE49-F238E27FC236}">
                <a16:creationId xmlns:a16="http://schemas.microsoft.com/office/drawing/2014/main" id="{C62618AB-C1D6-4016-9B36-15147FEFC0B9}"/>
              </a:ext>
              <a:ext uri="{C183D7F6-B498-43B3-948B-1728B52AA6E4}">
                <adec:decorative xmlns:adec="http://schemas.microsoft.com/office/drawing/2017/decorative" val="1"/>
              </a:ext>
            </a:extLst>
          </p:cNvPr>
          <p:cNvSpPr/>
          <p:nvPr>
            <p:custDataLst>
              <p:tags r:id="rId276"/>
            </p:custDataLst>
          </p:nvPr>
        </p:nvSpPr>
        <p:spPr>
          <a:xfrm>
            <a:off x="6229350" y="2837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77" name="Rectangle 276">
            <a:extLst>
              <a:ext uri="{FF2B5EF4-FFF2-40B4-BE49-F238E27FC236}">
                <a16:creationId xmlns:a16="http://schemas.microsoft.com/office/drawing/2014/main" id="{86CB7784-DCE7-400E-A2CA-1D210F87A24B}"/>
              </a:ext>
              <a:ext uri="{C183D7F6-B498-43B3-948B-1728B52AA6E4}">
                <adec:decorative xmlns:adec="http://schemas.microsoft.com/office/drawing/2017/decorative" val="1"/>
              </a:ext>
            </a:extLst>
          </p:cNvPr>
          <p:cNvSpPr/>
          <p:nvPr>
            <p:custDataLst>
              <p:tags r:id="rId277"/>
            </p:custDataLst>
          </p:nvPr>
        </p:nvSpPr>
        <p:spPr>
          <a:xfrm>
            <a:off x="6318250" y="2837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78" name="Rectangle 277">
            <a:extLst>
              <a:ext uri="{FF2B5EF4-FFF2-40B4-BE49-F238E27FC236}">
                <a16:creationId xmlns:a16="http://schemas.microsoft.com/office/drawing/2014/main" id="{0078F8D5-DA0E-406A-92E2-2146AE49E6E6}"/>
              </a:ext>
              <a:ext uri="{C183D7F6-B498-43B3-948B-1728B52AA6E4}">
                <adec:decorative xmlns:adec="http://schemas.microsoft.com/office/drawing/2017/decorative" val="1"/>
              </a:ext>
            </a:extLst>
          </p:cNvPr>
          <p:cNvSpPr/>
          <p:nvPr>
            <p:custDataLst>
              <p:tags r:id="rId278"/>
            </p:custDataLst>
          </p:nvPr>
        </p:nvSpPr>
        <p:spPr>
          <a:xfrm>
            <a:off x="6407150" y="2837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79" name="Rectangle 278">
            <a:extLst>
              <a:ext uri="{FF2B5EF4-FFF2-40B4-BE49-F238E27FC236}">
                <a16:creationId xmlns:a16="http://schemas.microsoft.com/office/drawing/2014/main" id="{8B481E5A-FD5C-43C7-99ED-EF38ED13E341}"/>
              </a:ext>
              <a:ext uri="{C183D7F6-B498-43B3-948B-1728B52AA6E4}">
                <adec:decorative xmlns:adec="http://schemas.microsoft.com/office/drawing/2017/decorative" val="1"/>
              </a:ext>
            </a:extLst>
          </p:cNvPr>
          <p:cNvSpPr/>
          <p:nvPr>
            <p:custDataLst>
              <p:tags r:id="rId279"/>
            </p:custDataLst>
          </p:nvPr>
        </p:nvSpPr>
        <p:spPr>
          <a:xfrm>
            <a:off x="6496050" y="2837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80" name="Rectangle 279">
            <a:extLst>
              <a:ext uri="{FF2B5EF4-FFF2-40B4-BE49-F238E27FC236}">
                <a16:creationId xmlns:a16="http://schemas.microsoft.com/office/drawing/2014/main" id="{151996DC-AD6C-4C06-8748-B4BB7AFCE817}"/>
              </a:ext>
              <a:ext uri="{C183D7F6-B498-43B3-948B-1728B52AA6E4}">
                <adec:decorative xmlns:adec="http://schemas.microsoft.com/office/drawing/2017/decorative" val="1"/>
              </a:ext>
            </a:extLst>
          </p:cNvPr>
          <p:cNvSpPr/>
          <p:nvPr>
            <p:custDataLst>
              <p:tags r:id="rId280"/>
            </p:custDataLst>
          </p:nvPr>
        </p:nvSpPr>
        <p:spPr>
          <a:xfrm>
            <a:off x="6584950" y="2837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81" name="Rectangle 280">
            <a:extLst>
              <a:ext uri="{FF2B5EF4-FFF2-40B4-BE49-F238E27FC236}">
                <a16:creationId xmlns:a16="http://schemas.microsoft.com/office/drawing/2014/main" id="{FAF207FB-89C6-4477-B1F1-88526AC01867}"/>
              </a:ext>
              <a:ext uri="{C183D7F6-B498-43B3-948B-1728B52AA6E4}">
                <adec:decorative xmlns:adec="http://schemas.microsoft.com/office/drawing/2017/decorative" val="1"/>
              </a:ext>
            </a:extLst>
          </p:cNvPr>
          <p:cNvSpPr/>
          <p:nvPr>
            <p:custDataLst>
              <p:tags r:id="rId281"/>
            </p:custDataLst>
          </p:nvPr>
        </p:nvSpPr>
        <p:spPr>
          <a:xfrm>
            <a:off x="6673850" y="2837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82" name="Rectangle 281">
            <a:extLst>
              <a:ext uri="{FF2B5EF4-FFF2-40B4-BE49-F238E27FC236}">
                <a16:creationId xmlns:a16="http://schemas.microsoft.com/office/drawing/2014/main" id="{EA3D4D25-B6BF-4A3E-B235-E97B63A93005}"/>
              </a:ext>
              <a:ext uri="{C183D7F6-B498-43B3-948B-1728B52AA6E4}">
                <adec:decorative xmlns:adec="http://schemas.microsoft.com/office/drawing/2017/decorative" val="1"/>
              </a:ext>
            </a:extLst>
          </p:cNvPr>
          <p:cNvSpPr/>
          <p:nvPr>
            <p:custDataLst>
              <p:tags r:id="rId282"/>
            </p:custDataLst>
          </p:nvPr>
        </p:nvSpPr>
        <p:spPr>
          <a:xfrm>
            <a:off x="6762750" y="2837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83" name="Rectangle 282">
            <a:extLst>
              <a:ext uri="{FF2B5EF4-FFF2-40B4-BE49-F238E27FC236}">
                <a16:creationId xmlns:a16="http://schemas.microsoft.com/office/drawing/2014/main" id="{1BA598A9-7691-4FE8-8A73-AFCF8D653340}"/>
              </a:ext>
              <a:ext uri="{C183D7F6-B498-43B3-948B-1728B52AA6E4}">
                <adec:decorative xmlns:adec="http://schemas.microsoft.com/office/drawing/2017/decorative" val="1"/>
              </a:ext>
            </a:extLst>
          </p:cNvPr>
          <p:cNvSpPr/>
          <p:nvPr>
            <p:custDataLst>
              <p:tags r:id="rId283"/>
            </p:custDataLst>
          </p:nvPr>
        </p:nvSpPr>
        <p:spPr>
          <a:xfrm>
            <a:off x="6851650" y="2837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84" name="Rectangle 283">
            <a:extLst>
              <a:ext uri="{FF2B5EF4-FFF2-40B4-BE49-F238E27FC236}">
                <a16:creationId xmlns:a16="http://schemas.microsoft.com/office/drawing/2014/main" id="{C8AF893C-16E0-4301-B380-A96DDFAAB86D}"/>
              </a:ext>
              <a:ext uri="{C183D7F6-B498-43B3-948B-1728B52AA6E4}">
                <adec:decorative xmlns:adec="http://schemas.microsoft.com/office/drawing/2017/decorative" val="1"/>
              </a:ext>
            </a:extLst>
          </p:cNvPr>
          <p:cNvSpPr/>
          <p:nvPr>
            <p:custDataLst>
              <p:tags r:id="rId284"/>
            </p:custDataLst>
          </p:nvPr>
        </p:nvSpPr>
        <p:spPr>
          <a:xfrm>
            <a:off x="6940550" y="2837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85" name="Rectangle 284">
            <a:extLst>
              <a:ext uri="{FF2B5EF4-FFF2-40B4-BE49-F238E27FC236}">
                <a16:creationId xmlns:a16="http://schemas.microsoft.com/office/drawing/2014/main" id="{9688AD4B-84F2-4810-82A0-C58C5249E254}"/>
              </a:ext>
              <a:ext uri="{C183D7F6-B498-43B3-948B-1728B52AA6E4}">
                <adec:decorative xmlns:adec="http://schemas.microsoft.com/office/drawing/2017/decorative" val="1"/>
              </a:ext>
            </a:extLst>
          </p:cNvPr>
          <p:cNvSpPr/>
          <p:nvPr>
            <p:custDataLst>
              <p:tags r:id="rId285"/>
            </p:custDataLst>
          </p:nvPr>
        </p:nvSpPr>
        <p:spPr>
          <a:xfrm>
            <a:off x="7029450" y="2837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86" name="Rectangle 285">
            <a:extLst>
              <a:ext uri="{FF2B5EF4-FFF2-40B4-BE49-F238E27FC236}">
                <a16:creationId xmlns:a16="http://schemas.microsoft.com/office/drawing/2014/main" id="{DA545599-4E83-42DC-B379-DA1F9D1386BF}"/>
              </a:ext>
              <a:ext uri="{C183D7F6-B498-43B3-948B-1728B52AA6E4}">
                <adec:decorative xmlns:adec="http://schemas.microsoft.com/office/drawing/2017/decorative" val="1"/>
              </a:ext>
            </a:extLst>
          </p:cNvPr>
          <p:cNvSpPr/>
          <p:nvPr>
            <p:custDataLst>
              <p:tags r:id="rId286"/>
            </p:custDataLst>
          </p:nvPr>
        </p:nvSpPr>
        <p:spPr>
          <a:xfrm>
            <a:off x="7118350" y="2837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87" name="Rectangle 286">
            <a:extLst>
              <a:ext uri="{FF2B5EF4-FFF2-40B4-BE49-F238E27FC236}">
                <a16:creationId xmlns:a16="http://schemas.microsoft.com/office/drawing/2014/main" id="{1486F13F-77FC-423C-B303-5341E02891DD}"/>
              </a:ext>
              <a:ext uri="{C183D7F6-B498-43B3-948B-1728B52AA6E4}">
                <adec:decorative xmlns:adec="http://schemas.microsoft.com/office/drawing/2017/decorative" val="1"/>
              </a:ext>
            </a:extLst>
          </p:cNvPr>
          <p:cNvSpPr/>
          <p:nvPr>
            <p:custDataLst>
              <p:tags r:id="rId287"/>
            </p:custDataLst>
          </p:nvPr>
        </p:nvSpPr>
        <p:spPr>
          <a:xfrm>
            <a:off x="7207250" y="2837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88" name="Rectangle 287">
            <a:extLst>
              <a:ext uri="{FF2B5EF4-FFF2-40B4-BE49-F238E27FC236}">
                <a16:creationId xmlns:a16="http://schemas.microsoft.com/office/drawing/2014/main" id="{C631DA13-8DA8-4B10-AD7E-3743CBC1DAA7}"/>
              </a:ext>
              <a:ext uri="{C183D7F6-B498-43B3-948B-1728B52AA6E4}">
                <adec:decorative xmlns:adec="http://schemas.microsoft.com/office/drawing/2017/decorative" val="1"/>
              </a:ext>
            </a:extLst>
          </p:cNvPr>
          <p:cNvSpPr/>
          <p:nvPr>
            <p:custDataLst>
              <p:tags r:id="rId288"/>
            </p:custDataLst>
          </p:nvPr>
        </p:nvSpPr>
        <p:spPr>
          <a:xfrm>
            <a:off x="7296150" y="2837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89" name="Rectangle 288">
            <a:extLst>
              <a:ext uri="{FF2B5EF4-FFF2-40B4-BE49-F238E27FC236}">
                <a16:creationId xmlns:a16="http://schemas.microsoft.com/office/drawing/2014/main" id="{A68D2752-21D4-41F8-93E6-A8F9444D9097}"/>
              </a:ext>
              <a:ext uri="{C183D7F6-B498-43B3-948B-1728B52AA6E4}">
                <adec:decorative xmlns:adec="http://schemas.microsoft.com/office/drawing/2017/decorative" val="1"/>
              </a:ext>
            </a:extLst>
          </p:cNvPr>
          <p:cNvSpPr/>
          <p:nvPr>
            <p:custDataLst>
              <p:tags r:id="rId289"/>
            </p:custDataLst>
          </p:nvPr>
        </p:nvSpPr>
        <p:spPr>
          <a:xfrm>
            <a:off x="7385050" y="2837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0" name="Rectangle 289">
            <a:extLst>
              <a:ext uri="{FF2B5EF4-FFF2-40B4-BE49-F238E27FC236}">
                <a16:creationId xmlns:a16="http://schemas.microsoft.com/office/drawing/2014/main" id="{77422C68-BC35-460C-BA8D-DD6F3158ABF3}"/>
              </a:ext>
              <a:ext uri="{C183D7F6-B498-43B3-948B-1728B52AA6E4}">
                <adec:decorative xmlns:adec="http://schemas.microsoft.com/office/drawing/2017/decorative" val="1"/>
              </a:ext>
            </a:extLst>
          </p:cNvPr>
          <p:cNvSpPr/>
          <p:nvPr>
            <p:custDataLst>
              <p:tags r:id="rId290"/>
            </p:custDataLst>
          </p:nvPr>
        </p:nvSpPr>
        <p:spPr>
          <a:xfrm>
            <a:off x="7473950" y="2837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1" name="Rectangle 290">
            <a:extLst>
              <a:ext uri="{FF2B5EF4-FFF2-40B4-BE49-F238E27FC236}">
                <a16:creationId xmlns:a16="http://schemas.microsoft.com/office/drawing/2014/main" id="{BF0E1EF1-7493-4EA7-884D-EF7CE29EAF2C}"/>
              </a:ext>
              <a:ext uri="{C183D7F6-B498-43B3-948B-1728B52AA6E4}">
                <adec:decorative xmlns:adec="http://schemas.microsoft.com/office/drawing/2017/decorative" val="1"/>
              </a:ext>
            </a:extLst>
          </p:cNvPr>
          <p:cNvSpPr/>
          <p:nvPr>
            <p:custDataLst>
              <p:tags r:id="rId291"/>
            </p:custDataLst>
          </p:nvPr>
        </p:nvSpPr>
        <p:spPr>
          <a:xfrm>
            <a:off x="7562850" y="2837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2" name="Rectangle 291">
            <a:extLst>
              <a:ext uri="{FF2B5EF4-FFF2-40B4-BE49-F238E27FC236}">
                <a16:creationId xmlns:a16="http://schemas.microsoft.com/office/drawing/2014/main" id="{4E928A4C-6030-4193-ABA5-2C0A731221CB}"/>
              </a:ext>
              <a:ext uri="{C183D7F6-B498-43B3-948B-1728B52AA6E4}">
                <adec:decorative xmlns:adec="http://schemas.microsoft.com/office/drawing/2017/decorative" val="1"/>
              </a:ext>
            </a:extLst>
          </p:cNvPr>
          <p:cNvSpPr/>
          <p:nvPr>
            <p:custDataLst>
              <p:tags r:id="rId292"/>
            </p:custDataLst>
          </p:nvPr>
        </p:nvSpPr>
        <p:spPr>
          <a:xfrm>
            <a:off x="7651750" y="2837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3" name="Rectangle 292">
            <a:extLst>
              <a:ext uri="{FF2B5EF4-FFF2-40B4-BE49-F238E27FC236}">
                <a16:creationId xmlns:a16="http://schemas.microsoft.com/office/drawing/2014/main" id="{B3B7C0D7-53E0-4560-8AB3-354A025971FA}"/>
              </a:ext>
              <a:ext uri="{C183D7F6-B498-43B3-948B-1728B52AA6E4}">
                <adec:decorative xmlns:adec="http://schemas.microsoft.com/office/drawing/2017/decorative" val="1"/>
              </a:ext>
            </a:extLst>
          </p:cNvPr>
          <p:cNvSpPr/>
          <p:nvPr>
            <p:custDataLst>
              <p:tags r:id="rId293"/>
            </p:custDataLst>
          </p:nvPr>
        </p:nvSpPr>
        <p:spPr>
          <a:xfrm>
            <a:off x="7740650" y="2837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4" name="Rectangle 293">
            <a:extLst>
              <a:ext uri="{FF2B5EF4-FFF2-40B4-BE49-F238E27FC236}">
                <a16:creationId xmlns:a16="http://schemas.microsoft.com/office/drawing/2014/main" id="{2A7E0F3E-D4A4-4CD0-98D5-49011AD6FE58}"/>
              </a:ext>
              <a:ext uri="{C183D7F6-B498-43B3-948B-1728B52AA6E4}">
                <adec:decorative xmlns:adec="http://schemas.microsoft.com/office/drawing/2017/decorative" val="1"/>
              </a:ext>
            </a:extLst>
          </p:cNvPr>
          <p:cNvSpPr/>
          <p:nvPr>
            <p:custDataLst>
              <p:tags r:id="rId294"/>
            </p:custDataLst>
          </p:nvPr>
        </p:nvSpPr>
        <p:spPr>
          <a:xfrm>
            <a:off x="7829550" y="2837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5" name="Rectangle 294">
            <a:extLst>
              <a:ext uri="{FF2B5EF4-FFF2-40B4-BE49-F238E27FC236}">
                <a16:creationId xmlns:a16="http://schemas.microsoft.com/office/drawing/2014/main" id="{DE814F9D-2254-4472-8A2D-8C9AA9E45C24}"/>
              </a:ext>
              <a:ext uri="{C183D7F6-B498-43B3-948B-1728B52AA6E4}">
                <adec:decorative xmlns:adec="http://schemas.microsoft.com/office/drawing/2017/decorative" val="1"/>
              </a:ext>
            </a:extLst>
          </p:cNvPr>
          <p:cNvSpPr/>
          <p:nvPr>
            <p:custDataLst>
              <p:tags r:id="rId295"/>
            </p:custDataLst>
          </p:nvPr>
        </p:nvSpPr>
        <p:spPr>
          <a:xfrm>
            <a:off x="7918450" y="2837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6" name="Rectangle 295">
            <a:extLst>
              <a:ext uri="{FF2B5EF4-FFF2-40B4-BE49-F238E27FC236}">
                <a16:creationId xmlns:a16="http://schemas.microsoft.com/office/drawing/2014/main" id="{094A3F02-4677-43DF-9376-1A2DDEB49AB7}"/>
              </a:ext>
              <a:ext uri="{C183D7F6-B498-43B3-948B-1728B52AA6E4}">
                <adec:decorative xmlns:adec="http://schemas.microsoft.com/office/drawing/2017/decorative" val="1"/>
              </a:ext>
            </a:extLst>
          </p:cNvPr>
          <p:cNvSpPr/>
          <p:nvPr>
            <p:custDataLst>
              <p:tags r:id="rId296"/>
            </p:custDataLst>
          </p:nvPr>
        </p:nvSpPr>
        <p:spPr>
          <a:xfrm>
            <a:off x="5340350" y="2926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7" name="Rectangle 296">
            <a:extLst>
              <a:ext uri="{FF2B5EF4-FFF2-40B4-BE49-F238E27FC236}">
                <a16:creationId xmlns:a16="http://schemas.microsoft.com/office/drawing/2014/main" id="{28E4AAAB-238A-4FD0-8D53-BDB2C14D8F90}"/>
              </a:ext>
              <a:ext uri="{C183D7F6-B498-43B3-948B-1728B52AA6E4}">
                <adec:decorative xmlns:adec="http://schemas.microsoft.com/office/drawing/2017/decorative" val="1"/>
              </a:ext>
            </a:extLst>
          </p:cNvPr>
          <p:cNvSpPr/>
          <p:nvPr>
            <p:custDataLst>
              <p:tags r:id="rId297"/>
            </p:custDataLst>
          </p:nvPr>
        </p:nvSpPr>
        <p:spPr>
          <a:xfrm>
            <a:off x="5429250" y="2926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8" name="Rectangle 297">
            <a:extLst>
              <a:ext uri="{FF2B5EF4-FFF2-40B4-BE49-F238E27FC236}">
                <a16:creationId xmlns:a16="http://schemas.microsoft.com/office/drawing/2014/main" id="{116248D5-32C9-488F-8B23-240EF521B747}"/>
              </a:ext>
              <a:ext uri="{C183D7F6-B498-43B3-948B-1728B52AA6E4}">
                <adec:decorative xmlns:adec="http://schemas.microsoft.com/office/drawing/2017/decorative" val="1"/>
              </a:ext>
            </a:extLst>
          </p:cNvPr>
          <p:cNvSpPr/>
          <p:nvPr>
            <p:custDataLst>
              <p:tags r:id="rId298"/>
            </p:custDataLst>
          </p:nvPr>
        </p:nvSpPr>
        <p:spPr>
          <a:xfrm>
            <a:off x="5518150" y="2926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9" name="Rectangle 298">
            <a:extLst>
              <a:ext uri="{FF2B5EF4-FFF2-40B4-BE49-F238E27FC236}">
                <a16:creationId xmlns:a16="http://schemas.microsoft.com/office/drawing/2014/main" id="{672DC5DD-3FC1-479A-9511-13362C9B2BC3}"/>
              </a:ext>
              <a:ext uri="{C183D7F6-B498-43B3-948B-1728B52AA6E4}">
                <adec:decorative xmlns:adec="http://schemas.microsoft.com/office/drawing/2017/decorative" val="1"/>
              </a:ext>
            </a:extLst>
          </p:cNvPr>
          <p:cNvSpPr/>
          <p:nvPr>
            <p:custDataLst>
              <p:tags r:id="rId299"/>
            </p:custDataLst>
          </p:nvPr>
        </p:nvSpPr>
        <p:spPr>
          <a:xfrm>
            <a:off x="5607050" y="2926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00" name="Rectangle 299">
            <a:extLst>
              <a:ext uri="{FF2B5EF4-FFF2-40B4-BE49-F238E27FC236}">
                <a16:creationId xmlns:a16="http://schemas.microsoft.com/office/drawing/2014/main" id="{226F7DFB-6198-43E3-B539-5F74BDC9192B}"/>
              </a:ext>
              <a:ext uri="{C183D7F6-B498-43B3-948B-1728B52AA6E4}">
                <adec:decorative xmlns:adec="http://schemas.microsoft.com/office/drawing/2017/decorative" val="1"/>
              </a:ext>
            </a:extLst>
          </p:cNvPr>
          <p:cNvSpPr/>
          <p:nvPr>
            <p:custDataLst>
              <p:tags r:id="rId300"/>
            </p:custDataLst>
          </p:nvPr>
        </p:nvSpPr>
        <p:spPr>
          <a:xfrm>
            <a:off x="5695950" y="2926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01" name="Rectangle 300">
            <a:extLst>
              <a:ext uri="{FF2B5EF4-FFF2-40B4-BE49-F238E27FC236}">
                <a16:creationId xmlns:a16="http://schemas.microsoft.com/office/drawing/2014/main" id="{D559506F-79A7-4A6C-BCF6-CD513719B8CC}"/>
              </a:ext>
              <a:ext uri="{C183D7F6-B498-43B3-948B-1728B52AA6E4}">
                <adec:decorative xmlns:adec="http://schemas.microsoft.com/office/drawing/2017/decorative" val="1"/>
              </a:ext>
            </a:extLst>
          </p:cNvPr>
          <p:cNvSpPr/>
          <p:nvPr>
            <p:custDataLst>
              <p:tags r:id="rId301"/>
            </p:custDataLst>
          </p:nvPr>
        </p:nvSpPr>
        <p:spPr>
          <a:xfrm>
            <a:off x="5784850" y="2926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02" name="Rectangle 301">
            <a:extLst>
              <a:ext uri="{FF2B5EF4-FFF2-40B4-BE49-F238E27FC236}">
                <a16:creationId xmlns:a16="http://schemas.microsoft.com/office/drawing/2014/main" id="{C3DA2FF4-1EE1-4C57-B8BC-0C1C67E312AE}"/>
              </a:ext>
              <a:ext uri="{C183D7F6-B498-43B3-948B-1728B52AA6E4}">
                <adec:decorative xmlns:adec="http://schemas.microsoft.com/office/drawing/2017/decorative" val="1"/>
              </a:ext>
            </a:extLst>
          </p:cNvPr>
          <p:cNvSpPr/>
          <p:nvPr>
            <p:custDataLst>
              <p:tags r:id="rId302"/>
            </p:custDataLst>
          </p:nvPr>
        </p:nvSpPr>
        <p:spPr>
          <a:xfrm>
            <a:off x="5873750" y="2926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03" name="Rectangle 302">
            <a:extLst>
              <a:ext uri="{FF2B5EF4-FFF2-40B4-BE49-F238E27FC236}">
                <a16:creationId xmlns:a16="http://schemas.microsoft.com/office/drawing/2014/main" id="{3B18D8C3-8B3F-488E-BF22-43F9426994B2}"/>
              </a:ext>
              <a:ext uri="{C183D7F6-B498-43B3-948B-1728B52AA6E4}">
                <adec:decorative xmlns:adec="http://schemas.microsoft.com/office/drawing/2017/decorative" val="1"/>
              </a:ext>
            </a:extLst>
          </p:cNvPr>
          <p:cNvSpPr/>
          <p:nvPr>
            <p:custDataLst>
              <p:tags r:id="rId303"/>
            </p:custDataLst>
          </p:nvPr>
        </p:nvSpPr>
        <p:spPr>
          <a:xfrm>
            <a:off x="5962650" y="2926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04" name="Rectangle 303">
            <a:extLst>
              <a:ext uri="{FF2B5EF4-FFF2-40B4-BE49-F238E27FC236}">
                <a16:creationId xmlns:a16="http://schemas.microsoft.com/office/drawing/2014/main" id="{E4CB34E4-59D5-4B8E-A359-C45F60B2F25E}"/>
              </a:ext>
              <a:ext uri="{C183D7F6-B498-43B3-948B-1728B52AA6E4}">
                <adec:decorative xmlns:adec="http://schemas.microsoft.com/office/drawing/2017/decorative" val="1"/>
              </a:ext>
            </a:extLst>
          </p:cNvPr>
          <p:cNvSpPr/>
          <p:nvPr>
            <p:custDataLst>
              <p:tags r:id="rId304"/>
            </p:custDataLst>
          </p:nvPr>
        </p:nvSpPr>
        <p:spPr>
          <a:xfrm>
            <a:off x="6051550" y="2926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05" name="Rectangle 304">
            <a:extLst>
              <a:ext uri="{FF2B5EF4-FFF2-40B4-BE49-F238E27FC236}">
                <a16:creationId xmlns:a16="http://schemas.microsoft.com/office/drawing/2014/main" id="{6B4204C9-4ECF-4567-A0FD-F06AFE845464}"/>
              </a:ext>
              <a:ext uri="{C183D7F6-B498-43B3-948B-1728B52AA6E4}">
                <adec:decorative xmlns:adec="http://schemas.microsoft.com/office/drawing/2017/decorative" val="1"/>
              </a:ext>
            </a:extLst>
          </p:cNvPr>
          <p:cNvSpPr/>
          <p:nvPr>
            <p:custDataLst>
              <p:tags r:id="rId305"/>
            </p:custDataLst>
          </p:nvPr>
        </p:nvSpPr>
        <p:spPr>
          <a:xfrm>
            <a:off x="6140450" y="2926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06" name="Rectangle 305">
            <a:extLst>
              <a:ext uri="{FF2B5EF4-FFF2-40B4-BE49-F238E27FC236}">
                <a16:creationId xmlns:a16="http://schemas.microsoft.com/office/drawing/2014/main" id="{DC7AC077-DDFE-48EB-8754-6FE2AB250C21}"/>
              </a:ext>
              <a:ext uri="{C183D7F6-B498-43B3-948B-1728B52AA6E4}">
                <adec:decorative xmlns:adec="http://schemas.microsoft.com/office/drawing/2017/decorative" val="1"/>
              </a:ext>
            </a:extLst>
          </p:cNvPr>
          <p:cNvSpPr/>
          <p:nvPr>
            <p:custDataLst>
              <p:tags r:id="rId306"/>
            </p:custDataLst>
          </p:nvPr>
        </p:nvSpPr>
        <p:spPr>
          <a:xfrm>
            <a:off x="6229350" y="2926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07" name="Rectangle 306">
            <a:extLst>
              <a:ext uri="{FF2B5EF4-FFF2-40B4-BE49-F238E27FC236}">
                <a16:creationId xmlns:a16="http://schemas.microsoft.com/office/drawing/2014/main" id="{14D2F5E5-6932-41E3-8634-2289B8241841}"/>
              </a:ext>
              <a:ext uri="{C183D7F6-B498-43B3-948B-1728B52AA6E4}">
                <adec:decorative xmlns:adec="http://schemas.microsoft.com/office/drawing/2017/decorative" val="1"/>
              </a:ext>
            </a:extLst>
          </p:cNvPr>
          <p:cNvSpPr/>
          <p:nvPr>
            <p:custDataLst>
              <p:tags r:id="rId307"/>
            </p:custDataLst>
          </p:nvPr>
        </p:nvSpPr>
        <p:spPr>
          <a:xfrm>
            <a:off x="6318250" y="2926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08" name="Rectangle 307">
            <a:extLst>
              <a:ext uri="{FF2B5EF4-FFF2-40B4-BE49-F238E27FC236}">
                <a16:creationId xmlns:a16="http://schemas.microsoft.com/office/drawing/2014/main" id="{974D9835-E961-4DCD-9030-0EE99E5ADB87}"/>
              </a:ext>
              <a:ext uri="{C183D7F6-B498-43B3-948B-1728B52AA6E4}">
                <adec:decorative xmlns:adec="http://schemas.microsoft.com/office/drawing/2017/decorative" val="1"/>
              </a:ext>
            </a:extLst>
          </p:cNvPr>
          <p:cNvSpPr/>
          <p:nvPr>
            <p:custDataLst>
              <p:tags r:id="rId308"/>
            </p:custDataLst>
          </p:nvPr>
        </p:nvSpPr>
        <p:spPr>
          <a:xfrm>
            <a:off x="6407150" y="2926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09" name="Rectangle 308">
            <a:extLst>
              <a:ext uri="{FF2B5EF4-FFF2-40B4-BE49-F238E27FC236}">
                <a16:creationId xmlns:a16="http://schemas.microsoft.com/office/drawing/2014/main" id="{EC1B4DEE-4752-40B6-ABB2-CD8C0E07C44E}"/>
              </a:ext>
              <a:ext uri="{C183D7F6-B498-43B3-948B-1728B52AA6E4}">
                <adec:decorative xmlns:adec="http://schemas.microsoft.com/office/drawing/2017/decorative" val="1"/>
              </a:ext>
            </a:extLst>
          </p:cNvPr>
          <p:cNvSpPr/>
          <p:nvPr>
            <p:custDataLst>
              <p:tags r:id="rId309"/>
            </p:custDataLst>
          </p:nvPr>
        </p:nvSpPr>
        <p:spPr>
          <a:xfrm>
            <a:off x="6496050" y="2926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10" name="Rectangle 309">
            <a:extLst>
              <a:ext uri="{FF2B5EF4-FFF2-40B4-BE49-F238E27FC236}">
                <a16:creationId xmlns:a16="http://schemas.microsoft.com/office/drawing/2014/main" id="{8704256D-8141-4BEF-B0A1-EC4905CA8002}"/>
              </a:ext>
              <a:ext uri="{C183D7F6-B498-43B3-948B-1728B52AA6E4}">
                <adec:decorative xmlns:adec="http://schemas.microsoft.com/office/drawing/2017/decorative" val="1"/>
              </a:ext>
            </a:extLst>
          </p:cNvPr>
          <p:cNvSpPr/>
          <p:nvPr>
            <p:custDataLst>
              <p:tags r:id="rId310"/>
            </p:custDataLst>
          </p:nvPr>
        </p:nvSpPr>
        <p:spPr>
          <a:xfrm>
            <a:off x="6584950" y="2926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11" name="Rectangle 310">
            <a:extLst>
              <a:ext uri="{FF2B5EF4-FFF2-40B4-BE49-F238E27FC236}">
                <a16:creationId xmlns:a16="http://schemas.microsoft.com/office/drawing/2014/main" id="{39E00571-CA85-4F0C-B21F-1FA40E86CC0D}"/>
              </a:ext>
              <a:ext uri="{C183D7F6-B498-43B3-948B-1728B52AA6E4}">
                <adec:decorative xmlns:adec="http://schemas.microsoft.com/office/drawing/2017/decorative" val="1"/>
              </a:ext>
            </a:extLst>
          </p:cNvPr>
          <p:cNvSpPr/>
          <p:nvPr>
            <p:custDataLst>
              <p:tags r:id="rId311"/>
            </p:custDataLst>
          </p:nvPr>
        </p:nvSpPr>
        <p:spPr>
          <a:xfrm>
            <a:off x="6673850" y="2926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12" name="Rectangle 311">
            <a:extLst>
              <a:ext uri="{FF2B5EF4-FFF2-40B4-BE49-F238E27FC236}">
                <a16:creationId xmlns:a16="http://schemas.microsoft.com/office/drawing/2014/main" id="{B29D942D-84F6-4DC2-9207-D9D893816383}"/>
              </a:ext>
              <a:ext uri="{C183D7F6-B498-43B3-948B-1728B52AA6E4}">
                <adec:decorative xmlns:adec="http://schemas.microsoft.com/office/drawing/2017/decorative" val="1"/>
              </a:ext>
            </a:extLst>
          </p:cNvPr>
          <p:cNvSpPr/>
          <p:nvPr>
            <p:custDataLst>
              <p:tags r:id="rId312"/>
            </p:custDataLst>
          </p:nvPr>
        </p:nvSpPr>
        <p:spPr>
          <a:xfrm>
            <a:off x="6762750" y="2926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13" name="Rectangle 312">
            <a:extLst>
              <a:ext uri="{FF2B5EF4-FFF2-40B4-BE49-F238E27FC236}">
                <a16:creationId xmlns:a16="http://schemas.microsoft.com/office/drawing/2014/main" id="{983E72B3-E6C2-4F86-BF49-D664FCF2E3D3}"/>
              </a:ext>
              <a:ext uri="{C183D7F6-B498-43B3-948B-1728B52AA6E4}">
                <adec:decorative xmlns:adec="http://schemas.microsoft.com/office/drawing/2017/decorative" val="1"/>
              </a:ext>
            </a:extLst>
          </p:cNvPr>
          <p:cNvSpPr/>
          <p:nvPr>
            <p:custDataLst>
              <p:tags r:id="rId313"/>
            </p:custDataLst>
          </p:nvPr>
        </p:nvSpPr>
        <p:spPr>
          <a:xfrm>
            <a:off x="6851650" y="2926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14" name="Rectangle 313">
            <a:extLst>
              <a:ext uri="{FF2B5EF4-FFF2-40B4-BE49-F238E27FC236}">
                <a16:creationId xmlns:a16="http://schemas.microsoft.com/office/drawing/2014/main" id="{553C1121-6193-4627-9560-220D66C545B1}"/>
              </a:ext>
              <a:ext uri="{C183D7F6-B498-43B3-948B-1728B52AA6E4}">
                <adec:decorative xmlns:adec="http://schemas.microsoft.com/office/drawing/2017/decorative" val="1"/>
              </a:ext>
            </a:extLst>
          </p:cNvPr>
          <p:cNvSpPr/>
          <p:nvPr>
            <p:custDataLst>
              <p:tags r:id="rId314"/>
            </p:custDataLst>
          </p:nvPr>
        </p:nvSpPr>
        <p:spPr>
          <a:xfrm>
            <a:off x="6940550" y="2926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15" name="Rectangle 314">
            <a:extLst>
              <a:ext uri="{FF2B5EF4-FFF2-40B4-BE49-F238E27FC236}">
                <a16:creationId xmlns:a16="http://schemas.microsoft.com/office/drawing/2014/main" id="{F91E4EBC-6D3B-4763-9C43-F90BF1D20764}"/>
              </a:ext>
              <a:ext uri="{C183D7F6-B498-43B3-948B-1728B52AA6E4}">
                <adec:decorative xmlns:adec="http://schemas.microsoft.com/office/drawing/2017/decorative" val="1"/>
              </a:ext>
            </a:extLst>
          </p:cNvPr>
          <p:cNvSpPr/>
          <p:nvPr>
            <p:custDataLst>
              <p:tags r:id="rId315"/>
            </p:custDataLst>
          </p:nvPr>
        </p:nvSpPr>
        <p:spPr>
          <a:xfrm>
            <a:off x="7029450" y="2926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16" name="Rectangle 315">
            <a:extLst>
              <a:ext uri="{FF2B5EF4-FFF2-40B4-BE49-F238E27FC236}">
                <a16:creationId xmlns:a16="http://schemas.microsoft.com/office/drawing/2014/main" id="{B3985265-9066-43D6-A001-551E24679D8F}"/>
              </a:ext>
              <a:ext uri="{C183D7F6-B498-43B3-948B-1728B52AA6E4}">
                <adec:decorative xmlns:adec="http://schemas.microsoft.com/office/drawing/2017/decorative" val="1"/>
              </a:ext>
            </a:extLst>
          </p:cNvPr>
          <p:cNvSpPr/>
          <p:nvPr>
            <p:custDataLst>
              <p:tags r:id="rId316"/>
            </p:custDataLst>
          </p:nvPr>
        </p:nvSpPr>
        <p:spPr>
          <a:xfrm>
            <a:off x="7118350" y="2926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17" name="Rectangle 316">
            <a:extLst>
              <a:ext uri="{FF2B5EF4-FFF2-40B4-BE49-F238E27FC236}">
                <a16:creationId xmlns:a16="http://schemas.microsoft.com/office/drawing/2014/main" id="{E1715804-EB1E-4641-A393-1B959EF352D7}"/>
              </a:ext>
              <a:ext uri="{C183D7F6-B498-43B3-948B-1728B52AA6E4}">
                <adec:decorative xmlns:adec="http://schemas.microsoft.com/office/drawing/2017/decorative" val="1"/>
              </a:ext>
            </a:extLst>
          </p:cNvPr>
          <p:cNvSpPr/>
          <p:nvPr>
            <p:custDataLst>
              <p:tags r:id="rId317"/>
            </p:custDataLst>
          </p:nvPr>
        </p:nvSpPr>
        <p:spPr>
          <a:xfrm>
            <a:off x="7207250" y="2926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18" name="Rectangle 317">
            <a:extLst>
              <a:ext uri="{FF2B5EF4-FFF2-40B4-BE49-F238E27FC236}">
                <a16:creationId xmlns:a16="http://schemas.microsoft.com/office/drawing/2014/main" id="{713A231E-FDD4-4518-A614-E7ECBFBD5153}"/>
              </a:ext>
              <a:ext uri="{C183D7F6-B498-43B3-948B-1728B52AA6E4}">
                <adec:decorative xmlns:adec="http://schemas.microsoft.com/office/drawing/2017/decorative" val="1"/>
              </a:ext>
            </a:extLst>
          </p:cNvPr>
          <p:cNvSpPr/>
          <p:nvPr>
            <p:custDataLst>
              <p:tags r:id="rId318"/>
            </p:custDataLst>
          </p:nvPr>
        </p:nvSpPr>
        <p:spPr>
          <a:xfrm>
            <a:off x="7296150" y="2926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19" name="Rectangle 318">
            <a:extLst>
              <a:ext uri="{FF2B5EF4-FFF2-40B4-BE49-F238E27FC236}">
                <a16:creationId xmlns:a16="http://schemas.microsoft.com/office/drawing/2014/main" id="{21C36C0D-4DD6-4C92-903A-9A18A9AF7741}"/>
              </a:ext>
              <a:ext uri="{C183D7F6-B498-43B3-948B-1728B52AA6E4}">
                <adec:decorative xmlns:adec="http://schemas.microsoft.com/office/drawing/2017/decorative" val="1"/>
              </a:ext>
            </a:extLst>
          </p:cNvPr>
          <p:cNvSpPr/>
          <p:nvPr>
            <p:custDataLst>
              <p:tags r:id="rId319"/>
            </p:custDataLst>
          </p:nvPr>
        </p:nvSpPr>
        <p:spPr>
          <a:xfrm>
            <a:off x="7385050" y="2926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20" name="Rectangle 319">
            <a:extLst>
              <a:ext uri="{FF2B5EF4-FFF2-40B4-BE49-F238E27FC236}">
                <a16:creationId xmlns:a16="http://schemas.microsoft.com/office/drawing/2014/main" id="{DAE8B312-A0B6-4098-A4EF-834B2EE188D1}"/>
              </a:ext>
              <a:ext uri="{C183D7F6-B498-43B3-948B-1728B52AA6E4}">
                <adec:decorative xmlns:adec="http://schemas.microsoft.com/office/drawing/2017/decorative" val="1"/>
              </a:ext>
            </a:extLst>
          </p:cNvPr>
          <p:cNvSpPr/>
          <p:nvPr>
            <p:custDataLst>
              <p:tags r:id="rId320"/>
            </p:custDataLst>
          </p:nvPr>
        </p:nvSpPr>
        <p:spPr>
          <a:xfrm>
            <a:off x="7473950" y="2926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21" name="Rectangle 320">
            <a:extLst>
              <a:ext uri="{FF2B5EF4-FFF2-40B4-BE49-F238E27FC236}">
                <a16:creationId xmlns:a16="http://schemas.microsoft.com/office/drawing/2014/main" id="{E96387FE-3BBA-4FA6-95EC-C1B8BF53A1A4}"/>
              </a:ext>
              <a:ext uri="{C183D7F6-B498-43B3-948B-1728B52AA6E4}">
                <adec:decorative xmlns:adec="http://schemas.microsoft.com/office/drawing/2017/decorative" val="1"/>
              </a:ext>
            </a:extLst>
          </p:cNvPr>
          <p:cNvSpPr/>
          <p:nvPr>
            <p:custDataLst>
              <p:tags r:id="rId321"/>
            </p:custDataLst>
          </p:nvPr>
        </p:nvSpPr>
        <p:spPr>
          <a:xfrm>
            <a:off x="5340350" y="3014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22" name="Rectangle 321">
            <a:extLst>
              <a:ext uri="{FF2B5EF4-FFF2-40B4-BE49-F238E27FC236}">
                <a16:creationId xmlns:a16="http://schemas.microsoft.com/office/drawing/2014/main" id="{97A428F0-C8C2-4418-B4FB-B7614ECE2162}"/>
              </a:ext>
              <a:ext uri="{C183D7F6-B498-43B3-948B-1728B52AA6E4}">
                <adec:decorative xmlns:adec="http://schemas.microsoft.com/office/drawing/2017/decorative" val="1"/>
              </a:ext>
            </a:extLst>
          </p:cNvPr>
          <p:cNvSpPr/>
          <p:nvPr>
            <p:custDataLst>
              <p:tags r:id="rId322"/>
            </p:custDataLst>
          </p:nvPr>
        </p:nvSpPr>
        <p:spPr>
          <a:xfrm>
            <a:off x="5429250" y="3014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23" name="Rectangle 322">
            <a:extLst>
              <a:ext uri="{FF2B5EF4-FFF2-40B4-BE49-F238E27FC236}">
                <a16:creationId xmlns:a16="http://schemas.microsoft.com/office/drawing/2014/main" id="{E27801B3-56E2-42E4-88CE-22E5641EB04E}"/>
              </a:ext>
              <a:ext uri="{C183D7F6-B498-43B3-948B-1728B52AA6E4}">
                <adec:decorative xmlns:adec="http://schemas.microsoft.com/office/drawing/2017/decorative" val="1"/>
              </a:ext>
            </a:extLst>
          </p:cNvPr>
          <p:cNvSpPr/>
          <p:nvPr>
            <p:custDataLst>
              <p:tags r:id="rId323"/>
            </p:custDataLst>
          </p:nvPr>
        </p:nvSpPr>
        <p:spPr>
          <a:xfrm>
            <a:off x="5518150" y="3014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24" name="Rectangle 323">
            <a:extLst>
              <a:ext uri="{FF2B5EF4-FFF2-40B4-BE49-F238E27FC236}">
                <a16:creationId xmlns:a16="http://schemas.microsoft.com/office/drawing/2014/main" id="{33878864-E24C-45F8-B30B-D87A79E60D34}"/>
              </a:ext>
              <a:ext uri="{C183D7F6-B498-43B3-948B-1728B52AA6E4}">
                <adec:decorative xmlns:adec="http://schemas.microsoft.com/office/drawing/2017/decorative" val="1"/>
              </a:ext>
            </a:extLst>
          </p:cNvPr>
          <p:cNvSpPr/>
          <p:nvPr>
            <p:custDataLst>
              <p:tags r:id="rId324"/>
            </p:custDataLst>
          </p:nvPr>
        </p:nvSpPr>
        <p:spPr>
          <a:xfrm>
            <a:off x="5607050" y="3014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25" name="Rectangle 324">
            <a:extLst>
              <a:ext uri="{FF2B5EF4-FFF2-40B4-BE49-F238E27FC236}">
                <a16:creationId xmlns:a16="http://schemas.microsoft.com/office/drawing/2014/main" id="{E46907EC-4A01-46DB-AB37-834052F34F50}"/>
              </a:ext>
              <a:ext uri="{C183D7F6-B498-43B3-948B-1728B52AA6E4}">
                <adec:decorative xmlns:adec="http://schemas.microsoft.com/office/drawing/2017/decorative" val="1"/>
              </a:ext>
            </a:extLst>
          </p:cNvPr>
          <p:cNvSpPr/>
          <p:nvPr>
            <p:custDataLst>
              <p:tags r:id="rId325"/>
            </p:custDataLst>
          </p:nvPr>
        </p:nvSpPr>
        <p:spPr>
          <a:xfrm>
            <a:off x="5695950" y="3014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26" name="Rectangle 325">
            <a:extLst>
              <a:ext uri="{FF2B5EF4-FFF2-40B4-BE49-F238E27FC236}">
                <a16:creationId xmlns:a16="http://schemas.microsoft.com/office/drawing/2014/main" id="{A69F3271-5DEF-4E00-9EEB-3DCCE0E1C40D}"/>
              </a:ext>
              <a:ext uri="{C183D7F6-B498-43B3-948B-1728B52AA6E4}">
                <adec:decorative xmlns:adec="http://schemas.microsoft.com/office/drawing/2017/decorative" val="1"/>
              </a:ext>
            </a:extLst>
          </p:cNvPr>
          <p:cNvSpPr/>
          <p:nvPr>
            <p:custDataLst>
              <p:tags r:id="rId326"/>
            </p:custDataLst>
          </p:nvPr>
        </p:nvSpPr>
        <p:spPr>
          <a:xfrm>
            <a:off x="5784850" y="3014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27" name="Rectangle 326">
            <a:extLst>
              <a:ext uri="{FF2B5EF4-FFF2-40B4-BE49-F238E27FC236}">
                <a16:creationId xmlns:a16="http://schemas.microsoft.com/office/drawing/2014/main" id="{82650A07-F531-441B-8511-430B71BA4355}"/>
              </a:ext>
              <a:ext uri="{C183D7F6-B498-43B3-948B-1728B52AA6E4}">
                <adec:decorative xmlns:adec="http://schemas.microsoft.com/office/drawing/2017/decorative" val="1"/>
              </a:ext>
            </a:extLst>
          </p:cNvPr>
          <p:cNvSpPr/>
          <p:nvPr>
            <p:custDataLst>
              <p:tags r:id="rId327"/>
            </p:custDataLst>
          </p:nvPr>
        </p:nvSpPr>
        <p:spPr>
          <a:xfrm>
            <a:off x="5873750" y="3014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28" name="Rectangle 327">
            <a:extLst>
              <a:ext uri="{FF2B5EF4-FFF2-40B4-BE49-F238E27FC236}">
                <a16:creationId xmlns:a16="http://schemas.microsoft.com/office/drawing/2014/main" id="{65868254-DF9E-45E4-AC60-95FF5F4D5329}"/>
              </a:ext>
              <a:ext uri="{C183D7F6-B498-43B3-948B-1728B52AA6E4}">
                <adec:decorative xmlns:adec="http://schemas.microsoft.com/office/drawing/2017/decorative" val="1"/>
              </a:ext>
            </a:extLst>
          </p:cNvPr>
          <p:cNvSpPr/>
          <p:nvPr>
            <p:custDataLst>
              <p:tags r:id="rId328"/>
            </p:custDataLst>
          </p:nvPr>
        </p:nvSpPr>
        <p:spPr>
          <a:xfrm>
            <a:off x="5962650" y="3014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29" name="Rectangle 328">
            <a:extLst>
              <a:ext uri="{FF2B5EF4-FFF2-40B4-BE49-F238E27FC236}">
                <a16:creationId xmlns:a16="http://schemas.microsoft.com/office/drawing/2014/main" id="{8B06581C-D142-418D-8B46-AD59920B2652}"/>
              </a:ext>
              <a:ext uri="{C183D7F6-B498-43B3-948B-1728B52AA6E4}">
                <adec:decorative xmlns:adec="http://schemas.microsoft.com/office/drawing/2017/decorative" val="1"/>
              </a:ext>
            </a:extLst>
          </p:cNvPr>
          <p:cNvSpPr/>
          <p:nvPr>
            <p:custDataLst>
              <p:tags r:id="rId329"/>
            </p:custDataLst>
          </p:nvPr>
        </p:nvSpPr>
        <p:spPr>
          <a:xfrm>
            <a:off x="6051550" y="3014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30" name="Rectangle 329">
            <a:extLst>
              <a:ext uri="{FF2B5EF4-FFF2-40B4-BE49-F238E27FC236}">
                <a16:creationId xmlns:a16="http://schemas.microsoft.com/office/drawing/2014/main" id="{ED9E0D7C-9D02-49BB-B17C-FCA390B2298F}"/>
              </a:ext>
              <a:ext uri="{C183D7F6-B498-43B3-948B-1728B52AA6E4}">
                <adec:decorative xmlns:adec="http://schemas.microsoft.com/office/drawing/2017/decorative" val="1"/>
              </a:ext>
            </a:extLst>
          </p:cNvPr>
          <p:cNvSpPr/>
          <p:nvPr>
            <p:custDataLst>
              <p:tags r:id="rId330"/>
            </p:custDataLst>
          </p:nvPr>
        </p:nvSpPr>
        <p:spPr>
          <a:xfrm>
            <a:off x="6140450" y="3014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31" name="Rectangle 330">
            <a:extLst>
              <a:ext uri="{FF2B5EF4-FFF2-40B4-BE49-F238E27FC236}">
                <a16:creationId xmlns:a16="http://schemas.microsoft.com/office/drawing/2014/main" id="{FEB86CD1-F8A1-44C6-BF46-811CA46D5997}"/>
              </a:ext>
              <a:ext uri="{C183D7F6-B498-43B3-948B-1728B52AA6E4}">
                <adec:decorative xmlns:adec="http://schemas.microsoft.com/office/drawing/2017/decorative" val="1"/>
              </a:ext>
            </a:extLst>
          </p:cNvPr>
          <p:cNvSpPr/>
          <p:nvPr>
            <p:custDataLst>
              <p:tags r:id="rId331"/>
            </p:custDataLst>
          </p:nvPr>
        </p:nvSpPr>
        <p:spPr>
          <a:xfrm>
            <a:off x="6229350" y="3014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32" name="Rectangle 331">
            <a:extLst>
              <a:ext uri="{FF2B5EF4-FFF2-40B4-BE49-F238E27FC236}">
                <a16:creationId xmlns:a16="http://schemas.microsoft.com/office/drawing/2014/main" id="{0E450C30-9579-4E24-B4A3-996C84F3B5F3}"/>
              </a:ext>
              <a:ext uri="{C183D7F6-B498-43B3-948B-1728B52AA6E4}">
                <adec:decorative xmlns:adec="http://schemas.microsoft.com/office/drawing/2017/decorative" val="1"/>
              </a:ext>
            </a:extLst>
          </p:cNvPr>
          <p:cNvSpPr/>
          <p:nvPr>
            <p:custDataLst>
              <p:tags r:id="rId332"/>
            </p:custDataLst>
          </p:nvPr>
        </p:nvSpPr>
        <p:spPr>
          <a:xfrm>
            <a:off x="6318250" y="3014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33" name="Rectangle 332">
            <a:extLst>
              <a:ext uri="{FF2B5EF4-FFF2-40B4-BE49-F238E27FC236}">
                <a16:creationId xmlns:a16="http://schemas.microsoft.com/office/drawing/2014/main" id="{3C36EAD7-4DB9-4B3C-9426-99F71B6F12D2}"/>
              </a:ext>
              <a:ext uri="{C183D7F6-B498-43B3-948B-1728B52AA6E4}">
                <adec:decorative xmlns:adec="http://schemas.microsoft.com/office/drawing/2017/decorative" val="1"/>
              </a:ext>
            </a:extLst>
          </p:cNvPr>
          <p:cNvSpPr/>
          <p:nvPr>
            <p:custDataLst>
              <p:tags r:id="rId333"/>
            </p:custDataLst>
          </p:nvPr>
        </p:nvSpPr>
        <p:spPr>
          <a:xfrm>
            <a:off x="6407150" y="3014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34" name="Rectangle 333">
            <a:extLst>
              <a:ext uri="{FF2B5EF4-FFF2-40B4-BE49-F238E27FC236}">
                <a16:creationId xmlns:a16="http://schemas.microsoft.com/office/drawing/2014/main" id="{E84B8504-0ACB-451A-BADD-A5BBAB83B0BD}"/>
              </a:ext>
              <a:ext uri="{C183D7F6-B498-43B3-948B-1728B52AA6E4}">
                <adec:decorative xmlns:adec="http://schemas.microsoft.com/office/drawing/2017/decorative" val="1"/>
              </a:ext>
            </a:extLst>
          </p:cNvPr>
          <p:cNvSpPr/>
          <p:nvPr>
            <p:custDataLst>
              <p:tags r:id="rId334"/>
            </p:custDataLst>
          </p:nvPr>
        </p:nvSpPr>
        <p:spPr>
          <a:xfrm>
            <a:off x="6496050" y="3014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35" name="Rectangle 334">
            <a:extLst>
              <a:ext uri="{FF2B5EF4-FFF2-40B4-BE49-F238E27FC236}">
                <a16:creationId xmlns:a16="http://schemas.microsoft.com/office/drawing/2014/main" id="{3019EB81-7866-4D9C-8BDC-FA9E97646DC0}"/>
              </a:ext>
              <a:ext uri="{C183D7F6-B498-43B3-948B-1728B52AA6E4}">
                <adec:decorative xmlns:adec="http://schemas.microsoft.com/office/drawing/2017/decorative" val="1"/>
              </a:ext>
            </a:extLst>
          </p:cNvPr>
          <p:cNvSpPr/>
          <p:nvPr>
            <p:custDataLst>
              <p:tags r:id="rId335"/>
            </p:custDataLst>
          </p:nvPr>
        </p:nvSpPr>
        <p:spPr>
          <a:xfrm>
            <a:off x="6584950" y="3014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36" name="Rectangle 335">
            <a:extLst>
              <a:ext uri="{FF2B5EF4-FFF2-40B4-BE49-F238E27FC236}">
                <a16:creationId xmlns:a16="http://schemas.microsoft.com/office/drawing/2014/main" id="{B3124FE8-E6AB-4049-B301-8EE21885517E}"/>
              </a:ext>
              <a:ext uri="{C183D7F6-B498-43B3-948B-1728B52AA6E4}">
                <adec:decorative xmlns:adec="http://schemas.microsoft.com/office/drawing/2017/decorative" val="1"/>
              </a:ext>
            </a:extLst>
          </p:cNvPr>
          <p:cNvSpPr/>
          <p:nvPr>
            <p:custDataLst>
              <p:tags r:id="rId336"/>
            </p:custDataLst>
          </p:nvPr>
        </p:nvSpPr>
        <p:spPr>
          <a:xfrm>
            <a:off x="6673850" y="3014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37" name="Rectangle 336">
            <a:extLst>
              <a:ext uri="{FF2B5EF4-FFF2-40B4-BE49-F238E27FC236}">
                <a16:creationId xmlns:a16="http://schemas.microsoft.com/office/drawing/2014/main" id="{50558A51-85BC-42D9-BA60-E87417D2878A}"/>
              </a:ext>
              <a:ext uri="{C183D7F6-B498-43B3-948B-1728B52AA6E4}">
                <adec:decorative xmlns:adec="http://schemas.microsoft.com/office/drawing/2017/decorative" val="1"/>
              </a:ext>
            </a:extLst>
          </p:cNvPr>
          <p:cNvSpPr/>
          <p:nvPr>
            <p:custDataLst>
              <p:tags r:id="rId337"/>
            </p:custDataLst>
          </p:nvPr>
        </p:nvSpPr>
        <p:spPr>
          <a:xfrm>
            <a:off x="6762750" y="3014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38" name="Rectangle 337">
            <a:extLst>
              <a:ext uri="{FF2B5EF4-FFF2-40B4-BE49-F238E27FC236}">
                <a16:creationId xmlns:a16="http://schemas.microsoft.com/office/drawing/2014/main" id="{E44FAF51-A206-4471-8499-D1B4E20F137F}"/>
              </a:ext>
              <a:ext uri="{C183D7F6-B498-43B3-948B-1728B52AA6E4}">
                <adec:decorative xmlns:adec="http://schemas.microsoft.com/office/drawing/2017/decorative" val="1"/>
              </a:ext>
            </a:extLst>
          </p:cNvPr>
          <p:cNvSpPr/>
          <p:nvPr>
            <p:custDataLst>
              <p:tags r:id="rId338"/>
            </p:custDataLst>
          </p:nvPr>
        </p:nvSpPr>
        <p:spPr>
          <a:xfrm>
            <a:off x="6851650" y="3014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39" name="Rectangle 338">
            <a:extLst>
              <a:ext uri="{FF2B5EF4-FFF2-40B4-BE49-F238E27FC236}">
                <a16:creationId xmlns:a16="http://schemas.microsoft.com/office/drawing/2014/main" id="{48D276D3-4398-446F-9626-59A7FCF9F380}"/>
              </a:ext>
              <a:ext uri="{C183D7F6-B498-43B3-948B-1728B52AA6E4}">
                <adec:decorative xmlns:adec="http://schemas.microsoft.com/office/drawing/2017/decorative" val="1"/>
              </a:ext>
            </a:extLst>
          </p:cNvPr>
          <p:cNvSpPr/>
          <p:nvPr>
            <p:custDataLst>
              <p:tags r:id="rId339"/>
            </p:custDataLst>
          </p:nvPr>
        </p:nvSpPr>
        <p:spPr>
          <a:xfrm>
            <a:off x="6940550" y="3014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40" name="Rectangle 339">
            <a:extLst>
              <a:ext uri="{FF2B5EF4-FFF2-40B4-BE49-F238E27FC236}">
                <a16:creationId xmlns:a16="http://schemas.microsoft.com/office/drawing/2014/main" id="{77D4B8C7-9FB2-4B56-8490-5140034E4022}"/>
              </a:ext>
              <a:ext uri="{C183D7F6-B498-43B3-948B-1728B52AA6E4}">
                <adec:decorative xmlns:adec="http://schemas.microsoft.com/office/drawing/2017/decorative" val="1"/>
              </a:ext>
            </a:extLst>
          </p:cNvPr>
          <p:cNvSpPr/>
          <p:nvPr>
            <p:custDataLst>
              <p:tags r:id="rId340"/>
            </p:custDataLst>
          </p:nvPr>
        </p:nvSpPr>
        <p:spPr>
          <a:xfrm>
            <a:off x="7029450" y="3014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41" name="Rectangle 340">
            <a:extLst>
              <a:ext uri="{FF2B5EF4-FFF2-40B4-BE49-F238E27FC236}">
                <a16:creationId xmlns:a16="http://schemas.microsoft.com/office/drawing/2014/main" id="{3BBA5528-AC45-4F02-8CE3-62A428E20DED}"/>
              </a:ext>
              <a:ext uri="{C183D7F6-B498-43B3-948B-1728B52AA6E4}">
                <adec:decorative xmlns:adec="http://schemas.microsoft.com/office/drawing/2017/decorative" val="1"/>
              </a:ext>
            </a:extLst>
          </p:cNvPr>
          <p:cNvSpPr/>
          <p:nvPr>
            <p:custDataLst>
              <p:tags r:id="rId341"/>
            </p:custDataLst>
          </p:nvPr>
        </p:nvSpPr>
        <p:spPr>
          <a:xfrm>
            <a:off x="7118350" y="3014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42" name="Rectangle 341">
            <a:extLst>
              <a:ext uri="{FF2B5EF4-FFF2-40B4-BE49-F238E27FC236}">
                <a16:creationId xmlns:a16="http://schemas.microsoft.com/office/drawing/2014/main" id="{815AE5ED-E89C-4A06-8D9A-8A3BBB481FB5}"/>
              </a:ext>
              <a:ext uri="{C183D7F6-B498-43B3-948B-1728B52AA6E4}">
                <adec:decorative xmlns:adec="http://schemas.microsoft.com/office/drawing/2017/decorative" val="1"/>
              </a:ext>
            </a:extLst>
          </p:cNvPr>
          <p:cNvSpPr/>
          <p:nvPr>
            <p:custDataLst>
              <p:tags r:id="rId342"/>
            </p:custDataLst>
          </p:nvPr>
        </p:nvSpPr>
        <p:spPr>
          <a:xfrm>
            <a:off x="7207250" y="3014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43" name="Rectangle 342">
            <a:extLst>
              <a:ext uri="{FF2B5EF4-FFF2-40B4-BE49-F238E27FC236}">
                <a16:creationId xmlns:a16="http://schemas.microsoft.com/office/drawing/2014/main" id="{D978B8AA-CD9F-46DA-9A82-E5AA688D93A2}"/>
              </a:ext>
              <a:ext uri="{C183D7F6-B498-43B3-948B-1728B52AA6E4}">
                <adec:decorative xmlns:adec="http://schemas.microsoft.com/office/drawing/2017/decorative" val="1"/>
              </a:ext>
            </a:extLst>
          </p:cNvPr>
          <p:cNvSpPr/>
          <p:nvPr>
            <p:custDataLst>
              <p:tags r:id="rId343"/>
            </p:custDataLst>
          </p:nvPr>
        </p:nvSpPr>
        <p:spPr>
          <a:xfrm>
            <a:off x="7296150" y="3014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44" name="Rectangle 343">
            <a:extLst>
              <a:ext uri="{FF2B5EF4-FFF2-40B4-BE49-F238E27FC236}">
                <a16:creationId xmlns:a16="http://schemas.microsoft.com/office/drawing/2014/main" id="{79F7C10C-830A-4725-B6BC-DAC0CD524C07}"/>
              </a:ext>
              <a:ext uri="{C183D7F6-B498-43B3-948B-1728B52AA6E4}">
                <adec:decorative xmlns:adec="http://schemas.microsoft.com/office/drawing/2017/decorative" val="1"/>
              </a:ext>
            </a:extLst>
          </p:cNvPr>
          <p:cNvSpPr/>
          <p:nvPr>
            <p:custDataLst>
              <p:tags r:id="rId344"/>
            </p:custDataLst>
          </p:nvPr>
        </p:nvSpPr>
        <p:spPr>
          <a:xfrm>
            <a:off x="7385050" y="3014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45" name="Rectangle 344">
            <a:extLst>
              <a:ext uri="{FF2B5EF4-FFF2-40B4-BE49-F238E27FC236}">
                <a16:creationId xmlns:a16="http://schemas.microsoft.com/office/drawing/2014/main" id="{3A890C27-7233-4E99-BF85-BB186032317C}"/>
              </a:ext>
              <a:ext uri="{C183D7F6-B498-43B3-948B-1728B52AA6E4}">
                <adec:decorative xmlns:adec="http://schemas.microsoft.com/office/drawing/2017/decorative" val="1"/>
              </a:ext>
            </a:extLst>
          </p:cNvPr>
          <p:cNvSpPr/>
          <p:nvPr>
            <p:custDataLst>
              <p:tags r:id="rId345"/>
            </p:custDataLst>
          </p:nvPr>
        </p:nvSpPr>
        <p:spPr>
          <a:xfrm>
            <a:off x="7473950" y="3014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46" name="Rectangle 345">
            <a:extLst>
              <a:ext uri="{FF2B5EF4-FFF2-40B4-BE49-F238E27FC236}">
                <a16:creationId xmlns:a16="http://schemas.microsoft.com/office/drawing/2014/main" id="{C4CAFABD-21F7-460A-9ABF-CE855DB1DAEB}"/>
              </a:ext>
              <a:ext uri="{C183D7F6-B498-43B3-948B-1728B52AA6E4}">
                <adec:decorative xmlns:adec="http://schemas.microsoft.com/office/drawing/2017/decorative" val="1"/>
              </a:ext>
            </a:extLst>
          </p:cNvPr>
          <p:cNvSpPr/>
          <p:nvPr>
            <p:custDataLst>
              <p:tags r:id="rId346"/>
            </p:custDataLst>
          </p:nvPr>
        </p:nvSpPr>
        <p:spPr>
          <a:xfrm>
            <a:off x="7562850" y="3014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47" name="Rectangle 346">
            <a:extLst>
              <a:ext uri="{FF2B5EF4-FFF2-40B4-BE49-F238E27FC236}">
                <a16:creationId xmlns:a16="http://schemas.microsoft.com/office/drawing/2014/main" id="{2D41154E-011D-4F97-8E19-0F41538CDE14}"/>
              </a:ext>
              <a:ext uri="{C183D7F6-B498-43B3-948B-1728B52AA6E4}">
                <adec:decorative xmlns:adec="http://schemas.microsoft.com/office/drawing/2017/decorative" val="1"/>
              </a:ext>
            </a:extLst>
          </p:cNvPr>
          <p:cNvSpPr/>
          <p:nvPr>
            <p:custDataLst>
              <p:tags r:id="rId347"/>
            </p:custDataLst>
          </p:nvPr>
        </p:nvSpPr>
        <p:spPr>
          <a:xfrm>
            <a:off x="7651750" y="3014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48" name="Rectangle 347">
            <a:extLst>
              <a:ext uri="{FF2B5EF4-FFF2-40B4-BE49-F238E27FC236}">
                <a16:creationId xmlns:a16="http://schemas.microsoft.com/office/drawing/2014/main" id="{1E3FABA1-C292-4035-9C4B-948F9F172BDF}"/>
              </a:ext>
              <a:ext uri="{C183D7F6-B498-43B3-948B-1728B52AA6E4}">
                <adec:decorative xmlns:adec="http://schemas.microsoft.com/office/drawing/2017/decorative" val="1"/>
              </a:ext>
            </a:extLst>
          </p:cNvPr>
          <p:cNvSpPr/>
          <p:nvPr>
            <p:custDataLst>
              <p:tags r:id="rId348"/>
            </p:custDataLst>
          </p:nvPr>
        </p:nvSpPr>
        <p:spPr>
          <a:xfrm>
            <a:off x="7740650" y="3014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49" name="Rectangle 348">
            <a:extLst>
              <a:ext uri="{FF2B5EF4-FFF2-40B4-BE49-F238E27FC236}">
                <a16:creationId xmlns:a16="http://schemas.microsoft.com/office/drawing/2014/main" id="{84B8B358-0AE2-48F7-8A6F-647791EE62E1}"/>
              </a:ext>
              <a:ext uri="{C183D7F6-B498-43B3-948B-1728B52AA6E4}">
                <adec:decorative xmlns:adec="http://schemas.microsoft.com/office/drawing/2017/decorative" val="1"/>
              </a:ext>
            </a:extLst>
          </p:cNvPr>
          <p:cNvSpPr/>
          <p:nvPr>
            <p:custDataLst>
              <p:tags r:id="rId349"/>
            </p:custDataLst>
          </p:nvPr>
        </p:nvSpPr>
        <p:spPr>
          <a:xfrm>
            <a:off x="7829550" y="3014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50" name="Rectangle 349">
            <a:extLst>
              <a:ext uri="{FF2B5EF4-FFF2-40B4-BE49-F238E27FC236}">
                <a16:creationId xmlns:a16="http://schemas.microsoft.com/office/drawing/2014/main" id="{4B506C4F-D99F-43F2-B5F4-B7C56F8CD96E}"/>
              </a:ext>
              <a:ext uri="{C183D7F6-B498-43B3-948B-1728B52AA6E4}">
                <adec:decorative xmlns:adec="http://schemas.microsoft.com/office/drawing/2017/decorative" val="1"/>
              </a:ext>
            </a:extLst>
          </p:cNvPr>
          <p:cNvSpPr/>
          <p:nvPr>
            <p:custDataLst>
              <p:tags r:id="rId350"/>
            </p:custDataLst>
          </p:nvPr>
        </p:nvSpPr>
        <p:spPr>
          <a:xfrm>
            <a:off x="5340350" y="3103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51" name="Rectangle 350">
            <a:extLst>
              <a:ext uri="{FF2B5EF4-FFF2-40B4-BE49-F238E27FC236}">
                <a16:creationId xmlns:a16="http://schemas.microsoft.com/office/drawing/2014/main" id="{ACD88028-352A-481A-8085-B832B330596A}"/>
              </a:ext>
              <a:ext uri="{C183D7F6-B498-43B3-948B-1728B52AA6E4}">
                <adec:decorative xmlns:adec="http://schemas.microsoft.com/office/drawing/2017/decorative" val="1"/>
              </a:ext>
            </a:extLst>
          </p:cNvPr>
          <p:cNvSpPr/>
          <p:nvPr>
            <p:custDataLst>
              <p:tags r:id="rId351"/>
            </p:custDataLst>
          </p:nvPr>
        </p:nvSpPr>
        <p:spPr>
          <a:xfrm>
            <a:off x="5429250" y="3103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52" name="Rectangle 351">
            <a:extLst>
              <a:ext uri="{FF2B5EF4-FFF2-40B4-BE49-F238E27FC236}">
                <a16:creationId xmlns:a16="http://schemas.microsoft.com/office/drawing/2014/main" id="{4FBC0A29-2EC0-4CB0-9101-F2FDAB4057BD}"/>
              </a:ext>
              <a:ext uri="{C183D7F6-B498-43B3-948B-1728B52AA6E4}">
                <adec:decorative xmlns:adec="http://schemas.microsoft.com/office/drawing/2017/decorative" val="1"/>
              </a:ext>
            </a:extLst>
          </p:cNvPr>
          <p:cNvSpPr/>
          <p:nvPr>
            <p:custDataLst>
              <p:tags r:id="rId352"/>
            </p:custDataLst>
          </p:nvPr>
        </p:nvSpPr>
        <p:spPr>
          <a:xfrm>
            <a:off x="5518150" y="3103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53" name="Rectangle 352">
            <a:extLst>
              <a:ext uri="{FF2B5EF4-FFF2-40B4-BE49-F238E27FC236}">
                <a16:creationId xmlns:a16="http://schemas.microsoft.com/office/drawing/2014/main" id="{0FFF109F-3A19-4032-868E-9F21DBC3B8F4}"/>
              </a:ext>
              <a:ext uri="{C183D7F6-B498-43B3-948B-1728B52AA6E4}">
                <adec:decorative xmlns:adec="http://schemas.microsoft.com/office/drawing/2017/decorative" val="1"/>
              </a:ext>
            </a:extLst>
          </p:cNvPr>
          <p:cNvSpPr/>
          <p:nvPr>
            <p:custDataLst>
              <p:tags r:id="rId353"/>
            </p:custDataLst>
          </p:nvPr>
        </p:nvSpPr>
        <p:spPr>
          <a:xfrm>
            <a:off x="5607050" y="3103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54" name="Rectangle 353">
            <a:extLst>
              <a:ext uri="{FF2B5EF4-FFF2-40B4-BE49-F238E27FC236}">
                <a16:creationId xmlns:a16="http://schemas.microsoft.com/office/drawing/2014/main" id="{E7840C12-3EF1-4673-A030-4BE071DF490A}"/>
              </a:ext>
              <a:ext uri="{C183D7F6-B498-43B3-948B-1728B52AA6E4}">
                <adec:decorative xmlns:adec="http://schemas.microsoft.com/office/drawing/2017/decorative" val="1"/>
              </a:ext>
            </a:extLst>
          </p:cNvPr>
          <p:cNvSpPr/>
          <p:nvPr>
            <p:custDataLst>
              <p:tags r:id="rId354"/>
            </p:custDataLst>
          </p:nvPr>
        </p:nvSpPr>
        <p:spPr>
          <a:xfrm>
            <a:off x="5695950" y="3103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55" name="Rectangle 354">
            <a:extLst>
              <a:ext uri="{FF2B5EF4-FFF2-40B4-BE49-F238E27FC236}">
                <a16:creationId xmlns:a16="http://schemas.microsoft.com/office/drawing/2014/main" id="{DB2748D3-1FC0-44FE-B59E-42A8DA6BACE5}"/>
              </a:ext>
              <a:ext uri="{C183D7F6-B498-43B3-948B-1728B52AA6E4}">
                <adec:decorative xmlns:adec="http://schemas.microsoft.com/office/drawing/2017/decorative" val="1"/>
              </a:ext>
            </a:extLst>
          </p:cNvPr>
          <p:cNvSpPr/>
          <p:nvPr>
            <p:custDataLst>
              <p:tags r:id="rId355"/>
            </p:custDataLst>
          </p:nvPr>
        </p:nvSpPr>
        <p:spPr>
          <a:xfrm>
            <a:off x="5784850" y="3103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56" name="Rectangle 355">
            <a:extLst>
              <a:ext uri="{FF2B5EF4-FFF2-40B4-BE49-F238E27FC236}">
                <a16:creationId xmlns:a16="http://schemas.microsoft.com/office/drawing/2014/main" id="{DEFFDD50-BECE-482A-BF1C-DE8BE502D350}"/>
              </a:ext>
              <a:ext uri="{C183D7F6-B498-43B3-948B-1728B52AA6E4}">
                <adec:decorative xmlns:adec="http://schemas.microsoft.com/office/drawing/2017/decorative" val="1"/>
              </a:ext>
            </a:extLst>
          </p:cNvPr>
          <p:cNvSpPr/>
          <p:nvPr>
            <p:custDataLst>
              <p:tags r:id="rId356"/>
            </p:custDataLst>
          </p:nvPr>
        </p:nvSpPr>
        <p:spPr>
          <a:xfrm>
            <a:off x="5873750" y="3103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57" name="Rectangle 356">
            <a:extLst>
              <a:ext uri="{FF2B5EF4-FFF2-40B4-BE49-F238E27FC236}">
                <a16:creationId xmlns:a16="http://schemas.microsoft.com/office/drawing/2014/main" id="{F13977E1-4D83-41EE-8688-273342164003}"/>
              </a:ext>
              <a:ext uri="{C183D7F6-B498-43B3-948B-1728B52AA6E4}">
                <adec:decorative xmlns:adec="http://schemas.microsoft.com/office/drawing/2017/decorative" val="1"/>
              </a:ext>
            </a:extLst>
          </p:cNvPr>
          <p:cNvSpPr/>
          <p:nvPr>
            <p:custDataLst>
              <p:tags r:id="rId357"/>
            </p:custDataLst>
          </p:nvPr>
        </p:nvSpPr>
        <p:spPr>
          <a:xfrm>
            <a:off x="5962650" y="3103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58" name="Rectangle 357">
            <a:extLst>
              <a:ext uri="{FF2B5EF4-FFF2-40B4-BE49-F238E27FC236}">
                <a16:creationId xmlns:a16="http://schemas.microsoft.com/office/drawing/2014/main" id="{CF977253-6218-494C-806F-34BBA9EEF233}"/>
              </a:ext>
              <a:ext uri="{C183D7F6-B498-43B3-948B-1728B52AA6E4}">
                <adec:decorative xmlns:adec="http://schemas.microsoft.com/office/drawing/2017/decorative" val="1"/>
              </a:ext>
            </a:extLst>
          </p:cNvPr>
          <p:cNvSpPr/>
          <p:nvPr>
            <p:custDataLst>
              <p:tags r:id="rId358"/>
            </p:custDataLst>
          </p:nvPr>
        </p:nvSpPr>
        <p:spPr>
          <a:xfrm>
            <a:off x="6051550" y="3103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59" name="Rectangle 358">
            <a:extLst>
              <a:ext uri="{FF2B5EF4-FFF2-40B4-BE49-F238E27FC236}">
                <a16:creationId xmlns:a16="http://schemas.microsoft.com/office/drawing/2014/main" id="{1EF7322E-D08E-4FAD-B989-7A9793293CC6}"/>
              </a:ext>
              <a:ext uri="{C183D7F6-B498-43B3-948B-1728B52AA6E4}">
                <adec:decorative xmlns:adec="http://schemas.microsoft.com/office/drawing/2017/decorative" val="1"/>
              </a:ext>
            </a:extLst>
          </p:cNvPr>
          <p:cNvSpPr/>
          <p:nvPr>
            <p:custDataLst>
              <p:tags r:id="rId359"/>
            </p:custDataLst>
          </p:nvPr>
        </p:nvSpPr>
        <p:spPr>
          <a:xfrm>
            <a:off x="6140450" y="3103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60" name="Rectangle 359">
            <a:extLst>
              <a:ext uri="{FF2B5EF4-FFF2-40B4-BE49-F238E27FC236}">
                <a16:creationId xmlns:a16="http://schemas.microsoft.com/office/drawing/2014/main" id="{164A40C7-BC86-467F-BA47-12A60819E12B}"/>
              </a:ext>
              <a:ext uri="{C183D7F6-B498-43B3-948B-1728B52AA6E4}">
                <adec:decorative xmlns:adec="http://schemas.microsoft.com/office/drawing/2017/decorative" val="1"/>
              </a:ext>
            </a:extLst>
          </p:cNvPr>
          <p:cNvSpPr/>
          <p:nvPr>
            <p:custDataLst>
              <p:tags r:id="rId360"/>
            </p:custDataLst>
          </p:nvPr>
        </p:nvSpPr>
        <p:spPr>
          <a:xfrm>
            <a:off x="6229350" y="3103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61" name="Rectangle 360">
            <a:extLst>
              <a:ext uri="{FF2B5EF4-FFF2-40B4-BE49-F238E27FC236}">
                <a16:creationId xmlns:a16="http://schemas.microsoft.com/office/drawing/2014/main" id="{2FC3AAAA-001B-4875-995B-E235BB132F28}"/>
              </a:ext>
              <a:ext uri="{C183D7F6-B498-43B3-948B-1728B52AA6E4}">
                <adec:decorative xmlns:adec="http://schemas.microsoft.com/office/drawing/2017/decorative" val="1"/>
              </a:ext>
            </a:extLst>
          </p:cNvPr>
          <p:cNvSpPr/>
          <p:nvPr>
            <p:custDataLst>
              <p:tags r:id="rId361"/>
            </p:custDataLst>
          </p:nvPr>
        </p:nvSpPr>
        <p:spPr>
          <a:xfrm>
            <a:off x="6318250" y="3103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62" name="Rectangle 361">
            <a:extLst>
              <a:ext uri="{FF2B5EF4-FFF2-40B4-BE49-F238E27FC236}">
                <a16:creationId xmlns:a16="http://schemas.microsoft.com/office/drawing/2014/main" id="{2FD36241-D484-4E49-8542-8D5134535263}"/>
              </a:ext>
              <a:ext uri="{C183D7F6-B498-43B3-948B-1728B52AA6E4}">
                <adec:decorative xmlns:adec="http://schemas.microsoft.com/office/drawing/2017/decorative" val="1"/>
              </a:ext>
            </a:extLst>
          </p:cNvPr>
          <p:cNvSpPr/>
          <p:nvPr>
            <p:custDataLst>
              <p:tags r:id="rId362"/>
            </p:custDataLst>
          </p:nvPr>
        </p:nvSpPr>
        <p:spPr>
          <a:xfrm>
            <a:off x="6407150" y="3103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63" name="Rectangle 362">
            <a:extLst>
              <a:ext uri="{FF2B5EF4-FFF2-40B4-BE49-F238E27FC236}">
                <a16:creationId xmlns:a16="http://schemas.microsoft.com/office/drawing/2014/main" id="{3AB858D2-2F7D-4857-A271-838851A765EF}"/>
              </a:ext>
              <a:ext uri="{C183D7F6-B498-43B3-948B-1728B52AA6E4}">
                <adec:decorative xmlns:adec="http://schemas.microsoft.com/office/drawing/2017/decorative" val="1"/>
              </a:ext>
            </a:extLst>
          </p:cNvPr>
          <p:cNvSpPr/>
          <p:nvPr>
            <p:custDataLst>
              <p:tags r:id="rId363"/>
            </p:custDataLst>
          </p:nvPr>
        </p:nvSpPr>
        <p:spPr>
          <a:xfrm>
            <a:off x="6496050" y="3103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64" name="Rectangle 363">
            <a:extLst>
              <a:ext uri="{FF2B5EF4-FFF2-40B4-BE49-F238E27FC236}">
                <a16:creationId xmlns:a16="http://schemas.microsoft.com/office/drawing/2014/main" id="{C09E1B83-8E37-43DF-9ED7-851AE9E06542}"/>
              </a:ext>
              <a:ext uri="{C183D7F6-B498-43B3-948B-1728B52AA6E4}">
                <adec:decorative xmlns:adec="http://schemas.microsoft.com/office/drawing/2017/decorative" val="1"/>
              </a:ext>
            </a:extLst>
          </p:cNvPr>
          <p:cNvSpPr/>
          <p:nvPr>
            <p:custDataLst>
              <p:tags r:id="rId364"/>
            </p:custDataLst>
          </p:nvPr>
        </p:nvSpPr>
        <p:spPr>
          <a:xfrm>
            <a:off x="6584950" y="3103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65" name="Rectangle 364">
            <a:extLst>
              <a:ext uri="{FF2B5EF4-FFF2-40B4-BE49-F238E27FC236}">
                <a16:creationId xmlns:a16="http://schemas.microsoft.com/office/drawing/2014/main" id="{CF82E285-7729-4B45-9E4E-11F668B098FE}"/>
              </a:ext>
              <a:ext uri="{C183D7F6-B498-43B3-948B-1728B52AA6E4}">
                <adec:decorative xmlns:adec="http://schemas.microsoft.com/office/drawing/2017/decorative" val="1"/>
              </a:ext>
            </a:extLst>
          </p:cNvPr>
          <p:cNvSpPr/>
          <p:nvPr>
            <p:custDataLst>
              <p:tags r:id="rId365"/>
            </p:custDataLst>
          </p:nvPr>
        </p:nvSpPr>
        <p:spPr>
          <a:xfrm>
            <a:off x="6673850" y="3103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66" name="Rectangle 365">
            <a:extLst>
              <a:ext uri="{FF2B5EF4-FFF2-40B4-BE49-F238E27FC236}">
                <a16:creationId xmlns:a16="http://schemas.microsoft.com/office/drawing/2014/main" id="{45D77B14-C5C3-4E81-9693-99BC7E5A722D}"/>
              </a:ext>
              <a:ext uri="{C183D7F6-B498-43B3-948B-1728B52AA6E4}">
                <adec:decorative xmlns:adec="http://schemas.microsoft.com/office/drawing/2017/decorative" val="1"/>
              </a:ext>
            </a:extLst>
          </p:cNvPr>
          <p:cNvSpPr/>
          <p:nvPr>
            <p:custDataLst>
              <p:tags r:id="rId366"/>
            </p:custDataLst>
          </p:nvPr>
        </p:nvSpPr>
        <p:spPr>
          <a:xfrm>
            <a:off x="6762750" y="3103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67" name="Rectangle 366">
            <a:extLst>
              <a:ext uri="{FF2B5EF4-FFF2-40B4-BE49-F238E27FC236}">
                <a16:creationId xmlns:a16="http://schemas.microsoft.com/office/drawing/2014/main" id="{40F33700-32FA-4348-B37F-7298FAFC06F0}"/>
              </a:ext>
              <a:ext uri="{C183D7F6-B498-43B3-948B-1728B52AA6E4}">
                <adec:decorative xmlns:adec="http://schemas.microsoft.com/office/drawing/2017/decorative" val="1"/>
              </a:ext>
            </a:extLst>
          </p:cNvPr>
          <p:cNvSpPr/>
          <p:nvPr>
            <p:custDataLst>
              <p:tags r:id="rId367"/>
            </p:custDataLst>
          </p:nvPr>
        </p:nvSpPr>
        <p:spPr>
          <a:xfrm>
            <a:off x="6851650" y="3103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68" name="Rectangle 367">
            <a:extLst>
              <a:ext uri="{FF2B5EF4-FFF2-40B4-BE49-F238E27FC236}">
                <a16:creationId xmlns:a16="http://schemas.microsoft.com/office/drawing/2014/main" id="{6C6DB533-C293-450A-976D-AE7BA1B246CF}"/>
              </a:ext>
              <a:ext uri="{C183D7F6-B498-43B3-948B-1728B52AA6E4}">
                <adec:decorative xmlns:adec="http://schemas.microsoft.com/office/drawing/2017/decorative" val="1"/>
              </a:ext>
            </a:extLst>
          </p:cNvPr>
          <p:cNvSpPr/>
          <p:nvPr>
            <p:custDataLst>
              <p:tags r:id="rId368"/>
            </p:custDataLst>
          </p:nvPr>
        </p:nvSpPr>
        <p:spPr>
          <a:xfrm>
            <a:off x="6940550" y="3103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69" name="Rectangle 368">
            <a:extLst>
              <a:ext uri="{FF2B5EF4-FFF2-40B4-BE49-F238E27FC236}">
                <a16:creationId xmlns:a16="http://schemas.microsoft.com/office/drawing/2014/main" id="{3680E4B3-B6E2-42A4-8F69-B98E7BE64EFF}"/>
              </a:ext>
              <a:ext uri="{C183D7F6-B498-43B3-948B-1728B52AA6E4}">
                <adec:decorative xmlns:adec="http://schemas.microsoft.com/office/drawing/2017/decorative" val="1"/>
              </a:ext>
            </a:extLst>
          </p:cNvPr>
          <p:cNvSpPr/>
          <p:nvPr>
            <p:custDataLst>
              <p:tags r:id="rId369"/>
            </p:custDataLst>
          </p:nvPr>
        </p:nvSpPr>
        <p:spPr>
          <a:xfrm>
            <a:off x="7029450" y="3103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70" name="Rectangle 369">
            <a:extLst>
              <a:ext uri="{FF2B5EF4-FFF2-40B4-BE49-F238E27FC236}">
                <a16:creationId xmlns:a16="http://schemas.microsoft.com/office/drawing/2014/main" id="{50018DD8-DFF2-4EA6-A6BC-202E98B55FB8}"/>
              </a:ext>
              <a:ext uri="{C183D7F6-B498-43B3-948B-1728B52AA6E4}">
                <adec:decorative xmlns:adec="http://schemas.microsoft.com/office/drawing/2017/decorative" val="1"/>
              </a:ext>
            </a:extLst>
          </p:cNvPr>
          <p:cNvSpPr/>
          <p:nvPr>
            <p:custDataLst>
              <p:tags r:id="rId370"/>
            </p:custDataLst>
          </p:nvPr>
        </p:nvSpPr>
        <p:spPr>
          <a:xfrm>
            <a:off x="7118350" y="3103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71" name="Rectangle 370">
            <a:extLst>
              <a:ext uri="{FF2B5EF4-FFF2-40B4-BE49-F238E27FC236}">
                <a16:creationId xmlns:a16="http://schemas.microsoft.com/office/drawing/2014/main" id="{38F82770-8CBD-4912-BE58-889293C0C5E4}"/>
              </a:ext>
              <a:ext uri="{C183D7F6-B498-43B3-948B-1728B52AA6E4}">
                <adec:decorative xmlns:adec="http://schemas.microsoft.com/office/drawing/2017/decorative" val="1"/>
              </a:ext>
            </a:extLst>
          </p:cNvPr>
          <p:cNvSpPr/>
          <p:nvPr>
            <p:custDataLst>
              <p:tags r:id="rId371"/>
            </p:custDataLst>
          </p:nvPr>
        </p:nvSpPr>
        <p:spPr>
          <a:xfrm>
            <a:off x="7207250" y="3103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72" name="Rectangle 371">
            <a:extLst>
              <a:ext uri="{FF2B5EF4-FFF2-40B4-BE49-F238E27FC236}">
                <a16:creationId xmlns:a16="http://schemas.microsoft.com/office/drawing/2014/main" id="{AD85B748-0C2A-4498-BC23-CB363873F5E3}"/>
              </a:ext>
              <a:ext uri="{C183D7F6-B498-43B3-948B-1728B52AA6E4}">
                <adec:decorative xmlns:adec="http://schemas.microsoft.com/office/drawing/2017/decorative" val="1"/>
              </a:ext>
            </a:extLst>
          </p:cNvPr>
          <p:cNvSpPr/>
          <p:nvPr>
            <p:custDataLst>
              <p:tags r:id="rId372"/>
            </p:custDataLst>
          </p:nvPr>
        </p:nvSpPr>
        <p:spPr>
          <a:xfrm>
            <a:off x="7296150" y="3103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73" name="Rectangle 372">
            <a:extLst>
              <a:ext uri="{FF2B5EF4-FFF2-40B4-BE49-F238E27FC236}">
                <a16:creationId xmlns:a16="http://schemas.microsoft.com/office/drawing/2014/main" id="{C52F85E2-241E-495C-A7DD-D5DCBC2E0824}"/>
              </a:ext>
              <a:ext uri="{C183D7F6-B498-43B3-948B-1728B52AA6E4}">
                <adec:decorative xmlns:adec="http://schemas.microsoft.com/office/drawing/2017/decorative" val="1"/>
              </a:ext>
            </a:extLst>
          </p:cNvPr>
          <p:cNvSpPr/>
          <p:nvPr>
            <p:custDataLst>
              <p:tags r:id="rId373"/>
            </p:custDataLst>
          </p:nvPr>
        </p:nvSpPr>
        <p:spPr>
          <a:xfrm>
            <a:off x="7385050" y="3103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74" name="Rectangle 373">
            <a:extLst>
              <a:ext uri="{FF2B5EF4-FFF2-40B4-BE49-F238E27FC236}">
                <a16:creationId xmlns:a16="http://schemas.microsoft.com/office/drawing/2014/main" id="{6F09808F-C6BE-44CE-8619-E710C342937E}"/>
              </a:ext>
              <a:ext uri="{C183D7F6-B498-43B3-948B-1728B52AA6E4}">
                <adec:decorative xmlns:adec="http://schemas.microsoft.com/office/drawing/2017/decorative" val="1"/>
              </a:ext>
            </a:extLst>
          </p:cNvPr>
          <p:cNvSpPr/>
          <p:nvPr>
            <p:custDataLst>
              <p:tags r:id="rId374"/>
            </p:custDataLst>
          </p:nvPr>
        </p:nvSpPr>
        <p:spPr>
          <a:xfrm>
            <a:off x="7473950" y="3103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75" name="Rectangle 374">
            <a:extLst>
              <a:ext uri="{FF2B5EF4-FFF2-40B4-BE49-F238E27FC236}">
                <a16:creationId xmlns:a16="http://schemas.microsoft.com/office/drawing/2014/main" id="{1896DA73-4866-4762-9AC3-EF436C0F40FD}"/>
              </a:ext>
              <a:ext uri="{C183D7F6-B498-43B3-948B-1728B52AA6E4}">
                <adec:decorative xmlns:adec="http://schemas.microsoft.com/office/drawing/2017/decorative" val="1"/>
              </a:ext>
            </a:extLst>
          </p:cNvPr>
          <p:cNvSpPr/>
          <p:nvPr>
            <p:custDataLst>
              <p:tags r:id="rId375"/>
            </p:custDataLst>
          </p:nvPr>
        </p:nvSpPr>
        <p:spPr>
          <a:xfrm>
            <a:off x="7562850" y="3103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76" name="Rectangle 375">
            <a:extLst>
              <a:ext uri="{FF2B5EF4-FFF2-40B4-BE49-F238E27FC236}">
                <a16:creationId xmlns:a16="http://schemas.microsoft.com/office/drawing/2014/main" id="{3ABE3647-6471-49C5-8E87-56A379DEEF06}"/>
              </a:ext>
              <a:ext uri="{C183D7F6-B498-43B3-948B-1728B52AA6E4}">
                <adec:decorative xmlns:adec="http://schemas.microsoft.com/office/drawing/2017/decorative" val="1"/>
              </a:ext>
            </a:extLst>
          </p:cNvPr>
          <p:cNvSpPr/>
          <p:nvPr>
            <p:custDataLst>
              <p:tags r:id="rId376"/>
            </p:custDataLst>
          </p:nvPr>
        </p:nvSpPr>
        <p:spPr>
          <a:xfrm>
            <a:off x="7651750" y="3103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77" name="Rectangle 376">
            <a:extLst>
              <a:ext uri="{FF2B5EF4-FFF2-40B4-BE49-F238E27FC236}">
                <a16:creationId xmlns:a16="http://schemas.microsoft.com/office/drawing/2014/main" id="{10016E05-A94E-4BBF-A426-1006EE48C41D}"/>
              </a:ext>
              <a:ext uri="{C183D7F6-B498-43B3-948B-1728B52AA6E4}">
                <adec:decorative xmlns:adec="http://schemas.microsoft.com/office/drawing/2017/decorative" val="1"/>
              </a:ext>
            </a:extLst>
          </p:cNvPr>
          <p:cNvSpPr/>
          <p:nvPr>
            <p:custDataLst>
              <p:tags r:id="rId377"/>
            </p:custDataLst>
          </p:nvPr>
        </p:nvSpPr>
        <p:spPr>
          <a:xfrm>
            <a:off x="7740650" y="3103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78" name="Rectangle 377">
            <a:extLst>
              <a:ext uri="{FF2B5EF4-FFF2-40B4-BE49-F238E27FC236}">
                <a16:creationId xmlns:a16="http://schemas.microsoft.com/office/drawing/2014/main" id="{4188BFC3-D391-44A9-8817-BD2FDCCC2F50}"/>
              </a:ext>
              <a:ext uri="{C183D7F6-B498-43B3-948B-1728B52AA6E4}">
                <adec:decorative xmlns:adec="http://schemas.microsoft.com/office/drawing/2017/decorative" val="1"/>
              </a:ext>
            </a:extLst>
          </p:cNvPr>
          <p:cNvSpPr/>
          <p:nvPr>
            <p:custDataLst>
              <p:tags r:id="rId378"/>
            </p:custDataLst>
          </p:nvPr>
        </p:nvSpPr>
        <p:spPr>
          <a:xfrm>
            <a:off x="5340350" y="3192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79" name="Rectangle 378">
            <a:extLst>
              <a:ext uri="{FF2B5EF4-FFF2-40B4-BE49-F238E27FC236}">
                <a16:creationId xmlns:a16="http://schemas.microsoft.com/office/drawing/2014/main" id="{37E39D00-A91D-4AD7-8D0A-139C9E5031F5}"/>
              </a:ext>
              <a:ext uri="{C183D7F6-B498-43B3-948B-1728B52AA6E4}">
                <adec:decorative xmlns:adec="http://schemas.microsoft.com/office/drawing/2017/decorative" val="1"/>
              </a:ext>
            </a:extLst>
          </p:cNvPr>
          <p:cNvSpPr/>
          <p:nvPr>
            <p:custDataLst>
              <p:tags r:id="rId379"/>
            </p:custDataLst>
          </p:nvPr>
        </p:nvSpPr>
        <p:spPr>
          <a:xfrm>
            <a:off x="5429250" y="3192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80" name="Rectangle 379">
            <a:extLst>
              <a:ext uri="{FF2B5EF4-FFF2-40B4-BE49-F238E27FC236}">
                <a16:creationId xmlns:a16="http://schemas.microsoft.com/office/drawing/2014/main" id="{DF74842D-77F3-4571-9E9F-43C18124D9FB}"/>
              </a:ext>
              <a:ext uri="{C183D7F6-B498-43B3-948B-1728B52AA6E4}">
                <adec:decorative xmlns:adec="http://schemas.microsoft.com/office/drawing/2017/decorative" val="1"/>
              </a:ext>
            </a:extLst>
          </p:cNvPr>
          <p:cNvSpPr/>
          <p:nvPr>
            <p:custDataLst>
              <p:tags r:id="rId380"/>
            </p:custDataLst>
          </p:nvPr>
        </p:nvSpPr>
        <p:spPr>
          <a:xfrm>
            <a:off x="5518150" y="3192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81" name="Rectangle 380">
            <a:extLst>
              <a:ext uri="{FF2B5EF4-FFF2-40B4-BE49-F238E27FC236}">
                <a16:creationId xmlns:a16="http://schemas.microsoft.com/office/drawing/2014/main" id="{52B9C99C-E113-4366-A235-5C78B8E34E03}"/>
              </a:ext>
              <a:ext uri="{C183D7F6-B498-43B3-948B-1728B52AA6E4}">
                <adec:decorative xmlns:adec="http://schemas.microsoft.com/office/drawing/2017/decorative" val="1"/>
              </a:ext>
            </a:extLst>
          </p:cNvPr>
          <p:cNvSpPr/>
          <p:nvPr>
            <p:custDataLst>
              <p:tags r:id="rId381"/>
            </p:custDataLst>
          </p:nvPr>
        </p:nvSpPr>
        <p:spPr>
          <a:xfrm>
            <a:off x="5607050" y="3192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82" name="Rectangle 381">
            <a:extLst>
              <a:ext uri="{FF2B5EF4-FFF2-40B4-BE49-F238E27FC236}">
                <a16:creationId xmlns:a16="http://schemas.microsoft.com/office/drawing/2014/main" id="{806D0E2F-7F13-49AF-83A4-BF64BDF484BB}"/>
              </a:ext>
              <a:ext uri="{C183D7F6-B498-43B3-948B-1728B52AA6E4}">
                <adec:decorative xmlns:adec="http://schemas.microsoft.com/office/drawing/2017/decorative" val="1"/>
              </a:ext>
            </a:extLst>
          </p:cNvPr>
          <p:cNvSpPr/>
          <p:nvPr>
            <p:custDataLst>
              <p:tags r:id="rId382"/>
            </p:custDataLst>
          </p:nvPr>
        </p:nvSpPr>
        <p:spPr>
          <a:xfrm>
            <a:off x="5695950" y="3192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83" name="Rectangle 382">
            <a:extLst>
              <a:ext uri="{FF2B5EF4-FFF2-40B4-BE49-F238E27FC236}">
                <a16:creationId xmlns:a16="http://schemas.microsoft.com/office/drawing/2014/main" id="{4AF1376E-5FCD-43CE-A69B-177D9007D833}"/>
              </a:ext>
              <a:ext uri="{C183D7F6-B498-43B3-948B-1728B52AA6E4}">
                <adec:decorative xmlns:adec="http://schemas.microsoft.com/office/drawing/2017/decorative" val="1"/>
              </a:ext>
            </a:extLst>
          </p:cNvPr>
          <p:cNvSpPr/>
          <p:nvPr>
            <p:custDataLst>
              <p:tags r:id="rId383"/>
            </p:custDataLst>
          </p:nvPr>
        </p:nvSpPr>
        <p:spPr>
          <a:xfrm>
            <a:off x="5784850" y="3192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84" name="Rectangle 383">
            <a:extLst>
              <a:ext uri="{FF2B5EF4-FFF2-40B4-BE49-F238E27FC236}">
                <a16:creationId xmlns:a16="http://schemas.microsoft.com/office/drawing/2014/main" id="{82259FB8-7F02-4625-ADB5-D02E0C99F26E}"/>
              </a:ext>
              <a:ext uri="{C183D7F6-B498-43B3-948B-1728B52AA6E4}">
                <adec:decorative xmlns:adec="http://schemas.microsoft.com/office/drawing/2017/decorative" val="1"/>
              </a:ext>
            </a:extLst>
          </p:cNvPr>
          <p:cNvSpPr/>
          <p:nvPr>
            <p:custDataLst>
              <p:tags r:id="rId384"/>
            </p:custDataLst>
          </p:nvPr>
        </p:nvSpPr>
        <p:spPr>
          <a:xfrm>
            <a:off x="5873750" y="3192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85" name="Rectangle 384">
            <a:extLst>
              <a:ext uri="{FF2B5EF4-FFF2-40B4-BE49-F238E27FC236}">
                <a16:creationId xmlns:a16="http://schemas.microsoft.com/office/drawing/2014/main" id="{8C06C734-4CB4-4A49-9C54-AF3C5AEF5101}"/>
              </a:ext>
              <a:ext uri="{C183D7F6-B498-43B3-948B-1728B52AA6E4}">
                <adec:decorative xmlns:adec="http://schemas.microsoft.com/office/drawing/2017/decorative" val="1"/>
              </a:ext>
            </a:extLst>
          </p:cNvPr>
          <p:cNvSpPr/>
          <p:nvPr>
            <p:custDataLst>
              <p:tags r:id="rId385"/>
            </p:custDataLst>
          </p:nvPr>
        </p:nvSpPr>
        <p:spPr>
          <a:xfrm>
            <a:off x="5962650" y="3192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86" name="Rectangle 385">
            <a:extLst>
              <a:ext uri="{FF2B5EF4-FFF2-40B4-BE49-F238E27FC236}">
                <a16:creationId xmlns:a16="http://schemas.microsoft.com/office/drawing/2014/main" id="{D7007162-CA8A-49A6-866B-4546075C9D5F}"/>
              </a:ext>
              <a:ext uri="{C183D7F6-B498-43B3-948B-1728B52AA6E4}">
                <adec:decorative xmlns:adec="http://schemas.microsoft.com/office/drawing/2017/decorative" val="1"/>
              </a:ext>
            </a:extLst>
          </p:cNvPr>
          <p:cNvSpPr/>
          <p:nvPr>
            <p:custDataLst>
              <p:tags r:id="rId386"/>
            </p:custDataLst>
          </p:nvPr>
        </p:nvSpPr>
        <p:spPr>
          <a:xfrm>
            <a:off x="6051550" y="3192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87" name="Rectangle 386">
            <a:extLst>
              <a:ext uri="{FF2B5EF4-FFF2-40B4-BE49-F238E27FC236}">
                <a16:creationId xmlns:a16="http://schemas.microsoft.com/office/drawing/2014/main" id="{8A77CED6-2DAC-485E-9248-2F713AEB0EEF}"/>
              </a:ext>
              <a:ext uri="{C183D7F6-B498-43B3-948B-1728B52AA6E4}">
                <adec:decorative xmlns:adec="http://schemas.microsoft.com/office/drawing/2017/decorative" val="1"/>
              </a:ext>
            </a:extLst>
          </p:cNvPr>
          <p:cNvSpPr/>
          <p:nvPr>
            <p:custDataLst>
              <p:tags r:id="rId387"/>
            </p:custDataLst>
          </p:nvPr>
        </p:nvSpPr>
        <p:spPr>
          <a:xfrm>
            <a:off x="6140450" y="3192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88" name="Rectangle 387">
            <a:extLst>
              <a:ext uri="{FF2B5EF4-FFF2-40B4-BE49-F238E27FC236}">
                <a16:creationId xmlns:a16="http://schemas.microsoft.com/office/drawing/2014/main" id="{A007B53D-95CF-4598-8F03-A0176F5B8C62}"/>
              </a:ext>
              <a:ext uri="{C183D7F6-B498-43B3-948B-1728B52AA6E4}">
                <adec:decorative xmlns:adec="http://schemas.microsoft.com/office/drawing/2017/decorative" val="1"/>
              </a:ext>
            </a:extLst>
          </p:cNvPr>
          <p:cNvSpPr/>
          <p:nvPr>
            <p:custDataLst>
              <p:tags r:id="rId388"/>
            </p:custDataLst>
          </p:nvPr>
        </p:nvSpPr>
        <p:spPr>
          <a:xfrm>
            <a:off x="6229350" y="3192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89" name="Rectangle 388">
            <a:extLst>
              <a:ext uri="{FF2B5EF4-FFF2-40B4-BE49-F238E27FC236}">
                <a16:creationId xmlns:a16="http://schemas.microsoft.com/office/drawing/2014/main" id="{0BCD22D3-77D6-48FD-B19A-AA0E323C95DF}"/>
              </a:ext>
              <a:ext uri="{C183D7F6-B498-43B3-948B-1728B52AA6E4}">
                <adec:decorative xmlns:adec="http://schemas.microsoft.com/office/drawing/2017/decorative" val="1"/>
              </a:ext>
            </a:extLst>
          </p:cNvPr>
          <p:cNvSpPr/>
          <p:nvPr>
            <p:custDataLst>
              <p:tags r:id="rId389"/>
            </p:custDataLst>
          </p:nvPr>
        </p:nvSpPr>
        <p:spPr>
          <a:xfrm>
            <a:off x="6318250" y="3192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0" name="Rectangle 389">
            <a:extLst>
              <a:ext uri="{FF2B5EF4-FFF2-40B4-BE49-F238E27FC236}">
                <a16:creationId xmlns:a16="http://schemas.microsoft.com/office/drawing/2014/main" id="{995FD727-E8EB-47F0-8DA9-760106E035B2}"/>
              </a:ext>
              <a:ext uri="{C183D7F6-B498-43B3-948B-1728B52AA6E4}">
                <adec:decorative xmlns:adec="http://schemas.microsoft.com/office/drawing/2017/decorative" val="1"/>
              </a:ext>
            </a:extLst>
          </p:cNvPr>
          <p:cNvSpPr/>
          <p:nvPr>
            <p:custDataLst>
              <p:tags r:id="rId390"/>
            </p:custDataLst>
          </p:nvPr>
        </p:nvSpPr>
        <p:spPr>
          <a:xfrm>
            <a:off x="6407150" y="3192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1" name="Rectangle 390">
            <a:extLst>
              <a:ext uri="{FF2B5EF4-FFF2-40B4-BE49-F238E27FC236}">
                <a16:creationId xmlns:a16="http://schemas.microsoft.com/office/drawing/2014/main" id="{9BDA1F20-A421-4D9B-85B6-412221371A87}"/>
              </a:ext>
              <a:ext uri="{C183D7F6-B498-43B3-948B-1728B52AA6E4}">
                <adec:decorative xmlns:adec="http://schemas.microsoft.com/office/drawing/2017/decorative" val="1"/>
              </a:ext>
            </a:extLst>
          </p:cNvPr>
          <p:cNvSpPr/>
          <p:nvPr>
            <p:custDataLst>
              <p:tags r:id="rId391"/>
            </p:custDataLst>
          </p:nvPr>
        </p:nvSpPr>
        <p:spPr>
          <a:xfrm>
            <a:off x="6496050" y="3192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2" name="Rectangle 391">
            <a:extLst>
              <a:ext uri="{FF2B5EF4-FFF2-40B4-BE49-F238E27FC236}">
                <a16:creationId xmlns:a16="http://schemas.microsoft.com/office/drawing/2014/main" id="{BFF16CEC-9ECA-475F-8F83-DAFDB04B3B67}"/>
              </a:ext>
              <a:ext uri="{C183D7F6-B498-43B3-948B-1728B52AA6E4}">
                <adec:decorative xmlns:adec="http://schemas.microsoft.com/office/drawing/2017/decorative" val="1"/>
              </a:ext>
            </a:extLst>
          </p:cNvPr>
          <p:cNvSpPr/>
          <p:nvPr>
            <p:custDataLst>
              <p:tags r:id="rId392"/>
            </p:custDataLst>
          </p:nvPr>
        </p:nvSpPr>
        <p:spPr>
          <a:xfrm>
            <a:off x="6584950" y="3192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3" name="Rectangle 392">
            <a:extLst>
              <a:ext uri="{FF2B5EF4-FFF2-40B4-BE49-F238E27FC236}">
                <a16:creationId xmlns:a16="http://schemas.microsoft.com/office/drawing/2014/main" id="{C2933636-CB29-44F7-92F8-820F37B8B82F}"/>
              </a:ext>
              <a:ext uri="{C183D7F6-B498-43B3-948B-1728B52AA6E4}">
                <adec:decorative xmlns:adec="http://schemas.microsoft.com/office/drawing/2017/decorative" val="1"/>
              </a:ext>
            </a:extLst>
          </p:cNvPr>
          <p:cNvSpPr/>
          <p:nvPr>
            <p:custDataLst>
              <p:tags r:id="rId393"/>
            </p:custDataLst>
          </p:nvPr>
        </p:nvSpPr>
        <p:spPr>
          <a:xfrm>
            <a:off x="6673850" y="3192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4" name="Rectangle 393">
            <a:extLst>
              <a:ext uri="{FF2B5EF4-FFF2-40B4-BE49-F238E27FC236}">
                <a16:creationId xmlns:a16="http://schemas.microsoft.com/office/drawing/2014/main" id="{F159C31F-8C5E-4024-B630-050E58192E2B}"/>
              </a:ext>
              <a:ext uri="{C183D7F6-B498-43B3-948B-1728B52AA6E4}">
                <adec:decorative xmlns:adec="http://schemas.microsoft.com/office/drawing/2017/decorative" val="1"/>
              </a:ext>
            </a:extLst>
          </p:cNvPr>
          <p:cNvSpPr/>
          <p:nvPr>
            <p:custDataLst>
              <p:tags r:id="rId394"/>
            </p:custDataLst>
          </p:nvPr>
        </p:nvSpPr>
        <p:spPr>
          <a:xfrm>
            <a:off x="6762750" y="3192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5" name="Rectangle 394">
            <a:extLst>
              <a:ext uri="{FF2B5EF4-FFF2-40B4-BE49-F238E27FC236}">
                <a16:creationId xmlns:a16="http://schemas.microsoft.com/office/drawing/2014/main" id="{A7903AE4-99A8-4848-A4E7-6EE42511DF22}"/>
              </a:ext>
              <a:ext uri="{C183D7F6-B498-43B3-948B-1728B52AA6E4}">
                <adec:decorative xmlns:adec="http://schemas.microsoft.com/office/drawing/2017/decorative" val="1"/>
              </a:ext>
            </a:extLst>
          </p:cNvPr>
          <p:cNvSpPr/>
          <p:nvPr>
            <p:custDataLst>
              <p:tags r:id="rId395"/>
            </p:custDataLst>
          </p:nvPr>
        </p:nvSpPr>
        <p:spPr>
          <a:xfrm>
            <a:off x="6851650" y="3192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6" name="Rectangle 395">
            <a:extLst>
              <a:ext uri="{FF2B5EF4-FFF2-40B4-BE49-F238E27FC236}">
                <a16:creationId xmlns:a16="http://schemas.microsoft.com/office/drawing/2014/main" id="{0766338D-602A-4C3E-A94C-C2CF42D2F1F0}"/>
              </a:ext>
              <a:ext uri="{C183D7F6-B498-43B3-948B-1728B52AA6E4}">
                <adec:decorative xmlns:adec="http://schemas.microsoft.com/office/drawing/2017/decorative" val="1"/>
              </a:ext>
            </a:extLst>
          </p:cNvPr>
          <p:cNvSpPr/>
          <p:nvPr>
            <p:custDataLst>
              <p:tags r:id="rId396"/>
            </p:custDataLst>
          </p:nvPr>
        </p:nvSpPr>
        <p:spPr>
          <a:xfrm>
            <a:off x="6940550" y="3192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7" name="Rectangle 396">
            <a:extLst>
              <a:ext uri="{FF2B5EF4-FFF2-40B4-BE49-F238E27FC236}">
                <a16:creationId xmlns:a16="http://schemas.microsoft.com/office/drawing/2014/main" id="{0789E02E-FA4A-4F93-BB33-8528BAF9B9C1}"/>
              </a:ext>
              <a:ext uri="{C183D7F6-B498-43B3-948B-1728B52AA6E4}">
                <adec:decorative xmlns:adec="http://schemas.microsoft.com/office/drawing/2017/decorative" val="1"/>
              </a:ext>
            </a:extLst>
          </p:cNvPr>
          <p:cNvSpPr/>
          <p:nvPr>
            <p:custDataLst>
              <p:tags r:id="rId397"/>
            </p:custDataLst>
          </p:nvPr>
        </p:nvSpPr>
        <p:spPr>
          <a:xfrm>
            <a:off x="7029450" y="3192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8" name="Rectangle 397">
            <a:extLst>
              <a:ext uri="{FF2B5EF4-FFF2-40B4-BE49-F238E27FC236}">
                <a16:creationId xmlns:a16="http://schemas.microsoft.com/office/drawing/2014/main" id="{FC6F3D06-0421-4F25-A057-0065E4E0A1AF}"/>
              </a:ext>
              <a:ext uri="{C183D7F6-B498-43B3-948B-1728B52AA6E4}">
                <adec:decorative xmlns:adec="http://schemas.microsoft.com/office/drawing/2017/decorative" val="1"/>
              </a:ext>
            </a:extLst>
          </p:cNvPr>
          <p:cNvSpPr/>
          <p:nvPr>
            <p:custDataLst>
              <p:tags r:id="rId398"/>
            </p:custDataLst>
          </p:nvPr>
        </p:nvSpPr>
        <p:spPr>
          <a:xfrm>
            <a:off x="7118350" y="3192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9" name="Rectangle 398">
            <a:extLst>
              <a:ext uri="{FF2B5EF4-FFF2-40B4-BE49-F238E27FC236}">
                <a16:creationId xmlns:a16="http://schemas.microsoft.com/office/drawing/2014/main" id="{5605FB09-363D-4149-B7E0-2504AA1918BD}"/>
              </a:ext>
              <a:ext uri="{C183D7F6-B498-43B3-948B-1728B52AA6E4}">
                <adec:decorative xmlns:adec="http://schemas.microsoft.com/office/drawing/2017/decorative" val="1"/>
              </a:ext>
            </a:extLst>
          </p:cNvPr>
          <p:cNvSpPr/>
          <p:nvPr>
            <p:custDataLst>
              <p:tags r:id="rId399"/>
            </p:custDataLst>
          </p:nvPr>
        </p:nvSpPr>
        <p:spPr>
          <a:xfrm>
            <a:off x="7207250" y="3192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0" name="Rectangle 399">
            <a:extLst>
              <a:ext uri="{FF2B5EF4-FFF2-40B4-BE49-F238E27FC236}">
                <a16:creationId xmlns:a16="http://schemas.microsoft.com/office/drawing/2014/main" id="{CB36C109-957B-4B00-9313-259854D4116B}"/>
              </a:ext>
              <a:ext uri="{C183D7F6-B498-43B3-948B-1728B52AA6E4}">
                <adec:decorative xmlns:adec="http://schemas.microsoft.com/office/drawing/2017/decorative" val="1"/>
              </a:ext>
            </a:extLst>
          </p:cNvPr>
          <p:cNvSpPr/>
          <p:nvPr>
            <p:custDataLst>
              <p:tags r:id="rId400"/>
            </p:custDataLst>
          </p:nvPr>
        </p:nvSpPr>
        <p:spPr>
          <a:xfrm>
            <a:off x="7296150" y="3192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1" name="Rectangle 400">
            <a:extLst>
              <a:ext uri="{FF2B5EF4-FFF2-40B4-BE49-F238E27FC236}">
                <a16:creationId xmlns:a16="http://schemas.microsoft.com/office/drawing/2014/main" id="{822DCDFB-9D92-4070-A8A0-B8B93FE94BC1}"/>
              </a:ext>
              <a:ext uri="{C183D7F6-B498-43B3-948B-1728B52AA6E4}">
                <adec:decorative xmlns:adec="http://schemas.microsoft.com/office/drawing/2017/decorative" val="1"/>
              </a:ext>
            </a:extLst>
          </p:cNvPr>
          <p:cNvSpPr/>
          <p:nvPr>
            <p:custDataLst>
              <p:tags r:id="rId401"/>
            </p:custDataLst>
          </p:nvPr>
        </p:nvSpPr>
        <p:spPr>
          <a:xfrm>
            <a:off x="7385050" y="3192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2" name="Rectangle 401">
            <a:extLst>
              <a:ext uri="{FF2B5EF4-FFF2-40B4-BE49-F238E27FC236}">
                <a16:creationId xmlns:a16="http://schemas.microsoft.com/office/drawing/2014/main" id="{F6239860-F636-440E-9DF1-65409225CB82}"/>
              </a:ext>
              <a:ext uri="{C183D7F6-B498-43B3-948B-1728B52AA6E4}">
                <adec:decorative xmlns:adec="http://schemas.microsoft.com/office/drawing/2017/decorative" val="1"/>
              </a:ext>
            </a:extLst>
          </p:cNvPr>
          <p:cNvSpPr/>
          <p:nvPr>
            <p:custDataLst>
              <p:tags r:id="rId402"/>
            </p:custDataLst>
          </p:nvPr>
        </p:nvSpPr>
        <p:spPr>
          <a:xfrm>
            <a:off x="7473950" y="3192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3" name="Rectangle 402">
            <a:extLst>
              <a:ext uri="{FF2B5EF4-FFF2-40B4-BE49-F238E27FC236}">
                <a16:creationId xmlns:a16="http://schemas.microsoft.com/office/drawing/2014/main" id="{30100610-55AB-4084-906C-A42F042A0212}"/>
              </a:ext>
              <a:ext uri="{C183D7F6-B498-43B3-948B-1728B52AA6E4}">
                <adec:decorative xmlns:adec="http://schemas.microsoft.com/office/drawing/2017/decorative" val="1"/>
              </a:ext>
            </a:extLst>
          </p:cNvPr>
          <p:cNvSpPr/>
          <p:nvPr>
            <p:custDataLst>
              <p:tags r:id="rId403"/>
            </p:custDataLst>
          </p:nvPr>
        </p:nvSpPr>
        <p:spPr>
          <a:xfrm>
            <a:off x="7562850" y="3192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4" name="Rectangle 403">
            <a:extLst>
              <a:ext uri="{FF2B5EF4-FFF2-40B4-BE49-F238E27FC236}">
                <a16:creationId xmlns:a16="http://schemas.microsoft.com/office/drawing/2014/main" id="{4B51E357-83E2-4A3B-A3FD-EE4D47BB0C49}"/>
              </a:ext>
              <a:ext uri="{C183D7F6-B498-43B3-948B-1728B52AA6E4}">
                <adec:decorative xmlns:adec="http://schemas.microsoft.com/office/drawing/2017/decorative" val="1"/>
              </a:ext>
            </a:extLst>
          </p:cNvPr>
          <p:cNvSpPr/>
          <p:nvPr>
            <p:custDataLst>
              <p:tags r:id="rId404"/>
            </p:custDataLst>
          </p:nvPr>
        </p:nvSpPr>
        <p:spPr>
          <a:xfrm>
            <a:off x="7651750" y="3192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5" name="Rectangle 404">
            <a:extLst>
              <a:ext uri="{FF2B5EF4-FFF2-40B4-BE49-F238E27FC236}">
                <a16:creationId xmlns:a16="http://schemas.microsoft.com/office/drawing/2014/main" id="{9793BBA0-C43D-43C2-AFC2-E7779A7F90F8}"/>
              </a:ext>
              <a:ext uri="{C183D7F6-B498-43B3-948B-1728B52AA6E4}">
                <adec:decorative xmlns:adec="http://schemas.microsoft.com/office/drawing/2017/decorative" val="1"/>
              </a:ext>
            </a:extLst>
          </p:cNvPr>
          <p:cNvSpPr/>
          <p:nvPr>
            <p:custDataLst>
              <p:tags r:id="rId405"/>
            </p:custDataLst>
          </p:nvPr>
        </p:nvSpPr>
        <p:spPr>
          <a:xfrm>
            <a:off x="7740650" y="3192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6" name="Rectangle 405">
            <a:extLst>
              <a:ext uri="{FF2B5EF4-FFF2-40B4-BE49-F238E27FC236}">
                <a16:creationId xmlns:a16="http://schemas.microsoft.com/office/drawing/2014/main" id="{7BC69803-370C-430F-8E05-2F807480EE99}"/>
              </a:ext>
              <a:ext uri="{C183D7F6-B498-43B3-948B-1728B52AA6E4}">
                <adec:decorative xmlns:adec="http://schemas.microsoft.com/office/drawing/2017/decorative" val="1"/>
              </a:ext>
            </a:extLst>
          </p:cNvPr>
          <p:cNvSpPr/>
          <p:nvPr>
            <p:custDataLst>
              <p:tags r:id="rId406"/>
            </p:custDataLst>
          </p:nvPr>
        </p:nvSpPr>
        <p:spPr>
          <a:xfrm>
            <a:off x="7829550" y="3192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7" name="Rectangle 406">
            <a:extLst>
              <a:ext uri="{FF2B5EF4-FFF2-40B4-BE49-F238E27FC236}">
                <a16:creationId xmlns:a16="http://schemas.microsoft.com/office/drawing/2014/main" id="{C7F07F3A-AF2C-46E2-8D7C-DAFC48A3A272}"/>
              </a:ext>
              <a:ext uri="{C183D7F6-B498-43B3-948B-1728B52AA6E4}">
                <adec:decorative xmlns:adec="http://schemas.microsoft.com/office/drawing/2017/decorative" val="1"/>
              </a:ext>
            </a:extLst>
          </p:cNvPr>
          <p:cNvSpPr/>
          <p:nvPr>
            <p:custDataLst>
              <p:tags r:id="rId407"/>
            </p:custDataLst>
          </p:nvPr>
        </p:nvSpPr>
        <p:spPr>
          <a:xfrm>
            <a:off x="7918450" y="3192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8" name="Rectangle 407">
            <a:extLst>
              <a:ext uri="{FF2B5EF4-FFF2-40B4-BE49-F238E27FC236}">
                <a16:creationId xmlns:a16="http://schemas.microsoft.com/office/drawing/2014/main" id="{8FE8DB68-4E39-491D-BF65-38E9AB6592C6}"/>
              </a:ext>
              <a:ext uri="{C183D7F6-B498-43B3-948B-1728B52AA6E4}">
                <adec:decorative xmlns:adec="http://schemas.microsoft.com/office/drawing/2017/decorative" val="1"/>
              </a:ext>
            </a:extLst>
          </p:cNvPr>
          <p:cNvSpPr/>
          <p:nvPr>
            <p:custDataLst>
              <p:tags r:id="rId408"/>
            </p:custDataLst>
          </p:nvPr>
        </p:nvSpPr>
        <p:spPr>
          <a:xfrm>
            <a:off x="5340350" y="3281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9" name="Rectangle 408">
            <a:extLst>
              <a:ext uri="{FF2B5EF4-FFF2-40B4-BE49-F238E27FC236}">
                <a16:creationId xmlns:a16="http://schemas.microsoft.com/office/drawing/2014/main" id="{0F773837-598E-42E9-81DC-FD43093C0BE5}"/>
              </a:ext>
              <a:ext uri="{C183D7F6-B498-43B3-948B-1728B52AA6E4}">
                <adec:decorative xmlns:adec="http://schemas.microsoft.com/office/drawing/2017/decorative" val="1"/>
              </a:ext>
            </a:extLst>
          </p:cNvPr>
          <p:cNvSpPr/>
          <p:nvPr>
            <p:custDataLst>
              <p:tags r:id="rId409"/>
            </p:custDataLst>
          </p:nvPr>
        </p:nvSpPr>
        <p:spPr>
          <a:xfrm>
            <a:off x="5429250" y="3281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0" name="Rectangle 409">
            <a:extLst>
              <a:ext uri="{FF2B5EF4-FFF2-40B4-BE49-F238E27FC236}">
                <a16:creationId xmlns:a16="http://schemas.microsoft.com/office/drawing/2014/main" id="{48C76C8D-7706-4065-BF39-59AC085FEBC5}"/>
              </a:ext>
              <a:ext uri="{C183D7F6-B498-43B3-948B-1728B52AA6E4}">
                <adec:decorative xmlns:adec="http://schemas.microsoft.com/office/drawing/2017/decorative" val="1"/>
              </a:ext>
            </a:extLst>
          </p:cNvPr>
          <p:cNvSpPr/>
          <p:nvPr>
            <p:custDataLst>
              <p:tags r:id="rId410"/>
            </p:custDataLst>
          </p:nvPr>
        </p:nvSpPr>
        <p:spPr>
          <a:xfrm>
            <a:off x="5518150" y="3281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1" name="Rectangle 410">
            <a:extLst>
              <a:ext uri="{FF2B5EF4-FFF2-40B4-BE49-F238E27FC236}">
                <a16:creationId xmlns:a16="http://schemas.microsoft.com/office/drawing/2014/main" id="{5880AABC-57EB-4D28-8E88-86B2983CB4B9}"/>
              </a:ext>
              <a:ext uri="{C183D7F6-B498-43B3-948B-1728B52AA6E4}">
                <adec:decorative xmlns:adec="http://schemas.microsoft.com/office/drawing/2017/decorative" val="1"/>
              </a:ext>
            </a:extLst>
          </p:cNvPr>
          <p:cNvSpPr/>
          <p:nvPr>
            <p:custDataLst>
              <p:tags r:id="rId411"/>
            </p:custDataLst>
          </p:nvPr>
        </p:nvSpPr>
        <p:spPr>
          <a:xfrm>
            <a:off x="5607050" y="3281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2" name="Rectangle 411">
            <a:extLst>
              <a:ext uri="{FF2B5EF4-FFF2-40B4-BE49-F238E27FC236}">
                <a16:creationId xmlns:a16="http://schemas.microsoft.com/office/drawing/2014/main" id="{A096E91D-FC48-4ED3-B777-BF9BFF5AA8BE}"/>
              </a:ext>
              <a:ext uri="{C183D7F6-B498-43B3-948B-1728B52AA6E4}">
                <adec:decorative xmlns:adec="http://schemas.microsoft.com/office/drawing/2017/decorative" val="1"/>
              </a:ext>
            </a:extLst>
          </p:cNvPr>
          <p:cNvSpPr/>
          <p:nvPr>
            <p:custDataLst>
              <p:tags r:id="rId412"/>
            </p:custDataLst>
          </p:nvPr>
        </p:nvSpPr>
        <p:spPr>
          <a:xfrm>
            <a:off x="5695950" y="3281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3" name="Rectangle 412">
            <a:extLst>
              <a:ext uri="{FF2B5EF4-FFF2-40B4-BE49-F238E27FC236}">
                <a16:creationId xmlns:a16="http://schemas.microsoft.com/office/drawing/2014/main" id="{10ADDBE7-D33E-484D-87D6-9FECCC584807}"/>
              </a:ext>
              <a:ext uri="{C183D7F6-B498-43B3-948B-1728B52AA6E4}">
                <adec:decorative xmlns:adec="http://schemas.microsoft.com/office/drawing/2017/decorative" val="1"/>
              </a:ext>
            </a:extLst>
          </p:cNvPr>
          <p:cNvSpPr/>
          <p:nvPr>
            <p:custDataLst>
              <p:tags r:id="rId413"/>
            </p:custDataLst>
          </p:nvPr>
        </p:nvSpPr>
        <p:spPr>
          <a:xfrm>
            <a:off x="5784850" y="3281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4" name="Rectangle 413">
            <a:extLst>
              <a:ext uri="{FF2B5EF4-FFF2-40B4-BE49-F238E27FC236}">
                <a16:creationId xmlns:a16="http://schemas.microsoft.com/office/drawing/2014/main" id="{B07C97D1-1C12-48D5-AB5A-FB01E343585B}"/>
              </a:ext>
              <a:ext uri="{C183D7F6-B498-43B3-948B-1728B52AA6E4}">
                <adec:decorative xmlns:adec="http://schemas.microsoft.com/office/drawing/2017/decorative" val="1"/>
              </a:ext>
            </a:extLst>
          </p:cNvPr>
          <p:cNvSpPr/>
          <p:nvPr>
            <p:custDataLst>
              <p:tags r:id="rId414"/>
            </p:custDataLst>
          </p:nvPr>
        </p:nvSpPr>
        <p:spPr>
          <a:xfrm>
            <a:off x="5873750" y="3281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5" name="Rectangle 414">
            <a:extLst>
              <a:ext uri="{FF2B5EF4-FFF2-40B4-BE49-F238E27FC236}">
                <a16:creationId xmlns:a16="http://schemas.microsoft.com/office/drawing/2014/main" id="{B3DA2C86-D75E-4F6A-A831-B1DA9ABF98AB}"/>
              </a:ext>
              <a:ext uri="{C183D7F6-B498-43B3-948B-1728B52AA6E4}">
                <adec:decorative xmlns:adec="http://schemas.microsoft.com/office/drawing/2017/decorative" val="1"/>
              </a:ext>
            </a:extLst>
          </p:cNvPr>
          <p:cNvSpPr/>
          <p:nvPr>
            <p:custDataLst>
              <p:tags r:id="rId415"/>
            </p:custDataLst>
          </p:nvPr>
        </p:nvSpPr>
        <p:spPr>
          <a:xfrm>
            <a:off x="5962650" y="3281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6" name="Rectangle 415">
            <a:extLst>
              <a:ext uri="{FF2B5EF4-FFF2-40B4-BE49-F238E27FC236}">
                <a16:creationId xmlns:a16="http://schemas.microsoft.com/office/drawing/2014/main" id="{E69BF163-6164-48D6-858F-DE8C9C9BAEBE}"/>
              </a:ext>
              <a:ext uri="{C183D7F6-B498-43B3-948B-1728B52AA6E4}">
                <adec:decorative xmlns:adec="http://schemas.microsoft.com/office/drawing/2017/decorative" val="1"/>
              </a:ext>
            </a:extLst>
          </p:cNvPr>
          <p:cNvSpPr/>
          <p:nvPr>
            <p:custDataLst>
              <p:tags r:id="rId416"/>
            </p:custDataLst>
          </p:nvPr>
        </p:nvSpPr>
        <p:spPr>
          <a:xfrm>
            <a:off x="6051550" y="3281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7" name="Rectangle 416">
            <a:extLst>
              <a:ext uri="{FF2B5EF4-FFF2-40B4-BE49-F238E27FC236}">
                <a16:creationId xmlns:a16="http://schemas.microsoft.com/office/drawing/2014/main" id="{04258F31-9183-4276-B4C1-6D82DF832588}"/>
              </a:ext>
              <a:ext uri="{C183D7F6-B498-43B3-948B-1728B52AA6E4}">
                <adec:decorative xmlns:adec="http://schemas.microsoft.com/office/drawing/2017/decorative" val="1"/>
              </a:ext>
            </a:extLst>
          </p:cNvPr>
          <p:cNvSpPr/>
          <p:nvPr>
            <p:custDataLst>
              <p:tags r:id="rId417"/>
            </p:custDataLst>
          </p:nvPr>
        </p:nvSpPr>
        <p:spPr>
          <a:xfrm>
            <a:off x="6140450" y="3281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8" name="Rectangle 417">
            <a:extLst>
              <a:ext uri="{FF2B5EF4-FFF2-40B4-BE49-F238E27FC236}">
                <a16:creationId xmlns:a16="http://schemas.microsoft.com/office/drawing/2014/main" id="{3A5F2352-073F-4DD6-9BDA-5DB11DC5D3A2}"/>
              </a:ext>
              <a:ext uri="{C183D7F6-B498-43B3-948B-1728B52AA6E4}">
                <adec:decorative xmlns:adec="http://schemas.microsoft.com/office/drawing/2017/decorative" val="1"/>
              </a:ext>
            </a:extLst>
          </p:cNvPr>
          <p:cNvSpPr/>
          <p:nvPr>
            <p:custDataLst>
              <p:tags r:id="rId418"/>
            </p:custDataLst>
          </p:nvPr>
        </p:nvSpPr>
        <p:spPr>
          <a:xfrm>
            <a:off x="6229350" y="3281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9" name="Rectangle 418">
            <a:extLst>
              <a:ext uri="{FF2B5EF4-FFF2-40B4-BE49-F238E27FC236}">
                <a16:creationId xmlns:a16="http://schemas.microsoft.com/office/drawing/2014/main" id="{35B1B78B-3D80-4552-B78E-B781F94FB64F}"/>
              </a:ext>
              <a:ext uri="{C183D7F6-B498-43B3-948B-1728B52AA6E4}">
                <adec:decorative xmlns:adec="http://schemas.microsoft.com/office/drawing/2017/decorative" val="1"/>
              </a:ext>
            </a:extLst>
          </p:cNvPr>
          <p:cNvSpPr/>
          <p:nvPr>
            <p:custDataLst>
              <p:tags r:id="rId419"/>
            </p:custDataLst>
          </p:nvPr>
        </p:nvSpPr>
        <p:spPr>
          <a:xfrm>
            <a:off x="6318250" y="3281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0" name="Rectangle 419">
            <a:extLst>
              <a:ext uri="{FF2B5EF4-FFF2-40B4-BE49-F238E27FC236}">
                <a16:creationId xmlns:a16="http://schemas.microsoft.com/office/drawing/2014/main" id="{60CCA04B-744E-42CC-BE1B-FACC7BFFA476}"/>
              </a:ext>
              <a:ext uri="{C183D7F6-B498-43B3-948B-1728B52AA6E4}">
                <adec:decorative xmlns:adec="http://schemas.microsoft.com/office/drawing/2017/decorative" val="1"/>
              </a:ext>
            </a:extLst>
          </p:cNvPr>
          <p:cNvSpPr/>
          <p:nvPr>
            <p:custDataLst>
              <p:tags r:id="rId420"/>
            </p:custDataLst>
          </p:nvPr>
        </p:nvSpPr>
        <p:spPr>
          <a:xfrm>
            <a:off x="6407150" y="3281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1" name="Rectangle 420">
            <a:extLst>
              <a:ext uri="{FF2B5EF4-FFF2-40B4-BE49-F238E27FC236}">
                <a16:creationId xmlns:a16="http://schemas.microsoft.com/office/drawing/2014/main" id="{51C30D7A-4C9E-4DD3-8AFD-B8CCD8D49D5E}"/>
              </a:ext>
              <a:ext uri="{C183D7F6-B498-43B3-948B-1728B52AA6E4}">
                <adec:decorative xmlns:adec="http://schemas.microsoft.com/office/drawing/2017/decorative" val="1"/>
              </a:ext>
            </a:extLst>
          </p:cNvPr>
          <p:cNvSpPr/>
          <p:nvPr>
            <p:custDataLst>
              <p:tags r:id="rId421"/>
            </p:custDataLst>
          </p:nvPr>
        </p:nvSpPr>
        <p:spPr>
          <a:xfrm>
            <a:off x="6496050" y="3281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2" name="Rectangle 421">
            <a:extLst>
              <a:ext uri="{FF2B5EF4-FFF2-40B4-BE49-F238E27FC236}">
                <a16:creationId xmlns:a16="http://schemas.microsoft.com/office/drawing/2014/main" id="{E4B688A0-5D21-4EEA-BF46-55478016EC1F}"/>
              </a:ext>
              <a:ext uri="{C183D7F6-B498-43B3-948B-1728B52AA6E4}">
                <adec:decorative xmlns:adec="http://schemas.microsoft.com/office/drawing/2017/decorative" val="1"/>
              </a:ext>
            </a:extLst>
          </p:cNvPr>
          <p:cNvSpPr/>
          <p:nvPr>
            <p:custDataLst>
              <p:tags r:id="rId422"/>
            </p:custDataLst>
          </p:nvPr>
        </p:nvSpPr>
        <p:spPr>
          <a:xfrm>
            <a:off x="6584950" y="3281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3" name="Rectangle 422">
            <a:extLst>
              <a:ext uri="{FF2B5EF4-FFF2-40B4-BE49-F238E27FC236}">
                <a16:creationId xmlns:a16="http://schemas.microsoft.com/office/drawing/2014/main" id="{3D029671-2603-4B06-AD0B-29B36DF962A0}"/>
              </a:ext>
              <a:ext uri="{C183D7F6-B498-43B3-948B-1728B52AA6E4}">
                <adec:decorative xmlns:adec="http://schemas.microsoft.com/office/drawing/2017/decorative" val="1"/>
              </a:ext>
            </a:extLst>
          </p:cNvPr>
          <p:cNvSpPr/>
          <p:nvPr>
            <p:custDataLst>
              <p:tags r:id="rId423"/>
            </p:custDataLst>
          </p:nvPr>
        </p:nvSpPr>
        <p:spPr>
          <a:xfrm>
            <a:off x="6673850" y="3281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4" name="Rectangle 423">
            <a:extLst>
              <a:ext uri="{FF2B5EF4-FFF2-40B4-BE49-F238E27FC236}">
                <a16:creationId xmlns:a16="http://schemas.microsoft.com/office/drawing/2014/main" id="{DDB3AB4C-00B7-420A-A65C-2AE49B401EF7}"/>
              </a:ext>
              <a:ext uri="{C183D7F6-B498-43B3-948B-1728B52AA6E4}">
                <adec:decorative xmlns:adec="http://schemas.microsoft.com/office/drawing/2017/decorative" val="1"/>
              </a:ext>
            </a:extLst>
          </p:cNvPr>
          <p:cNvSpPr/>
          <p:nvPr>
            <p:custDataLst>
              <p:tags r:id="rId424"/>
            </p:custDataLst>
          </p:nvPr>
        </p:nvSpPr>
        <p:spPr>
          <a:xfrm>
            <a:off x="6762750" y="3281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5" name="Rectangle 424">
            <a:extLst>
              <a:ext uri="{FF2B5EF4-FFF2-40B4-BE49-F238E27FC236}">
                <a16:creationId xmlns:a16="http://schemas.microsoft.com/office/drawing/2014/main" id="{F5B3193E-09D3-4565-BE51-FA697B0D18B7}"/>
              </a:ext>
              <a:ext uri="{C183D7F6-B498-43B3-948B-1728B52AA6E4}">
                <adec:decorative xmlns:adec="http://schemas.microsoft.com/office/drawing/2017/decorative" val="1"/>
              </a:ext>
            </a:extLst>
          </p:cNvPr>
          <p:cNvSpPr/>
          <p:nvPr>
            <p:custDataLst>
              <p:tags r:id="rId425"/>
            </p:custDataLst>
          </p:nvPr>
        </p:nvSpPr>
        <p:spPr>
          <a:xfrm>
            <a:off x="6851650" y="3281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6" name="Rectangle 425">
            <a:extLst>
              <a:ext uri="{FF2B5EF4-FFF2-40B4-BE49-F238E27FC236}">
                <a16:creationId xmlns:a16="http://schemas.microsoft.com/office/drawing/2014/main" id="{5CE799B5-6F90-435C-AB75-3AFBB609D229}"/>
              </a:ext>
              <a:ext uri="{C183D7F6-B498-43B3-948B-1728B52AA6E4}">
                <adec:decorative xmlns:adec="http://schemas.microsoft.com/office/drawing/2017/decorative" val="1"/>
              </a:ext>
            </a:extLst>
          </p:cNvPr>
          <p:cNvSpPr/>
          <p:nvPr>
            <p:custDataLst>
              <p:tags r:id="rId426"/>
            </p:custDataLst>
          </p:nvPr>
        </p:nvSpPr>
        <p:spPr>
          <a:xfrm>
            <a:off x="6940550" y="3281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7" name="Rectangle 426">
            <a:extLst>
              <a:ext uri="{FF2B5EF4-FFF2-40B4-BE49-F238E27FC236}">
                <a16:creationId xmlns:a16="http://schemas.microsoft.com/office/drawing/2014/main" id="{B7257F26-F358-4CF7-831A-D7CF5A65BD2F}"/>
              </a:ext>
              <a:ext uri="{C183D7F6-B498-43B3-948B-1728B52AA6E4}">
                <adec:decorative xmlns:adec="http://schemas.microsoft.com/office/drawing/2017/decorative" val="1"/>
              </a:ext>
            </a:extLst>
          </p:cNvPr>
          <p:cNvSpPr/>
          <p:nvPr>
            <p:custDataLst>
              <p:tags r:id="rId427"/>
            </p:custDataLst>
          </p:nvPr>
        </p:nvSpPr>
        <p:spPr>
          <a:xfrm>
            <a:off x="7029450" y="3281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8" name="Rectangle 427">
            <a:extLst>
              <a:ext uri="{FF2B5EF4-FFF2-40B4-BE49-F238E27FC236}">
                <a16:creationId xmlns:a16="http://schemas.microsoft.com/office/drawing/2014/main" id="{025946E9-2A2D-4A3D-ACB1-E285D7A7043E}"/>
              </a:ext>
              <a:ext uri="{C183D7F6-B498-43B3-948B-1728B52AA6E4}">
                <adec:decorative xmlns:adec="http://schemas.microsoft.com/office/drawing/2017/decorative" val="1"/>
              </a:ext>
            </a:extLst>
          </p:cNvPr>
          <p:cNvSpPr/>
          <p:nvPr>
            <p:custDataLst>
              <p:tags r:id="rId428"/>
            </p:custDataLst>
          </p:nvPr>
        </p:nvSpPr>
        <p:spPr>
          <a:xfrm>
            <a:off x="7118350" y="3281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9" name="Rectangle 428">
            <a:extLst>
              <a:ext uri="{FF2B5EF4-FFF2-40B4-BE49-F238E27FC236}">
                <a16:creationId xmlns:a16="http://schemas.microsoft.com/office/drawing/2014/main" id="{B60FA12D-8130-4168-97B4-9E118BF1A397}"/>
              </a:ext>
              <a:ext uri="{C183D7F6-B498-43B3-948B-1728B52AA6E4}">
                <adec:decorative xmlns:adec="http://schemas.microsoft.com/office/drawing/2017/decorative" val="1"/>
              </a:ext>
            </a:extLst>
          </p:cNvPr>
          <p:cNvSpPr/>
          <p:nvPr>
            <p:custDataLst>
              <p:tags r:id="rId429"/>
            </p:custDataLst>
          </p:nvPr>
        </p:nvSpPr>
        <p:spPr>
          <a:xfrm>
            <a:off x="7207250" y="3281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30" name="Rectangle 429">
            <a:extLst>
              <a:ext uri="{FF2B5EF4-FFF2-40B4-BE49-F238E27FC236}">
                <a16:creationId xmlns:a16="http://schemas.microsoft.com/office/drawing/2014/main" id="{58574427-BEC1-4B39-A691-3EA2151565EB}"/>
              </a:ext>
              <a:ext uri="{C183D7F6-B498-43B3-948B-1728B52AA6E4}">
                <adec:decorative xmlns:adec="http://schemas.microsoft.com/office/drawing/2017/decorative" val="1"/>
              </a:ext>
            </a:extLst>
          </p:cNvPr>
          <p:cNvSpPr/>
          <p:nvPr>
            <p:custDataLst>
              <p:tags r:id="rId430"/>
            </p:custDataLst>
          </p:nvPr>
        </p:nvSpPr>
        <p:spPr>
          <a:xfrm>
            <a:off x="7296150" y="3281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31" name="Rectangle 430">
            <a:extLst>
              <a:ext uri="{FF2B5EF4-FFF2-40B4-BE49-F238E27FC236}">
                <a16:creationId xmlns:a16="http://schemas.microsoft.com/office/drawing/2014/main" id="{7E5BED10-D5F3-4189-9AE6-6553DC179A8F}"/>
              </a:ext>
              <a:ext uri="{C183D7F6-B498-43B3-948B-1728B52AA6E4}">
                <adec:decorative xmlns:adec="http://schemas.microsoft.com/office/drawing/2017/decorative" val="1"/>
              </a:ext>
            </a:extLst>
          </p:cNvPr>
          <p:cNvSpPr/>
          <p:nvPr>
            <p:custDataLst>
              <p:tags r:id="rId431"/>
            </p:custDataLst>
          </p:nvPr>
        </p:nvSpPr>
        <p:spPr>
          <a:xfrm>
            <a:off x="7385050" y="3281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32" name="Rectangle 431">
            <a:extLst>
              <a:ext uri="{FF2B5EF4-FFF2-40B4-BE49-F238E27FC236}">
                <a16:creationId xmlns:a16="http://schemas.microsoft.com/office/drawing/2014/main" id="{C71B767D-1DD2-446F-8570-B5CB00A5FC7E}"/>
              </a:ext>
              <a:ext uri="{C183D7F6-B498-43B3-948B-1728B52AA6E4}">
                <adec:decorative xmlns:adec="http://schemas.microsoft.com/office/drawing/2017/decorative" val="1"/>
              </a:ext>
            </a:extLst>
          </p:cNvPr>
          <p:cNvSpPr/>
          <p:nvPr>
            <p:custDataLst>
              <p:tags r:id="rId432"/>
            </p:custDataLst>
          </p:nvPr>
        </p:nvSpPr>
        <p:spPr>
          <a:xfrm>
            <a:off x="7473950" y="3281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33" name="Rectangle 432">
            <a:extLst>
              <a:ext uri="{FF2B5EF4-FFF2-40B4-BE49-F238E27FC236}">
                <a16:creationId xmlns:a16="http://schemas.microsoft.com/office/drawing/2014/main" id="{C64B62F5-A325-4DFE-85CE-A18DFA82A672}"/>
              </a:ext>
              <a:ext uri="{C183D7F6-B498-43B3-948B-1728B52AA6E4}">
                <adec:decorative xmlns:adec="http://schemas.microsoft.com/office/drawing/2017/decorative" val="1"/>
              </a:ext>
            </a:extLst>
          </p:cNvPr>
          <p:cNvSpPr/>
          <p:nvPr>
            <p:custDataLst>
              <p:tags r:id="rId433"/>
            </p:custDataLst>
          </p:nvPr>
        </p:nvSpPr>
        <p:spPr>
          <a:xfrm>
            <a:off x="7562850" y="3281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34" name="Rectangle 433">
            <a:extLst>
              <a:ext uri="{FF2B5EF4-FFF2-40B4-BE49-F238E27FC236}">
                <a16:creationId xmlns:a16="http://schemas.microsoft.com/office/drawing/2014/main" id="{E734A9C0-8605-4C8D-B97E-5161FAA116CE}"/>
              </a:ext>
              <a:ext uri="{C183D7F6-B498-43B3-948B-1728B52AA6E4}">
                <adec:decorative xmlns:adec="http://schemas.microsoft.com/office/drawing/2017/decorative" val="1"/>
              </a:ext>
            </a:extLst>
          </p:cNvPr>
          <p:cNvSpPr/>
          <p:nvPr>
            <p:custDataLst>
              <p:tags r:id="rId434"/>
            </p:custDataLst>
          </p:nvPr>
        </p:nvSpPr>
        <p:spPr>
          <a:xfrm>
            <a:off x="7651750" y="3281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35" name="Rectangle 434">
            <a:extLst>
              <a:ext uri="{FF2B5EF4-FFF2-40B4-BE49-F238E27FC236}">
                <a16:creationId xmlns:a16="http://schemas.microsoft.com/office/drawing/2014/main" id="{4C205781-C2EF-42D4-B0E4-D73BF514EC58}"/>
              </a:ext>
              <a:ext uri="{C183D7F6-B498-43B3-948B-1728B52AA6E4}">
                <adec:decorative xmlns:adec="http://schemas.microsoft.com/office/drawing/2017/decorative" val="1"/>
              </a:ext>
            </a:extLst>
          </p:cNvPr>
          <p:cNvSpPr/>
          <p:nvPr>
            <p:custDataLst>
              <p:tags r:id="rId435"/>
            </p:custDataLst>
          </p:nvPr>
        </p:nvSpPr>
        <p:spPr>
          <a:xfrm>
            <a:off x="7740650" y="3281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36" name="Rectangle 435">
            <a:extLst>
              <a:ext uri="{FF2B5EF4-FFF2-40B4-BE49-F238E27FC236}">
                <a16:creationId xmlns:a16="http://schemas.microsoft.com/office/drawing/2014/main" id="{B98D0E33-2914-412B-901F-A4F53C0BA6D3}"/>
              </a:ext>
              <a:ext uri="{C183D7F6-B498-43B3-948B-1728B52AA6E4}">
                <adec:decorative xmlns:adec="http://schemas.microsoft.com/office/drawing/2017/decorative" val="1"/>
              </a:ext>
            </a:extLst>
          </p:cNvPr>
          <p:cNvSpPr/>
          <p:nvPr>
            <p:custDataLst>
              <p:tags r:id="rId436"/>
            </p:custDataLst>
          </p:nvPr>
        </p:nvSpPr>
        <p:spPr>
          <a:xfrm>
            <a:off x="5340350" y="3370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37" name="Rectangle 436">
            <a:extLst>
              <a:ext uri="{FF2B5EF4-FFF2-40B4-BE49-F238E27FC236}">
                <a16:creationId xmlns:a16="http://schemas.microsoft.com/office/drawing/2014/main" id="{FCD43310-BCCA-46CD-A467-668259FA5403}"/>
              </a:ext>
              <a:ext uri="{C183D7F6-B498-43B3-948B-1728B52AA6E4}">
                <adec:decorative xmlns:adec="http://schemas.microsoft.com/office/drawing/2017/decorative" val="1"/>
              </a:ext>
            </a:extLst>
          </p:cNvPr>
          <p:cNvSpPr/>
          <p:nvPr>
            <p:custDataLst>
              <p:tags r:id="rId437"/>
            </p:custDataLst>
          </p:nvPr>
        </p:nvSpPr>
        <p:spPr>
          <a:xfrm>
            <a:off x="5429250" y="3370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38" name="Rectangle 437">
            <a:extLst>
              <a:ext uri="{FF2B5EF4-FFF2-40B4-BE49-F238E27FC236}">
                <a16:creationId xmlns:a16="http://schemas.microsoft.com/office/drawing/2014/main" id="{7CA609DB-F755-4271-B379-6BEF58E70A06}"/>
              </a:ext>
              <a:ext uri="{C183D7F6-B498-43B3-948B-1728B52AA6E4}">
                <adec:decorative xmlns:adec="http://schemas.microsoft.com/office/drawing/2017/decorative" val="1"/>
              </a:ext>
            </a:extLst>
          </p:cNvPr>
          <p:cNvSpPr/>
          <p:nvPr>
            <p:custDataLst>
              <p:tags r:id="rId438"/>
            </p:custDataLst>
          </p:nvPr>
        </p:nvSpPr>
        <p:spPr>
          <a:xfrm>
            <a:off x="5518150" y="3370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39" name="Rectangle 438">
            <a:extLst>
              <a:ext uri="{FF2B5EF4-FFF2-40B4-BE49-F238E27FC236}">
                <a16:creationId xmlns:a16="http://schemas.microsoft.com/office/drawing/2014/main" id="{404946B7-B8EB-4D6E-B2FB-E8B4124360FA}"/>
              </a:ext>
              <a:ext uri="{C183D7F6-B498-43B3-948B-1728B52AA6E4}">
                <adec:decorative xmlns:adec="http://schemas.microsoft.com/office/drawing/2017/decorative" val="1"/>
              </a:ext>
            </a:extLst>
          </p:cNvPr>
          <p:cNvSpPr/>
          <p:nvPr>
            <p:custDataLst>
              <p:tags r:id="rId439"/>
            </p:custDataLst>
          </p:nvPr>
        </p:nvSpPr>
        <p:spPr>
          <a:xfrm>
            <a:off x="5607050" y="3370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40" name="Rectangle 439">
            <a:extLst>
              <a:ext uri="{FF2B5EF4-FFF2-40B4-BE49-F238E27FC236}">
                <a16:creationId xmlns:a16="http://schemas.microsoft.com/office/drawing/2014/main" id="{CB66BC6C-73BA-4879-B78E-9774AC730946}"/>
              </a:ext>
              <a:ext uri="{C183D7F6-B498-43B3-948B-1728B52AA6E4}">
                <adec:decorative xmlns:adec="http://schemas.microsoft.com/office/drawing/2017/decorative" val="1"/>
              </a:ext>
            </a:extLst>
          </p:cNvPr>
          <p:cNvSpPr/>
          <p:nvPr>
            <p:custDataLst>
              <p:tags r:id="rId440"/>
            </p:custDataLst>
          </p:nvPr>
        </p:nvSpPr>
        <p:spPr>
          <a:xfrm>
            <a:off x="5695950" y="3370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41" name="Rectangle 440">
            <a:extLst>
              <a:ext uri="{FF2B5EF4-FFF2-40B4-BE49-F238E27FC236}">
                <a16:creationId xmlns:a16="http://schemas.microsoft.com/office/drawing/2014/main" id="{799383A1-044A-4E8B-A268-91F51FC81BD4}"/>
              </a:ext>
              <a:ext uri="{C183D7F6-B498-43B3-948B-1728B52AA6E4}">
                <adec:decorative xmlns:adec="http://schemas.microsoft.com/office/drawing/2017/decorative" val="1"/>
              </a:ext>
            </a:extLst>
          </p:cNvPr>
          <p:cNvSpPr/>
          <p:nvPr>
            <p:custDataLst>
              <p:tags r:id="rId441"/>
            </p:custDataLst>
          </p:nvPr>
        </p:nvSpPr>
        <p:spPr>
          <a:xfrm>
            <a:off x="5784850" y="3370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42" name="Rectangle 441">
            <a:extLst>
              <a:ext uri="{FF2B5EF4-FFF2-40B4-BE49-F238E27FC236}">
                <a16:creationId xmlns:a16="http://schemas.microsoft.com/office/drawing/2014/main" id="{C96E217F-516A-4E13-ADF2-5011E910DD13}"/>
              </a:ext>
              <a:ext uri="{C183D7F6-B498-43B3-948B-1728B52AA6E4}">
                <adec:decorative xmlns:adec="http://schemas.microsoft.com/office/drawing/2017/decorative" val="1"/>
              </a:ext>
            </a:extLst>
          </p:cNvPr>
          <p:cNvSpPr/>
          <p:nvPr>
            <p:custDataLst>
              <p:tags r:id="rId442"/>
            </p:custDataLst>
          </p:nvPr>
        </p:nvSpPr>
        <p:spPr>
          <a:xfrm>
            <a:off x="5873750" y="3370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43" name="Rectangle 442">
            <a:extLst>
              <a:ext uri="{FF2B5EF4-FFF2-40B4-BE49-F238E27FC236}">
                <a16:creationId xmlns:a16="http://schemas.microsoft.com/office/drawing/2014/main" id="{A2BF6FEB-1BD4-4A35-95F4-2D9EBBFED662}"/>
              </a:ext>
              <a:ext uri="{C183D7F6-B498-43B3-948B-1728B52AA6E4}">
                <adec:decorative xmlns:adec="http://schemas.microsoft.com/office/drawing/2017/decorative" val="1"/>
              </a:ext>
            </a:extLst>
          </p:cNvPr>
          <p:cNvSpPr/>
          <p:nvPr>
            <p:custDataLst>
              <p:tags r:id="rId443"/>
            </p:custDataLst>
          </p:nvPr>
        </p:nvSpPr>
        <p:spPr>
          <a:xfrm>
            <a:off x="5962650" y="3370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44" name="Rectangle 443">
            <a:extLst>
              <a:ext uri="{FF2B5EF4-FFF2-40B4-BE49-F238E27FC236}">
                <a16:creationId xmlns:a16="http://schemas.microsoft.com/office/drawing/2014/main" id="{996C9066-8A40-4D4E-8C1E-0A9ADF1965FD}"/>
              </a:ext>
              <a:ext uri="{C183D7F6-B498-43B3-948B-1728B52AA6E4}">
                <adec:decorative xmlns:adec="http://schemas.microsoft.com/office/drawing/2017/decorative" val="1"/>
              </a:ext>
            </a:extLst>
          </p:cNvPr>
          <p:cNvSpPr/>
          <p:nvPr>
            <p:custDataLst>
              <p:tags r:id="rId444"/>
            </p:custDataLst>
          </p:nvPr>
        </p:nvSpPr>
        <p:spPr>
          <a:xfrm>
            <a:off x="6051550" y="3370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45" name="Rectangle 444">
            <a:extLst>
              <a:ext uri="{FF2B5EF4-FFF2-40B4-BE49-F238E27FC236}">
                <a16:creationId xmlns:a16="http://schemas.microsoft.com/office/drawing/2014/main" id="{EE02E106-0D93-4177-B0C8-FE4E3C37190A}"/>
              </a:ext>
              <a:ext uri="{C183D7F6-B498-43B3-948B-1728B52AA6E4}">
                <adec:decorative xmlns:adec="http://schemas.microsoft.com/office/drawing/2017/decorative" val="1"/>
              </a:ext>
            </a:extLst>
          </p:cNvPr>
          <p:cNvSpPr/>
          <p:nvPr>
            <p:custDataLst>
              <p:tags r:id="rId445"/>
            </p:custDataLst>
          </p:nvPr>
        </p:nvSpPr>
        <p:spPr>
          <a:xfrm>
            <a:off x="6140450" y="3370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46" name="Rectangle 445">
            <a:extLst>
              <a:ext uri="{FF2B5EF4-FFF2-40B4-BE49-F238E27FC236}">
                <a16:creationId xmlns:a16="http://schemas.microsoft.com/office/drawing/2014/main" id="{781BF364-4BC6-4528-AEEE-A88C6824E86F}"/>
              </a:ext>
              <a:ext uri="{C183D7F6-B498-43B3-948B-1728B52AA6E4}">
                <adec:decorative xmlns:adec="http://schemas.microsoft.com/office/drawing/2017/decorative" val="1"/>
              </a:ext>
            </a:extLst>
          </p:cNvPr>
          <p:cNvSpPr/>
          <p:nvPr>
            <p:custDataLst>
              <p:tags r:id="rId446"/>
            </p:custDataLst>
          </p:nvPr>
        </p:nvSpPr>
        <p:spPr>
          <a:xfrm>
            <a:off x="6229350" y="3370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47" name="Rectangle 446">
            <a:extLst>
              <a:ext uri="{FF2B5EF4-FFF2-40B4-BE49-F238E27FC236}">
                <a16:creationId xmlns:a16="http://schemas.microsoft.com/office/drawing/2014/main" id="{5EA68E61-5254-43D5-85FA-8C84675307D0}"/>
              </a:ext>
              <a:ext uri="{C183D7F6-B498-43B3-948B-1728B52AA6E4}">
                <adec:decorative xmlns:adec="http://schemas.microsoft.com/office/drawing/2017/decorative" val="1"/>
              </a:ext>
            </a:extLst>
          </p:cNvPr>
          <p:cNvSpPr/>
          <p:nvPr>
            <p:custDataLst>
              <p:tags r:id="rId447"/>
            </p:custDataLst>
          </p:nvPr>
        </p:nvSpPr>
        <p:spPr>
          <a:xfrm>
            <a:off x="6318250" y="3370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48" name="Rectangle 447">
            <a:extLst>
              <a:ext uri="{FF2B5EF4-FFF2-40B4-BE49-F238E27FC236}">
                <a16:creationId xmlns:a16="http://schemas.microsoft.com/office/drawing/2014/main" id="{C8C87D3F-4987-4330-A2EF-0D56EE6C6161}"/>
              </a:ext>
              <a:ext uri="{C183D7F6-B498-43B3-948B-1728B52AA6E4}">
                <adec:decorative xmlns:adec="http://schemas.microsoft.com/office/drawing/2017/decorative" val="1"/>
              </a:ext>
            </a:extLst>
          </p:cNvPr>
          <p:cNvSpPr/>
          <p:nvPr>
            <p:custDataLst>
              <p:tags r:id="rId448"/>
            </p:custDataLst>
          </p:nvPr>
        </p:nvSpPr>
        <p:spPr>
          <a:xfrm>
            <a:off x="6407150" y="3370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49" name="Rectangle 448">
            <a:extLst>
              <a:ext uri="{FF2B5EF4-FFF2-40B4-BE49-F238E27FC236}">
                <a16:creationId xmlns:a16="http://schemas.microsoft.com/office/drawing/2014/main" id="{AA8E39ED-1637-49DA-BA18-7BF315C61779}"/>
              </a:ext>
              <a:ext uri="{C183D7F6-B498-43B3-948B-1728B52AA6E4}">
                <adec:decorative xmlns:adec="http://schemas.microsoft.com/office/drawing/2017/decorative" val="1"/>
              </a:ext>
            </a:extLst>
          </p:cNvPr>
          <p:cNvSpPr/>
          <p:nvPr>
            <p:custDataLst>
              <p:tags r:id="rId449"/>
            </p:custDataLst>
          </p:nvPr>
        </p:nvSpPr>
        <p:spPr>
          <a:xfrm>
            <a:off x="6496050" y="3370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50" name="Rectangle 449">
            <a:extLst>
              <a:ext uri="{FF2B5EF4-FFF2-40B4-BE49-F238E27FC236}">
                <a16:creationId xmlns:a16="http://schemas.microsoft.com/office/drawing/2014/main" id="{3C16E4FC-E57C-4F3E-986F-C5C4FB5E9719}"/>
              </a:ext>
              <a:ext uri="{C183D7F6-B498-43B3-948B-1728B52AA6E4}">
                <adec:decorative xmlns:adec="http://schemas.microsoft.com/office/drawing/2017/decorative" val="1"/>
              </a:ext>
            </a:extLst>
          </p:cNvPr>
          <p:cNvSpPr/>
          <p:nvPr>
            <p:custDataLst>
              <p:tags r:id="rId450"/>
            </p:custDataLst>
          </p:nvPr>
        </p:nvSpPr>
        <p:spPr>
          <a:xfrm>
            <a:off x="6584950" y="3370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51" name="Rectangle 450">
            <a:extLst>
              <a:ext uri="{FF2B5EF4-FFF2-40B4-BE49-F238E27FC236}">
                <a16:creationId xmlns:a16="http://schemas.microsoft.com/office/drawing/2014/main" id="{7B66A66B-F039-45A1-8363-9000CF722302}"/>
              </a:ext>
              <a:ext uri="{C183D7F6-B498-43B3-948B-1728B52AA6E4}">
                <adec:decorative xmlns:adec="http://schemas.microsoft.com/office/drawing/2017/decorative" val="1"/>
              </a:ext>
            </a:extLst>
          </p:cNvPr>
          <p:cNvSpPr/>
          <p:nvPr>
            <p:custDataLst>
              <p:tags r:id="rId451"/>
            </p:custDataLst>
          </p:nvPr>
        </p:nvSpPr>
        <p:spPr>
          <a:xfrm>
            <a:off x="6673850" y="3370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52" name="Rectangle 451">
            <a:extLst>
              <a:ext uri="{FF2B5EF4-FFF2-40B4-BE49-F238E27FC236}">
                <a16:creationId xmlns:a16="http://schemas.microsoft.com/office/drawing/2014/main" id="{75B371B2-8106-43A9-9C63-D15AF52195CD}"/>
              </a:ext>
              <a:ext uri="{C183D7F6-B498-43B3-948B-1728B52AA6E4}">
                <adec:decorative xmlns:adec="http://schemas.microsoft.com/office/drawing/2017/decorative" val="1"/>
              </a:ext>
            </a:extLst>
          </p:cNvPr>
          <p:cNvSpPr/>
          <p:nvPr>
            <p:custDataLst>
              <p:tags r:id="rId452"/>
            </p:custDataLst>
          </p:nvPr>
        </p:nvSpPr>
        <p:spPr>
          <a:xfrm>
            <a:off x="6762750" y="3370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53" name="Rectangle 452">
            <a:extLst>
              <a:ext uri="{FF2B5EF4-FFF2-40B4-BE49-F238E27FC236}">
                <a16:creationId xmlns:a16="http://schemas.microsoft.com/office/drawing/2014/main" id="{7D5E9DB1-127F-43C4-8ADC-E871D10FF343}"/>
              </a:ext>
              <a:ext uri="{C183D7F6-B498-43B3-948B-1728B52AA6E4}">
                <adec:decorative xmlns:adec="http://schemas.microsoft.com/office/drawing/2017/decorative" val="1"/>
              </a:ext>
            </a:extLst>
          </p:cNvPr>
          <p:cNvSpPr/>
          <p:nvPr>
            <p:custDataLst>
              <p:tags r:id="rId453"/>
            </p:custDataLst>
          </p:nvPr>
        </p:nvSpPr>
        <p:spPr>
          <a:xfrm>
            <a:off x="6851650" y="3370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54" name="Rectangle 453">
            <a:extLst>
              <a:ext uri="{FF2B5EF4-FFF2-40B4-BE49-F238E27FC236}">
                <a16:creationId xmlns:a16="http://schemas.microsoft.com/office/drawing/2014/main" id="{C23C4510-5FF5-4186-8026-FCA63446DC65}"/>
              </a:ext>
              <a:ext uri="{C183D7F6-B498-43B3-948B-1728B52AA6E4}">
                <adec:decorative xmlns:adec="http://schemas.microsoft.com/office/drawing/2017/decorative" val="1"/>
              </a:ext>
            </a:extLst>
          </p:cNvPr>
          <p:cNvSpPr/>
          <p:nvPr>
            <p:custDataLst>
              <p:tags r:id="rId454"/>
            </p:custDataLst>
          </p:nvPr>
        </p:nvSpPr>
        <p:spPr>
          <a:xfrm>
            <a:off x="6940550" y="3370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55" name="Rectangle 454">
            <a:extLst>
              <a:ext uri="{FF2B5EF4-FFF2-40B4-BE49-F238E27FC236}">
                <a16:creationId xmlns:a16="http://schemas.microsoft.com/office/drawing/2014/main" id="{135246E5-F24B-472A-B389-A02F8739B742}"/>
              </a:ext>
              <a:ext uri="{C183D7F6-B498-43B3-948B-1728B52AA6E4}">
                <adec:decorative xmlns:adec="http://schemas.microsoft.com/office/drawing/2017/decorative" val="1"/>
              </a:ext>
            </a:extLst>
          </p:cNvPr>
          <p:cNvSpPr/>
          <p:nvPr>
            <p:custDataLst>
              <p:tags r:id="rId455"/>
            </p:custDataLst>
          </p:nvPr>
        </p:nvSpPr>
        <p:spPr>
          <a:xfrm>
            <a:off x="7029450" y="3370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56" name="Rectangle 455">
            <a:extLst>
              <a:ext uri="{FF2B5EF4-FFF2-40B4-BE49-F238E27FC236}">
                <a16:creationId xmlns:a16="http://schemas.microsoft.com/office/drawing/2014/main" id="{109E8C3C-DA55-45E7-B899-B4BA4F02001D}"/>
              </a:ext>
              <a:ext uri="{C183D7F6-B498-43B3-948B-1728B52AA6E4}">
                <adec:decorative xmlns:adec="http://schemas.microsoft.com/office/drawing/2017/decorative" val="1"/>
              </a:ext>
            </a:extLst>
          </p:cNvPr>
          <p:cNvSpPr/>
          <p:nvPr>
            <p:custDataLst>
              <p:tags r:id="rId456"/>
            </p:custDataLst>
          </p:nvPr>
        </p:nvSpPr>
        <p:spPr>
          <a:xfrm>
            <a:off x="7118350" y="3370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57" name="Rectangle 456">
            <a:extLst>
              <a:ext uri="{FF2B5EF4-FFF2-40B4-BE49-F238E27FC236}">
                <a16:creationId xmlns:a16="http://schemas.microsoft.com/office/drawing/2014/main" id="{029E6956-F8E0-48F2-BD96-92B35A5E7C7E}"/>
              </a:ext>
              <a:ext uri="{C183D7F6-B498-43B3-948B-1728B52AA6E4}">
                <adec:decorative xmlns:adec="http://schemas.microsoft.com/office/drawing/2017/decorative" val="1"/>
              </a:ext>
            </a:extLst>
          </p:cNvPr>
          <p:cNvSpPr/>
          <p:nvPr>
            <p:custDataLst>
              <p:tags r:id="rId457"/>
            </p:custDataLst>
          </p:nvPr>
        </p:nvSpPr>
        <p:spPr>
          <a:xfrm>
            <a:off x="7207250" y="3370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58" name="Rectangle 457">
            <a:extLst>
              <a:ext uri="{FF2B5EF4-FFF2-40B4-BE49-F238E27FC236}">
                <a16:creationId xmlns:a16="http://schemas.microsoft.com/office/drawing/2014/main" id="{DA269574-C3C2-46EA-AB5B-E0708699722C}"/>
              </a:ext>
              <a:ext uri="{C183D7F6-B498-43B3-948B-1728B52AA6E4}">
                <adec:decorative xmlns:adec="http://schemas.microsoft.com/office/drawing/2017/decorative" val="1"/>
              </a:ext>
            </a:extLst>
          </p:cNvPr>
          <p:cNvSpPr/>
          <p:nvPr>
            <p:custDataLst>
              <p:tags r:id="rId458"/>
            </p:custDataLst>
          </p:nvPr>
        </p:nvSpPr>
        <p:spPr>
          <a:xfrm>
            <a:off x="7296150" y="3370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59" name="Rectangle 458">
            <a:extLst>
              <a:ext uri="{FF2B5EF4-FFF2-40B4-BE49-F238E27FC236}">
                <a16:creationId xmlns:a16="http://schemas.microsoft.com/office/drawing/2014/main" id="{3ADC2420-E14F-4BD5-9479-B1AE0D53F118}"/>
              </a:ext>
              <a:ext uri="{C183D7F6-B498-43B3-948B-1728B52AA6E4}">
                <adec:decorative xmlns:adec="http://schemas.microsoft.com/office/drawing/2017/decorative" val="1"/>
              </a:ext>
            </a:extLst>
          </p:cNvPr>
          <p:cNvSpPr/>
          <p:nvPr>
            <p:custDataLst>
              <p:tags r:id="rId459"/>
            </p:custDataLst>
          </p:nvPr>
        </p:nvSpPr>
        <p:spPr>
          <a:xfrm>
            <a:off x="7385050" y="3370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60" name="Rectangle 459">
            <a:extLst>
              <a:ext uri="{FF2B5EF4-FFF2-40B4-BE49-F238E27FC236}">
                <a16:creationId xmlns:a16="http://schemas.microsoft.com/office/drawing/2014/main" id="{57C653F6-359C-44FA-869C-35CA0127CCB7}"/>
              </a:ext>
              <a:ext uri="{C183D7F6-B498-43B3-948B-1728B52AA6E4}">
                <adec:decorative xmlns:adec="http://schemas.microsoft.com/office/drawing/2017/decorative" val="1"/>
              </a:ext>
            </a:extLst>
          </p:cNvPr>
          <p:cNvSpPr/>
          <p:nvPr>
            <p:custDataLst>
              <p:tags r:id="rId460"/>
            </p:custDataLst>
          </p:nvPr>
        </p:nvSpPr>
        <p:spPr>
          <a:xfrm>
            <a:off x="7473950" y="3370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61" name="Rectangle 460">
            <a:extLst>
              <a:ext uri="{FF2B5EF4-FFF2-40B4-BE49-F238E27FC236}">
                <a16:creationId xmlns:a16="http://schemas.microsoft.com/office/drawing/2014/main" id="{15026BFC-695E-4374-9110-C0B3A61CBA3E}"/>
              </a:ext>
              <a:ext uri="{C183D7F6-B498-43B3-948B-1728B52AA6E4}">
                <adec:decorative xmlns:adec="http://schemas.microsoft.com/office/drawing/2017/decorative" val="1"/>
              </a:ext>
            </a:extLst>
          </p:cNvPr>
          <p:cNvSpPr/>
          <p:nvPr>
            <p:custDataLst>
              <p:tags r:id="rId461"/>
            </p:custDataLst>
          </p:nvPr>
        </p:nvSpPr>
        <p:spPr>
          <a:xfrm>
            <a:off x="7562850" y="3370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62" name="Rectangle 461">
            <a:extLst>
              <a:ext uri="{FF2B5EF4-FFF2-40B4-BE49-F238E27FC236}">
                <a16:creationId xmlns:a16="http://schemas.microsoft.com/office/drawing/2014/main" id="{CC5E244D-DD97-46AE-BDEF-AF913DA7D9C5}"/>
              </a:ext>
              <a:ext uri="{C183D7F6-B498-43B3-948B-1728B52AA6E4}">
                <adec:decorative xmlns:adec="http://schemas.microsoft.com/office/drawing/2017/decorative" val="1"/>
              </a:ext>
            </a:extLst>
          </p:cNvPr>
          <p:cNvSpPr/>
          <p:nvPr>
            <p:custDataLst>
              <p:tags r:id="rId462"/>
            </p:custDataLst>
          </p:nvPr>
        </p:nvSpPr>
        <p:spPr>
          <a:xfrm>
            <a:off x="7651750" y="3370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63" name="Rectangle 462">
            <a:extLst>
              <a:ext uri="{FF2B5EF4-FFF2-40B4-BE49-F238E27FC236}">
                <a16:creationId xmlns:a16="http://schemas.microsoft.com/office/drawing/2014/main" id="{BEDB36E9-210E-491E-8776-AAA3EB41CD3A}"/>
              </a:ext>
              <a:ext uri="{C183D7F6-B498-43B3-948B-1728B52AA6E4}">
                <adec:decorative xmlns:adec="http://schemas.microsoft.com/office/drawing/2017/decorative" val="1"/>
              </a:ext>
            </a:extLst>
          </p:cNvPr>
          <p:cNvSpPr/>
          <p:nvPr>
            <p:custDataLst>
              <p:tags r:id="rId463"/>
            </p:custDataLst>
          </p:nvPr>
        </p:nvSpPr>
        <p:spPr>
          <a:xfrm>
            <a:off x="7740650" y="3370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64" name="Rectangle 463">
            <a:extLst>
              <a:ext uri="{FF2B5EF4-FFF2-40B4-BE49-F238E27FC236}">
                <a16:creationId xmlns:a16="http://schemas.microsoft.com/office/drawing/2014/main" id="{E0DF8371-262B-46E3-AF00-13CB35981430}"/>
              </a:ext>
              <a:ext uri="{C183D7F6-B498-43B3-948B-1728B52AA6E4}">
                <adec:decorative xmlns:adec="http://schemas.microsoft.com/office/drawing/2017/decorative" val="1"/>
              </a:ext>
            </a:extLst>
          </p:cNvPr>
          <p:cNvSpPr/>
          <p:nvPr>
            <p:custDataLst>
              <p:tags r:id="rId464"/>
            </p:custDataLst>
          </p:nvPr>
        </p:nvSpPr>
        <p:spPr>
          <a:xfrm>
            <a:off x="7829550" y="3370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65" name="Rectangle 464">
            <a:extLst>
              <a:ext uri="{FF2B5EF4-FFF2-40B4-BE49-F238E27FC236}">
                <a16:creationId xmlns:a16="http://schemas.microsoft.com/office/drawing/2014/main" id="{04BDED8A-8752-4916-88CC-925AE403FEF5}"/>
              </a:ext>
              <a:ext uri="{C183D7F6-B498-43B3-948B-1728B52AA6E4}">
                <adec:decorative xmlns:adec="http://schemas.microsoft.com/office/drawing/2017/decorative" val="1"/>
              </a:ext>
            </a:extLst>
          </p:cNvPr>
          <p:cNvSpPr/>
          <p:nvPr>
            <p:custDataLst>
              <p:tags r:id="rId465"/>
            </p:custDataLst>
          </p:nvPr>
        </p:nvSpPr>
        <p:spPr>
          <a:xfrm>
            <a:off x="5340350" y="3459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66" name="Rectangle 465">
            <a:extLst>
              <a:ext uri="{FF2B5EF4-FFF2-40B4-BE49-F238E27FC236}">
                <a16:creationId xmlns:a16="http://schemas.microsoft.com/office/drawing/2014/main" id="{8749B8B3-EAB9-46DE-8446-7E56C35D9E60}"/>
              </a:ext>
              <a:ext uri="{C183D7F6-B498-43B3-948B-1728B52AA6E4}">
                <adec:decorative xmlns:adec="http://schemas.microsoft.com/office/drawing/2017/decorative" val="1"/>
              </a:ext>
            </a:extLst>
          </p:cNvPr>
          <p:cNvSpPr/>
          <p:nvPr>
            <p:custDataLst>
              <p:tags r:id="rId466"/>
            </p:custDataLst>
          </p:nvPr>
        </p:nvSpPr>
        <p:spPr>
          <a:xfrm>
            <a:off x="5429250" y="3459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67" name="Rectangle 466">
            <a:extLst>
              <a:ext uri="{FF2B5EF4-FFF2-40B4-BE49-F238E27FC236}">
                <a16:creationId xmlns:a16="http://schemas.microsoft.com/office/drawing/2014/main" id="{5BC07964-4F30-4781-AC64-5BAE8D474BF0}"/>
              </a:ext>
              <a:ext uri="{C183D7F6-B498-43B3-948B-1728B52AA6E4}">
                <adec:decorative xmlns:adec="http://schemas.microsoft.com/office/drawing/2017/decorative" val="1"/>
              </a:ext>
            </a:extLst>
          </p:cNvPr>
          <p:cNvSpPr/>
          <p:nvPr>
            <p:custDataLst>
              <p:tags r:id="rId467"/>
            </p:custDataLst>
          </p:nvPr>
        </p:nvSpPr>
        <p:spPr>
          <a:xfrm>
            <a:off x="5518150" y="3459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68" name="Rectangle 467">
            <a:extLst>
              <a:ext uri="{FF2B5EF4-FFF2-40B4-BE49-F238E27FC236}">
                <a16:creationId xmlns:a16="http://schemas.microsoft.com/office/drawing/2014/main" id="{54CBD948-8D0E-42E7-A7E3-9C9864A08C66}"/>
              </a:ext>
              <a:ext uri="{C183D7F6-B498-43B3-948B-1728B52AA6E4}">
                <adec:decorative xmlns:adec="http://schemas.microsoft.com/office/drawing/2017/decorative" val="1"/>
              </a:ext>
            </a:extLst>
          </p:cNvPr>
          <p:cNvSpPr/>
          <p:nvPr>
            <p:custDataLst>
              <p:tags r:id="rId468"/>
            </p:custDataLst>
          </p:nvPr>
        </p:nvSpPr>
        <p:spPr>
          <a:xfrm>
            <a:off x="5607050" y="3459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69" name="Rectangle 468">
            <a:extLst>
              <a:ext uri="{FF2B5EF4-FFF2-40B4-BE49-F238E27FC236}">
                <a16:creationId xmlns:a16="http://schemas.microsoft.com/office/drawing/2014/main" id="{EF9FC129-F5FF-40DC-A6BD-1DD44F163244}"/>
              </a:ext>
              <a:ext uri="{C183D7F6-B498-43B3-948B-1728B52AA6E4}">
                <adec:decorative xmlns:adec="http://schemas.microsoft.com/office/drawing/2017/decorative" val="1"/>
              </a:ext>
            </a:extLst>
          </p:cNvPr>
          <p:cNvSpPr/>
          <p:nvPr>
            <p:custDataLst>
              <p:tags r:id="rId469"/>
            </p:custDataLst>
          </p:nvPr>
        </p:nvSpPr>
        <p:spPr>
          <a:xfrm>
            <a:off x="5695950" y="3459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70" name="Rectangle 469">
            <a:extLst>
              <a:ext uri="{FF2B5EF4-FFF2-40B4-BE49-F238E27FC236}">
                <a16:creationId xmlns:a16="http://schemas.microsoft.com/office/drawing/2014/main" id="{F363CE79-E2CD-4915-874B-8F63073B2A01}"/>
              </a:ext>
              <a:ext uri="{C183D7F6-B498-43B3-948B-1728B52AA6E4}">
                <adec:decorative xmlns:adec="http://schemas.microsoft.com/office/drawing/2017/decorative" val="1"/>
              </a:ext>
            </a:extLst>
          </p:cNvPr>
          <p:cNvSpPr/>
          <p:nvPr>
            <p:custDataLst>
              <p:tags r:id="rId470"/>
            </p:custDataLst>
          </p:nvPr>
        </p:nvSpPr>
        <p:spPr>
          <a:xfrm>
            <a:off x="5784850" y="3459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71" name="Rectangle 470">
            <a:extLst>
              <a:ext uri="{FF2B5EF4-FFF2-40B4-BE49-F238E27FC236}">
                <a16:creationId xmlns:a16="http://schemas.microsoft.com/office/drawing/2014/main" id="{1BA79D23-3308-4929-9306-ACD9E66CC625}"/>
              </a:ext>
              <a:ext uri="{C183D7F6-B498-43B3-948B-1728B52AA6E4}">
                <adec:decorative xmlns:adec="http://schemas.microsoft.com/office/drawing/2017/decorative" val="1"/>
              </a:ext>
            </a:extLst>
          </p:cNvPr>
          <p:cNvSpPr/>
          <p:nvPr>
            <p:custDataLst>
              <p:tags r:id="rId471"/>
            </p:custDataLst>
          </p:nvPr>
        </p:nvSpPr>
        <p:spPr>
          <a:xfrm>
            <a:off x="5873750" y="3459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72" name="Rectangle 471">
            <a:extLst>
              <a:ext uri="{FF2B5EF4-FFF2-40B4-BE49-F238E27FC236}">
                <a16:creationId xmlns:a16="http://schemas.microsoft.com/office/drawing/2014/main" id="{05F25E41-5A3E-4164-990A-0359C21C053A}"/>
              </a:ext>
              <a:ext uri="{C183D7F6-B498-43B3-948B-1728B52AA6E4}">
                <adec:decorative xmlns:adec="http://schemas.microsoft.com/office/drawing/2017/decorative" val="1"/>
              </a:ext>
            </a:extLst>
          </p:cNvPr>
          <p:cNvSpPr/>
          <p:nvPr>
            <p:custDataLst>
              <p:tags r:id="rId472"/>
            </p:custDataLst>
          </p:nvPr>
        </p:nvSpPr>
        <p:spPr>
          <a:xfrm>
            <a:off x="5962650" y="3459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73" name="Rectangle 472">
            <a:extLst>
              <a:ext uri="{FF2B5EF4-FFF2-40B4-BE49-F238E27FC236}">
                <a16:creationId xmlns:a16="http://schemas.microsoft.com/office/drawing/2014/main" id="{89BD379E-7436-4639-BE38-1BB85DD3EC6D}"/>
              </a:ext>
              <a:ext uri="{C183D7F6-B498-43B3-948B-1728B52AA6E4}">
                <adec:decorative xmlns:adec="http://schemas.microsoft.com/office/drawing/2017/decorative" val="1"/>
              </a:ext>
            </a:extLst>
          </p:cNvPr>
          <p:cNvSpPr/>
          <p:nvPr>
            <p:custDataLst>
              <p:tags r:id="rId473"/>
            </p:custDataLst>
          </p:nvPr>
        </p:nvSpPr>
        <p:spPr>
          <a:xfrm>
            <a:off x="6051550" y="3459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74" name="Rectangle 473">
            <a:extLst>
              <a:ext uri="{FF2B5EF4-FFF2-40B4-BE49-F238E27FC236}">
                <a16:creationId xmlns:a16="http://schemas.microsoft.com/office/drawing/2014/main" id="{977F41F3-8BD4-4DED-9192-325B968F7E22}"/>
              </a:ext>
              <a:ext uri="{C183D7F6-B498-43B3-948B-1728B52AA6E4}">
                <adec:decorative xmlns:adec="http://schemas.microsoft.com/office/drawing/2017/decorative" val="1"/>
              </a:ext>
            </a:extLst>
          </p:cNvPr>
          <p:cNvSpPr/>
          <p:nvPr>
            <p:custDataLst>
              <p:tags r:id="rId474"/>
            </p:custDataLst>
          </p:nvPr>
        </p:nvSpPr>
        <p:spPr>
          <a:xfrm>
            <a:off x="6140450" y="3459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75" name="Rectangle 474">
            <a:extLst>
              <a:ext uri="{FF2B5EF4-FFF2-40B4-BE49-F238E27FC236}">
                <a16:creationId xmlns:a16="http://schemas.microsoft.com/office/drawing/2014/main" id="{E06D2EF6-570E-4456-8DB9-473CF4383E31}"/>
              </a:ext>
              <a:ext uri="{C183D7F6-B498-43B3-948B-1728B52AA6E4}">
                <adec:decorative xmlns:adec="http://schemas.microsoft.com/office/drawing/2017/decorative" val="1"/>
              </a:ext>
            </a:extLst>
          </p:cNvPr>
          <p:cNvSpPr/>
          <p:nvPr>
            <p:custDataLst>
              <p:tags r:id="rId475"/>
            </p:custDataLst>
          </p:nvPr>
        </p:nvSpPr>
        <p:spPr>
          <a:xfrm>
            <a:off x="6229350" y="3459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76" name="Rectangle 475">
            <a:extLst>
              <a:ext uri="{FF2B5EF4-FFF2-40B4-BE49-F238E27FC236}">
                <a16:creationId xmlns:a16="http://schemas.microsoft.com/office/drawing/2014/main" id="{1A4E08E9-89E2-4CA1-B714-D31DD8AAFC71}"/>
              </a:ext>
              <a:ext uri="{C183D7F6-B498-43B3-948B-1728B52AA6E4}">
                <adec:decorative xmlns:adec="http://schemas.microsoft.com/office/drawing/2017/decorative" val="1"/>
              </a:ext>
            </a:extLst>
          </p:cNvPr>
          <p:cNvSpPr/>
          <p:nvPr>
            <p:custDataLst>
              <p:tags r:id="rId476"/>
            </p:custDataLst>
          </p:nvPr>
        </p:nvSpPr>
        <p:spPr>
          <a:xfrm>
            <a:off x="6318250" y="3459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77" name="Rectangle 476">
            <a:extLst>
              <a:ext uri="{FF2B5EF4-FFF2-40B4-BE49-F238E27FC236}">
                <a16:creationId xmlns:a16="http://schemas.microsoft.com/office/drawing/2014/main" id="{071D29F6-199A-44F9-8B13-BBF1C65CF3C9}"/>
              </a:ext>
              <a:ext uri="{C183D7F6-B498-43B3-948B-1728B52AA6E4}">
                <adec:decorative xmlns:adec="http://schemas.microsoft.com/office/drawing/2017/decorative" val="1"/>
              </a:ext>
            </a:extLst>
          </p:cNvPr>
          <p:cNvSpPr/>
          <p:nvPr>
            <p:custDataLst>
              <p:tags r:id="rId477"/>
            </p:custDataLst>
          </p:nvPr>
        </p:nvSpPr>
        <p:spPr>
          <a:xfrm>
            <a:off x="6407150" y="3459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78" name="Rectangle 477">
            <a:extLst>
              <a:ext uri="{FF2B5EF4-FFF2-40B4-BE49-F238E27FC236}">
                <a16:creationId xmlns:a16="http://schemas.microsoft.com/office/drawing/2014/main" id="{4DE6E375-9D3F-4A5C-8475-2C1728669336}"/>
              </a:ext>
              <a:ext uri="{C183D7F6-B498-43B3-948B-1728B52AA6E4}">
                <adec:decorative xmlns:adec="http://schemas.microsoft.com/office/drawing/2017/decorative" val="1"/>
              </a:ext>
            </a:extLst>
          </p:cNvPr>
          <p:cNvSpPr/>
          <p:nvPr>
            <p:custDataLst>
              <p:tags r:id="rId478"/>
            </p:custDataLst>
          </p:nvPr>
        </p:nvSpPr>
        <p:spPr>
          <a:xfrm>
            <a:off x="6496050" y="3459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79" name="Rectangle 478">
            <a:extLst>
              <a:ext uri="{FF2B5EF4-FFF2-40B4-BE49-F238E27FC236}">
                <a16:creationId xmlns:a16="http://schemas.microsoft.com/office/drawing/2014/main" id="{E84E0C1B-491F-42AF-B4FF-DD7C8D58F4A2}"/>
              </a:ext>
              <a:ext uri="{C183D7F6-B498-43B3-948B-1728B52AA6E4}">
                <adec:decorative xmlns:adec="http://schemas.microsoft.com/office/drawing/2017/decorative" val="1"/>
              </a:ext>
            </a:extLst>
          </p:cNvPr>
          <p:cNvSpPr/>
          <p:nvPr>
            <p:custDataLst>
              <p:tags r:id="rId479"/>
            </p:custDataLst>
          </p:nvPr>
        </p:nvSpPr>
        <p:spPr>
          <a:xfrm>
            <a:off x="6584950" y="3459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80" name="Rectangle 479">
            <a:extLst>
              <a:ext uri="{FF2B5EF4-FFF2-40B4-BE49-F238E27FC236}">
                <a16:creationId xmlns:a16="http://schemas.microsoft.com/office/drawing/2014/main" id="{6B6BFAA1-2AB9-482B-B8AB-F5C7AE6C6B60}"/>
              </a:ext>
              <a:ext uri="{C183D7F6-B498-43B3-948B-1728B52AA6E4}">
                <adec:decorative xmlns:adec="http://schemas.microsoft.com/office/drawing/2017/decorative" val="1"/>
              </a:ext>
            </a:extLst>
          </p:cNvPr>
          <p:cNvSpPr/>
          <p:nvPr>
            <p:custDataLst>
              <p:tags r:id="rId480"/>
            </p:custDataLst>
          </p:nvPr>
        </p:nvSpPr>
        <p:spPr>
          <a:xfrm>
            <a:off x="6673850" y="3459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81" name="Rectangle 480">
            <a:extLst>
              <a:ext uri="{FF2B5EF4-FFF2-40B4-BE49-F238E27FC236}">
                <a16:creationId xmlns:a16="http://schemas.microsoft.com/office/drawing/2014/main" id="{BD177D8C-6D60-4C22-B3D0-B2AF12162CE9}"/>
              </a:ext>
              <a:ext uri="{C183D7F6-B498-43B3-948B-1728B52AA6E4}">
                <adec:decorative xmlns:adec="http://schemas.microsoft.com/office/drawing/2017/decorative" val="1"/>
              </a:ext>
            </a:extLst>
          </p:cNvPr>
          <p:cNvSpPr/>
          <p:nvPr>
            <p:custDataLst>
              <p:tags r:id="rId481"/>
            </p:custDataLst>
          </p:nvPr>
        </p:nvSpPr>
        <p:spPr>
          <a:xfrm>
            <a:off x="6762750" y="3459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82" name="Rectangle 481">
            <a:extLst>
              <a:ext uri="{FF2B5EF4-FFF2-40B4-BE49-F238E27FC236}">
                <a16:creationId xmlns:a16="http://schemas.microsoft.com/office/drawing/2014/main" id="{AFD48338-3111-4A5A-AF67-BEEF249147A3}"/>
              </a:ext>
              <a:ext uri="{C183D7F6-B498-43B3-948B-1728B52AA6E4}">
                <adec:decorative xmlns:adec="http://schemas.microsoft.com/office/drawing/2017/decorative" val="1"/>
              </a:ext>
            </a:extLst>
          </p:cNvPr>
          <p:cNvSpPr/>
          <p:nvPr>
            <p:custDataLst>
              <p:tags r:id="rId482"/>
            </p:custDataLst>
          </p:nvPr>
        </p:nvSpPr>
        <p:spPr>
          <a:xfrm>
            <a:off x="6851650" y="3459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83" name="Rectangle 482">
            <a:extLst>
              <a:ext uri="{FF2B5EF4-FFF2-40B4-BE49-F238E27FC236}">
                <a16:creationId xmlns:a16="http://schemas.microsoft.com/office/drawing/2014/main" id="{F8AA0823-EF1B-4145-9BF4-4E59349B783A}"/>
              </a:ext>
              <a:ext uri="{C183D7F6-B498-43B3-948B-1728B52AA6E4}">
                <adec:decorative xmlns:adec="http://schemas.microsoft.com/office/drawing/2017/decorative" val="1"/>
              </a:ext>
            </a:extLst>
          </p:cNvPr>
          <p:cNvSpPr/>
          <p:nvPr>
            <p:custDataLst>
              <p:tags r:id="rId483"/>
            </p:custDataLst>
          </p:nvPr>
        </p:nvSpPr>
        <p:spPr>
          <a:xfrm>
            <a:off x="6940550" y="3459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84" name="Rectangle 483">
            <a:extLst>
              <a:ext uri="{FF2B5EF4-FFF2-40B4-BE49-F238E27FC236}">
                <a16:creationId xmlns:a16="http://schemas.microsoft.com/office/drawing/2014/main" id="{2675890F-9A13-4540-8B13-C03C1F7966AD}"/>
              </a:ext>
              <a:ext uri="{C183D7F6-B498-43B3-948B-1728B52AA6E4}">
                <adec:decorative xmlns:adec="http://schemas.microsoft.com/office/drawing/2017/decorative" val="1"/>
              </a:ext>
            </a:extLst>
          </p:cNvPr>
          <p:cNvSpPr/>
          <p:nvPr>
            <p:custDataLst>
              <p:tags r:id="rId484"/>
            </p:custDataLst>
          </p:nvPr>
        </p:nvSpPr>
        <p:spPr>
          <a:xfrm>
            <a:off x="7029450" y="3459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85" name="Rectangle 484">
            <a:extLst>
              <a:ext uri="{FF2B5EF4-FFF2-40B4-BE49-F238E27FC236}">
                <a16:creationId xmlns:a16="http://schemas.microsoft.com/office/drawing/2014/main" id="{8C9D6A57-6EBB-407E-8F5F-B634DA0F0763}"/>
              </a:ext>
              <a:ext uri="{C183D7F6-B498-43B3-948B-1728B52AA6E4}">
                <adec:decorative xmlns:adec="http://schemas.microsoft.com/office/drawing/2017/decorative" val="1"/>
              </a:ext>
            </a:extLst>
          </p:cNvPr>
          <p:cNvSpPr/>
          <p:nvPr>
            <p:custDataLst>
              <p:tags r:id="rId485"/>
            </p:custDataLst>
          </p:nvPr>
        </p:nvSpPr>
        <p:spPr>
          <a:xfrm>
            <a:off x="7118350" y="3459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86" name="Rectangle 485">
            <a:extLst>
              <a:ext uri="{FF2B5EF4-FFF2-40B4-BE49-F238E27FC236}">
                <a16:creationId xmlns:a16="http://schemas.microsoft.com/office/drawing/2014/main" id="{33A74A3C-6651-489D-9F40-CE8C2B3F1F8E}"/>
              </a:ext>
              <a:ext uri="{C183D7F6-B498-43B3-948B-1728B52AA6E4}">
                <adec:decorative xmlns:adec="http://schemas.microsoft.com/office/drawing/2017/decorative" val="1"/>
              </a:ext>
            </a:extLst>
          </p:cNvPr>
          <p:cNvSpPr/>
          <p:nvPr>
            <p:custDataLst>
              <p:tags r:id="rId486"/>
            </p:custDataLst>
          </p:nvPr>
        </p:nvSpPr>
        <p:spPr>
          <a:xfrm>
            <a:off x="7207250" y="3459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87" name="Rectangle 486">
            <a:extLst>
              <a:ext uri="{FF2B5EF4-FFF2-40B4-BE49-F238E27FC236}">
                <a16:creationId xmlns:a16="http://schemas.microsoft.com/office/drawing/2014/main" id="{421FC424-9A3D-4280-A0F7-FE373E8D0088}"/>
              </a:ext>
              <a:ext uri="{C183D7F6-B498-43B3-948B-1728B52AA6E4}">
                <adec:decorative xmlns:adec="http://schemas.microsoft.com/office/drawing/2017/decorative" val="1"/>
              </a:ext>
            </a:extLst>
          </p:cNvPr>
          <p:cNvSpPr/>
          <p:nvPr>
            <p:custDataLst>
              <p:tags r:id="rId487"/>
            </p:custDataLst>
          </p:nvPr>
        </p:nvSpPr>
        <p:spPr>
          <a:xfrm>
            <a:off x="7296150" y="3459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88" name="Rectangle 487">
            <a:extLst>
              <a:ext uri="{FF2B5EF4-FFF2-40B4-BE49-F238E27FC236}">
                <a16:creationId xmlns:a16="http://schemas.microsoft.com/office/drawing/2014/main" id="{5D40BFD4-3C4E-4A7D-9E4A-7D8DC7E008D9}"/>
              </a:ext>
              <a:ext uri="{C183D7F6-B498-43B3-948B-1728B52AA6E4}">
                <adec:decorative xmlns:adec="http://schemas.microsoft.com/office/drawing/2017/decorative" val="1"/>
              </a:ext>
            </a:extLst>
          </p:cNvPr>
          <p:cNvSpPr/>
          <p:nvPr>
            <p:custDataLst>
              <p:tags r:id="rId488"/>
            </p:custDataLst>
          </p:nvPr>
        </p:nvSpPr>
        <p:spPr>
          <a:xfrm>
            <a:off x="7385050" y="3459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89" name="Rectangle 488">
            <a:extLst>
              <a:ext uri="{FF2B5EF4-FFF2-40B4-BE49-F238E27FC236}">
                <a16:creationId xmlns:a16="http://schemas.microsoft.com/office/drawing/2014/main" id="{48EC20DC-9570-4590-A1EF-08F3B5C56B27}"/>
              </a:ext>
              <a:ext uri="{C183D7F6-B498-43B3-948B-1728B52AA6E4}">
                <adec:decorative xmlns:adec="http://schemas.microsoft.com/office/drawing/2017/decorative" val="1"/>
              </a:ext>
            </a:extLst>
          </p:cNvPr>
          <p:cNvSpPr/>
          <p:nvPr>
            <p:custDataLst>
              <p:tags r:id="rId489"/>
            </p:custDataLst>
          </p:nvPr>
        </p:nvSpPr>
        <p:spPr>
          <a:xfrm>
            <a:off x="7473950" y="3459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90" name="Rectangle 489">
            <a:extLst>
              <a:ext uri="{FF2B5EF4-FFF2-40B4-BE49-F238E27FC236}">
                <a16:creationId xmlns:a16="http://schemas.microsoft.com/office/drawing/2014/main" id="{68068337-B66A-428E-8E40-D0A9F4CA4A3B}"/>
              </a:ext>
              <a:ext uri="{C183D7F6-B498-43B3-948B-1728B52AA6E4}">
                <adec:decorative xmlns:adec="http://schemas.microsoft.com/office/drawing/2017/decorative" val="1"/>
              </a:ext>
            </a:extLst>
          </p:cNvPr>
          <p:cNvSpPr/>
          <p:nvPr>
            <p:custDataLst>
              <p:tags r:id="rId490"/>
            </p:custDataLst>
          </p:nvPr>
        </p:nvSpPr>
        <p:spPr>
          <a:xfrm>
            <a:off x="7562850" y="3459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91" name="Rectangle 490">
            <a:extLst>
              <a:ext uri="{FF2B5EF4-FFF2-40B4-BE49-F238E27FC236}">
                <a16:creationId xmlns:a16="http://schemas.microsoft.com/office/drawing/2014/main" id="{0F2FFD03-1700-47E4-95A2-37CEE834E76B}"/>
              </a:ext>
              <a:ext uri="{C183D7F6-B498-43B3-948B-1728B52AA6E4}">
                <adec:decorative xmlns:adec="http://schemas.microsoft.com/office/drawing/2017/decorative" val="1"/>
              </a:ext>
            </a:extLst>
          </p:cNvPr>
          <p:cNvSpPr/>
          <p:nvPr>
            <p:custDataLst>
              <p:tags r:id="rId491"/>
            </p:custDataLst>
          </p:nvPr>
        </p:nvSpPr>
        <p:spPr>
          <a:xfrm>
            <a:off x="7651750" y="3459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92" name="Rectangle 491">
            <a:extLst>
              <a:ext uri="{FF2B5EF4-FFF2-40B4-BE49-F238E27FC236}">
                <a16:creationId xmlns:a16="http://schemas.microsoft.com/office/drawing/2014/main" id="{E7DBD10A-6FB7-4720-A959-CBFEB4895B7D}"/>
              </a:ext>
              <a:ext uri="{C183D7F6-B498-43B3-948B-1728B52AA6E4}">
                <adec:decorative xmlns:adec="http://schemas.microsoft.com/office/drawing/2017/decorative" val="1"/>
              </a:ext>
            </a:extLst>
          </p:cNvPr>
          <p:cNvSpPr/>
          <p:nvPr>
            <p:custDataLst>
              <p:tags r:id="rId492"/>
            </p:custDataLst>
          </p:nvPr>
        </p:nvSpPr>
        <p:spPr>
          <a:xfrm>
            <a:off x="7740650" y="3459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93" name="Rectangle 492">
            <a:extLst>
              <a:ext uri="{FF2B5EF4-FFF2-40B4-BE49-F238E27FC236}">
                <a16:creationId xmlns:a16="http://schemas.microsoft.com/office/drawing/2014/main" id="{F2DF301F-E9B1-4721-BBB6-C91C4A86744E}"/>
              </a:ext>
              <a:ext uri="{C183D7F6-B498-43B3-948B-1728B52AA6E4}">
                <adec:decorative xmlns:adec="http://schemas.microsoft.com/office/drawing/2017/decorative" val="1"/>
              </a:ext>
            </a:extLst>
          </p:cNvPr>
          <p:cNvSpPr/>
          <p:nvPr>
            <p:custDataLst>
              <p:tags r:id="rId493"/>
            </p:custDataLst>
          </p:nvPr>
        </p:nvSpPr>
        <p:spPr>
          <a:xfrm>
            <a:off x="5340350" y="3548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94" name="Rectangle 493">
            <a:extLst>
              <a:ext uri="{FF2B5EF4-FFF2-40B4-BE49-F238E27FC236}">
                <a16:creationId xmlns:a16="http://schemas.microsoft.com/office/drawing/2014/main" id="{B49B9424-9EA9-41BA-AA38-90A1C16CBB1E}"/>
              </a:ext>
              <a:ext uri="{C183D7F6-B498-43B3-948B-1728B52AA6E4}">
                <adec:decorative xmlns:adec="http://schemas.microsoft.com/office/drawing/2017/decorative" val="1"/>
              </a:ext>
            </a:extLst>
          </p:cNvPr>
          <p:cNvSpPr/>
          <p:nvPr>
            <p:custDataLst>
              <p:tags r:id="rId494"/>
            </p:custDataLst>
          </p:nvPr>
        </p:nvSpPr>
        <p:spPr>
          <a:xfrm>
            <a:off x="5429250" y="3548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95" name="Rectangle 494">
            <a:extLst>
              <a:ext uri="{FF2B5EF4-FFF2-40B4-BE49-F238E27FC236}">
                <a16:creationId xmlns:a16="http://schemas.microsoft.com/office/drawing/2014/main" id="{0F3F70C4-1D72-4853-B47C-2162E4607B80}"/>
              </a:ext>
              <a:ext uri="{C183D7F6-B498-43B3-948B-1728B52AA6E4}">
                <adec:decorative xmlns:adec="http://schemas.microsoft.com/office/drawing/2017/decorative" val="1"/>
              </a:ext>
            </a:extLst>
          </p:cNvPr>
          <p:cNvSpPr/>
          <p:nvPr>
            <p:custDataLst>
              <p:tags r:id="rId495"/>
            </p:custDataLst>
          </p:nvPr>
        </p:nvSpPr>
        <p:spPr>
          <a:xfrm>
            <a:off x="5518150" y="3548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96" name="Rectangle 495">
            <a:extLst>
              <a:ext uri="{FF2B5EF4-FFF2-40B4-BE49-F238E27FC236}">
                <a16:creationId xmlns:a16="http://schemas.microsoft.com/office/drawing/2014/main" id="{3455612D-0343-4D8E-B70B-384CED0CBD2E}"/>
              </a:ext>
              <a:ext uri="{C183D7F6-B498-43B3-948B-1728B52AA6E4}">
                <adec:decorative xmlns:adec="http://schemas.microsoft.com/office/drawing/2017/decorative" val="1"/>
              </a:ext>
            </a:extLst>
          </p:cNvPr>
          <p:cNvSpPr/>
          <p:nvPr>
            <p:custDataLst>
              <p:tags r:id="rId496"/>
            </p:custDataLst>
          </p:nvPr>
        </p:nvSpPr>
        <p:spPr>
          <a:xfrm>
            <a:off x="5607050" y="3548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97" name="Rectangle 496">
            <a:extLst>
              <a:ext uri="{FF2B5EF4-FFF2-40B4-BE49-F238E27FC236}">
                <a16:creationId xmlns:a16="http://schemas.microsoft.com/office/drawing/2014/main" id="{120E0465-3F24-4A8C-B39D-4F77FD64974E}"/>
              </a:ext>
              <a:ext uri="{C183D7F6-B498-43B3-948B-1728B52AA6E4}">
                <adec:decorative xmlns:adec="http://schemas.microsoft.com/office/drawing/2017/decorative" val="1"/>
              </a:ext>
            </a:extLst>
          </p:cNvPr>
          <p:cNvSpPr/>
          <p:nvPr>
            <p:custDataLst>
              <p:tags r:id="rId497"/>
            </p:custDataLst>
          </p:nvPr>
        </p:nvSpPr>
        <p:spPr>
          <a:xfrm>
            <a:off x="5695950" y="3548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98" name="Rectangle 497">
            <a:extLst>
              <a:ext uri="{FF2B5EF4-FFF2-40B4-BE49-F238E27FC236}">
                <a16:creationId xmlns:a16="http://schemas.microsoft.com/office/drawing/2014/main" id="{B10B3DD8-888F-497B-B307-3BAF2086AE41}"/>
              </a:ext>
              <a:ext uri="{C183D7F6-B498-43B3-948B-1728B52AA6E4}">
                <adec:decorative xmlns:adec="http://schemas.microsoft.com/office/drawing/2017/decorative" val="1"/>
              </a:ext>
            </a:extLst>
          </p:cNvPr>
          <p:cNvSpPr/>
          <p:nvPr>
            <p:custDataLst>
              <p:tags r:id="rId498"/>
            </p:custDataLst>
          </p:nvPr>
        </p:nvSpPr>
        <p:spPr>
          <a:xfrm>
            <a:off x="5784850" y="3548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99" name="Rectangle 498">
            <a:extLst>
              <a:ext uri="{FF2B5EF4-FFF2-40B4-BE49-F238E27FC236}">
                <a16:creationId xmlns:a16="http://schemas.microsoft.com/office/drawing/2014/main" id="{802B33AB-97E4-4605-8898-9C806003256D}"/>
              </a:ext>
              <a:ext uri="{C183D7F6-B498-43B3-948B-1728B52AA6E4}">
                <adec:decorative xmlns:adec="http://schemas.microsoft.com/office/drawing/2017/decorative" val="1"/>
              </a:ext>
            </a:extLst>
          </p:cNvPr>
          <p:cNvSpPr/>
          <p:nvPr>
            <p:custDataLst>
              <p:tags r:id="rId499"/>
            </p:custDataLst>
          </p:nvPr>
        </p:nvSpPr>
        <p:spPr>
          <a:xfrm>
            <a:off x="5873750" y="3548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00" name="Rectangle 499">
            <a:extLst>
              <a:ext uri="{FF2B5EF4-FFF2-40B4-BE49-F238E27FC236}">
                <a16:creationId xmlns:a16="http://schemas.microsoft.com/office/drawing/2014/main" id="{8BAC1BAF-9613-4C8D-8731-0042D98B607A}"/>
              </a:ext>
              <a:ext uri="{C183D7F6-B498-43B3-948B-1728B52AA6E4}">
                <adec:decorative xmlns:adec="http://schemas.microsoft.com/office/drawing/2017/decorative" val="1"/>
              </a:ext>
            </a:extLst>
          </p:cNvPr>
          <p:cNvSpPr/>
          <p:nvPr>
            <p:custDataLst>
              <p:tags r:id="rId500"/>
            </p:custDataLst>
          </p:nvPr>
        </p:nvSpPr>
        <p:spPr>
          <a:xfrm>
            <a:off x="5962650" y="3548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01" name="Rectangle 500">
            <a:extLst>
              <a:ext uri="{FF2B5EF4-FFF2-40B4-BE49-F238E27FC236}">
                <a16:creationId xmlns:a16="http://schemas.microsoft.com/office/drawing/2014/main" id="{5407A364-BDE5-4C22-B767-2F8065DB70F9}"/>
              </a:ext>
              <a:ext uri="{C183D7F6-B498-43B3-948B-1728B52AA6E4}">
                <adec:decorative xmlns:adec="http://schemas.microsoft.com/office/drawing/2017/decorative" val="1"/>
              </a:ext>
            </a:extLst>
          </p:cNvPr>
          <p:cNvSpPr/>
          <p:nvPr>
            <p:custDataLst>
              <p:tags r:id="rId501"/>
            </p:custDataLst>
          </p:nvPr>
        </p:nvSpPr>
        <p:spPr>
          <a:xfrm>
            <a:off x="6051550" y="3548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02" name="Rectangle 501">
            <a:extLst>
              <a:ext uri="{FF2B5EF4-FFF2-40B4-BE49-F238E27FC236}">
                <a16:creationId xmlns:a16="http://schemas.microsoft.com/office/drawing/2014/main" id="{3419D12C-C0E9-4CFB-A888-CEA832975ADA}"/>
              </a:ext>
              <a:ext uri="{C183D7F6-B498-43B3-948B-1728B52AA6E4}">
                <adec:decorative xmlns:adec="http://schemas.microsoft.com/office/drawing/2017/decorative" val="1"/>
              </a:ext>
            </a:extLst>
          </p:cNvPr>
          <p:cNvSpPr/>
          <p:nvPr>
            <p:custDataLst>
              <p:tags r:id="rId502"/>
            </p:custDataLst>
          </p:nvPr>
        </p:nvSpPr>
        <p:spPr>
          <a:xfrm>
            <a:off x="6140450" y="3548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03" name="Rectangle 502">
            <a:extLst>
              <a:ext uri="{FF2B5EF4-FFF2-40B4-BE49-F238E27FC236}">
                <a16:creationId xmlns:a16="http://schemas.microsoft.com/office/drawing/2014/main" id="{0FF4FA89-537E-495B-833F-F84A275984DD}"/>
              </a:ext>
              <a:ext uri="{C183D7F6-B498-43B3-948B-1728B52AA6E4}">
                <adec:decorative xmlns:adec="http://schemas.microsoft.com/office/drawing/2017/decorative" val="1"/>
              </a:ext>
            </a:extLst>
          </p:cNvPr>
          <p:cNvSpPr/>
          <p:nvPr>
            <p:custDataLst>
              <p:tags r:id="rId503"/>
            </p:custDataLst>
          </p:nvPr>
        </p:nvSpPr>
        <p:spPr>
          <a:xfrm>
            <a:off x="6229350" y="3548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04" name="Rectangle 503">
            <a:extLst>
              <a:ext uri="{FF2B5EF4-FFF2-40B4-BE49-F238E27FC236}">
                <a16:creationId xmlns:a16="http://schemas.microsoft.com/office/drawing/2014/main" id="{3C731F0F-62EE-4DF1-84FD-9C3C642DBA96}"/>
              </a:ext>
              <a:ext uri="{C183D7F6-B498-43B3-948B-1728B52AA6E4}">
                <adec:decorative xmlns:adec="http://schemas.microsoft.com/office/drawing/2017/decorative" val="1"/>
              </a:ext>
            </a:extLst>
          </p:cNvPr>
          <p:cNvSpPr/>
          <p:nvPr>
            <p:custDataLst>
              <p:tags r:id="rId504"/>
            </p:custDataLst>
          </p:nvPr>
        </p:nvSpPr>
        <p:spPr>
          <a:xfrm>
            <a:off x="6318250" y="3548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05" name="Rectangle 504">
            <a:extLst>
              <a:ext uri="{FF2B5EF4-FFF2-40B4-BE49-F238E27FC236}">
                <a16:creationId xmlns:a16="http://schemas.microsoft.com/office/drawing/2014/main" id="{CC2CB50A-8002-413E-B8E9-BCD966568227}"/>
              </a:ext>
              <a:ext uri="{C183D7F6-B498-43B3-948B-1728B52AA6E4}">
                <adec:decorative xmlns:adec="http://schemas.microsoft.com/office/drawing/2017/decorative" val="1"/>
              </a:ext>
            </a:extLst>
          </p:cNvPr>
          <p:cNvSpPr/>
          <p:nvPr>
            <p:custDataLst>
              <p:tags r:id="rId505"/>
            </p:custDataLst>
          </p:nvPr>
        </p:nvSpPr>
        <p:spPr>
          <a:xfrm>
            <a:off x="6407150" y="3548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06" name="Rectangle 505">
            <a:extLst>
              <a:ext uri="{FF2B5EF4-FFF2-40B4-BE49-F238E27FC236}">
                <a16:creationId xmlns:a16="http://schemas.microsoft.com/office/drawing/2014/main" id="{83DF89C2-759A-474C-A0FB-D6E443F65314}"/>
              </a:ext>
              <a:ext uri="{C183D7F6-B498-43B3-948B-1728B52AA6E4}">
                <adec:decorative xmlns:adec="http://schemas.microsoft.com/office/drawing/2017/decorative" val="1"/>
              </a:ext>
            </a:extLst>
          </p:cNvPr>
          <p:cNvSpPr/>
          <p:nvPr>
            <p:custDataLst>
              <p:tags r:id="rId506"/>
            </p:custDataLst>
          </p:nvPr>
        </p:nvSpPr>
        <p:spPr>
          <a:xfrm>
            <a:off x="6496050" y="3548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07" name="Rectangle 506">
            <a:extLst>
              <a:ext uri="{FF2B5EF4-FFF2-40B4-BE49-F238E27FC236}">
                <a16:creationId xmlns:a16="http://schemas.microsoft.com/office/drawing/2014/main" id="{BAB3A6C4-5247-46C4-A0D6-3BA8D3F95A13}"/>
              </a:ext>
              <a:ext uri="{C183D7F6-B498-43B3-948B-1728B52AA6E4}">
                <adec:decorative xmlns:adec="http://schemas.microsoft.com/office/drawing/2017/decorative" val="1"/>
              </a:ext>
            </a:extLst>
          </p:cNvPr>
          <p:cNvSpPr/>
          <p:nvPr>
            <p:custDataLst>
              <p:tags r:id="rId507"/>
            </p:custDataLst>
          </p:nvPr>
        </p:nvSpPr>
        <p:spPr>
          <a:xfrm>
            <a:off x="6584950" y="3548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08" name="Rectangle 507">
            <a:extLst>
              <a:ext uri="{FF2B5EF4-FFF2-40B4-BE49-F238E27FC236}">
                <a16:creationId xmlns:a16="http://schemas.microsoft.com/office/drawing/2014/main" id="{363E2271-0D0D-457D-BE4C-ED2F0173BE7D}"/>
              </a:ext>
              <a:ext uri="{C183D7F6-B498-43B3-948B-1728B52AA6E4}">
                <adec:decorative xmlns:adec="http://schemas.microsoft.com/office/drawing/2017/decorative" val="1"/>
              </a:ext>
            </a:extLst>
          </p:cNvPr>
          <p:cNvSpPr/>
          <p:nvPr>
            <p:custDataLst>
              <p:tags r:id="rId508"/>
            </p:custDataLst>
          </p:nvPr>
        </p:nvSpPr>
        <p:spPr>
          <a:xfrm>
            <a:off x="6673850" y="3548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09" name="Rectangle 508">
            <a:extLst>
              <a:ext uri="{FF2B5EF4-FFF2-40B4-BE49-F238E27FC236}">
                <a16:creationId xmlns:a16="http://schemas.microsoft.com/office/drawing/2014/main" id="{5D116958-D4BB-421D-844F-1A7CD28577D3}"/>
              </a:ext>
              <a:ext uri="{C183D7F6-B498-43B3-948B-1728B52AA6E4}">
                <adec:decorative xmlns:adec="http://schemas.microsoft.com/office/drawing/2017/decorative" val="1"/>
              </a:ext>
            </a:extLst>
          </p:cNvPr>
          <p:cNvSpPr/>
          <p:nvPr>
            <p:custDataLst>
              <p:tags r:id="rId509"/>
            </p:custDataLst>
          </p:nvPr>
        </p:nvSpPr>
        <p:spPr>
          <a:xfrm>
            <a:off x="6762750" y="3548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10" name="Rectangle 509">
            <a:extLst>
              <a:ext uri="{FF2B5EF4-FFF2-40B4-BE49-F238E27FC236}">
                <a16:creationId xmlns:a16="http://schemas.microsoft.com/office/drawing/2014/main" id="{B80D48F9-6A09-433C-9E5B-CB3F71228FEE}"/>
              </a:ext>
              <a:ext uri="{C183D7F6-B498-43B3-948B-1728B52AA6E4}">
                <adec:decorative xmlns:adec="http://schemas.microsoft.com/office/drawing/2017/decorative" val="1"/>
              </a:ext>
            </a:extLst>
          </p:cNvPr>
          <p:cNvSpPr/>
          <p:nvPr>
            <p:custDataLst>
              <p:tags r:id="rId510"/>
            </p:custDataLst>
          </p:nvPr>
        </p:nvSpPr>
        <p:spPr>
          <a:xfrm>
            <a:off x="6851650" y="3548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11" name="Rectangle 510">
            <a:extLst>
              <a:ext uri="{FF2B5EF4-FFF2-40B4-BE49-F238E27FC236}">
                <a16:creationId xmlns:a16="http://schemas.microsoft.com/office/drawing/2014/main" id="{3796EBC1-DD90-4375-A1D9-6C982C961E07}"/>
              </a:ext>
              <a:ext uri="{C183D7F6-B498-43B3-948B-1728B52AA6E4}">
                <adec:decorative xmlns:adec="http://schemas.microsoft.com/office/drawing/2017/decorative" val="1"/>
              </a:ext>
            </a:extLst>
          </p:cNvPr>
          <p:cNvSpPr/>
          <p:nvPr>
            <p:custDataLst>
              <p:tags r:id="rId511"/>
            </p:custDataLst>
          </p:nvPr>
        </p:nvSpPr>
        <p:spPr>
          <a:xfrm>
            <a:off x="6940550" y="3548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12" name="Rectangle 511">
            <a:extLst>
              <a:ext uri="{FF2B5EF4-FFF2-40B4-BE49-F238E27FC236}">
                <a16:creationId xmlns:a16="http://schemas.microsoft.com/office/drawing/2014/main" id="{C15EBACB-1CAC-4BBE-9CB7-F0C5C6D256C1}"/>
              </a:ext>
              <a:ext uri="{C183D7F6-B498-43B3-948B-1728B52AA6E4}">
                <adec:decorative xmlns:adec="http://schemas.microsoft.com/office/drawing/2017/decorative" val="1"/>
              </a:ext>
            </a:extLst>
          </p:cNvPr>
          <p:cNvSpPr/>
          <p:nvPr>
            <p:custDataLst>
              <p:tags r:id="rId512"/>
            </p:custDataLst>
          </p:nvPr>
        </p:nvSpPr>
        <p:spPr>
          <a:xfrm>
            <a:off x="7029450" y="3548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13" name="Rectangle 512">
            <a:extLst>
              <a:ext uri="{FF2B5EF4-FFF2-40B4-BE49-F238E27FC236}">
                <a16:creationId xmlns:a16="http://schemas.microsoft.com/office/drawing/2014/main" id="{C687CAA2-D747-49D7-9591-E2A8DC7EDD39}"/>
              </a:ext>
              <a:ext uri="{C183D7F6-B498-43B3-948B-1728B52AA6E4}">
                <adec:decorative xmlns:adec="http://schemas.microsoft.com/office/drawing/2017/decorative" val="1"/>
              </a:ext>
            </a:extLst>
          </p:cNvPr>
          <p:cNvSpPr/>
          <p:nvPr>
            <p:custDataLst>
              <p:tags r:id="rId513"/>
            </p:custDataLst>
          </p:nvPr>
        </p:nvSpPr>
        <p:spPr>
          <a:xfrm>
            <a:off x="7118350" y="3548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14" name="Rectangle 513">
            <a:extLst>
              <a:ext uri="{FF2B5EF4-FFF2-40B4-BE49-F238E27FC236}">
                <a16:creationId xmlns:a16="http://schemas.microsoft.com/office/drawing/2014/main" id="{DA59DDCC-C24A-4B81-AD64-3359C109CD0A}"/>
              </a:ext>
              <a:ext uri="{C183D7F6-B498-43B3-948B-1728B52AA6E4}">
                <adec:decorative xmlns:adec="http://schemas.microsoft.com/office/drawing/2017/decorative" val="1"/>
              </a:ext>
            </a:extLst>
          </p:cNvPr>
          <p:cNvSpPr/>
          <p:nvPr>
            <p:custDataLst>
              <p:tags r:id="rId514"/>
            </p:custDataLst>
          </p:nvPr>
        </p:nvSpPr>
        <p:spPr>
          <a:xfrm>
            <a:off x="7207250" y="3548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15" name="Rectangle 514">
            <a:extLst>
              <a:ext uri="{FF2B5EF4-FFF2-40B4-BE49-F238E27FC236}">
                <a16:creationId xmlns:a16="http://schemas.microsoft.com/office/drawing/2014/main" id="{D6CAE6B1-5793-4169-BAEF-2AF22A56EB19}"/>
              </a:ext>
              <a:ext uri="{C183D7F6-B498-43B3-948B-1728B52AA6E4}">
                <adec:decorative xmlns:adec="http://schemas.microsoft.com/office/drawing/2017/decorative" val="1"/>
              </a:ext>
            </a:extLst>
          </p:cNvPr>
          <p:cNvSpPr/>
          <p:nvPr>
            <p:custDataLst>
              <p:tags r:id="rId515"/>
            </p:custDataLst>
          </p:nvPr>
        </p:nvSpPr>
        <p:spPr>
          <a:xfrm>
            <a:off x="7296150" y="3548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16" name="Rectangle 515">
            <a:extLst>
              <a:ext uri="{FF2B5EF4-FFF2-40B4-BE49-F238E27FC236}">
                <a16:creationId xmlns:a16="http://schemas.microsoft.com/office/drawing/2014/main" id="{11CEE42A-46E1-44A1-ADF3-7C39CEB62C98}"/>
              </a:ext>
              <a:ext uri="{C183D7F6-B498-43B3-948B-1728B52AA6E4}">
                <adec:decorative xmlns:adec="http://schemas.microsoft.com/office/drawing/2017/decorative" val="1"/>
              </a:ext>
            </a:extLst>
          </p:cNvPr>
          <p:cNvSpPr/>
          <p:nvPr>
            <p:custDataLst>
              <p:tags r:id="rId516"/>
            </p:custDataLst>
          </p:nvPr>
        </p:nvSpPr>
        <p:spPr>
          <a:xfrm>
            <a:off x="7385050" y="3548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17" name="Rectangle 516">
            <a:extLst>
              <a:ext uri="{FF2B5EF4-FFF2-40B4-BE49-F238E27FC236}">
                <a16:creationId xmlns:a16="http://schemas.microsoft.com/office/drawing/2014/main" id="{0224527A-3189-4979-B822-02C344023469}"/>
              </a:ext>
              <a:ext uri="{C183D7F6-B498-43B3-948B-1728B52AA6E4}">
                <adec:decorative xmlns:adec="http://schemas.microsoft.com/office/drawing/2017/decorative" val="1"/>
              </a:ext>
            </a:extLst>
          </p:cNvPr>
          <p:cNvSpPr/>
          <p:nvPr>
            <p:custDataLst>
              <p:tags r:id="rId517"/>
            </p:custDataLst>
          </p:nvPr>
        </p:nvSpPr>
        <p:spPr>
          <a:xfrm>
            <a:off x="7473950" y="3548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18" name="Rectangle 517">
            <a:extLst>
              <a:ext uri="{FF2B5EF4-FFF2-40B4-BE49-F238E27FC236}">
                <a16:creationId xmlns:a16="http://schemas.microsoft.com/office/drawing/2014/main" id="{927A620E-B877-4F59-8528-735C80A55EAF}"/>
              </a:ext>
              <a:ext uri="{C183D7F6-B498-43B3-948B-1728B52AA6E4}">
                <adec:decorative xmlns:adec="http://schemas.microsoft.com/office/drawing/2017/decorative" val="1"/>
              </a:ext>
            </a:extLst>
          </p:cNvPr>
          <p:cNvSpPr/>
          <p:nvPr>
            <p:custDataLst>
              <p:tags r:id="rId518"/>
            </p:custDataLst>
          </p:nvPr>
        </p:nvSpPr>
        <p:spPr>
          <a:xfrm>
            <a:off x="7562850" y="3548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19" name="Rectangle 518">
            <a:extLst>
              <a:ext uri="{FF2B5EF4-FFF2-40B4-BE49-F238E27FC236}">
                <a16:creationId xmlns:a16="http://schemas.microsoft.com/office/drawing/2014/main" id="{803BD708-8EE9-4CA6-B019-D63D45B70E51}"/>
              </a:ext>
              <a:ext uri="{C183D7F6-B498-43B3-948B-1728B52AA6E4}">
                <adec:decorative xmlns:adec="http://schemas.microsoft.com/office/drawing/2017/decorative" val="1"/>
              </a:ext>
            </a:extLst>
          </p:cNvPr>
          <p:cNvSpPr/>
          <p:nvPr>
            <p:custDataLst>
              <p:tags r:id="rId519"/>
            </p:custDataLst>
          </p:nvPr>
        </p:nvSpPr>
        <p:spPr>
          <a:xfrm>
            <a:off x="7651750" y="3548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20" name="Rectangle 519">
            <a:extLst>
              <a:ext uri="{FF2B5EF4-FFF2-40B4-BE49-F238E27FC236}">
                <a16:creationId xmlns:a16="http://schemas.microsoft.com/office/drawing/2014/main" id="{6E2CEE1F-B4C4-43B4-BFE9-FF6B9B4BD75F}"/>
              </a:ext>
              <a:ext uri="{C183D7F6-B498-43B3-948B-1728B52AA6E4}">
                <adec:decorative xmlns:adec="http://schemas.microsoft.com/office/drawing/2017/decorative" val="1"/>
              </a:ext>
            </a:extLst>
          </p:cNvPr>
          <p:cNvSpPr/>
          <p:nvPr>
            <p:custDataLst>
              <p:tags r:id="rId520"/>
            </p:custDataLst>
          </p:nvPr>
        </p:nvSpPr>
        <p:spPr>
          <a:xfrm>
            <a:off x="7740650" y="3548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21" name="Rectangle 520">
            <a:extLst>
              <a:ext uri="{FF2B5EF4-FFF2-40B4-BE49-F238E27FC236}">
                <a16:creationId xmlns:a16="http://schemas.microsoft.com/office/drawing/2014/main" id="{2B42F929-A087-45C9-AD68-785FA87A39B2}"/>
              </a:ext>
              <a:ext uri="{C183D7F6-B498-43B3-948B-1728B52AA6E4}">
                <adec:decorative xmlns:adec="http://schemas.microsoft.com/office/drawing/2017/decorative" val="1"/>
              </a:ext>
            </a:extLst>
          </p:cNvPr>
          <p:cNvSpPr/>
          <p:nvPr>
            <p:custDataLst>
              <p:tags r:id="rId521"/>
            </p:custDataLst>
          </p:nvPr>
        </p:nvSpPr>
        <p:spPr>
          <a:xfrm>
            <a:off x="7829550" y="3548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22" name="Rectangle 521">
            <a:extLst>
              <a:ext uri="{FF2B5EF4-FFF2-40B4-BE49-F238E27FC236}">
                <a16:creationId xmlns:a16="http://schemas.microsoft.com/office/drawing/2014/main" id="{AD600E03-84C3-4E5F-A193-1EC9E0EDE180}"/>
              </a:ext>
              <a:ext uri="{C183D7F6-B498-43B3-948B-1728B52AA6E4}">
                <adec:decorative xmlns:adec="http://schemas.microsoft.com/office/drawing/2017/decorative" val="1"/>
              </a:ext>
            </a:extLst>
          </p:cNvPr>
          <p:cNvSpPr/>
          <p:nvPr>
            <p:custDataLst>
              <p:tags r:id="rId522"/>
            </p:custDataLst>
          </p:nvPr>
        </p:nvSpPr>
        <p:spPr>
          <a:xfrm>
            <a:off x="7918450" y="3548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23" name="Rectangle 522">
            <a:extLst>
              <a:ext uri="{FF2B5EF4-FFF2-40B4-BE49-F238E27FC236}">
                <a16:creationId xmlns:a16="http://schemas.microsoft.com/office/drawing/2014/main" id="{2CDBF1B1-E4B6-45CF-982B-9733948EB4DB}"/>
              </a:ext>
              <a:ext uri="{C183D7F6-B498-43B3-948B-1728B52AA6E4}">
                <adec:decorative xmlns:adec="http://schemas.microsoft.com/office/drawing/2017/decorative" val="1"/>
              </a:ext>
            </a:extLst>
          </p:cNvPr>
          <p:cNvSpPr/>
          <p:nvPr>
            <p:custDataLst>
              <p:tags r:id="rId523"/>
            </p:custDataLst>
          </p:nvPr>
        </p:nvSpPr>
        <p:spPr>
          <a:xfrm>
            <a:off x="5340350" y="3637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24" name="Rectangle 523">
            <a:extLst>
              <a:ext uri="{FF2B5EF4-FFF2-40B4-BE49-F238E27FC236}">
                <a16:creationId xmlns:a16="http://schemas.microsoft.com/office/drawing/2014/main" id="{2F57A01A-B7C3-4929-97FE-44D75B2CC54C}"/>
              </a:ext>
              <a:ext uri="{C183D7F6-B498-43B3-948B-1728B52AA6E4}">
                <adec:decorative xmlns:adec="http://schemas.microsoft.com/office/drawing/2017/decorative" val="1"/>
              </a:ext>
            </a:extLst>
          </p:cNvPr>
          <p:cNvSpPr/>
          <p:nvPr>
            <p:custDataLst>
              <p:tags r:id="rId524"/>
            </p:custDataLst>
          </p:nvPr>
        </p:nvSpPr>
        <p:spPr>
          <a:xfrm>
            <a:off x="5429250" y="3637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25" name="Rectangle 524">
            <a:extLst>
              <a:ext uri="{FF2B5EF4-FFF2-40B4-BE49-F238E27FC236}">
                <a16:creationId xmlns:a16="http://schemas.microsoft.com/office/drawing/2014/main" id="{E1C5AC8D-5022-42EC-A1E4-D1AAE020A5BB}"/>
              </a:ext>
              <a:ext uri="{C183D7F6-B498-43B3-948B-1728B52AA6E4}">
                <adec:decorative xmlns:adec="http://schemas.microsoft.com/office/drawing/2017/decorative" val="1"/>
              </a:ext>
            </a:extLst>
          </p:cNvPr>
          <p:cNvSpPr/>
          <p:nvPr>
            <p:custDataLst>
              <p:tags r:id="rId525"/>
            </p:custDataLst>
          </p:nvPr>
        </p:nvSpPr>
        <p:spPr>
          <a:xfrm>
            <a:off x="5518150" y="3637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26" name="Rectangle 525">
            <a:extLst>
              <a:ext uri="{FF2B5EF4-FFF2-40B4-BE49-F238E27FC236}">
                <a16:creationId xmlns:a16="http://schemas.microsoft.com/office/drawing/2014/main" id="{0CAF5F80-146B-4A63-A337-C3CC2F842844}"/>
              </a:ext>
              <a:ext uri="{C183D7F6-B498-43B3-948B-1728B52AA6E4}">
                <adec:decorative xmlns:adec="http://schemas.microsoft.com/office/drawing/2017/decorative" val="1"/>
              </a:ext>
            </a:extLst>
          </p:cNvPr>
          <p:cNvSpPr/>
          <p:nvPr>
            <p:custDataLst>
              <p:tags r:id="rId526"/>
            </p:custDataLst>
          </p:nvPr>
        </p:nvSpPr>
        <p:spPr>
          <a:xfrm>
            <a:off x="5607050" y="3637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27" name="Rectangle 526">
            <a:extLst>
              <a:ext uri="{FF2B5EF4-FFF2-40B4-BE49-F238E27FC236}">
                <a16:creationId xmlns:a16="http://schemas.microsoft.com/office/drawing/2014/main" id="{FA7769C1-082E-4AA8-AEBE-5CD201805490}"/>
              </a:ext>
              <a:ext uri="{C183D7F6-B498-43B3-948B-1728B52AA6E4}">
                <adec:decorative xmlns:adec="http://schemas.microsoft.com/office/drawing/2017/decorative" val="1"/>
              </a:ext>
            </a:extLst>
          </p:cNvPr>
          <p:cNvSpPr/>
          <p:nvPr>
            <p:custDataLst>
              <p:tags r:id="rId527"/>
            </p:custDataLst>
          </p:nvPr>
        </p:nvSpPr>
        <p:spPr>
          <a:xfrm>
            <a:off x="5695950" y="3637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28" name="Rectangle 527">
            <a:extLst>
              <a:ext uri="{FF2B5EF4-FFF2-40B4-BE49-F238E27FC236}">
                <a16:creationId xmlns:a16="http://schemas.microsoft.com/office/drawing/2014/main" id="{F65A1AED-8F61-4DDD-A74B-069BB493D3B4}"/>
              </a:ext>
              <a:ext uri="{C183D7F6-B498-43B3-948B-1728B52AA6E4}">
                <adec:decorative xmlns:adec="http://schemas.microsoft.com/office/drawing/2017/decorative" val="1"/>
              </a:ext>
            </a:extLst>
          </p:cNvPr>
          <p:cNvSpPr/>
          <p:nvPr>
            <p:custDataLst>
              <p:tags r:id="rId528"/>
            </p:custDataLst>
          </p:nvPr>
        </p:nvSpPr>
        <p:spPr>
          <a:xfrm>
            <a:off x="5784850" y="3637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29" name="Rectangle 528">
            <a:extLst>
              <a:ext uri="{FF2B5EF4-FFF2-40B4-BE49-F238E27FC236}">
                <a16:creationId xmlns:a16="http://schemas.microsoft.com/office/drawing/2014/main" id="{77DB6FB4-298F-47F8-8661-29F86BFAB9B2}"/>
              </a:ext>
              <a:ext uri="{C183D7F6-B498-43B3-948B-1728B52AA6E4}">
                <adec:decorative xmlns:adec="http://schemas.microsoft.com/office/drawing/2017/decorative" val="1"/>
              </a:ext>
            </a:extLst>
          </p:cNvPr>
          <p:cNvSpPr/>
          <p:nvPr>
            <p:custDataLst>
              <p:tags r:id="rId529"/>
            </p:custDataLst>
          </p:nvPr>
        </p:nvSpPr>
        <p:spPr>
          <a:xfrm>
            <a:off x="5873750" y="3637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30" name="Rectangle 529">
            <a:extLst>
              <a:ext uri="{FF2B5EF4-FFF2-40B4-BE49-F238E27FC236}">
                <a16:creationId xmlns:a16="http://schemas.microsoft.com/office/drawing/2014/main" id="{479F8402-2178-445A-88C5-61884B94F530}"/>
              </a:ext>
              <a:ext uri="{C183D7F6-B498-43B3-948B-1728B52AA6E4}">
                <adec:decorative xmlns:adec="http://schemas.microsoft.com/office/drawing/2017/decorative" val="1"/>
              </a:ext>
            </a:extLst>
          </p:cNvPr>
          <p:cNvSpPr/>
          <p:nvPr>
            <p:custDataLst>
              <p:tags r:id="rId530"/>
            </p:custDataLst>
          </p:nvPr>
        </p:nvSpPr>
        <p:spPr>
          <a:xfrm>
            <a:off x="5962650" y="3637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31" name="Rectangle 530">
            <a:extLst>
              <a:ext uri="{FF2B5EF4-FFF2-40B4-BE49-F238E27FC236}">
                <a16:creationId xmlns:a16="http://schemas.microsoft.com/office/drawing/2014/main" id="{00EC25FD-A726-449B-B072-7DE0C753E123}"/>
              </a:ext>
              <a:ext uri="{C183D7F6-B498-43B3-948B-1728B52AA6E4}">
                <adec:decorative xmlns:adec="http://schemas.microsoft.com/office/drawing/2017/decorative" val="1"/>
              </a:ext>
            </a:extLst>
          </p:cNvPr>
          <p:cNvSpPr/>
          <p:nvPr>
            <p:custDataLst>
              <p:tags r:id="rId531"/>
            </p:custDataLst>
          </p:nvPr>
        </p:nvSpPr>
        <p:spPr>
          <a:xfrm>
            <a:off x="6051550" y="3637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32" name="Rectangle 531">
            <a:extLst>
              <a:ext uri="{FF2B5EF4-FFF2-40B4-BE49-F238E27FC236}">
                <a16:creationId xmlns:a16="http://schemas.microsoft.com/office/drawing/2014/main" id="{A9A47332-F47A-4157-A173-2A862171AE4B}"/>
              </a:ext>
              <a:ext uri="{C183D7F6-B498-43B3-948B-1728B52AA6E4}">
                <adec:decorative xmlns:adec="http://schemas.microsoft.com/office/drawing/2017/decorative" val="1"/>
              </a:ext>
            </a:extLst>
          </p:cNvPr>
          <p:cNvSpPr/>
          <p:nvPr>
            <p:custDataLst>
              <p:tags r:id="rId532"/>
            </p:custDataLst>
          </p:nvPr>
        </p:nvSpPr>
        <p:spPr>
          <a:xfrm>
            <a:off x="6140450" y="3637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33" name="Rectangle 532">
            <a:extLst>
              <a:ext uri="{FF2B5EF4-FFF2-40B4-BE49-F238E27FC236}">
                <a16:creationId xmlns:a16="http://schemas.microsoft.com/office/drawing/2014/main" id="{6CF0149F-F9F7-433C-BFD0-DDD8D50C5374}"/>
              </a:ext>
              <a:ext uri="{C183D7F6-B498-43B3-948B-1728B52AA6E4}">
                <adec:decorative xmlns:adec="http://schemas.microsoft.com/office/drawing/2017/decorative" val="1"/>
              </a:ext>
            </a:extLst>
          </p:cNvPr>
          <p:cNvSpPr/>
          <p:nvPr>
            <p:custDataLst>
              <p:tags r:id="rId533"/>
            </p:custDataLst>
          </p:nvPr>
        </p:nvSpPr>
        <p:spPr>
          <a:xfrm>
            <a:off x="6229350" y="3637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34" name="Rectangle 533">
            <a:extLst>
              <a:ext uri="{FF2B5EF4-FFF2-40B4-BE49-F238E27FC236}">
                <a16:creationId xmlns:a16="http://schemas.microsoft.com/office/drawing/2014/main" id="{478B6338-790A-49B6-9BE9-7C7763D3C140}"/>
              </a:ext>
              <a:ext uri="{C183D7F6-B498-43B3-948B-1728B52AA6E4}">
                <adec:decorative xmlns:adec="http://schemas.microsoft.com/office/drawing/2017/decorative" val="1"/>
              </a:ext>
            </a:extLst>
          </p:cNvPr>
          <p:cNvSpPr/>
          <p:nvPr>
            <p:custDataLst>
              <p:tags r:id="rId534"/>
            </p:custDataLst>
          </p:nvPr>
        </p:nvSpPr>
        <p:spPr>
          <a:xfrm>
            <a:off x="6318250" y="3637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35" name="Rectangle 534">
            <a:extLst>
              <a:ext uri="{FF2B5EF4-FFF2-40B4-BE49-F238E27FC236}">
                <a16:creationId xmlns:a16="http://schemas.microsoft.com/office/drawing/2014/main" id="{4662C6B3-8D64-4988-85CD-505B802D7BAE}"/>
              </a:ext>
              <a:ext uri="{C183D7F6-B498-43B3-948B-1728B52AA6E4}">
                <adec:decorative xmlns:adec="http://schemas.microsoft.com/office/drawing/2017/decorative" val="1"/>
              </a:ext>
            </a:extLst>
          </p:cNvPr>
          <p:cNvSpPr/>
          <p:nvPr>
            <p:custDataLst>
              <p:tags r:id="rId535"/>
            </p:custDataLst>
          </p:nvPr>
        </p:nvSpPr>
        <p:spPr>
          <a:xfrm>
            <a:off x="6407150" y="3637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36" name="Rectangle 535">
            <a:extLst>
              <a:ext uri="{FF2B5EF4-FFF2-40B4-BE49-F238E27FC236}">
                <a16:creationId xmlns:a16="http://schemas.microsoft.com/office/drawing/2014/main" id="{3C2FC72F-92A2-4FE0-AAB4-60456C7C975C}"/>
              </a:ext>
              <a:ext uri="{C183D7F6-B498-43B3-948B-1728B52AA6E4}">
                <adec:decorative xmlns:adec="http://schemas.microsoft.com/office/drawing/2017/decorative" val="1"/>
              </a:ext>
            </a:extLst>
          </p:cNvPr>
          <p:cNvSpPr/>
          <p:nvPr>
            <p:custDataLst>
              <p:tags r:id="rId536"/>
            </p:custDataLst>
          </p:nvPr>
        </p:nvSpPr>
        <p:spPr>
          <a:xfrm>
            <a:off x="6496050" y="3637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37" name="Rectangle 536">
            <a:extLst>
              <a:ext uri="{FF2B5EF4-FFF2-40B4-BE49-F238E27FC236}">
                <a16:creationId xmlns:a16="http://schemas.microsoft.com/office/drawing/2014/main" id="{98E190B2-3186-4C52-B766-BF5EA2239C42}"/>
              </a:ext>
              <a:ext uri="{C183D7F6-B498-43B3-948B-1728B52AA6E4}">
                <adec:decorative xmlns:adec="http://schemas.microsoft.com/office/drawing/2017/decorative" val="1"/>
              </a:ext>
            </a:extLst>
          </p:cNvPr>
          <p:cNvSpPr/>
          <p:nvPr>
            <p:custDataLst>
              <p:tags r:id="rId537"/>
            </p:custDataLst>
          </p:nvPr>
        </p:nvSpPr>
        <p:spPr>
          <a:xfrm>
            <a:off x="6584950" y="3637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38" name="Rectangle 537">
            <a:extLst>
              <a:ext uri="{FF2B5EF4-FFF2-40B4-BE49-F238E27FC236}">
                <a16:creationId xmlns:a16="http://schemas.microsoft.com/office/drawing/2014/main" id="{1F345502-F0BB-4B74-87CB-902E488A93CE}"/>
              </a:ext>
              <a:ext uri="{C183D7F6-B498-43B3-948B-1728B52AA6E4}">
                <adec:decorative xmlns:adec="http://schemas.microsoft.com/office/drawing/2017/decorative" val="1"/>
              </a:ext>
            </a:extLst>
          </p:cNvPr>
          <p:cNvSpPr/>
          <p:nvPr>
            <p:custDataLst>
              <p:tags r:id="rId538"/>
            </p:custDataLst>
          </p:nvPr>
        </p:nvSpPr>
        <p:spPr>
          <a:xfrm>
            <a:off x="6673850" y="3637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39" name="Rectangle 538">
            <a:extLst>
              <a:ext uri="{FF2B5EF4-FFF2-40B4-BE49-F238E27FC236}">
                <a16:creationId xmlns:a16="http://schemas.microsoft.com/office/drawing/2014/main" id="{3E7FAC59-2309-4102-B7DC-DD1A1EBEBBB1}"/>
              </a:ext>
              <a:ext uri="{C183D7F6-B498-43B3-948B-1728B52AA6E4}">
                <adec:decorative xmlns:adec="http://schemas.microsoft.com/office/drawing/2017/decorative" val="1"/>
              </a:ext>
            </a:extLst>
          </p:cNvPr>
          <p:cNvSpPr/>
          <p:nvPr>
            <p:custDataLst>
              <p:tags r:id="rId539"/>
            </p:custDataLst>
          </p:nvPr>
        </p:nvSpPr>
        <p:spPr>
          <a:xfrm>
            <a:off x="6762750" y="3637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40" name="Rectangle 539">
            <a:extLst>
              <a:ext uri="{FF2B5EF4-FFF2-40B4-BE49-F238E27FC236}">
                <a16:creationId xmlns:a16="http://schemas.microsoft.com/office/drawing/2014/main" id="{864BDBC0-4654-4C06-96D6-4976B340304C}"/>
              </a:ext>
              <a:ext uri="{C183D7F6-B498-43B3-948B-1728B52AA6E4}">
                <adec:decorative xmlns:adec="http://schemas.microsoft.com/office/drawing/2017/decorative" val="1"/>
              </a:ext>
            </a:extLst>
          </p:cNvPr>
          <p:cNvSpPr/>
          <p:nvPr>
            <p:custDataLst>
              <p:tags r:id="rId540"/>
            </p:custDataLst>
          </p:nvPr>
        </p:nvSpPr>
        <p:spPr>
          <a:xfrm>
            <a:off x="6851650" y="3637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41" name="Rectangle 540">
            <a:extLst>
              <a:ext uri="{FF2B5EF4-FFF2-40B4-BE49-F238E27FC236}">
                <a16:creationId xmlns:a16="http://schemas.microsoft.com/office/drawing/2014/main" id="{869D938B-3915-4498-A930-347FDFC7A61A}"/>
              </a:ext>
              <a:ext uri="{C183D7F6-B498-43B3-948B-1728B52AA6E4}">
                <adec:decorative xmlns:adec="http://schemas.microsoft.com/office/drawing/2017/decorative" val="1"/>
              </a:ext>
            </a:extLst>
          </p:cNvPr>
          <p:cNvSpPr/>
          <p:nvPr>
            <p:custDataLst>
              <p:tags r:id="rId541"/>
            </p:custDataLst>
          </p:nvPr>
        </p:nvSpPr>
        <p:spPr>
          <a:xfrm>
            <a:off x="6940550" y="3637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42" name="Rectangle 541">
            <a:extLst>
              <a:ext uri="{FF2B5EF4-FFF2-40B4-BE49-F238E27FC236}">
                <a16:creationId xmlns:a16="http://schemas.microsoft.com/office/drawing/2014/main" id="{11576D6D-9417-49CF-86EB-3E481DFCF5ED}"/>
              </a:ext>
              <a:ext uri="{C183D7F6-B498-43B3-948B-1728B52AA6E4}">
                <adec:decorative xmlns:adec="http://schemas.microsoft.com/office/drawing/2017/decorative" val="1"/>
              </a:ext>
            </a:extLst>
          </p:cNvPr>
          <p:cNvSpPr/>
          <p:nvPr>
            <p:custDataLst>
              <p:tags r:id="rId542"/>
            </p:custDataLst>
          </p:nvPr>
        </p:nvSpPr>
        <p:spPr>
          <a:xfrm>
            <a:off x="7029450" y="3637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43" name="Rectangle 542">
            <a:extLst>
              <a:ext uri="{FF2B5EF4-FFF2-40B4-BE49-F238E27FC236}">
                <a16:creationId xmlns:a16="http://schemas.microsoft.com/office/drawing/2014/main" id="{E0A7BE9C-E994-4181-A50D-6EEAE67D88C2}"/>
              </a:ext>
              <a:ext uri="{C183D7F6-B498-43B3-948B-1728B52AA6E4}">
                <adec:decorative xmlns:adec="http://schemas.microsoft.com/office/drawing/2017/decorative" val="1"/>
              </a:ext>
            </a:extLst>
          </p:cNvPr>
          <p:cNvSpPr/>
          <p:nvPr>
            <p:custDataLst>
              <p:tags r:id="rId543"/>
            </p:custDataLst>
          </p:nvPr>
        </p:nvSpPr>
        <p:spPr>
          <a:xfrm>
            <a:off x="7118350" y="3637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44" name="Rectangle 543">
            <a:extLst>
              <a:ext uri="{FF2B5EF4-FFF2-40B4-BE49-F238E27FC236}">
                <a16:creationId xmlns:a16="http://schemas.microsoft.com/office/drawing/2014/main" id="{DFAFFC95-920A-4E59-BE15-6E8C2C755B71}"/>
              </a:ext>
              <a:ext uri="{C183D7F6-B498-43B3-948B-1728B52AA6E4}">
                <adec:decorative xmlns:adec="http://schemas.microsoft.com/office/drawing/2017/decorative" val="1"/>
              </a:ext>
            </a:extLst>
          </p:cNvPr>
          <p:cNvSpPr/>
          <p:nvPr>
            <p:custDataLst>
              <p:tags r:id="rId544"/>
            </p:custDataLst>
          </p:nvPr>
        </p:nvSpPr>
        <p:spPr>
          <a:xfrm>
            <a:off x="7207250" y="3637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45" name="Rectangle 544">
            <a:extLst>
              <a:ext uri="{FF2B5EF4-FFF2-40B4-BE49-F238E27FC236}">
                <a16:creationId xmlns:a16="http://schemas.microsoft.com/office/drawing/2014/main" id="{673343D1-836E-4C41-A12F-822CBCD3EDCE}"/>
              </a:ext>
              <a:ext uri="{C183D7F6-B498-43B3-948B-1728B52AA6E4}">
                <adec:decorative xmlns:adec="http://schemas.microsoft.com/office/drawing/2017/decorative" val="1"/>
              </a:ext>
            </a:extLst>
          </p:cNvPr>
          <p:cNvSpPr/>
          <p:nvPr>
            <p:custDataLst>
              <p:tags r:id="rId545"/>
            </p:custDataLst>
          </p:nvPr>
        </p:nvSpPr>
        <p:spPr>
          <a:xfrm>
            <a:off x="7296150" y="3637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46" name="Rectangle 545">
            <a:extLst>
              <a:ext uri="{FF2B5EF4-FFF2-40B4-BE49-F238E27FC236}">
                <a16:creationId xmlns:a16="http://schemas.microsoft.com/office/drawing/2014/main" id="{B63FFE47-EBDC-471F-80AC-F601413757DC}"/>
              </a:ext>
              <a:ext uri="{C183D7F6-B498-43B3-948B-1728B52AA6E4}">
                <adec:decorative xmlns:adec="http://schemas.microsoft.com/office/drawing/2017/decorative" val="1"/>
              </a:ext>
            </a:extLst>
          </p:cNvPr>
          <p:cNvSpPr/>
          <p:nvPr>
            <p:custDataLst>
              <p:tags r:id="rId546"/>
            </p:custDataLst>
          </p:nvPr>
        </p:nvSpPr>
        <p:spPr>
          <a:xfrm>
            <a:off x="7385050" y="3637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47" name="Rectangle 546">
            <a:extLst>
              <a:ext uri="{FF2B5EF4-FFF2-40B4-BE49-F238E27FC236}">
                <a16:creationId xmlns:a16="http://schemas.microsoft.com/office/drawing/2014/main" id="{7E7976BE-BE91-4D08-9B72-01A2BAEA77AD}"/>
              </a:ext>
              <a:ext uri="{C183D7F6-B498-43B3-948B-1728B52AA6E4}">
                <adec:decorative xmlns:adec="http://schemas.microsoft.com/office/drawing/2017/decorative" val="1"/>
              </a:ext>
            </a:extLst>
          </p:cNvPr>
          <p:cNvSpPr/>
          <p:nvPr>
            <p:custDataLst>
              <p:tags r:id="rId547"/>
            </p:custDataLst>
          </p:nvPr>
        </p:nvSpPr>
        <p:spPr>
          <a:xfrm>
            <a:off x="7473950" y="3637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48" name="Rectangle 547">
            <a:extLst>
              <a:ext uri="{FF2B5EF4-FFF2-40B4-BE49-F238E27FC236}">
                <a16:creationId xmlns:a16="http://schemas.microsoft.com/office/drawing/2014/main" id="{D8944EFB-FC30-402B-8633-06990D5D3843}"/>
              </a:ext>
              <a:ext uri="{C183D7F6-B498-43B3-948B-1728B52AA6E4}">
                <adec:decorative xmlns:adec="http://schemas.microsoft.com/office/drawing/2017/decorative" val="1"/>
              </a:ext>
            </a:extLst>
          </p:cNvPr>
          <p:cNvSpPr/>
          <p:nvPr>
            <p:custDataLst>
              <p:tags r:id="rId548"/>
            </p:custDataLst>
          </p:nvPr>
        </p:nvSpPr>
        <p:spPr>
          <a:xfrm>
            <a:off x="7562850" y="3637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49" name="Rectangle 548">
            <a:extLst>
              <a:ext uri="{FF2B5EF4-FFF2-40B4-BE49-F238E27FC236}">
                <a16:creationId xmlns:a16="http://schemas.microsoft.com/office/drawing/2014/main" id="{E14A0A20-CB2D-463D-A572-B62008C75A9E}"/>
              </a:ext>
              <a:ext uri="{C183D7F6-B498-43B3-948B-1728B52AA6E4}">
                <adec:decorative xmlns:adec="http://schemas.microsoft.com/office/drawing/2017/decorative" val="1"/>
              </a:ext>
            </a:extLst>
          </p:cNvPr>
          <p:cNvSpPr/>
          <p:nvPr>
            <p:custDataLst>
              <p:tags r:id="rId549"/>
            </p:custDataLst>
          </p:nvPr>
        </p:nvSpPr>
        <p:spPr>
          <a:xfrm>
            <a:off x="7651750" y="3637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50" name="Rectangle 549">
            <a:extLst>
              <a:ext uri="{FF2B5EF4-FFF2-40B4-BE49-F238E27FC236}">
                <a16:creationId xmlns:a16="http://schemas.microsoft.com/office/drawing/2014/main" id="{35E57D22-53E3-4FA4-BF12-5A9B46482DF8}"/>
              </a:ext>
              <a:ext uri="{C183D7F6-B498-43B3-948B-1728B52AA6E4}">
                <adec:decorative xmlns:adec="http://schemas.microsoft.com/office/drawing/2017/decorative" val="1"/>
              </a:ext>
            </a:extLst>
          </p:cNvPr>
          <p:cNvSpPr/>
          <p:nvPr>
            <p:custDataLst>
              <p:tags r:id="rId550"/>
            </p:custDataLst>
          </p:nvPr>
        </p:nvSpPr>
        <p:spPr>
          <a:xfrm>
            <a:off x="7740650" y="3637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51" name="Rectangle 550">
            <a:extLst>
              <a:ext uri="{FF2B5EF4-FFF2-40B4-BE49-F238E27FC236}">
                <a16:creationId xmlns:a16="http://schemas.microsoft.com/office/drawing/2014/main" id="{F86D0248-23D0-468E-83BC-73AB8B7AD961}"/>
              </a:ext>
              <a:ext uri="{C183D7F6-B498-43B3-948B-1728B52AA6E4}">
                <adec:decorative xmlns:adec="http://schemas.microsoft.com/office/drawing/2017/decorative" val="1"/>
              </a:ext>
            </a:extLst>
          </p:cNvPr>
          <p:cNvSpPr/>
          <p:nvPr>
            <p:custDataLst>
              <p:tags r:id="rId551"/>
            </p:custDataLst>
          </p:nvPr>
        </p:nvSpPr>
        <p:spPr>
          <a:xfrm>
            <a:off x="5340350" y="3726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52" name="Rectangle 551">
            <a:extLst>
              <a:ext uri="{FF2B5EF4-FFF2-40B4-BE49-F238E27FC236}">
                <a16:creationId xmlns:a16="http://schemas.microsoft.com/office/drawing/2014/main" id="{B9E1590B-7300-43C4-A458-8CBE8BACB7C9}"/>
              </a:ext>
              <a:ext uri="{C183D7F6-B498-43B3-948B-1728B52AA6E4}">
                <adec:decorative xmlns:adec="http://schemas.microsoft.com/office/drawing/2017/decorative" val="1"/>
              </a:ext>
            </a:extLst>
          </p:cNvPr>
          <p:cNvSpPr/>
          <p:nvPr>
            <p:custDataLst>
              <p:tags r:id="rId552"/>
            </p:custDataLst>
          </p:nvPr>
        </p:nvSpPr>
        <p:spPr>
          <a:xfrm>
            <a:off x="5429250" y="3726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53" name="Rectangle 552">
            <a:extLst>
              <a:ext uri="{FF2B5EF4-FFF2-40B4-BE49-F238E27FC236}">
                <a16:creationId xmlns:a16="http://schemas.microsoft.com/office/drawing/2014/main" id="{BB3C721A-D805-44BF-8D3F-D84092432D35}"/>
              </a:ext>
              <a:ext uri="{C183D7F6-B498-43B3-948B-1728B52AA6E4}">
                <adec:decorative xmlns:adec="http://schemas.microsoft.com/office/drawing/2017/decorative" val="1"/>
              </a:ext>
            </a:extLst>
          </p:cNvPr>
          <p:cNvSpPr/>
          <p:nvPr>
            <p:custDataLst>
              <p:tags r:id="rId553"/>
            </p:custDataLst>
          </p:nvPr>
        </p:nvSpPr>
        <p:spPr>
          <a:xfrm>
            <a:off x="5518150" y="3726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54" name="Rectangle 553">
            <a:extLst>
              <a:ext uri="{FF2B5EF4-FFF2-40B4-BE49-F238E27FC236}">
                <a16:creationId xmlns:a16="http://schemas.microsoft.com/office/drawing/2014/main" id="{0BA01FD4-1D44-4D14-A35B-F52541CFFDCE}"/>
              </a:ext>
              <a:ext uri="{C183D7F6-B498-43B3-948B-1728B52AA6E4}">
                <adec:decorative xmlns:adec="http://schemas.microsoft.com/office/drawing/2017/decorative" val="1"/>
              </a:ext>
            </a:extLst>
          </p:cNvPr>
          <p:cNvSpPr/>
          <p:nvPr>
            <p:custDataLst>
              <p:tags r:id="rId554"/>
            </p:custDataLst>
          </p:nvPr>
        </p:nvSpPr>
        <p:spPr>
          <a:xfrm>
            <a:off x="5607050" y="3726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55" name="Rectangle 554">
            <a:extLst>
              <a:ext uri="{FF2B5EF4-FFF2-40B4-BE49-F238E27FC236}">
                <a16:creationId xmlns:a16="http://schemas.microsoft.com/office/drawing/2014/main" id="{86B37A8C-7981-4568-AE8A-FA31A94B930F}"/>
              </a:ext>
              <a:ext uri="{C183D7F6-B498-43B3-948B-1728B52AA6E4}">
                <adec:decorative xmlns:adec="http://schemas.microsoft.com/office/drawing/2017/decorative" val="1"/>
              </a:ext>
            </a:extLst>
          </p:cNvPr>
          <p:cNvSpPr/>
          <p:nvPr>
            <p:custDataLst>
              <p:tags r:id="rId555"/>
            </p:custDataLst>
          </p:nvPr>
        </p:nvSpPr>
        <p:spPr>
          <a:xfrm>
            <a:off x="5695950" y="3726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56" name="Rectangle 555">
            <a:extLst>
              <a:ext uri="{FF2B5EF4-FFF2-40B4-BE49-F238E27FC236}">
                <a16:creationId xmlns:a16="http://schemas.microsoft.com/office/drawing/2014/main" id="{3290BD7A-B352-4A05-A406-3A2C14ECFF45}"/>
              </a:ext>
              <a:ext uri="{C183D7F6-B498-43B3-948B-1728B52AA6E4}">
                <adec:decorative xmlns:adec="http://schemas.microsoft.com/office/drawing/2017/decorative" val="1"/>
              </a:ext>
            </a:extLst>
          </p:cNvPr>
          <p:cNvSpPr/>
          <p:nvPr>
            <p:custDataLst>
              <p:tags r:id="rId556"/>
            </p:custDataLst>
          </p:nvPr>
        </p:nvSpPr>
        <p:spPr>
          <a:xfrm>
            <a:off x="5784850" y="3726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57" name="Rectangle 556">
            <a:extLst>
              <a:ext uri="{FF2B5EF4-FFF2-40B4-BE49-F238E27FC236}">
                <a16:creationId xmlns:a16="http://schemas.microsoft.com/office/drawing/2014/main" id="{27803BB1-0F98-4253-8B64-025449515EB2}"/>
              </a:ext>
              <a:ext uri="{C183D7F6-B498-43B3-948B-1728B52AA6E4}">
                <adec:decorative xmlns:adec="http://schemas.microsoft.com/office/drawing/2017/decorative" val="1"/>
              </a:ext>
            </a:extLst>
          </p:cNvPr>
          <p:cNvSpPr/>
          <p:nvPr>
            <p:custDataLst>
              <p:tags r:id="rId557"/>
            </p:custDataLst>
          </p:nvPr>
        </p:nvSpPr>
        <p:spPr>
          <a:xfrm>
            <a:off x="5873750" y="3726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58" name="Rectangle 557">
            <a:extLst>
              <a:ext uri="{FF2B5EF4-FFF2-40B4-BE49-F238E27FC236}">
                <a16:creationId xmlns:a16="http://schemas.microsoft.com/office/drawing/2014/main" id="{341D4FB0-8C1B-47BE-A3C4-54B73E7C0EA0}"/>
              </a:ext>
              <a:ext uri="{C183D7F6-B498-43B3-948B-1728B52AA6E4}">
                <adec:decorative xmlns:adec="http://schemas.microsoft.com/office/drawing/2017/decorative" val="1"/>
              </a:ext>
            </a:extLst>
          </p:cNvPr>
          <p:cNvSpPr/>
          <p:nvPr>
            <p:custDataLst>
              <p:tags r:id="rId558"/>
            </p:custDataLst>
          </p:nvPr>
        </p:nvSpPr>
        <p:spPr>
          <a:xfrm>
            <a:off x="5962650" y="3726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59" name="Rectangle 558">
            <a:extLst>
              <a:ext uri="{FF2B5EF4-FFF2-40B4-BE49-F238E27FC236}">
                <a16:creationId xmlns:a16="http://schemas.microsoft.com/office/drawing/2014/main" id="{44768AF3-AFE9-4A92-8061-7CA95DD805A5}"/>
              </a:ext>
              <a:ext uri="{C183D7F6-B498-43B3-948B-1728B52AA6E4}">
                <adec:decorative xmlns:adec="http://schemas.microsoft.com/office/drawing/2017/decorative" val="1"/>
              </a:ext>
            </a:extLst>
          </p:cNvPr>
          <p:cNvSpPr/>
          <p:nvPr>
            <p:custDataLst>
              <p:tags r:id="rId559"/>
            </p:custDataLst>
          </p:nvPr>
        </p:nvSpPr>
        <p:spPr>
          <a:xfrm>
            <a:off x="6051550" y="3726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60" name="Rectangle 559">
            <a:extLst>
              <a:ext uri="{FF2B5EF4-FFF2-40B4-BE49-F238E27FC236}">
                <a16:creationId xmlns:a16="http://schemas.microsoft.com/office/drawing/2014/main" id="{460DB5CC-5090-40AB-92B0-AC5869812132}"/>
              </a:ext>
              <a:ext uri="{C183D7F6-B498-43B3-948B-1728B52AA6E4}">
                <adec:decorative xmlns:adec="http://schemas.microsoft.com/office/drawing/2017/decorative" val="1"/>
              </a:ext>
            </a:extLst>
          </p:cNvPr>
          <p:cNvSpPr/>
          <p:nvPr>
            <p:custDataLst>
              <p:tags r:id="rId560"/>
            </p:custDataLst>
          </p:nvPr>
        </p:nvSpPr>
        <p:spPr>
          <a:xfrm>
            <a:off x="6140450" y="3726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61" name="Rectangle 560">
            <a:extLst>
              <a:ext uri="{FF2B5EF4-FFF2-40B4-BE49-F238E27FC236}">
                <a16:creationId xmlns:a16="http://schemas.microsoft.com/office/drawing/2014/main" id="{9D1D3034-EA23-48D2-9309-DD3C9EE32FD9}"/>
              </a:ext>
              <a:ext uri="{C183D7F6-B498-43B3-948B-1728B52AA6E4}">
                <adec:decorative xmlns:adec="http://schemas.microsoft.com/office/drawing/2017/decorative" val="1"/>
              </a:ext>
            </a:extLst>
          </p:cNvPr>
          <p:cNvSpPr/>
          <p:nvPr>
            <p:custDataLst>
              <p:tags r:id="rId561"/>
            </p:custDataLst>
          </p:nvPr>
        </p:nvSpPr>
        <p:spPr>
          <a:xfrm>
            <a:off x="6229350" y="3726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62" name="Rectangle 561">
            <a:extLst>
              <a:ext uri="{FF2B5EF4-FFF2-40B4-BE49-F238E27FC236}">
                <a16:creationId xmlns:a16="http://schemas.microsoft.com/office/drawing/2014/main" id="{A92A5C3A-6507-455A-9CEF-8C215B300D21}"/>
              </a:ext>
              <a:ext uri="{C183D7F6-B498-43B3-948B-1728B52AA6E4}">
                <adec:decorative xmlns:adec="http://schemas.microsoft.com/office/drawing/2017/decorative" val="1"/>
              </a:ext>
            </a:extLst>
          </p:cNvPr>
          <p:cNvSpPr/>
          <p:nvPr>
            <p:custDataLst>
              <p:tags r:id="rId562"/>
            </p:custDataLst>
          </p:nvPr>
        </p:nvSpPr>
        <p:spPr>
          <a:xfrm>
            <a:off x="6318250" y="3726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63" name="Rectangle 562">
            <a:extLst>
              <a:ext uri="{FF2B5EF4-FFF2-40B4-BE49-F238E27FC236}">
                <a16:creationId xmlns:a16="http://schemas.microsoft.com/office/drawing/2014/main" id="{DB8E100C-6390-4E05-B01E-AC2AFC796117}"/>
              </a:ext>
              <a:ext uri="{C183D7F6-B498-43B3-948B-1728B52AA6E4}">
                <adec:decorative xmlns:adec="http://schemas.microsoft.com/office/drawing/2017/decorative" val="1"/>
              </a:ext>
            </a:extLst>
          </p:cNvPr>
          <p:cNvSpPr/>
          <p:nvPr>
            <p:custDataLst>
              <p:tags r:id="rId563"/>
            </p:custDataLst>
          </p:nvPr>
        </p:nvSpPr>
        <p:spPr>
          <a:xfrm>
            <a:off x="6407150" y="3726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64" name="Rectangle 563">
            <a:extLst>
              <a:ext uri="{FF2B5EF4-FFF2-40B4-BE49-F238E27FC236}">
                <a16:creationId xmlns:a16="http://schemas.microsoft.com/office/drawing/2014/main" id="{7BA0B23C-484A-4099-A633-0B7934D94979}"/>
              </a:ext>
              <a:ext uri="{C183D7F6-B498-43B3-948B-1728B52AA6E4}">
                <adec:decorative xmlns:adec="http://schemas.microsoft.com/office/drawing/2017/decorative" val="1"/>
              </a:ext>
            </a:extLst>
          </p:cNvPr>
          <p:cNvSpPr/>
          <p:nvPr>
            <p:custDataLst>
              <p:tags r:id="rId564"/>
            </p:custDataLst>
          </p:nvPr>
        </p:nvSpPr>
        <p:spPr>
          <a:xfrm>
            <a:off x="6496050" y="3726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65" name="Rectangle 564">
            <a:extLst>
              <a:ext uri="{FF2B5EF4-FFF2-40B4-BE49-F238E27FC236}">
                <a16:creationId xmlns:a16="http://schemas.microsoft.com/office/drawing/2014/main" id="{077B8590-817B-487A-99F3-BFB987EBB7CE}"/>
              </a:ext>
              <a:ext uri="{C183D7F6-B498-43B3-948B-1728B52AA6E4}">
                <adec:decorative xmlns:adec="http://schemas.microsoft.com/office/drawing/2017/decorative" val="1"/>
              </a:ext>
            </a:extLst>
          </p:cNvPr>
          <p:cNvSpPr/>
          <p:nvPr>
            <p:custDataLst>
              <p:tags r:id="rId565"/>
            </p:custDataLst>
          </p:nvPr>
        </p:nvSpPr>
        <p:spPr>
          <a:xfrm>
            <a:off x="6584950" y="3726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66" name="Rectangle 565">
            <a:extLst>
              <a:ext uri="{FF2B5EF4-FFF2-40B4-BE49-F238E27FC236}">
                <a16:creationId xmlns:a16="http://schemas.microsoft.com/office/drawing/2014/main" id="{2C9CC0D5-1DAB-4A60-A0FB-834D2241DE93}"/>
              </a:ext>
              <a:ext uri="{C183D7F6-B498-43B3-948B-1728B52AA6E4}">
                <adec:decorative xmlns:adec="http://schemas.microsoft.com/office/drawing/2017/decorative" val="1"/>
              </a:ext>
            </a:extLst>
          </p:cNvPr>
          <p:cNvSpPr/>
          <p:nvPr>
            <p:custDataLst>
              <p:tags r:id="rId566"/>
            </p:custDataLst>
          </p:nvPr>
        </p:nvSpPr>
        <p:spPr>
          <a:xfrm>
            <a:off x="6673850" y="3726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67" name="Rectangle 566">
            <a:extLst>
              <a:ext uri="{FF2B5EF4-FFF2-40B4-BE49-F238E27FC236}">
                <a16:creationId xmlns:a16="http://schemas.microsoft.com/office/drawing/2014/main" id="{D8A7D8DC-1131-446D-B37D-3B6DB525D5D9}"/>
              </a:ext>
              <a:ext uri="{C183D7F6-B498-43B3-948B-1728B52AA6E4}">
                <adec:decorative xmlns:adec="http://schemas.microsoft.com/office/drawing/2017/decorative" val="1"/>
              </a:ext>
            </a:extLst>
          </p:cNvPr>
          <p:cNvSpPr/>
          <p:nvPr>
            <p:custDataLst>
              <p:tags r:id="rId567"/>
            </p:custDataLst>
          </p:nvPr>
        </p:nvSpPr>
        <p:spPr>
          <a:xfrm>
            <a:off x="6762750" y="3726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68" name="Rectangle 567">
            <a:extLst>
              <a:ext uri="{FF2B5EF4-FFF2-40B4-BE49-F238E27FC236}">
                <a16:creationId xmlns:a16="http://schemas.microsoft.com/office/drawing/2014/main" id="{7D5CF335-7BD0-41D3-B97D-34D6ECC7AE43}"/>
              </a:ext>
              <a:ext uri="{C183D7F6-B498-43B3-948B-1728B52AA6E4}">
                <adec:decorative xmlns:adec="http://schemas.microsoft.com/office/drawing/2017/decorative" val="1"/>
              </a:ext>
            </a:extLst>
          </p:cNvPr>
          <p:cNvSpPr/>
          <p:nvPr>
            <p:custDataLst>
              <p:tags r:id="rId568"/>
            </p:custDataLst>
          </p:nvPr>
        </p:nvSpPr>
        <p:spPr>
          <a:xfrm>
            <a:off x="6851650" y="3726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69" name="Rectangle 568">
            <a:extLst>
              <a:ext uri="{FF2B5EF4-FFF2-40B4-BE49-F238E27FC236}">
                <a16:creationId xmlns:a16="http://schemas.microsoft.com/office/drawing/2014/main" id="{2C850825-4E89-4883-A843-617A3730D463}"/>
              </a:ext>
              <a:ext uri="{C183D7F6-B498-43B3-948B-1728B52AA6E4}">
                <adec:decorative xmlns:adec="http://schemas.microsoft.com/office/drawing/2017/decorative" val="1"/>
              </a:ext>
            </a:extLst>
          </p:cNvPr>
          <p:cNvSpPr/>
          <p:nvPr>
            <p:custDataLst>
              <p:tags r:id="rId569"/>
            </p:custDataLst>
          </p:nvPr>
        </p:nvSpPr>
        <p:spPr>
          <a:xfrm>
            <a:off x="6940550" y="3726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70" name="Rectangle 569">
            <a:extLst>
              <a:ext uri="{FF2B5EF4-FFF2-40B4-BE49-F238E27FC236}">
                <a16:creationId xmlns:a16="http://schemas.microsoft.com/office/drawing/2014/main" id="{2ADBD6DD-764A-4476-9B96-C496C4379274}"/>
              </a:ext>
              <a:ext uri="{C183D7F6-B498-43B3-948B-1728B52AA6E4}">
                <adec:decorative xmlns:adec="http://schemas.microsoft.com/office/drawing/2017/decorative" val="1"/>
              </a:ext>
            </a:extLst>
          </p:cNvPr>
          <p:cNvSpPr/>
          <p:nvPr>
            <p:custDataLst>
              <p:tags r:id="rId570"/>
            </p:custDataLst>
          </p:nvPr>
        </p:nvSpPr>
        <p:spPr>
          <a:xfrm>
            <a:off x="7029450" y="3726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71" name="Rectangle 570">
            <a:extLst>
              <a:ext uri="{FF2B5EF4-FFF2-40B4-BE49-F238E27FC236}">
                <a16:creationId xmlns:a16="http://schemas.microsoft.com/office/drawing/2014/main" id="{BC0CF33E-3ABE-4D3C-BE3E-90579692CE85}"/>
              </a:ext>
              <a:ext uri="{C183D7F6-B498-43B3-948B-1728B52AA6E4}">
                <adec:decorative xmlns:adec="http://schemas.microsoft.com/office/drawing/2017/decorative" val="1"/>
              </a:ext>
            </a:extLst>
          </p:cNvPr>
          <p:cNvSpPr/>
          <p:nvPr>
            <p:custDataLst>
              <p:tags r:id="rId571"/>
            </p:custDataLst>
          </p:nvPr>
        </p:nvSpPr>
        <p:spPr>
          <a:xfrm>
            <a:off x="7118350" y="3726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72" name="Rectangle 571">
            <a:extLst>
              <a:ext uri="{FF2B5EF4-FFF2-40B4-BE49-F238E27FC236}">
                <a16:creationId xmlns:a16="http://schemas.microsoft.com/office/drawing/2014/main" id="{5BFA02DA-3AB2-4395-91DA-9F20B4FB9D54}"/>
              </a:ext>
              <a:ext uri="{C183D7F6-B498-43B3-948B-1728B52AA6E4}">
                <adec:decorative xmlns:adec="http://schemas.microsoft.com/office/drawing/2017/decorative" val="1"/>
              </a:ext>
            </a:extLst>
          </p:cNvPr>
          <p:cNvSpPr/>
          <p:nvPr>
            <p:custDataLst>
              <p:tags r:id="rId572"/>
            </p:custDataLst>
          </p:nvPr>
        </p:nvSpPr>
        <p:spPr>
          <a:xfrm>
            <a:off x="7207250" y="3726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73" name="Rectangle 572">
            <a:extLst>
              <a:ext uri="{FF2B5EF4-FFF2-40B4-BE49-F238E27FC236}">
                <a16:creationId xmlns:a16="http://schemas.microsoft.com/office/drawing/2014/main" id="{9878DDA6-D663-4231-93C3-56445A7FBFAA}"/>
              </a:ext>
              <a:ext uri="{C183D7F6-B498-43B3-948B-1728B52AA6E4}">
                <adec:decorative xmlns:adec="http://schemas.microsoft.com/office/drawing/2017/decorative" val="1"/>
              </a:ext>
            </a:extLst>
          </p:cNvPr>
          <p:cNvSpPr/>
          <p:nvPr>
            <p:custDataLst>
              <p:tags r:id="rId573"/>
            </p:custDataLst>
          </p:nvPr>
        </p:nvSpPr>
        <p:spPr>
          <a:xfrm>
            <a:off x="7296150" y="3726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74" name="Rectangle 573">
            <a:extLst>
              <a:ext uri="{FF2B5EF4-FFF2-40B4-BE49-F238E27FC236}">
                <a16:creationId xmlns:a16="http://schemas.microsoft.com/office/drawing/2014/main" id="{D7442243-C3F8-445B-A546-65EF6E30668A}"/>
              </a:ext>
              <a:ext uri="{C183D7F6-B498-43B3-948B-1728B52AA6E4}">
                <adec:decorative xmlns:adec="http://schemas.microsoft.com/office/drawing/2017/decorative" val="1"/>
              </a:ext>
            </a:extLst>
          </p:cNvPr>
          <p:cNvSpPr/>
          <p:nvPr>
            <p:custDataLst>
              <p:tags r:id="rId574"/>
            </p:custDataLst>
          </p:nvPr>
        </p:nvSpPr>
        <p:spPr>
          <a:xfrm>
            <a:off x="7385050" y="3726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75" name="Rectangle 574">
            <a:extLst>
              <a:ext uri="{FF2B5EF4-FFF2-40B4-BE49-F238E27FC236}">
                <a16:creationId xmlns:a16="http://schemas.microsoft.com/office/drawing/2014/main" id="{469FB4CF-22D1-426F-838F-B44DF0696DD2}"/>
              </a:ext>
              <a:ext uri="{C183D7F6-B498-43B3-948B-1728B52AA6E4}">
                <adec:decorative xmlns:adec="http://schemas.microsoft.com/office/drawing/2017/decorative" val="1"/>
              </a:ext>
            </a:extLst>
          </p:cNvPr>
          <p:cNvSpPr/>
          <p:nvPr>
            <p:custDataLst>
              <p:tags r:id="rId575"/>
            </p:custDataLst>
          </p:nvPr>
        </p:nvSpPr>
        <p:spPr>
          <a:xfrm>
            <a:off x="7473950" y="3726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76" name="Rectangle 575">
            <a:extLst>
              <a:ext uri="{FF2B5EF4-FFF2-40B4-BE49-F238E27FC236}">
                <a16:creationId xmlns:a16="http://schemas.microsoft.com/office/drawing/2014/main" id="{43545836-6957-45A2-AABD-E439F9DB3D7A}"/>
              </a:ext>
              <a:ext uri="{C183D7F6-B498-43B3-948B-1728B52AA6E4}">
                <adec:decorative xmlns:adec="http://schemas.microsoft.com/office/drawing/2017/decorative" val="1"/>
              </a:ext>
            </a:extLst>
          </p:cNvPr>
          <p:cNvSpPr/>
          <p:nvPr>
            <p:custDataLst>
              <p:tags r:id="rId576"/>
            </p:custDataLst>
          </p:nvPr>
        </p:nvSpPr>
        <p:spPr>
          <a:xfrm>
            <a:off x="7562850" y="3726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77" name="Rectangle 576">
            <a:extLst>
              <a:ext uri="{FF2B5EF4-FFF2-40B4-BE49-F238E27FC236}">
                <a16:creationId xmlns:a16="http://schemas.microsoft.com/office/drawing/2014/main" id="{8F957DA9-5AF2-497E-A02E-E2952A9F7884}"/>
              </a:ext>
              <a:ext uri="{C183D7F6-B498-43B3-948B-1728B52AA6E4}">
                <adec:decorative xmlns:adec="http://schemas.microsoft.com/office/drawing/2017/decorative" val="1"/>
              </a:ext>
            </a:extLst>
          </p:cNvPr>
          <p:cNvSpPr/>
          <p:nvPr>
            <p:custDataLst>
              <p:tags r:id="rId577"/>
            </p:custDataLst>
          </p:nvPr>
        </p:nvSpPr>
        <p:spPr>
          <a:xfrm>
            <a:off x="7651750" y="3726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78" name="Rectangle 577">
            <a:extLst>
              <a:ext uri="{FF2B5EF4-FFF2-40B4-BE49-F238E27FC236}">
                <a16:creationId xmlns:a16="http://schemas.microsoft.com/office/drawing/2014/main" id="{2914F6E4-D596-4F65-8351-15E74D219ECA}"/>
              </a:ext>
              <a:ext uri="{C183D7F6-B498-43B3-948B-1728B52AA6E4}">
                <adec:decorative xmlns:adec="http://schemas.microsoft.com/office/drawing/2017/decorative" val="1"/>
              </a:ext>
            </a:extLst>
          </p:cNvPr>
          <p:cNvSpPr/>
          <p:nvPr>
            <p:custDataLst>
              <p:tags r:id="rId578"/>
            </p:custDataLst>
          </p:nvPr>
        </p:nvSpPr>
        <p:spPr>
          <a:xfrm>
            <a:off x="7740650" y="3726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79" name="Rectangle 578">
            <a:extLst>
              <a:ext uri="{FF2B5EF4-FFF2-40B4-BE49-F238E27FC236}">
                <a16:creationId xmlns:a16="http://schemas.microsoft.com/office/drawing/2014/main" id="{7B03A00C-1E69-4F65-9A18-C5BD0A108C64}"/>
              </a:ext>
              <a:ext uri="{C183D7F6-B498-43B3-948B-1728B52AA6E4}">
                <adec:decorative xmlns:adec="http://schemas.microsoft.com/office/drawing/2017/decorative" val="1"/>
              </a:ext>
            </a:extLst>
          </p:cNvPr>
          <p:cNvSpPr/>
          <p:nvPr>
            <p:custDataLst>
              <p:tags r:id="rId579"/>
            </p:custDataLst>
          </p:nvPr>
        </p:nvSpPr>
        <p:spPr>
          <a:xfrm>
            <a:off x="7829550" y="3726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80" name="Rectangle 579">
            <a:extLst>
              <a:ext uri="{FF2B5EF4-FFF2-40B4-BE49-F238E27FC236}">
                <a16:creationId xmlns:a16="http://schemas.microsoft.com/office/drawing/2014/main" id="{DC2B80D8-0B80-48C2-8341-9F0A643A642A}"/>
              </a:ext>
              <a:ext uri="{C183D7F6-B498-43B3-948B-1728B52AA6E4}">
                <adec:decorative xmlns:adec="http://schemas.microsoft.com/office/drawing/2017/decorative" val="1"/>
              </a:ext>
            </a:extLst>
          </p:cNvPr>
          <p:cNvSpPr/>
          <p:nvPr>
            <p:custDataLst>
              <p:tags r:id="rId580"/>
            </p:custDataLst>
          </p:nvPr>
        </p:nvSpPr>
        <p:spPr>
          <a:xfrm>
            <a:off x="5340350" y="3815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81" name="Rectangle 580">
            <a:extLst>
              <a:ext uri="{FF2B5EF4-FFF2-40B4-BE49-F238E27FC236}">
                <a16:creationId xmlns:a16="http://schemas.microsoft.com/office/drawing/2014/main" id="{B252E3BE-49C6-4E4E-B978-ABC65C93083E}"/>
              </a:ext>
              <a:ext uri="{C183D7F6-B498-43B3-948B-1728B52AA6E4}">
                <adec:decorative xmlns:adec="http://schemas.microsoft.com/office/drawing/2017/decorative" val="1"/>
              </a:ext>
            </a:extLst>
          </p:cNvPr>
          <p:cNvSpPr/>
          <p:nvPr>
            <p:custDataLst>
              <p:tags r:id="rId581"/>
            </p:custDataLst>
          </p:nvPr>
        </p:nvSpPr>
        <p:spPr>
          <a:xfrm>
            <a:off x="542925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82" name="Rectangle 581">
            <a:extLst>
              <a:ext uri="{FF2B5EF4-FFF2-40B4-BE49-F238E27FC236}">
                <a16:creationId xmlns:a16="http://schemas.microsoft.com/office/drawing/2014/main" id="{8532E867-BAB9-4846-AA66-74CE58CD91B5}"/>
              </a:ext>
              <a:ext uri="{C183D7F6-B498-43B3-948B-1728B52AA6E4}">
                <adec:decorative xmlns:adec="http://schemas.microsoft.com/office/drawing/2017/decorative" val="1"/>
              </a:ext>
            </a:extLst>
          </p:cNvPr>
          <p:cNvSpPr/>
          <p:nvPr>
            <p:custDataLst>
              <p:tags r:id="rId582"/>
            </p:custDataLst>
          </p:nvPr>
        </p:nvSpPr>
        <p:spPr>
          <a:xfrm>
            <a:off x="5518150" y="3815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83" name="Rectangle 582">
            <a:extLst>
              <a:ext uri="{FF2B5EF4-FFF2-40B4-BE49-F238E27FC236}">
                <a16:creationId xmlns:a16="http://schemas.microsoft.com/office/drawing/2014/main" id="{271FC748-416C-4754-914D-F6FC3DA1C7DF}"/>
              </a:ext>
              <a:ext uri="{C183D7F6-B498-43B3-948B-1728B52AA6E4}">
                <adec:decorative xmlns:adec="http://schemas.microsoft.com/office/drawing/2017/decorative" val="1"/>
              </a:ext>
            </a:extLst>
          </p:cNvPr>
          <p:cNvSpPr/>
          <p:nvPr>
            <p:custDataLst>
              <p:tags r:id="rId583"/>
            </p:custDataLst>
          </p:nvPr>
        </p:nvSpPr>
        <p:spPr>
          <a:xfrm>
            <a:off x="560705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84" name="Rectangle 583">
            <a:extLst>
              <a:ext uri="{FF2B5EF4-FFF2-40B4-BE49-F238E27FC236}">
                <a16:creationId xmlns:a16="http://schemas.microsoft.com/office/drawing/2014/main" id="{70BAF895-4783-4C74-9C34-E5D09F92788F}"/>
              </a:ext>
              <a:ext uri="{C183D7F6-B498-43B3-948B-1728B52AA6E4}">
                <adec:decorative xmlns:adec="http://schemas.microsoft.com/office/drawing/2017/decorative" val="1"/>
              </a:ext>
            </a:extLst>
          </p:cNvPr>
          <p:cNvSpPr/>
          <p:nvPr>
            <p:custDataLst>
              <p:tags r:id="rId584"/>
            </p:custDataLst>
          </p:nvPr>
        </p:nvSpPr>
        <p:spPr>
          <a:xfrm>
            <a:off x="569595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85" name="Rectangle 584">
            <a:extLst>
              <a:ext uri="{FF2B5EF4-FFF2-40B4-BE49-F238E27FC236}">
                <a16:creationId xmlns:a16="http://schemas.microsoft.com/office/drawing/2014/main" id="{72C7DC57-2523-4064-859A-7F80C65F1BB5}"/>
              </a:ext>
              <a:ext uri="{C183D7F6-B498-43B3-948B-1728B52AA6E4}">
                <adec:decorative xmlns:adec="http://schemas.microsoft.com/office/drawing/2017/decorative" val="1"/>
              </a:ext>
            </a:extLst>
          </p:cNvPr>
          <p:cNvSpPr/>
          <p:nvPr>
            <p:custDataLst>
              <p:tags r:id="rId585"/>
            </p:custDataLst>
          </p:nvPr>
        </p:nvSpPr>
        <p:spPr>
          <a:xfrm>
            <a:off x="578485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86" name="Rectangle 585">
            <a:extLst>
              <a:ext uri="{FF2B5EF4-FFF2-40B4-BE49-F238E27FC236}">
                <a16:creationId xmlns:a16="http://schemas.microsoft.com/office/drawing/2014/main" id="{7BCD7A0E-CF0E-4F05-B7C4-AA1C3DDF0E28}"/>
              </a:ext>
              <a:ext uri="{C183D7F6-B498-43B3-948B-1728B52AA6E4}">
                <adec:decorative xmlns:adec="http://schemas.microsoft.com/office/drawing/2017/decorative" val="1"/>
              </a:ext>
            </a:extLst>
          </p:cNvPr>
          <p:cNvSpPr/>
          <p:nvPr>
            <p:custDataLst>
              <p:tags r:id="rId586"/>
            </p:custDataLst>
          </p:nvPr>
        </p:nvSpPr>
        <p:spPr>
          <a:xfrm>
            <a:off x="587375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87" name="Rectangle 586">
            <a:extLst>
              <a:ext uri="{FF2B5EF4-FFF2-40B4-BE49-F238E27FC236}">
                <a16:creationId xmlns:a16="http://schemas.microsoft.com/office/drawing/2014/main" id="{17D61FEB-FBE4-4A63-A51D-AF67E9BB50DE}"/>
              </a:ext>
              <a:ext uri="{C183D7F6-B498-43B3-948B-1728B52AA6E4}">
                <adec:decorative xmlns:adec="http://schemas.microsoft.com/office/drawing/2017/decorative" val="1"/>
              </a:ext>
            </a:extLst>
          </p:cNvPr>
          <p:cNvSpPr/>
          <p:nvPr>
            <p:custDataLst>
              <p:tags r:id="rId587"/>
            </p:custDataLst>
          </p:nvPr>
        </p:nvSpPr>
        <p:spPr>
          <a:xfrm>
            <a:off x="596265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88" name="Rectangle 587">
            <a:extLst>
              <a:ext uri="{FF2B5EF4-FFF2-40B4-BE49-F238E27FC236}">
                <a16:creationId xmlns:a16="http://schemas.microsoft.com/office/drawing/2014/main" id="{DDD103B6-D2E0-413C-9CAA-710948693E74}"/>
              </a:ext>
              <a:ext uri="{C183D7F6-B498-43B3-948B-1728B52AA6E4}">
                <adec:decorative xmlns:adec="http://schemas.microsoft.com/office/drawing/2017/decorative" val="1"/>
              </a:ext>
            </a:extLst>
          </p:cNvPr>
          <p:cNvSpPr/>
          <p:nvPr>
            <p:custDataLst>
              <p:tags r:id="rId588"/>
            </p:custDataLst>
          </p:nvPr>
        </p:nvSpPr>
        <p:spPr>
          <a:xfrm>
            <a:off x="605155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89" name="Rectangle 588">
            <a:extLst>
              <a:ext uri="{FF2B5EF4-FFF2-40B4-BE49-F238E27FC236}">
                <a16:creationId xmlns:a16="http://schemas.microsoft.com/office/drawing/2014/main" id="{A2257BC9-EBF3-4F11-BA12-D3D0D037B6F1}"/>
              </a:ext>
              <a:ext uri="{C183D7F6-B498-43B3-948B-1728B52AA6E4}">
                <adec:decorative xmlns:adec="http://schemas.microsoft.com/office/drawing/2017/decorative" val="1"/>
              </a:ext>
            </a:extLst>
          </p:cNvPr>
          <p:cNvSpPr/>
          <p:nvPr>
            <p:custDataLst>
              <p:tags r:id="rId589"/>
            </p:custDataLst>
          </p:nvPr>
        </p:nvSpPr>
        <p:spPr>
          <a:xfrm>
            <a:off x="614045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90" name="Rectangle 589">
            <a:extLst>
              <a:ext uri="{FF2B5EF4-FFF2-40B4-BE49-F238E27FC236}">
                <a16:creationId xmlns:a16="http://schemas.microsoft.com/office/drawing/2014/main" id="{8E449988-1F5D-45F5-8D3F-50FBD9C073C3}"/>
              </a:ext>
              <a:ext uri="{C183D7F6-B498-43B3-948B-1728B52AA6E4}">
                <adec:decorative xmlns:adec="http://schemas.microsoft.com/office/drawing/2017/decorative" val="1"/>
              </a:ext>
            </a:extLst>
          </p:cNvPr>
          <p:cNvSpPr/>
          <p:nvPr>
            <p:custDataLst>
              <p:tags r:id="rId590"/>
            </p:custDataLst>
          </p:nvPr>
        </p:nvSpPr>
        <p:spPr>
          <a:xfrm>
            <a:off x="6229350" y="3815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91" name="Rectangle 590">
            <a:extLst>
              <a:ext uri="{FF2B5EF4-FFF2-40B4-BE49-F238E27FC236}">
                <a16:creationId xmlns:a16="http://schemas.microsoft.com/office/drawing/2014/main" id="{707C7D4F-642B-4FFB-B37B-DB42541CDD25}"/>
              </a:ext>
              <a:ext uri="{C183D7F6-B498-43B3-948B-1728B52AA6E4}">
                <adec:decorative xmlns:adec="http://schemas.microsoft.com/office/drawing/2017/decorative" val="1"/>
              </a:ext>
            </a:extLst>
          </p:cNvPr>
          <p:cNvSpPr/>
          <p:nvPr>
            <p:custDataLst>
              <p:tags r:id="rId591"/>
            </p:custDataLst>
          </p:nvPr>
        </p:nvSpPr>
        <p:spPr>
          <a:xfrm>
            <a:off x="631825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92" name="Rectangle 591">
            <a:extLst>
              <a:ext uri="{FF2B5EF4-FFF2-40B4-BE49-F238E27FC236}">
                <a16:creationId xmlns:a16="http://schemas.microsoft.com/office/drawing/2014/main" id="{5B82826D-F3D0-4CEC-B744-03DCBE305493}"/>
              </a:ext>
              <a:ext uri="{C183D7F6-B498-43B3-948B-1728B52AA6E4}">
                <adec:decorative xmlns:adec="http://schemas.microsoft.com/office/drawing/2017/decorative" val="1"/>
              </a:ext>
            </a:extLst>
          </p:cNvPr>
          <p:cNvSpPr/>
          <p:nvPr>
            <p:custDataLst>
              <p:tags r:id="rId592"/>
            </p:custDataLst>
          </p:nvPr>
        </p:nvSpPr>
        <p:spPr>
          <a:xfrm>
            <a:off x="640715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93" name="Rectangle 592">
            <a:extLst>
              <a:ext uri="{FF2B5EF4-FFF2-40B4-BE49-F238E27FC236}">
                <a16:creationId xmlns:a16="http://schemas.microsoft.com/office/drawing/2014/main" id="{7C532C46-7DC6-4B8D-A199-16DD70C4880F}"/>
              </a:ext>
              <a:ext uri="{C183D7F6-B498-43B3-948B-1728B52AA6E4}">
                <adec:decorative xmlns:adec="http://schemas.microsoft.com/office/drawing/2017/decorative" val="1"/>
              </a:ext>
            </a:extLst>
          </p:cNvPr>
          <p:cNvSpPr/>
          <p:nvPr>
            <p:custDataLst>
              <p:tags r:id="rId593"/>
            </p:custDataLst>
          </p:nvPr>
        </p:nvSpPr>
        <p:spPr>
          <a:xfrm>
            <a:off x="649605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94" name="Rectangle 593">
            <a:extLst>
              <a:ext uri="{FF2B5EF4-FFF2-40B4-BE49-F238E27FC236}">
                <a16:creationId xmlns:a16="http://schemas.microsoft.com/office/drawing/2014/main" id="{FB7BF07E-C1E8-4B27-BCE3-D1378D9651F0}"/>
              </a:ext>
              <a:ext uri="{C183D7F6-B498-43B3-948B-1728B52AA6E4}">
                <adec:decorative xmlns:adec="http://schemas.microsoft.com/office/drawing/2017/decorative" val="1"/>
              </a:ext>
            </a:extLst>
          </p:cNvPr>
          <p:cNvSpPr/>
          <p:nvPr>
            <p:custDataLst>
              <p:tags r:id="rId594"/>
            </p:custDataLst>
          </p:nvPr>
        </p:nvSpPr>
        <p:spPr>
          <a:xfrm>
            <a:off x="6584950" y="3815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95" name="Rectangle 594">
            <a:extLst>
              <a:ext uri="{FF2B5EF4-FFF2-40B4-BE49-F238E27FC236}">
                <a16:creationId xmlns:a16="http://schemas.microsoft.com/office/drawing/2014/main" id="{CDF8B02E-92CB-4F60-BB86-D4BD7A1A2B78}"/>
              </a:ext>
              <a:ext uri="{C183D7F6-B498-43B3-948B-1728B52AA6E4}">
                <adec:decorative xmlns:adec="http://schemas.microsoft.com/office/drawing/2017/decorative" val="1"/>
              </a:ext>
            </a:extLst>
          </p:cNvPr>
          <p:cNvSpPr/>
          <p:nvPr>
            <p:custDataLst>
              <p:tags r:id="rId595"/>
            </p:custDataLst>
          </p:nvPr>
        </p:nvSpPr>
        <p:spPr>
          <a:xfrm>
            <a:off x="667385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96" name="Rectangle 595">
            <a:extLst>
              <a:ext uri="{FF2B5EF4-FFF2-40B4-BE49-F238E27FC236}">
                <a16:creationId xmlns:a16="http://schemas.microsoft.com/office/drawing/2014/main" id="{988F7372-533D-4E06-8A53-FEFA81F77789}"/>
              </a:ext>
              <a:ext uri="{C183D7F6-B498-43B3-948B-1728B52AA6E4}">
                <adec:decorative xmlns:adec="http://schemas.microsoft.com/office/drawing/2017/decorative" val="1"/>
              </a:ext>
            </a:extLst>
          </p:cNvPr>
          <p:cNvSpPr/>
          <p:nvPr>
            <p:custDataLst>
              <p:tags r:id="rId596"/>
            </p:custDataLst>
          </p:nvPr>
        </p:nvSpPr>
        <p:spPr>
          <a:xfrm>
            <a:off x="676275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97" name="Rectangle 596">
            <a:extLst>
              <a:ext uri="{FF2B5EF4-FFF2-40B4-BE49-F238E27FC236}">
                <a16:creationId xmlns:a16="http://schemas.microsoft.com/office/drawing/2014/main" id="{7DED43A6-6E59-4661-A729-0DCC6F9B4E49}"/>
              </a:ext>
              <a:ext uri="{C183D7F6-B498-43B3-948B-1728B52AA6E4}">
                <adec:decorative xmlns:adec="http://schemas.microsoft.com/office/drawing/2017/decorative" val="1"/>
              </a:ext>
            </a:extLst>
          </p:cNvPr>
          <p:cNvSpPr/>
          <p:nvPr>
            <p:custDataLst>
              <p:tags r:id="rId597"/>
            </p:custDataLst>
          </p:nvPr>
        </p:nvSpPr>
        <p:spPr>
          <a:xfrm>
            <a:off x="6851650" y="3815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98" name="Rectangle 597">
            <a:extLst>
              <a:ext uri="{FF2B5EF4-FFF2-40B4-BE49-F238E27FC236}">
                <a16:creationId xmlns:a16="http://schemas.microsoft.com/office/drawing/2014/main" id="{AC5EBEDD-1119-417F-9F14-95CBE5E7EBD3}"/>
              </a:ext>
              <a:ext uri="{C183D7F6-B498-43B3-948B-1728B52AA6E4}">
                <adec:decorative xmlns:adec="http://schemas.microsoft.com/office/drawing/2017/decorative" val="1"/>
              </a:ext>
            </a:extLst>
          </p:cNvPr>
          <p:cNvSpPr/>
          <p:nvPr>
            <p:custDataLst>
              <p:tags r:id="rId598"/>
            </p:custDataLst>
          </p:nvPr>
        </p:nvSpPr>
        <p:spPr>
          <a:xfrm>
            <a:off x="6940550" y="3815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99" name="Rectangle 598">
            <a:extLst>
              <a:ext uri="{FF2B5EF4-FFF2-40B4-BE49-F238E27FC236}">
                <a16:creationId xmlns:a16="http://schemas.microsoft.com/office/drawing/2014/main" id="{F8B13D99-D315-48C6-B92C-E39685B23BC1}"/>
              </a:ext>
              <a:ext uri="{C183D7F6-B498-43B3-948B-1728B52AA6E4}">
                <adec:decorative xmlns:adec="http://schemas.microsoft.com/office/drawing/2017/decorative" val="1"/>
              </a:ext>
            </a:extLst>
          </p:cNvPr>
          <p:cNvSpPr/>
          <p:nvPr>
            <p:custDataLst>
              <p:tags r:id="rId599"/>
            </p:custDataLst>
          </p:nvPr>
        </p:nvSpPr>
        <p:spPr>
          <a:xfrm>
            <a:off x="7029450" y="3815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00" name="Rectangle 599">
            <a:extLst>
              <a:ext uri="{FF2B5EF4-FFF2-40B4-BE49-F238E27FC236}">
                <a16:creationId xmlns:a16="http://schemas.microsoft.com/office/drawing/2014/main" id="{596DBA27-9681-40F5-9BBB-4C1C8AE38E92}"/>
              </a:ext>
              <a:ext uri="{C183D7F6-B498-43B3-948B-1728B52AA6E4}">
                <adec:decorative xmlns:adec="http://schemas.microsoft.com/office/drawing/2017/decorative" val="1"/>
              </a:ext>
            </a:extLst>
          </p:cNvPr>
          <p:cNvSpPr/>
          <p:nvPr>
            <p:custDataLst>
              <p:tags r:id="rId600"/>
            </p:custDataLst>
          </p:nvPr>
        </p:nvSpPr>
        <p:spPr>
          <a:xfrm>
            <a:off x="711835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01" name="Rectangle 600">
            <a:extLst>
              <a:ext uri="{FF2B5EF4-FFF2-40B4-BE49-F238E27FC236}">
                <a16:creationId xmlns:a16="http://schemas.microsoft.com/office/drawing/2014/main" id="{BD0999F0-27B2-4D4E-A8BA-F6F062DBB9D4}"/>
              </a:ext>
              <a:ext uri="{C183D7F6-B498-43B3-948B-1728B52AA6E4}">
                <adec:decorative xmlns:adec="http://schemas.microsoft.com/office/drawing/2017/decorative" val="1"/>
              </a:ext>
            </a:extLst>
          </p:cNvPr>
          <p:cNvSpPr/>
          <p:nvPr>
            <p:custDataLst>
              <p:tags r:id="rId601"/>
            </p:custDataLst>
          </p:nvPr>
        </p:nvSpPr>
        <p:spPr>
          <a:xfrm>
            <a:off x="720725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02" name="Rectangle 601">
            <a:extLst>
              <a:ext uri="{FF2B5EF4-FFF2-40B4-BE49-F238E27FC236}">
                <a16:creationId xmlns:a16="http://schemas.microsoft.com/office/drawing/2014/main" id="{E0B4D7A9-CA90-4D94-AA9E-8E66DE7A1710}"/>
              </a:ext>
              <a:ext uri="{C183D7F6-B498-43B3-948B-1728B52AA6E4}">
                <adec:decorative xmlns:adec="http://schemas.microsoft.com/office/drawing/2017/decorative" val="1"/>
              </a:ext>
            </a:extLst>
          </p:cNvPr>
          <p:cNvSpPr/>
          <p:nvPr>
            <p:custDataLst>
              <p:tags r:id="rId602"/>
            </p:custDataLst>
          </p:nvPr>
        </p:nvSpPr>
        <p:spPr>
          <a:xfrm>
            <a:off x="729615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03" name="Rectangle 602">
            <a:extLst>
              <a:ext uri="{FF2B5EF4-FFF2-40B4-BE49-F238E27FC236}">
                <a16:creationId xmlns:a16="http://schemas.microsoft.com/office/drawing/2014/main" id="{A98BEFBB-3A37-445C-AD46-3FD199656A81}"/>
              </a:ext>
              <a:ext uri="{C183D7F6-B498-43B3-948B-1728B52AA6E4}">
                <adec:decorative xmlns:adec="http://schemas.microsoft.com/office/drawing/2017/decorative" val="1"/>
              </a:ext>
            </a:extLst>
          </p:cNvPr>
          <p:cNvSpPr/>
          <p:nvPr>
            <p:custDataLst>
              <p:tags r:id="rId603"/>
            </p:custDataLst>
          </p:nvPr>
        </p:nvSpPr>
        <p:spPr>
          <a:xfrm>
            <a:off x="738505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04" name="Rectangle 603">
            <a:extLst>
              <a:ext uri="{FF2B5EF4-FFF2-40B4-BE49-F238E27FC236}">
                <a16:creationId xmlns:a16="http://schemas.microsoft.com/office/drawing/2014/main" id="{2CE3B513-8B5C-46DD-81AF-70645E830AA6}"/>
              </a:ext>
              <a:ext uri="{C183D7F6-B498-43B3-948B-1728B52AA6E4}">
                <adec:decorative xmlns:adec="http://schemas.microsoft.com/office/drawing/2017/decorative" val="1"/>
              </a:ext>
            </a:extLst>
          </p:cNvPr>
          <p:cNvSpPr/>
          <p:nvPr>
            <p:custDataLst>
              <p:tags r:id="rId604"/>
            </p:custDataLst>
          </p:nvPr>
        </p:nvSpPr>
        <p:spPr>
          <a:xfrm>
            <a:off x="747395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05" name="Rectangle 604">
            <a:extLst>
              <a:ext uri="{FF2B5EF4-FFF2-40B4-BE49-F238E27FC236}">
                <a16:creationId xmlns:a16="http://schemas.microsoft.com/office/drawing/2014/main" id="{BBD5DC7C-0043-48B2-9DE1-03D64B34B754}"/>
              </a:ext>
              <a:ext uri="{C183D7F6-B498-43B3-948B-1728B52AA6E4}">
                <adec:decorative xmlns:adec="http://schemas.microsoft.com/office/drawing/2017/decorative" val="1"/>
              </a:ext>
            </a:extLst>
          </p:cNvPr>
          <p:cNvSpPr/>
          <p:nvPr>
            <p:custDataLst>
              <p:tags r:id="rId605"/>
            </p:custDataLst>
          </p:nvPr>
        </p:nvSpPr>
        <p:spPr>
          <a:xfrm>
            <a:off x="756285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06" name="Rectangle 605">
            <a:extLst>
              <a:ext uri="{FF2B5EF4-FFF2-40B4-BE49-F238E27FC236}">
                <a16:creationId xmlns:a16="http://schemas.microsoft.com/office/drawing/2014/main" id="{11B86FD6-FEF9-4540-8B8D-7FB8F440CC6E}"/>
              </a:ext>
              <a:ext uri="{C183D7F6-B498-43B3-948B-1728B52AA6E4}">
                <adec:decorative xmlns:adec="http://schemas.microsoft.com/office/drawing/2017/decorative" val="1"/>
              </a:ext>
            </a:extLst>
          </p:cNvPr>
          <p:cNvSpPr/>
          <p:nvPr>
            <p:custDataLst>
              <p:tags r:id="rId606"/>
            </p:custDataLst>
          </p:nvPr>
        </p:nvSpPr>
        <p:spPr>
          <a:xfrm>
            <a:off x="7651750" y="3815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07" name="Rectangle 606">
            <a:extLst>
              <a:ext uri="{FF2B5EF4-FFF2-40B4-BE49-F238E27FC236}">
                <a16:creationId xmlns:a16="http://schemas.microsoft.com/office/drawing/2014/main" id="{04553CB7-92B2-4CF7-BECF-99D49035F1DA}"/>
              </a:ext>
              <a:ext uri="{C183D7F6-B498-43B3-948B-1728B52AA6E4}">
                <adec:decorative xmlns:adec="http://schemas.microsoft.com/office/drawing/2017/decorative" val="1"/>
              </a:ext>
            </a:extLst>
          </p:cNvPr>
          <p:cNvSpPr/>
          <p:nvPr>
            <p:custDataLst>
              <p:tags r:id="rId607"/>
            </p:custDataLst>
          </p:nvPr>
        </p:nvSpPr>
        <p:spPr>
          <a:xfrm>
            <a:off x="774065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08" name="Rectangle 607">
            <a:extLst>
              <a:ext uri="{FF2B5EF4-FFF2-40B4-BE49-F238E27FC236}">
                <a16:creationId xmlns:a16="http://schemas.microsoft.com/office/drawing/2014/main" id="{6B0C6B17-D23A-45EB-9907-6C37499497BF}"/>
              </a:ext>
              <a:ext uri="{C183D7F6-B498-43B3-948B-1728B52AA6E4}">
                <adec:decorative xmlns:adec="http://schemas.microsoft.com/office/drawing/2017/decorative" val="1"/>
              </a:ext>
            </a:extLst>
          </p:cNvPr>
          <p:cNvSpPr/>
          <p:nvPr>
            <p:custDataLst>
              <p:tags r:id="rId608"/>
            </p:custDataLst>
          </p:nvPr>
        </p:nvSpPr>
        <p:spPr>
          <a:xfrm>
            <a:off x="782955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09" name="Rectangle 608">
            <a:extLst>
              <a:ext uri="{FF2B5EF4-FFF2-40B4-BE49-F238E27FC236}">
                <a16:creationId xmlns:a16="http://schemas.microsoft.com/office/drawing/2014/main" id="{0FE3E852-6BAE-4E60-913E-54CAEE96D69F}"/>
              </a:ext>
              <a:ext uri="{C183D7F6-B498-43B3-948B-1728B52AA6E4}">
                <adec:decorative xmlns:adec="http://schemas.microsoft.com/office/drawing/2017/decorative" val="1"/>
              </a:ext>
            </a:extLst>
          </p:cNvPr>
          <p:cNvSpPr/>
          <p:nvPr>
            <p:custDataLst>
              <p:tags r:id="rId609"/>
            </p:custDataLst>
          </p:nvPr>
        </p:nvSpPr>
        <p:spPr>
          <a:xfrm>
            <a:off x="791845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10" name="Rectangle 609">
            <a:extLst>
              <a:ext uri="{FF2B5EF4-FFF2-40B4-BE49-F238E27FC236}">
                <a16:creationId xmlns:a16="http://schemas.microsoft.com/office/drawing/2014/main" id="{2213F99B-3934-4697-89F7-E6AAD7DAB777}"/>
              </a:ext>
              <a:ext uri="{C183D7F6-B498-43B3-948B-1728B52AA6E4}">
                <adec:decorative xmlns:adec="http://schemas.microsoft.com/office/drawing/2017/decorative" val="1"/>
              </a:ext>
            </a:extLst>
          </p:cNvPr>
          <p:cNvSpPr/>
          <p:nvPr>
            <p:custDataLst>
              <p:tags r:id="rId610"/>
            </p:custDataLst>
          </p:nvPr>
        </p:nvSpPr>
        <p:spPr>
          <a:xfrm>
            <a:off x="5340350" y="3903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11" name="Rectangle 610">
            <a:extLst>
              <a:ext uri="{FF2B5EF4-FFF2-40B4-BE49-F238E27FC236}">
                <a16:creationId xmlns:a16="http://schemas.microsoft.com/office/drawing/2014/main" id="{42FBCD72-47A8-47BD-93A0-1A4A0E5A2736}"/>
              </a:ext>
              <a:ext uri="{C183D7F6-B498-43B3-948B-1728B52AA6E4}">
                <adec:decorative xmlns:adec="http://schemas.microsoft.com/office/drawing/2017/decorative" val="1"/>
              </a:ext>
            </a:extLst>
          </p:cNvPr>
          <p:cNvSpPr/>
          <p:nvPr>
            <p:custDataLst>
              <p:tags r:id="rId611"/>
            </p:custDataLst>
          </p:nvPr>
        </p:nvSpPr>
        <p:spPr>
          <a:xfrm>
            <a:off x="5429250" y="3903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12" name="Rectangle 611">
            <a:extLst>
              <a:ext uri="{FF2B5EF4-FFF2-40B4-BE49-F238E27FC236}">
                <a16:creationId xmlns:a16="http://schemas.microsoft.com/office/drawing/2014/main" id="{D8339115-5989-478D-B21F-BDB41756C036}"/>
              </a:ext>
              <a:ext uri="{C183D7F6-B498-43B3-948B-1728B52AA6E4}">
                <adec:decorative xmlns:adec="http://schemas.microsoft.com/office/drawing/2017/decorative" val="1"/>
              </a:ext>
            </a:extLst>
          </p:cNvPr>
          <p:cNvSpPr/>
          <p:nvPr>
            <p:custDataLst>
              <p:tags r:id="rId612"/>
            </p:custDataLst>
          </p:nvPr>
        </p:nvSpPr>
        <p:spPr>
          <a:xfrm>
            <a:off x="5518150" y="3903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13" name="Rectangle 612">
            <a:extLst>
              <a:ext uri="{FF2B5EF4-FFF2-40B4-BE49-F238E27FC236}">
                <a16:creationId xmlns:a16="http://schemas.microsoft.com/office/drawing/2014/main" id="{30B336C4-F60D-48D4-89B0-A234112DBFEF}"/>
              </a:ext>
              <a:ext uri="{C183D7F6-B498-43B3-948B-1728B52AA6E4}">
                <adec:decorative xmlns:adec="http://schemas.microsoft.com/office/drawing/2017/decorative" val="1"/>
              </a:ext>
            </a:extLst>
          </p:cNvPr>
          <p:cNvSpPr/>
          <p:nvPr>
            <p:custDataLst>
              <p:tags r:id="rId613"/>
            </p:custDataLst>
          </p:nvPr>
        </p:nvSpPr>
        <p:spPr>
          <a:xfrm>
            <a:off x="5607050" y="3903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14" name="Rectangle 613">
            <a:extLst>
              <a:ext uri="{FF2B5EF4-FFF2-40B4-BE49-F238E27FC236}">
                <a16:creationId xmlns:a16="http://schemas.microsoft.com/office/drawing/2014/main" id="{4B3C91CA-8CBC-4BDA-AD18-97CF624E3BCA}"/>
              </a:ext>
              <a:ext uri="{C183D7F6-B498-43B3-948B-1728B52AA6E4}">
                <adec:decorative xmlns:adec="http://schemas.microsoft.com/office/drawing/2017/decorative" val="1"/>
              </a:ext>
            </a:extLst>
          </p:cNvPr>
          <p:cNvSpPr/>
          <p:nvPr>
            <p:custDataLst>
              <p:tags r:id="rId614"/>
            </p:custDataLst>
          </p:nvPr>
        </p:nvSpPr>
        <p:spPr>
          <a:xfrm>
            <a:off x="5695950" y="3903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15" name="Rectangle 614">
            <a:extLst>
              <a:ext uri="{FF2B5EF4-FFF2-40B4-BE49-F238E27FC236}">
                <a16:creationId xmlns:a16="http://schemas.microsoft.com/office/drawing/2014/main" id="{C68AE37B-8AC2-4DA6-8EC8-08642C1008E3}"/>
              </a:ext>
              <a:ext uri="{C183D7F6-B498-43B3-948B-1728B52AA6E4}">
                <adec:decorative xmlns:adec="http://schemas.microsoft.com/office/drawing/2017/decorative" val="1"/>
              </a:ext>
            </a:extLst>
          </p:cNvPr>
          <p:cNvSpPr/>
          <p:nvPr>
            <p:custDataLst>
              <p:tags r:id="rId615"/>
            </p:custDataLst>
          </p:nvPr>
        </p:nvSpPr>
        <p:spPr>
          <a:xfrm>
            <a:off x="5784850" y="3903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16" name="Rectangle 615">
            <a:extLst>
              <a:ext uri="{FF2B5EF4-FFF2-40B4-BE49-F238E27FC236}">
                <a16:creationId xmlns:a16="http://schemas.microsoft.com/office/drawing/2014/main" id="{B3968F32-CD94-4039-B1F6-6DB730E27709}"/>
              </a:ext>
              <a:ext uri="{C183D7F6-B498-43B3-948B-1728B52AA6E4}">
                <adec:decorative xmlns:adec="http://schemas.microsoft.com/office/drawing/2017/decorative" val="1"/>
              </a:ext>
            </a:extLst>
          </p:cNvPr>
          <p:cNvSpPr/>
          <p:nvPr>
            <p:custDataLst>
              <p:tags r:id="rId616"/>
            </p:custDataLst>
          </p:nvPr>
        </p:nvSpPr>
        <p:spPr>
          <a:xfrm>
            <a:off x="5873750" y="3903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17" name="Rectangle 616">
            <a:extLst>
              <a:ext uri="{FF2B5EF4-FFF2-40B4-BE49-F238E27FC236}">
                <a16:creationId xmlns:a16="http://schemas.microsoft.com/office/drawing/2014/main" id="{43EF8AB1-33A8-4232-B577-FFB4DE314750}"/>
              </a:ext>
              <a:ext uri="{C183D7F6-B498-43B3-948B-1728B52AA6E4}">
                <adec:decorative xmlns:adec="http://schemas.microsoft.com/office/drawing/2017/decorative" val="1"/>
              </a:ext>
            </a:extLst>
          </p:cNvPr>
          <p:cNvSpPr/>
          <p:nvPr>
            <p:custDataLst>
              <p:tags r:id="rId617"/>
            </p:custDataLst>
          </p:nvPr>
        </p:nvSpPr>
        <p:spPr>
          <a:xfrm>
            <a:off x="5962650" y="3903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18" name="Rectangle 617">
            <a:extLst>
              <a:ext uri="{FF2B5EF4-FFF2-40B4-BE49-F238E27FC236}">
                <a16:creationId xmlns:a16="http://schemas.microsoft.com/office/drawing/2014/main" id="{EE172863-12A1-476B-AE9E-063F5F32AFEB}"/>
              </a:ext>
              <a:ext uri="{C183D7F6-B498-43B3-948B-1728B52AA6E4}">
                <adec:decorative xmlns:adec="http://schemas.microsoft.com/office/drawing/2017/decorative" val="1"/>
              </a:ext>
            </a:extLst>
          </p:cNvPr>
          <p:cNvSpPr/>
          <p:nvPr>
            <p:custDataLst>
              <p:tags r:id="rId618"/>
            </p:custDataLst>
          </p:nvPr>
        </p:nvSpPr>
        <p:spPr>
          <a:xfrm>
            <a:off x="6051550" y="3903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19" name="Rectangle 618">
            <a:extLst>
              <a:ext uri="{FF2B5EF4-FFF2-40B4-BE49-F238E27FC236}">
                <a16:creationId xmlns:a16="http://schemas.microsoft.com/office/drawing/2014/main" id="{C35EBA07-F1E9-4100-B25C-34854CB777DE}"/>
              </a:ext>
              <a:ext uri="{C183D7F6-B498-43B3-948B-1728B52AA6E4}">
                <adec:decorative xmlns:adec="http://schemas.microsoft.com/office/drawing/2017/decorative" val="1"/>
              </a:ext>
            </a:extLst>
          </p:cNvPr>
          <p:cNvSpPr/>
          <p:nvPr>
            <p:custDataLst>
              <p:tags r:id="rId619"/>
            </p:custDataLst>
          </p:nvPr>
        </p:nvSpPr>
        <p:spPr>
          <a:xfrm>
            <a:off x="6140450" y="3903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20" name="Rectangle 619">
            <a:extLst>
              <a:ext uri="{FF2B5EF4-FFF2-40B4-BE49-F238E27FC236}">
                <a16:creationId xmlns:a16="http://schemas.microsoft.com/office/drawing/2014/main" id="{5DD9241E-31D3-4123-A36C-B84FA3019921}"/>
              </a:ext>
              <a:ext uri="{C183D7F6-B498-43B3-948B-1728B52AA6E4}">
                <adec:decorative xmlns:adec="http://schemas.microsoft.com/office/drawing/2017/decorative" val="1"/>
              </a:ext>
            </a:extLst>
          </p:cNvPr>
          <p:cNvSpPr/>
          <p:nvPr>
            <p:custDataLst>
              <p:tags r:id="rId620"/>
            </p:custDataLst>
          </p:nvPr>
        </p:nvSpPr>
        <p:spPr>
          <a:xfrm>
            <a:off x="6229350" y="3903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21" name="Rectangle 620">
            <a:extLst>
              <a:ext uri="{FF2B5EF4-FFF2-40B4-BE49-F238E27FC236}">
                <a16:creationId xmlns:a16="http://schemas.microsoft.com/office/drawing/2014/main" id="{4C6D837A-37E1-432B-888B-A680116F2D7A}"/>
              </a:ext>
              <a:ext uri="{C183D7F6-B498-43B3-948B-1728B52AA6E4}">
                <adec:decorative xmlns:adec="http://schemas.microsoft.com/office/drawing/2017/decorative" val="1"/>
              </a:ext>
            </a:extLst>
          </p:cNvPr>
          <p:cNvSpPr/>
          <p:nvPr>
            <p:custDataLst>
              <p:tags r:id="rId621"/>
            </p:custDataLst>
          </p:nvPr>
        </p:nvSpPr>
        <p:spPr>
          <a:xfrm>
            <a:off x="6318250" y="3903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22" name="Rectangle 621">
            <a:extLst>
              <a:ext uri="{FF2B5EF4-FFF2-40B4-BE49-F238E27FC236}">
                <a16:creationId xmlns:a16="http://schemas.microsoft.com/office/drawing/2014/main" id="{0BB18887-BB59-43D9-9B42-9AB4930A4F70}"/>
              </a:ext>
              <a:ext uri="{C183D7F6-B498-43B3-948B-1728B52AA6E4}">
                <adec:decorative xmlns:adec="http://schemas.microsoft.com/office/drawing/2017/decorative" val="1"/>
              </a:ext>
            </a:extLst>
          </p:cNvPr>
          <p:cNvSpPr/>
          <p:nvPr>
            <p:custDataLst>
              <p:tags r:id="rId622"/>
            </p:custDataLst>
          </p:nvPr>
        </p:nvSpPr>
        <p:spPr>
          <a:xfrm>
            <a:off x="6407150" y="3903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23" name="Rectangle 622">
            <a:extLst>
              <a:ext uri="{FF2B5EF4-FFF2-40B4-BE49-F238E27FC236}">
                <a16:creationId xmlns:a16="http://schemas.microsoft.com/office/drawing/2014/main" id="{9F8C9383-BE6E-4B0C-A712-5E58A0447F09}"/>
              </a:ext>
              <a:ext uri="{C183D7F6-B498-43B3-948B-1728B52AA6E4}">
                <adec:decorative xmlns:adec="http://schemas.microsoft.com/office/drawing/2017/decorative" val="1"/>
              </a:ext>
            </a:extLst>
          </p:cNvPr>
          <p:cNvSpPr/>
          <p:nvPr>
            <p:custDataLst>
              <p:tags r:id="rId623"/>
            </p:custDataLst>
          </p:nvPr>
        </p:nvSpPr>
        <p:spPr>
          <a:xfrm>
            <a:off x="6496050" y="3903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24" name="Rectangle 623">
            <a:extLst>
              <a:ext uri="{FF2B5EF4-FFF2-40B4-BE49-F238E27FC236}">
                <a16:creationId xmlns:a16="http://schemas.microsoft.com/office/drawing/2014/main" id="{CE91E8FA-C2A7-4F1D-968D-2105E58CA20B}"/>
              </a:ext>
              <a:ext uri="{C183D7F6-B498-43B3-948B-1728B52AA6E4}">
                <adec:decorative xmlns:adec="http://schemas.microsoft.com/office/drawing/2017/decorative" val="1"/>
              </a:ext>
            </a:extLst>
          </p:cNvPr>
          <p:cNvSpPr/>
          <p:nvPr>
            <p:custDataLst>
              <p:tags r:id="rId624"/>
            </p:custDataLst>
          </p:nvPr>
        </p:nvSpPr>
        <p:spPr>
          <a:xfrm>
            <a:off x="6584950" y="3903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25" name="Rectangle 624">
            <a:extLst>
              <a:ext uri="{FF2B5EF4-FFF2-40B4-BE49-F238E27FC236}">
                <a16:creationId xmlns:a16="http://schemas.microsoft.com/office/drawing/2014/main" id="{7C70F125-063C-4161-A72B-9965DAECAD4E}"/>
              </a:ext>
              <a:ext uri="{C183D7F6-B498-43B3-948B-1728B52AA6E4}">
                <adec:decorative xmlns:adec="http://schemas.microsoft.com/office/drawing/2017/decorative" val="1"/>
              </a:ext>
            </a:extLst>
          </p:cNvPr>
          <p:cNvSpPr/>
          <p:nvPr>
            <p:custDataLst>
              <p:tags r:id="rId625"/>
            </p:custDataLst>
          </p:nvPr>
        </p:nvSpPr>
        <p:spPr>
          <a:xfrm>
            <a:off x="6673850" y="3903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26" name="Rectangle 625">
            <a:extLst>
              <a:ext uri="{FF2B5EF4-FFF2-40B4-BE49-F238E27FC236}">
                <a16:creationId xmlns:a16="http://schemas.microsoft.com/office/drawing/2014/main" id="{5C3D9450-E097-4E59-B8CB-D61DECC34B06}"/>
              </a:ext>
              <a:ext uri="{C183D7F6-B498-43B3-948B-1728B52AA6E4}">
                <adec:decorative xmlns:adec="http://schemas.microsoft.com/office/drawing/2017/decorative" val="1"/>
              </a:ext>
            </a:extLst>
          </p:cNvPr>
          <p:cNvSpPr/>
          <p:nvPr>
            <p:custDataLst>
              <p:tags r:id="rId626"/>
            </p:custDataLst>
          </p:nvPr>
        </p:nvSpPr>
        <p:spPr>
          <a:xfrm>
            <a:off x="6762750" y="3903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27" name="Rectangle 626">
            <a:extLst>
              <a:ext uri="{FF2B5EF4-FFF2-40B4-BE49-F238E27FC236}">
                <a16:creationId xmlns:a16="http://schemas.microsoft.com/office/drawing/2014/main" id="{6F28D157-1869-437B-B570-1D4787A5EC73}"/>
              </a:ext>
              <a:ext uri="{C183D7F6-B498-43B3-948B-1728B52AA6E4}">
                <adec:decorative xmlns:adec="http://schemas.microsoft.com/office/drawing/2017/decorative" val="1"/>
              </a:ext>
            </a:extLst>
          </p:cNvPr>
          <p:cNvSpPr/>
          <p:nvPr>
            <p:custDataLst>
              <p:tags r:id="rId627"/>
            </p:custDataLst>
          </p:nvPr>
        </p:nvSpPr>
        <p:spPr>
          <a:xfrm>
            <a:off x="6851650" y="3903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28" name="Rectangle 627">
            <a:extLst>
              <a:ext uri="{FF2B5EF4-FFF2-40B4-BE49-F238E27FC236}">
                <a16:creationId xmlns:a16="http://schemas.microsoft.com/office/drawing/2014/main" id="{A504FBE4-189E-416B-94F8-E4183D0FD00D}"/>
              </a:ext>
              <a:ext uri="{C183D7F6-B498-43B3-948B-1728B52AA6E4}">
                <adec:decorative xmlns:adec="http://schemas.microsoft.com/office/drawing/2017/decorative" val="1"/>
              </a:ext>
            </a:extLst>
          </p:cNvPr>
          <p:cNvSpPr/>
          <p:nvPr>
            <p:custDataLst>
              <p:tags r:id="rId628"/>
            </p:custDataLst>
          </p:nvPr>
        </p:nvSpPr>
        <p:spPr>
          <a:xfrm>
            <a:off x="6940550" y="3903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29" name="Rectangle 628">
            <a:extLst>
              <a:ext uri="{FF2B5EF4-FFF2-40B4-BE49-F238E27FC236}">
                <a16:creationId xmlns:a16="http://schemas.microsoft.com/office/drawing/2014/main" id="{DDDF48CD-4260-4CE7-8799-A6EE04254CE3}"/>
              </a:ext>
              <a:ext uri="{C183D7F6-B498-43B3-948B-1728B52AA6E4}">
                <adec:decorative xmlns:adec="http://schemas.microsoft.com/office/drawing/2017/decorative" val="1"/>
              </a:ext>
            </a:extLst>
          </p:cNvPr>
          <p:cNvSpPr/>
          <p:nvPr>
            <p:custDataLst>
              <p:tags r:id="rId629"/>
            </p:custDataLst>
          </p:nvPr>
        </p:nvSpPr>
        <p:spPr>
          <a:xfrm>
            <a:off x="7029450" y="3903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30" name="Rectangle 629">
            <a:extLst>
              <a:ext uri="{FF2B5EF4-FFF2-40B4-BE49-F238E27FC236}">
                <a16:creationId xmlns:a16="http://schemas.microsoft.com/office/drawing/2014/main" id="{EBF3EC59-3FC4-4A32-994D-8296CA72BEFB}"/>
              </a:ext>
              <a:ext uri="{C183D7F6-B498-43B3-948B-1728B52AA6E4}">
                <adec:decorative xmlns:adec="http://schemas.microsoft.com/office/drawing/2017/decorative" val="1"/>
              </a:ext>
            </a:extLst>
          </p:cNvPr>
          <p:cNvSpPr/>
          <p:nvPr>
            <p:custDataLst>
              <p:tags r:id="rId630"/>
            </p:custDataLst>
          </p:nvPr>
        </p:nvSpPr>
        <p:spPr>
          <a:xfrm>
            <a:off x="7118350" y="3903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31" name="Rectangle 630">
            <a:extLst>
              <a:ext uri="{FF2B5EF4-FFF2-40B4-BE49-F238E27FC236}">
                <a16:creationId xmlns:a16="http://schemas.microsoft.com/office/drawing/2014/main" id="{D0153D55-BC17-46EE-B424-9EFA9E4E0EF8}"/>
              </a:ext>
              <a:ext uri="{C183D7F6-B498-43B3-948B-1728B52AA6E4}">
                <adec:decorative xmlns:adec="http://schemas.microsoft.com/office/drawing/2017/decorative" val="1"/>
              </a:ext>
            </a:extLst>
          </p:cNvPr>
          <p:cNvSpPr/>
          <p:nvPr>
            <p:custDataLst>
              <p:tags r:id="rId631"/>
            </p:custDataLst>
          </p:nvPr>
        </p:nvSpPr>
        <p:spPr>
          <a:xfrm>
            <a:off x="7207250" y="3903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32" name="Rectangle 631">
            <a:extLst>
              <a:ext uri="{FF2B5EF4-FFF2-40B4-BE49-F238E27FC236}">
                <a16:creationId xmlns:a16="http://schemas.microsoft.com/office/drawing/2014/main" id="{2ACB78D2-B62B-40F1-B195-9528E3AEE218}"/>
              </a:ext>
              <a:ext uri="{C183D7F6-B498-43B3-948B-1728B52AA6E4}">
                <adec:decorative xmlns:adec="http://schemas.microsoft.com/office/drawing/2017/decorative" val="1"/>
              </a:ext>
            </a:extLst>
          </p:cNvPr>
          <p:cNvSpPr/>
          <p:nvPr>
            <p:custDataLst>
              <p:tags r:id="rId632"/>
            </p:custDataLst>
          </p:nvPr>
        </p:nvSpPr>
        <p:spPr>
          <a:xfrm>
            <a:off x="7296150" y="3903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33" name="Rectangle 632">
            <a:extLst>
              <a:ext uri="{FF2B5EF4-FFF2-40B4-BE49-F238E27FC236}">
                <a16:creationId xmlns:a16="http://schemas.microsoft.com/office/drawing/2014/main" id="{2E2BF46A-6371-49FE-B818-35AB31E21E14}"/>
              </a:ext>
              <a:ext uri="{C183D7F6-B498-43B3-948B-1728B52AA6E4}">
                <adec:decorative xmlns:adec="http://schemas.microsoft.com/office/drawing/2017/decorative" val="1"/>
              </a:ext>
            </a:extLst>
          </p:cNvPr>
          <p:cNvSpPr/>
          <p:nvPr>
            <p:custDataLst>
              <p:tags r:id="rId633"/>
            </p:custDataLst>
          </p:nvPr>
        </p:nvSpPr>
        <p:spPr>
          <a:xfrm>
            <a:off x="7385050" y="3903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34" name="Rectangle 633">
            <a:extLst>
              <a:ext uri="{FF2B5EF4-FFF2-40B4-BE49-F238E27FC236}">
                <a16:creationId xmlns:a16="http://schemas.microsoft.com/office/drawing/2014/main" id="{D5E77680-2677-4649-8BFE-66C7DB6393F4}"/>
              </a:ext>
              <a:ext uri="{C183D7F6-B498-43B3-948B-1728B52AA6E4}">
                <adec:decorative xmlns:adec="http://schemas.microsoft.com/office/drawing/2017/decorative" val="1"/>
              </a:ext>
            </a:extLst>
          </p:cNvPr>
          <p:cNvSpPr/>
          <p:nvPr>
            <p:custDataLst>
              <p:tags r:id="rId634"/>
            </p:custDataLst>
          </p:nvPr>
        </p:nvSpPr>
        <p:spPr>
          <a:xfrm>
            <a:off x="7473950" y="3903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35" name="Rectangle 634">
            <a:extLst>
              <a:ext uri="{FF2B5EF4-FFF2-40B4-BE49-F238E27FC236}">
                <a16:creationId xmlns:a16="http://schemas.microsoft.com/office/drawing/2014/main" id="{89E4B918-319F-4E1E-997A-B9DD634E28C6}"/>
              </a:ext>
              <a:ext uri="{C183D7F6-B498-43B3-948B-1728B52AA6E4}">
                <adec:decorative xmlns:adec="http://schemas.microsoft.com/office/drawing/2017/decorative" val="1"/>
              </a:ext>
            </a:extLst>
          </p:cNvPr>
          <p:cNvSpPr/>
          <p:nvPr>
            <p:custDataLst>
              <p:tags r:id="rId635"/>
            </p:custDataLst>
          </p:nvPr>
        </p:nvSpPr>
        <p:spPr>
          <a:xfrm>
            <a:off x="7562850" y="3903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36" name="Rectangle 635">
            <a:extLst>
              <a:ext uri="{FF2B5EF4-FFF2-40B4-BE49-F238E27FC236}">
                <a16:creationId xmlns:a16="http://schemas.microsoft.com/office/drawing/2014/main" id="{C1F49EB6-DE1B-4E74-91E2-291DD6C70836}"/>
              </a:ext>
              <a:ext uri="{C183D7F6-B498-43B3-948B-1728B52AA6E4}">
                <adec:decorative xmlns:adec="http://schemas.microsoft.com/office/drawing/2017/decorative" val="1"/>
              </a:ext>
            </a:extLst>
          </p:cNvPr>
          <p:cNvSpPr/>
          <p:nvPr>
            <p:custDataLst>
              <p:tags r:id="rId636"/>
            </p:custDataLst>
          </p:nvPr>
        </p:nvSpPr>
        <p:spPr>
          <a:xfrm>
            <a:off x="7651750" y="3903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37" name="Rectangle 636">
            <a:extLst>
              <a:ext uri="{FF2B5EF4-FFF2-40B4-BE49-F238E27FC236}">
                <a16:creationId xmlns:a16="http://schemas.microsoft.com/office/drawing/2014/main" id="{3701572E-03A1-48BD-ABAE-8D6ADDCE89AA}"/>
              </a:ext>
              <a:ext uri="{C183D7F6-B498-43B3-948B-1728B52AA6E4}">
                <adec:decorative xmlns:adec="http://schemas.microsoft.com/office/drawing/2017/decorative" val="1"/>
              </a:ext>
            </a:extLst>
          </p:cNvPr>
          <p:cNvSpPr/>
          <p:nvPr>
            <p:custDataLst>
              <p:tags r:id="rId637"/>
            </p:custDataLst>
          </p:nvPr>
        </p:nvSpPr>
        <p:spPr>
          <a:xfrm>
            <a:off x="7740650" y="3903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38" name="Rectangle 637">
            <a:extLst>
              <a:ext uri="{FF2B5EF4-FFF2-40B4-BE49-F238E27FC236}">
                <a16:creationId xmlns:a16="http://schemas.microsoft.com/office/drawing/2014/main" id="{F070F9D5-BB74-467D-96E6-E77A0285FB2A}"/>
              </a:ext>
              <a:ext uri="{C183D7F6-B498-43B3-948B-1728B52AA6E4}">
                <adec:decorative xmlns:adec="http://schemas.microsoft.com/office/drawing/2017/decorative" val="1"/>
              </a:ext>
            </a:extLst>
          </p:cNvPr>
          <p:cNvSpPr/>
          <p:nvPr>
            <p:custDataLst>
              <p:tags r:id="rId638"/>
            </p:custDataLst>
          </p:nvPr>
        </p:nvSpPr>
        <p:spPr>
          <a:xfrm>
            <a:off x="7829550" y="3903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39" name="Rectangle 638">
            <a:extLst>
              <a:ext uri="{FF2B5EF4-FFF2-40B4-BE49-F238E27FC236}">
                <a16:creationId xmlns:a16="http://schemas.microsoft.com/office/drawing/2014/main" id="{38E1CD5C-B045-43EC-9D5A-6E39D8A1AF7B}"/>
              </a:ext>
              <a:ext uri="{C183D7F6-B498-43B3-948B-1728B52AA6E4}">
                <adec:decorative xmlns:adec="http://schemas.microsoft.com/office/drawing/2017/decorative" val="1"/>
              </a:ext>
            </a:extLst>
          </p:cNvPr>
          <p:cNvSpPr/>
          <p:nvPr>
            <p:custDataLst>
              <p:tags r:id="rId639"/>
            </p:custDataLst>
          </p:nvPr>
        </p:nvSpPr>
        <p:spPr>
          <a:xfrm>
            <a:off x="7918450" y="3903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40" name="Rectangle 639">
            <a:extLst>
              <a:ext uri="{FF2B5EF4-FFF2-40B4-BE49-F238E27FC236}">
                <a16:creationId xmlns:a16="http://schemas.microsoft.com/office/drawing/2014/main" id="{C60995FB-F459-4E6E-A795-AF49EE34252A}"/>
              </a:ext>
              <a:ext uri="{C183D7F6-B498-43B3-948B-1728B52AA6E4}">
                <adec:decorative xmlns:adec="http://schemas.microsoft.com/office/drawing/2017/decorative" val="1"/>
              </a:ext>
            </a:extLst>
          </p:cNvPr>
          <p:cNvSpPr/>
          <p:nvPr>
            <p:custDataLst>
              <p:tags r:id="rId640"/>
            </p:custDataLst>
          </p:nvPr>
        </p:nvSpPr>
        <p:spPr>
          <a:xfrm>
            <a:off x="5340350" y="3992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41" name="Rectangle 640">
            <a:extLst>
              <a:ext uri="{FF2B5EF4-FFF2-40B4-BE49-F238E27FC236}">
                <a16:creationId xmlns:a16="http://schemas.microsoft.com/office/drawing/2014/main" id="{F2CC4A12-A980-4B1E-8F76-6468FFC3DC30}"/>
              </a:ext>
              <a:ext uri="{C183D7F6-B498-43B3-948B-1728B52AA6E4}">
                <adec:decorative xmlns:adec="http://schemas.microsoft.com/office/drawing/2017/decorative" val="1"/>
              </a:ext>
            </a:extLst>
          </p:cNvPr>
          <p:cNvSpPr/>
          <p:nvPr>
            <p:custDataLst>
              <p:tags r:id="rId641"/>
            </p:custDataLst>
          </p:nvPr>
        </p:nvSpPr>
        <p:spPr>
          <a:xfrm>
            <a:off x="5429250" y="3992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42" name="Rectangle 641">
            <a:extLst>
              <a:ext uri="{FF2B5EF4-FFF2-40B4-BE49-F238E27FC236}">
                <a16:creationId xmlns:a16="http://schemas.microsoft.com/office/drawing/2014/main" id="{B2F9350D-B58B-42F4-BD4E-B3D03EAAC159}"/>
              </a:ext>
              <a:ext uri="{C183D7F6-B498-43B3-948B-1728B52AA6E4}">
                <adec:decorative xmlns:adec="http://schemas.microsoft.com/office/drawing/2017/decorative" val="1"/>
              </a:ext>
            </a:extLst>
          </p:cNvPr>
          <p:cNvSpPr/>
          <p:nvPr>
            <p:custDataLst>
              <p:tags r:id="rId642"/>
            </p:custDataLst>
          </p:nvPr>
        </p:nvSpPr>
        <p:spPr>
          <a:xfrm>
            <a:off x="5518150" y="3992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43" name="Rectangle 642">
            <a:extLst>
              <a:ext uri="{FF2B5EF4-FFF2-40B4-BE49-F238E27FC236}">
                <a16:creationId xmlns:a16="http://schemas.microsoft.com/office/drawing/2014/main" id="{60FDABDB-1208-48A2-A698-DA27783A9D70}"/>
              </a:ext>
              <a:ext uri="{C183D7F6-B498-43B3-948B-1728B52AA6E4}">
                <adec:decorative xmlns:adec="http://schemas.microsoft.com/office/drawing/2017/decorative" val="1"/>
              </a:ext>
            </a:extLst>
          </p:cNvPr>
          <p:cNvSpPr/>
          <p:nvPr>
            <p:custDataLst>
              <p:tags r:id="rId643"/>
            </p:custDataLst>
          </p:nvPr>
        </p:nvSpPr>
        <p:spPr>
          <a:xfrm>
            <a:off x="5607050" y="3992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44" name="Rectangle 643">
            <a:extLst>
              <a:ext uri="{FF2B5EF4-FFF2-40B4-BE49-F238E27FC236}">
                <a16:creationId xmlns:a16="http://schemas.microsoft.com/office/drawing/2014/main" id="{BA5ED241-E488-47A9-B008-744A43EA0573}"/>
              </a:ext>
              <a:ext uri="{C183D7F6-B498-43B3-948B-1728B52AA6E4}">
                <adec:decorative xmlns:adec="http://schemas.microsoft.com/office/drawing/2017/decorative" val="1"/>
              </a:ext>
            </a:extLst>
          </p:cNvPr>
          <p:cNvSpPr/>
          <p:nvPr>
            <p:custDataLst>
              <p:tags r:id="rId644"/>
            </p:custDataLst>
          </p:nvPr>
        </p:nvSpPr>
        <p:spPr>
          <a:xfrm>
            <a:off x="5695950" y="3992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45" name="Rectangle 644">
            <a:extLst>
              <a:ext uri="{FF2B5EF4-FFF2-40B4-BE49-F238E27FC236}">
                <a16:creationId xmlns:a16="http://schemas.microsoft.com/office/drawing/2014/main" id="{C9F094CC-C28A-499D-BDCD-2A07A2756B01}"/>
              </a:ext>
              <a:ext uri="{C183D7F6-B498-43B3-948B-1728B52AA6E4}">
                <adec:decorative xmlns:adec="http://schemas.microsoft.com/office/drawing/2017/decorative" val="1"/>
              </a:ext>
            </a:extLst>
          </p:cNvPr>
          <p:cNvSpPr/>
          <p:nvPr>
            <p:custDataLst>
              <p:tags r:id="rId645"/>
            </p:custDataLst>
          </p:nvPr>
        </p:nvSpPr>
        <p:spPr>
          <a:xfrm>
            <a:off x="5784850" y="3992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46" name="Rectangle 645">
            <a:extLst>
              <a:ext uri="{FF2B5EF4-FFF2-40B4-BE49-F238E27FC236}">
                <a16:creationId xmlns:a16="http://schemas.microsoft.com/office/drawing/2014/main" id="{5A8DAD5E-8B8D-431F-B438-68E9233E7E77}"/>
              </a:ext>
              <a:ext uri="{C183D7F6-B498-43B3-948B-1728B52AA6E4}">
                <adec:decorative xmlns:adec="http://schemas.microsoft.com/office/drawing/2017/decorative" val="1"/>
              </a:ext>
            </a:extLst>
          </p:cNvPr>
          <p:cNvSpPr/>
          <p:nvPr>
            <p:custDataLst>
              <p:tags r:id="rId646"/>
            </p:custDataLst>
          </p:nvPr>
        </p:nvSpPr>
        <p:spPr>
          <a:xfrm>
            <a:off x="5873750" y="3992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47" name="Rectangle 646">
            <a:extLst>
              <a:ext uri="{FF2B5EF4-FFF2-40B4-BE49-F238E27FC236}">
                <a16:creationId xmlns:a16="http://schemas.microsoft.com/office/drawing/2014/main" id="{9A9D63DE-8546-406D-889B-EAA0456AF42E}"/>
              </a:ext>
              <a:ext uri="{C183D7F6-B498-43B3-948B-1728B52AA6E4}">
                <adec:decorative xmlns:adec="http://schemas.microsoft.com/office/drawing/2017/decorative" val="1"/>
              </a:ext>
            </a:extLst>
          </p:cNvPr>
          <p:cNvSpPr/>
          <p:nvPr>
            <p:custDataLst>
              <p:tags r:id="rId647"/>
            </p:custDataLst>
          </p:nvPr>
        </p:nvSpPr>
        <p:spPr>
          <a:xfrm>
            <a:off x="5962650" y="3992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48" name="Rectangle 647">
            <a:extLst>
              <a:ext uri="{FF2B5EF4-FFF2-40B4-BE49-F238E27FC236}">
                <a16:creationId xmlns:a16="http://schemas.microsoft.com/office/drawing/2014/main" id="{710EDBC2-CB65-4FDE-B4C7-F6FA1E1664B0}"/>
              </a:ext>
              <a:ext uri="{C183D7F6-B498-43B3-948B-1728B52AA6E4}">
                <adec:decorative xmlns:adec="http://schemas.microsoft.com/office/drawing/2017/decorative" val="1"/>
              </a:ext>
            </a:extLst>
          </p:cNvPr>
          <p:cNvSpPr/>
          <p:nvPr>
            <p:custDataLst>
              <p:tags r:id="rId648"/>
            </p:custDataLst>
          </p:nvPr>
        </p:nvSpPr>
        <p:spPr>
          <a:xfrm>
            <a:off x="6051550" y="3992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49" name="Rectangle 648">
            <a:extLst>
              <a:ext uri="{FF2B5EF4-FFF2-40B4-BE49-F238E27FC236}">
                <a16:creationId xmlns:a16="http://schemas.microsoft.com/office/drawing/2014/main" id="{E529C6A7-A323-446B-B135-41D294AB88D5}"/>
              </a:ext>
              <a:ext uri="{C183D7F6-B498-43B3-948B-1728B52AA6E4}">
                <adec:decorative xmlns:adec="http://schemas.microsoft.com/office/drawing/2017/decorative" val="1"/>
              </a:ext>
            </a:extLst>
          </p:cNvPr>
          <p:cNvSpPr/>
          <p:nvPr>
            <p:custDataLst>
              <p:tags r:id="rId649"/>
            </p:custDataLst>
          </p:nvPr>
        </p:nvSpPr>
        <p:spPr>
          <a:xfrm>
            <a:off x="6140450" y="3992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50" name="Rectangle 649">
            <a:extLst>
              <a:ext uri="{FF2B5EF4-FFF2-40B4-BE49-F238E27FC236}">
                <a16:creationId xmlns:a16="http://schemas.microsoft.com/office/drawing/2014/main" id="{27585872-6FE5-491F-9553-3C226A1F15E6}"/>
              </a:ext>
              <a:ext uri="{C183D7F6-B498-43B3-948B-1728B52AA6E4}">
                <adec:decorative xmlns:adec="http://schemas.microsoft.com/office/drawing/2017/decorative" val="1"/>
              </a:ext>
            </a:extLst>
          </p:cNvPr>
          <p:cNvSpPr/>
          <p:nvPr>
            <p:custDataLst>
              <p:tags r:id="rId650"/>
            </p:custDataLst>
          </p:nvPr>
        </p:nvSpPr>
        <p:spPr>
          <a:xfrm>
            <a:off x="6229350" y="3992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51" name="Rectangle 650">
            <a:extLst>
              <a:ext uri="{FF2B5EF4-FFF2-40B4-BE49-F238E27FC236}">
                <a16:creationId xmlns:a16="http://schemas.microsoft.com/office/drawing/2014/main" id="{CDC9DF0E-D481-4917-B645-2CF123F390F2}"/>
              </a:ext>
              <a:ext uri="{C183D7F6-B498-43B3-948B-1728B52AA6E4}">
                <adec:decorative xmlns:adec="http://schemas.microsoft.com/office/drawing/2017/decorative" val="1"/>
              </a:ext>
            </a:extLst>
          </p:cNvPr>
          <p:cNvSpPr/>
          <p:nvPr>
            <p:custDataLst>
              <p:tags r:id="rId651"/>
            </p:custDataLst>
          </p:nvPr>
        </p:nvSpPr>
        <p:spPr>
          <a:xfrm>
            <a:off x="6318250" y="3992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52" name="Rectangle 651">
            <a:extLst>
              <a:ext uri="{FF2B5EF4-FFF2-40B4-BE49-F238E27FC236}">
                <a16:creationId xmlns:a16="http://schemas.microsoft.com/office/drawing/2014/main" id="{C610E84A-B587-4BE6-80A2-64B4E893D41D}"/>
              </a:ext>
              <a:ext uri="{C183D7F6-B498-43B3-948B-1728B52AA6E4}">
                <adec:decorative xmlns:adec="http://schemas.microsoft.com/office/drawing/2017/decorative" val="1"/>
              </a:ext>
            </a:extLst>
          </p:cNvPr>
          <p:cNvSpPr/>
          <p:nvPr>
            <p:custDataLst>
              <p:tags r:id="rId652"/>
            </p:custDataLst>
          </p:nvPr>
        </p:nvSpPr>
        <p:spPr>
          <a:xfrm>
            <a:off x="6407150" y="3992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53" name="Rectangle 652">
            <a:extLst>
              <a:ext uri="{FF2B5EF4-FFF2-40B4-BE49-F238E27FC236}">
                <a16:creationId xmlns:a16="http://schemas.microsoft.com/office/drawing/2014/main" id="{7726C1C1-70FD-4E40-B23B-27E2C8265CEA}"/>
              </a:ext>
              <a:ext uri="{C183D7F6-B498-43B3-948B-1728B52AA6E4}">
                <adec:decorative xmlns:adec="http://schemas.microsoft.com/office/drawing/2017/decorative" val="1"/>
              </a:ext>
            </a:extLst>
          </p:cNvPr>
          <p:cNvSpPr/>
          <p:nvPr>
            <p:custDataLst>
              <p:tags r:id="rId653"/>
            </p:custDataLst>
          </p:nvPr>
        </p:nvSpPr>
        <p:spPr>
          <a:xfrm>
            <a:off x="6496050" y="3992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54" name="Rectangle 653">
            <a:extLst>
              <a:ext uri="{FF2B5EF4-FFF2-40B4-BE49-F238E27FC236}">
                <a16:creationId xmlns:a16="http://schemas.microsoft.com/office/drawing/2014/main" id="{B2146631-33CC-448C-9CF4-EC6227C69AA7}"/>
              </a:ext>
              <a:ext uri="{C183D7F6-B498-43B3-948B-1728B52AA6E4}">
                <adec:decorative xmlns:adec="http://schemas.microsoft.com/office/drawing/2017/decorative" val="1"/>
              </a:ext>
            </a:extLst>
          </p:cNvPr>
          <p:cNvSpPr/>
          <p:nvPr>
            <p:custDataLst>
              <p:tags r:id="rId654"/>
            </p:custDataLst>
          </p:nvPr>
        </p:nvSpPr>
        <p:spPr>
          <a:xfrm>
            <a:off x="6584950" y="3992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55" name="Rectangle 654">
            <a:extLst>
              <a:ext uri="{FF2B5EF4-FFF2-40B4-BE49-F238E27FC236}">
                <a16:creationId xmlns:a16="http://schemas.microsoft.com/office/drawing/2014/main" id="{4D54F76F-488D-4EDB-8EB3-E4484F50C037}"/>
              </a:ext>
              <a:ext uri="{C183D7F6-B498-43B3-948B-1728B52AA6E4}">
                <adec:decorative xmlns:adec="http://schemas.microsoft.com/office/drawing/2017/decorative" val="1"/>
              </a:ext>
            </a:extLst>
          </p:cNvPr>
          <p:cNvSpPr/>
          <p:nvPr>
            <p:custDataLst>
              <p:tags r:id="rId655"/>
            </p:custDataLst>
          </p:nvPr>
        </p:nvSpPr>
        <p:spPr>
          <a:xfrm>
            <a:off x="6673850" y="3992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56" name="Rectangle 655">
            <a:extLst>
              <a:ext uri="{FF2B5EF4-FFF2-40B4-BE49-F238E27FC236}">
                <a16:creationId xmlns:a16="http://schemas.microsoft.com/office/drawing/2014/main" id="{9487611A-2C84-4803-82CF-72FE8898C6A1}"/>
              </a:ext>
              <a:ext uri="{C183D7F6-B498-43B3-948B-1728B52AA6E4}">
                <adec:decorative xmlns:adec="http://schemas.microsoft.com/office/drawing/2017/decorative" val="1"/>
              </a:ext>
            </a:extLst>
          </p:cNvPr>
          <p:cNvSpPr/>
          <p:nvPr>
            <p:custDataLst>
              <p:tags r:id="rId656"/>
            </p:custDataLst>
          </p:nvPr>
        </p:nvSpPr>
        <p:spPr>
          <a:xfrm>
            <a:off x="6762750" y="3992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57" name="Rectangle 656">
            <a:extLst>
              <a:ext uri="{FF2B5EF4-FFF2-40B4-BE49-F238E27FC236}">
                <a16:creationId xmlns:a16="http://schemas.microsoft.com/office/drawing/2014/main" id="{42C5D09E-5780-4B3A-B293-296CE66F5466}"/>
              </a:ext>
              <a:ext uri="{C183D7F6-B498-43B3-948B-1728B52AA6E4}">
                <adec:decorative xmlns:adec="http://schemas.microsoft.com/office/drawing/2017/decorative" val="1"/>
              </a:ext>
            </a:extLst>
          </p:cNvPr>
          <p:cNvSpPr/>
          <p:nvPr>
            <p:custDataLst>
              <p:tags r:id="rId657"/>
            </p:custDataLst>
          </p:nvPr>
        </p:nvSpPr>
        <p:spPr>
          <a:xfrm>
            <a:off x="6851650" y="3992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58" name="Rectangle 657">
            <a:extLst>
              <a:ext uri="{FF2B5EF4-FFF2-40B4-BE49-F238E27FC236}">
                <a16:creationId xmlns:a16="http://schemas.microsoft.com/office/drawing/2014/main" id="{4D964DA5-FDDF-42A7-8B21-A5B7A8C2A763}"/>
              </a:ext>
              <a:ext uri="{C183D7F6-B498-43B3-948B-1728B52AA6E4}">
                <adec:decorative xmlns:adec="http://schemas.microsoft.com/office/drawing/2017/decorative" val="1"/>
              </a:ext>
            </a:extLst>
          </p:cNvPr>
          <p:cNvSpPr/>
          <p:nvPr>
            <p:custDataLst>
              <p:tags r:id="rId658"/>
            </p:custDataLst>
          </p:nvPr>
        </p:nvSpPr>
        <p:spPr>
          <a:xfrm>
            <a:off x="6940550" y="3992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59" name="Rectangle 658">
            <a:extLst>
              <a:ext uri="{FF2B5EF4-FFF2-40B4-BE49-F238E27FC236}">
                <a16:creationId xmlns:a16="http://schemas.microsoft.com/office/drawing/2014/main" id="{9B1C3352-81AD-45C2-9E47-1D0C2845B4CA}"/>
              </a:ext>
              <a:ext uri="{C183D7F6-B498-43B3-948B-1728B52AA6E4}">
                <adec:decorative xmlns:adec="http://schemas.microsoft.com/office/drawing/2017/decorative" val="1"/>
              </a:ext>
            </a:extLst>
          </p:cNvPr>
          <p:cNvSpPr/>
          <p:nvPr>
            <p:custDataLst>
              <p:tags r:id="rId659"/>
            </p:custDataLst>
          </p:nvPr>
        </p:nvSpPr>
        <p:spPr>
          <a:xfrm>
            <a:off x="7029450" y="3992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60" name="Rectangle 659">
            <a:extLst>
              <a:ext uri="{FF2B5EF4-FFF2-40B4-BE49-F238E27FC236}">
                <a16:creationId xmlns:a16="http://schemas.microsoft.com/office/drawing/2014/main" id="{DEF5D2C4-2081-46C4-AEA9-58AB84574F76}"/>
              </a:ext>
              <a:ext uri="{C183D7F6-B498-43B3-948B-1728B52AA6E4}">
                <adec:decorative xmlns:adec="http://schemas.microsoft.com/office/drawing/2017/decorative" val="1"/>
              </a:ext>
            </a:extLst>
          </p:cNvPr>
          <p:cNvSpPr/>
          <p:nvPr>
            <p:custDataLst>
              <p:tags r:id="rId660"/>
            </p:custDataLst>
          </p:nvPr>
        </p:nvSpPr>
        <p:spPr>
          <a:xfrm>
            <a:off x="7118350" y="3992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61" name="Rectangle 660">
            <a:extLst>
              <a:ext uri="{FF2B5EF4-FFF2-40B4-BE49-F238E27FC236}">
                <a16:creationId xmlns:a16="http://schemas.microsoft.com/office/drawing/2014/main" id="{52C707C5-B841-4FE3-8E54-27F37C21C443}"/>
              </a:ext>
              <a:ext uri="{C183D7F6-B498-43B3-948B-1728B52AA6E4}">
                <adec:decorative xmlns:adec="http://schemas.microsoft.com/office/drawing/2017/decorative" val="1"/>
              </a:ext>
            </a:extLst>
          </p:cNvPr>
          <p:cNvSpPr/>
          <p:nvPr>
            <p:custDataLst>
              <p:tags r:id="rId661"/>
            </p:custDataLst>
          </p:nvPr>
        </p:nvSpPr>
        <p:spPr>
          <a:xfrm>
            <a:off x="7207250" y="3992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62" name="Rectangle 661">
            <a:extLst>
              <a:ext uri="{FF2B5EF4-FFF2-40B4-BE49-F238E27FC236}">
                <a16:creationId xmlns:a16="http://schemas.microsoft.com/office/drawing/2014/main" id="{EE22DC0D-5F25-4CB0-B84C-D6D58C84F03D}"/>
              </a:ext>
              <a:ext uri="{C183D7F6-B498-43B3-948B-1728B52AA6E4}">
                <adec:decorative xmlns:adec="http://schemas.microsoft.com/office/drawing/2017/decorative" val="1"/>
              </a:ext>
            </a:extLst>
          </p:cNvPr>
          <p:cNvSpPr/>
          <p:nvPr>
            <p:custDataLst>
              <p:tags r:id="rId662"/>
            </p:custDataLst>
          </p:nvPr>
        </p:nvSpPr>
        <p:spPr>
          <a:xfrm>
            <a:off x="7296150" y="3992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63" name="Rectangle 662">
            <a:extLst>
              <a:ext uri="{FF2B5EF4-FFF2-40B4-BE49-F238E27FC236}">
                <a16:creationId xmlns:a16="http://schemas.microsoft.com/office/drawing/2014/main" id="{086415FF-E003-4E9F-AF7F-4D3FBEE47282}"/>
              </a:ext>
              <a:ext uri="{C183D7F6-B498-43B3-948B-1728B52AA6E4}">
                <adec:decorative xmlns:adec="http://schemas.microsoft.com/office/drawing/2017/decorative" val="1"/>
              </a:ext>
            </a:extLst>
          </p:cNvPr>
          <p:cNvSpPr/>
          <p:nvPr>
            <p:custDataLst>
              <p:tags r:id="rId663"/>
            </p:custDataLst>
          </p:nvPr>
        </p:nvSpPr>
        <p:spPr>
          <a:xfrm>
            <a:off x="7385050" y="3992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64" name="Rectangle 663">
            <a:extLst>
              <a:ext uri="{FF2B5EF4-FFF2-40B4-BE49-F238E27FC236}">
                <a16:creationId xmlns:a16="http://schemas.microsoft.com/office/drawing/2014/main" id="{29677874-DC96-4F15-95DC-28BD2D5B05B7}"/>
              </a:ext>
              <a:ext uri="{C183D7F6-B498-43B3-948B-1728B52AA6E4}">
                <adec:decorative xmlns:adec="http://schemas.microsoft.com/office/drawing/2017/decorative" val="1"/>
              </a:ext>
            </a:extLst>
          </p:cNvPr>
          <p:cNvSpPr/>
          <p:nvPr>
            <p:custDataLst>
              <p:tags r:id="rId664"/>
            </p:custDataLst>
          </p:nvPr>
        </p:nvSpPr>
        <p:spPr>
          <a:xfrm>
            <a:off x="7473950" y="3992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65" name="Rectangle 664">
            <a:extLst>
              <a:ext uri="{FF2B5EF4-FFF2-40B4-BE49-F238E27FC236}">
                <a16:creationId xmlns:a16="http://schemas.microsoft.com/office/drawing/2014/main" id="{734AAA66-F66D-468F-BACD-B3CB5433AAFC}"/>
              </a:ext>
              <a:ext uri="{C183D7F6-B498-43B3-948B-1728B52AA6E4}">
                <adec:decorative xmlns:adec="http://schemas.microsoft.com/office/drawing/2017/decorative" val="1"/>
              </a:ext>
            </a:extLst>
          </p:cNvPr>
          <p:cNvSpPr/>
          <p:nvPr>
            <p:custDataLst>
              <p:tags r:id="rId665"/>
            </p:custDataLst>
          </p:nvPr>
        </p:nvSpPr>
        <p:spPr>
          <a:xfrm>
            <a:off x="7562850" y="3992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66" name="Rectangle 665">
            <a:extLst>
              <a:ext uri="{FF2B5EF4-FFF2-40B4-BE49-F238E27FC236}">
                <a16:creationId xmlns:a16="http://schemas.microsoft.com/office/drawing/2014/main" id="{5688AF63-1AA3-4D82-B98D-4F57C9D3C393}"/>
              </a:ext>
              <a:ext uri="{C183D7F6-B498-43B3-948B-1728B52AA6E4}">
                <adec:decorative xmlns:adec="http://schemas.microsoft.com/office/drawing/2017/decorative" val="1"/>
              </a:ext>
            </a:extLst>
          </p:cNvPr>
          <p:cNvSpPr/>
          <p:nvPr>
            <p:custDataLst>
              <p:tags r:id="rId666"/>
            </p:custDataLst>
          </p:nvPr>
        </p:nvSpPr>
        <p:spPr>
          <a:xfrm>
            <a:off x="7651750" y="3992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67" name="Rectangle 666">
            <a:extLst>
              <a:ext uri="{FF2B5EF4-FFF2-40B4-BE49-F238E27FC236}">
                <a16:creationId xmlns:a16="http://schemas.microsoft.com/office/drawing/2014/main" id="{67F9B3E9-163F-43BC-974B-8E0D2214757D}"/>
              </a:ext>
              <a:ext uri="{C183D7F6-B498-43B3-948B-1728B52AA6E4}">
                <adec:decorative xmlns:adec="http://schemas.microsoft.com/office/drawing/2017/decorative" val="1"/>
              </a:ext>
            </a:extLst>
          </p:cNvPr>
          <p:cNvSpPr/>
          <p:nvPr>
            <p:custDataLst>
              <p:tags r:id="rId667"/>
            </p:custDataLst>
          </p:nvPr>
        </p:nvSpPr>
        <p:spPr>
          <a:xfrm>
            <a:off x="7740650" y="3992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68" name="Rectangle 667">
            <a:extLst>
              <a:ext uri="{FF2B5EF4-FFF2-40B4-BE49-F238E27FC236}">
                <a16:creationId xmlns:a16="http://schemas.microsoft.com/office/drawing/2014/main" id="{0D127FAD-824B-4985-AAF5-41FF9D734FDF}"/>
              </a:ext>
              <a:ext uri="{C183D7F6-B498-43B3-948B-1728B52AA6E4}">
                <adec:decorative xmlns:adec="http://schemas.microsoft.com/office/drawing/2017/decorative" val="1"/>
              </a:ext>
            </a:extLst>
          </p:cNvPr>
          <p:cNvSpPr/>
          <p:nvPr>
            <p:custDataLst>
              <p:tags r:id="rId668"/>
            </p:custDataLst>
          </p:nvPr>
        </p:nvSpPr>
        <p:spPr>
          <a:xfrm>
            <a:off x="5340350" y="4081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69" name="Rectangle 668">
            <a:extLst>
              <a:ext uri="{FF2B5EF4-FFF2-40B4-BE49-F238E27FC236}">
                <a16:creationId xmlns:a16="http://schemas.microsoft.com/office/drawing/2014/main" id="{F02989CC-A702-46DA-A8B1-347CB85A6B97}"/>
              </a:ext>
              <a:ext uri="{C183D7F6-B498-43B3-948B-1728B52AA6E4}">
                <adec:decorative xmlns:adec="http://schemas.microsoft.com/office/drawing/2017/decorative" val="1"/>
              </a:ext>
            </a:extLst>
          </p:cNvPr>
          <p:cNvSpPr/>
          <p:nvPr>
            <p:custDataLst>
              <p:tags r:id="rId669"/>
            </p:custDataLst>
          </p:nvPr>
        </p:nvSpPr>
        <p:spPr>
          <a:xfrm>
            <a:off x="5429250" y="4081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70" name="Rectangle 669">
            <a:extLst>
              <a:ext uri="{FF2B5EF4-FFF2-40B4-BE49-F238E27FC236}">
                <a16:creationId xmlns:a16="http://schemas.microsoft.com/office/drawing/2014/main" id="{9AA3D2C3-8610-4D4C-A8EF-8A8C4CCE473C}"/>
              </a:ext>
              <a:ext uri="{C183D7F6-B498-43B3-948B-1728B52AA6E4}">
                <adec:decorative xmlns:adec="http://schemas.microsoft.com/office/drawing/2017/decorative" val="1"/>
              </a:ext>
            </a:extLst>
          </p:cNvPr>
          <p:cNvSpPr/>
          <p:nvPr>
            <p:custDataLst>
              <p:tags r:id="rId670"/>
            </p:custDataLst>
          </p:nvPr>
        </p:nvSpPr>
        <p:spPr>
          <a:xfrm>
            <a:off x="5518150" y="4081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71" name="Rectangle 670">
            <a:extLst>
              <a:ext uri="{FF2B5EF4-FFF2-40B4-BE49-F238E27FC236}">
                <a16:creationId xmlns:a16="http://schemas.microsoft.com/office/drawing/2014/main" id="{97454765-1B65-4E69-85A0-9EFAC23D1419}"/>
              </a:ext>
              <a:ext uri="{C183D7F6-B498-43B3-948B-1728B52AA6E4}">
                <adec:decorative xmlns:adec="http://schemas.microsoft.com/office/drawing/2017/decorative" val="1"/>
              </a:ext>
            </a:extLst>
          </p:cNvPr>
          <p:cNvSpPr/>
          <p:nvPr>
            <p:custDataLst>
              <p:tags r:id="rId671"/>
            </p:custDataLst>
          </p:nvPr>
        </p:nvSpPr>
        <p:spPr>
          <a:xfrm>
            <a:off x="5607050" y="4081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72" name="Rectangle 671">
            <a:extLst>
              <a:ext uri="{FF2B5EF4-FFF2-40B4-BE49-F238E27FC236}">
                <a16:creationId xmlns:a16="http://schemas.microsoft.com/office/drawing/2014/main" id="{2DD9F9B4-E2D6-4FA4-B0A5-01964D798B13}"/>
              </a:ext>
              <a:ext uri="{C183D7F6-B498-43B3-948B-1728B52AA6E4}">
                <adec:decorative xmlns:adec="http://schemas.microsoft.com/office/drawing/2017/decorative" val="1"/>
              </a:ext>
            </a:extLst>
          </p:cNvPr>
          <p:cNvSpPr/>
          <p:nvPr>
            <p:custDataLst>
              <p:tags r:id="rId672"/>
            </p:custDataLst>
          </p:nvPr>
        </p:nvSpPr>
        <p:spPr>
          <a:xfrm>
            <a:off x="5695950" y="4081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73" name="Rectangle 672">
            <a:extLst>
              <a:ext uri="{FF2B5EF4-FFF2-40B4-BE49-F238E27FC236}">
                <a16:creationId xmlns:a16="http://schemas.microsoft.com/office/drawing/2014/main" id="{B221A903-3EF3-4B69-8331-B1B5EB25D981}"/>
              </a:ext>
              <a:ext uri="{C183D7F6-B498-43B3-948B-1728B52AA6E4}">
                <adec:decorative xmlns:adec="http://schemas.microsoft.com/office/drawing/2017/decorative" val="1"/>
              </a:ext>
            </a:extLst>
          </p:cNvPr>
          <p:cNvSpPr/>
          <p:nvPr>
            <p:custDataLst>
              <p:tags r:id="rId673"/>
            </p:custDataLst>
          </p:nvPr>
        </p:nvSpPr>
        <p:spPr>
          <a:xfrm>
            <a:off x="5784850" y="4081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74" name="Rectangle 673">
            <a:extLst>
              <a:ext uri="{FF2B5EF4-FFF2-40B4-BE49-F238E27FC236}">
                <a16:creationId xmlns:a16="http://schemas.microsoft.com/office/drawing/2014/main" id="{AD5CE371-1A18-4304-B32C-5D74A2966194}"/>
              </a:ext>
              <a:ext uri="{C183D7F6-B498-43B3-948B-1728B52AA6E4}">
                <adec:decorative xmlns:adec="http://schemas.microsoft.com/office/drawing/2017/decorative" val="1"/>
              </a:ext>
            </a:extLst>
          </p:cNvPr>
          <p:cNvSpPr/>
          <p:nvPr>
            <p:custDataLst>
              <p:tags r:id="rId674"/>
            </p:custDataLst>
          </p:nvPr>
        </p:nvSpPr>
        <p:spPr>
          <a:xfrm>
            <a:off x="5873750" y="4081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75" name="Rectangle 674">
            <a:extLst>
              <a:ext uri="{FF2B5EF4-FFF2-40B4-BE49-F238E27FC236}">
                <a16:creationId xmlns:a16="http://schemas.microsoft.com/office/drawing/2014/main" id="{907CA19D-E569-49FB-8B09-0B9508933346}"/>
              </a:ext>
              <a:ext uri="{C183D7F6-B498-43B3-948B-1728B52AA6E4}">
                <adec:decorative xmlns:adec="http://schemas.microsoft.com/office/drawing/2017/decorative" val="1"/>
              </a:ext>
            </a:extLst>
          </p:cNvPr>
          <p:cNvSpPr/>
          <p:nvPr>
            <p:custDataLst>
              <p:tags r:id="rId675"/>
            </p:custDataLst>
          </p:nvPr>
        </p:nvSpPr>
        <p:spPr>
          <a:xfrm>
            <a:off x="5962650" y="4081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76" name="Rectangle 675">
            <a:extLst>
              <a:ext uri="{FF2B5EF4-FFF2-40B4-BE49-F238E27FC236}">
                <a16:creationId xmlns:a16="http://schemas.microsoft.com/office/drawing/2014/main" id="{CDD5DE71-EA65-4844-AEE1-BC8BD8AF4EE9}"/>
              </a:ext>
              <a:ext uri="{C183D7F6-B498-43B3-948B-1728B52AA6E4}">
                <adec:decorative xmlns:adec="http://schemas.microsoft.com/office/drawing/2017/decorative" val="1"/>
              </a:ext>
            </a:extLst>
          </p:cNvPr>
          <p:cNvSpPr/>
          <p:nvPr>
            <p:custDataLst>
              <p:tags r:id="rId676"/>
            </p:custDataLst>
          </p:nvPr>
        </p:nvSpPr>
        <p:spPr>
          <a:xfrm>
            <a:off x="6051550" y="4081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77" name="Rectangle 676">
            <a:extLst>
              <a:ext uri="{FF2B5EF4-FFF2-40B4-BE49-F238E27FC236}">
                <a16:creationId xmlns:a16="http://schemas.microsoft.com/office/drawing/2014/main" id="{964504CF-8518-49C8-B0B9-A9A907A98189}"/>
              </a:ext>
              <a:ext uri="{C183D7F6-B498-43B3-948B-1728B52AA6E4}">
                <adec:decorative xmlns:adec="http://schemas.microsoft.com/office/drawing/2017/decorative" val="1"/>
              </a:ext>
            </a:extLst>
          </p:cNvPr>
          <p:cNvSpPr/>
          <p:nvPr>
            <p:custDataLst>
              <p:tags r:id="rId677"/>
            </p:custDataLst>
          </p:nvPr>
        </p:nvSpPr>
        <p:spPr>
          <a:xfrm>
            <a:off x="6140450" y="4081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78" name="Rectangle 677">
            <a:extLst>
              <a:ext uri="{FF2B5EF4-FFF2-40B4-BE49-F238E27FC236}">
                <a16:creationId xmlns:a16="http://schemas.microsoft.com/office/drawing/2014/main" id="{9749A31F-7314-424A-8D4B-43E44D9D9820}"/>
              </a:ext>
              <a:ext uri="{C183D7F6-B498-43B3-948B-1728B52AA6E4}">
                <adec:decorative xmlns:adec="http://schemas.microsoft.com/office/drawing/2017/decorative" val="1"/>
              </a:ext>
            </a:extLst>
          </p:cNvPr>
          <p:cNvSpPr/>
          <p:nvPr>
            <p:custDataLst>
              <p:tags r:id="rId678"/>
            </p:custDataLst>
          </p:nvPr>
        </p:nvSpPr>
        <p:spPr>
          <a:xfrm>
            <a:off x="6229350" y="4081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79" name="Rectangle 678">
            <a:extLst>
              <a:ext uri="{FF2B5EF4-FFF2-40B4-BE49-F238E27FC236}">
                <a16:creationId xmlns:a16="http://schemas.microsoft.com/office/drawing/2014/main" id="{54DC9DF0-FCE0-47FC-BC78-4D4AADADE11E}"/>
              </a:ext>
              <a:ext uri="{C183D7F6-B498-43B3-948B-1728B52AA6E4}">
                <adec:decorative xmlns:adec="http://schemas.microsoft.com/office/drawing/2017/decorative" val="1"/>
              </a:ext>
            </a:extLst>
          </p:cNvPr>
          <p:cNvSpPr/>
          <p:nvPr>
            <p:custDataLst>
              <p:tags r:id="rId679"/>
            </p:custDataLst>
          </p:nvPr>
        </p:nvSpPr>
        <p:spPr>
          <a:xfrm>
            <a:off x="6318250" y="4081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80" name="Rectangle 679">
            <a:extLst>
              <a:ext uri="{FF2B5EF4-FFF2-40B4-BE49-F238E27FC236}">
                <a16:creationId xmlns:a16="http://schemas.microsoft.com/office/drawing/2014/main" id="{FE005D5E-DABD-47C7-A75B-2B36FCCBD289}"/>
              </a:ext>
              <a:ext uri="{C183D7F6-B498-43B3-948B-1728B52AA6E4}">
                <adec:decorative xmlns:adec="http://schemas.microsoft.com/office/drawing/2017/decorative" val="1"/>
              </a:ext>
            </a:extLst>
          </p:cNvPr>
          <p:cNvSpPr/>
          <p:nvPr>
            <p:custDataLst>
              <p:tags r:id="rId680"/>
            </p:custDataLst>
          </p:nvPr>
        </p:nvSpPr>
        <p:spPr>
          <a:xfrm>
            <a:off x="6407150" y="4081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81" name="Rectangle 680">
            <a:extLst>
              <a:ext uri="{FF2B5EF4-FFF2-40B4-BE49-F238E27FC236}">
                <a16:creationId xmlns:a16="http://schemas.microsoft.com/office/drawing/2014/main" id="{67A16C5E-022E-4832-BA18-F09ED2A64D81}"/>
              </a:ext>
              <a:ext uri="{C183D7F6-B498-43B3-948B-1728B52AA6E4}">
                <adec:decorative xmlns:adec="http://schemas.microsoft.com/office/drawing/2017/decorative" val="1"/>
              </a:ext>
            </a:extLst>
          </p:cNvPr>
          <p:cNvSpPr/>
          <p:nvPr>
            <p:custDataLst>
              <p:tags r:id="rId681"/>
            </p:custDataLst>
          </p:nvPr>
        </p:nvSpPr>
        <p:spPr>
          <a:xfrm>
            <a:off x="6496050" y="4081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82" name="Rectangle 681">
            <a:extLst>
              <a:ext uri="{FF2B5EF4-FFF2-40B4-BE49-F238E27FC236}">
                <a16:creationId xmlns:a16="http://schemas.microsoft.com/office/drawing/2014/main" id="{F3498398-9195-4738-9F19-69A489EC4297}"/>
              </a:ext>
              <a:ext uri="{C183D7F6-B498-43B3-948B-1728B52AA6E4}">
                <adec:decorative xmlns:adec="http://schemas.microsoft.com/office/drawing/2017/decorative" val="1"/>
              </a:ext>
            </a:extLst>
          </p:cNvPr>
          <p:cNvSpPr/>
          <p:nvPr>
            <p:custDataLst>
              <p:tags r:id="rId682"/>
            </p:custDataLst>
          </p:nvPr>
        </p:nvSpPr>
        <p:spPr>
          <a:xfrm>
            <a:off x="6584950" y="4081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83" name="Rectangle 682">
            <a:extLst>
              <a:ext uri="{FF2B5EF4-FFF2-40B4-BE49-F238E27FC236}">
                <a16:creationId xmlns:a16="http://schemas.microsoft.com/office/drawing/2014/main" id="{09D3A20C-5F02-47BC-A11D-B046974E5A48}"/>
              </a:ext>
              <a:ext uri="{C183D7F6-B498-43B3-948B-1728B52AA6E4}">
                <adec:decorative xmlns:adec="http://schemas.microsoft.com/office/drawing/2017/decorative" val="1"/>
              </a:ext>
            </a:extLst>
          </p:cNvPr>
          <p:cNvSpPr/>
          <p:nvPr>
            <p:custDataLst>
              <p:tags r:id="rId683"/>
            </p:custDataLst>
          </p:nvPr>
        </p:nvSpPr>
        <p:spPr>
          <a:xfrm>
            <a:off x="6673850" y="4081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84" name="Rectangle 683">
            <a:extLst>
              <a:ext uri="{FF2B5EF4-FFF2-40B4-BE49-F238E27FC236}">
                <a16:creationId xmlns:a16="http://schemas.microsoft.com/office/drawing/2014/main" id="{414BDAEE-A1A6-4886-B64D-FE09747B9D29}"/>
              </a:ext>
              <a:ext uri="{C183D7F6-B498-43B3-948B-1728B52AA6E4}">
                <adec:decorative xmlns:adec="http://schemas.microsoft.com/office/drawing/2017/decorative" val="1"/>
              </a:ext>
            </a:extLst>
          </p:cNvPr>
          <p:cNvSpPr/>
          <p:nvPr>
            <p:custDataLst>
              <p:tags r:id="rId684"/>
            </p:custDataLst>
          </p:nvPr>
        </p:nvSpPr>
        <p:spPr>
          <a:xfrm>
            <a:off x="6762750" y="4081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85" name="Rectangle 684">
            <a:extLst>
              <a:ext uri="{FF2B5EF4-FFF2-40B4-BE49-F238E27FC236}">
                <a16:creationId xmlns:a16="http://schemas.microsoft.com/office/drawing/2014/main" id="{89A5A998-51A4-4106-A86D-1A96A2F8E171}"/>
              </a:ext>
              <a:ext uri="{C183D7F6-B498-43B3-948B-1728B52AA6E4}">
                <adec:decorative xmlns:adec="http://schemas.microsoft.com/office/drawing/2017/decorative" val="1"/>
              </a:ext>
            </a:extLst>
          </p:cNvPr>
          <p:cNvSpPr/>
          <p:nvPr>
            <p:custDataLst>
              <p:tags r:id="rId685"/>
            </p:custDataLst>
          </p:nvPr>
        </p:nvSpPr>
        <p:spPr>
          <a:xfrm>
            <a:off x="6851650" y="4081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86" name="Rectangle 685">
            <a:extLst>
              <a:ext uri="{FF2B5EF4-FFF2-40B4-BE49-F238E27FC236}">
                <a16:creationId xmlns:a16="http://schemas.microsoft.com/office/drawing/2014/main" id="{A0AC5334-B77A-4301-B573-A2E29B8244A3}"/>
              </a:ext>
              <a:ext uri="{C183D7F6-B498-43B3-948B-1728B52AA6E4}">
                <adec:decorative xmlns:adec="http://schemas.microsoft.com/office/drawing/2017/decorative" val="1"/>
              </a:ext>
            </a:extLst>
          </p:cNvPr>
          <p:cNvSpPr/>
          <p:nvPr>
            <p:custDataLst>
              <p:tags r:id="rId686"/>
            </p:custDataLst>
          </p:nvPr>
        </p:nvSpPr>
        <p:spPr>
          <a:xfrm>
            <a:off x="6940550" y="4081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87" name="Rectangle 686">
            <a:extLst>
              <a:ext uri="{FF2B5EF4-FFF2-40B4-BE49-F238E27FC236}">
                <a16:creationId xmlns:a16="http://schemas.microsoft.com/office/drawing/2014/main" id="{4EDB7E13-4ED1-44F5-AC3E-36DD0B926A6E}"/>
              </a:ext>
              <a:ext uri="{C183D7F6-B498-43B3-948B-1728B52AA6E4}">
                <adec:decorative xmlns:adec="http://schemas.microsoft.com/office/drawing/2017/decorative" val="1"/>
              </a:ext>
            </a:extLst>
          </p:cNvPr>
          <p:cNvSpPr/>
          <p:nvPr>
            <p:custDataLst>
              <p:tags r:id="rId687"/>
            </p:custDataLst>
          </p:nvPr>
        </p:nvSpPr>
        <p:spPr>
          <a:xfrm>
            <a:off x="7029450" y="4081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88" name="Rectangle 687">
            <a:extLst>
              <a:ext uri="{FF2B5EF4-FFF2-40B4-BE49-F238E27FC236}">
                <a16:creationId xmlns:a16="http://schemas.microsoft.com/office/drawing/2014/main" id="{A9BBC43A-55F2-4564-A25F-51A5FC6EE898}"/>
              </a:ext>
              <a:ext uri="{C183D7F6-B498-43B3-948B-1728B52AA6E4}">
                <adec:decorative xmlns:adec="http://schemas.microsoft.com/office/drawing/2017/decorative" val="1"/>
              </a:ext>
            </a:extLst>
          </p:cNvPr>
          <p:cNvSpPr/>
          <p:nvPr>
            <p:custDataLst>
              <p:tags r:id="rId688"/>
            </p:custDataLst>
          </p:nvPr>
        </p:nvSpPr>
        <p:spPr>
          <a:xfrm>
            <a:off x="7118350" y="4081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89" name="Rectangle 688">
            <a:extLst>
              <a:ext uri="{FF2B5EF4-FFF2-40B4-BE49-F238E27FC236}">
                <a16:creationId xmlns:a16="http://schemas.microsoft.com/office/drawing/2014/main" id="{DEE0C0BC-28F2-4AA0-88E4-CC07B37B0D37}"/>
              </a:ext>
              <a:ext uri="{C183D7F6-B498-43B3-948B-1728B52AA6E4}">
                <adec:decorative xmlns:adec="http://schemas.microsoft.com/office/drawing/2017/decorative" val="1"/>
              </a:ext>
            </a:extLst>
          </p:cNvPr>
          <p:cNvSpPr/>
          <p:nvPr>
            <p:custDataLst>
              <p:tags r:id="rId689"/>
            </p:custDataLst>
          </p:nvPr>
        </p:nvSpPr>
        <p:spPr>
          <a:xfrm>
            <a:off x="7207250" y="4081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90" name="Rectangle 689">
            <a:extLst>
              <a:ext uri="{FF2B5EF4-FFF2-40B4-BE49-F238E27FC236}">
                <a16:creationId xmlns:a16="http://schemas.microsoft.com/office/drawing/2014/main" id="{3708DE13-AFF5-4D85-ADCD-79D3F9ECDED2}"/>
              </a:ext>
              <a:ext uri="{C183D7F6-B498-43B3-948B-1728B52AA6E4}">
                <adec:decorative xmlns:adec="http://schemas.microsoft.com/office/drawing/2017/decorative" val="1"/>
              </a:ext>
            </a:extLst>
          </p:cNvPr>
          <p:cNvSpPr/>
          <p:nvPr>
            <p:custDataLst>
              <p:tags r:id="rId690"/>
            </p:custDataLst>
          </p:nvPr>
        </p:nvSpPr>
        <p:spPr>
          <a:xfrm>
            <a:off x="7296150" y="4081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91" name="Rectangle 690">
            <a:extLst>
              <a:ext uri="{FF2B5EF4-FFF2-40B4-BE49-F238E27FC236}">
                <a16:creationId xmlns:a16="http://schemas.microsoft.com/office/drawing/2014/main" id="{D1924414-ADCD-404C-A6FC-BB82962496CF}"/>
              </a:ext>
              <a:ext uri="{C183D7F6-B498-43B3-948B-1728B52AA6E4}">
                <adec:decorative xmlns:adec="http://schemas.microsoft.com/office/drawing/2017/decorative" val="1"/>
              </a:ext>
            </a:extLst>
          </p:cNvPr>
          <p:cNvSpPr/>
          <p:nvPr>
            <p:custDataLst>
              <p:tags r:id="rId691"/>
            </p:custDataLst>
          </p:nvPr>
        </p:nvSpPr>
        <p:spPr>
          <a:xfrm>
            <a:off x="7385050" y="4081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92" name="Rectangle 691">
            <a:extLst>
              <a:ext uri="{FF2B5EF4-FFF2-40B4-BE49-F238E27FC236}">
                <a16:creationId xmlns:a16="http://schemas.microsoft.com/office/drawing/2014/main" id="{F0F7AED5-57CB-433C-A690-8A9CA5B97EB7}"/>
              </a:ext>
              <a:ext uri="{C183D7F6-B498-43B3-948B-1728B52AA6E4}">
                <adec:decorative xmlns:adec="http://schemas.microsoft.com/office/drawing/2017/decorative" val="1"/>
              </a:ext>
            </a:extLst>
          </p:cNvPr>
          <p:cNvSpPr/>
          <p:nvPr>
            <p:custDataLst>
              <p:tags r:id="rId692"/>
            </p:custDataLst>
          </p:nvPr>
        </p:nvSpPr>
        <p:spPr>
          <a:xfrm>
            <a:off x="7473950" y="4081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93" name="Rectangle 692">
            <a:extLst>
              <a:ext uri="{FF2B5EF4-FFF2-40B4-BE49-F238E27FC236}">
                <a16:creationId xmlns:a16="http://schemas.microsoft.com/office/drawing/2014/main" id="{284CC380-8124-4C8E-BC8C-ED1A66FCA693}"/>
              </a:ext>
              <a:ext uri="{C183D7F6-B498-43B3-948B-1728B52AA6E4}">
                <adec:decorative xmlns:adec="http://schemas.microsoft.com/office/drawing/2017/decorative" val="1"/>
              </a:ext>
            </a:extLst>
          </p:cNvPr>
          <p:cNvSpPr/>
          <p:nvPr>
            <p:custDataLst>
              <p:tags r:id="rId693"/>
            </p:custDataLst>
          </p:nvPr>
        </p:nvSpPr>
        <p:spPr>
          <a:xfrm>
            <a:off x="7562850" y="4081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94" name="Rectangle 693">
            <a:extLst>
              <a:ext uri="{FF2B5EF4-FFF2-40B4-BE49-F238E27FC236}">
                <a16:creationId xmlns:a16="http://schemas.microsoft.com/office/drawing/2014/main" id="{FD026AD1-9B53-48BD-B6AD-95ED3FD05A2E}"/>
              </a:ext>
              <a:ext uri="{C183D7F6-B498-43B3-948B-1728B52AA6E4}">
                <adec:decorative xmlns:adec="http://schemas.microsoft.com/office/drawing/2017/decorative" val="1"/>
              </a:ext>
            </a:extLst>
          </p:cNvPr>
          <p:cNvSpPr/>
          <p:nvPr>
            <p:custDataLst>
              <p:tags r:id="rId694"/>
            </p:custDataLst>
          </p:nvPr>
        </p:nvSpPr>
        <p:spPr>
          <a:xfrm>
            <a:off x="7651750" y="4081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95" name="Rectangle 694">
            <a:extLst>
              <a:ext uri="{FF2B5EF4-FFF2-40B4-BE49-F238E27FC236}">
                <a16:creationId xmlns:a16="http://schemas.microsoft.com/office/drawing/2014/main" id="{EF93156C-D183-4915-BACE-C01D0D953C61}"/>
              </a:ext>
              <a:ext uri="{C183D7F6-B498-43B3-948B-1728B52AA6E4}">
                <adec:decorative xmlns:adec="http://schemas.microsoft.com/office/drawing/2017/decorative" val="1"/>
              </a:ext>
            </a:extLst>
          </p:cNvPr>
          <p:cNvSpPr/>
          <p:nvPr>
            <p:custDataLst>
              <p:tags r:id="rId695"/>
            </p:custDataLst>
          </p:nvPr>
        </p:nvSpPr>
        <p:spPr>
          <a:xfrm>
            <a:off x="7740650" y="4081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96" name="Rectangle 695">
            <a:extLst>
              <a:ext uri="{FF2B5EF4-FFF2-40B4-BE49-F238E27FC236}">
                <a16:creationId xmlns:a16="http://schemas.microsoft.com/office/drawing/2014/main" id="{54874BD2-5CA3-4D23-9DB8-69DA91A89ACB}"/>
              </a:ext>
              <a:ext uri="{C183D7F6-B498-43B3-948B-1728B52AA6E4}">
                <adec:decorative xmlns:adec="http://schemas.microsoft.com/office/drawing/2017/decorative" val="1"/>
              </a:ext>
            </a:extLst>
          </p:cNvPr>
          <p:cNvSpPr/>
          <p:nvPr>
            <p:custDataLst>
              <p:tags r:id="rId696"/>
            </p:custDataLst>
          </p:nvPr>
        </p:nvSpPr>
        <p:spPr>
          <a:xfrm>
            <a:off x="7829550" y="4081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97" name="Rectangle 696">
            <a:extLst>
              <a:ext uri="{FF2B5EF4-FFF2-40B4-BE49-F238E27FC236}">
                <a16:creationId xmlns:a16="http://schemas.microsoft.com/office/drawing/2014/main" id="{09E07A3E-C25C-4AA1-8153-5B1F55BE1EC6}"/>
              </a:ext>
              <a:ext uri="{C183D7F6-B498-43B3-948B-1728B52AA6E4}">
                <adec:decorative xmlns:adec="http://schemas.microsoft.com/office/drawing/2017/decorative" val="1"/>
              </a:ext>
            </a:extLst>
          </p:cNvPr>
          <p:cNvSpPr/>
          <p:nvPr>
            <p:custDataLst>
              <p:tags r:id="rId697"/>
            </p:custDataLst>
          </p:nvPr>
        </p:nvSpPr>
        <p:spPr>
          <a:xfrm>
            <a:off x="7918450" y="4081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98" name="Rectangle 697">
            <a:extLst>
              <a:ext uri="{FF2B5EF4-FFF2-40B4-BE49-F238E27FC236}">
                <a16:creationId xmlns:a16="http://schemas.microsoft.com/office/drawing/2014/main" id="{5BC3024F-B81C-492C-987A-3D1669CE9A05}"/>
              </a:ext>
              <a:ext uri="{C183D7F6-B498-43B3-948B-1728B52AA6E4}">
                <adec:decorative xmlns:adec="http://schemas.microsoft.com/office/drawing/2017/decorative" val="1"/>
              </a:ext>
            </a:extLst>
          </p:cNvPr>
          <p:cNvSpPr/>
          <p:nvPr>
            <p:custDataLst>
              <p:tags r:id="rId698"/>
            </p:custDataLst>
          </p:nvPr>
        </p:nvSpPr>
        <p:spPr>
          <a:xfrm>
            <a:off x="5340350" y="4170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99" name="Rectangle 698">
            <a:extLst>
              <a:ext uri="{FF2B5EF4-FFF2-40B4-BE49-F238E27FC236}">
                <a16:creationId xmlns:a16="http://schemas.microsoft.com/office/drawing/2014/main" id="{A5E5FAA1-5631-41A0-A2D0-5F38C7099340}"/>
              </a:ext>
              <a:ext uri="{C183D7F6-B498-43B3-948B-1728B52AA6E4}">
                <adec:decorative xmlns:adec="http://schemas.microsoft.com/office/drawing/2017/decorative" val="1"/>
              </a:ext>
            </a:extLst>
          </p:cNvPr>
          <p:cNvSpPr/>
          <p:nvPr>
            <p:custDataLst>
              <p:tags r:id="rId699"/>
            </p:custDataLst>
          </p:nvPr>
        </p:nvSpPr>
        <p:spPr>
          <a:xfrm>
            <a:off x="5429250" y="4170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00" name="Rectangle 699">
            <a:extLst>
              <a:ext uri="{FF2B5EF4-FFF2-40B4-BE49-F238E27FC236}">
                <a16:creationId xmlns:a16="http://schemas.microsoft.com/office/drawing/2014/main" id="{C00E08E5-FEF6-43D5-BA89-1B4C520058A6}"/>
              </a:ext>
              <a:ext uri="{C183D7F6-B498-43B3-948B-1728B52AA6E4}">
                <adec:decorative xmlns:adec="http://schemas.microsoft.com/office/drawing/2017/decorative" val="1"/>
              </a:ext>
            </a:extLst>
          </p:cNvPr>
          <p:cNvSpPr/>
          <p:nvPr>
            <p:custDataLst>
              <p:tags r:id="rId700"/>
            </p:custDataLst>
          </p:nvPr>
        </p:nvSpPr>
        <p:spPr>
          <a:xfrm>
            <a:off x="5518150" y="4170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01" name="Rectangle 700">
            <a:extLst>
              <a:ext uri="{FF2B5EF4-FFF2-40B4-BE49-F238E27FC236}">
                <a16:creationId xmlns:a16="http://schemas.microsoft.com/office/drawing/2014/main" id="{8671C3FD-AEC0-4E04-9DD1-E20471758C76}"/>
              </a:ext>
              <a:ext uri="{C183D7F6-B498-43B3-948B-1728B52AA6E4}">
                <adec:decorative xmlns:adec="http://schemas.microsoft.com/office/drawing/2017/decorative" val="1"/>
              </a:ext>
            </a:extLst>
          </p:cNvPr>
          <p:cNvSpPr/>
          <p:nvPr>
            <p:custDataLst>
              <p:tags r:id="rId701"/>
            </p:custDataLst>
          </p:nvPr>
        </p:nvSpPr>
        <p:spPr>
          <a:xfrm>
            <a:off x="5607050" y="4170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02" name="Rectangle 701">
            <a:extLst>
              <a:ext uri="{FF2B5EF4-FFF2-40B4-BE49-F238E27FC236}">
                <a16:creationId xmlns:a16="http://schemas.microsoft.com/office/drawing/2014/main" id="{E71DF5C4-4ED1-4EB9-8CCC-0DD281013537}"/>
              </a:ext>
              <a:ext uri="{C183D7F6-B498-43B3-948B-1728B52AA6E4}">
                <adec:decorative xmlns:adec="http://schemas.microsoft.com/office/drawing/2017/decorative" val="1"/>
              </a:ext>
            </a:extLst>
          </p:cNvPr>
          <p:cNvSpPr/>
          <p:nvPr>
            <p:custDataLst>
              <p:tags r:id="rId702"/>
            </p:custDataLst>
          </p:nvPr>
        </p:nvSpPr>
        <p:spPr>
          <a:xfrm>
            <a:off x="5695950" y="4170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03" name="Rectangle 702">
            <a:extLst>
              <a:ext uri="{FF2B5EF4-FFF2-40B4-BE49-F238E27FC236}">
                <a16:creationId xmlns:a16="http://schemas.microsoft.com/office/drawing/2014/main" id="{D2A14AE7-F262-43DC-982F-F0186B5785D5}"/>
              </a:ext>
              <a:ext uri="{C183D7F6-B498-43B3-948B-1728B52AA6E4}">
                <adec:decorative xmlns:adec="http://schemas.microsoft.com/office/drawing/2017/decorative" val="1"/>
              </a:ext>
            </a:extLst>
          </p:cNvPr>
          <p:cNvSpPr/>
          <p:nvPr>
            <p:custDataLst>
              <p:tags r:id="rId703"/>
            </p:custDataLst>
          </p:nvPr>
        </p:nvSpPr>
        <p:spPr>
          <a:xfrm>
            <a:off x="5784850" y="4170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04" name="Rectangle 703">
            <a:extLst>
              <a:ext uri="{FF2B5EF4-FFF2-40B4-BE49-F238E27FC236}">
                <a16:creationId xmlns:a16="http://schemas.microsoft.com/office/drawing/2014/main" id="{77B36414-093D-4070-AD25-ABD94D6EA691}"/>
              </a:ext>
              <a:ext uri="{C183D7F6-B498-43B3-948B-1728B52AA6E4}">
                <adec:decorative xmlns:adec="http://schemas.microsoft.com/office/drawing/2017/decorative" val="1"/>
              </a:ext>
            </a:extLst>
          </p:cNvPr>
          <p:cNvSpPr/>
          <p:nvPr>
            <p:custDataLst>
              <p:tags r:id="rId704"/>
            </p:custDataLst>
          </p:nvPr>
        </p:nvSpPr>
        <p:spPr>
          <a:xfrm>
            <a:off x="5873750" y="4170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05" name="Rectangle 704">
            <a:extLst>
              <a:ext uri="{FF2B5EF4-FFF2-40B4-BE49-F238E27FC236}">
                <a16:creationId xmlns:a16="http://schemas.microsoft.com/office/drawing/2014/main" id="{8A0091C4-FA55-4814-A7A7-0D5DE476EABA}"/>
              </a:ext>
              <a:ext uri="{C183D7F6-B498-43B3-948B-1728B52AA6E4}">
                <adec:decorative xmlns:adec="http://schemas.microsoft.com/office/drawing/2017/decorative" val="1"/>
              </a:ext>
            </a:extLst>
          </p:cNvPr>
          <p:cNvSpPr/>
          <p:nvPr>
            <p:custDataLst>
              <p:tags r:id="rId705"/>
            </p:custDataLst>
          </p:nvPr>
        </p:nvSpPr>
        <p:spPr>
          <a:xfrm>
            <a:off x="5962650" y="4170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06" name="Rectangle 705">
            <a:extLst>
              <a:ext uri="{FF2B5EF4-FFF2-40B4-BE49-F238E27FC236}">
                <a16:creationId xmlns:a16="http://schemas.microsoft.com/office/drawing/2014/main" id="{4826CCDD-C7A2-4BE6-9DC8-AFCECC9B9FD2}"/>
              </a:ext>
              <a:ext uri="{C183D7F6-B498-43B3-948B-1728B52AA6E4}">
                <adec:decorative xmlns:adec="http://schemas.microsoft.com/office/drawing/2017/decorative" val="1"/>
              </a:ext>
            </a:extLst>
          </p:cNvPr>
          <p:cNvSpPr/>
          <p:nvPr>
            <p:custDataLst>
              <p:tags r:id="rId706"/>
            </p:custDataLst>
          </p:nvPr>
        </p:nvSpPr>
        <p:spPr>
          <a:xfrm>
            <a:off x="6051550" y="4170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07" name="Rectangle 706">
            <a:extLst>
              <a:ext uri="{FF2B5EF4-FFF2-40B4-BE49-F238E27FC236}">
                <a16:creationId xmlns:a16="http://schemas.microsoft.com/office/drawing/2014/main" id="{81F2A206-94D2-4933-A472-4718B17E7306}"/>
              </a:ext>
              <a:ext uri="{C183D7F6-B498-43B3-948B-1728B52AA6E4}">
                <adec:decorative xmlns:adec="http://schemas.microsoft.com/office/drawing/2017/decorative" val="1"/>
              </a:ext>
            </a:extLst>
          </p:cNvPr>
          <p:cNvSpPr/>
          <p:nvPr>
            <p:custDataLst>
              <p:tags r:id="rId707"/>
            </p:custDataLst>
          </p:nvPr>
        </p:nvSpPr>
        <p:spPr>
          <a:xfrm>
            <a:off x="6140450" y="4170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08" name="Rectangle 707">
            <a:extLst>
              <a:ext uri="{FF2B5EF4-FFF2-40B4-BE49-F238E27FC236}">
                <a16:creationId xmlns:a16="http://schemas.microsoft.com/office/drawing/2014/main" id="{84B4EC49-2978-4B3E-9F63-3E34845B33EC}"/>
              </a:ext>
              <a:ext uri="{C183D7F6-B498-43B3-948B-1728B52AA6E4}">
                <adec:decorative xmlns:adec="http://schemas.microsoft.com/office/drawing/2017/decorative" val="1"/>
              </a:ext>
            </a:extLst>
          </p:cNvPr>
          <p:cNvSpPr/>
          <p:nvPr>
            <p:custDataLst>
              <p:tags r:id="rId708"/>
            </p:custDataLst>
          </p:nvPr>
        </p:nvSpPr>
        <p:spPr>
          <a:xfrm>
            <a:off x="6229350" y="4170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09" name="Rectangle 708">
            <a:extLst>
              <a:ext uri="{FF2B5EF4-FFF2-40B4-BE49-F238E27FC236}">
                <a16:creationId xmlns:a16="http://schemas.microsoft.com/office/drawing/2014/main" id="{1EFC86D4-8311-4AD3-B4F2-AE5750B3A141}"/>
              </a:ext>
              <a:ext uri="{C183D7F6-B498-43B3-948B-1728B52AA6E4}">
                <adec:decorative xmlns:adec="http://schemas.microsoft.com/office/drawing/2017/decorative" val="1"/>
              </a:ext>
            </a:extLst>
          </p:cNvPr>
          <p:cNvSpPr/>
          <p:nvPr>
            <p:custDataLst>
              <p:tags r:id="rId709"/>
            </p:custDataLst>
          </p:nvPr>
        </p:nvSpPr>
        <p:spPr>
          <a:xfrm>
            <a:off x="6318250" y="4170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10" name="Rectangle 709">
            <a:extLst>
              <a:ext uri="{FF2B5EF4-FFF2-40B4-BE49-F238E27FC236}">
                <a16:creationId xmlns:a16="http://schemas.microsoft.com/office/drawing/2014/main" id="{F54A5F46-8458-4AFC-A290-C06CB1F3BA94}"/>
              </a:ext>
              <a:ext uri="{C183D7F6-B498-43B3-948B-1728B52AA6E4}">
                <adec:decorative xmlns:adec="http://schemas.microsoft.com/office/drawing/2017/decorative" val="1"/>
              </a:ext>
            </a:extLst>
          </p:cNvPr>
          <p:cNvSpPr/>
          <p:nvPr>
            <p:custDataLst>
              <p:tags r:id="rId710"/>
            </p:custDataLst>
          </p:nvPr>
        </p:nvSpPr>
        <p:spPr>
          <a:xfrm>
            <a:off x="6407150" y="4170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11" name="Rectangle 710">
            <a:extLst>
              <a:ext uri="{FF2B5EF4-FFF2-40B4-BE49-F238E27FC236}">
                <a16:creationId xmlns:a16="http://schemas.microsoft.com/office/drawing/2014/main" id="{A71D32AE-2654-4C49-9BFF-DA6E53F2A246}"/>
              </a:ext>
              <a:ext uri="{C183D7F6-B498-43B3-948B-1728B52AA6E4}">
                <adec:decorative xmlns:adec="http://schemas.microsoft.com/office/drawing/2017/decorative" val="1"/>
              </a:ext>
            </a:extLst>
          </p:cNvPr>
          <p:cNvSpPr/>
          <p:nvPr>
            <p:custDataLst>
              <p:tags r:id="rId711"/>
            </p:custDataLst>
          </p:nvPr>
        </p:nvSpPr>
        <p:spPr>
          <a:xfrm>
            <a:off x="6496050" y="4170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12" name="Rectangle 711">
            <a:extLst>
              <a:ext uri="{FF2B5EF4-FFF2-40B4-BE49-F238E27FC236}">
                <a16:creationId xmlns:a16="http://schemas.microsoft.com/office/drawing/2014/main" id="{1FBE1EC1-A2EE-4698-9F63-2F5D41D889D5}"/>
              </a:ext>
              <a:ext uri="{C183D7F6-B498-43B3-948B-1728B52AA6E4}">
                <adec:decorative xmlns:adec="http://schemas.microsoft.com/office/drawing/2017/decorative" val="1"/>
              </a:ext>
            </a:extLst>
          </p:cNvPr>
          <p:cNvSpPr/>
          <p:nvPr>
            <p:custDataLst>
              <p:tags r:id="rId712"/>
            </p:custDataLst>
          </p:nvPr>
        </p:nvSpPr>
        <p:spPr>
          <a:xfrm>
            <a:off x="6584950" y="4170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13" name="Rectangle 712">
            <a:extLst>
              <a:ext uri="{FF2B5EF4-FFF2-40B4-BE49-F238E27FC236}">
                <a16:creationId xmlns:a16="http://schemas.microsoft.com/office/drawing/2014/main" id="{EC6663B2-CC82-464E-86C1-D6E7E37076E7}"/>
              </a:ext>
              <a:ext uri="{C183D7F6-B498-43B3-948B-1728B52AA6E4}">
                <adec:decorative xmlns:adec="http://schemas.microsoft.com/office/drawing/2017/decorative" val="1"/>
              </a:ext>
            </a:extLst>
          </p:cNvPr>
          <p:cNvSpPr/>
          <p:nvPr>
            <p:custDataLst>
              <p:tags r:id="rId713"/>
            </p:custDataLst>
          </p:nvPr>
        </p:nvSpPr>
        <p:spPr>
          <a:xfrm>
            <a:off x="6673850" y="4170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14" name="Rectangle 713">
            <a:extLst>
              <a:ext uri="{FF2B5EF4-FFF2-40B4-BE49-F238E27FC236}">
                <a16:creationId xmlns:a16="http://schemas.microsoft.com/office/drawing/2014/main" id="{639CA9E6-5ACA-4848-9FAD-B47161E138A5}"/>
              </a:ext>
              <a:ext uri="{C183D7F6-B498-43B3-948B-1728B52AA6E4}">
                <adec:decorative xmlns:adec="http://schemas.microsoft.com/office/drawing/2017/decorative" val="1"/>
              </a:ext>
            </a:extLst>
          </p:cNvPr>
          <p:cNvSpPr/>
          <p:nvPr>
            <p:custDataLst>
              <p:tags r:id="rId714"/>
            </p:custDataLst>
          </p:nvPr>
        </p:nvSpPr>
        <p:spPr>
          <a:xfrm>
            <a:off x="6762750" y="4170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15" name="Rectangle 714">
            <a:extLst>
              <a:ext uri="{FF2B5EF4-FFF2-40B4-BE49-F238E27FC236}">
                <a16:creationId xmlns:a16="http://schemas.microsoft.com/office/drawing/2014/main" id="{E47D77B9-060E-4ED5-96E3-722DE29D2307}"/>
              </a:ext>
              <a:ext uri="{C183D7F6-B498-43B3-948B-1728B52AA6E4}">
                <adec:decorative xmlns:adec="http://schemas.microsoft.com/office/drawing/2017/decorative" val="1"/>
              </a:ext>
            </a:extLst>
          </p:cNvPr>
          <p:cNvSpPr/>
          <p:nvPr>
            <p:custDataLst>
              <p:tags r:id="rId715"/>
            </p:custDataLst>
          </p:nvPr>
        </p:nvSpPr>
        <p:spPr>
          <a:xfrm>
            <a:off x="6851650" y="4170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16" name="Rectangle 715">
            <a:extLst>
              <a:ext uri="{FF2B5EF4-FFF2-40B4-BE49-F238E27FC236}">
                <a16:creationId xmlns:a16="http://schemas.microsoft.com/office/drawing/2014/main" id="{1EDD35CA-927F-402A-83A0-DA5662465766}"/>
              </a:ext>
              <a:ext uri="{C183D7F6-B498-43B3-948B-1728B52AA6E4}">
                <adec:decorative xmlns:adec="http://schemas.microsoft.com/office/drawing/2017/decorative" val="1"/>
              </a:ext>
            </a:extLst>
          </p:cNvPr>
          <p:cNvSpPr/>
          <p:nvPr>
            <p:custDataLst>
              <p:tags r:id="rId716"/>
            </p:custDataLst>
          </p:nvPr>
        </p:nvSpPr>
        <p:spPr>
          <a:xfrm>
            <a:off x="6940550" y="4170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17" name="Rectangle 716">
            <a:extLst>
              <a:ext uri="{FF2B5EF4-FFF2-40B4-BE49-F238E27FC236}">
                <a16:creationId xmlns:a16="http://schemas.microsoft.com/office/drawing/2014/main" id="{59D9820C-68E7-4CEC-9F65-8971870A7705}"/>
              </a:ext>
              <a:ext uri="{C183D7F6-B498-43B3-948B-1728B52AA6E4}">
                <adec:decorative xmlns:adec="http://schemas.microsoft.com/office/drawing/2017/decorative" val="1"/>
              </a:ext>
            </a:extLst>
          </p:cNvPr>
          <p:cNvSpPr/>
          <p:nvPr>
            <p:custDataLst>
              <p:tags r:id="rId717"/>
            </p:custDataLst>
          </p:nvPr>
        </p:nvSpPr>
        <p:spPr>
          <a:xfrm>
            <a:off x="7029450" y="4170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18" name="Rectangle 717">
            <a:extLst>
              <a:ext uri="{FF2B5EF4-FFF2-40B4-BE49-F238E27FC236}">
                <a16:creationId xmlns:a16="http://schemas.microsoft.com/office/drawing/2014/main" id="{FF910B81-214A-4A9A-80D3-3499F63396F7}"/>
              </a:ext>
              <a:ext uri="{C183D7F6-B498-43B3-948B-1728B52AA6E4}">
                <adec:decorative xmlns:adec="http://schemas.microsoft.com/office/drawing/2017/decorative" val="1"/>
              </a:ext>
            </a:extLst>
          </p:cNvPr>
          <p:cNvSpPr/>
          <p:nvPr>
            <p:custDataLst>
              <p:tags r:id="rId718"/>
            </p:custDataLst>
          </p:nvPr>
        </p:nvSpPr>
        <p:spPr>
          <a:xfrm>
            <a:off x="7118350" y="4170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19" name="Rectangle 718">
            <a:extLst>
              <a:ext uri="{FF2B5EF4-FFF2-40B4-BE49-F238E27FC236}">
                <a16:creationId xmlns:a16="http://schemas.microsoft.com/office/drawing/2014/main" id="{A55576D3-53CF-44BB-BE54-431490925F2E}"/>
              </a:ext>
              <a:ext uri="{C183D7F6-B498-43B3-948B-1728B52AA6E4}">
                <adec:decorative xmlns:adec="http://schemas.microsoft.com/office/drawing/2017/decorative" val="1"/>
              </a:ext>
            </a:extLst>
          </p:cNvPr>
          <p:cNvSpPr/>
          <p:nvPr>
            <p:custDataLst>
              <p:tags r:id="rId719"/>
            </p:custDataLst>
          </p:nvPr>
        </p:nvSpPr>
        <p:spPr>
          <a:xfrm>
            <a:off x="7207250" y="4170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20" name="Rectangle 719">
            <a:extLst>
              <a:ext uri="{FF2B5EF4-FFF2-40B4-BE49-F238E27FC236}">
                <a16:creationId xmlns:a16="http://schemas.microsoft.com/office/drawing/2014/main" id="{012E7BB0-90C9-46A4-AF92-CDF1962A2F35}"/>
              </a:ext>
              <a:ext uri="{C183D7F6-B498-43B3-948B-1728B52AA6E4}">
                <adec:decorative xmlns:adec="http://schemas.microsoft.com/office/drawing/2017/decorative" val="1"/>
              </a:ext>
            </a:extLst>
          </p:cNvPr>
          <p:cNvSpPr/>
          <p:nvPr>
            <p:custDataLst>
              <p:tags r:id="rId720"/>
            </p:custDataLst>
          </p:nvPr>
        </p:nvSpPr>
        <p:spPr>
          <a:xfrm>
            <a:off x="7296150" y="4170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21" name="Rectangle 720">
            <a:extLst>
              <a:ext uri="{FF2B5EF4-FFF2-40B4-BE49-F238E27FC236}">
                <a16:creationId xmlns:a16="http://schemas.microsoft.com/office/drawing/2014/main" id="{6ADDE59C-6B33-42F3-AB06-29BA88ADB882}"/>
              </a:ext>
              <a:ext uri="{C183D7F6-B498-43B3-948B-1728B52AA6E4}">
                <adec:decorative xmlns:adec="http://schemas.microsoft.com/office/drawing/2017/decorative" val="1"/>
              </a:ext>
            </a:extLst>
          </p:cNvPr>
          <p:cNvSpPr/>
          <p:nvPr>
            <p:custDataLst>
              <p:tags r:id="rId721"/>
            </p:custDataLst>
          </p:nvPr>
        </p:nvSpPr>
        <p:spPr>
          <a:xfrm>
            <a:off x="7385050" y="4170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22" name="Rectangle 721">
            <a:extLst>
              <a:ext uri="{FF2B5EF4-FFF2-40B4-BE49-F238E27FC236}">
                <a16:creationId xmlns:a16="http://schemas.microsoft.com/office/drawing/2014/main" id="{DE9C26B5-9562-452D-BCB1-D17521454609}"/>
              </a:ext>
              <a:ext uri="{C183D7F6-B498-43B3-948B-1728B52AA6E4}">
                <adec:decorative xmlns:adec="http://schemas.microsoft.com/office/drawing/2017/decorative" val="1"/>
              </a:ext>
            </a:extLst>
          </p:cNvPr>
          <p:cNvSpPr/>
          <p:nvPr>
            <p:custDataLst>
              <p:tags r:id="rId722"/>
            </p:custDataLst>
          </p:nvPr>
        </p:nvSpPr>
        <p:spPr>
          <a:xfrm>
            <a:off x="7473950" y="4170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23" name="Rectangle 722">
            <a:extLst>
              <a:ext uri="{FF2B5EF4-FFF2-40B4-BE49-F238E27FC236}">
                <a16:creationId xmlns:a16="http://schemas.microsoft.com/office/drawing/2014/main" id="{BB9A7072-8AA5-4E1A-9D98-C352613F337E}"/>
              </a:ext>
              <a:ext uri="{C183D7F6-B498-43B3-948B-1728B52AA6E4}">
                <adec:decorative xmlns:adec="http://schemas.microsoft.com/office/drawing/2017/decorative" val="1"/>
              </a:ext>
            </a:extLst>
          </p:cNvPr>
          <p:cNvSpPr/>
          <p:nvPr>
            <p:custDataLst>
              <p:tags r:id="rId723"/>
            </p:custDataLst>
          </p:nvPr>
        </p:nvSpPr>
        <p:spPr>
          <a:xfrm>
            <a:off x="7562850" y="4170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24" name="Rectangle 723">
            <a:extLst>
              <a:ext uri="{FF2B5EF4-FFF2-40B4-BE49-F238E27FC236}">
                <a16:creationId xmlns:a16="http://schemas.microsoft.com/office/drawing/2014/main" id="{6FED7D49-C875-4122-9351-AA74B296542E}"/>
              </a:ext>
              <a:ext uri="{C183D7F6-B498-43B3-948B-1728B52AA6E4}">
                <adec:decorative xmlns:adec="http://schemas.microsoft.com/office/drawing/2017/decorative" val="1"/>
              </a:ext>
            </a:extLst>
          </p:cNvPr>
          <p:cNvSpPr/>
          <p:nvPr>
            <p:custDataLst>
              <p:tags r:id="rId724"/>
            </p:custDataLst>
          </p:nvPr>
        </p:nvSpPr>
        <p:spPr>
          <a:xfrm>
            <a:off x="7651750" y="4170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25" name="Rectangle 724">
            <a:extLst>
              <a:ext uri="{FF2B5EF4-FFF2-40B4-BE49-F238E27FC236}">
                <a16:creationId xmlns:a16="http://schemas.microsoft.com/office/drawing/2014/main" id="{0F9D938B-D3CC-467C-B254-D0D8DC081EF3}"/>
              </a:ext>
              <a:ext uri="{C183D7F6-B498-43B3-948B-1728B52AA6E4}">
                <adec:decorative xmlns:adec="http://schemas.microsoft.com/office/drawing/2017/decorative" val="1"/>
              </a:ext>
            </a:extLst>
          </p:cNvPr>
          <p:cNvSpPr/>
          <p:nvPr>
            <p:custDataLst>
              <p:tags r:id="rId725"/>
            </p:custDataLst>
          </p:nvPr>
        </p:nvSpPr>
        <p:spPr>
          <a:xfrm>
            <a:off x="7740650" y="4170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26" name="Rectangle 725">
            <a:extLst>
              <a:ext uri="{FF2B5EF4-FFF2-40B4-BE49-F238E27FC236}">
                <a16:creationId xmlns:a16="http://schemas.microsoft.com/office/drawing/2014/main" id="{FBADA67D-59A5-49AF-A232-598EEA4D4F85}"/>
              </a:ext>
              <a:ext uri="{C183D7F6-B498-43B3-948B-1728B52AA6E4}">
                <adec:decorative xmlns:adec="http://schemas.microsoft.com/office/drawing/2017/decorative" val="1"/>
              </a:ext>
            </a:extLst>
          </p:cNvPr>
          <p:cNvSpPr/>
          <p:nvPr>
            <p:custDataLst>
              <p:tags r:id="rId726"/>
            </p:custDataLst>
          </p:nvPr>
        </p:nvSpPr>
        <p:spPr>
          <a:xfrm>
            <a:off x="5340350" y="42595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27" name="Rectangle 726">
            <a:extLst>
              <a:ext uri="{FF2B5EF4-FFF2-40B4-BE49-F238E27FC236}">
                <a16:creationId xmlns:a16="http://schemas.microsoft.com/office/drawing/2014/main" id="{82E011C2-803F-490D-B173-0AEF0414D73C}"/>
              </a:ext>
              <a:ext uri="{C183D7F6-B498-43B3-948B-1728B52AA6E4}">
                <adec:decorative xmlns:adec="http://schemas.microsoft.com/office/drawing/2017/decorative" val="1"/>
              </a:ext>
            </a:extLst>
          </p:cNvPr>
          <p:cNvSpPr/>
          <p:nvPr>
            <p:custDataLst>
              <p:tags r:id="rId727"/>
            </p:custDataLst>
          </p:nvPr>
        </p:nvSpPr>
        <p:spPr>
          <a:xfrm>
            <a:off x="5429250" y="42595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28" name="Rectangle 727">
            <a:extLst>
              <a:ext uri="{FF2B5EF4-FFF2-40B4-BE49-F238E27FC236}">
                <a16:creationId xmlns:a16="http://schemas.microsoft.com/office/drawing/2014/main" id="{CA4C7F57-8B69-4C25-94F1-AD364498EE06}"/>
              </a:ext>
              <a:ext uri="{C183D7F6-B498-43B3-948B-1728B52AA6E4}">
                <adec:decorative xmlns:adec="http://schemas.microsoft.com/office/drawing/2017/decorative" val="1"/>
              </a:ext>
            </a:extLst>
          </p:cNvPr>
          <p:cNvSpPr/>
          <p:nvPr>
            <p:custDataLst>
              <p:tags r:id="rId728"/>
            </p:custDataLst>
          </p:nvPr>
        </p:nvSpPr>
        <p:spPr>
          <a:xfrm>
            <a:off x="5518150" y="42595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29" name="Rectangle 728">
            <a:extLst>
              <a:ext uri="{FF2B5EF4-FFF2-40B4-BE49-F238E27FC236}">
                <a16:creationId xmlns:a16="http://schemas.microsoft.com/office/drawing/2014/main" id="{BB76C04E-877B-4B37-B3D6-0E487B4EFCFF}"/>
              </a:ext>
              <a:ext uri="{C183D7F6-B498-43B3-948B-1728B52AA6E4}">
                <adec:decorative xmlns:adec="http://schemas.microsoft.com/office/drawing/2017/decorative" val="1"/>
              </a:ext>
            </a:extLst>
          </p:cNvPr>
          <p:cNvSpPr/>
          <p:nvPr>
            <p:custDataLst>
              <p:tags r:id="rId729"/>
            </p:custDataLst>
          </p:nvPr>
        </p:nvSpPr>
        <p:spPr>
          <a:xfrm>
            <a:off x="5607050" y="42595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30" name="Rectangle 729">
            <a:extLst>
              <a:ext uri="{FF2B5EF4-FFF2-40B4-BE49-F238E27FC236}">
                <a16:creationId xmlns:a16="http://schemas.microsoft.com/office/drawing/2014/main" id="{92910C1C-BC0B-4027-9453-1C51797553BD}"/>
              </a:ext>
              <a:ext uri="{C183D7F6-B498-43B3-948B-1728B52AA6E4}">
                <adec:decorative xmlns:adec="http://schemas.microsoft.com/office/drawing/2017/decorative" val="1"/>
              </a:ext>
            </a:extLst>
          </p:cNvPr>
          <p:cNvSpPr/>
          <p:nvPr>
            <p:custDataLst>
              <p:tags r:id="rId730"/>
            </p:custDataLst>
          </p:nvPr>
        </p:nvSpPr>
        <p:spPr>
          <a:xfrm>
            <a:off x="5695950" y="42595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31" name="Rectangle 730">
            <a:extLst>
              <a:ext uri="{FF2B5EF4-FFF2-40B4-BE49-F238E27FC236}">
                <a16:creationId xmlns:a16="http://schemas.microsoft.com/office/drawing/2014/main" id="{650819D9-8081-413D-9271-0442267EB6CB}"/>
              </a:ext>
              <a:ext uri="{C183D7F6-B498-43B3-948B-1728B52AA6E4}">
                <adec:decorative xmlns:adec="http://schemas.microsoft.com/office/drawing/2017/decorative" val="1"/>
              </a:ext>
            </a:extLst>
          </p:cNvPr>
          <p:cNvSpPr/>
          <p:nvPr>
            <p:custDataLst>
              <p:tags r:id="rId731"/>
            </p:custDataLst>
          </p:nvPr>
        </p:nvSpPr>
        <p:spPr>
          <a:xfrm>
            <a:off x="5784850" y="42595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32" name="Rectangle 731">
            <a:extLst>
              <a:ext uri="{FF2B5EF4-FFF2-40B4-BE49-F238E27FC236}">
                <a16:creationId xmlns:a16="http://schemas.microsoft.com/office/drawing/2014/main" id="{1DC70F39-84AA-41CF-8650-E99C2980E231}"/>
              </a:ext>
              <a:ext uri="{C183D7F6-B498-43B3-948B-1728B52AA6E4}">
                <adec:decorative xmlns:adec="http://schemas.microsoft.com/office/drawing/2017/decorative" val="1"/>
              </a:ext>
            </a:extLst>
          </p:cNvPr>
          <p:cNvSpPr/>
          <p:nvPr>
            <p:custDataLst>
              <p:tags r:id="rId732"/>
            </p:custDataLst>
          </p:nvPr>
        </p:nvSpPr>
        <p:spPr>
          <a:xfrm>
            <a:off x="5873750" y="42595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33" name="Rectangle 732">
            <a:extLst>
              <a:ext uri="{FF2B5EF4-FFF2-40B4-BE49-F238E27FC236}">
                <a16:creationId xmlns:a16="http://schemas.microsoft.com/office/drawing/2014/main" id="{8A41ABBC-DD2A-4F3D-A838-E7161B35D5F8}"/>
              </a:ext>
              <a:ext uri="{C183D7F6-B498-43B3-948B-1728B52AA6E4}">
                <adec:decorative xmlns:adec="http://schemas.microsoft.com/office/drawing/2017/decorative" val="1"/>
              </a:ext>
            </a:extLst>
          </p:cNvPr>
          <p:cNvSpPr/>
          <p:nvPr>
            <p:custDataLst>
              <p:tags r:id="rId733"/>
            </p:custDataLst>
          </p:nvPr>
        </p:nvSpPr>
        <p:spPr>
          <a:xfrm>
            <a:off x="5962650" y="42595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34" name="Rectangle 733">
            <a:extLst>
              <a:ext uri="{FF2B5EF4-FFF2-40B4-BE49-F238E27FC236}">
                <a16:creationId xmlns:a16="http://schemas.microsoft.com/office/drawing/2014/main" id="{D2EEC5FE-12F7-44A9-9742-1862D64A1722}"/>
              </a:ext>
              <a:ext uri="{C183D7F6-B498-43B3-948B-1728B52AA6E4}">
                <adec:decorative xmlns:adec="http://schemas.microsoft.com/office/drawing/2017/decorative" val="1"/>
              </a:ext>
            </a:extLst>
          </p:cNvPr>
          <p:cNvSpPr/>
          <p:nvPr>
            <p:custDataLst>
              <p:tags r:id="rId734"/>
            </p:custDataLst>
          </p:nvPr>
        </p:nvSpPr>
        <p:spPr>
          <a:xfrm>
            <a:off x="6051550" y="42595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35" name="Rectangle 734">
            <a:extLst>
              <a:ext uri="{FF2B5EF4-FFF2-40B4-BE49-F238E27FC236}">
                <a16:creationId xmlns:a16="http://schemas.microsoft.com/office/drawing/2014/main" id="{52ACC325-53CF-4D0A-832B-CC494A625EE6}"/>
              </a:ext>
              <a:ext uri="{C183D7F6-B498-43B3-948B-1728B52AA6E4}">
                <adec:decorative xmlns:adec="http://schemas.microsoft.com/office/drawing/2017/decorative" val="1"/>
              </a:ext>
            </a:extLst>
          </p:cNvPr>
          <p:cNvSpPr/>
          <p:nvPr>
            <p:custDataLst>
              <p:tags r:id="rId735"/>
            </p:custDataLst>
          </p:nvPr>
        </p:nvSpPr>
        <p:spPr>
          <a:xfrm>
            <a:off x="6140450" y="42595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36" name="Rectangle 735">
            <a:extLst>
              <a:ext uri="{FF2B5EF4-FFF2-40B4-BE49-F238E27FC236}">
                <a16:creationId xmlns:a16="http://schemas.microsoft.com/office/drawing/2014/main" id="{D3BDA125-9BCD-4AA5-8221-9AB6E2A057F8}"/>
              </a:ext>
              <a:ext uri="{C183D7F6-B498-43B3-948B-1728B52AA6E4}">
                <adec:decorative xmlns:adec="http://schemas.microsoft.com/office/drawing/2017/decorative" val="1"/>
              </a:ext>
            </a:extLst>
          </p:cNvPr>
          <p:cNvSpPr/>
          <p:nvPr>
            <p:custDataLst>
              <p:tags r:id="rId736"/>
            </p:custDataLst>
          </p:nvPr>
        </p:nvSpPr>
        <p:spPr>
          <a:xfrm>
            <a:off x="6229350" y="42595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37" name="Rectangle 736">
            <a:extLst>
              <a:ext uri="{FF2B5EF4-FFF2-40B4-BE49-F238E27FC236}">
                <a16:creationId xmlns:a16="http://schemas.microsoft.com/office/drawing/2014/main" id="{24AB2348-25E1-459A-BA4A-0FC73740D7C6}"/>
              </a:ext>
              <a:ext uri="{C183D7F6-B498-43B3-948B-1728B52AA6E4}">
                <adec:decorative xmlns:adec="http://schemas.microsoft.com/office/drawing/2017/decorative" val="1"/>
              </a:ext>
            </a:extLst>
          </p:cNvPr>
          <p:cNvSpPr/>
          <p:nvPr>
            <p:custDataLst>
              <p:tags r:id="rId737"/>
            </p:custDataLst>
          </p:nvPr>
        </p:nvSpPr>
        <p:spPr>
          <a:xfrm>
            <a:off x="6318250" y="42595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38" name="Rectangle 737">
            <a:extLst>
              <a:ext uri="{FF2B5EF4-FFF2-40B4-BE49-F238E27FC236}">
                <a16:creationId xmlns:a16="http://schemas.microsoft.com/office/drawing/2014/main" id="{A88E13E8-41DA-4542-9703-E66ED717B658}"/>
              </a:ext>
              <a:ext uri="{C183D7F6-B498-43B3-948B-1728B52AA6E4}">
                <adec:decorative xmlns:adec="http://schemas.microsoft.com/office/drawing/2017/decorative" val="1"/>
              </a:ext>
            </a:extLst>
          </p:cNvPr>
          <p:cNvSpPr/>
          <p:nvPr>
            <p:custDataLst>
              <p:tags r:id="rId738"/>
            </p:custDataLst>
          </p:nvPr>
        </p:nvSpPr>
        <p:spPr>
          <a:xfrm>
            <a:off x="6407150" y="42595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39" name="Rectangle 738">
            <a:extLst>
              <a:ext uri="{FF2B5EF4-FFF2-40B4-BE49-F238E27FC236}">
                <a16:creationId xmlns:a16="http://schemas.microsoft.com/office/drawing/2014/main" id="{EB94B6DA-BBEE-4EC8-B8A7-F8976C7F59D8}"/>
              </a:ext>
              <a:ext uri="{C183D7F6-B498-43B3-948B-1728B52AA6E4}">
                <adec:decorative xmlns:adec="http://schemas.microsoft.com/office/drawing/2017/decorative" val="1"/>
              </a:ext>
            </a:extLst>
          </p:cNvPr>
          <p:cNvSpPr/>
          <p:nvPr>
            <p:custDataLst>
              <p:tags r:id="rId739"/>
            </p:custDataLst>
          </p:nvPr>
        </p:nvSpPr>
        <p:spPr>
          <a:xfrm>
            <a:off x="6496050" y="42595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40" name="Rectangle 739">
            <a:extLst>
              <a:ext uri="{FF2B5EF4-FFF2-40B4-BE49-F238E27FC236}">
                <a16:creationId xmlns:a16="http://schemas.microsoft.com/office/drawing/2014/main" id="{D3BCB5A9-7AA9-4242-B7D1-C514E7ED9421}"/>
              </a:ext>
              <a:ext uri="{C183D7F6-B498-43B3-948B-1728B52AA6E4}">
                <adec:decorative xmlns:adec="http://schemas.microsoft.com/office/drawing/2017/decorative" val="1"/>
              </a:ext>
            </a:extLst>
          </p:cNvPr>
          <p:cNvSpPr/>
          <p:nvPr>
            <p:custDataLst>
              <p:tags r:id="rId740"/>
            </p:custDataLst>
          </p:nvPr>
        </p:nvSpPr>
        <p:spPr>
          <a:xfrm>
            <a:off x="6584950" y="42595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41" name="Rectangle 740">
            <a:extLst>
              <a:ext uri="{FF2B5EF4-FFF2-40B4-BE49-F238E27FC236}">
                <a16:creationId xmlns:a16="http://schemas.microsoft.com/office/drawing/2014/main" id="{DFDBA676-AF55-4F8C-A36F-4F0420AA3F7A}"/>
              </a:ext>
              <a:ext uri="{C183D7F6-B498-43B3-948B-1728B52AA6E4}">
                <adec:decorative xmlns:adec="http://schemas.microsoft.com/office/drawing/2017/decorative" val="1"/>
              </a:ext>
            </a:extLst>
          </p:cNvPr>
          <p:cNvSpPr/>
          <p:nvPr>
            <p:custDataLst>
              <p:tags r:id="rId741"/>
            </p:custDataLst>
          </p:nvPr>
        </p:nvSpPr>
        <p:spPr>
          <a:xfrm>
            <a:off x="6673850" y="42595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42" name="Rectangle 741">
            <a:extLst>
              <a:ext uri="{FF2B5EF4-FFF2-40B4-BE49-F238E27FC236}">
                <a16:creationId xmlns:a16="http://schemas.microsoft.com/office/drawing/2014/main" id="{92102D87-1AA0-4B20-AB95-5F5D28B3C609}"/>
              </a:ext>
              <a:ext uri="{C183D7F6-B498-43B3-948B-1728B52AA6E4}">
                <adec:decorative xmlns:adec="http://schemas.microsoft.com/office/drawing/2017/decorative" val="1"/>
              </a:ext>
            </a:extLst>
          </p:cNvPr>
          <p:cNvSpPr/>
          <p:nvPr>
            <p:custDataLst>
              <p:tags r:id="rId742"/>
            </p:custDataLst>
          </p:nvPr>
        </p:nvSpPr>
        <p:spPr>
          <a:xfrm>
            <a:off x="6762750" y="42595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43" name="Rectangle 742">
            <a:extLst>
              <a:ext uri="{FF2B5EF4-FFF2-40B4-BE49-F238E27FC236}">
                <a16:creationId xmlns:a16="http://schemas.microsoft.com/office/drawing/2014/main" id="{8BD2A5A0-4C3D-41AF-BE5C-AB752BDA6CFA}"/>
              </a:ext>
              <a:ext uri="{C183D7F6-B498-43B3-948B-1728B52AA6E4}">
                <adec:decorative xmlns:adec="http://schemas.microsoft.com/office/drawing/2017/decorative" val="1"/>
              </a:ext>
            </a:extLst>
          </p:cNvPr>
          <p:cNvSpPr/>
          <p:nvPr>
            <p:custDataLst>
              <p:tags r:id="rId743"/>
            </p:custDataLst>
          </p:nvPr>
        </p:nvSpPr>
        <p:spPr>
          <a:xfrm>
            <a:off x="6851650" y="42595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44" name="Rectangle 743">
            <a:extLst>
              <a:ext uri="{FF2B5EF4-FFF2-40B4-BE49-F238E27FC236}">
                <a16:creationId xmlns:a16="http://schemas.microsoft.com/office/drawing/2014/main" id="{C3F32965-4E1F-4B5A-AD6E-5670BFAB2446}"/>
              </a:ext>
              <a:ext uri="{C183D7F6-B498-43B3-948B-1728B52AA6E4}">
                <adec:decorative xmlns:adec="http://schemas.microsoft.com/office/drawing/2017/decorative" val="1"/>
              </a:ext>
            </a:extLst>
          </p:cNvPr>
          <p:cNvSpPr/>
          <p:nvPr>
            <p:custDataLst>
              <p:tags r:id="rId744"/>
            </p:custDataLst>
          </p:nvPr>
        </p:nvSpPr>
        <p:spPr>
          <a:xfrm>
            <a:off x="6940550" y="42595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45" name="Rectangle 744">
            <a:extLst>
              <a:ext uri="{FF2B5EF4-FFF2-40B4-BE49-F238E27FC236}">
                <a16:creationId xmlns:a16="http://schemas.microsoft.com/office/drawing/2014/main" id="{9F139A94-F1CC-437D-8972-81A5838E8AEF}"/>
              </a:ext>
              <a:ext uri="{C183D7F6-B498-43B3-948B-1728B52AA6E4}">
                <adec:decorative xmlns:adec="http://schemas.microsoft.com/office/drawing/2017/decorative" val="1"/>
              </a:ext>
            </a:extLst>
          </p:cNvPr>
          <p:cNvSpPr/>
          <p:nvPr>
            <p:custDataLst>
              <p:tags r:id="rId745"/>
            </p:custDataLst>
          </p:nvPr>
        </p:nvSpPr>
        <p:spPr>
          <a:xfrm>
            <a:off x="7029450" y="42595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46" name="Rectangle 745">
            <a:extLst>
              <a:ext uri="{FF2B5EF4-FFF2-40B4-BE49-F238E27FC236}">
                <a16:creationId xmlns:a16="http://schemas.microsoft.com/office/drawing/2014/main" id="{9F961879-760E-4447-80E5-08DE3B7ABE2F}"/>
              </a:ext>
              <a:ext uri="{C183D7F6-B498-43B3-948B-1728B52AA6E4}">
                <adec:decorative xmlns:adec="http://schemas.microsoft.com/office/drawing/2017/decorative" val="1"/>
              </a:ext>
            </a:extLst>
          </p:cNvPr>
          <p:cNvSpPr/>
          <p:nvPr>
            <p:custDataLst>
              <p:tags r:id="rId746"/>
            </p:custDataLst>
          </p:nvPr>
        </p:nvSpPr>
        <p:spPr>
          <a:xfrm>
            <a:off x="7118350" y="42595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47" name="Rectangle 746">
            <a:extLst>
              <a:ext uri="{FF2B5EF4-FFF2-40B4-BE49-F238E27FC236}">
                <a16:creationId xmlns:a16="http://schemas.microsoft.com/office/drawing/2014/main" id="{D51B8FD3-7112-453E-917E-802DCE5A83DA}"/>
              </a:ext>
              <a:ext uri="{C183D7F6-B498-43B3-948B-1728B52AA6E4}">
                <adec:decorative xmlns:adec="http://schemas.microsoft.com/office/drawing/2017/decorative" val="1"/>
              </a:ext>
            </a:extLst>
          </p:cNvPr>
          <p:cNvSpPr/>
          <p:nvPr>
            <p:custDataLst>
              <p:tags r:id="rId747"/>
            </p:custDataLst>
          </p:nvPr>
        </p:nvSpPr>
        <p:spPr>
          <a:xfrm>
            <a:off x="7207250" y="42595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48" name="Rectangle 747">
            <a:extLst>
              <a:ext uri="{FF2B5EF4-FFF2-40B4-BE49-F238E27FC236}">
                <a16:creationId xmlns:a16="http://schemas.microsoft.com/office/drawing/2014/main" id="{DE6E2241-3F72-4F88-95C8-F3A411AF4B7E}"/>
              </a:ext>
              <a:ext uri="{C183D7F6-B498-43B3-948B-1728B52AA6E4}">
                <adec:decorative xmlns:adec="http://schemas.microsoft.com/office/drawing/2017/decorative" val="1"/>
              </a:ext>
            </a:extLst>
          </p:cNvPr>
          <p:cNvSpPr/>
          <p:nvPr>
            <p:custDataLst>
              <p:tags r:id="rId748"/>
            </p:custDataLst>
          </p:nvPr>
        </p:nvSpPr>
        <p:spPr>
          <a:xfrm>
            <a:off x="7296150" y="42595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49" name="Rectangle 748">
            <a:extLst>
              <a:ext uri="{FF2B5EF4-FFF2-40B4-BE49-F238E27FC236}">
                <a16:creationId xmlns:a16="http://schemas.microsoft.com/office/drawing/2014/main" id="{FB392EEA-A937-46F6-9102-AEF088D39628}"/>
              </a:ext>
              <a:ext uri="{C183D7F6-B498-43B3-948B-1728B52AA6E4}">
                <adec:decorative xmlns:adec="http://schemas.microsoft.com/office/drawing/2017/decorative" val="1"/>
              </a:ext>
            </a:extLst>
          </p:cNvPr>
          <p:cNvSpPr/>
          <p:nvPr>
            <p:custDataLst>
              <p:tags r:id="rId749"/>
            </p:custDataLst>
          </p:nvPr>
        </p:nvSpPr>
        <p:spPr>
          <a:xfrm>
            <a:off x="7385050" y="42595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50" name="Rectangle 749">
            <a:extLst>
              <a:ext uri="{FF2B5EF4-FFF2-40B4-BE49-F238E27FC236}">
                <a16:creationId xmlns:a16="http://schemas.microsoft.com/office/drawing/2014/main" id="{B7D86ADA-B561-4A7A-961C-3B4572ACE4CD}"/>
              </a:ext>
              <a:ext uri="{C183D7F6-B498-43B3-948B-1728B52AA6E4}">
                <adec:decorative xmlns:adec="http://schemas.microsoft.com/office/drawing/2017/decorative" val="1"/>
              </a:ext>
            </a:extLst>
          </p:cNvPr>
          <p:cNvSpPr/>
          <p:nvPr>
            <p:custDataLst>
              <p:tags r:id="rId750"/>
            </p:custDataLst>
          </p:nvPr>
        </p:nvSpPr>
        <p:spPr>
          <a:xfrm>
            <a:off x="7473950" y="42595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51" name="Rectangle 750">
            <a:extLst>
              <a:ext uri="{FF2B5EF4-FFF2-40B4-BE49-F238E27FC236}">
                <a16:creationId xmlns:a16="http://schemas.microsoft.com/office/drawing/2014/main" id="{A60F21CA-CB7B-4213-B897-1E8686FDF37A}"/>
              </a:ext>
              <a:ext uri="{C183D7F6-B498-43B3-948B-1728B52AA6E4}">
                <adec:decorative xmlns:adec="http://schemas.microsoft.com/office/drawing/2017/decorative" val="1"/>
              </a:ext>
            </a:extLst>
          </p:cNvPr>
          <p:cNvSpPr/>
          <p:nvPr>
            <p:custDataLst>
              <p:tags r:id="rId751"/>
            </p:custDataLst>
          </p:nvPr>
        </p:nvSpPr>
        <p:spPr>
          <a:xfrm>
            <a:off x="7562850" y="42595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52" name="Rectangle 751">
            <a:extLst>
              <a:ext uri="{FF2B5EF4-FFF2-40B4-BE49-F238E27FC236}">
                <a16:creationId xmlns:a16="http://schemas.microsoft.com/office/drawing/2014/main" id="{AB9A1B3F-A319-4BF6-B682-5B10B26E37DC}"/>
              </a:ext>
              <a:ext uri="{C183D7F6-B498-43B3-948B-1728B52AA6E4}">
                <adec:decorative xmlns:adec="http://schemas.microsoft.com/office/drawing/2017/decorative" val="1"/>
              </a:ext>
            </a:extLst>
          </p:cNvPr>
          <p:cNvSpPr/>
          <p:nvPr>
            <p:custDataLst>
              <p:tags r:id="rId752"/>
            </p:custDataLst>
          </p:nvPr>
        </p:nvSpPr>
        <p:spPr>
          <a:xfrm>
            <a:off x="7651750" y="42595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53" name="Rectangle 752">
            <a:extLst>
              <a:ext uri="{FF2B5EF4-FFF2-40B4-BE49-F238E27FC236}">
                <a16:creationId xmlns:a16="http://schemas.microsoft.com/office/drawing/2014/main" id="{D0AE0D9F-E97A-45DB-A984-D594B4AE635A}"/>
              </a:ext>
              <a:ext uri="{C183D7F6-B498-43B3-948B-1728B52AA6E4}">
                <adec:decorative xmlns:adec="http://schemas.microsoft.com/office/drawing/2017/decorative" val="1"/>
              </a:ext>
            </a:extLst>
          </p:cNvPr>
          <p:cNvSpPr/>
          <p:nvPr>
            <p:custDataLst>
              <p:tags r:id="rId753"/>
            </p:custDataLst>
          </p:nvPr>
        </p:nvSpPr>
        <p:spPr>
          <a:xfrm>
            <a:off x="7740650" y="42595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54" name="Rectangle 753">
            <a:extLst>
              <a:ext uri="{FF2B5EF4-FFF2-40B4-BE49-F238E27FC236}">
                <a16:creationId xmlns:a16="http://schemas.microsoft.com/office/drawing/2014/main" id="{3CF738AB-DFC1-4C6D-9BBC-20532C15AE48}"/>
              </a:ext>
              <a:ext uri="{C183D7F6-B498-43B3-948B-1728B52AA6E4}">
                <adec:decorative xmlns:adec="http://schemas.microsoft.com/office/drawing/2017/decorative" val="1"/>
              </a:ext>
            </a:extLst>
          </p:cNvPr>
          <p:cNvSpPr/>
          <p:nvPr>
            <p:custDataLst>
              <p:tags r:id="rId754"/>
            </p:custDataLst>
          </p:nvPr>
        </p:nvSpPr>
        <p:spPr>
          <a:xfrm>
            <a:off x="5340350" y="43484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55" name="Rectangle 754">
            <a:extLst>
              <a:ext uri="{FF2B5EF4-FFF2-40B4-BE49-F238E27FC236}">
                <a16:creationId xmlns:a16="http://schemas.microsoft.com/office/drawing/2014/main" id="{48CE6D95-4490-44FA-8E7C-D61429BCEAC8}"/>
              </a:ext>
              <a:ext uri="{C183D7F6-B498-43B3-948B-1728B52AA6E4}">
                <adec:decorative xmlns:adec="http://schemas.microsoft.com/office/drawing/2017/decorative" val="1"/>
              </a:ext>
            </a:extLst>
          </p:cNvPr>
          <p:cNvSpPr/>
          <p:nvPr>
            <p:custDataLst>
              <p:tags r:id="rId755"/>
            </p:custDataLst>
          </p:nvPr>
        </p:nvSpPr>
        <p:spPr>
          <a:xfrm>
            <a:off x="5429250" y="43484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56" name="Rectangle 755">
            <a:extLst>
              <a:ext uri="{FF2B5EF4-FFF2-40B4-BE49-F238E27FC236}">
                <a16:creationId xmlns:a16="http://schemas.microsoft.com/office/drawing/2014/main" id="{3FC4686C-103E-4C47-BDB7-5C678CA696BE}"/>
              </a:ext>
              <a:ext uri="{C183D7F6-B498-43B3-948B-1728B52AA6E4}">
                <adec:decorative xmlns:adec="http://schemas.microsoft.com/office/drawing/2017/decorative" val="1"/>
              </a:ext>
            </a:extLst>
          </p:cNvPr>
          <p:cNvSpPr/>
          <p:nvPr>
            <p:custDataLst>
              <p:tags r:id="rId756"/>
            </p:custDataLst>
          </p:nvPr>
        </p:nvSpPr>
        <p:spPr>
          <a:xfrm>
            <a:off x="5518150" y="43484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57" name="Rectangle 756">
            <a:extLst>
              <a:ext uri="{FF2B5EF4-FFF2-40B4-BE49-F238E27FC236}">
                <a16:creationId xmlns:a16="http://schemas.microsoft.com/office/drawing/2014/main" id="{0D4F1265-815F-459E-88E9-351E922A959C}"/>
              </a:ext>
              <a:ext uri="{C183D7F6-B498-43B3-948B-1728B52AA6E4}">
                <adec:decorative xmlns:adec="http://schemas.microsoft.com/office/drawing/2017/decorative" val="1"/>
              </a:ext>
            </a:extLst>
          </p:cNvPr>
          <p:cNvSpPr/>
          <p:nvPr>
            <p:custDataLst>
              <p:tags r:id="rId757"/>
            </p:custDataLst>
          </p:nvPr>
        </p:nvSpPr>
        <p:spPr>
          <a:xfrm>
            <a:off x="5607050" y="43484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58" name="Rectangle 757">
            <a:extLst>
              <a:ext uri="{FF2B5EF4-FFF2-40B4-BE49-F238E27FC236}">
                <a16:creationId xmlns:a16="http://schemas.microsoft.com/office/drawing/2014/main" id="{638957B9-A798-4912-95E6-22B2D40206CA}"/>
              </a:ext>
              <a:ext uri="{C183D7F6-B498-43B3-948B-1728B52AA6E4}">
                <adec:decorative xmlns:adec="http://schemas.microsoft.com/office/drawing/2017/decorative" val="1"/>
              </a:ext>
            </a:extLst>
          </p:cNvPr>
          <p:cNvSpPr/>
          <p:nvPr>
            <p:custDataLst>
              <p:tags r:id="rId758"/>
            </p:custDataLst>
          </p:nvPr>
        </p:nvSpPr>
        <p:spPr>
          <a:xfrm>
            <a:off x="5695950" y="43484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59" name="Rectangle 758">
            <a:extLst>
              <a:ext uri="{FF2B5EF4-FFF2-40B4-BE49-F238E27FC236}">
                <a16:creationId xmlns:a16="http://schemas.microsoft.com/office/drawing/2014/main" id="{8D4F7AFB-94F5-4905-A954-7E4B94B775A7}"/>
              </a:ext>
              <a:ext uri="{C183D7F6-B498-43B3-948B-1728B52AA6E4}">
                <adec:decorative xmlns:adec="http://schemas.microsoft.com/office/drawing/2017/decorative" val="1"/>
              </a:ext>
            </a:extLst>
          </p:cNvPr>
          <p:cNvSpPr/>
          <p:nvPr>
            <p:custDataLst>
              <p:tags r:id="rId759"/>
            </p:custDataLst>
          </p:nvPr>
        </p:nvSpPr>
        <p:spPr>
          <a:xfrm>
            <a:off x="5784850" y="43484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60" name="Rectangle 759">
            <a:extLst>
              <a:ext uri="{FF2B5EF4-FFF2-40B4-BE49-F238E27FC236}">
                <a16:creationId xmlns:a16="http://schemas.microsoft.com/office/drawing/2014/main" id="{4D2A9405-ACC7-40F0-BA34-EC461C1BEED2}"/>
              </a:ext>
              <a:ext uri="{C183D7F6-B498-43B3-948B-1728B52AA6E4}">
                <adec:decorative xmlns:adec="http://schemas.microsoft.com/office/drawing/2017/decorative" val="1"/>
              </a:ext>
            </a:extLst>
          </p:cNvPr>
          <p:cNvSpPr/>
          <p:nvPr>
            <p:custDataLst>
              <p:tags r:id="rId760"/>
            </p:custDataLst>
          </p:nvPr>
        </p:nvSpPr>
        <p:spPr>
          <a:xfrm>
            <a:off x="5873750" y="43484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61" name="Rectangle 760">
            <a:extLst>
              <a:ext uri="{FF2B5EF4-FFF2-40B4-BE49-F238E27FC236}">
                <a16:creationId xmlns:a16="http://schemas.microsoft.com/office/drawing/2014/main" id="{977A1E57-DB51-4D14-A5D4-3B1751772D1F}"/>
              </a:ext>
              <a:ext uri="{C183D7F6-B498-43B3-948B-1728B52AA6E4}">
                <adec:decorative xmlns:adec="http://schemas.microsoft.com/office/drawing/2017/decorative" val="1"/>
              </a:ext>
            </a:extLst>
          </p:cNvPr>
          <p:cNvSpPr/>
          <p:nvPr>
            <p:custDataLst>
              <p:tags r:id="rId761"/>
            </p:custDataLst>
          </p:nvPr>
        </p:nvSpPr>
        <p:spPr>
          <a:xfrm>
            <a:off x="5962650" y="43484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62" name="Rectangle 761">
            <a:extLst>
              <a:ext uri="{FF2B5EF4-FFF2-40B4-BE49-F238E27FC236}">
                <a16:creationId xmlns:a16="http://schemas.microsoft.com/office/drawing/2014/main" id="{F59CDC7A-34D4-4D13-ADE0-988EF4DC2EC4}"/>
              </a:ext>
              <a:ext uri="{C183D7F6-B498-43B3-948B-1728B52AA6E4}">
                <adec:decorative xmlns:adec="http://schemas.microsoft.com/office/drawing/2017/decorative" val="1"/>
              </a:ext>
            </a:extLst>
          </p:cNvPr>
          <p:cNvSpPr/>
          <p:nvPr>
            <p:custDataLst>
              <p:tags r:id="rId762"/>
            </p:custDataLst>
          </p:nvPr>
        </p:nvSpPr>
        <p:spPr>
          <a:xfrm>
            <a:off x="6051550" y="43484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63" name="Rectangle 762">
            <a:extLst>
              <a:ext uri="{FF2B5EF4-FFF2-40B4-BE49-F238E27FC236}">
                <a16:creationId xmlns:a16="http://schemas.microsoft.com/office/drawing/2014/main" id="{D9047157-4AAC-40AA-BBEF-C9DB1EF79B1C}"/>
              </a:ext>
              <a:ext uri="{C183D7F6-B498-43B3-948B-1728B52AA6E4}">
                <adec:decorative xmlns:adec="http://schemas.microsoft.com/office/drawing/2017/decorative" val="1"/>
              </a:ext>
            </a:extLst>
          </p:cNvPr>
          <p:cNvSpPr/>
          <p:nvPr>
            <p:custDataLst>
              <p:tags r:id="rId763"/>
            </p:custDataLst>
          </p:nvPr>
        </p:nvSpPr>
        <p:spPr>
          <a:xfrm>
            <a:off x="6140450" y="43484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64" name="Rectangle 763">
            <a:extLst>
              <a:ext uri="{FF2B5EF4-FFF2-40B4-BE49-F238E27FC236}">
                <a16:creationId xmlns:a16="http://schemas.microsoft.com/office/drawing/2014/main" id="{2DCCF998-3741-47C0-BDC5-EA4FA08FACBA}"/>
              </a:ext>
              <a:ext uri="{C183D7F6-B498-43B3-948B-1728B52AA6E4}">
                <adec:decorative xmlns:adec="http://schemas.microsoft.com/office/drawing/2017/decorative" val="1"/>
              </a:ext>
            </a:extLst>
          </p:cNvPr>
          <p:cNvSpPr/>
          <p:nvPr>
            <p:custDataLst>
              <p:tags r:id="rId764"/>
            </p:custDataLst>
          </p:nvPr>
        </p:nvSpPr>
        <p:spPr>
          <a:xfrm>
            <a:off x="6229350" y="43484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65" name="Rectangle 764">
            <a:extLst>
              <a:ext uri="{FF2B5EF4-FFF2-40B4-BE49-F238E27FC236}">
                <a16:creationId xmlns:a16="http://schemas.microsoft.com/office/drawing/2014/main" id="{35F7051E-6710-4A4C-80AD-38BBCB2DDCAB}"/>
              </a:ext>
              <a:ext uri="{C183D7F6-B498-43B3-948B-1728B52AA6E4}">
                <adec:decorative xmlns:adec="http://schemas.microsoft.com/office/drawing/2017/decorative" val="1"/>
              </a:ext>
            </a:extLst>
          </p:cNvPr>
          <p:cNvSpPr/>
          <p:nvPr>
            <p:custDataLst>
              <p:tags r:id="rId765"/>
            </p:custDataLst>
          </p:nvPr>
        </p:nvSpPr>
        <p:spPr>
          <a:xfrm>
            <a:off x="6318250" y="43484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66" name="Rectangle 765">
            <a:extLst>
              <a:ext uri="{FF2B5EF4-FFF2-40B4-BE49-F238E27FC236}">
                <a16:creationId xmlns:a16="http://schemas.microsoft.com/office/drawing/2014/main" id="{C8EBC1F5-7941-4E3F-B54F-4874EA94CCC4}"/>
              </a:ext>
              <a:ext uri="{C183D7F6-B498-43B3-948B-1728B52AA6E4}">
                <adec:decorative xmlns:adec="http://schemas.microsoft.com/office/drawing/2017/decorative" val="1"/>
              </a:ext>
            </a:extLst>
          </p:cNvPr>
          <p:cNvSpPr/>
          <p:nvPr>
            <p:custDataLst>
              <p:tags r:id="rId766"/>
            </p:custDataLst>
          </p:nvPr>
        </p:nvSpPr>
        <p:spPr>
          <a:xfrm>
            <a:off x="6407150" y="43484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67" name="Rectangle 766">
            <a:extLst>
              <a:ext uri="{FF2B5EF4-FFF2-40B4-BE49-F238E27FC236}">
                <a16:creationId xmlns:a16="http://schemas.microsoft.com/office/drawing/2014/main" id="{987CACEC-33C3-4ADB-BA8D-969EC13B764E}"/>
              </a:ext>
              <a:ext uri="{C183D7F6-B498-43B3-948B-1728B52AA6E4}">
                <adec:decorative xmlns:adec="http://schemas.microsoft.com/office/drawing/2017/decorative" val="1"/>
              </a:ext>
            </a:extLst>
          </p:cNvPr>
          <p:cNvSpPr/>
          <p:nvPr>
            <p:custDataLst>
              <p:tags r:id="rId767"/>
            </p:custDataLst>
          </p:nvPr>
        </p:nvSpPr>
        <p:spPr>
          <a:xfrm>
            <a:off x="6496050" y="43484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68" name="Rectangle 767">
            <a:extLst>
              <a:ext uri="{FF2B5EF4-FFF2-40B4-BE49-F238E27FC236}">
                <a16:creationId xmlns:a16="http://schemas.microsoft.com/office/drawing/2014/main" id="{02E8DE24-643C-44B1-80D5-B2AACE25178F}"/>
              </a:ext>
              <a:ext uri="{C183D7F6-B498-43B3-948B-1728B52AA6E4}">
                <adec:decorative xmlns:adec="http://schemas.microsoft.com/office/drawing/2017/decorative" val="1"/>
              </a:ext>
            </a:extLst>
          </p:cNvPr>
          <p:cNvSpPr/>
          <p:nvPr>
            <p:custDataLst>
              <p:tags r:id="rId768"/>
            </p:custDataLst>
          </p:nvPr>
        </p:nvSpPr>
        <p:spPr>
          <a:xfrm>
            <a:off x="6584950" y="43484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69" name="Rectangle 768">
            <a:extLst>
              <a:ext uri="{FF2B5EF4-FFF2-40B4-BE49-F238E27FC236}">
                <a16:creationId xmlns:a16="http://schemas.microsoft.com/office/drawing/2014/main" id="{58D49BDB-333F-415E-886C-A62EA460B426}"/>
              </a:ext>
              <a:ext uri="{C183D7F6-B498-43B3-948B-1728B52AA6E4}">
                <adec:decorative xmlns:adec="http://schemas.microsoft.com/office/drawing/2017/decorative" val="1"/>
              </a:ext>
            </a:extLst>
          </p:cNvPr>
          <p:cNvSpPr/>
          <p:nvPr>
            <p:custDataLst>
              <p:tags r:id="rId769"/>
            </p:custDataLst>
          </p:nvPr>
        </p:nvSpPr>
        <p:spPr>
          <a:xfrm>
            <a:off x="6673850" y="43484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70" name="Rectangle 769">
            <a:extLst>
              <a:ext uri="{FF2B5EF4-FFF2-40B4-BE49-F238E27FC236}">
                <a16:creationId xmlns:a16="http://schemas.microsoft.com/office/drawing/2014/main" id="{E6BF4211-941C-473D-9020-F7CBF1D2BCE4}"/>
              </a:ext>
              <a:ext uri="{C183D7F6-B498-43B3-948B-1728B52AA6E4}">
                <adec:decorative xmlns:adec="http://schemas.microsoft.com/office/drawing/2017/decorative" val="1"/>
              </a:ext>
            </a:extLst>
          </p:cNvPr>
          <p:cNvSpPr/>
          <p:nvPr>
            <p:custDataLst>
              <p:tags r:id="rId770"/>
            </p:custDataLst>
          </p:nvPr>
        </p:nvSpPr>
        <p:spPr>
          <a:xfrm>
            <a:off x="6762750" y="43484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71" name="Rectangle 770">
            <a:extLst>
              <a:ext uri="{FF2B5EF4-FFF2-40B4-BE49-F238E27FC236}">
                <a16:creationId xmlns:a16="http://schemas.microsoft.com/office/drawing/2014/main" id="{12CF1F92-A125-40C8-A238-CB7FF9FD0E82}"/>
              </a:ext>
              <a:ext uri="{C183D7F6-B498-43B3-948B-1728B52AA6E4}">
                <adec:decorative xmlns:adec="http://schemas.microsoft.com/office/drawing/2017/decorative" val="1"/>
              </a:ext>
            </a:extLst>
          </p:cNvPr>
          <p:cNvSpPr/>
          <p:nvPr>
            <p:custDataLst>
              <p:tags r:id="rId771"/>
            </p:custDataLst>
          </p:nvPr>
        </p:nvSpPr>
        <p:spPr>
          <a:xfrm>
            <a:off x="6851650" y="43484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72" name="Rectangle 771">
            <a:extLst>
              <a:ext uri="{FF2B5EF4-FFF2-40B4-BE49-F238E27FC236}">
                <a16:creationId xmlns:a16="http://schemas.microsoft.com/office/drawing/2014/main" id="{AA254CF4-909B-40E6-ADCF-26166955960C}"/>
              </a:ext>
              <a:ext uri="{C183D7F6-B498-43B3-948B-1728B52AA6E4}">
                <adec:decorative xmlns:adec="http://schemas.microsoft.com/office/drawing/2017/decorative" val="1"/>
              </a:ext>
            </a:extLst>
          </p:cNvPr>
          <p:cNvSpPr/>
          <p:nvPr>
            <p:custDataLst>
              <p:tags r:id="rId772"/>
            </p:custDataLst>
          </p:nvPr>
        </p:nvSpPr>
        <p:spPr>
          <a:xfrm>
            <a:off x="6940550" y="43484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73" name="Rectangle 772">
            <a:extLst>
              <a:ext uri="{FF2B5EF4-FFF2-40B4-BE49-F238E27FC236}">
                <a16:creationId xmlns:a16="http://schemas.microsoft.com/office/drawing/2014/main" id="{FAD49254-6BC1-4F45-8757-6A924FF32CAC}"/>
              </a:ext>
              <a:ext uri="{C183D7F6-B498-43B3-948B-1728B52AA6E4}">
                <adec:decorative xmlns:adec="http://schemas.microsoft.com/office/drawing/2017/decorative" val="1"/>
              </a:ext>
            </a:extLst>
          </p:cNvPr>
          <p:cNvSpPr/>
          <p:nvPr>
            <p:custDataLst>
              <p:tags r:id="rId773"/>
            </p:custDataLst>
          </p:nvPr>
        </p:nvSpPr>
        <p:spPr>
          <a:xfrm>
            <a:off x="7029450" y="43484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74" name="Rectangle 773">
            <a:extLst>
              <a:ext uri="{FF2B5EF4-FFF2-40B4-BE49-F238E27FC236}">
                <a16:creationId xmlns:a16="http://schemas.microsoft.com/office/drawing/2014/main" id="{F22E6A76-73A5-4514-A7E7-EF46D63287FD}"/>
              </a:ext>
              <a:ext uri="{C183D7F6-B498-43B3-948B-1728B52AA6E4}">
                <adec:decorative xmlns:adec="http://schemas.microsoft.com/office/drawing/2017/decorative" val="1"/>
              </a:ext>
            </a:extLst>
          </p:cNvPr>
          <p:cNvSpPr/>
          <p:nvPr>
            <p:custDataLst>
              <p:tags r:id="rId774"/>
            </p:custDataLst>
          </p:nvPr>
        </p:nvSpPr>
        <p:spPr>
          <a:xfrm>
            <a:off x="7118350" y="43484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75" name="Rectangle 774">
            <a:extLst>
              <a:ext uri="{FF2B5EF4-FFF2-40B4-BE49-F238E27FC236}">
                <a16:creationId xmlns:a16="http://schemas.microsoft.com/office/drawing/2014/main" id="{60FF914F-7793-4227-B090-520A56F950DF}"/>
              </a:ext>
              <a:ext uri="{C183D7F6-B498-43B3-948B-1728B52AA6E4}">
                <adec:decorative xmlns:adec="http://schemas.microsoft.com/office/drawing/2017/decorative" val="1"/>
              </a:ext>
            </a:extLst>
          </p:cNvPr>
          <p:cNvSpPr/>
          <p:nvPr>
            <p:custDataLst>
              <p:tags r:id="rId775"/>
            </p:custDataLst>
          </p:nvPr>
        </p:nvSpPr>
        <p:spPr>
          <a:xfrm>
            <a:off x="7207250" y="43484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76" name="Rectangle 775">
            <a:extLst>
              <a:ext uri="{FF2B5EF4-FFF2-40B4-BE49-F238E27FC236}">
                <a16:creationId xmlns:a16="http://schemas.microsoft.com/office/drawing/2014/main" id="{A474F4B6-EDAD-4587-904D-209F3C97925B}"/>
              </a:ext>
              <a:ext uri="{C183D7F6-B498-43B3-948B-1728B52AA6E4}">
                <adec:decorative xmlns:adec="http://schemas.microsoft.com/office/drawing/2017/decorative" val="1"/>
              </a:ext>
            </a:extLst>
          </p:cNvPr>
          <p:cNvSpPr/>
          <p:nvPr>
            <p:custDataLst>
              <p:tags r:id="rId776"/>
            </p:custDataLst>
          </p:nvPr>
        </p:nvSpPr>
        <p:spPr>
          <a:xfrm>
            <a:off x="7296150" y="43484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77" name="Rectangle 776">
            <a:extLst>
              <a:ext uri="{FF2B5EF4-FFF2-40B4-BE49-F238E27FC236}">
                <a16:creationId xmlns:a16="http://schemas.microsoft.com/office/drawing/2014/main" id="{9845589C-5E11-4DD5-AE4B-FFC3F025A8BC}"/>
              </a:ext>
              <a:ext uri="{C183D7F6-B498-43B3-948B-1728B52AA6E4}">
                <adec:decorative xmlns:adec="http://schemas.microsoft.com/office/drawing/2017/decorative" val="1"/>
              </a:ext>
            </a:extLst>
          </p:cNvPr>
          <p:cNvSpPr/>
          <p:nvPr>
            <p:custDataLst>
              <p:tags r:id="rId777"/>
            </p:custDataLst>
          </p:nvPr>
        </p:nvSpPr>
        <p:spPr>
          <a:xfrm>
            <a:off x="7385050" y="43484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78" name="Rectangle 777">
            <a:extLst>
              <a:ext uri="{FF2B5EF4-FFF2-40B4-BE49-F238E27FC236}">
                <a16:creationId xmlns:a16="http://schemas.microsoft.com/office/drawing/2014/main" id="{CAD381B1-A6CE-4A5E-8575-4A6DC8BD27D0}"/>
              </a:ext>
              <a:ext uri="{C183D7F6-B498-43B3-948B-1728B52AA6E4}">
                <adec:decorative xmlns:adec="http://schemas.microsoft.com/office/drawing/2017/decorative" val="1"/>
              </a:ext>
            </a:extLst>
          </p:cNvPr>
          <p:cNvSpPr/>
          <p:nvPr>
            <p:custDataLst>
              <p:tags r:id="rId778"/>
            </p:custDataLst>
          </p:nvPr>
        </p:nvSpPr>
        <p:spPr>
          <a:xfrm>
            <a:off x="7473950" y="43484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79" name="Rectangle 778">
            <a:extLst>
              <a:ext uri="{FF2B5EF4-FFF2-40B4-BE49-F238E27FC236}">
                <a16:creationId xmlns:a16="http://schemas.microsoft.com/office/drawing/2014/main" id="{A3750C82-6614-42E7-92C7-FC9D3817191C}"/>
              </a:ext>
              <a:ext uri="{C183D7F6-B498-43B3-948B-1728B52AA6E4}">
                <adec:decorative xmlns:adec="http://schemas.microsoft.com/office/drawing/2017/decorative" val="1"/>
              </a:ext>
            </a:extLst>
          </p:cNvPr>
          <p:cNvSpPr/>
          <p:nvPr>
            <p:custDataLst>
              <p:tags r:id="rId779"/>
            </p:custDataLst>
          </p:nvPr>
        </p:nvSpPr>
        <p:spPr>
          <a:xfrm>
            <a:off x="7562850" y="43484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80" name="Rectangle 779">
            <a:extLst>
              <a:ext uri="{FF2B5EF4-FFF2-40B4-BE49-F238E27FC236}">
                <a16:creationId xmlns:a16="http://schemas.microsoft.com/office/drawing/2014/main" id="{7D799F15-CA6F-45A6-A0FE-8BC737B9FB2B}"/>
              </a:ext>
              <a:ext uri="{C183D7F6-B498-43B3-948B-1728B52AA6E4}">
                <adec:decorative xmlns:adec="http://schemas.microsoft.com/office/drawing/2017/decorative" val="1"/>
              </a:ext>
            </a:extLst>
          </p:cNvPr>
          <p:cNvSpPr/>
          <p:nvPr>
            <p:custDataLst>
              <p:tags r:id="rId780"/>
            </p:custDataLst>
          </p:nvPr>
        </p:nvSpPr>
        <p:spPr>
          <a:xfrm>
            <a:off x="7651750" y="43484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81" name="Rectangle 780">
            <a:extLst>
              <a:ext uri="{FF2B5EF4-FFF2-40B4-BE49-F238E27FC236}">
                <a16:creationId xmlns:a16="http://schemas.microsoft.com/office/drawing/2014/main" id="{A8C8C0A2-0EFA-4561-A2BF-0B84B6460DB9}"/>
              </a:ext>
              <a:ext uri="{C183D7F6-B498-43B3-948B-1728B52AA6E4}">
                <adec:decorative xmlns:adec="http://schemas.microsoft.com/office/drawing/2017/decorative" val="1"/>
              </a:ext>
            </a:extLst>
          </p:cNvPr>
          <p:cNvSpPr/>
          <p:nvPr>
            <p:custDataLst>
              <p:tags r:id="rId781"/>
            </p:custDataLst>
          </p:nvPr>
        </p:nvSpPr>
        <p:spPr>
          <a:xfrm>
            <a:off x="7740650" y="43484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82" name="Rectangle 781">
            <a:extLst>
              <a:ext uri="{FF2B5EF4-FFF2-40B4-BE49-F238E27FC236}">
                <a16:creationId xmlns:a16="http://schemas.microsoft.com/office/drawing/2014/main" id="{57A63247-3546-43E3-9635-79B8E9917617}"/>
              </a:ext>
              <a:ext uri="{C183D7F6-B498-43B3-948B-1728B52AA6E4}">
                <adec:decorative xmlns:adec="http://schemas.microsoft.com/office/drawing/2017/decorative" val="1"/>
              </a:ext>
            </a:extLst>
          </p:cNvPr>
          <p:cNvSpPr/>
          <p:nvPr>
            <p:custDataLst>
              <p:tags r:id="rId782"/>
            </p:custDataLst>
          </p:nvPr>
        </p:nvSpPr>
        <p:spPr>
          <a:xfrm>
            <a:off x="7829550" y="43484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83" name="Rectangle 782">
            <a:extLst>
              <a:ext uri="{FF2B5EF4-FFF2-40B4-BE49-F238E27FC236}">
                <a16:creationId xmlns:a16="http://schemas.microsoft.com/office/drawing/2014/main" id="{45CF9E39-2CAE-4AE1-90D7-D9F401C2DE86}"/>
              </a:ext>
              <a:ext uri="{C183D7F6-B498-43B3-948B-1728B52AA6E4}">
                <adec:decorative xmlns:adec="http://schemas.microsoft.com/office/drawing/2017/decorative" val="1"/>
              </a:ext>
            </a:extLst>
          </p:cNvPr>
          <p:cNvSpPr/>
          <p:nvPr>
            <p:custDataLst>
              <p:tags r:id="rId783"/>
            </p:custDataLst>
          </p:nvPr>
        </p:nvSpPr>
        <p:spPr>
          <a:xfrm>
            <a:off x="5340350" y="44373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84" name="Rectangle 783">
            <a:extLst>
              <a:ext uri="{FF2B5EF4-FFF2-40B4-BE49-F238E27FC236}">
                <a16:creationId xmlns:a16="http://schemas.microsoft.com/office/drawing/2014/main" id="{F649BB9D-09F2-4ECD-B2DA-2AA8D5E07646}"/>
              </a:ext>
              <a:ext uri="{C183D7F6-B498-43B3-948B-1728B52AA6E4}">
                <adec:decorative xmlns:adec="http://schemas.microsoft.com/office/drawing/2017/decorative" val="1"/>
              </a:ext>
            </a:extLst>
          </p:cNvPr>
          <p:cNvSpPr/>
          <p:nvPr>
            <p:custDataLst>
              <p:tags r:id="rId784"/>
            </p:custDataLst>
          </p:nvPr>
        </p:nvSpPr>
        <p:spPr>
          <a:xfrm>
            <a:off x="5429250" y="44373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85" name="Rectangle 784">
            <a:extLst>
              <a:ext uri="{FF2B5EF4-FFF2-40B4-BE49-F238E27FC236}">
                <a16:creationId xmlns:a16="http://schemas.microsoft.com/office/drawing/2014/main" id="{3256F995-3459-48C3-954B-4016932950AE}"/>
              </a:ext>
              <a:ext uri="{C183D7F6-B498-43B3-948B-1728B52AA6E4}">
                <adec:decorative xmlns:adec="http://schemas.microsoft.com/office/drawing/2017/decorative" val="1"/>
              </a:ext>
            </a:extLst>
          </p:cNvPr>
          <p:cNvSpPr/>
          <p:nvPr>
            <p:custDataLst>
              <p:tags r:id="rId785"/>
            </p:custDataLst>
          </p:nvPr>
        </p:nvSpPr>
        <p:spPr>
          <a:xfrm>
            <a:off x="5518150" y="44373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86" name="Rectangle 785">
            <a:extLst>
              <a:ext uri="{FF2B5EF4-FFF2-40B4-BE49-F238E27FC236}">
                <a16:creationId xmlns:a16="http://schemas.microsoft.com/office/drawing/2014/main" id="{45AFE796-CB2A-4F8F-BEA0-773DD390D88A}"/>
              </a:ext>
              <a:ext uri="{C183D7F6-B498-43B3-948B-1728B52AA6E4}">
                <adec:decorative xmlns:adec="http://schemas.microsoft.com/office/drawing/2017/decorative" val="1"/>
              </a:ext>
            </a:extLst>
          </p:cNvPr>
          <p:cNvSpPr/>
          <p:nvPr>
            <p:custDataLst>
              <p:tags r:id="rId786"/>
            </p:custDataLst>
          </p:nvPr>
        </p:nvSpPr>
        <p:spPr>
          <a:xfrm>
            <a:off x="5607050" y="44373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87" name="Rectangle 786">
            <a:extLst>
              <a:ext uri="{FF2B5EF4-FFF2-40B4-BE49-F238E27FC236}">
                <a16:creationId xmlns:a16="http://schemas.microsoft.com/office/drawing/2014/main" id="{06E9AA46-21FE-4A46-A844-B00BB9909766}"/>
              </a:ext>
              <a:ext uri="{C183D7F6-B498-43B3-948B-1728B52AA6E4}">
                <adec:decorative xmlns:adec="http://schemas.microsoft.com/office/drawing/2017/decorative" val="1"/>
              </a:ext>
            </a:extLst>
          </p:cNvPr>
          <p:cNvSpPr/>
          <p:nvPr>
            <p:custDataLst>
              <p:tags r:id="rId787"/>
            </p:custDataLst>
          </p:nvPr>
        </p:nvSpPr>
        <p:spPr>
          <a:xfrm>
            <a:off x="5695950" y="44373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88" name="Rectangle 787">
            <a:extLst>
              <a:ext uri="{FF2B5EF4-FFF2-40B4-BE49-F238E27FC236}">
                <a16:creationId xmlns:a16="http://schemas.microsoft.com/office/drawing/2014/main" id="{1F6D4636-3F59-4519-A4F1-9E73460A6468}"/>
              </a:ext>
              <a:ext uri="{C183D7F6-B498-43B3-948B-1728B52AA6E4}">
                <adec:decorative xmlns:adec="http://schemas.microsoft.com/office/drawing/2017/decorative" val="1"/>
              </a:ext>
            </a:extLst>
          </p:cNvPr>
          <p:cNvSpPr/>
          <p:nvPr>
            <p:custDataLst>
              <p:tags r:id="rId788"/>
            </p:custDataLst>
          </p:nvPr>
        </p:nvSpPr>
        <p:spPr>
          <a:xfrm>
            <a:off x="5784850" y="44373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89" name="Rectangle 788">
            <a:extLst>
              <a:ext uri="{FF2B5EF4-FFF2-40B4-BE49-F238E27FC236}">
                <a16:creationId xmlns:a16="http://schemas.microsoft.com/office/drawing/2014/main" id="{4D7B949B-794D-4E32-882D-93C657CEE7DB}"/>
              </a:ext>
              <a:ext uri="{C183D7F6-B498-43B3-948B-1728B52AA6E4}">
                <adec:decorative xmlns:adec="http://schemas.microsoft.com/office/drawing/2017/decorative" val="1"/>
              </a:ext>
            </a:extLst>
          </p:cNvPr>
          <p:cNvSpPr/>
          <p:nvPr>
            <p:custDataLst>
              <p:tags r:id="rId789"/>
            </p:custDataLst>
          </p:nvPr>
        </p:nvSpPr>
        <p:spPr>
          <a:xfrm>
            <a:off x="5873750" y="44373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90" name="Rectangle 789">
            <a:extLst>
              <a:ext uri="{FF2B5EF4-FFF2-40B4-BE49-F238E27FC236}">
                <a16:creationId xmlns:a16="http://schemas.microsoft.com/office/drawing/2014/main" id="{14A8B132-7CA0-4FE5-BE0D-741D7C4B9C0D}"/>
              </a:ext>
              <a:ext uri="{C183D7F6-B498-43B3-948B-1728B52AA6E4}">
                <adec:decorative xmlns:adec="http://schemas.microsoft.com/office/drawing/2017/decorative" val="1"/>
              </a:ext>
            </a:extLst>
          </p:cNvPr>
          <p:cNvSpPr/>
          <p:nvPr>
            <p:custDataLst>
              <p:tags r:id="rId790"/>
            </p:custDataLst>
          </p:nvPr>
        </p:nvSpPr>
        <p:spPr>
          <a:xfrm>
            <a:off x="5962650" y="44373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91" name="Rectangle 790">
            <a:extLst>
              <a:ext uri="{FF2B5EF4-FFF2-40B4-BE49-F238E27FC236}">
                <a16:creationId xmlns:a16="http://schemas.microsoft.com/office/drawing/2014/main" id="{D9C79E31-EA86-4033-BCAA-6C2D6DF3ECD4}"/>
              </a:ext>
              <a:ext uri="{C183D7F6-B498-43B3-948B-1728B52AA6E4}">
                <adec:decorative xmlns:adec="http://schemas.microsoft.com/office/drawing/2017/decorative" val="1"/>
              </a:ext>
            </a:extLst>
          </p:cNvPr>
          <p:cNvSpPr/>
          <p:nvPr>
            <p:custDataLst>
              <p:tags r:id="rId791"/>
            </p:custDataLst>
          </p:nvPr>
        </p:nvSpPr>
        <p:spPr>
          <a:xfrm>
            <a:off x="6051550" y="44373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92" name="Rectangle 791">
            <a:extLst>
              <a:ext uri="{FF2B5EF4-FFF2-40B4-BE49-F238E27FC236}">
                <a16:creationId xmlns:a16="http://schemas.microsoft.com/office/drawing/2014/main" id="{A149A907-AD03-4C0C-A86A-AFB18899146B}"/>
              </a:ext>
              <a:ext uri="{C183D7F6-B498-43B3-948B-1728B52AA6E4}">
                <adec:decorative xmlns:adec="http://schemas.microsoft.com/office/drawing/2017/decorative" val="1"/>
              </a:ext>
            </a:extLst>
          </p:cNvPr>
          <p:cNvSpPr/>
          <p:nvPr>
            <p:custDataLst>
              <p:tags r:id="rId792"/>
            </p:custDataLst>
          </p:nvPr>
        </p:nvSpPr>
        <p:spPr>
          <a:xfrm>
            <a:off x="6140450" y="44373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93" name="Rectangle 792">
            <a:extLst>
              <a:ext uri="{FF2B5EF4-FFF2-40B4-BE49-F238E27FC236}">
                <a16:creationId xmlns:a16="http://schemas.microsoft.com/office/drawing/2014/main" id="{0BE8D37E-1BA0-49B2-BCD3-547EC60D9671}"/>
              </a:ext>
              <a:ext uri="{C183D7F6-B498-43B3-948B-1728B52AA6E4}">
                <adec:decorative xmlns:adec="http://schemas.microsoft.com/office/drawing/2017/decorative" val="1"/>
              </a:ext>
            </a:extLst>
          </p:cNvPr>
          <p:cNvSpPr/>
          <p:nvPr>
            <p:custDataLst>
              <p:tags r:id="rId793"/>
            </p:custDataLst>
          </p:nvPr>
        </p:nvSpPr>
        <p:spPr>
          <a:xfrm>
            <a:off x="6229350" y="44373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94" name="Rectangle 793">
            <a:extLst>
              <a:ext uri="{FF2B5EF4-FFF2-40B4-BE49-F238E27FC236}">
                <a16:creationId xmlns:a16="http://schemas.microsoft.com/office/drawing/2014/main" id="{FF378E90-DD81-4C4A-A087-C11F6CF5BE42}"/>
              </a:ext>
              <a:ext uri="{C183D7F6-B498-43B3-948B-1728B52AA6E4}">
                <adec:decorative xmlns:adec="http://schemas.microsoft.com/office/drawing/2017/decorative" val="1"/>
              </a:ext>
            </a:extLst>
          </p:cNvPr>
          <p:cNvSpPr/>
          <p:nvPr>
            <p:custDataLst>
              <p:tags r:id="rId794"/>
            </p:custDataLst>
          </p:nvPr>
        </p:nvSpPr>
        <p:spPr>
          <a:xfrm>
            <a:off x="6318250" y="44373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95" name="Rectangle 794">
            <a:extLst>
              <a:ext uri="{FF2B5EF4-FFF2-40B4-BE49-F238E27FC236}">
                <a16:creationId xmlns:a16="http://schemas.microsoft.com/office/drawing/2014/main" id="{FECA9645-1E91-4A0B-B9DE-413325C22CB9}"/>
              </a:ext>
              <a:ext uri="{C183D7F6-B498-43B3-948B-1728B52AA6E4}">
                <adec:decorative xmlns:adec="http://schemas.microsoft.com/office/drawing/2017/decorative" val="1"/>
              </a:ext>
            </a:extLst>
          </p:cNvPr>
          <p:cNvSpPr/>
          <p:nvPr>
            <p:custDataLst>
              <p:tags r:id="rId795"/>
            </p:custDataLst>
          </p:nvPr>
        </p:nvSpPr>
        <p:spPr>
          <a:xfrm>
            <a:off x="6407150" y="44373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96" name="Rectangle 795">
            <a:extLst>
              <a:ext uri="{FF2B5EF4-FFF2-40B4-BE49-F238E27FC236}">
                <a16:creationId xmlns:a16="http://schemas.microsoft.com/office/drawing/2014/main" id="{A53E0B34-C312-4D96-8602-C6EB7974481E}"/>
              </a:ext>
              <a:ext uri="{C183D7F6-B498-43B3-948B-1728B52AA6E4}">
                <adec:decorative xmlns:adec="http://schemas.microsoft.com/office/drawing/2017/decorative" val="1"/>
              </a:ext>
            </a:extLst>
          </p:cNvPr>
          <p:cNvSpPr/>
          <p:nvPr>
            <p:custDataLst>
              <p:tags r:id="rId796"/>
            </p:custDataLst>
          </p:nvPr>
        </p:nvSpPr>
        <p:spPr>
          <a:xfrm>
            <a:off x="6496050" y="44373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97" name="Rectangle 796">
            <a:extLst>
              <a:ext uri="{FF2B5EF4-FFF2-40B4-BE49-F238E27FC236}">
                <a16:creationId xmlns:a16="http://schemas.microsoft.com/office/drawing/2014/main" id="{371BAD27-2E04-48F7-A155-F8C741D17581}"/>
              </a:ext>
              <a:ext uri="{C183D7F6-B498-43B3-948B-1728B52AA6E4}">
                <adec:decorative xmlns:adec="http://schemas.microsoft.com/office/drawing/2017/decorative" val="1"/>
              </a:ext>
            </a:extLst>
          </p:cNvPr>
          <p:cNvSpPr/>
          <p:nvPr>
            <p:custDataLst>
              <p:tags r:id="rId797"/>
            </p:custDataLst>
          </p:nvPr>
        </p:nvSpPr>
        <p:spPr>
          <a:xfrm>
            <a:off x="6584950" y="44373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98" name="Rectangle 797">
            <a:extLst>
              <a:ext uri="{FF2B5EF4-FFF2-40B4-BE49-F238E27FC236}">
                <a16:creationId xmlns:a16="http://schemas.microsoft.com/office/drawing/2014/main" id="{2EB53D60-EB01-4713-8319-5DAD0EE73562}"/>
              </a:ext>
              <a:ext uri="{C183D7F6-B498-43B3-948B-1728B52AA6E4}">
                <adec:decorative xmlns:adec="http://schemas.microsoft.com/office/drawing/2017/decorative" val="1"/>
              </a:ext>
            </a:extLst>
          </p:cNvPr>
          <p:cNvSpPr/>
          <p:nvPr>
            <p:custDataLst>
              <p:tags r:id="rId798"/>
            </p:custDataLst>
          </p:nvPr>
        </p:nvSpPr>
        <p:spPr>
          <a:xfrm>
            <a:off x="6673850" y="44373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99" name="Rectangle 798">
            <a:extLst>
              <a:ext uri="{FF2B5EF4-FFF2-40B4-BE49-F238E27FC236}">
                <a16:creationId xmlns:a16="http://schemas.microsoft.com/office/drawing/2014/main" id="{B1A36B72-9BEC-4007-8093-94A8CA40DE38}"/>
              </a:ext>
              <a:ext uri="{C183D7F6-B498-43B3-948B-1728B52AA6E4}">
                <adec:decorative xmlns:adec="http://schemas.microsoft.com/office/drawing/2017/decorative" val="1"/>
              </a:ext>
            </a:extLst>
          </p:cNvPr>
          <p:cNvSpPr/>
          <p:nvPr>
            <p:custDataLst>
              <p:tags r:id="rId799"/>
            </p:custDataLst>
          </p:nvPr>
        </p:nvSpPr>
        <p:spPr>
          <a:xfrm>
            <a:off x="6762750" y="44373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00" name="Rectangle 799">
            <a:extLst>
              <a:ext uri="{FF2B5EF4-FFF2-40B4-BE49-F238E27FC236}">
                <a16:creationId xmlns:a16="http://schemas.microsoft.com/office/drawing/2014/main" id="{A59E0AD4-6D76-4B2F-857B-1C841815DD4B}"/>
              </a:ext>
              <a:ext uri="{C183D7F6-B498-43B3-948B-1728B52AA6E4}">
                <adec:decorative xmlns:adec="http://schemas.microsoft.com/office/drawing/2017/decorative" val="1"/>
              </a:ext>
            </a:extLst>
          </p:cNvPr>
          <p:cNvSpPr/>
          <p:nvPr>
            <p:custDataLst>
              <p:tags r:id="rId800"/>
            </p:custDataLst>
          </p:nvPr>
        </p:nvSpPr>
        <p:spPr>
          <a:xfrm>
            <a:off x="6851650" y="44373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01" name="Rectangle 800">
            <a:extLst>
              <a:ext uri="{FF2B5EF4-FFF2-40B4-BE49-F238E27FC236}">
                <a16:creationId xmlns:a16="http://schemas.microsoft.com/office/drawing/2014/main" id="{7B023C95-910A-4335-A65B-12641D66CF8F}"/>
              </a:ext>
              <a:ext uri="{C183D7F6-B498-43B3-948B-1728B52AA6E4}">
                <adec:decorative xmlns:adec="http://schemas.microsoft.com/office/drawing/2017/decorative" val="1"/>
              </a:ext>
            </a:extLst>
          </p:cNvPr>
          <p:cNvSpPr/>
          <p:nvPr>
            <p:custDataLst>
              <p:tags r:id="rId801"/>
            </p:custDataLst>
          </p:nvPr>
        </p:nvSpPr>
        <p:spPr>
          <a:xfrm>
            <a:off x="6940550" y="44373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02" name="Rectangle 801">
            <a:extLst>
              <a:ext uri="{FF2B5EF4-FFF2-40B4-BE49-F238E27FC236}">
                <a16:creationId xmlns:a16="http://schemas.microsoft.com/office/drawing/2014/main" id="{71AB7E96-8C98-4963-AC01-5EAE8029A161}"/>
              </a:ext>
              <a:ext uri="{C183D7F6-B498-43B3-948B-1728B52AA6E4}">
                <adec:decorative xmlns:adec="http://schemas.microsoft.com/office/drawing/2017/decorative" val="1"/>
              </a:ext>
            </a:extLst>
          </p:cNvPr>
          <p:cNvSpPr/>
          <p:nvPr>
            <p:custDataLst>
              <p:tags r:id="rId802"/>
            </p:custDataLst>
          </p:nvPr>
        </p:nvSpPr>
        <p:spPr>
          <a:xfrm>
            <a:off x="7029450" y="44373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03" name="Rectangle 802">
            <a:extLst>
              <a:ext uri="{FF2B5EF4-FFF2-40B4-BE49-F238E27FC236}">
                <a16:creationId xmlns:a16="http://schemas.microsoft.com/office/drawing/2014/main" id="{4F22B32F-DCDB-4030-8354-AFC9F1396769}"/>
              </a:ext>
              <a:ext uri="{C183D7F6-B498-43B3-948B-1728B52AA6E4}">
                <adec:decorative xmlns:adec="http://schemas.microsoft.com/office/drawing/2017/decorative" val="1"/>
              </a:ext>
            </a:extLst>
          </p:cNvPr>
          <p:cNvSpPr/>
          <p:nvPr>
            <p:custDataLst>
              <p:tags r:id="rId803"/>
            </p:custDataLst>
          </p:nvPr>
        </p:nvSpPr>
        <p:spPr>
          <a:xfrm>
            <a:off x="7118350" y="44373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04" name="Rectangle 803">
            <a:extLst>
              <a:ext uri="{FF2B5EF4-FFF2-40B4-BE49-F238E27FC236}">
                <a16:creationId xmlns:a16="http://schemas.microsoft.com/office/drawing/2014/main" id="{A98CE7E2-9D1A-4AC3-AE01-4C24F11F5C2A}"/>
              </a:ext>
              <a:ext uri="{C183D7F6-B498-43B3-948B-1728B52AA6E4}">
                <adec:decorative xmlns:adec="http://schemas.microsoft.com/office/drawing/2017/decorative" val="1"/>
              </a:ext>
            </a:extLst>
          </p:cNvPr>
          <p:cNvSpPr/>
          <p:nvPr>
            <p:custDataLst>
              <p:tags r:id="rId804"/>
            </p:custDataLst>
          </p:nvPr>
        </p:nvSpPr>
        <p:spPr>
          <a:xfrm>
            <a:off x="7207250" y="44373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05" name="Rectangle 804">
            <a:extLst>
              <a:ext uri="{FF2B5EF4-FFF2-40B4-BE49-F238E27FC236}">
                <a16:creationId xmlns:a16="http://schemas.microsoft.com/office/drawing/2014/main" id="{345A694B-6C27-4689-ADC5-E13F29BBE8F2}"/>
              </a:ext>
              <a:ext uri="{C183D7F6-B498-43B3-948B-1728B52AA6E4}">
                <adec:decorative xmlns:adec="http://schemas.microsoft.com/office/drawing/2017/decorative" val="1"/>
              </a:ext>
            </a:extLst>
          </p:cNvPr>
          <p:cNvSpPr/>
          <p:nvPr>
            <p:custDataLst>
              <p:tags r:id="rId805"/>
            </p:custDataLst>
          </p:nvPr>
        </p:nvSpPr>
        <p:spPr>
          <a:xfrm>
            <a:off x="7296150" y="44373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06" name="Rectangle 805">
            <a:extLst>
              <a:ext uri="{FF2B5EF4-FFF2-40B4-BE49-F238E27FC236}">
                <a16:creationId xmlns:a16="http://schemas.microsoft.com/office/drawing/2014/main" id="{8B755EF3-FBE6-4357-AE2E-88EA8CEA1021}"/>
              </a:ext>
              <a:ext uri="{C183D7F6-B498-43B3-948B-1728B52AA6E4}">
                <adec:decorative xmlns:adec="http://schemas.microsoft.com/office/drawing/2017/decorative" val="1"/>
              </a:ext>
            </a:extLst>
          </p:cNvPr>
          <p:cNvSpPr/>
          <p:nvPr>
            <p:custDataLst>
              <p:tags r:id="rId806"/>
            </p:custDataLst>
          </p:nvPr>
        </p:nvSpPr>
        <p:spPr>
          <a:xfrm>
            <a:off x="7385050" y="44373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07" name="Rectangle 806">
            <a:extLst>
              <a:ext uri="{FF2B5EF4-FFF2-40B4-BE49-F238E27FC236}">
                <a16:creationId xmlns:a16="http://schemas.microsoft.com/office/drawing/2014/main" id="{18E656FC-BD00-440D-8527-0955D2BD59D1}"/>
              </a:ext>
              <a:ext uri="{C183D7F6-B498-43B3-948B-1728B52AA6E4}">
                <adec:decorative xmlns:adec="http://schemas.microsoft.com/office/drawing/2017/decorative" val="1"/>
              </a:ext>
            </a:extLst>
          </p:cNvPr>
          <p:cNvSpPr/>
          <p:nvPr>
            <p:custDataLst>
              <p:tags r:id="rId807"/>
            </p:custDataLst>
          </p:nvPr>
        </p:nvSpPr>
        <p:spPr>
          <a:xfrm>
            <a:off x="7473950" y="44373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08" name="Rectangle 807">
            <a:extLst>
              <a:ext uri="{FF2B5EF4-FFF2-40B4-BE49-F238E27FC236}">
                <a16:creationId xmlns:a16="http://schemas.microsoft.com/office/drawing/2014/main" id="{3C0D53C5-298E-4A12-84AF-08FA262A8313}"/>
              </a:ext>
              <a:ext uri="{C183D7F6-B498-43B3-948B-1728B52AA6E4}">
                <adec:decorative xmlns:adec="http://schemas.microsoft.com/office/drawing/2017/decorative" val="1"/>
              </a:ext>
            </a:extLst>
          </p:cNvPr>
          <p:cNvSpPr/>
          <p:nvPr>
            <p:custDataLst>
              <p:tags r:id="rId808"/>
            </p:custDataLst>
          </p:nvPr>
        </p:nvSpPr>
        <p:spPr>
          <a:xfrm>
            <a:off x="7562850" y="44373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09" name="Rectangle 808">
            <a:extLst>
              <a:ext uri="{FF2B5EF4-FFF2-40B4-BE49-F238E27FC236}">
                <a16:creationId xmlns:a16="http://schemas.microsoft.com/office/drawing/2014/main" id="{DB1D4B1F-EFC2-4F6F-A73B-5566A12EDFBE}"/>
              </a:ext>
              <a:ext uri="{C183D7F6-B498-43B3-948B-1728B52AA6E4}">
                <adec:decorative xmlns:adec="http://schemas.microsoft.com/office/drawing/2017/decorative" val="1"/>
              </a:ext>
            </a:extLst>
          </p:cNvPr>
          <p:cNvSpPr/>
          <p:nvPr>
            <p:custDataLst>
              <p:tags r:id="rId809"/>
            </p:custDataLst>
          </p:nvPr>
        </p:nvSpPr>
        <p:spPr>
          <a:xfrm>
            <a:off x="7651750" y="44373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10" name="Rectangle 809">
            <a:extLst>
              <a:ext uri="{FF2B5EF4-FFF2-40B4-BE49-F238E27FC236}">
                <a16:creationId xmlns:a16="http://schemas.microsoft.com/office/drawing/2014/main" id="{BB0A718B-1E5E-489E-AC30-B5F35FBF1BDE}"/>
              </a:ext>
              <a:ext uri="{C183D7F6-B498-43B3-948B-1728B52AA6E4}">
                <adec:decorative xmlns:adec="http://schemas.microsoft.com/office/drawing/2017/decorative" val="1"/>
              </a:ext>
            </a:extLst>
          </p:cNvPr>
          <p:cNvSpPr/>
          <p:nvPr>
            <p:custDataLst>
              <p:tags r:id="rId810"/>
            </p:custDataLst>
          </p:nvPr>
        </p:nvSpPr>
        <p:spPr>
          <a:xfrm>
            <a:off x="7740650" y="44373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11" name="Rectangle 810">
            <a:extLst>
              <a:ext uri="{FF2B5EF4-FFF2-40B4-BE49-F238E27FC236}">
                <a16:creationId xmlns:a16="http://schemas.microsoft.com/office/drawing/2014/main" id="{15A96F4B-E3F2-46C2-830F-B47BFE2500DE}"/>
              </a:ext>
              <a:ext uri="{C183D7F6-B498-43B3-948B-1728B52AA6E4}">
                <adec:decorative xmlns:adec="http://schemas.microsoft.com/office/drawing/2017/decorative" val="1"/>
              </a:ext>
            </a:extLst>
          </p:cNvPr>
          <p:cNvSpPr/>
          <p:nvPr>
            <p:custDataLst>
              <p:tags r:id="rId811"/>
            </p:custDataLst>
          </p:nvPr>
        </p:nvSpPr>
        <p:spPr>
          <a:xfrm>
            <a:off x="7829550" y="44373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12" name="Rectangle 811">
            <a:extLst>
              <a:ext uri="{FF2B5EF4-FFF2-40B4-BE49-F238E27FC236}">
                <a16:creationId xmlns:a16="http://schemas.microsoft.com/office/drawing/2014/main" id="{5C5D28B7-4FDD-45B0-8007-BDDDCBB00768}"/>
              </a:ext>
              <a:ext uri="{C183D7F6-B498-43B3-948B-1728B52AA6E4}">
                <adec:decorative xmlns:adec="http://schemas.microsoft.com/office/drawing/2017/decorative" val="1"/>
              </a:ext>
            </a:extLst>
          </p:cNvPr>
          <p:cNvSpPr/>
          <p:nvPr>
            <p:custDataLst>
              <p:tags r:id="rId812"/>
            </p:custDataLst>
          </p:nvPr>
        </p:nvSpPr>
        <p:spPr>
          <a:xfrm>
            <a:off x="5340350" y="45262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13" name="Rectangle 812">
            <a:extLst>
              <a:ext uri="{FF2B5EF4-FFF2-40B4-BE49-F238E27FC236}">
                <a16:creationId xmlns:a16="http://schemas.microsoft.com/office/drawing/2014/main" id="{D6CB8A1C-C0E3-4BF6-9738-1754B4D5F752}"/>
              </a:ext>
              <a:ext uri="{C183D7F6-B498-43B3-948B-1728B52AA6E4}">
                <adec:decorative xmlns:adec="http://schemas.microsoft.com/office/drawing/2017/decorative" val="1"/>
              </a:ext>
            </a:extLst>
          </p:cNvPr>
          <p:cNvSpPr/>
          <p:nvPr>
            <p:custDataLst>
              <p:tags r:id="rId813"/>
            </p:custDataLst>
          </p:nvPr>
        </p:nvSpPr>
        <p:spPr>
          <a:xfrm>
            <a:off x="5429250" y="45262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14" name="Rectangle 813">
            <a:extLst>
              <a:ext uri="{FF2B5EF4-FFF2-40B4-BE49-F238E27FC236}">
                <a16:creationId xmlns:a16="http://schemas.microsoft.com/office/drawing/2014/main" id="{8F343F29-5ED3-4E50-8B6D-8119D3520285}"/>
              </a:ext>
              <a:ext uri="{C183D7F6-B498-43B3-948B-1728B52AA6E4}">
                <adec:decorative xmlns:adec="http://schemas.microsoft.com/office/drawing/2017/decorative" val="1"/>
              </a:ext>
            </a:extLst>
          </p:cNvPr>
          <p:cNvSpPr/>
          <p:nvPr>
            <p:custDataLst>
              <p:tags r:id="rId814"/>
            </p:custDataLst>
          </p:nvPr>
        </p:nvSpPr>
        <p:spPr>
          <a:xfrm>
            <a:off x="5518150" y="45262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15" name="Rectangle 814">
            <a:extLst>
              <a:ext uri="{FF2B5EF4-FFF2-40B4-BE49-F238E27FC236}">
                <a16:creationId xmlns:a16="http://schemas.microsoft.com/office/drawing/2014/main" id="{DB9E004D-A4E0-44BF-BF3E-B3BBC0385835}"/>
              </a:ext>
              <a:ext uri="{C183D7F6-B498-43B3-948B-1728B52AA6E4}">
                <adec:decorative xmlns:adec="http://schemas.microsoft.com/office/drawing/2017/decorative" val="1"/>
              </a:ext>
            </a:extLst>
          </p:cNvPr>
          <p:cNvSpPr/>
          <p:nvPr>
            <p:custDataLst>
              <p:tags r:id="rId815"/>
            </p:custDataLst>
          </p:nvPr>
        </p:nvSpPr>
        <p:spPr>
          <a:xfrm>
            <a:off x="5607050" y="45262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16" name="Rectangle 815">
            <a:extLst>
              <a:ext uri="{FF2B5EF4-FFF2-40B4-BE49-F238E27FC236}">
                <a16:creationId xmlns:a16="http://schemas.microsoft.com/office/drawing/2014/main" id="{D03B6301-A43B-4741-807A-838602ACF27A}"/>
              </a:ext>
              <a:ext uri="{C183D7F6-B498-43B3-948B-1728B52AA6E4}">
                <adec:decorative xmlns:adec="http://schemas.microsoft.com/office/drawing/2017/decorative" val="1"/>
              </a:ext>
            </a:extLst>
          </p:cNvPr>
          <p:cNvSpPr/>
          <p:nvPr>
            <p:custDataLst>
              <p:tags r:id="rId816"/>
            </p:custDataLst>
          </p:nvPr>
        </p:nvSpPr>
        <p:spPr>
          <a:xfrm>
            <a:off x="5695950" y="45262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17" name="Rectangle 816">
            <a:extLst>
              <a:ext uri="{FF2B5EF4-FFF2-40B4-BE49-F238E27FC236}">
                <a16:creationId xmlns:a16="http://schemas.microsoft.com/office/drawing/2014/main" id="{AA051E47-3192-42B6-9E7A-D40F80C19E09}"/>
              </a:ext>
              <a:ext uri="{C183D7F6-B498-43B3-948B-1728B52AA6E4}">
                <adec:decorative xmlns:adec="http://schemas.microsoft.com/office/drawing/2017/decorative" val="1"/>
              </a:ext>
            </a:extLst>
          </p:cNvPr>
          <p:cNvSpPr/>
          <p:nvPr>
            <p:custDataLst>
              <p:tags r:id="rId817"/>
            </p:custDataLst>
          </p:nvPr>
        </p:nvSpPr>
        <p:spPr>
          <a:xfrm>
            <a:off x="5784850" y="45262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18" name="Rectangle 817">
            <a:extLst>
              <a:ext uri="{FF2B5EF4-FFF2-40B4-BE49-F238E27FC236}">
                <a16:creationId xmlns:a16="http://schemas.microsoft.com/office/drawing/2014/main" id="{7A815545-572C-481B-A8BD-A616345FC8E7}"/>
              </a:ext>
              <a:ext uri="{C183D7F6-B498-43B3-948B-1728B52AA6E4}">
                <adec:decorative xmlns:adec="http://schemas.microsoft.com/office/drawing/2017/decorative" val="1"/>
              </a:ext>
            </a:extLst>
          </p:cNvPr>
          <p:cNvSpPr/>
          <p:nvPr>
            <p:custDataLst>
              <p:tags r:id="rId818"/>
            </p:custDataLst>
          </p:nvPr>
        </p:nvSpPr>
        <p:spPr>
          <a:xfrm>
            <a:off x="5873750" y="45262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19" name="Rectangle 818">
            <a:extLst>
              <a:ext uri="{FF2B5EF4-FFF2-40B4-BE49-F238E27FC236}">
                <a16:creationId xmlns:a16="http://schemas.microsoft.com/office/drawing/2014/main" id="{0305070F-7243-4C8A-A6C3-5909B95EB4A1}"/>
              </a:ext>
              <a:ext uri="{C183D7F6-B498-43B3-948B-1728B52AA6E4}">
                <adec:decorative xmlns:adec="http://schemas.microsoft.com/office/drawing/2017/decorative" val="1"/>
              </a:ext>
            </a:extLst>
          </p:cNvPr>
          <p:cNvSpPr/>
          <p:nvPr>
            <p:custDataLst>
              <p:tags r:id="rId819"/>
            </p:custDataLst>
          </p:nvPr>
        </p:nvSpPr>
        <p:spPr>
          <a:xfrm>
            <a:off x="5962650" y="45262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20" name="Rectangle 819">
            <a:extLst>
              <a:ext uri="{FF2B5EF4-FFF2-40B4-BE49-F238E27FC236}">
                <a16:creationId xmlns:a16="http://schemas.microsoft.com/office/drawing/2014/main" id="{3DE888C7-F528-4C1D-A75C-815BCDDADDEF}"/>
              </a:ext>
              <a:ext uri="{C183D7F6-B498-43B3-948B-1728B52AA6E4}">
                <adec:decorative xmlns:adec="http://schemas.microsoft.com/office/drawing/2017/decorative" val="1"/>
              </a:ext>
            </a:extLst>
          </p:cNvPr>
          <p:cNvSpPr/>
          <p:nvPr>
            <p:custDataLst>
              <p:tags r:id="rId820"/>
            </p:custDataLst>
          </p:nvPr>
        </p:nvSpPr>
        <p:spPr>
          <a:xfrm>
            <a:off x="6051550" y="45262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21" name="Rectangle 820">
            <a:extLst>
              <a:ext uri="{FF2B5EF4-FFF2-40B4-BE49-F238E27FC236}">
                <a16:creationId xmlns:a16="http://schemas.microsoft.com/office/drawing/2014/main" id="{218F7A67-FAB8-47D8-8EEE-5AFECFF9738D}"/>
              </a:ext>
              <a:ext uri="{C183D7F6-B498-43B3-948B-1728B52AA6E4}">
                <adec:decorative xmlns:adec="http://schemas.microsoft.com/office/drawing/2017/decorative" val="1"/>
              </a:ext>
            </a:extLst>
          </p:cNvPr>
          <p:cNvSpPr/>
          <p:nvPr>
            <p:custDataLst>
              <p:tags r:id="rId821"/>
            </p:custDataLst>
          </p:nvPr>
        </p:nvSpPr>
        <p:spPr>
          <a:xfrm>
            <a:off x="6140450" y="45262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22" name="Rectangle 821">
            <a:extLst>
              <a:ext uri="{FF2B5EF4-FFF2-40B4-BE49-F238E27FC236}">
                <a16:creationId xmlns:a16="http://schemas.microsoft.com/office/drawing/2014/main" id="{0F0E1307-041D-4413-8161-B6052B5F5B8A}"/>
              </a:ext>
              <a:ext uri="{C183D7F6-B498-43B3-948B-1728B52AA6E4}">
                <adec:decorative xmlns:adec="http://schemas.microsoft.com/office/drawing/2017/decorative" val="1"/>
              </a:ext>
            </a:extLst>
          </p:cNvPr>
          <p:cNvSpPr/>
          <p:nvPr>
            <p:custDataLst>
              <p:tags r:id="rId822"/>
            </p:custDataLst>
          </p:nvPr>
        </p:nvSpPr>
        <p:spPr>
          <a:xfrm>
            <a:off x="6229350" y="45262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23" name="Rectangle 822">
            <a:extLst>
              <a:ext uri="{FF2B5EF4-FFF2-40B4-BE49-F238E27FC236}">
                <a16:creationId xmlns:a16="http://schemas.microsoft.com/office/drawing/2014/main" id="{1EC22DF1-6DFA-44B5-9F25-ED9728E314F3}"/>
              </a:ext>
              <a:ext uri="{C183D7F6-B498-43B3-948B-1728B52AA6E4}">
                <adec:decorative xmlns:adec="http://schemas.microsoft.com/office/drawing/2017/decorative" val="1"/>
              </a:ext>
            </a:extLst>
          </p:cNvPr>
          <p:cNvSpPr/>
          <p:nvPr>
            <p:custDataLst>
              <p:tags r:id="rId823"/>
            </p:custDataLst>
          </p:nvPr>
        </p:nvSpPr>
        <p:spPr>
          <a:xfrm>
            <a:off x="6318250" y="45262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24" name="Rectangle 823">
            <a:extLst>
              <a:ext uri="{FF2B5EF4-FFF2-40B4-BE49-F238E27FC236}">
                <a16:creationId xmlns:a16="http://schemas.microsoft.com/office/drawing/2014/main" id="{FABA74AA-1045-4D54-B07B-F8EFC4BE7CD1}"/>
              </a:ext>
              <a:ext uri="{C183D7F6-B498-43B3-948B-1728B52AA6E4}">
                <adec:decorative xmlns:adec="http://schemas.microsoft.com/office/drawing/2017/decorative" val="1"/>
              </a:ext>
            </a:extLst>
          </p:cNvPr>
          <p:cNvSpPr/>
          <p:nvPr>
            <p:custDataLst>
              <p:tags r:id="rId824"/>
            </p:custDataLst>
          </p:nvPr>
        </p:nvSpPr>
        <p:spPr>
          <a:xfrm>
            <a:off x="6407150" y="45262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25" name="Rectangle 824">
            <a:extLst>
              <a:ext uri="{FF2B5EF4-FFF2-40B4-BE49-F238E27FC236}">
                <a16:creationId xmlns:a16="http://schemas.microsoft.com/office/drawing/2014/main" id="{B8CDBB77-432A-47C1-AF5D-E47B6697D53F}"/>
              </a:ext>
              <a:ext uri="{C183D7F6-B498-43B3-948B-1728B52AA6E4}">
                <adec:decorative xmlns:adec="http://schemas.microsoft.com/office/drawing/2017/decorative" val="1"/>
              </a:ext>
            </a:extLst>
          </p:cNvPr>
          <p:cNvSpPr/>
          <p:nvPr>
            <p:custDataLst>
              <p:tags r:id="rId825"/>
            </p:custDataLst>
          </p:nvPr>
        </p:nvSpPr>
        <p:spPr>
          <a:xfrm>
            <a:off x="6496050" y="45262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26" name="Rectangle 825">
            <a:extLst>
              <a:ext uri="{FF2B5EF4-FFF2-40B4-BE49-F238E27FC236}">
                <a16:creationId xmlns:a16="http://schemas.microsoft.com/office/drawing/2014/main" id="{58F432B7-EF70-4090-B87D-3FD6B718EDF5}"/>
              </a:ext>
              <a:ext uri="{C183D7F6-B498-43B3-948B-1728B52AA6E4}">
                <adec:decorative xmlns:adec="http://schemas.microsoft.com/office/drawing/2017/decorative" val="1"/>
              </a:ext>
            </a:extLst>
          </p:cNvPr>
          <p:cNvSpPr/>
          <p:nvPr>
            <p:custDataLst>
              <p:tags r:id="rId826"/>
            </p:custDataLst>
          </p:nvPr>
        </p:nvSpPr>
        <p:spPr>
          <a:xfrm>
            <a:off x="6584950" y="45262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27" name="Rectangle 826">
            <a:extLst>
              <a:ext uri="{FF2B5EF4-FFF2-40B4-BE49-F238E27FC236}">
                <a16:creationId xmlns:a16="http://schemas.microsoft.com/office/drawing/2014/main" id="{D0E771F1-8B9C-4EFE-9941-449C62464C18}"/>
              </a:ext>
              <a:ext uri="{C183D7F6-B498-43B3-948B-1728B52AA6E4}">
                <adec:decorative xmlns:adec="http://schemas.microsoft.com/office/drawing/2017/decorative" val="1"/>
              </a:ext>
            </a:extLst>
          </p:cNvPr>
          <p:cNvSpPr/>
          <p:nvPr>
            <p:custDataLst>
              <p:tags r:id="rId827"/>
            </p:custDataLst>
          </p:nvPr>
        </p:nvSpPr>
        <p:spPr>
          <a:xfrm>
            <a:off x="6673850" y="45262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28" name="Rectangle 827">
            <a:extLst>
              <a:ext uri="{FF2B5EF4-FFF2-40B4-BE49-F238E27FC236}">
                <a16:creationId xmlns:a16="http://schemas.microsoft.com/office/drawing/2014/main" id="{F4D92795-FA44-4B35-A2CE-1C51ECB04D61}"/>
              </a:ext>
              <a:ext uri="{C183D7F6-B498-43B3-948B-1728B52AA6E4}">
                <adec:decorative xmlns:adec="http://schemas.microsoft.com/office/drawing/2017/decorative" val="1"/>
              </a:ext>
            </a:extLst>
          </p:cNvPr>
          <p:cNvSpPr/>
          <p:nvPr>
            <p:custDataLst>
              <p:tags r:id="rId828"/>
            </p:custDataLst>
          </p:nvPr>
        </p:nvSpPr>
        <p:spPr>
          <a:xfrm>
            <a:off x="6762750" y="45262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29" name="Rectangle 828">
            <a:extLst>
              <a:ext uri="{FF2B5EF4-FFF2-40B4-BE49-F238E27FC236}">
                <a16:creationId xmlns:a16="http://schemas.microsoft.com/office/drawing/2014/main" id="{76C8988E-FF0C-48F7-AF29-D98413FA3B1A}"/>
              </a:ext>
              <a:ext uri="{C183D7F6-B498-43B3-948B-1728B52AA6E4}">
                <adec:decorative xmlns:adec="http://schemas.microsoft.com/office/drawing/2017/decorative" val="1"/>
              </a:ext>
            </a:extLst>
          </p:cNvPr>
          <p:cNvSpPr/>
          <p:nvPr>
            <p:custDataLst>
              <p:tags r:id="rId829"/>
            </p:custDataLst>
          </p:nvPr>
        </p:nvSpPr>
        <p:spPr>
          <a:xfrm>
            <a:off x="6851650" y="45262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30" name="Rectangle 829">
            <a:extLst>
              <a:ext uri="{FF2B5EF4-FFF2-40B4-BE49-F238E27FC236}">
                <a16:creationId xmlns:a16="http://schemas.microsoft.com/office/drawing/2014/main" id="{30C4FC62-BAAF-46A9-99B5-A3B221F922D7}"/>
              </a:ext>
              <a:ext uri="{C183D7F6-B498-43B3-948B-1728B52AA6E4}">
                <adec:decorative xmlns:adec="http://schemas.microsoft.com/office/drawing/2017/decorative" val="1"/>
              </a:ext>
            </a:extLst>
          </p:cNvPr>
          <p:cNvSpPr/>
          <p:nvPr>
            <p:custDataLst>
              <p:tags r:id="rId830"/>
            </p:custDataLst>
          </p:nvPr>
        </p:nvSpPr>
        <p:spPr>
          <a:xfrm>
            <a:off x="6940550" y="45262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31" name="Rectangle 830">
            <a:extLst>
              <a:ext uri="{FF2B5EF4-FFF2-40B4-BE49-F238E27FC236}">
                <a16:creationId xmlns:a16="http://schemas.microsoft.com/office/drawing/2014/main" id="{513D80C1-B4A6-41D0-BE50-4AD659BD881D}"/>
              </a:ext>
              <a:ext uri="{C183D7F6-B498-43B3-948B-1728B52AA6E4}">
                <adec:decorative xmlns:adec="http://schemas.microsoft.com/office/drawing/2017/decorative" val="1"/>
              </a:ext>
            </a:extLst>
          </p:cNvPr>
          <p:cNvSpPr/>
          <p:nvPr>
            <p:custDataLst>
              <p:tags r:id="rId831"/>
            </p:custDataLst>
          </p:nvPr>
        </p:nvSpPr>
        <p:spPr>
          <a:xfrm>
            <a:off x="7029450" y="45262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32" name="Rectangle 831">
            <a:extLst>
              <a:ext uri="{FF2B5EF4-FFF2-40B4-BE49-F238E27FC236}">
                <a16:creationId xmlns:a16="http://schemas.microsoft.com/office/drawing/2014/main" id="{170923F5-A233-46E4-A533-4DB83A8A3E48}"/>
              </a:ext>
              <a:ext uri="{C183D7F6-B498-43B3-948B-1728B52AA6E4}">
                <adec:decorative xmlns:adec="http://schemas.microsoft.com/office/drawing/2017/decorative" val="1"/>
              </a:ext>
            </a:extLst>
          </p:cNvPr>
          <p:cNvSpPr/>
          <p:nvPr>
            <p:custDataLst>
              <p:tags r:id="rId832"/>
            </p:custDataLst>
          </p:nvPr>
        </p:nvSpPr>
        <p:spPr>
          <a:xfrm>
            <a:off x="7118350" y="45262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33" name="Rectangle 832">
            <a:extLst>
              <a:ext uri="{FF2B5EF4-FFF2-40B4-BE49-F238E27FC236}">
                <a16:creationId xmlns:a16="http://schemas.microsoft.com/office/drawing/2014/main" id="{5E496E86-A9FB-4A49-992F-503F52D165AD}"/>
              </a:ext>
              <a:ext uri="{C183D7F6-B498-43B3-948B-1728B52AA6E4}">
                <adec:decorative xmlns:adec="http://schemas.microsoft.com/office/drawing/2017/decorative" val="1"/>
              </a:ext>
            </a:extLst>
          </p:cNvPr>
          <p:cNvSpPr/>
          <p:nvPr>
            <p:custDataLst>
              <p:tags r:id="rId833"/>
            </p:custDataLst>
          </p:nvPr>
        </p:nvSpPr>
        <p:spPr>
          <a:xfrm>
            <a:off x="7207250" y="45262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34" name="Rectangle 833">
            <a:extLst>
              <a:ext uri="{FF2B5EF4-FFF2-40B4-BE49-F238E27FC236}">
                <a16:creationId xmlns:a16="http://schemas.microsoft.com/office/drawing/2014/main" id="{B303FDDD-1152-4614-8A51-1DC81B4794A9}"/>
              </a:ext>
              <a:ext uri="{C183D7F6-B498-43B3-948B-1728B52AA6E4}">
                <adec:decorative xmlns:adec="http://schemas.microsoft.com/office/drawing/2017/decorative" val="1"/>
              </a:ext>
            </a:extLst>
          </p:cNvPr>
          <p:cNvSpPr/>
          <p:nvPr>
            <p:custDataLst>
              <p:tags r:id="rId834"/>
            </p:custDataLst>
          </p:nvPr>
        </p:nvSpPr>
        <p:spPr>
          <a:xfrm>
            <a:off x="7296150" y="45262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35" name="Rectangle 834">
            <a:extLst>
              <a:ext uri="{FF2B5EF4-FFF2-40B4-BE49-F238E27FC236}">
                <a16:creationId xmlns:a16="http://schemas.microsoft.com/office/drawing/2014/main" id="{5F770981-7105-4B23-AF6A-FD14873125B2}"/>
              </a:ext>
              <a:ext uri="{C183D7F6-B498-43B3-948B-1728B52AA6E4}">
                <adec:decorative xmlns:adec="http://schemas.microsoft.com/office/drawing/2017/decorative" val="1"/>
              </a:ext>
            </a:extLst>
          </p:cNvPr>
          <p:cNvSpPr/>
          <p:nvPr>
            <p:custDataLst>
              <p:tags r:id="rId835"/>
            </p:custDataLst>
          </p:nvPr>
        </p:nvSpPr>
        <p:spPr>
          <a:xfrm>
            <a:off x="7385050" y="45262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36" name="Rectangle 835">
            <a:extLst>
              <a:ext uri="{FF2B5EF4-FFF2-40B4-BE49-F238E27FC236}">
                <a16:creationId xmlns:a16="http://schemas.microsoft.com/office/drawing/2014/main" id="{BC5AC159-EEBD-4997-8450-E837EC836923}"/>
              </a:ext>
              <a:ext uri="{C183D7F6-B498-43B3-948B-1728B52AA6E4}">
                <adec:decorative xmlns:adec="http://schemas.microsoft.com/office/drawing/2017/decorative" val="1"/>
              </a:ext>
            </a:extLst>
          </p:cNvPr>
          <p:cNvSpPr/>
          <p:nvPr>
            <p:custDataLst>
              <p:tags r:id="rId836"/>
            </p:custDataLst>
          </p:nvPr>
        </p:nvSpPr>
        <p:spPr>
          <a:xfrm>
            <a:off x="7473950" y="45262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37" name="Rectangle 836">
            <a:extLst>
              <a:ext uri="{FF2B5EF4-FFF2-40B4-BE49-F238E27FC236}">
                <a16:creationId xmlns:a16="http://schemas.microsoft.com/office/drawing/2014/main" id="{C345C195-3928-43B5-AD73-61361D27845C}"/>
              </a:ext>
              <a:ext uri="{C183D7F6-B498-43B3-948B-1728B52AA6E4}">
                <adec:decorative xmlns:adec="http://schemas.microsoft.com/office/drawing/2017/decorative" val="1"/>
              </a:ext>
            </a:extLst>
          </p:cNvPr>
          <p:cNvSpPr/>
          <p:nvPr>
            <p:custDataLst>
              <p:tags r:id="rId837"/>
            </p:custDataLst>
          </p:nvPr>
        </p:nvSpPr>
        <p:spPr>
          <a:xfrm>
            <a:off x="7562850" y="45262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38" name="Rectangle 837">
            <a:extLst>
              <a:ext uri="{FF2B5EF4-FFF2-40B4-BE49-F238E27FC236}">
                <a16:creationId xmlns:a16="http://schemas.microsoft.com/office/drawing/2014/main" id="{C8845F5C-AED8-4F66-A86E-7880407E1206}"/>
              </a:ext>
              <a:ext uri="{C183D7F6-B498-43B3-948B-1728B52AA6E4}">
                <adec:decorative xmlns:adec="http://schemas.microsoft.com/office/drawing/2017/decorative" val="1"/>
              </a:ext>
            </a:extLst>
          </p:cNvPr>
          <p:cNvSpPr/>
          <p:nvPr>
            <p:custDataLst>
              <p:tags r:id="rId838"/>
            </p:custDataLst>
          </p:nvPr>
        </p:nvSpPr>
        <p:spPr>
          <a:xfrm>
            <a:off x="7651750" y="45262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39" name="Rectangle 838">
            <a:extLst>
              <a:ext uri="{FF2B5EF4-FFF2-40B4-BE49-F238E27FC236}">
                <a16:creationId xmlns:a16="http://schemas.microsoft.com/office/drawing/2014/main" id="{E057580D-50E3-4593-B1A1-BCB8C8EA533E}"/>
              </a:ext>
              <a:ext uri="{C183D7F6-B498-43B3-948B-1728B52AA6E4}">
                <adec:decorative xmlns:adec="http://schemas.microsoft.com/office/drawing/2017/decorative" val="1"/>
              </a:ext>
            </a:extLst>
          </p:cNvPr>
          <p:cNvSpPr/>
          <p:nvPr>
            <p:custDataLst>
              <p:tags r:id="rId839"/>
            </p:custDataLst>
          </p:nvPr>
        </p:nvSpPr>
        <p:spPr>
          <a:xfrm>
            <a:off x="7740650" y="45262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custDataLst>
      <p:tags r:id="rId1"/>
    </p:custDataLst>
    <p:extLst>
      <p:ext uri="{BB962C8B-B14F-4D97-AF65-F5344CB8AC3E}">
        <p14:creationId xmlns:p14="http://schemas.microsoft.com/office/powerpoint/2010/main" val="142459720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5432C-6EE4-3A48-B260-083AF2E7E36A}"/>
              </a:ext>
              <a:ext uri="{C183D7F6-B498-43B3-948B-1728B52AA6E4}">
                <adec:decorative xmlns:adec="http://schemas.microsoft.com/office/drawing/2017/decorative" val="1"/>
              </a:ext>
            </a:extLst>
          </p:cNvPr>
          <p:cNvSpPr>
            <a:spLocks noGrp="1"/>
          </p:cNvSpPr>
          <p:nvPr>
            <p:ph type="title"/>
            <p:custDataLst>
              <p:tags r:id="rId2"/>
            </p:custDataLst>
          </p:nvPr>
        </p:nvSpPr>
        <p:spPr/>
        <p:txBody>
          <a:bodyPr/>
          <a:lstStyle/>
          <a:p>
            <a:pPr algn="ctr"/>
            <a:r>
              <a:rPr lang="en-GB" dirty="0"/>
              <a:t>What words would you use to describe Barack Obama?</a:t>
            </a:r>
            <a:endParaRPr lang="en-FI" dirty="0"/>
          </a:p>
        </p:txBody>
      </p:sp>
      <p:sp>
        <p:nvSpPr>
          <p:cNvPr id="3" name="Content Placeholder 2">
            <a:extLst>
              <a:ext uri="{FF2B5EF4-FFF2-40B4-BE49-F238E27FC236}">
                <a16:creationId xmlns:a16="http://schemas.microsoft.com/office/drawing/2014/main" id="{69BB87DD-025D-AE43-4A03-910135B61E5D}"/>
              </a:ext>
              <a:ext uri="{C183D7F6-B498-43B3-948B-1728B52AA6E4}">
                <adec:decorative xmlns:adec="http://schemas.microsoft.com/office/drawing/2017/decorative" val="1"/>
              </a:ext>
            </a:extLst>
          </p:cNvPr>
          <p:cNvSpPr>
            <a:spLocks noGrp="1"/>
          </p:cNvSpPr>
          <p:nvPr>
            <p:ph sz="quarter" idx="13"/>
            <p:custDataLst>
              <p:tags r:id="rId3"/>
            </p:custDataLst>
          </p:nvPr>
        </p:nvSpPr>
        <p:spPr/>
        <p:txBody>
          <a:bodyPr/>
          <a:lstStyle/>
          <a:p>
            <a:pPr marL="0" indent="0">
              <a:buNone/>
            </a:pPr>
            <a:r>
              <a:rPr lang="en-FI"/>
              <a:t> </a:t>
            </a:r>
            <a:endParaRPr lang="en-FI" dirty="0"/>
          </a:p>
        </p:txBody>
      </p:sp>
      <p:sp>
        <p:nvSpPr>
          <p:cNvPr id="4" name="Rectangle 3">
            <a:extLst>
              <a:ext uri="{FF2B5EF4-FFF2-40B4-BE49-F238E27FC236}">
                <a16:creationId xmlns:a16="http://schemas.microsoft.com/office/drawing/2014/main" id="{2027D873-2C0C-2FAE-C285-94FF890F42D0}"/>
              </a:ext>
              <a:ext uri="{C183D7F6-B498-43B3-948B-1728B52AA6E4}">
                <adec:decorative xmlns:adec="http://schemas.microsoft.com/office/drawing/2017/decorative" val="1"/>
              </a:ext>
            </a:extLst>
          </p:cNvPr>
          <p:cNvSpPr/>
          <p:nvPr>
            <p:custDataLst>
              <p:tags r:id="rId4"/>
            </p:custDataLst>
          </p:nvPr>
        </p:nvSpPr>
        <p:spPr>
          <a:xfrm>
            <a:off x="-2540000" y="190500"/>
            <a:ext cx="0" cy="0"/>
          </a:xfrm>
          <a:prstGeom prst="rect">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defPPr>
              <a:defRPr lang="en-FI"/>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FI" sz="1350"/>
          </a:p>
        </p:txBody>
      </p:sp>
      <p:sp>
        <p:nvSpPr>
          <p:cNvPr id="5" name="Rectangle 4">
            <a:extLst>
              <a:ext uri="{FF2B5EF4-FFF2-40B4-BE49-F238E27FC236}">
                <a16:creationId xmlns:a16="http://schemas.microsoft.com/office/drawing/2014/main" id="{98B97BF0-4D4C-481C-67BC-B5E1C2041849}"/>
              </a:ext>
              <a:ext uri="{C183D7F6-B498-43B3-948B-1728B52AA6E4}">
                <adec:decorative xmlns:adec="http://schemas.microsoft.com/office/drawing/2017/decorative" val="1"/>
              </a:ext>
            </a:extLst>
          </p:cNvPr>
          <p:cNvSpPr/>
          <p:nvPr>
            <p:custDataLst>
              <p:tags r:id="rId5"/>
            </p:custDataLst>
          </p:nvPr>
        </p:nvSpPr>
        <p:spPr>
          <a:xfrm>
            <a:off x="-2540000" y="381000"/>
            <a:ext cx="0" cy="0"/>
          </a:xfrm>
          <a:prstGeom prst="rect">
            <a:avLst/>
          </a:prstGeom>
        </p:spPr>
        <p:style>
          <a:lnRef idx="2">
            <a:schemeClr val="accent3">
              <a:shade val="15000"/>
            </a:schemeClr>
          </a:lnRef>
          <a:fillRef idx="1">
            <a:schemeClr val="accent3"/>
          </a:fillRef>
          <a:effectRef idx="0">
            <a:schemeClr val="accent3"/>
          </a:effectRef>
          <a:fontRef idx="minor">
            <a:schemeClr val="lt1"/>
          </a:fontRef>
        </p:style>
        <p:txBody>
          <a:bodyPr rtlCol="0" anchor="ctr"/>
          <a:lstStyle>
            <a:defPPr>
              <a:defRPr lang="en-FI"/>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FI" sz="1350" dirty="0"/>
          </a:p>
        </p:txBody>
      </p:sp>
      <p:sp>
        <p:nvSpPr>
          <p:cNvPr id="6" name="Rectangle 5">
            <a:extLst>
              <a:ext uri="{FF2B5EF4-FFF2-40B4-BE49-F238E27FC236}">
                <a16:creationId xmlns:a16="http://schemas.microsoft.com/office/drawing/2014/main" id="{6D7F7CD5-3FCD-C7F7-C116-CBEA49170231}"/>
              </a:ext>
              <a:ext uri="{C183D7F6-B498-43B3-948B-1728B52AA6E4}">
                <adec:decorative xmlns:adec="http://schemas.microsoft.com/office/drawing/2017/decorative" val="1"/>
              </a:ext>
            </a:extLst>
          </p:cNvPr>
          <p:cNvSpPr/>
          <p:nvPr>
            <p:custDataLst>
              <p:tags r:id="rId6"/>
            </p:custDataLst>
          </p:nvPr>
        </p:nvSpPr>
        <p:spPr>
          <a:xfrm>
            <a:off x="-2540000" y="0"/>
            <a:ext cx="0" cy="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FI"/>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FI" sz="1350"/>
          </a:p>
        </p:txBody>
      </p:sp>
      <p:sp>
        <p:nvSpPr>
          <p:cNvPr id="7" name="Rectangle 6">
            <a:extLst>
              <a:ext uri="{FF2B5EF4-FFF2-40B4-BE49-F238E27FC236}">
                <a16:creationId xmlns:a16="http://schemas.microsoft.com/office/drawing/2014/main" id="{0B62CD57-B2E9-F4BD-279D-974AA1F84153}"/>
              </a:ext>
              <a:ext uri="{C183D7F6-B498-43B3-948B-1728B52AA6E4}">
                <adec:decorative xmlns:adec="http://schemas.microsoft.com/office/drawing/2017/decorative" val="1"/>
              </a:ext>
            </a:extLst>
          </p:cNvPr>
          <p:cNvSpPr/>
          <p:nvPr>
            <p:custDataLst>
              <p:tags r:id="rId7"/>
            </p:custDataLst>
          </p:nvPr>
        </p:nvSpPr>
        <p:spPr>
          <a:xfrm>
            <a:off x="-2540000" y="571500"/>
            <a:ext cx="0" cy="0"/>
          </a:xfrm>
          <a:prstGeom prst="rect">
            <a:avLst/>
          </a:prstGeom>
        </p:spPr>
        <p:style>
          <a:lnRef idx="2">
            <a:schemeClr val="accent4">
              <a:shade val="15000"/>
            </a:schemeClr>
          </a:lnRef>
          <a:fillRef idx="1">
            <a:schemeClr val="accent4"/>
          </a:fillRef>
          <a:effectRef idx="0">
            <a:schemeClr val="accent4"/>
          </a:effectRef>
          <a:fontRef idx="minor">
            <a:schemeClr val="lt1"/>
          </a:fontRef>
        </p:style>
        <p:txBody>
          <a:bodyPr rtlCol="0" anchor="ctr"/>
          <a:lstStyle>
            <a:defPPr>
              <a:defRPr lang="en-FI"/>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FI" sz="1350"/>
          </a:p>
        </p:txBody>
      </p:sp>
      <p:sp>
        <p:nvSpPr>
          <p:cNvPr id="8" name="Rectangle 7">
            <a:extLst>
              <a:ext uri="{FF2B5EF4-FFF2-40B4-BE49-F238E27FC236}">
                <a16:creationId xmlns:a16="http://schemas.microsoft.com/office/drawing/2014/main" id="{0E70DA46-7AE2-44B7-7C46-36BE5904F3BD}"/>
              </a:ext>
              <a:ext uri="{C183D7F6-B498-43B3-948B-1728B52AA6E4}">
                <adec:decorative xmlns:adec="http://schemas.microsoft.com/office/drawing/2017/decorative" val="1"/>
              </a:ext>
            </a:extLst>
          </p:cNvPr>
          <p:cNvSpPr/>
          <p:nvPr>
            <p:custDataLst>
              <p:tags r:id="rId8"/>
            </p:custDataLst>
          </p:nvPr>
        </p:nvSpPr>
        <p:spPr>
          <a:xfrm>
            <a:off x="-2540000" y="762000"/>
            <a:ext cx="0" cy="0"/>
          </a:xfrm>
          <a:prstGeom prst="rect">
            <a:avLst/>
          </a:prstGeom>
        </p:spPr>
        <p:style>
          <a:lnRef idx="2">
            <a:schemeClr val="accent5">
              <a:shade val="15000"/>
            </a:schemeClr>
          </a:lnRef>
          <a:fillRef idx="1">
            <a:schemeClr val="accent5"/>
          </a:fillRef>
          <a:effectRef idx="0">
            <a:schemeClr val="accent5"/>
          </a:effectRef>
          <a:fontRef idx="minor">
            <a:schemeClr val="lt1"/>
          </a:fontRef>
        </p:style>
        <p:txBody>
          <a:bodyPr rtlCol="0" anchor="ctr"/>
          <a:lstStyle>
            <a:defPPr>
              <a:defRPr lang="en-FI"/>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FI" sz="1350"/>
          </a:p>
        </p:txBody>
      </p:sp>
      <p:sp>
        <p:nvSpPr>
          <p:cNvPr id="9" name="Rectangle 8">
            <a:extLst>
              <a:ext uri="{FF2B5EF4-FFF2-40B4-BE49-F238E27FC236}">
                <a16:creationId xmlns:a16="http://schemas.microsoft.com/office/drawing/2014/main" id="{2FA965C6-2143-8D42-170D-2D8FFD20C58E}"/>
              </a:ext>
              <a:ext uri="{C183D7F6-B498-43B3-948B-1728B52AA6E4}">
                <adec:decorative xmlns:adec="http://schemas.microsoft.com/office/drawing/2017/decorative" val="1"/>
              </a:ext>
            </a:extLst>
          </p:cNvPr>
          <p:cNvSpPr/>
          <p:nvPr>
            <p:custDataLst>
              <p:tags r:id="rId9"/>
            </p:custDataLst>
          </p:nvPr>
        </p:nvSpPr>
        <p:spPr>
          <a:xfrm>
            <a:off x="-2540000" y="952500"/>
            <a:ext cx="0" cy="0"/>
          </a:xfrm>
          <a:prstGeom prst="rect">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defPPr>
              <a:defRPr lang="en-FI"/>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FI" sz="1350"/>
          </a:p>
        </p:txBody>
      </p:sp>
      <p:sp>
        <p:nvSpPr>
          <p:cNvPr id="10" name="Rounded Rectangle 9">
            <a:extLst>
              <a:ext uri="{FF2B5EF4-FFF2-40B4-BE49-F238E27FC236}">
                <a16:creationId xmlns:a16="http://schemas.microsoft.com/office/drawing/2014/main" id="{3002AB94-1EA9-4AC2-964C-F4A755422CBE}"/>
              </a:ext>
            </a:extLst>
          </p:cNvPr>
          <p:cNvSpPr/>
          <p:nvPr>
            <p:custDataLst>
              <p:tags r:id="rId10"/>
            </p:custDataLst>
          </p:nvPr>
        </p:nvSpPr>
        <p:spPr>
          <a:xfrm>
            <a:off x="63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a:t>
            </a:r>
          </a:p>
        </p:txBody>
      </p:sp>
      <p:sp>
        <p:nvSpPr>
          <p:cNvPr id="11" name="Rounded Rectangle 10">
            <a:extLst>
              <a:ext uri="{FF2B5EF4-FFF2-40B4-BE49-F238E27FC236}">
                <a16:creationId xmlns:a16="http://schemas.microsoft.com/office/drawing/2014/main" id="{B6459C54-DA36-4DA5-A5E9-C76A25F9698B}"/>
              </a:ext>
              <a:ext uri="{C183D7F6-B498-43B3-948B-1728B52AA6E4}">
                <adec:decorative xmlns:adec="http://schemas.microsoft.com/office/drawing/2017/decorative" val="1"/>
              </a:ext>
            </a:extLst>
          </p:cNvPr>
          <p:cNvSpPr/>
          <p:nvPr>
            <p:custDataLst>
              <p:tags r:id="rId11"/>
            </p:custDataLst>
          </p:nvPr>
        </p:nvSpPr>
        <p:spPr>
          <a:xfrm>
            <a:off x="7048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Question slide</a:t>
            </a:r>
          </a:p>
        </p:txBody>
      </p:sp>
      <p:sp>
        <p:nvSpPr>
          <p:cNvPr id="12" name="Snip Same Side Corner Rectangle 11">
            <a:extLst>
              <a:ext uri="{FF2B5EF4-FFF2-40B4-BE49-F238E27FC236}">
                <a16:creationId xmlns:a16="http://schemas.microsoft.com/office/drawing/2014/main" id="{C463BD7E-4D6A-40F0-8D16-A227918D4526}"/>
              </a:ext>
              <a:ext uri="{C183D7F6-B498-43B3-948B-1728B52AA6E4}">
                <adec:decorative xmlns:adec="http://schemas.microsoft.com/office/drawing/2017/decorative" val="1"/>
              </a:ext>
            </a:extLst>
          </p:cNvPr>
          <p:cNvSpPr/>
          <p:nvPr>
            <p:custDataLst>
              <p:tags r:id="rId12"/>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3" name="Oval 12">
            <a:extLst>
              <a:ext uri="{FF2B5EF4-FFF2-40B4-BE49-F238E27FC236}">
                <a16:creationId xmlns:a16="http://schemas.microsoft.com/office/drawing/2014/main" id="{4AD30A3B-8BE4-4F35-B964-A11DB2933A3F}"/>
              </a:ext>
              <a:ext uri="{C183D7F6-B498-43B3-948B-1728B52AA6E4}">
                <adec:decorative xmlns:adec="http://schemas.microsoft.com/office/drawing/2017/decorative" val="1"/>
              </a:ext>
            </a:extLst>
          </p:cNvPr>
          <p:cNvSpPr/>
          <p:nvPr>
            <p:custDataLst>
              <p:tags r:id="rId13"/>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4" name="Oval 13">
            <a:extLst>
              <a:ext uri="{FF2B5EF4-FFF2-40B4-BE49-F238E27FC236}">
                <a16:creationId xmlns:a16="http://schemas.microsoft.com/office/drawing/2014/main" id="{F52EBAD9-44D8-40AC-87B6-312D62D4AD14}"/>
              </a:ext>
              <a:ext uri="{C183D7F6-B498-43B3-948B-1728B52AA6E4}">
                <adec:decorative xmlns:adec="http://schemas.microsoft.com/office/drawing/2017/decorative" val="1"/>
              </a:ext>
            </a:extLst>
          </p:cNvPr>
          <p:cNvSpPr/>
          <p:nvPr>
            <p:custDataLst>
              <p:tags r:id="rId14"/>
            </p:custDataLst>
          </p:nvPr>
        </p:nvSpPr>
        <p:spPr>
          <a:xfrm>
            <a:off x="8293100" y="6007100"/>
            <a:ext cx="762000" cy="762000"/>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rIns="0" rtlCol="0" anchor="ctr" anchorCtr="1"/>
          <a:lstStyle/>
          <a:p>
            <a:pPr algn="l"/>
            <a:endParaRPr lang="en-GB"/>
          </a:p>
        </p:txBody>
      </p:sp>
      <p:sp>
        <p:nvSpPr>
          <p:cNvPr id="15" name="TextBox 14">
            <a:extLst>
              <a:ext uri="{FF2B5EF4-FFF2-40B4-BE49-F238E27FC236}">
                <a16:creationId xmlns:a16="http://schemas.microsoft.com/office/drawing/2014/main" id="{82909A4F-D758-4EFF-83A7-D29F5C861024}"/>
              </a:ext>
            </a:extLst>
          </p:cNvPr>
          <p:cNvSpPr txBox="1"/>
          <p:nvPr>
            <p:custDataLst>
              <p:tags r:id="rId15"/>
            </p:custDataLst>
          </p:nvPr>
        </p:nvSpPr>
        <p:spPr>
          <a:xfrm>
            <a:off x="2095500" y="88900"/>
            <a:ext cx="24130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16" name="TextBox 15">
            <a:extLst>
              <a:ext uri="{FF2B5EF4-FFF2-40B4-BE49-F238E27FC236}">
                <a16:creationId xmlns:a16="http://schemas.microsoft.com/office/drawing/2014/main" id="{BF477D31-6BA4-4959-AE66-F840E19F49BB}"/>
              </a:ext>
            </a:extLst>
          </p:cNvPr>
          <p:cNvSpPr txBox="1"/>
          <p:nvPr>
            <p:custDataLst>
              <p:tags r:id="rId16"/>
            </p:custDataLst>
          </p:nvPr>
        </p:nvSpPr>
        <p:spPr>
          <a:xfrm>
            <a:off x="4445000" y="101600"/>
            <a:ext cx="2413000" cy="381000"/>
          </a:xfrm>
          <a:prstGeom prst="rect">
            <a:avLst/>
          </a:prstGeom>
          <a:noFill/>
        </p:spPr>
        <p:txBody>
          <a:bodyPr vertOverflow="overflow" vert="horz" wrap="square" rtlCol="0" anchor="t">
            <a:spAutoFit/>
          </a:bodyPr>
          <a:lstStyle/>
          <a:p>
            <a:pPr algn="l"/>
            <a:r>
              <a:rPr lang="en-GB"/>
              <a:t>ID: </a:t>
            </a:r>
            <a:r>
              <a:rPr lang="en-GB" b="1"/>
              <a:t>XXX-XXX-XXX</a:t>
            </a:r>
            <a:endParaRPr lang="en-GB"/>
          </a:p>
        </p:txBody>
      </p:sp>
      <p:sp>
        <p:nvSpPr>
          <p:cNvPr id="17" name="Rectangle 16">
            <a:extLst>
              <a:ext uri="{FF2B5EF4-FFF2-40B4-BE49-F238E27FC236}">
                <a16:creationId xmlns:a16="http://schemas.microsoft.com/office/drawing/2014/main" id="{6F41FD85-22C8-4C8F-9687-E3E976CAB51A}"/>
              </a:ext>
              <a:ext uri="{C183D7F6-B498-43B3-948B-1728B52AA6E4}">
                <adec:decorative xmlns:adec="http://schemas.microsoft.com/office/drawing/2017/decorative" val="1"/>
              </a:ext>
            </a:extLst>
          </p:cNvPr>
          <p:cNvSpPr/>
          <p:nvPr>
            <p:custDataLst>
              <p:tags r:id="rId17"/>
            </p:custDataLst>
          </p:nvPr>
        </p:nvSpPr>
        <p:spPr>
          <a:xfrm>
            <a:off x="628650" y="1798320"/>
            <a:ext cx="7886700" cy="4429760"/>
          </a:xfrm>
          <a:prstGeom prst="rect">
            <a:avLst/>
          </a:prstGeom>
          <a:solidFill>
            <a:srgbClr val="4472C4">
              <a:alpha val="0"/>
            </a:srgbClr>
          </a:solidFill>
          <a:ln w="12700" cap="flat" cmpd="sng" algn="ctr">
            <a:noFill/>
            <a:prstDash val="dash"/>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custDataLst>
      <p:tags r:id="rId1"/>
    </p:custDataLst>
    <p:extLst>
      <p:ext uri="{BB962C8B-B14F-4D97-AF65-F5344CB8AC3E}">
        <p14:creationId xmlns:p14="http://schemas.microsoft.com/office/powerpoint/2010/main" val="206431528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5432C-6EE4-3A48-B260-083AF2E7E36A}"/>
              </a:ext>
              <a:ext uri="{C183D7F6-B498-43B3-948B-1728B52AA6E4}">
                <adec:decorative xmlns:adec="http://schemas.microsoft.com/office/drawing/2017/decorative" val="1"/>
              </a:ext>
            </a:extLst>
          </p:cNvPr>
          <p:cNvSpPr>
            <a:spLocks noGrp="1"/>
          </p:cNvSpPr>
          <p:nvPr>
            <p:ph type="title"/>
            <p:custDataLst>
              <p:tags r:id="rId2"/>
            </p:custDataLst>
          </p:nvPr>
        </p:nvSpPr>
        <p:spPr/>
        <p:txBody>
          <a:bodyPr/>
          <a:lstStyle/>
          <a:p>
            <a:pPr algn="ctr"/>
            <a:r>
              <a:rPr lang="en-GB" dirty="0"/>
              <a:t>What words would you use to describe Barack Obama?</a:t>
            </a:r>
            <a:endParaRPr lang="en-FI" dirty="0"/>
          </a:p>
        </p:txBody>
      </p:sp>
      <p:sp>
        <p:nvSpPr>
          <p:cNvPr id="3" name="Content Placeholder 2">
            <a:extLst>
              <a:ext uri="{FF2B5EF4-FFF2-40B4-BE49-F238E27FC236}">
                <a16:creationId xmlns:a16="http://schemas.microsoft.com/office/drawing/2014/main" id="{69BB87DD-025D-AE43-4A03-910135B61E5D}"/>
              </a:ext>
              <a:ext uri="{C183D7F6-B498-43B3-948B-1728B52AA6E4}">
                <adec:decorative xmlns:adec="http://schemas.microsoft.com/office/drawing/2017/decorative" val="1"/>
              </a:ext>
            </a:extLst>
          </p:cNvPr>
          <p:cNvSpPr>
            <a:spLocks noGrp="1"/>
          </p:cNvSpPr>
          <p:nvPr>
            <p:ph sz="quarter" idx="13"/>
            <p:custDataLst>
              <p:tags r:id="rId3"/>
            </p:custDataLst>
          </p:nvPr>
        </p:nvSpPr>
        <p:spPr/>
        <p:txBody>
          <a:bodyPr/>
          <a:lstStyle/>
          <a:p>
            <a:pPr marL="0" indent="0">
              <a:buNone/>
            </a:pPr>
            <a:r>
              <a:rPr lang="en-FI"/>
              <a:t> </a:t>
            </a:r>
            <a:endParaRPr lang="en-FI" dirty="0"/>
          </a:p>
        </p:txBody>
      </p:sp>
      <p:sp>
        <p:nvSpPr>
          <p:cNvPr id="4" name="Rectangle 3">
            <a:extLst>
              <a:ext uri="{FF2B5EF4-FFF2-40B4-BE49-F238E27FC236}">
                <a16:creationId xmlns:a16="http://schemas.microsoft.com/office/drawing/2014/main" id="{2027D873-2C0C-2FAE-C285-94FF890F42D0}"/>
              </a:ext>
              <a:ext uri="{C183D7F6-B498-43B3-948B-1728B52AA6E4}">
                <adec:decorative xmlns:adec="http://schemas.microsoft.com/office/drawing/2017/decorative" val="1"/>
              </a:ext>
            </a:extLst>
          </p:cNvPr>
          <p:cNvSpPr/>
          <p:nvPr>
            <p:custDataLst>
              <p:tags r:id="rId4"/>
            </p:custDataLst>
          </p:nvPr>
        </p:nvSpPr>
        <p:spPr>
          <a:xfrm>
            <a:off x="-2540000" y="190500"/>
            <a:ext cx="0" cy="0"/>
          </a:xfrm>
          <a:prstGeom prst="rect">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defPPr>
              <a:defRPr lang="en-FI"/>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FI" sz="1350"/>
          </a:p>
        </p:txBody>
      </p:sp>
      <p:sp>
        <p:nvSpPr>
          <p:cNvPr id="5" name="Rectangle 4">
            <a:extLst>
              <a:ext uri="{FF2B5EF4-FFF2-40B4-BE49-F238E27FC236}">
                <a16:creationId xmlns:a16="http://schemas.microsoft.com/office/drawing/2014/main" id="{98B97BF0-4D4C-481C-67BC-B5E1C2041849}"/>
              </a:ext>
              <a:ext uri="{C183D7F6-B498-43B3-948B-1728B52AA6E4}">
                <adec:decorative xmlns:adec="http://schemas.microsoft.com/office/drawing/2017/decorative" val="1"/>
              </a:ext>
            </a:extLst>
          </p:cNvPr>
          <p:cNvSpPr/>
          <p:nvPr>
            <p:custDataLst>
              <p:tags r:id="rId5"/>
            </p:custDataLst>
          </p:nvPr>
        </p:nvSpPr>
        <p:spPr>
          <a:xfrm>
            <a:off x="-2540000" y="381000"/>
            <a:ext cx="0" cy="0"/>
          </a:xfrm>
          <a:prstGeom prst="rect">
            <a:avLst/>
          </a:prstGeom>
        </p:spPr>
        <p:style>
          <a:lnRef idx="2">
            <a:schemeClr val="accent3">
              <a:shade val="15000"/>
            </a:schemeClr>
          </a:lnRef>
          <a:fillRef idx="1">
            <a:schemeClr val="accent3"/>
          </a:fillRef>
          <a:effectRef idx="0">
            <a:schemeClr val="accent3"/>
          </a:effectRef>
          <a:fontRef idx="minor">
            <a:schemeClr val="lt1"/>
          </a:fontRef>
        </p:style>
        <p:txBody>
          <a:bodyPr rtlCol="0" anchor="ctr"/>
          <a:lstStyle>
            <a:defPPr>
              <a:defRPr lang="en-FI"/>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FI" sz="1350" dirty="0"/>
          </a:p>
        </p:txBody>
      </p:sp>
      <p:sp>
        <p:nvSpPr>
          <p:cNvPr id="6" name="Rectangle 5">
            <a:extLst>
              <a:ext uri="{FF2B5EF4-FFF2-40B4-BE49-F238E27FC236}">
                <a16:creationId xmlns:a16="http://schemas.microsoft.com/office/drawing/2014/main" id="{6D7F7CD5-3FCD-C7F7-C116-CBEA49170231}"/>
              </a:ext>
              <a:ext uri="{C183D7F6-B498-43B3-948B-1728B52AA6E4}">
                <adec:decorative xmlns:adec="http://schemas.microsoft.com/office/drawing/2017/decorative" val="1"/>
              </a:ext>
            </a:extLst>
          </p:cNvPr>
          <p:cNvSpPr/>
          <p:nvPr>
            <p:custDataLst>
              <p:tags r:id="rId6"/>
            </p:custDataLst>
          </p:nvPr>
        </p:nvSpPr>
        <p:spPr>
          <a:xfrm>
            <a:off x="-2540000" y="0"/>
            <a:ext cx="0" cy="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FI"/>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FI" sz="1350"/>
          </a:p>
        </p:txBody>
      </p:sp>
      <p:sp>
        <p:nvSpPr>
          <p:cNvPr id="7" name="Rectangle 6">
            <a:extLst>
              <a:ext uri="{FF2B5EF4-FFF2-40B4-BE49-F238E27FC236}">
                <a16:creationId xmlns:a16="http://schemas.microsoft.com/office/drawing/2014/main" id="{0B62CD57-B2E9-F4BD-279D-974AA1F84153}"/>
              </a:ext>
              <a:ext uri="{C183D7F6-B498-43B3-948B-1728B52AA6E4}">
                <adec:decorative xmlns:adec="http://schemas.microsoft.com/office/drawing/2017/decorative" val="1"/>
              </a:ext>
            </a:extLst>
          </p:cNvPr>
          <p:cNvSpPr/>
          <p:nvPr>
            <p:custDataLst>
              <p:tags r:id="rId7"/>
            </p:custDataLst>
          </p:nvPr>
        </p:nvSpPr>
        <p:spPr>
          <a:xfrm>
            <a:off x="-2540000" y="571500"/>
            <a:ext cx="0" cy="0"/>
          </a:xfrm>
          <a:prstGeom prst="rect">
            <a:avLst/>
          </a:prstGeom>
        </p:spPr>
        <p:style>
          <a:lnRef idx="2">
            <a:schemeClr val="accent4">
              <a:shade val="15000"/>
            </a:schemeClr>
          </a:lnRef>
          <a:fillRef idx="1">
            <a:schemeClr val="accent4"/>
          </a:fillRef>
          <a:effectRef idx="0">
            <a:schemeClr val="accent4"/>
          </a:effectRef>
          <a:fontRef idx="minor">
            <a:schemeClr val="lt1"/>
          </a:fontRef>
        </p:style>
        <p:txBody>
          <a:bodyPr rtlCol="0" anchor="ctr"/>
          <a:lstStyle>
            <a:defPPr>
              <a:defRPr lang="en-FI"/>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FI" sz="1350"/>
          </a:p>
        </p:txBody>
      </p:sp>
      <p:sp>
        <p:nvSpPr>
          <p:cNvPr id="8" name="Rectangle 7">
            <a:extLst>
              <a:ext uri="{FF2B5EF4-FFF2-40B4-BE49-F238E27FC236}">
                <a16:creationId xmlns:a16="http://schemas.microsoft.com/office/drawing/2014/main" id="{0E70DA46-7AE2-44B7-7C46-36BE5904F3BD}"/>
              </a:ext>
              <a:ext uri="{C183D7F6-B498-43B3-948B-1728B52AA6E4}">
                <adec:decorative xmlns:adec="http://schemas.microsoft.com/office/drawing/2017/decorative" val="1"/>
              </a:ext>
            </a:extLst>
          </p:cNvPr>
          <p:cNvSpPr/>
          <p:nvPr>
            <p:custDataLst>
              <p:tags r:id="rId8"/>
            </p:custDataLst>
          </p:nvPr>
        </p:nvSpPr>
        <p:spPr>
          <a:xfrm>
            <a:off x="-2540000" y="762000"/>
            <a:ext cx="0" cy="0"/>
          </a:xfrm>
          <a:prstGeom prst="rect">
            <a:avLst/>
          </a:prstGeom>
        </p:spPr>
        <p:style>
          <a:lnRef idx="2">
            <a:schemeClr val="accent5">
              <a:shade val="15000"/>
            </a:schemeClr>
          </a:lnRef>
          <a:fillRef idx="1">
            <a:schemeClr val="accent5"/>
          </a:fillRef>
          <a:effectRef idx="0">
            <a:schemeClr val="accent5"/>
          </a:effectRef>
          <a:fontRef idx="minor">
            <a:schemeClr val="lt1"/>
          </a:fontRef>
        </p:style>
        <p:txBody>
          <a:bodyPr rtlCol="0" anchor="ctr"/>
          <a:lstStyle>
            <a:defPPr>
              <a:defRPr lang="en-FI"/>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FI" sz="1350"/>
          </a:p>
        </p:txBody>
      </p:sp>
      <p:sp>
        <p:nvSpPr>
          <p:cNvPr id="9" name="Rectangle 8">
            <a:extLst>
              <a:ext uri="{FF2B5EF4-FFF2-40B4-BE49-F238E27FC236}">
                <a16:creationId xmlns:a16="http://schemas.microsoft.com/office/drawing/2014/main" id="{2FA965C6-2143-8D42-170D-2D8FFD20C58E}"/>
              </a:ext>
              <a:ext uri="{C183D7F6-B498-43B3-948B-1728B52AA6E4}">
                <adec:decorative xmlns:adec="http://schemas.microsoft.com/office/drawing/2017/decorative" val="1"/>
              </a:ext>
            </a:extLst>
          </p:cNvPr>
          <p:cNvSpPr/>
          <p:nvPr>
            <p:custDataLst>
              <p:tags r:id="rId9"/>
            </p:custDataLst>
          </p:nvPr>
        </p:nvSpPr>
        <p:spPr>
          <a:xfrm>
            <a:off x="-2540000" y="952500"/>
            <a:ext cx="0" cy="0"/>
          </a:xfrm>
          <a:prstGeom prst="rect">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defPPr>
              <a:defRPr lang="en-FI"/>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FI" sz="1350"/>
          </a:p>
        </p:txBody>
      </p:sp>
      <p:sp>
        <p:nvSpPr>
          <p:cNvPr id="10" name="Rounded Rectangle 9">
            <a:extLst>
              <a:ext uri="{FF2B5EF4-FFF2-40B4-BE49-F238E27FC236}">
                <a16:creationId xmlns:a16="http://schemas.microsoft.com/office/drawing/2014/main" id="{38A607F9-F4DB-4E75-823C-D063A4CDEDE3}"/>
              </a:ext>
            </a:extLst>
          </p:cNvPr>
          <p:cNvSpPr/>
          <p:nvPr>
            <p:custDataLst>
              <p:tags r:id="rId10"/>
            </p:custDataLst>
          </p:nvPr>
        </p:nvSpPr>
        <p:spPr>
          <a:xfrm>
            <a:off x="63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a:t>
            </a:r>
          </a:p>
        </p:txBody>
      </p:sp>
      <p:sp>
        <p:nvSpPr>
          <p:cNvPr id="11" name="Rounded Rectangle 10">
            <a:extLst>
              <a:ext uri="{FF2B5EF4-FFF2-40B4-BE49-F238E27FC236}">
                <a16:creationId xmlns:a16="http://schemas.microsoft.com/office/drawing/2014/main" id="{6C6E3012-FE7E-4881-9AE2-314E4516C397}"/>
              </a:ext>
              <a:ext uri="{C183D7F6-B498-43B3-948B-1728B52AA6E4}">
                <adec:decorative xmlns:adec="http://schemas.microsoft.com/office/drawing/2017/decorative" val="1"/>
              </a:ext>
            </a:extLst>
          </p:cNvPr>
          <p:cNvSpPr/>
          <p:nvPr>
            <p:custDataLst>
              <p:tags r:id="rId11"/>
            </p:custDataLst>
          </p:nvPr>
        </p:nvSpPr>
        <p:spPr>
          <a:xfrm>
            <a:off x="7048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Results slide</a:t>
            </a:r>
          </a:p>
        </p:txBody>
      </p:sp>
      <p:sp>
        <p:nvSpPr>
          <p:cNvPr id="12" name="Snip Same Side Corner Rectangle 11">
            <a:extLst>
              <a:ext uri="{FF2B5EF4-FFF2-40B4-BE49-F238E27FC236}">
                <a16:creationId xmlns:a16="http://schemas.microsoft.com/office/drawing/2014/main" id="{92A699CE-689C-4EA3-8728-B125CE9CD90A}"/>
              </a:ext>
              <a:ext uri="{C183D7F6-B498-43B3-948B-1728B52AA6E4}">
                <adec:decorative xmlns:adec="http://schemas.microsoft.com/office/drawing/2017/decorative" val="1"/>
              </a:ext>
            </a:extLst>
          </p:cNvPr>
          <p:cNvSpPr/>
          <p:nvPr>
            <p:custDataLst>
              <p:tags r:id="rId12"/>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3" name="Oval 12">
            <a:extLst>
              <a:ext uri="{FF2B5EF4-FFF2-40B4-BE49-F238E27FC236}">
                <a16:creationId xmlns:a16="http://schemas.microsoft.com/office/drawing/2014/main" id="{643E0D48-9F94-40A1-B4E8-FB65DB67BFD5}"/>
              </a:ext>
              <a:ext uri="{C183D7F6-B498-43B3-948B-1728B52AA6E4}">
                <adec:decorative xmlns:adec="http://schemas.microsoft.com/office/drawing/2017/decorative" val="1"/>
              </a:ext>
            </a:extLst>
          </p:cNvPr>
          <p:cNvSpPr/>
          <p:nvPr>
            <p:custDataLst>
              <p:tags r:id="rId13"/>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4" name="TextBox 13">
            <a:extLst>
              <a:ext uri="{FF2B5EF4-FFF2-40B4-BE49-F238E27FC236}">
                <a16:creationId xmlns:a16="http://schemas.microsoft.com/office/drawing/2014/main" id="{FB8A6B07-A5FE-4428-AE8F-1C3DA0CE59C3}"/>
              </a:ext>
            </a:extLst>
          </p:cNvPr>
          <p:cNvSpPr txBox="1"/>
          <p:nvPr>
            <p:custDataLst>
              <p:tags r:id="rId14"/>
            </p:custDataLst>
          </p:nvPr>
        </p:nvSpPr>
        <p:spPr>
          <a:xfrm>
            <a:off x="2095500" y="88900"/>
            <a:ext cx="24130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15" name="TextBox 14">
            <a:extLst>
              <a:ext uri="{FF2B5EF4-FFF2-40B4-BE49-F238E27FC236}">
                <a16:creationId xmlns:a16="http://schemas.microsoft.com/office/drawing/2014/main" id="{05A3188B-3459-4E08-B6A4-B0AC875F3675}"/>
              </a:ext>
            </a:extLst>
          </p:cNvPr>
          <p:cNvSpPr txBox="1"/>
          <p:nvPr>
            <p:custDataLst>
              <p:tags r:id="rId15"/>
            </p:custDataLst>
          </p:nvPr>
        </p:nvSpPr>
        <p:spPr>
          <a:xfrm>
            <a:off x="4445000" y="101600"/>
            <a:ext cx="2413000" cy="381000"/>
          </a:xfrm>
          <a:prstGeom prst="rect">
            <a:avLst/>
          </a:prstGeom>
          <a:noFill/>
        </p:spPr>
        <p:txBody>
          <a:bodyPr vertOverflow="overflow" vert="horz" wrap="square" rtlCol="0" anchor="t">
            <a:spAutoFit/>
          </a:bodyPr>
          <a:lstStyle/>
          <a:p>
            <a:pPr algn="l"/>
            <a:r>
              <a:rPr lang="en-GB"/>
              <a:t>ID: </a:t>
            </a:r>
            <a:r>
              <a:rPr lang="en-GB" b="1"/>
              <a:t>XXX-XXX-XXX</a:t>
            </a:r>
            <a:endParaRPr lang="en-GB"/>
          </a:p>
        </p:txBody>
      </p:sp>
      <p:sp>
        <p:nvSpPr>
          <p:cNvPr id="16" name="Rectangle 15">
            <a:extLst>
              <a:ext uri="{FF2B5EF4-FFF2-40B4-BE49-F238E27FC236}">
                <a16:creationId xmlns:a16="http://schemas.microsoft.com/office/drawing/2014/main" id="{01D0E0AC-F940-4B85-92AF-C81F34A5A6EA}"/>
              </a:ext>
              <a:ext uri="{C183D7F6-B498-43B3-948B-1728B52AA6E4}">
                <adec:decorative xmlns:adec="http://schemas.microsoft.com/office/drawing/2017/decorative" val="1"/>
              </a:ext>
            </a:extLst>
          </p:cNvPr>
          <p:cNvSpPr/>
          <p:nvPr>
            <p:custDataLst>
              <p:tags r:id="rId16"/>
            </p:custDataLst>
          </p:nvPr>
        </p:nvSpPr>
        <p:spPr>
          <a:xfrm>
            <a:off x="628650" y="1798320"/>
            <a:ext cx="7886700" cy="4429760"/>
          </a:xfrm>
          <a:prstGeom prst="rect">
            <a:avLst/>
          </a:prstGeom>
          <a:solidFill>
            <a:srgbClr val="4472C4">
              <a:alpha val="0"/>
            </a:srgbClr>
          </a:solidFill>
          <a:ln w="12700" cap="flat" cmpd="sng" algn="ctr">
            <a:noFill/>
            <a:prstDash val="dash"/>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 name="Rectangle 16">
            <a:extLst>
              <a:ext uri="{FF2B5EF4-FFF2-40B4-BE49-F238E27FC236}">
                <a16:creationId xmlns:a16="http://schemas.microsoft.com/office/drawing/2014/main" id="{80C3298F-2565-4C81-AC3D-7994C6C9EB4E}"/>
              </a:ext>
              <a:ext uri="{C183D7F6-B498-43B3-948B-1728B52AA6E4}">
                <adec:decorative xmlns:adec="http://schemas.microsoft.com/office/drawing/2017/decorative" val="1"/>
              </a:ext>
            </a:extLst>
          </p:cNvPr>
          <p:cNvSpPr/>
          <p:nvPr>
            <p:custDataLst>
              <p:tags r:id="rId17"/>
            </p:custDataLst>
          </p:nvPr>
        </p:nvSpPr>
        <p:spPr>
          <a:xfrm>
            <a:off x="0" y="5486400"/>
            <a:ext cx="9144000" cy="1219200"/>
          </a:xfrm>
          <a:prstGeom prst="rect">
            <a:avLst/>
          </a:prstGeom>
          <a:solidFill>
            <a:srgbClr val="666666">
              <a:alpha val="40000"/>
            </a:srgbClr>
          </a:solidFill>
          <a:ln w="12700" cap="flat" cmpd="sng" algn="ctr">
            <a:solidFill>
              <a:srgbClr val="808080">
                <a:alpha val="40000"/>
              </a:srgbClr>
            </a:solidFill>
            <a:prstDash val="dash"/>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1"/>
          <a:lstStyle/>
          <a:p>
            <a:pPr algn="l"/>
            <a:r>
              <a:rPr lang="en-GB" sz="8000">
                <a:solidFill>
                  <a:srgbClr val="FFFFFF"/>
                </a:solidFill>
              </a:rPr>
              <a:t>RESULTS SLIDE</a:t>
            </a:r>
          </a:p>
        </p:txBody>
      </p:sp>
    </p:spTree>
    <p:custDataLst>
      <p:tags r:id="rId1"/>
    </p:custDataLst>
    <p:extLst>
      <p:ext uri="{BB962C8B-B14F-4D97-AF65-F5344CB8AC3E}">
        <p14:creationId xmlns:p14="http://schemas.microsoft.com/office/powerpoint/2010/main" val="318473273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4E5123-3267-CC24-C30A-36F7B9900CE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9455C8E-224A-9629-8612-4A47D4EF371F}"/>
              </a:ext>
            </a:extLst>
          </p:cNvPr>
          <p:cNvSpPr>
            <a:spLocks noGrp="1"/>
          </p:cNvSpPr>
          <p:nvPr>
            <p:ph type="title"/>
          </p:nvPr>
        </p:nvSpPr>
        <p:spPr>
          <a:xfrm>
            <a:off x="209608" y="559855"/>
            <a:ext cx="8385752" cy="475562"/>
          </a:xfrm>
        </p:spPr>
        <p:txBody>
          <a:bodyPr>
            <a:noAutofit/>
          </a:bodyPr>
          <a:lstStyle/>
          <a:p>
            <a:pPr algn="ctr"/>
            <a:r>
              <a:rPr lang="en-GB" b="1" dirty="0">
                <a:solidFill>
                  <a:schemeClr val="accent1">
                    <a:lumMod val="75000"/>
                  </a:schemeClr>
                </a:solidFill>
              </a:rPr>
              <a:t>Moderate or Extreme: </a:t>
            </a:r>
            <a:br>
              <a:rPr lang="en-GB" b="1" dirty="0">
                <a:solidFill>
                  <a:schemeClr val="accent1">
                    <a:lumMod val="75000"/>
                  </a:schemeClr>
                </a:solidFill>
              </a:rPr>
            </a:br>
            <a:r>
              <a:rPr lang="en-GB" b="1" dirty="0">
                <a:solidFill>
                  <a:schemeClr val="accent1">
                    <a:lumMod val="75000"/>
                  </a:schemeClr>
                </a:solidFill>
              </a:rPr>
              <a:t>A Matter of Perception</a:t>
            </a:r>
          </a:p>
        </p:txBody>
      </p:sp>
      <p:sp>
        <p:nvSpPr>
          <p:cNvPr id="3" name="TextBox 2">
            <a:extLst>
              <a:ext uri="{FF2B5EF4-FFF2-40B4-BE49-F238E27FC236}">
                <a16:creationId xmlns:a16="http://schemas.microsoft.com/office/drawing/2014/main" id="{45203AB1-F6E9-A74B-FB7E-A1B327AA6281}"/>
              </a:ext>
            </a:extLst>
          </p:cNvPr>
          <p:cNvSpPr txBox="1"/>
          <p:nvPr/>
        </p:nvSpPr>
        <p:spPr>
          <a:xfrm>
            <a:off x="319688" y="1719787"/>
            <a:ext cx="8504624" cy="2195473"/>
          </a:xfrm>
          <a:prstGeom prst="rect">
            <a:avLst/>
          </a:prstGeom>
          <a:noFill/>
        </p:spPr>
        <p:txBody>
          <a:bodyPr wrap="square" rtlCol="0">
            <a:spAutoFit/>
          </a:bodyPr>
          <a:lstStyle/>
          <a:p>
            <a:pPr marL="257175" indent="-257175">
              <a:spcBef>
                <a:spcPts val="450"/>
              </a:spcBef>
              <a:spcAft>
                <a:spcPts val="450"/>
              </a:spcAft>
              <a:buFont typeface="Arial" panose="020B0604020202020204" pitchFamily="34" charset="0"/>
              <a:buChar char="•"/>
            </a:pPr>
            <a:r>
              <a:rPr lang="en-GB" sz="2400" dirty="0">
                <a:solidFill>
                  <a:schemeClr val="accent1">
                    <a:lumMod val="75000"/>
                  </a:schemeClr>
                </a:solidFill>
                <a:latin typeface="Segoe Sans"/>
              </a:rPr>
              <a:t>Now we will take a look at two videos answering the same question;</a:t>
            </a:r>
          </a:p>
          <a:p>
            <a:pPr algn="ctr">
              <a:spcBef>
                <a:spcPts val="450"/>
              </a:spcBef>
              <a:spcAft>
                <a:spcPts val="450"/>
              </a:spcAft>
            </a:pPr>
            <a:r>
              <a:rPr lang="en-GB" sz="2400" dirty="0">
                <a:solidFill>
                  <a:schemeClr val="accent1">
                    <a:lumMod val="75000"/>
                  </a:schemeClr>
                </a:solidFill>
                <a:latin typeface="Segoe Sans"/>
              </a:rPr>
              <a:t>Do the views in the videos differ from those we have discussed?</a:t>
            </a:r>
          </a:p>
          <a:p>
            <a:pPr algn="ctr">
              <a:spcBef>
                <a:spcPts val="450"/>
              </a:spcBef>
              <a:spcAft>
                <a:spcPts val="450"/>
              </a:spcAft>
            </a:pPr>
            <a:r>
              <a:rPr lang="en-GB" sz="2400" dirty="0">
                <a:solidFill>
                  <a:schemeClr val="accent1">
                    <a:lumMod val="75000"/>
                  </a:schemeClr>
                </a:solidFill>
                <a:latin typeface="Segoe Sans"/>
              </a:rPr>
              <a:t>If so, why?</a:t>
            </a:r>
          </a:p>
        </p:txBody>
      </p:sp>
      <p:pic>
        <p:nvPicPr>
          <p:cNvPr id="5" name="Picture 4" descr="Icon - Link to video of US politician commenting on Barack Obama">
            <a:hlinkClick r:id="rId2"/>
            <a:extLst>
              <a:ext uri="{FF2B5EF4-FFF2-40B4-BE49-F238E27FC236}">
                <a16:creationId xmlns:a16="http://schemas.microsoft.com/office/drawing/2014/main" id="{3D9E935A-1EDD-ADF1-6262-77F87A8B3C43}"/>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2195686" y="3811104"/>
            <a:ext cx="1279796" cy="1349922"/>
          </a:xfrm>
          <a:prstGeom prst="rect">
            <a:avLst/>
          </a:prstGeom>
        </p:spPr>
      </p:pic>
      <p:sp>
        <p:nvSpPr>
          <p:cNvPr id="6" name="TextBox 5">
            <a:extLst>
              <a:ext uri="{FF2B5EF4-FFF2-40B4-BE49-F238E27FC236}">
                <a16:creationId xmlns:a16="http://schemas.microsoft.com/office/drawing/2014/main" id="{C966A3F6-0A2E-2A5B-9C25-8CC5B073C6BC}"/>
              </a:ext>
            </a:extLst>
          </p:cNvPr>
          <p:cNvSpPr txBox="1"/>
          <p:nvPr/>
        </p:nvSpPr>
        <p:spPr>
          <a:xfrm>
            <a:off x="1810512" y="5161026"/>
            <a:ext cx="2139696" cy="646331"/>
          </a:xfrm>
          <a:prstGeom prst="rect">
            <a:avLst/>
          </a:prstGeom>
          <a:noFill/>
        </p:spPr>
        <p:txBody>
          <a:bodyPr wrap="square" rtlCol="0">
            <a:spAutoFit/>
          </a:bodyPr>
          <a:lstStyle/>
          <a:p>
            <a:pPr algn="ctr"/>
            <a:r>
              <a:rPr lang="en-GB" dirty="0">
                <a:solidFill>
                  <a:schemeClr val="accent1">
                    <a:lumMod val="75000"/>
                  </a:schemeClr>
                </a:solidFill>
              </a:rPr>
              <a:t>Alan Keyes, 2009</a:t>
            </a:r>
          </a:p>
          <a:p>
            <a:pPr algn="ctr"/>
            <a:r>
              <a:rPr lang="en-GB" dirty="0">
                <a:solidFill>
                  <a:schemeClr val="accent1">
                    <a:lumMod val="75000"/>
                  </a:schemeClr>
                </a:solidFill>
              </a:rPr>
              <a:t>0:00 to 1:00</a:t>
            </a:r>
          </a:p>
        </p:txBody>
      </p:sp>
      <p:pic>
        <p:nvPicPr>
          <p:cNvPr id="9" name="Picture 8" descr="Icon - Link to video of News interview with a Republican voter">
            <a:hlinkClick r:id="rId4"/>
            <a:extLst>
              <a:ext uri="{FF2B5EF4-FFF2-40B4-BE49-F238E27FC236}">
                <a16:creationId xmlns:a16="http://schemas.microsoft.com/office/drawing/2014/main" id="{9B23EEAD-9EB4-3139-62A8-699E81E3CFA6}"/>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5442568" y="3811104"/>
            <a:ext cx="1279796" cy="1349922"/>
          </a:xfrm>
          <a:prstGeom prst="rect">
            <a:avLst/>
          </a:prstGeom>
        </p:spPr>
      </p:pic>
      <p:sp>
        <p:nvSpPr>
          <p:cNvPr id="10" name="TextBox 9">
            <a:extLst>
              <a:ext uri="{FF2B5EF4-FFF2-40B4-BE49-F238E27FC236}">
                <a16:creationId xmlns:a16="http://schemas.microsoft.com/office/drawing/2014/main" id="{ECDF4249-FF8C-0348-F07A-75E7D4022AA2}"/>
              </a:ext>
            </a:extLst>
          </p:cNvPr>
          <p:cNvSpPr txBox="1"/>
          <p:nvPr/>
        </p:nvSpPr>
        <p:spPr>
          <a:xfrm>
            <a:off x="4655820" y="5161026"/>
            <a:ext cx="2942844" cy="646331"/>
          </a:xfrm>
          <a:prstGeom prst="rect">
            <a:avLst/>
          </a:prstGeom>
          <a:noFill/>
        </p:spPr>
        <p:txBody>
          <a:bodyPr wrap="square" rtlCol="0">
            <a:spAutoFit/>
          </a:bodyPr>
          <a:lstStyle/>
          <a:p>
            <a:pPr algn="ctr"/>
            <a:r>
              <a:rPr lang="en-GB" dirty="0">
                <a:solidFill>
                  <a:schemeClr val="accent1">
                    <a:lumMod val="75000"/>
                  </a:schemeClr>
                </a:solidFill>
              </a:rPr>
              <a:t>David Packman Show, 2013</a:t>
            </a:r>
          </a:p>
          <a:p>
            <a:pPr algn="ctr"/>
            <a:r>
              <a:rPr lang="en-GB" dirty="0">
                <a:solidFill>
                  <a:schemeClr val="accent1">
                    <a:lumMod val="75000"/>
                  </a:schemeClr>
                </a:solidFill>
              </a:rPr>
              <a:t>0:27 to 1:36</a:t>
            </a:r>
          </a:p>
        </p:txBody>
      </p:sp>
    </p:spTree>
    <p:extLst>
      <p:ext uri="{BB962C8B-B14F-4D97-AF65-F5344CB8AC3E}">
        <p14:creationId xmlns:p14="http://schemas.microsoft.com/office/powerpoint/2010/main" val="89808339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1AF862-F2EE-CD15-9E5D-615318720FD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95C4E11-3B51-CAA2-33FD-49457CC46C69}"/>
              </a:ext>
            </a:extLst>
          </p:cNvPr>
          <p:cNvSpPr>
            <a:spLocks noGrp="1"/>
          </p:cNvSpPr>
          <p:nvPr>
            <p:ph type="title"/>
          </p:nvPr>
        </p:nvSpPr>
        <p:spPr>
          <a:xfrm>
            <a:off x="177544" y="236958"/>
            <a:ext cx="8714936" cy="475562"/>
          </a:xfrm>
        </p:spPr>
        <p:txBody>
          <a:bodyPr>
            <a:noAutofit/>
          </a:bodyPr>
          <a:lstStyle/>
          <a:p>
            <a:pPr algn="ctr"/>
            <a:r>
              <a:rPr lang="en-GB" b="1" dirty="0">
                <a:solidFill>
                  <a:schemeClr val="accent1">
                    <a:lumMod val="75000"/>
                  </a:schemeClr>
                </a:solidFill>
              </a:rPr>
              <a:t>Moderate Right wing views</a:t>
            </a:r>
          </a:p>
        </p:txBody>
      </p:sp>
      <p:sp>
        <p:nvSpPr>
          <p:cNvPr id="3" name="TextBox 2">
            <a:extLst>
              <a:ext uri="{FF2B5EF4-FFF2-40B4-BE49-F238E27FC236}">
                <a16:creationId xmlns:a16="http://schemas.microsoft.com/office/drawing/2014/main" id="{B326FBBD-E973-7B41-974B-5D9E8E5A0A27}"/>
              </a:ext>
            </a:extLst>
          </p:cNvPr>
          <p:cNvSpPr txBox="1"/>
          <p:nvPr/>
        </p:nvSpPr>
        <p:spPr>
          <a:xfrm>
            <a:off x="122553" y="1268090"/>
            <a:ext cx="8898893" cy="3877985"/>
          </a:xfrm>
          <a:prstGeom prst="rect">
            <a:avLst/>
          </a:prstGeom>
          <a:noFill/>
        </p:spPr>
        <p:txBody>
          <a:bodyPr wrap="square" rtlCol="0">
            <a:spAutoFit/>
          </a:bodyPr>
          <a:lstStyle/>
          <a:p>
            <a:pPr marL="257175" indent="-257175">
              <a:spcBef>
                <a:spcPts val="450"/>
              </a:spcBef>
              <a:spcAft>
                <a:spcPts val="450"/>
              </a:spcAft>
              <a:buFont typeface="Arial" panose="020B0604020202020204" pitchFamily="34" charset="0"/>
              <a:buChar char="•"/>
            </a:pPr>
            <a:r>
              <a:rPr lang="en-GB" sz="2800" dirty="0">
                <a:solidFill>
                  <a:schemeClr val="accent1">
                    <a:lumMod val="75000"/>
                  </a:schemeClr>
                </a:solidFill>
              </a:rPr>
              <a:t>Also known as </a:t>
            </a:r>
            <a:r>
              <a:rPr lang="en-GB" sz="2800" b="1" dirty="0" err="1">
                <a:solidFill>
                  <a:schemeClr val="accent1">
                    <a:lumMod val="75000"/>
                  </a:schemeClr>
                </a:solidFill>
              </a:rPr>
              <a:t>center</a:t>
            </a:r>
            <a:r>
              <a:rPr lang="en-GB" sz="2800" b="1" dirty="0">
                <a:solidFill>
                  <a:schemeClr val="accent1">
                    <a:lumMod val="75000"/>
                  </a:schemeClr>
                </a:solidFill>
              </a:rPr>
              <a:t>-right</a:t>
            </a:r>
            <a:r>
              <a:rPr lang="en-GB" sz="2800" dirty="0">
                <a:solidFill>
                  <a:schemeClr val="accent1">
                    <a:lumMod val="75000"/>
                  </a:schemeClr>
                </a:solidFill>
              </a:rPr>
              <a:t>, this group typically supports:</a:t>
            </a:r>
          </a:p>
          <a:p>
            <a:pPr marL="257175" indent="-257175">
              <a:spcBef>
                <a:spcPts val="450"/>
              </a:spcBef>
              <a:spcAft>
                <a:spcPts val="450"/>
              </a:spcAft>
              <a:buFont typeface="Arial" panose="020B0604020202020204" pitchFamily="34" charset="0"/>
              <a:buChar char="•"/>
            </a:pPr>
            <a:r>
              <a:rPr lang="en-GB" sz="2800" dirty="0">
                <a:solidFill>
                  <a:schemeClr val="accent1">
                    <a:lumMod val="75000"/>
                  </a:schemeClr>
                </a:solidFill>
              </a:rPr>
              <a:t>Free market capitalism with some regulation</a:t>
            </a:r>
          </a:p>
          <a:p>
            <a:pPr marL="257175" indent="-257175">
              <a:spcBef>
                <a:spcPts val="450"/>
              </a:spcBef>
              <a:spcAft>
                <a:spcPts val="450"/>
              </a:spcAft>
              <a:buFont typeface="Arial" panose="020B0604020202020204" pitchFamily="34" charset="0"/>
              <a:buChar char="•"/>
            </a:pPr>
            <a:r>
              <a:rPr lang="en-GB" sz="2800" dirty="0">
                <a:solidFill>
                  <a:schemeClr val="accent1">
                    <a:lumMod val="75000"/>
                  </a:schemeClr>
                </a:solidFill>
              </a:rPr>
              <a:t>Limited government but with essential public services</a:t>
            </a:r>
          </a:p>
          <a:p>
            <a:pPr marL="257175" indent="-257175">
              <a:spcBef>
                <a:spcPts val="450"/>
              </a:spcBef>
              <a:spcAft>
                <a:spcPts val="450"/>
              </a:spcAft>
              <a:buFont typeface="Arial" panose="020B0604020202020204" pitchFamily="34" charset="0"/>
              <a:buChar char="•"/>
            </a:pPr>
            <a:r>
              <a:rPr lang="en-GB" sz="2800" dirty="0">
                <a:solidFill>
                  <a:schemeClr val="accent1">
                    <a:lumMod val="75000"/>
                  </a:schemeClr>
                </a:solidFill>
              </a:rPr>
              <a:t>Traditional values but with tolerance for diversity</a:t>
            </a:r>
          </a:p>
          <a:p>
            <a:pPr marL="257175" indent="-257175">
              <a:spcBef>
                <a:spcPts val="450"/>
              </a:spcBef>
              <a:spcAft>
                <a:spcPts val="450"/>
              </a:spcAft>
              <a:buFont typeface="Arial" panose="020B0604020202020204" pitchFamily="34" charset="0"/>
              <a:buChar char="•"/>
            </a:pPr>
            <a:r>
              <a:rPr lang="en-GB" sz="2800" dirty="0">
                <a:solidFill>
                  <a:schemeClr val="accent1">
                    <a:lumMod val="75000"/>
                  </a:schemeClr>
                </a:solidFill>
              </a:rPr>
              <a:t>Rule of law and democratic institutions</a:t>
            </a:r>
          </a:p>
          <a:p>
            <a:pPr marL="257175" indent="-257175">
              <a:spcBef>
                <a:spcPts val="450"/>
              </a:spcBef>
              <a:spcAft>
                <a:spcPts val="450"/>
              </a:spcAft>
              <a:buFont typeface="Arial" panose="020B0604020202020204" pitchFamily="34" charset="0"/>
              <a:buChar char="•"/>
            </a:pPr>
            <a:r>
              <a:rPr lang="en-GB" sz="2800" dirty="0">
                <a:solidFill>
                  <a:schemeClr val="accent1">
                    <a:lumMod val="75000"/>
                  </a:schemeClr>
                </a:solidFill>
              </a:rPr>
              <a:t>Incremental change rather than radical reform</a:t>
            </a:r>
          </a:p>
          <a:p>
            <a:pPr marL="257175" indent="-257175">
              <a:spcBef>
                <a:spcPts val="450"/>
              </a:spcBef>
              <a:spcAft>
                <a:spcPts val="450"/>
              </a:spcAft>
              <a:buFont typeface="Arial" panose="020B0604020202020204" pitchFamily="34" charset="0"/>
              <a:buChar char="•"/>
            </a:pPr>
            <a:r>
              <a:rPr lang="en-GB" sz="2800" dirty="0">
                <a:solidFill>
                  <a:schemeClr val="accent1">
                    <a:lumMod val="75000"/>
                  </a:schemeClr>
                </a:solidFill>
              </a:rPr>
              <a:t>International cooperation (e.g., NATO, trade agreements)</a:t>
            </a:r>
          </a:p>
        </p:txBody>
      </p:sp>
      <p:sp>
        <p:nvSpPr>
          <p:cNvPr id="4" name="TextBox 3">
            <a:extLst>
              <a:ext uri="{FF2B5EF4-FFF2-40B4-BE49-F238E27FC236}">
                <a16:creationId xmlns:a16="http://schemas.microsoft.com/office/drawing/2014/main" id="{B1D88527-C0B5-4865-5480-26E3AF0B6227}"/>
              </a:ext>
            </a:extLst>
          </p:cNvPr>
          <p:cNvSpPr txBox="1"/>
          <p:nvPr/>
        </p:nvSpPr>
        <p:spPr>
          <a:xfrm>
            <a:off x="6840252" y="5643246"/>
            <a:ext cx="2052228" cy="300082"/>
          </a:xfrm>
          <a:prstGeom prst="rect">
            <a:avLst/>
          </a:prstGeom>
          <a:noFill/>
        </p:spPr>
        <p:txBody>
          <a:bodyPr wrap="square" rtlCol="0">
            <a:spAutoFit/>
          </a:bodyPr>
          <a:lstStyle/>
          <a:p>
            <a:pPr algn="r"/>
            <a:r>
              <a:rPr lang="en-GB" sz="1350" dirty="0">
                <a:solidFill>
                  <a:schemeClr val="accent1">
                    <a:lumMod val="75000"/>
                  </a:schemeClr>
                </a:solidFill>
              </a:rPr>
              <a:t>Based on (Calhoun, 2002)</a:t>
            </a:r>
          </a:p>
        </p:txBody>
      </p:sp>
    </p:spTree>
    <p:extLst>
      <p:ext uri="{BB962C8B-B14F-4D97-AF65-F5344CB8AC3E}">
        <p14:creationId xmlns:p14="http://schemas.microsoft.com/office/powerpoint/2010/main" val="397981343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2E22E2-DD10-9161-4694-983596F15DF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E082FA9-659A-5D2C-5616-E0678D0DBD50}"/>
              </a:ext>
            </a:extLst>
          </p:cNvPr>
          <p:cNvSpPr>
            <a:spLocks noGrp="1"/>
          </p:cNvSpPr>
          <p:nvPr>
            <p:ph type="title"/>
          </p:nvPr>
        </p:nvSpPr>
        <p:spPr>
          <a:xfrm>
            <a:off x="177544" y="236958"/>
            <a:ext cx="8714936" cy="475562"/>
          </a:xfrm>
        </p:spPr>
        <p:txBody>
          <a:bodyPr>
            <a:noAutofit/>
          </a:bodyPr>
          <a:lstStyle/>
          <a:p>
            <a:pPr algn="ctr"/>
            <a:r>
              <a:rPr lang="en-GB" b="1" dirty="0">
                <a:solidFill>
                  <a:schemeClr val="accent1">
                    <a:lumMod val="75000"/>
                  </a:schemeClr>
                </a:solidFill>
              </a:rPr>
              <a:t>Extreme Right wing views</a:t>
            </a:r>
          </a:p>
        </p:txBody>
      </p:sp>
      <p:sp>
        <p:nvSpPr>
          <p:cNvPr id="3" name="TextBox 2">
            <a:extLst>
              <a:ext uri="{FF2B5EF4-FFF2-40B4-BE49-F238E27FC236}">
                <a16:creationId xmlns:a16="http://schemas.microsoft.com/office/drawing/2014/main" id="{3116B957-CAEF-6CA7-9A6C-C969346A5FC3}"/>
              </a:ext>
            </a:extLst>
          </p:cNvPr>
          <p:cNvSpPr txBox="1"/>
          <p:nvPr/>
        </p:nvSpPr>
        <p:spPr>
          <a:xfrm>
            <a:off x="177544" y="1057097"/>
            <a:ext cx="8898893" cy="4308872"/>
          </a:xfrm>
          <a:prstGeom prst="rect">
            <a:avLst/>
          </a:prstGeom>
          <a:noFill/>
        </p:spPr>
        <p:txBody>
          <a:bodyPr wrap="square" rtlCol="0">
            <a:spAutoFit/>
          </a:bodyPr>
          <a:lstStyle/>
          <a:p>
            <a:pPr marL="257175" indent="-257175">
              <a:spcBef>
                <a:spcPts val="450"/>
              </a:spcBef>
              <a:spcAft>
                <a:spcPts val="450"/>
              </a:spcAft>
              <a:buFont typeface="Arial" panose="020B0604020202020204" pitchFamily="34" charset="0"/>
              <a:buChar char="•"/>
            </a:pPr>
            <a:r>
              <a:rPr lang="en-GB" sz="2800" dirty="0">
                <a:solidFill>
                  <a:schemeClr val="accent1">
                    <a:lumMod val="75000"/>
                  </a:schemeClr>
                </a:solidFill>
              </a:rPr>
              <a:t>Also referred to as the </a:t>
            </a:r>
            <a:r>
              <a:rPr lang="en-GB" sz="2800" b="1" dirty="0">
                <a:solidFill>
                  <a:schemeClr val="accent1">
                    <a:lumMod val="75000"/>
                  </a:schemeClr>
                </a:solidFill>
              </a:rPr>
              <a:t>far-right</a:t>
            </a:r>
            <a:r>
              <a:rPr lang="en-GB" sz="2800" dirty="0">
                <a:solidFill>
                  <a:schemeClr val="accent1">
                    <a:lumMod val="75000"/>
                  </a:schemeClr>
                </a:solidFill>
              </a:rPr>
              <a:t>, this group often includes:</a:t>
            </a:r>
          </a:p>
          <a:p>
            <a:pPr marL="257175" indent="-257175">
              <a:spcBef>
                <a:spcPts val="450"/>
              </a:spcBef>
              <a:spcAft>
                <a:spcPts val="450"/>
              </a:spcAft>
              <a:buFont typeface="Arial" panose="020B0604020202020204" pitchFamily="34" charset="0"/>
              <a:buChar char="•"/>
            </a:pPr>
            <a:r>
              <a:rPr lang="en-GB" sz="2800" dirty="0">
                <a:solidFill>
                  <a:schemeClr val="accent1">
                    <a:lumMod val="75000"/>
                  </a:schemeClr>
                </a:solidFill>
              </a:rPr>
              <a:t>Ultranationalism or ethnonationalism</a:t>
            </a:r>
          </a:p>
          <a:p>
            <a:pPr marL="257175" indent="-257175">
              <a:spcBef>
                <a:spcPts val="450"/>
              </a:spcBef>
              <a:spcAft>
                <a:spcPts val="450"/>
              </a:spcAft>
              <a:buFont typeface="Arial" panose="020B0604020202020204" pitchFamily="34" charset="0"/>
              <a:buChar char="•"/>
            </a:pPr>
            <a:r>
              <a:rPr lang="en-GB" sz="2800" dirty="0">
                <a:solidFill>
                  <a:schemeClr val="accent1">
                    <a:lumMod val="75000"/>
                  </a:schemeClr>
                </a:solidFill>
              </a:rPr>
              <a:t>Anti-immigration and sometimes xenophobic rhetoric</a:t>
            </a:r>
          </a:p>
          <a:p>
            <a:pPr marL="257175" indent="-257175">
              <a:spcBef>
                <a:spcPts val="450"/>
              </a:spcBef>
              <a:spcAft>
                <a:spcPts val="450"/>
              </a:spcAft>
              <a:buFont typeface="Arial" panose="020B0604020202020204" pitchFamily="34" charset="0"/>
              <a:buChar char="•"/>
            </a:pPr>
            <a:r>
              <a:rPr lang="en-GB" sz="2800" dirty="0">
                <a:solidFill>
                  <a:schemeClr val="accent1">
                    <a:lumMod val="75000"/>
                  </a:schemeClr>
                </a:solidFill>
              </a:rPr>
              <a:t>Authoritarian tendencies or rejection of liberal democracy</a:t>
            </a:r>
          </a:p>
          <a:p>
            <a:pPr marL="257175" indent="-257175">
              <a:spcBef>
                <a:spcPts val="450"/>
              </a:spcBef>
              <a:spcAft>
                <a:spcPts val="450"/>
              </a:spcAft>
              <a:buFont typeface="Arial" panose="020B0604020202020204" pitchFamily="34" charset="0"/>
              <a:buChar char="•"/>
            </a:pPr>
            <a:r>
              <a:rPr lang="en-GB" sz="2800" dirty="0">
                <a:solidFill>
                  <a:schemeClr val="accent1">
                    <a:lumMod val="75000"/>
                  </a:schemeClr>
                </a:solidFill>
              </a:rPr>
              <a:t>Conspiracy theories and distrust of mainstream media</a:t>
            </a:r>
          </a:p>
          <a:p>
            <a:pPr marL="257175" indent="-257175">
              <a:spcBef>
                <a:spcPts val="450"/>
              </a:spcBef>
              <a:spcAft>
                <a:spcPts val="450"/>
              </a:spcAft>
              <a:buFont typeface="Arial" panose="020B0604020202020204" pitchFamily="34" charset="0"/>
              <a:buChar char="•"/>
            </a:pPr>
            <a:r>
              <a:rPr lang="en-GB" sz="2800" dirty="0">
                <a:solidFill>
                  <a:schemeClr val="accent1">
                    <a:lumMod val="75000"/>
                  </a:schemeClr>
                </a:solidFill>
              </a:rPr>
              <a:t>Populism and anti-elite sentiment</a:t>
            </a:r>
          </a:p>
          <a:p>
            <a:pPr marL="257175" indent="-257175">
              <a:spcBef>
                <a:spcPts val="450"/>
              </a:spcBef>
              <a:spcAft>
                <a:spcPts val="450"/>
              </a:spcAft>
              <a:buFont typeface="Arial" panose="020B0604020202020204" pitchFamily="34" charset="0"/>
              <a:buChar char="•"/>
            </a:pPr>
            <a:r>
              <a:rPr lang="en-GB" sz="2800" dirty="0">
                <a:solidFill>
                  <a:schemeClr val="accent1">
                    <a:lumMod val="75000"/>
                  </a:schemeClr>
                </a:solidFill>
              </a:rPr>
              <a:t>Rejection of pluralism, sometimes promoting racial or cultural supremacy</a:t>
            </a:r>
          </a:p>
        </p:txBody>
      </p:sp>
      <p:sp>
        <p:nvSpPr>
          <p:cNvPr id="4" name="TextBox 3">
            <a:extLst>
              <a:ext uri="{FF2B5EF4-FFF2-40B4-BE49-F238E27FC236}">
                <a16:creationId xmlns:a16="http://schemas.microsoft.com/office/drawing/2014/main" id="{E0275BA9-535F-309E-BB98-24EBF9FB6938}"/>
              </a:ext>
            </a:extLst>
          </p:cNvPr>
          <p:cNvSpPr txBox="1"/>
          <p:nvPr/>
        </p:nvSpPr>
        <p:spPr>
          <a:xfrm>
            <a:off x="6840252" y="5643246"/>
            <a:ext cx="2052228" cy="300082"/>
          </a:xfrm>
          <a:prstGeom prst="rect">
            <a:avLst/>
          </a:prstGeom>
          <a:noFill/>
        </p:spPr>
        <p:txBody>
          <a:bodyPr wrap="square" rtlCol="0">
            <a:spAutoFit/>
          </a:bodyPr>
          <a:lstStyle/>
          <a:p>
            <a:pPr algn="r"/>
            <a:r>
              <a:rPr lang="en-GB" sz="1350" dirty="0">
                <a:solidFill>
                  <a:schemeClr val="accent1">
                    <a:lumMod val="75000"/>
                  </a:schemeClr>
                </a:solidFill>
              </a:rPr>
              <a:t>Based on (Calhoun, 2002)</a:t>
            </a:r>
          </a:p>
        </p:txBody>
      </p:sp>
    </p:spTree>
    <p:extLst>
      <p:ext uri="{BB962C8B-B14F-4D97-AF65-F5344CB8AC3E}">
        <p14:creationId xmlns:p14="http://schemas.microsoft.com/office/powerpoint/2010/main" val="410572983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E1F63E7-31C7-7B4F-C8F2-F1A22050406D}"/>
              </a:ext>
            </a:extLst>
          </p:cNvPr>
          <p:cNvSpPr txBox="1"/>
          <p:nvPr/>
        </p:nvSpPr>
        <p:spPr>
          <a:xfrm>
            <a:off x="548640" y="1673352"/>
            <a:ext cx="7991856" cy="3539430"/>
          </a:xfrm>
          <a:prstGeom prst="rect">
            <a:avLst/>
          </a:prstGeom>
          <a:noFill/>
        </p:spPr>
        <p:txBody>
          <a:bodyPr wrap="square" rtlCol="0">
            <a:spAutoFit/>
          </a:bodyPr>
          <a:lstStyle/>
          <a:p>
            <a:pPr algn="ctr"/>
            <a:r>
              <a:rPr lang="en-GB" sz="3200" i="1" dirty="0">
                <a:solidFill>
                  <a:schemeClr val="accent1">
                    <a:lumMod val="75000"/>
                  </a:schemeClr>
                </a:solidFill>
              </a:rPr>
              <a:t>We will look at many of the concepts used in the previous slides throughout this theme.</a:t>
            </a:r>
          </a:p>
          <a:p>
            <a:pPr algn="ctr"/>
            <a:endParaRPr lang="en-GB" sz="3200" i="1" dirty="0">
              <a:solidFill>
                <a:schemeClr val="accent1">
                  <a:lumMod val="75000"/>
                </a:schemeClr>
              </a:solidFill>
            </a:endParaRPr>
          </a:p>
          <a:p>
            <a:pPr algn="ctr"/>
            <a:r>
              <a:rPr lang="en-GB" sz="3200" i="1" dirty="0">
                <a:solidFill>
                  <a:schemeClr val="accent1">
                    <a:lumMod val="75000"/>
                  </a:schemeClr>
                </a:solidFill>
              </a:rPr>
              <a:t>Firstly, we will look at two other terms that can be seen to be in opposition to each other.</a:t>
            </a:r>
          </a:p>
          <a:p>
            <a:pPr algn="ctr"/>
            <a:endParaRPr lang="en-GB" sz="3200" dirty="0">
              <a:solidFill>
                <a:schemeClr val="accent1">
                  <a:lumMod val="75000"/>
                </a:schemeClr>
              </a:solidFill>
            </a:endParaRPr>
          </a:p>
          <a:p>
            <a:pPr algn="ctr"/>
            <a:r>
              <a:rPr lang="en-GB" sz="3200" dirty="0">
                <a:solidFill>
                  <a:schemeClr val="accent1">
                    <a:lumMod val="75000"/>
                  </a:schemeClr>
                </a:solidFill>
              </a:rPr>
              <a:t>Authoritarian and Libertarian</a:t>
            </a:r>
          </a:p>
        </p:txBody>
      </p:sp>
    </p:spTree>
    <p:extLst>
      <p:ext uri="{BB962C8B-B14F-4D97-AF65-F5344CB8AC3E}">
        <p14:creationId xmlns:p14="http://schemas.microsoft.com/office/powerpoint/2010/main" val="4738882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31640" y="257208"/>
            <a:ext cx="6172200" cy="475562"/>
          </a:xfrm>
        </p:spPr>
        <p:txBody>
          <a:bodyPr>
            <a:noAutofit/>
          </a:bodyPr>
          <a:lstStyle/>
          <a:p>
            <a:pPr algn="ctr"/>
            <a:r>
              <a:rPr lang="en-GB" b="1" dirty="0">
                <a:solidFill>
                  <a:schemeClr val="accent1">
                    <a:lumMod val="75000"/>
                  </a:schemeClr>
                </a:solidFill>
              </a:rPr>
              <a:t>Authoritarianism</a:t>
            </a:r>
          </a:p>
        </p:txBody>
      </p:sp>
      <p:sp>
        <p:nvSpPr>
          <p:cNvPr id="3" name="TextBox 2"/>
          <p:cNvSpPr txBox="1"/>
          <p:nvPr/>
        </p:nvSpPr>
        <p:spPr>
          <a:xfrm>
            <a:off x="187512" y="1009655"/>
            <a:ext cx="8640960" cy="4201150"/>
          </a:xfrm>
          <a:prstGeom prst="rect">
            <a:avLst/>
          </a:prstGeom>
          <a:noFill/>
        </p:spPr>
        <p:txBody>
          <a:bodyPr wrap="square" rtlCol="0">
            <a:spAutoFit/>
          </a:bodyPr>
          <a:lstStyle/>
          <a:p>
            <a:pPr marL="257175" indent="-257175">
              <a:spcBef>
                <a:spcPts val="450"/>
              </a:spcBef>
              <a:spcAft>
                <a:spcPts val="450"/>
              </a:spcAft>
              <a:buFont typeface="Arial" panose="020B0604020202020204" pitchFamily="34" charset="0"/>
              <a:buChar char="•"/>
            </a:pPr>
            <a:r>
              <a:rPr lang="en-GB" sz="2200" dirty="0">
                <a:solidFill>
                  <a:schemeClr val="accent1">
                    <a:lumMod val="75000"/>
                  </a:schemeClr>
                </a:solidFill>
              </a:rPr>
              <a:t>A style of government in which the rulers demand unquestioning obedience from the ruled. </a:t>
            </a:r>
          </a:p>
          <a:p>
            <a:pPr marL="257175" indent="-257175">
              <a:spcBef>
                <a:spcPts val="450"/>
              </a:spcBef>
              <a:spcAft>
                <a:spcPts val="450"/>
              </a:spcAft>
              <a:buFont typeface="Arial" panose="020B0604020202020204" pitchFamily="34" charset="0"/>
              <a:buChar char="•"/>
            </a:pPr>
            <a:r>
              <a:rPr lang="en-GB" sz="2200" dirty="0">
                <a:solidFill>
                  <a:schemeClr val="accent1">
                    <a:lumMod val="75000"/>
                  </a:schemeClr>
                </a:solidFill>
              </a:rPr>
              <a:t>Traditionally, ‘authoritarians’ have argued for a high degree of determination by governments of belief and behaviour and a correspondingly smaller significance for individual choice but did leave some room for private choice</a:t>
            </a:r>
          </a:p>
          <a:p>
            <a:pPr marL="257175" indent="-257175">
              <a:spcBef>
                <a:spcPts val="450"/>
              </a:spcBef>
              <a:spcAft>
                <a:spcPts val="450"/>
              </a:spcAft>
              <a:buFont typeface="Arial" panose="020B0604020202020204" pitchFamily="34" charset="0"/>
              <a:buChar char="•"/>
            </a:pPr>
            <a:r>
              <a:rPr lang="en-GB" sz="2200" dirty="0">
                <a:solidFill>
                  <a:schemeClr val="accent1">
                    <a:lumMod val="75000"/>
                  </a:schemeClr>
                </a:solidFill>
              </a:rPr>
              <a:t>This has been enhanced by the concept of totalitarianism (mostly closely associated with fascism and state communism) in which even personal freedom is restricted</a:t>
            </a:r>
          </a:p>
          <a:p>
            <a:pPr marL="257175" indent="-257175">
              <a:spcBef>
                <a:spcPts val="450"/>
              </a:spcBef>
              <a:spcAft>
                <a:spcPts val="450"/>
              </a:spcAft>
              <a:buFont typeface="Arial" panose="020B0604020202020204" pitchFamily="34" charset="0"/>
              <a:buChar char="•"/>
            </a:pPr>
            <a:r>
              <a:rPr lang="en-GB" sz="2200" dirty="0">
                <a:solidFill>
                  <a:schemeClr val="accent1">
                    <a:lumMod val="75000"/>
                  </a:schemeClr>
                </a:solidFill>
              </a:rPr>
              <a:t>However, even democratically elected governments  can drastically restrict personal freedoms</a:t>
            </a:r>
          </a:p>
        </p:txBody>
      </p:sp>
      <p:sp>
        <p:nvSpPr>
          <p:cNvPr id="4" name="TextBox 3"/>
          <p:cNvSpPr txBox="1"/>
          <p:nvPr/>
        </p:nvSpPr>
        <p:spPr>
          <a:xfrm>
            <a:off x="6894258" y="5626781"/>
            <a:ext cx="2052228" cy="300082"/>
          </a:xfrm>
          <a:prstGeom prst="rect">
            <a:avLst/>
          </a:prstGeom>
          <a:noFill/>
        </p:spPr>
        <p:txBody>
          <a:bodyPr wrap="square" rtlCol="0">
            <a:spAutoFit/>
          </a:bodyPr>
          <a:lstStyle/>
          <a:p>
            <a:pPr algn="r"/>
            <a:r>
              <a:rPr lang="en-GB" sz="1350" dirty="0">
                <a:solidFill>
                  <a:schemeClr val="accent1">
                    <a:lumMod val="75000"/>
                  </a:schemeClr>
                </a:solidFill>
              </a:rPr>
              <a:t>(Brown </a:t>
            </a:r>
            <a:r>
              <a:rPr lang="en-GB" sz="1350" i="1" dirty="0">
                <a:solidFill>
                  <a:schemeClr val="accent1">
                    <a:lumMod val="75000"/>
                  </a:schemeClr>
                </a:solidFill>
              </a:rPr>
              <a:t>et al, </a:t>
            </a:r>
            <a:r>
              <a:rPr lang="en-GB" sz="1350" dirty="0">
                <a:solidFill>
                  <a:schemeClr val="accent1">
                    <a:lumMod val="75000"/>
                  </a:schemeClr>
                </a:solidFill>
              </a:rPr>
              <a:t>2018)</a:t>
            </a:r>
          </a:p>
        </p:txBody>
      </p:sp>
      <p:sp>
        <p:nvSpPr>
          <p:cNvPr id="5" name="TextBox 4"/>
          <p:cNvSpPr txBox="1"/>
          <p:nvPr/>
        </p:nvSpPr>
        <p:spPr>
          <a:xfrm>
            <a:off x="1655676" y="5279941"/>
            <a:ext cx="5238582" cy="415498"/>
          </a:xfrm>
          <a:prstGeom prst="rect">
            <a:avLst/>
          </a:prstGeom>
          <a:noFill/>
        </p:spPr>
        <p:txBody>
          <a:bodyPr wrap="square" rtlCol="0">
            <a:spAutoFit/>
          </a:bodyPr>
          <a:lstStyle/>
          <a:p>
            <a:pPr algn="ctr"/>
            <a:r>
              <a:rPr lang="en-GB" sz="2100" i="1" dirty="0">
                <a:solidFill>
                  <a:schemeClr val="accent1">
                    <a:lumMod val="75000"/>
                  </a:schemeClr>
                </a:solidFill>
              </a:rPr>
              <a:t>Can you think of examples from recent history?</a:t>
            </a:r>
          </a:p>
        </p:txBody>
      </p:sp>
      <p:pic>
        <p:nvPicPr>
          <p:cNvPr id="8" name="Picture 7" descr="Icon - Discussion Point">
            <a:extLst>
              <a:ext uri="{FF2B5EF4-FFF2-40B4-BE49-F238E27FC236}">
                <a16:creationId xmlns:a16="http://schemas.microsoft.com/office/drawing/2014/main" id="{23A1717F-8E99-670A-2656-F59B35AF64B0}"/>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6894258" y="5210805"/>
            <a:ext cx="539267" cy="539267"/>
          </a:xfrm>
          <a:prstGeom prst="rect">
            <a:avLst/>
          </a:prstGeom>
        </p:spPr>
      </p:pic>
    </p:spTree>
    <p:extLst>
      <p:ext uri="{BB962C8B-B14F-4D97-AF65-F5344CB8AC3E}">
        <p14:creationId xmlns:p14="http://schemas.microsoft.com/office/powerpoint/2010/main" val="21677616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BA0A54-D3A8-B01F-91A0-16AA6ADFB0E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24DCA67-4103-B825-1153-6C16C14BA1A3}"/>
              </a:ext>
            </a:extLst>
          </p:cNvPr>
          <p:cNvSpPr>
            <a:spLocks noGrp="1"/>
          </p:cNvSpPr>
          <p:nvPr>
            <p:ph type="title"/>
          </p:nvPr>
        </p:nvSpPr>
        <p:spPr>
          <a:xfrm>
            <a:off x="1331640" y="257208"/>
            <a:ext cx="6172200" cy="475562"/>
          </a:xfrm>
        </p:spPr>
        <p:txBody>
          <a:bodyPr>
            <a:noAutofit/>
          </a:bodyPr>
          <a:lstStyle/>
          <a:p>
            <a:pPr algn="ctr"/>
            <a:r>
              <a:rPr lang="en-GB" b="1" dirty="0">
                <a:solidFill>
                  <a:schemeClr val="accent1">
                    <a:lumMod val="75000"/>
                  </a:schemeClr>
                </a:solidFill>
              </a:rPr>
              <a:t>Authoritarianism</a:t>
            </a:r>
          </a:p>
        </p:txBody>
      </p:sp>
      <p:sp>
        <p:nvSpPr>
          <p:cNvPr id="3" name="TextBox 2">
            <a:extLst>
              <a:ext uri="{FF2B5EF4-FFF2-40B4-BE49-F238E27FC236}">
                <a16:creationId xmlns:a16="http://schemas.microsoft.com/office/drawing/2014/main" id="{9BB68A95-931B-2999-AF6A-255C21456837}"/>
              </a:ext>
            </a:extLst>
          </p:cNvPr>
          <p:cNvSpPr txBox="1"/>
          <p:nvPr/>
        </p:nvSpPr>
        <p:spPr>
          <a:xfrm>
            <a:off x="187512" y="1009655"/>
            <a:ext cx="8640960" cy="4324261"/>
          </a:xfrm>
          <a:prstGeom prst="rect">
            <a:avLst/>
          </a:prstGeom>
          <a:noFill/>
        </p:spPr>
        <p:txBody>
          <a:bodyPr wrap="square" rtlCol="0">
            <a:spAutoFit/>
          </a:bodyPr>
          <a:lstStyle/>
          <a:p>
            <a:pPr>
              <a:spcBef>
                <a:spcPts val="450"/>
              </a:spcBef>
              <a:spcAft>
                <a:spcPts val="450"/>
              </a:spcAft>
            </a:pPr>
            <a:r>
              <a:rPr lang="en-GB" sz="2000" b="1" dirty="0">
                <a:solidFill>
                  <a:schemeClr val="accent1">
                    <a:lumMod val="75000"/>
                  </a:schemeClr>
                </a:solidFill>
              </a:rPr>
              <a:t>Features of authoritarianism include;</a:t>
            </a:r>
          </a:p>
          <a:p>
            <a:pPr>
              <a:spcBef>
                <a:spcPts val="450"/>
              </a:spcBef>
              <a:spcAft>
                <a:spcPts val="450"/>
              </a:spcAft>
            </a:pPr>
            <a:r>
              <a:rPr lang="en-GB" sz="2000" b="1" dirty="0">
                <a:solidFill>
                  <a:schemeClr val="accent1">
                    <a:lumMod val="75000"/>
                  </a:schemeClr>
                </a:solidFill>
              </a:rPr>
              <a:t>1. Centralized Power</a:t>
            </a:r>
          </a:p>
          <a:p>
            <a:pPr marL="257175" indent="-257175">
              <a:spcBef>
                <a:spcPts val="450"/>
              </a:spcBef>
              <a:spcAft>
                <a:spcPts val="450"/>
              </a:spcAft>
              <a:buFont typeface="Arial" panose="020B0604020202020204" pitchFamily="34" charset="0"/>
              <a:buChar char="•"/>
            </a:pPr>
            <a:r>
              <a:rPr lang="en-GB" sz="2000" dirty="0">
                <a:solidFill>
                  <a:schemeClr val="accent1">
                    <a:lumMod val="75000"/>
                  </a:schemeClr>
                </a:solidFill>
              </a:rPr>
              <a:t>Power is concentrated in the hands of a single leader or a small elite group.</a:t>
            </a:r>
          </a:p>
          <a:p>
            <a:pPr marL="257175" indent="-257175">
              <a:spcBef>
                <a:spcPts val="450"/>
              </a:spcBef>
              <a:spcAft>
                <a:spcPts val="450"/>
              </a:spcAft>
              <a:buFont typeface="Arial" panose="020B0604020202020204" pitchFamily="34" charset="0"/>
              <a:buChar char="•"/>
            </a:pPr>
            <a:r>
              <a:rPr lang="en-GB" sz="2000" dirty="0">
                <a:solidFill>
                  <a:schemeClr val="accent1">
                    <a:lumMod val="75000"/>
                  </a:schemeClr>
                </a:solidFill>
              </a:rPr>
              <a:t>There are few or no checks and balances on the authority of the ruling power.</a:t>
            </a:r>
          </a:p>
          <a:p>
            <a:pPr>
              <a:spcBef>
                <a:spcPts val="450"/>
              </a:spcBef>
              <a:spcAft>
                <a:spcPts val="450"/>
              </a:spcAft>
            </a:pPr>
            <a:r>
              <a:rPr lang="en-GB" sz="2000" b="1" dirty="0">
                <a:solidFill>
                  <a:schemeClr val="accent1">
                    <a:lumMod val="75000"/>
                  </a:schemeClr>
                </a:solidFill>
              </a:rPr>
              <a:t>2. Limited Political Pluralism</a:t>
            </a:r>
          </a:p>
          <a:p>
            <a:pPr marL="257175" indent="-257175">
              <a:spcBef>
                <a:spcPts val="450"/>
              </a:spcBef>
              <a:spcAft>
                <a:spcPts val="450"/>
              </a:spcAft>
              <a:buFont typeface="Arial" panose="020B0604020202020204" pitchFamily="34" charset="0"/>
              <a:buChar char="•"/>
            </a:pPr>
            <a:r>
              <a:rPr lang="en-GB" sz="2000" dirty="0">
                <a:solidFill>
                  <a:schemeClr val="accent1">
                    <a:lumMod val="75000"/>
                  </a:schemeClr>
                </a:solidFill>
              </a:rPr>
              <a:t>Opposition parties are often banned, restricted, or heavily controlled.</a:t>
            </a:r>
          </a:p>
          <a:p>
            <a:pPr marL="257175" indent="-257175">
              <a:spcBef>
                <a:spcPts val="450"/>
              </a:spcBef>
              <a:spcAft>
                <a:spcPts val="450"/>
              </a:spcAft>
              <a:buFont typeface="Arial" panose="020B0604020202020204" pitchFamily="34" charset="0"/>
              <a:buChar char="•"/>
            </a:pPr>
            <a:r>
              <a:rPr lang="en-GB" sz="2000" dirty="0">
                <a:solidFill>
                  <a:schemeClr val="accent1">
                    <a:lumMod val="75000"/>
                  </a:schemeClr>
                </a:solidFill>
              </a:rPr>
              <a:t>Elections, if held, are usually not free or fair.</a:t>
            </a:r>
          </a:p>
          <a:p>
            <a:pPr>
              <a:spcBef>
                <a:spcPts val="450"/>
              </a:spcBef>
              <a:spcAft>
                <a:spcPts val="450"/>
              </a:spcAft>
            </a:pPr>
            <a:r>
              <a:rPr lang="en-GB" sz="2000" b="1" dirty="0">
                <a:solidFill>
                  <a:schemeClr val="accent1">
                    <a:lumMod val="75000"/>
                  </a:schemeClr>
                </a:solidFill>
              </a:rPr>
              <a:t>3. Lack of Civil Liberties</a:t>
            </a:r>
          </a:p>
          <a:p>
            <a:pPr marL="257175" indent="-257175">
              <a:spcBef>
                <a:spcPts val="450"/>
              </a:spcBef>
              <a:spcAft>
                <a:spcPts val="450"/>
              </a:spcAft>
              <a:buFont typeface="Arial" panose="020B0604020202020204" pitchFamily="34" charset="0"/>
              <a:buChar char="•"/>
            </a:pPr>
            <a:r>
              <a:rPr lang="en-GB" sz="2000" dirty="0">
                <a:solidFill>
                  <a:schemeClr val="accent1">
                    <a:lumMod val="75000"/>
                  </a:schemeClr>
                </a:solidFill>
              </a:rPr>
              <a:t>Freedom of speech, press, assembly, and religion are often restricted.</a:t>
            </a:r>
          </a:p>
          <a:p>
            <a:pPr marL="257175" indent="-257175">
              <a:spcBef>
                <a:spcPts val="450"/>
              </a:spcBef>
              <a:spcAft>
                <a:spcPts val="450"/>
              </a:spcAft>
              <a:buFont typeface="Arial" panose="020B0604020202020204" pitchFamily="34" charset="0"/>
              <a:buChar char="•"/>
            </a:pPr>
            <a:r>
              <a:rPr lang="en-GB" sz="2000" dirty="0">
                <a:solidFill>
                  <a:schemeClr val="accent1">
                    <a:lumMod val="75000"/>
                  </a:schemeClr>
                </a:solidFill>
              </a:rPr>
              <a:t>Media is usually state-controlled or censored.</a:t>
            </a:r>
          </a:p>
        </p:txBody>
      </p:sp>
      <p:sp>
        <p:nvSpPr>
          <p:cNvPr id="4" name="TextBox 3">
            <a:extLst>
              <a:ext uri="{FF2B5EF4-FFF2-40B4-BE49-F238E27FC236}">
                <a16:creationId xmlns:a16="http://schemas.microsoft.com/office/drawing/2014/main" id="{A16AFFDA-99BE-90C7-1E71-764B04F725B6}"/>
              </a:ext>
            </a:extLst>
          </p:cNvPr>
          <p:cNvSpPr txBox="1"/>
          <p:nvPr/>
        </p:nvSpPr>
        <p:spPr>
          <a:xfrm>
            <a:off x="6647688" y="5626781"/>
            <a:ext cx="2298798" cy="300082"/>
          </a:xfrm>
          <a:prstGeom prst="rect">
            <a:avLst/>
          </a:prstGeom>
          <a:noFill/>
        </p:spPr>
        <p:txBody>
          <a:bodyPr wrap="square" rtlCol="0">
            <a:spAutoFit/>
          </a:bodyPr>
          <a:lstStyle/>
          <a:p>
            <a:pPr algn="r"/>
            <a:r>
              <a:rPr lang="en-GB" sz="1350" dirty="0">
                <a:solidFill>
                  <a:schemeClr val="accent1">
                    <a:lumMod val="75000"/>
                  </a:schemeClr>
                </a:solidFill>
              </a:rPr>
              <a:t> Based on (Brown </a:t>
            </a:r>
            <a:r>
              <a:rPr lang="en-GB" sz="1350" i="1" dirty="0">
                <a:solidFill>
                  <a:schemeClr val="accent1">
                    <a:lumMod val="75000"/>
                  </a:schemeClr>
                </a:solidFill>
              </a:rPr>
              <a:t>et al, </a:t>
            </a:r>
            <a:r>
              <a:rPr lang="en-GB" sz="1350" dirty="0">
                <a:solidFill>
                  <a:schemeClr val="accent1">
                    <a:lumMod val="75000"/>
                  </a:schemeClr>
                </a:solidFill>
              </a:rPr>
              <a:t>2018)</a:t>
            </a:r>
          </a:p>
        </p:txBody>
      </p:sp>
    </p:spTree>
    <p:extLst>
      <p:ext uri="{BB962C8B-B14F-4D97-AF65-F5344CB8AC3E}">
        <p14:creationId xmlns:p14="http://schemas.microsoft.com/office/powerpoint/2010/main" val="421238662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E16F7F-6A06-705C-9DF1-A790ECB7176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FEE48F0-6984-5D81-4126-10EB64D20957}"/>
              </a:ext>
            </a:extLst>
          </p:cNvPr>
          <p:cNvSpPr>
            <a:spLocks noGrp="1"/>
          </p:cNvSpPr>
          <p:nvPr>
            <p:ph type="title"/>
          </p:nvPr>
        </p:nvSpPr>
        <p:spPr>
          <a:xfrm>
            <a:off x="1331640" y="257208"/>
            <a:ext cx="6172200" cy="475562"/>
          </a:xfrm>
        </p:spPr>
        <p:txBody>
          <a:bodyPr>
            <a:noAutofit/>
          </a:bodyPr>
          <a:lstStyle/>
          <a:p>
            <a:pPr algn="ctr"/>
            <a:r>
              <a:rPr lang="en-GB" b="1" dirty="0">
                <a:solidFill>
                  <a:schemeClr val="accent1">
                    <a:lumMod val="75000"/>
                  </a:schemeClr>
                </a:solidFill>
              </a:rPr>
              <a:t>Authoritarianism</a:t>
            </a:r>
          </a:p>
        </p:txBody>
      </p:sp>
      <p:sp>
        <p:nvSpPr>
          <p:cNvPr id="3" name="TextBox 2">
            <a:extLst>
              <a:ext uri="{FF2B5EF4-FFF2-40B4-BE49-F238E27FC236}">
                <a16:creationId xmlns:a16="http://schemas.microsoft.com/office/drawing/2014/main" id="{7516C0AC-5C12-CAE1-43E5-E348AAE60D43}"/>
              </a:ext>
            </a:extLst>
          </p:cNvPr>
          <p:cNvSpPr txBox="1"/>
          <p:nvPr/>
        </p:nvSpPr>
        <p:spPr>
          <a:xfrm>
            <a:off x="187512" y="1009655"/>
            <a:ext cx="8640960" cy="3908762"/>
          </a:xfrm>
          <a:prstGeom prst="rect">
            <a:avLst/>
          </a:prstGeom>
          <a:noFill/>
        </p:spPr>
        <p:txBody>
          <a:bodyPr wrap="square" rtlCol="0">
            <a:spAutoFit/>
          </a:bodyPr>
          <a:lstStyle/>
          <a:p>
            <a:pPr>
              <a:spcBef>
                <a:spcPts val="450"/>
              </a:spcBef>
              <a:spcAft>
                <a:spcPts val="450"/>
              </a:spcAft>
            </a:pPr>
            <a:r>
              <a:rPr lang="en-GB" sz="2200" b="1" dirty="0">
                <a:solidFill>
                  <a:schemeClr val="accent1">
                    <a:lumMod val="75000"/>
                  </a:schemeClr>
                </a:solidFill>
              </a:rPr>
              <a:t>Features of authoritarianism include;</a:t>
            </a:r>
          </a:p>
          <a:p>
            <a:pPr>
              <a:spcBef>
                <a:spcPts val="450"/>
              </a:spcBef>
              <a:spcAft>
                <a:spcPts val="450"/>
              </a:spcAft>
            </a:pPr>
            <a:r>
              <a:rPr lang="en-GB" sz="2200" b="1" dirty="0">
                <a:solidFill>
                  <a:schemeClr val="accent1">
                    <a:lumMod val="75000"/>
                  </a:schemeClr>
                </a:solidFill>
              </a:rPr>
              <a:t>4. Rule by Law (Not Rule of Law)</a:t>
            </a:r>
          </a:p>
          <a:p>
            <a:pPr marL="257175" indent="-257175">
              <a:spcBef>
                <a:spcPts val="450"/>
              </a:spcBef>
              <a:spcAft>
                <a:spcPts val="450"/>
              </a:spcAft>
              <a:buFont typeface="Arial" panose="020B0604020202020204" pitchFamily="34" charset="0"/>
              <a:buChar char="•"/>
            </a:pPr>
            <a:r>
              <a:rPr lang="en-GB" sz="2200" dirty="0">
                <a:solidFill>
                  <a:schemeClr val="accent1">
                    <a:lumMod val="75000"/>
                  </a:schemeClr>
                </a:solidFill>
              </a:rPr>
              <a:t>Laws are used as tools to maintain control rather than to ensure justice.</a:t>
            </a:r>
          </a:p>
          <a:p>
            <a:pPr marL="257175" indent="-257175">
              <a:spcBef>
                <a:spcPts val="450"/>
              </a:spcBef>
              <a:spcAft>
                <a:spcPts val="450"/>
              </a:spcAft>
              <a:buFont typeface="Arial" panose="020B0604020202020204" pitchFamily="34" charset="0"/>
              <a:buChar char="•"/>
            </a:pPr>
            <a:r>
              <a:rPr lang="en-GB" sz="2200" dirty="0">
                <a:solidFill>
                  <a:schemeClr val="accent1">
                    <a:lumMod val="75000"/>
                  </a:schemeClr>
                </a:solidFill>
              </a:rPr>
              <a:t>The judiciary is often not independent and serves the interests of the regime.</a:t>
            </a:r>
          </a:p>
          <a:p>
            <a:pPr>
              <a:spcBef>
                <a:spcPts val="450"/>
              </a:spcBef>
              <a:spcAft>
                <a:spcPts val="450"/>
              </a:spcAft>
            </a:pPr>
            <a:r>
              <a:rPr lang="en-GB" sz="2200" b="1" dirty="0">
                <a:solidFill>
                  <a:schemeClr val="accent1">
                    <a:lumMod val="75000"/>
                  </a:schemeClr>
                </a:solidFill>
              </a:rPr>
              <a:t>5. Use of Force and Surveillance</a:t>
            </a:r>
          </a:p>
          <a:p>
            <a:pPr marL="257175" indent="-257175">
              <a:spcBef>
                <a:spcPts val="450"/>
              </a:spcBef>
              <a:spcAft>
                <a:spcPts val="450"/>
              </a:spcAft>
              <a:buFont typeface="Arial" panose="020B0604020202020204" pitchFamily="34" charset="0"/>
              <a:buChar char="•"/>
            </a:pPr>
            <a:r>
              <a:rPr lang="en-GB" sz="2200" dirty="0">
                <a:solidFill>
                  <a:schemeClr val="accent1">
                    <a:lumMod val="75000"/>
                  </a:schemeClr>
                </a:solidFill>
              </a:rPr>
              <a:t>Security forces and intelligence agencies are used to monitor, intimidate, or eliminate dissent.</a:t>
            </a:r>
          </a:p>
          <a:p>
            <a:pPr marL="257175" indent="-257175">
              <a:spcBef>
                <a:spcPts val="450"/>
              </a:spcBef>
              <a:spcAft>
                <a:spcPts val="450"/>
              </a:spcAft>
              <a:buFont typeface="Arial" panose="020B0604020202020204" pitchFamily="34" charset="0"/>
              <a:buChar char="•"/>
            </a:pPr>
            <a:r>
              <a:rPr lang="en-GB" sz="2200" dirty="0">
                <a:solidFill>
                  <a:schemeClr val="accent1">
                    <a:lumMod val="75000"/>
                  </a:schemeClr>
                </a:solidFill>
              </a:rPr>
              <a:t>Citizens may be subject to arbitrary arrest, detention, or torture.</a:t>
            </a:r>
          </a:p>
        </p:txBody>
      </p:sp>
      <p:sp>
        <p:nvSpPr>
          <p:cNvPr id="4" name="TextBox 3">
            <a:extLst>
              <a:ext uri="{FF2B5EF4-FFF2-40B4-BE49-F238E27FC236}">
                <a16:creationId xmlns:a16="http://schemas.microsoft.com/office/drawing/2014/main" id="{EF7D293B-A2BA-E475-F8CA-5A31EA08C018}"/>
              </a:ext>
            </a:extLst>
          </p:cNvPr>
          <p:cNvSpPr txBox="1"/>
          <p:nvPr/>
        </p:nvSpPr>
        <p:spPr>
          <a:xfrm>
            <a:off x="6647688" y="5626781"/>
            <a:ext cx="2298798" cy="300082"/>
          </a:xfrm>
          <a:prstGeom prst="rect">
            <a:avLst/>
          </a:prstGeom>
          <a:noFill/>
        </p:spPr>
        <p:txBody>
          <a:bodyPr wrap="square" rtlCol="0">
            <a:spAutoFit/>
          </a:bodyPr>
          <a:lstStyle/>
          <a:p>
            <a:pPr algn="r"/>
            <a:r>
              <a:rPr lang="en-GB" sz="1350" dirty="0">
                <a:solidFill>
                  <a:schemeClr val="accent1">
                    <a:lumMod val="75000"/>
                  </a:schemeClr>
                </a:solidFill>
              </a:rPr>
              <a:t> Based on (Brown </a:t>
            </a:r>
            <a:r>
              <a:rPr lang="en-GB" sz="1350" i="1" dirty="0">
                <a:solidFill>
                  <a:schemeClr val="accent1">
                    <a:lumMod val="75000"/>
                  </a:schemeClr>
                </a:solidFill>
              </a:rPr>
              <a:t>et al, </a:t>
            </a:r>
            <a:r>
              <a:rPr lang="en-GB" sz="1350" dirty="0">
                <a:solidFill>
                  <a:schemeClr val="accent1">
                    <a:lumMod val="75000"/>
                  </a:schemeClr>
                </a:solidFill>
              </a:rPr>
              <a:t>2018)</a:t>
            </a:r>
          </a:p>
        </p:txBody>
      </p:sp>
    </p:spTree>
    <p:extLst>
      <p:ext uri="{BB962C8B-B14F-4D97-AF65-F5344CB8AC3E}">
        <p14:creationId xmlns:p14="http://schemas.microsoft.com/office/powerpoint/2010/main" val="309928319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AA96A6-ACC5-4EA8-9831-3B3D1C76477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4A96B0F-9D97-2DDF-D002-CD3A69EE2C4E}"/>
              </a:ext>
            </a:extLst>
          </p:cNvPr>
          <p:cNvSpPr>
            <a:spLocks noGrp="1"/>
          </p:cNvSpPr>
          <p:nvPr>
            <p:ph type="title"/>
          </p:nvPr>
        </p:nvSpPr>
        <p:spPr>
          <a:xfrm>
            <a:off x="1331640" y="257208"/>
            <a:ext cx="6172200" cy="475562"/>
          </a:xfrm>
        </p:spPr>
        <p:txBody>
          <a:bodyPr>
            <a:noAutofit/>
          </a:bodyPr>
          <a:lstStyle/>
          <a:p>
            <a:pPr algn="ctr"/>
            <a:r>
              <a:rPr lang="en-GB" b="1" dirty="0">
                <a:solidFill>
                  <a:schemeClr val="accent1">
                    <a:lumMod val="75000"/>
                  </a:schemeClr>
                </a:solidFill>
              </a:rPr>
              <a:t>Authoritarianism</a:t>
            </a:r>
          </a:p>
        </p:txBody>
      </p:sp>
      <p:sp>
        <p:nvSpPr>
          <p:cNvPr id="3" name="TextBox 2">
            <a:extLst>
              <a:ext uri="{FF2B5EF4-FFF2-40B4-BE49-F238E27FC236}">
                <a16:creationId xmlns:a16="http://schemas.microsoft.com/office/drawing/2014/main" id="{E9226748-BF32-C75E-ABF5-5896EA493966}"/>
              </a:ext>
            </a:extLst>
          </p:cNvPr>
          <p:cNvSpPr txBox="1"/>
          <p:nvPr/>
        </p:nvSpPr>
        <p:spPr>
          <a:xfrm>
            <a:off x="187512" y="1009655"/>
            <a:ext cx="8640960" cy="3570208"/>
          </a:xfrm>
          <a:prstGeom prst="rect">
            <a:avLst/>
          </a:prstGeom>
          <a:noFill/>
        </p:spPr>
        <p:txBody>
          <a:bodyPr wrap="square" rtlCol="0">
            <a:spAutoFit/>
          </a:bodyPr>
          <a:lstStyle/>
          <a:p>
            <a:pPr>
              <a:spcBef>
                <a:spcPts val="450"/>
              </a:spcBef>
              <a:spcAft>
                <a:spcPts val="450"/>
              </a:spcAft>
            </a:pPr>
            <a:r>
              <a:rPr lang="en-GB" sz="2200" b="1" dirty="0">
                <a:solidFill>
                  <a:schemeClr val="accent1">
                    <a:lumMod val="75000"/>
                  </a:schemeClr>
                </a:solidFill>
              </a:rPr>
              <a:t>Features of authoritarianism include;</a:t>
            </a:r>
          </a:p>
          <a:p>
            <a:pPr>
              <a:spcBef>
                <a:spcPts val="450"/>
              </a:spcBef>
              <a:spcAft>
                <a:spcPts val="450"/>
              </a:spcAft>
            </a:pPr>
            <a:r>
              <a:rPr lang="en-GB" sz="2200" b="1" dirty="0">
                <a:solidFill>
                  <a:schemeClr val="accent1">
                    <a:lumMod val="75000"/>
                  </a:schemeClr>
                </a:solidFill>
              </a:rPr>
              <a:t>6. Increased Propaganda and Control of Information</a:t>
            </a:r>
          </a:p>
          <a:p>
            <a:pPr marL="342900" indent="-342900">
              <a:spcBef>
                <a:spcPts val="450"/>
              </a:spcBef>
              <a:spcAft>
                <a:spcPts val="450"/>
              </a:spcAft>
              <a:buFont typeface="Arial" panose="020B0604020202020204" pitchFamily="34" charset="0"/>
              <a:buChar char="•"/>
            </a:pPr>
            <a:r>
              <a:rPr lang="en-GB" sz="2200" dirty="0">
                <a:solidFill>
                  <a:schemeClr val="accent1">
                    <a:lumMod val="75000"/>
                  </a:schemeClr>
                </a:solidFill>
              </a:rPr>
              <a:t>The government uses propaganda to shape public opinion and legitimize its rule.</a:t>
            </a:r>
          </a:p>
          <a:p>
            <a:pPr marL="342900" indent="-342900">
              <a:spcBef>
                <a:spcPts val="450"/>
              </a:spcBef>
              <a:spcAft>
                <a:spcPts val="450"/>
              </a:spcAft>
              <a:buFont typeface="Arial" panose="020B0604020202020204" pitchFamily="34" charset="0"/>
              <a:buChar char="•"/>
            </a:pPr>
            <a:r>
              <a:rPr lang="en-GB" sz="2200" dirty="0">
                <a:solidFill>
                  <a:schemeClr val="accent1">
                    <a:lumMod val="75000"/>
                  </a:schemeClr>
                </a:solidFill>
              </a:rPr>
              <a:t>Access to independent or foreign media is often restricted.</a:t>
            </a:r>
          </a:p>
          <a:p>
            <a:pPr>
              <a:spcBef>
                <a:spcPts val="450"/>
              </a:spcBef>
              <a:spcAft>
                <a:spcPts val="450"/>
              </a:spcAft>
            </a:pPr>
            <a:r>
              <a:rPr lang="en-GB" sz="2200" b="1" dirty="0">
                <a:solidFill>
                  <a:schemeClr val="accent1">
                    <a:lumMod val="75000"/>
                  </a:schemeClr>
                </a:solidFill>
              </a:rPr>
              <a:t>7. Limited Individual Rights</a:t>
            </a:r>
          </a:p>
          <a:p>
            <a:pPr marL="342900" indent="-342900">
              <a:spcBef>
                <a:spcPts val="450"/>
              </a:spcBef>
              <a:spcAft>
                <a:spcPts val="450"/>
              </a:spcAft>
              <a:buFont typeface="Arial" panose="020B0604020202020204" pitchFamily="34" charset="0"/>
              <a:buChar char="•"/>
            </a:pPr>
            <a:r>
              <a:rPr lang="en-GB" sz="2200" dirty="0">
                <a:solidFill>
                  <a:schemeClr val="accent1">
                    <a:lumMod val="75000"/>
                  </a:schemeClr>
                </a:solidFill>
              </a:rPr>
              <a:t>Citizens have few protections against government actions.</a:t>
            </a:r>
          </a:p>
          <a:p>
            <a:pPr marL="342900" indent="-342900">
              <a:spcBef>
                <a:spcPts val="450"/>
              </a:spcBef>
              <a:spcAft>
                <a:spcPts val="450"/>
              </a:spcAft>
              <a:buFont typeface="Arial" panose="020B0604020202020204" pitchFamily="34" charset="0"/>
              <a:buChar char="•"/>
            </a:pPr>
            <a:r>
              <a:rPr lang="en-GB" sz="2200" dirty="0">
                <a:solidFill>
                  <a:schemeClr val="accent1">
                    <a:lumMod val="75000"/>
                  </a:schemeClr>
                </a:solidFill>
              </a:rPr>
              <a:t>Rights are often granted or revoked at the discretion of the regime.</a:t>
            </a:r>
          </a:p>
        </p:txBody>
      </p:sp>
      <p:sp>
        <p:nvSpPr>
          <p:cNvPr id="4" name="TextBox 3">
            <a:extLst>
              <a:ext uri="{FF2B5EF4-FFF2-40B4-BE49-F238E27FC236}">
                <a16:creationId xmlns:a16="http://schemas.microsoft.com/office/drawing/2014/main" id="{0ABA35D6-E55B-61D9-42BA-B849715F4A89}"/>
              </a:ext>
            </a:extLst>
          </p:cNvPr>
          <p:cNvSpPr txBox="1"/>
          <p:nvPr/>
        </p:nvSpPr>
        <p:spPr>
          <a:xfrm>
            <a:off x="6647688" y="5626781"/>
            <a:ext cx="2298798" cy="300082"/>
          </a:xfrm>
          <a:prstGeom prst="rect">
            <a:avLst/>
          </a:prstGeom>
          <a:noFill/>
        </p:spPr>
        <p:txBody>
          <a:bodyPr wrap="square" rtlCol="0">
            <a:spAutoFit/>
          </a:bodyPr>
          <a:lstStyle/>
          <a:p>
            <a:pPr algn="r"/>
            <a:r>
              <a:rPr lang="en-GB" sz="1350" dirty="0">
                <a:solidFill>
                  <a:schemeClr val="accent1">
                    <a:lumMod val="75000"/>
                  </a:schemeClr>
                </a:solidFill>
              </a:rPr>
              <a:t> Based on (Brown </a:t>
            </a:r>
            <a:r>
              <a:rPr lang="en-GB" sz="1350" i="1" dirty="0">
                <a:solidFill>
                  <a:schemeClr val="accent1">
                    <a:lumMod val="75000"/>
                  </a:schemeClr>
                </a:solidFill>
              </a:rPr>
              <a:t>et al, </a:t>
            </a:r>
            <a:r>
              <a:rPr lang="en-GB" sz="1350" dirty="0">
                <a:solidFill>
                  <a:schemeClr val="accent1">
                    <a:lumMod val="75000"/>
                  </a:schemeClr>
                </a:solidFill>
              </a:rPr>
              <a:t>2018)</a:t>
            </a:r>
          </a:p>
        </p:txBody>
      </p:sp>
    </p:spTree>
    <p:extLst>
      <p:ext uri="{BB962C8B-B14F-4D97-AF65-F5344CB8AC3E}">
        <p14:creationId xmlns:p14="http://schemas.microsoft.com/office/powerpoint/2010/main" val="371577425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42188" y="267545"/>
            <a:ext cx="6172200" cy="475562"/>
          </a:xfrm>
        </p:spPr>
        <p:txBody>
          <a:bodyPr>
            <a:noAutofit/>
          </a:bodyPr>
          <a:lstStyle/>
          <a:p>
            <a:pPr algn="ctr"/>
            <a:r>
              <a:rPr lang="en-GB" b="1" dirty="0">
                <a:solidFill>
                  <a:schemeClr val="accent1">
                    <a:lumMod val="75000"/>
                  </a:schemeClr>
                </a:solidFill>
              </a:rPr>
              <a:t>Libertarianism</a:t>
            </a:r>
          </a:p>
        </p:txBody>
      </p:sp>
      <p:sp>
        <p:nvSpPr>
          <p:cNvPr id="3" name="TextBox 2"/>
          <p:cNvSpPr txBox="1"/>
          <p:nvPr/>
        </p:nvSpPr>
        <p:spPr>
          <a:xfrm>
            <a:off x="156438" y="1250681"/>
            <a:ext cx="8898109" cy="3939540"/>
          </a:xfrm>
          <a:prstGeom prst="rect">
            <a:avLst/>
          </a:prstGeom>
          <a:noFill/>
        </p:spPr>
        <p:txBody>
          <a:bodyPr wrap="square" rtlCol="0">
            <a:spAutoFit/>
          </a:bodyPr>
          <a:lstStyle/>
          <a:p>
            <a:pPr marL="257175" indent="-257175">
              <a:spcBef>
                <a:spcPts val="900"/>
              </a:spcBef>
              <a:spcAft>
                <a:spcPts val="900"/>
              </a:spcAft>
              <a:buFont typeface="Arial" panose="020B0604020202020204" pitchFamily="34" charset="0"/>
              <a:buChar char="•"/>
            </a:pPr>
            <a:r>
              <a:rPr lang="en-GB" sz="2200" dirty="0">
                <a:solidFill>
                  <a:schemeClr val="accent1">
                    <a:lumMod val="75000"/>
                  </a:schemeClr>
                </a:solidFill>
              </a:rPr>
              <a:t>Refers primarily to a range of theories and attitudes whose common characteristic is that they seek to reverse the progress of collectivism and authoritarianism and to ‘roll back the frontiers of the state’. </a:t>
            </a:r>
          </a:p>
          <a:p>
            <a:pPr marL="257175" indent="-257175">
              <a:spcBef>
                <a:spcPts val="900"/>
              </a:spcBef>
              <a:spcAft>
                <a:spcPts val="900"/>
              </a:spcAft>
              <a:buFont typeface="Arial" panose="020B0604020202020204" pitchFamily="34" charset="0"/>
              <a:buChar char="•"/>
            </a:pPr>
            <a:r>
              <a:rPr lang="en-GB" sz="2200" dirty="0">
                <a:solidFill>
                  <a:schemeClr val="accent1">
                    <a:lumMod val="75000"/>
                  </a:schemeClr>
                </a:solidFill>
              </a:rPr>
              <a:t>Traditionally, ‘libertarian’ denoted a believer in free will, as opposed to determinism; </a:t>
            </a:r>
          </a:p>
          <a:p>
            <a:pPr marL="257175" indent="-257175">
              <a:spcBef>
                <a:spcPts val="900"/>
              </a:spcBef>
              <a:spcAft>
                <a:spcPts val="900"/>
              </a:spcAft>
              <a:buFont typeface="Arial" panose="020B0604020202020204" pitchFamily="34" charset="0"/>
              <a:buChar char="•"/>
            </a:pPr>
            <a:r>
              <a:rPr lang="en-GB" sz="2200" dirty="0">
                <a:solidFill>
                  <a:schemeClr val="accent1">
                    <a:lumMod val="75000"/>
                  </a:schemeClr>
                </a:solidFill>
              </a:rPr>
              <a:t>A further meaning referred to a kind of principled libertine, a person in favour of breaking down whatever inhibited and constrained natural or instinctive behaviour, whether it was religious belief, family ties, or the enforcement of laws by the state. But these meanings are now antiquated (or are they).</a:t>
            </a:r>
          </a:p>
        </p:txBody>
      </p:sp>
      <p:sp>
        <p:nvSpPr>
          <p:cNvPr id="4" name="TextBox 3"/>
          <p:cNvSpPr txBox="1"/>
          <p:nvPr/>
        </p:nvSpPr>
        <p:spPr>
          <a:xfrm>
            <a:off x="6781024" y="5589240"/>
            <a:ext cx="2052228" cy="300082"/>
          </a:xfrm>
          <a:prstGeom prst="rect">
            <a:avLst/>
          </a:prstGeom>
          <a:noFill/>
        </p:spPr>
        <p:txBody>
          <a:bodyPr wrap="square" rtlCol="0">
            <a:spAutoFit/>
          </a:bodyPr>
          <a:lstStyle/>
          <a:p>
            <a:pPr algn="r"/>
            <a:r>
              <a:rPr lang="en-GB" sz="1350" dirty="0">
                <a:solidFill>
                  <a:schemeClr val="accent1">
                    <a:lumMod val="75000"/>
                  </a:schemeClr>
                </a:solidFill>
              </a:rPr>
              <a:t>(Brown </a:t>
            </a:r>
            <a:r>
              <a:rPr lang="en-GB" sz="1350" i="1" dirty="0">
                <a:solidFill>
                  <a:schemeClr val="accent1">
                    <a:lumMod val="75000"/>
                  </a:schemeClr>
                </a:solidFill>
              </a:rPr>
              <a:t>et al</a:t>
            </a:r>
            <a:r>
              <a:rPr lang="en-GB" sz="1350" dirty="0">
                <a:solidFill>
                  <a:schemeClr val="accent1">
                    <a:lumMod val="75000"/>
                  </a:schemeClr>
                </a:solidFill>
              </a:rPr>
              <a:t>, 2018)</a:t>
            </a:r>
          </a:p>
        </p:txBody>
      </p:sp>
    </p:spTree>
    <p:extLst>
      <p:ext uri="{BB962C8B-B14F-4D97-AF65-F5344CB8AC3E}">
        <p14:creationId xmlns:p14="http://schemas.microsoft.com/office/powerpoint/2010/main" val="65252832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31640" y="257606"/>
            <a:ext cx="6172200" cy="475562"/>
          </a:xfrm>
        </p:spPr>
        <p:txBody>
          <a:bodyPr>
            <a:noAutofit/>
          </a:bodyPr>
          <a:lstStyle/>
          <a:p>
            <a:pPr algn="ctr"/>
            <a:r>
              <a:rPr lang="en-GB" b="1" dirty="0">
                <a:solidFill>
                  <a:schemeClr val="accent1">
                    <a:lumMod val="75000"/>
                  </a:schemeClr>
                </a:solidFill>
              </a:rPr>
              <a:t>Libertarianism</a:t>
            </a:r>
          </a:p>
        </p:txBody>
      </p:sp>
      <p:sp>
        <p:nvSpPr>
          <p:cNvPr id="3" name="TextBox 2"/>
          <p:cNvSpPr txBox="1"/>
          <p:nvPr/>
        </p:nvSpPr>
        <p:spPr>
          <a:xfrm>
            <a:off x="123447" y="941342"/>
            <a:ext cx="8788569" cy="3734356"/>
          </a:xfrm>
          <a:prstGeom prst="rect">
            <a:avLst/>
          </a:prstGeom>
          <a:noFill/>
        </p:spPr>
        <p:txBody>
          <a:bodyPr wrap="square" rtlCol="0">
            <a:spAutoFit/>
          </a:bodyPr>
          <a:lstStyle/>
          <a:p>
            <a:pPr marL="257175" indent="-257175">
              <a:spcBef>
                <a:spcPts val="450"/>
              </a:spcBef>
              <a:spcAft>
                <a:spcPts val="450"/>
              </a:spcAft>
              <a:buFont typeface="Arial" panose="020B0604020202020204" pitchFamily="34" charset="0"/>
              <a:buChar char="•"/>
            </a:pPr>
            <a:r>
              <a:rPr lang="en-GB" sz="2200" dirty="0">
                <a:solidFill>
                  <a:schemeClr val="accent1">
                    <a:lumMod val="75000"/>
                  </a:schemeClr>
                </a:solidFill>
              </a:rPr>
              <a:t>The most precise form of modern libertarianism rests on a belief in the essential separateness of individual persons who possess, quite irrespective of whether or not they are part of a society or subject to the laws of a state, a set of inalienable rights, which necessarily include rights to acquire and retain property’. </a:t>
            </a:r>
          </a:p>
          <a:p>
            <a:pPr marL="257175" indent="-257175">
              <a:spcBef>
                <a:spcPts val="450"/>
              </a:spcBef>
              <a:spcAft>
                <a:spcPts val="450"/>
              </a:spcAft>
              <a:buFont typeface="Arial" panose="020B0604020202020204" pitchFamily="34" charset="0"/>
              <a:buChar char="•"/>
            </a:pPr>
            <a:r>
              <a:rPr lang="en-GB" sz="2200" dirty="0">
                <a:solidFill>
                  <a:schemeClr val="accent1">
                    <a:lumMod val="75000"/>
                  </a:schemeClr>
                </a:solidFill>
              </a:rPr>
              <a:t>Libertarians would argue that the denial of these rights by states can never be defensible, and people should only consider themselves subject to states in so far as those states enhance their rights or rest on voluntary procedures. </a:t>
            </a:r>
            <a:r>
              <a:rPr lang="fr-FR" sz="1600" dirty="0" err="1">
                <a:solidFill>
                  <a:schemeClr val="accent1">
                    <a:lumMod val="75000"/>
                  </a:schemeClr>
                </a:solidFill>
              </a:rPr>
              <a:t>Based</a:t>
            </a:r>
            <a:r>
              <a:rPr lang="fr-FR" sz="1600" dirty="0">
                <a:solidFill>
                  <a:schemeClr val="accent1">
                    <a:lumMod val="75000"/>
                  </a:schemeClr>
                </a:solidFill>
              </a:rPr>
              <a:t> on (Brown et al, 2018)</a:t>
            </a:r>
          </a:p>
          <a:p>
            <a:pPr marL="257175" indent="-257175">
              <a:spcBef>
                <a:spcPts val="450"/>
              </a:spcBef>
              <a:spcAft>
                <a:spcPts val="450"/>
              </a:spcAft>
              <a:buFont typeface="Arial" panose="020B0604020202020204" pitchFamily="34" charset="0"/>
              <a:buChar char="•"/>
            </a:pPr>
            <a:endParaRPr lang="en-GB" sz="2200" dirty="0">
              <a:solidFill>
                <a:schemeClr val="accent1">
                  <a:lumMod val="75000"/>
                </a:schemeClr>
              </a:solidFill>
            </a:endParaRPr>
          </a:p>
        </p:txBody>
      </p:sp>
      <p:sp>
        <p:nvSpPr>
          <p:cNvPr id="5" name="TextBox 4"/>
          <p:cNvSpPr txBox="1"/>
          <p:nvPr/>
        </p:nvSpPr>
        <p:spPr>
          <a:xfrm>
            <a:off x="1757396" y="4332863"/>
            <a:ext cx="5238582" cy="415498"/>
          </a:xfrm>
          <a:prstGeom prst="rect">
            <a:avLst/>
          </a:prstGeom>
          <a:noFill/>
        </p:spPr>
        <p:txBody>
          <a:bodyPr wrap="square" rtlCol="0">
            <a:spAutoFit/>
          </a:bodyPr>
          <a:lstStyle/>
          <a:p>
            <a:pPr algn="ctr"/>
            <a:r>
              <a:rPr lang="en-GB" sz="2100" i="1" dirty="0">
                <a:solidFill>
                  <a:schemeClr val="accent1">
                    <a:lumMod val="75000"/>
                  </a:schemeClr>
                </a:solidFill>
              </a:rPr>
              <a:t>Is there anything we need to explore further?</a:t>
            </a:r>
          </a:p>
        </p:txBody>
      </p:sp>
      <p:pic>
        <p:nvPicPr>
          <p:cNvPr id="6" name="Picture 5" descr="Icon - Question Mark"/>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7018449" y="4289521"/>
            <a:ext cx="479101" cy="479101"/>
          </a:xfrm>
          <a:prstGeom prst="rect">
            <a:avLst/>
          </a:prstGeom>
        </p:spPr>
      </p:pic>
      <p:sp>
        <p:nvSpPr>
          <p:cNvPr id="7" name="TextBox 6">
            <a:extLst>
              <a:ext uri="{FF2B5EF4-FFF2-40B4-BE49-F238E27FC236}">
                <a16:creationId xmlns:a16="http://schemas.microsoft.com/office/drawing/2014/main" id="{445B8D4B-9620-3936-DF96-F9598F94BB4A}"/>
              </a:ext>
            </a:extLst>
          </p:cNvPr>
          <p:cNvSpPr txBox="1"/>
          <p:nvPr/>
        </p:nvSpPr>
        <p:spPr>
          <a:xfrm>
            <a:off x="1757396" y="5000375"/>
            <a:ext cx="5238582" cy="415498"/>
          </a:xfrm>
          <a:prstGeom prst="rect">
            <a:avLst/>
          </a:prstGeom>
          <a:noFill/>
        </p:spPr>
        <p:txBody>
          <a:bodyPr wrap="square" rtlCol="0">
            <a:spAutoFit/>
          </a:bodyPr>
          <a:lstStyle/>
          <a:p>
            <a:pPr algn="ctr"/>
            <a:r>
              <a:rPr lang="en-GB" sz="2100" i="1" dirty="0"/>
              <a:t>A recent example of this debate</a:t>
            </a:r>
          </a:p>
        </p:txBody>
      </p:sp>
      <p:pic>
        <p:nvPicPr>
          <p:cNvPr id="8" name="Picture 7" descr="Icon - Additional Information - link to academic article by Bourgeron, 2022">
            <a:hlinkClick r:id="rId3"/>
            <a:extLst>
              <a:ext uri="{FF2B5EF4-FFF2-40B4-BE49-F238E27FC236}">
                <a16:creationId xmlns:a16="http://schemas.microsoft.com/office/drawing/2014/main" id="{E460C603-E971-7B0B-E318-47FCDC46EF7D}"/>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6995978" y="4956535"/>
            <a:ext cx="507862" cy="504431"/>
          </a:xfrm>
          <a:prstGeom prst="rect">
            <a:avLst/>
          </a:prstGeom>
        </p:spPr>
      </p:pic>
    </p:spTree>
    <p:extLst>
      <p:ext uri="{BB962C8B-B14F-4D97-AF65-F5344CB8AC3E}">
        <p14:creationId xmlns:p14="http://schemas.microsoft.com/office/powerpoint/2010/main" val="297317909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83D04F-D5FC-5102-D903-4072448B031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B60BF63-B6E3-C5D5-1519-D4488418F0C5}"/>
              </a:ext>
            </a:extLst>
          </p:cNvPr>
          <p:cNvSpPr>
            <a:spLocks noGrp="1"/>
          </p:cNvSpPr>
          <p:nvPr>
            <p:ph type="title"/>
          </p:nvPr>
        </p:nvSpPr>
        <p:spPr>
          <a:xfrm>
            <a:off x="1331640" y="257208"/>
            <a:ext cx="6172200" cy="475562"/>
          </a:xfrm>
        </p:spPr>
        <p:txBody>
          <a:bodyPr>
            <a:noAutofit/>
          </a:bodyPr>
          <a:lstStyle/>
          <a:p>
            <a:pPr algn="ctr"/>
            <a:r>
              <a:rPr lang="en-GB" b="1" dirty="0">
                <a:solidFill>
                  <a:schemeClr val="accent1">
                    <a:lumMod val="75000"/>
                  </a:schemeClr>
                </a:solidFill>
              </a:rPr>
              <a:t>Libertarianism</a:t>
            </a:r>
          </a:p>
        </p:txBody>
      </p:sp>
      <p:sp>
        <p:nvSpPr>
          <p:cNvPr id="3" name="TextBox 2">
            <a:extLst>
              <a:ext uri="{FF2B5EF4-FFF2-40B4-BE49-F238E27FC236}">
                <a16:creationId xmlns:a16="http://schemas.microsoft.com/office/drawing/2014/main" id="{EA4F01AF-779C-D6F3-22BC-2A590F5023F7}"/>
              </a:ext>
            </a:extLst>
          </p:cNvPr>
          <p:cNvSpPr txBox="1"/>
          <p:nvPr/>
        </p:nvSpPr>
        <p:spPr>
          <a:xfrm>
            <a:off x="187512" y="809805"/>
            <a:ext cx="8828472" cy="3939540"/>
          </a:xfrm>
          <a:prstGeom prst="rect">
            <a:avLst/>
          </a:prstGeom>
          <a:noFill/>
        </p:spPr>
        <p:txBody>
          <a:bodyPr wrap="square" rtlCol="0">
            <a:spAutoFit/>
          </a:bodyPr>
          <a:lstStyle/>
          <a:p>
            <a:pPr>
              <a:spcBef>
                <a:spcPts val="450"/>
              </a:spcBef>
              <a:spcAft>
                <a:spcPts val="450"/>
              </a:spcAft>
            </a:pPr>
            <a:r>
              <a:rPr lang="en-GB" sz="2000" b="1" dirty="0">
                <a:solidFill>
                  <a:schemeClr val="accent1">
                    <a:lumMod val="75000"/>
                  </a:schemeClr>
                </a:solidFill>
              </a:rPr>
              <a:t>Features of libertarianism include;</a:t>
            </a:r>
          </a:p>
          <a:p>
            <a:pPr>
              <a:spcBef>
                <a:spcPts val="450"/>
              </a:spcBef>
              <a:spcAft>
                <a:spcPts val="450"/>
              </a:spcAft>
            </a:pPr>
            <a:r>
              <a:rPr lang="en-GB" sz="2000" b="1" dirty="0">
                <a:solidFill>
                  <a:schemeClr val="accent1">
                    <a:lumMod val="75000"/>
                  </a:schemeClr>
                </a:solidFill>
              </a:rPr>
              <a:t>1. Individual Liberty</a:t>
            </a:r>
          </a:p>
          <a:p>
            <a:pPr>
              <a:spcBef>
                <a:spcPts val="450"/>
              </a:spcBef>
              <a:spcAft>
                <a:spcPts val="450"/>
              </a:spcAft>
            </a:pPr>
            <a:r>
              <a:rPr lang="en-GB" sz="2000" b="1" dirty="0">
                <a:solidFill>
                  <a:schemeClr val="accent1">
                    <a:lumMod val="75000"/>
                  </a:schemeClr>
                </a:solidFill>
              </a:rPr>
              <a:t>Primary Value: </a:t>
            </a:r>
            <a:r>
              <a:rPr lang="en-GB" sz="2000" dirty="0">
                <a:solidFill>
                  <a:schemeClr val="accent1">
                    <a:lumMod val="75000"/>
                  </a:schemeClr>
                </a:solidFill>
              </a:rPr>
              <a:t>The belief that individuals have the right to live their lives as they choose, as long as they do not infringe on the rights of others.</a:t>
            </a:r>
          </a:p>
          <a:p>
            <a:pPr>
              <a:spcBef>
                <a:spcPts val="450"/>
              </a:spcBef>
              <a:spcAft>
                <a:spcPts val="450"/>
              </a:spcAft>
            </a:pPr>
            <a:r>
              <a:rPr lang="en-GB" sz="2000" b="1" dirty="0">
                <a:solidFill>
                  <a:schemeClr val="accent1">
                    <a:lumMod val="75000"/>
                  </a:schemeClr>
                </a:solidFill>
              </a:rPr>
              <a:t>Personal Autonomy: </a:t>
            </a:r>
            <a:r>
              <a:rPr lang="en-GB" sz="2000" dirty="0">
                <a:solidFill>
                  <a:schemeClr val="accent1">
                    <a:lumMod val="75000"/>
                  </a:schemeClr>
                </a:solidFill>
              </a:rPr>
              <a:t>Strong support for civil liberties, including freedom of speech, religion, and lifestyle choices.</a:t>
            </a:r>
          </a:p>
          <a:p>
            <a:pPr>
              <a:spcBef>
                <a:spcPts val="450"/>
              </a:spcBef>
              <a:spcAft>
                <a:spcPts val="450"/>
              </a:spcAft>
            </a:pPr>
            <a:r>
              <a:rPr lang="en-GB" sz="2000" b="1" dirty="0">
                <a:solidFill>
                  <a:schemeClr val="accent1">
                    <a:lumMod val="75000"/>
                  </a:schemeClr>
                </a:solidFill>
              </a:rPr>
              <a:t>2. Limited Government</a:t>
            </a:r>
          </a:p>
          <a:p>
            <a:pPr>
              <a:spcBef>
                <a:spcPts val="450"/>
              </a:spcBef>
              <a:spcAft>
                <a:spcPts val="450"/>
              </a:spcAft>
            </a:pPr>
            <a:r>
              <a:rPr lang="en-GB" sz="2000" b="1" dirty="0">
                <a:solidFill>
                  <a:schemeClr val="accent1">
                    <a:lumMod val="75000"/>
                  </a:schemeClr>
                </a:solidFill>
              </a:rPr>
              <a:t>Minimal State: </a:t>
            </a:r>
            <a:r>
              <a:rPr lang="en-GB" sz="2000" dirty="0">
                <a:solidFill>
                  <a:schemeClr val="accent1">
                    <a:lumMod val="75000"/>
                  </a:schemeClr>
                </a:solidFill>
              </a:rPr>
              <a:t>Government should exist only to protect individual rights—primarily through police, courts, and national defence.</a:t>
            </a:r>
          </a:p>
          <a:p>
            <a:pPr>
              <a:spcBef>
                <a:spcPts val="450"/>
              </a:spcBef>
              <a:spcAft>
                <a:spcPts val="450"/>
              </a:spcAft>
            </a:pPr>
            <a:r>
              <a:rPr lang="en-GB" sz="2000" b="1" dirty="0">
                <a:solidFill>
                  <a:schemeClr val="accent1">
                    <a:lumMod val="75000"/>
                  </a:schemeClr>
                </a:solidFill>
              </a:rPr>
              <a:t>Scepticism of Authority: </a:t>
            </a:r>
            <a:r>
              <a:rPr lang="en-GB" sz="2000" dirty="0">
                <a:solidFill>
                  <a:schemeClr val="accent1">
                    <a:lumMod val="75000"/>
                  </a:schemeClr>
                </a:solidFill>
              </a:rPr>
              <a:t>Distrust of centralized power and bureaucratic overreach.</a:t>
            </a:r>
          </a:p>
        </p:txBody>
      </p:sp>
      <p:sp>
        <p:nvSpPr>
          <p:cNvPr id="4" name="TextBox 3">
            <a:extLst>
              <a:ext uri="{FF2B5EF4-FFF2-40B4-BE49-F238E27FC236}">
                <a16:creationId xmlns:a16="http://schemas.microsoft.com/office/drawing/2014/main" id="{18981C90-72C5-669B-1B54-FB8ED537E221}"/>
              </a:ext>
            </a:extLst>
          </p:cNvPr>
          <p:cNvSpPr txBox="1"/>
          <p:nvPr/>
        </p:nvSpPr>
        <p:spPr>
          <a:xfrm>
            <a:off x="6647688" y="5626781"/>
            <a:ext cx="2298798" cy="300082"/>
          </a:xfrm>
          <a:prstGeom prst="rect">
            <a:avLst/>
          </a:prstGeom>
          <a:noFill/>
        </p:spPr>
        <p:txBody>
          <a:bodyPr wrap="square" rtlCol="0">
            <a:spAutoFit/>
          </a:bodyPr>
          <a:lstStyle/>
          <a:p>
            <a:pPr algn="r"/>
            <a:r>
              <a:rPr lang="en-GB" sz="1350" dirty="0">
                <a:solidFill>
                  <a:schemeClr val="accent1">
                    <a:lumMod val="75000"/>
                  </a:schemeClr>
                </a:solidFill>
              </a:rPr>
              <a:t> Based on (Brown </a:t>
            </a:r>
            <a:r>
              <a:rPr lang="en-GB" sz="1350" i="1" dirty="0">
                <a:solidFill>
                  <a:schemeClr val="accent1">
                    <a:lumMod val="75000"/>
                  </a:schemeClr>
                </a:solidFill>
              </a:rPr>
              <a:t>et al, </a:t>
            </a:r>
            <a:r>
              <a:rPr lang="en-GB" sz="1350" dirty="0">
                <a:solidFill>
                  <a:schemeClr val="accent1">
                    <a:lumMod val="75000"/>
                  </a:schemeClr>
                </a:solidFill>
              </a:rPr>
              <a:t>2018)</a:t>
            </a:r>
          </a:p>
        </p:txBody>
      </p:sp>
      <p:sp>
        <p:nvSpPr>
          <p:cNvPr id="5" name="TextBox 4">
            <a:extLst>
              <a:ext uri="{FF2B5EF4-FFF2-40B4-BE49-F238E27FC236}">
                <a16:creationId xmlns:a16="http://schemas.microsoft.com/office/drawing/2014/main" id="{CE05060B-CFBE-29E5-4AAD-0660F9638290}"/>
              </a:ext>
            </a:extLst>
          </p:cNvPr>
          <p:cNvSpPr txBox="1"/>
          <p:nvPr/>
        </p:nvSpPr>
        <p:spPr>
          <a:xfrm>
            <a:off x="2056528" y="5176386"/>
            <a:ext cx="4710266" cy="415498"/>
          </a:xfrm>
          <a:prstGeom prst="rect">
            <a:avLst/>
          </a:prstGeom>
          <a:noFill/>
        </p:spPr>
        <p:txBody>
          <a:bodyPr wrap="square" rtlCol="0">
            <a:spAutoFit/>
          </a:bodyPr>
          <a:lstStyle/>
          <a:p>
            <a:pPr algn="ctr"/>
            <a:r>
              <a:rPr lang="en-GB" sz="2100" i="1" dirty="0">
                <a:solidFill>
                  <a:schemeClr val="accent1">
                    <a:lumMod val="75000"/>
                  </a:schemeClr>
                </a:solidFill>
              </a:rPr>
              <a:t>Any thoughts on these?</a:t>
            </a:r>
          </a:p>
        </p:txBody>
      </p:sp>
      <p:pic>
        <p:nvPicPr>
          <p:cNvPr id="6" name="Picture 5" descr="Icon - Question Mark">
            <a:extLst>
              <a:ext uri="{FF2B5EF4-FFF2-40B4-BE49-F238E27FC236}">
                <a16:creationId xmlns:a16="http://schemas.microsoft.com/office/drawing/2014/main" id="{808B93AC-E38D-3728-3C94-FBBB8DC63534}"/>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6439523" y="5144585"/>
            <a:ext cx="479101" cy="479101"/>
          </a:xfrm>
          <a:prstGeom prst="rect">
            <a:avLst/>
          </a:prstGeom>
        </p:spPr>
      </p:pic>
    </p:spTree>
    <p:extLst>
      <p:ext uri="{BB962C8B-B14F-4D97-AF65-F5344CB8AC3E}">
        <p14:creationId xmlns:p14="http://schemas.microsoft.com/office/powerpoint/2010/main" val="71383208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B40689-F680-2266-0A97-796441165EB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0B0084C-305E-7F21-DC00-E102D8399D95}"/>
              </a:ext>
            </a:extLst>
          </p:cNvPr>
          <p:cNvSpPr>
            <a:spLocks noGrp="1"/>
          </p:cNvSpPr>
          <p:nvPr>
            <p:ph type="title"/>
          </p:nvPr>
        </p:nvSpPr>
        <p:spPr>
          <a:xfrm>
            <a:off x="1331640" y="257208"/>
            <a:ext cx="6172200" cy="475562"/>
          </a:xfrm>
        </p:spPr>
        <p:txBody>
          <a:bodyPr>
            <a:noAutofit/>
          </a:bodyPr>
          <a:lstStyle/>
          <a:p>
            <a:pPr algn="ctr"/>
            <a:r>
              <a:rPr lang="en-GB" b="1" dirty="0">
                <a:solidFill>
                  <a:schemeClr val="accent1">
                    <a:lumMod val="75000"/>
                  </a:schemeClr>
                </a:solidFill>
              </a:rPr>
              <a:t>Libertarianism</a:t>
            </a:r>
          </a:p>
        </p:txBody>
      </p:sp>
      <p:sp>
        <p:nvSpPr>
          <p:cNvPr id="3" name="TextBox 2">
            <a:extLst>
              <a:ext uri="{FF2B5EF4-FFF2-40B4-BE49-F238E27FC236}">
                <a16:creationId xmlns:a16="http://schemas.microsoft.com/office/drawing/2014/main" id="{34A82178-5F2C-1351-9799-36AEDFEB514B}"/>
              </a:ext>
            </a:extLst>
          </p:cNvPr>
          <p:cNvSpPr txBox="1"/>
          <p:nvPr/>
        </p:nvSpPr>
        <p:spPr>
          <a:xfrm>
            <a:off x="187512" y="809805"/>
            <a:ext cx="8758974" cy="3631763"/>
          </a:xfrm>
          <a:prstGeom prst="rect">
            <a:avLst/>
          </a:prstGeom>
          <a:noFill/>
        </p:spPr>
        <p:txBody>
          <a:bodyPr wrap="square" rtlCol="0">
            <a:spAutoFit/>
          </a:bodyPr>
          <a:lstStyle/>
          <a:p>
            <a:pPr>
              <a:spcBef>
                <a:spcPts val="450"/>
              </a:spcBef>
              <a:spcAft>
                <a:spcPts val="450"/>
              </a:spcAft>
            </a:pPr>
            <a:r>
              <a:rPr lang="en-GB" sz="2000" b="1" dirty="0">
                <a:solidFill>
                  <a:schemeClr val="accent1">
                    <a:lumMod val="75000"/>
                  </a:schemeClr>
                </a:solidFill>
              </a:rPr>
              <a:t>Features of libertarianism include;</a:t>
            </a:r>
          </a:p>
          <a:p>
            <a:pPr>
              <a:spcBef>
                <a:spcPts val="450"/>
              </a:spcBef>
              <a:spcAft>
                <a:spcPts val="450"/>
              </a:spcAft>
            </a:pPr>
            <a:r>
              <a:rPr lang="en-GB" sz="2000" b="1" dirty="0">
                <a:solidFill>
                  <a:schemeClr val="accent1">
                    <a:lumMod val="75000"/>
                  </a:schemeClr>
                </a:solidFill>
              </a:rPr>
              <a:t>3. Free Markets</a:t>
            </a:r>
          </a:p>
          <a:p>
            <a:pPr>
              <a:spcBef>
                <a:spcPts val="450"/>
              </a:spcBef>
              <a:spcAft>
                <a:spcPts val="450"/>
              </a:spcAft>
            </a:pPr>
            <a:r>
              <a:rPr lang="en-GB" sz="2000" b="1" dirty="0">
                <a:solidFill>
                  <a:schemeClr val="accent1">
                    <a:lumMod val="75000"/>
                  </a:schemeClr>
                </a:solidFill>
              </a:rPr>
              <a:t>Economic Freedom: </a:t>
            </a:r>
            <a:r>
              <a:rPr lang="en-GB" sz="2000" dirty="0">
                <a:solidFill>
                  <a:schemeClr val="accent1">
                    <a:lumMod val="75000"/>
                  </a:schemeClr>
                </a:solidFill>
              </a:rPr>
              <a:t>Strong support for capitalism, voluntary exchange, and minimal regulation.</a:t>
            </a:r>
          </a:p>
          <a:p>
            <a:pPr>
              <a:spcBef>
                <a:spcPts val="450"/>
              </a:spcBef>
              <a:spcAft>
                <a:spcPts val="450"/>
              </a:spcAft>
            </a:pPr>
            <a:r>
              <a:rPr lang="en-GB" sz="2000" b="1" dirty="0">
                <a:solidFill>
                  <a:schemeClr val="accent1">
                    <a:lumMod val="75000"/>
                  </a:schemeClr>
                </a:solidFill>
              </a:rPr>
              <a:t>Private Property: </a:t>
            </a:r>
            <a:r>
              <a:rPr lang="en-GB" sz="2000" dirty="0">
                <a:solidFill>
                  <a:schemeClr val="accent1">
                    <a:lumMod val="75000"/>
                  </a:schemeClr>
                </a:solidFill>
              </a:rPr>
              <a:t>Emphasis on the sanctity of private ownership and contracts.</a:t>
            </a:r>
          </a:p>
          <a:p>
            <a:pPr>
              <a:spcBef>
                <a:spcPts val="450"/>
              </a:spcBef>
              <a:spcAft>
                <a:spcPts val="450"/>
              </a:spcAft>
            </a:pPr>
            <a:r>
              <a:rPr lang="en-GB" sz="2000" b="1" dirty="0">
                <a:solidFill>
                  <a:schemeClr val="accent1">
                    <a:lumMod val="75000"/>
                  </a:schemeClr>
                </a:solidFill>
              </a:rPr>
              <a:t>4. Non-Aggression Principle (NAP)</a:t>
            </a:r>
          </a:p>
          <a:p>
            <a:pPr>
              <a:spcBef>
                <a:spcPts val="450"/>
              </a:spcBef>
              <a:spcAft>
                <a:spcPts val="450"/>
              </a:spcAft>
            </a:pPr>
            <a:r>
              <a:rPr lang="en-GB" sz="2000" b="1" dirty="0">
                <a:solidFill>
                  <a:schemeClr val="accent1">
                    <a:lumMod val="75000"/>
                  </a:schemeClr>
                </a:solidFill>
              </a:rPr>
              <a:t>Moral Foundation: </a:t>
            </a:r>
            <a:r>
              <a:rPr lang="en-GB" sz="2000" dirty="0">
                <a:solidFill>
                  <a:schemeClr val="accent1">
                    <a:lumMod val="75000"/>
                  </a:schemeClr>
                </a:solidFill>
              </a:rPr>
              <a:t>The belief that aggression (initiating force or coercion) against others is inherently wrong.</a:t>
            </a:r>
          </a:p>
          <a:p>
            <a:pPr>
              <a:spcBef>
                <a:spcPts val="450"/>
              </a:spcBef>
              <a:spcAft>
                <a:spcPts val="450"/>
              </a:spcAft>
            </a:pPr>
            <a:r>
              <a:rPr lang="en-GB" sz="2000" b="1" dirty="0">
                <a:solidFill>
                  <a:schemeClr val="accent1">
                    <a:lumMod val="75000"/>
                  </a:schemeClr>
                </a:solidFill>
              </a:rPr>
              <a:t>Peaceful Interaction: </a:t>
            </a:r>
            <a:r>
              <a:rPr lang="en-GB" sz="2000" dirty="0">
                <a:solidFill>
                  <a:schemeClr val="accent1">
                    <a:lumMod val="75000"/>
                  </a:schemeClr>
                </a:solidFill>
              </a:rPr>
              <a:t>All human interactions should be voluntary and consensual.</a:t>
            </a:r>
          </a:p>
        </p:txBody>
      </p:sp>
      <p:sp>
        <p:nvSpPr>
          <p:cNvPr id="4" name="TextBox 3">
            <a:extLst>
              <a:ext uri="{FF2B5EF4-FFF2-40B4-BE49-F238E27FC236}">
                <a16:creationId xmlns:a16="http://schemas.microsoft.com/office/drawing/2014/main" id="{26940AE6-B494-6F33-CE19-DCD60F59EB3A}"/>
              </a:ext>
            </a:extLst>
          </p:cNvPr>
          <p:cNvSpPr txBox="1"/>
          <p:nvPr/>
        </p:nvSpPr>
        <p:spPr>
          <a:xfrm>
            <a:off x="6647688" y="5626781"/>
            <a:ext cx="2298798" cy="300082"/>
          </a:xfrm>
          <a:prstGeom prst="rect">
            <a:avLst/>
          </a:prstGeom>
          <a:noFill/>
        </p:spPr>
        <p:txBody>
          <a:bodyPr wrap="square" rtlCol="0">
            <a:spAutoFit/>
          </a:bodyPr>
          <a:lstStyle/>
          <a:p>
            <a:pPr algn="r"/>
            <a:r>
              <a:rPr lang="en-GB" sz="1350" dirty="0">
                <a:solidFill>
                  <a:schemeClr val="accent1">
                    <a:lumMod val="75000"/>
                  </a:schemeClr>
                </a:solidFill>
              </a:rPr>
              <a:t> Based on (Brown </a:t>
            </a:r>
            <a:r>
              <a:rPr lang="en-GB" sz="1350" i="1" dirty="0">
                <a:solidFill>
                  <a:schemeClr val="accent1">
                    <a:lumMod val="75000"/>
                  </a:schemeClr>
                </a:solidFill>
              </a:rPr>
              <a:t>et al, </a:t>
            </a:r>
            <a:r>
              <a:rPr lang="en-GB" sz="1350" dirty="0">
                <a:solidFill>
                  <a:schemeClr val="accent1">
                    <a:lumMod val="75000"/>
                  </a:schemeClr>
                </a:solidFill>
              </a:rPr>
              <a:t>2018)</a:t>
            </a:r>
          </a:p>
        </p:txBody>
      </p:sp>
      <p:sp>
        <p:nvSpPr>
          <p:cNvPr id="5" name="TextBox 4">
            <a:extLst>
              <a:ext uri="{FF2B5EF4-FFF2-40B4-BE49-F238E27FC236}">
                <a16:creationId xmlns:a16="http://schemas.microsoft.com/office/drawing/2014/main" id="{3D7CB4EC-EC78-2A88-3D00-9B91CB742846}"/>
              </a:ext>
            </a:extLst>
          </p:cNvPr>
          <p:cNvSpPr txBox="1"/>
          <p:nvPr/>
        </p:nvSpPr>
        <p:spPr>
          <a:xfrm>
            <a:off x="1178470" y="5187927"/>
            <a:ext cx="5238582" cy="415498"/>
          </a:xfrm>
          <a:prstGeom prst="rect">
            <a:avLst/>
          </a:prstGeom>
          <a:noFill/>
        </p:spPr>
        <p:txBody>
          <a:bodyPr wrap="square" rtlCol="0">
            <a:spAutoFit/>
          </a:bodyPr>
          <a:lstStyle/>
          <a:p>
            <a:pPr algn="ctr"/>
            <a:r>
              <a:rPr lang="en-GB" sz="2100" i="1" dirty="0">
                <a:solidFill>
                  <a:schemeClr val="accent1">
                    <a:lumMod val="75000"/>
                  </a:schemeClr>
                </a:solidFill>
              </a:rPr>
              <a:t>Any thoughts on these?</a:t>
            </a:r>
          </a:p>
        </p:txBody>
      </p:sp>
      <p:pic>
        <p:nvPicPr>
          <p:cNvPr id="6" name="Picture 5" descr="Icon - Question Mark">
            <a:extLst>
              <a:ext uri="{FF2B5EF4-FFF2-40B4-BE49-F238E27FC236}">
                <a16:creationId xmlns:a16="http://schemas.microsoft.com/office/drawing/2014/main" id="{E119E282-CBF1-822F-E627-93445AF1A2BC}"/>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6439523" y="5144585"/>
            <a:ext cx="479101" cy="479101"/>
          </a:xfrm>
          <a:prstGeom prst="rect">
            <a:avLst/>
          </a:prstGeom>
        </p:spPr>
      </p:pic>
    </p:spTree>
    <p:extLst>
      <p:ext uri="{BB962C8B-B14F-4D97-AF65-F5344CB8AC3E}">
        <p14:creationId xmlns:p14="http://schemas.microsoft.com/office/powerpoint/2010/main" val="299899939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525062-0BC2-E293-4E07-69B26ECF669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1CB8E1E-16FA-FBA4-5D69-11F0649FEEEF}"/>
              </a:ext>
            </a:extLst>
          </p:cNvPr>
          <p:cNvSpPr>
            <a:spLocks noGrp="1"/>
          </p:cNvSpPr>
          <p:nvPr>
            <p:ph type="title"/>
          </p:nvPr>
        </p:nvSpPr>
        <p:spPr>
          <a:xfrm>
            <a:off x="1331640" y="257208"/>
            <a:ext cx="6172200" cy="475562"/>
          </a:xfrm>
        </p:spPr>
        <p:txBody>
          <a:bodyPr>
            <a:noAutofit/>
          </a:bodyPr>
          <a:lstStyle/>
          <a:p>
            <a:pPr algn="ctr"/>
            <a:r>
              <a:rPr lang="en-GB" b="1" dirty="0">
                <a:solidFill>
                  <a:schemeClr val="accent1">
                    <a:lumMod val="75000"/>
                  </a:schemeClr>
                </a:solidFill>
              </a:rPr>
              <a:t>Libertarianism</a:t>
            </a:r>
          </a:p>
        </p:txBody>
      </p:sp>
      <p:sp>
        <p:nvSpPr>
          <p:cNvPr id="3" name="TextBox 2">
            <a:extLst>
              <a:ext uri="{FF2B5EF4-FFF2-40B4-BE49-F238E27FC236}">
                <a16:creationId xmlns:a16="http://schemas.microsoft.com/office/drawing/2014/main" id="{516F00C3-855B-D5D3-33F4-5080454A2ACE}"/>
              </a:ext>
            </a:extLst>
          </p:cNvPr>
          <p:cNvSpPr txBox="1"/>
          <p:nvPr/>
        </p:nvSpPr>
        <p:spPr>
          <a:xfrm>
            <a:off x="251520" y="782305"/>
            <a:ext cx="8791896" cy="3939540"/>
          </a:xfrm>
          <a:prstGeom prst="rect">
            <a:avLst/>
          </a:prstGeom>
          <a:noFill/>
        </p:spPr>
        <p:txBody>
          <a:bodyPr wrap="square" rtlCol="0">
            <a:spAutoFit/>
          </a:bodyPr>
          <a:lstStyle/>
          <a:p>
            <a:pPr>
              <a:spcBef>
                <a:spcPts val="450"/>
              </a:spcBef>
              <a:spcAft>
                <a:spcPts val="450"/>
              </a:spcAft>
            </a:pPr>
            <a:r>
              <a:rPr lang="en-GB" sz="2000" b="1" dirty="0">
                <a:solidFill>
                  <a:schemeClr val="accent1">
                    <a:lumMod val="75000"/>
                  </a:schemeClr>
                </a:solidFill>
              </a:rPr>
              <a:t>Features of libertarianism include;</a:t>
            </a:r>
          </a:p>
          <a:p>
            <a:pPr>
              <a:spcBef>
                <a:spcPts val="450"/>
              </a:spcBef>
              <a:spcAft>
                <a:spcPts val="450"/>
              </a:spcAft>
            </a:pPr>
            <a:r>
              <a:rPr lang="en-GB" sz="2000" b="1" dirty="0">
                <a:solidFill>
                  <a:schemeClr val="accent1">
                    <a:lumMod val="75000"/>
                  </a:schemeClr>
                </a:solidFill>
              </a:rPr>
              <a:t>5. Personal Responsibility</a:t>
            </a:r>
          </a:p>
          <a:p>
            <a:pPr>
              <a:spcBef>
                <a:spcPts val="450"/>
              </a:spcBef>
              <a:spcAft>
                <a:spcPts val="450"/>
              </a:spcAft>
            </a:pPr>
            <a:r>
              <a:rPr lang="en-GB" sz="2000" b="1" dirty="0">
                <a:solidFill>
                  <a:schemeClr val="accent1">
                    <a:lumMod val="75000"/>
                  </a:schemeClr>
                </a:solidFill>
              </a:rPr>
              <a:t>Self-Reliance: </a:t>
            </a:r>
            <a:r>
              <a:rPr lang="en-GB" sz="2000" dirty="0">
                <a:solidFill>
                  <a:schemeClr val="accent1">
                    <a:lumMod val="75000"/>
                  </a:schemeClr>
                </a:solidFill>
              </a:rPr>
              <a:t>Individuals are responsible for their own actions and well-being.</a:t>
            </a:r>
          </a:p>
          <a:p>
            <a:pPr>
              <a:spcBef>
                <a:spcPts val="450"/>
              </a:spcBef>
              <a:spcAft>
                <a:spcPts val="450"/>
              </a:spcAft>
            </a:pPr>
            <a:r>
              <a:rPr lang="en-GB" sz="2000" b="1" dirty="0">
                <a:solidFill>
                  <a:schemeClr val="accent1">
                    <a:lumMod val="75000"/>
                  </a:schemeClr>
                </a:solidFill>
              </a:rPr>
              <a:t>Opposition to the Welfare State: </a:t>
            </a:r>
            <a:r>
              <a:rPr lang="en-GB" sz="2000" dirty="0">
                <a:solidFill>
                  <a:schemeClr val="accent1">
                    <a:lumMod val="75000"/>
                  </a:schemeClr>
                </a:solidFill>
              </a:rPr>
              <a:t>Preference for private charity and community support over government welfare programs.</a:t>
            </a:r>
          </a:p>
          <a:p>
            <a:pPr>
              <a:spcBef>
                <a:spcPts val="450"/>
              </a:spcBef>
              <a:spcAft>
                <a:spcPts val="450"/>
              </a:spcAft>
            </a:pPr>
            <a:r>
              <a:rPr lang="en-GB" sz="2000" b="1" dirty="0">
                <a:solidFill>
                  <a:schemeClr val="accent1">
                    <a:lumMod val="75000"/>
                  </a:schemeClr>
                </a:solidFill>
              </a:rPr>
              <a:t>6. Decentralization</a:t>
            </a:r>
          </a:p>
          <a:p>
            <a:pPr>
              <a:spcBef>
                <a:spcPts val="450"/>
              </a:spcBef>
              <a:spcAft>
                <a:spcPts val="450"/>
              </a:spcAft>
            </a:pPr>
            <a:r>
              <a:rPr lang="en-GB" sz="2000" b="1" dirty="0">
                <a:solidFill>
                  <a:schemeClr val="accent1">
                    <a:lumMod val="75000"/>
                  </a:schemeClr>
                </a:solidFill>
              </a:rPr>
              <a:t>Local Governance: </a:t>
            </a:r>
            <a:r>
              <a:rPr lang="en-GB" sz="2000" dirty="0">
                <a:solidFill>
                  <a:schemeClr val="accent1">
                    <a:lumMod val="75000"/>
                  </a:schemeClr>
                </a:solidFill>
              </a:rPr>
              <a:t>Preference for decisions to be made at the most local level possible.</a:t>
            </a:r>
          </a:p>
          <a:p>
            <a:pPr>
              <a:spcBef>
                <a:spcPts val="450"/>
              </a:spcBef>
              <a:spcAft>
                <a:spcPts val="450"/>
              </a:spcAft>
            </a:pPr>
            <a:r>
              <a:rPr lang="en-GB" sz="2000" b="1" dirty="0">
                <a:solidFill>
                  <a:schemeClr val="accent1">
                    <a:lumMod val="75000"/>
                  </a:schemeClr>
                </a:solidFill>
              </a:rPr>
              <a:t>Voluntary Associations: </a:t>
            </a:r>
            <a:r>
              <a:rPr lang="en-GB" sz="2000" dirty="0">
                <a:solidFill>
                  <a:schemeClr val="accent1">
                    <a:lumMod val="75000"/>
                  </a:schemeClr>
                </a:solidFill>
              </a:rPr>
              <a:t>Support for communities and organizations formed by mutual consent.</a:t>
            </a:r>
          </a:p>
        </p:txBody>
      </p:sp>
      <p:sp>
        <p:nvSpPr>
          <p:cNvPr id="4" name="TextBox 3">
            <a:extLst>
              <a:ext uri="{FF2B5EF4-FFF2-40B4-BE49-F238E27FC236}">
                <a16:creationId xmlns:a16="http://schemas.microsoft.com/office/drawing/2014/main" id="{BC64E4B0-A0AD-CE4D-A87A-2B9932E53E7D}"/>
              </a:ext>
            </a:extLst>
          </p:cNvPr>
          <p:cNvSpPr txBox="1"/>
          <p:nvPr/>
        </p:nvSpPr>
        <p:spPr>
          <a:xfrm>
            <a:off x="6647688" y="5626781"/>
            <a:ext cx="2298798" cy="300082"/>
          </a:xfrm>
          <a:prstGeom prst="rect">
            <a:avLst/>
          </a:prstGeom>
          <a:noFill/>
        </p:spPr>
        <p:txBody>
          <a:bodyPr wrap="square" rtlCol="0">
            <a:spAutoFit/>
          </a:bodyPr>
          <a:lstStyle/>
          <a:p>
            <a:pPr algn="r"/>
            <a:r>
              <a:rPr lang="en-GB" sz="1350" dirty="0">
                <a:solidFill>
                  <a:schemeClr val="accent1">
                    <a:lumMod val="75000"/>
                  </a:schemeClr>
                </a:solidFill>
              </a:rPr>
              <a:t> Based on (Brown </a:t>
            </a:r>
            <a:r>
              <a:rPr lang="en-GB" sz="1350" i="1" dirty="0">
                <a:solidFill>
                  <a:schemeClr val="accent1">
                    <a:lumMod val="75000"/>
                  </a:schemeClr>
                </a:solidFill>
              </a:rPr>
              <a:t>et al, </a:t>
            </a:r>
            <a:r>
              <a:rPr lang="en-GB" sz="1350" dirty="0">
                <a:solidFill>
                  <a:schemeClr val="accent1">
                    <a:lumMod val="75000"/>
                  </a:schemeClr>
                </a:solidFill>
              </a:rPr>
              <a:t>2018)</a:t>
            </a:r>
          </a:p>
        </p:txBody>
      </p:sp>
      <p:sp>
        <p:nvSpPr>
          <p:cNvPr id="5" name="TextBox 4">
            <a:extLst>
              <a:ext uri="{FF2B5EF4-FFF2-40B4-BE49-F238E27FC236}">
                <a16:creationId xmlns:a16="http://schemas.microsoft.com/office/drawing/2014/main" id="{FE3D2AE7-1FC7-6CC6-6D74-2DA7226FDEB6}"/>
              </a:ext>
            </a:extLst>
          </p:cNvPr>
          <p:cNvSpPr txBox="1"/>
          <p:nvPr/>
        </p:nvSpPr>
        <p:spPr>
          <a:xfrm>
            <a:off x="1952709" y="5200350"/>
            <a:ext cx="5238582" cy="415498"/>
          </a:xfrm>
          <a:prstGeom prst="rect">
            <a:avLst/>
          </a:prstGeom>
          <a:noFill/>
        </p:spPr>
        <p:txBody>
          <a:bodyPr wrap="square" rtlCol="0">
            <a:spAutoFit/>
          </a:bodyPr>
          <a:lstStyle/>
          <a:p>
            <a:pPr algn="ctr"/>
            <a:r>
              <a:rPr lang="en-GB" sz="2100" i="1" dirty="0">
                <a:solidFill>
                  <a:schemeClr val="accent1">
                    <a:lumMod val="75000"/>
                  </a:schemeClr>
                </a:solidFill>
              </a:rPr>
              <a:t>Any thoughts on these?</a:t>
            </a:r>
          </a:p>
        </p:txBody>
      </p:sp>
      <p:pic>
        <p:nvPicPr>
          <p:cNvPr id="6" name="Picture 5" descr="Icon - Question Mark">
            <a:extLst>
              <a:ext uri="{FF2B5EF4-FFF2-40B4-BE49-F238E27FC236}">
                <a16:creationId xmlns:a16="http://schemas.microsoft.com/office/drawing/2014/main" id="{15461857-9805-0CDC-2CED-F751FC242AF1}"/>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6439523" y="5144585"/>
            <a:ext cx="479101" cy="479101"/>
          </a:xfrm>
          <a:prstGeom prst="rect">
            <a:avLst/>
          </a:prstGeom>
        </p:spPr>
      </p:pic>
    </p:spTree>
    <p:extLst>
      <p:ext uri="{BB962C8B-B14F-4D97-AF65-F5344CB8AC3E}">
        <p14:creationId xmlns:p14="http://schemas.microsoft.com/office/powerpoint/2010/main" val="285331718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58897" y="238920"/>
            <a:ext cx="6172200" cy="475562"/>
          </a:xfrm>
        </p:spPr>
        <p:txBody>
          <a:bodyPr>
            <a:noAutofit/>
          </a:bodyPr>
          <a:lstStyle/>
          <a:p>
            <a:pPr algn="ctr"/>
            <a:r>
              <a:rPr lang="en-GB" sz="4000" b="1" dirty="0">
                <a:solidFill>
                  <a:schemeClr val="accent1">
                    <a:lumMod val="75000"/>
                  </a:schemeClr>
                </a:solidFill>
              </a:rPr>
              <a:t>Our Own Political Positioning</a:t>
            </a:r>
          </a:p>
        </p:txBody>
      </p:sp>
      <p:sp>
        <p:nvSpPr>
          <p:cNvPr id="3" name="TextBox 2"/>
          <p:cNvSpPr txBox="1"/>
          <p:nvPr/>
        </p:nvSpPr>
        <p:spPr>
          <a:xfrm>
            <a:off x="102642" y="884188"/>
            <a:ext cx="8739606" cy="3062377"/>
          </a:xfrm>
          <a:prstGeom prst="rect">
            <a:avLst/>
          </a:prstGeom>
          <a:noFill/>
        </p:spPr>
        <p:txBody>
          <a:bodyPr wrap="square" rtlCol="0">
            <a:spAutoFit/>
          </a:bodyPr>
          <a:lstStyle/>
          <a:p>
            <a:pPr marL="257175" indent="-257175">
              <a:spcBef>
                <a:spcPts val="450"/>
              </a:spcBef>
              <a:spcAft>
                <a:spcPts val="450"/>
              </a:spcAft>
              <a:buFont typeface="Arial" panose="020B0604020202020204" pitchFamily="34" charset="0"/>
              <a:buChar char="•"/>
            </a:pPr>
            <a:r>
              <a:rPr lang="en-GB" sz="2100" dirty="0">
                <a:solidFill>
                  <a:schemeClr val="accent1">
                    <a:lumMod val="75000"/>
                  </a:schemeClr>
                </a:solidFill>
              </a:rPr>
              <a:t>The concepts of </a:t>
            </a:r>
            <a:r>
              <a:rPr lang="en-GB" sz="2100" b="1" dirty="0">
                <a:solidFill>
                  <a:schemeClr val="accent1">
                    <a:lumMod val="75000"/>
                  </a:schemeClr>
                </a:solidFill>
              </a:rPr>
              <a:t>right</a:t>
            </a:r>
            <a:r>
              <a:rPr lang="en-GB" sz="2100" dirty="0">
                <a:solidFill>
                  <a:schemeClr val="accent1">
                    <a:lumMod val="75000"/>
                  </a:schemeClr>
                </a:solidFill>
              </a:rPr>
              <a:t> / </a:t>
            </a:r>
            <a:r>
              <a:rPr lang="en-GB" sz="2100" b="1" dirty="0">
                <a:solidFill>
                  <a:schemeClr val="accent1">
                    <a:lumMod val="75000"/>
                  </a:schemeClr>
                </a:solidFill>
              </a:rPr>
              <a:t>left</a:t>
            </a:r>
            <a:r>
              <a:rPr lang="en-GB" sz="2100" dirty="0">
                <a:solidFill>
                  <a:schemeClr val="accent1">
                    <a:lumMod val="75000"/>
                  </a:schemeClr>
                </a:solidFill>
              </a:rPr>
              <a:t> and </a:t>
            </a:r>
            <a:r>
              <a:rPr lang="en-GB" sz="2100" b="1" dirty="0">
                <a:solidFill>
                  <a:schemeClr val="accent1">
                    <a:lumMod val="75000"/>
                  </a:schemeClr>
                </a:solidFill>
              </a:rPr>
              <a:t>authoritarian</a:t>
            </a:r>
            <a:r>
              <a:rPr lang="en-GB" sz="2100" dirty="0">
                <a:solidFill>
                  <a:schemeClr val="accent1">
                    <a:lumMod val="75000"/>
                  </a:schemeClr>
                </a:solidFill>
              </a:rPr>
              <a:t> / </a:t>
            </a:r>
            <a:r>
              <a:rPr lang="en-GB" sz="2100" b="1" dirty="0">
                <a:solidFill>
                  <a:schemeClr val="accent1">
                    <a:lumMod val="75000"/>
                  </a:schemeClr>
                </a:solidFill>
              </a:rPr>
              <a:t>libertarian</a:t>
            </a:r>
            <a:r>
              <a:rPr lang="en-GB" sz="2100" dirty="0">
                <a:solidFill>
                  <a:schemeClr val="accent1">
                    <a:lumMod val="75000"/>
                  </a:schemeClr>
                </a:solidFill>
              </a:rPr>
              <a:t> can allow us to create a schematic representation of where different politicians, parties and people sit in relation to each other</a:t>
            </a:r>
          </a:p>
          <a:p>
            <a:pPr marL="257175" indent="-257175">
              <a:spcBef>
                <a:spcPts val="450"/>
              </a:spcBef>
              <a:spcAft>
                <a:spcPts val="450"/>
              </a:spcAft>
              <a:buFont typeface="Arial" panose="020B0604020202020204" pitchFamily="34" charset="0"/>
              <a:buChar char="•"/>
            </a:pPr>
            <a:r>
              <a:rPr lang="en-GB" sz="2100" dirty="0">
                <a:solidFill>
                  <a:schemeClr val="accent1">
                    <a:lumMod val="75000"/>
                  </a:schemeClr>
                </a:solidFill>
              </a:rPr>
              <a:t>Political stances are often a complex combination of these four concepts and, as we have seen, they are a result of our norms and values</a:t>
            </a:r>
          </a:p>
          <a:p>
            <a:pPr marL="257175" indent="-257175">
              <a:spcBef>
                <a:spcPts val="450"/>
              </a:spcBef>
              <a:spcAft>
                <a:spcPts val="450"/>
              </a:spcAft>
              <a:buFont typeface="Arial" panose="020B0604020202020204" pitchFamily="34" charset="0"/>
              <a:buChar char="•"/>
            </a:pPr>
            <a:r>
              <a:rPr lang="en-GB" sz="2100" dirty="0">
                <a:solidFill>
                  <a:schemeClr val="accent1">
                    <a:lumMod val="75000"/>
                  </a:schemeClr>
                </a:solidFill>
              </a:rPr>
              <a:t>This idea has been used by a website called ‘The Political Compass’</a:t>
            </a:r>
          </a:p>
          <a:p>
            <a:pPr marL="257175" indent="-257175">
              <a:spcBef>
                <a:spcPts val="450"/>
              </a:spcBef>
              <a:spcAft>
                <a:spcPts val="450"/>
              </a:spcAft>
              <a:buFont typeface="Arial" panose="020B0604020202020204" pitchFamily="34" charset="0"/>
              <a:buChar char="•"/>
            </a:pPr>
            <a:r>
              <a:rPr lang="en-GB" sz="2100" dirty="0">
                <a:solidFill>
                  <a:schemeClr val="accent1">
                    <a:lumMod val="75000"/>
                  </a:schemeClr>
                </a:solidFill>
              </a:rPr>
              <a:t>Although not a formal research tool it does allow us to evaluate and reflect on our own political positioning</a:t>
            </a:r>
          </a:p>
        </p:txBody>
      </p:sp>
      <p:sp>
        <p:nvSpPr>
          <p:cNvPr id="5" name="TextBox 4"/>
          <p:cNvSpPr txBox="1"/>
          <p:nvPr/>
        </p:nvSpPr>
        <p:spPr>
          <a:xfrm>
            <a:off x="1547664" y="4050549"/>
            <a:ext cx="6210690" cy="646331"/>
          </a:xfrm>
          <a:prstGeom prst="rect">
            <a:avLst/>
          </a:prstGeom>
          <a:noFill/>
        </p:spPr>
        <p:txBody>
          <a:bodyPr wrap="square" rtlCol="0">
            <a:spAutoFit/>
          </a:bodyPr>
          <a:lstStyle/>
          <a:p>
            <a:pPr algn="ctr"/>
            <a:r>
              <a:rPr lang="en-GB" sz="1800" i="1" dirty="0">
                <a:solidFill>
                  <a:schemeClr val="accent1">
                    <a:lumMod val="75000"/>
                  </a:schemeClr>
                </a:solidFill>
              </a:rPr>
              <a:t>In preparation for future discussions please follow the link below and ‘Take the Test’.</a:t>
            </a:r>
          </a:p>
        </p:txBody>
      </p:sp>
      <p:pic>
        <p:nvPicPr>
          <p:cNvPr id="6" name="Picture 5" descr="Icon - Guided Study Activity available on Moodle"/>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2304288" y="4722004"/>
            <a:ext cx="508283" cy="508283"/>
          </a:xfrm>
          <a:prstGeom prst="rect">
            <a:avLst/>
          </a:prstGeom>
        </p:spPr>
      </p:pic>
      <p:sp>
        <p:nvSpPr>
          <p:cNvPr id="7" name="TextBox 6"/>
          <p:cNvSpPr txBox="1"/>
          <p:nvPr/>
        </p:nvSpPr>
        <p:spPr>
          <a:xfrm>
            <a:off x="2816082" y="4806869"/>
            <a:ext cx="5212350" cy="338554"/>
          </a:xfrm>
          <a:prstGeom prst="rect">
            <a:avLst/>
          </a:prstGeom>
          <a:noFill/>
        </p:spPr>
        <p:txBody>
          <a:bodyPr wrap="square" rtlCol="0">
            <a:spAutoFit/>
          </a:bodyPr>
          <a:lstStyle/>
          <a:p>
            <a:r>
              <a:rPr lang="en-GB" sz="1600" dirty="0">
                <a:solidFill>
                  <a:schemeClr val="accent1">
                    <a:lumMod val="75000"/>
                  </a:schemeClr>
                </a:solidFill>
              </a:rPr>
              <a:t>Guided Study: Reflecting on our own political positioning</a:t>
            </a:r>
          </a:p>
        </p:txBody>
      </p:sp>
      <p:pic>
        <p:nvPicPr>
          <p:cNvPr id="9" name="Picture 8" descr="Icon - Internet link to the Political Compass website">
            <a:hlinkClick r:id="rId3"/>
            <a:extLst>
              <a:ext uri="{FF2B5EF4-FFF2-40B4-BE49-F238E27FC236}">
                <a16:creationId xmlns:a16="http://schemas.microsoft.com/office/drawing/2014/main" id="{C983AF8C-F725-6E7F-885C-7ED98616DE9C}"/>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4257168" y="5322937"/>
            <a:ext cx="629664" cy="629664"/>
          </a:xfrm>
          <a:prstGeom prst="rect">
            <a:avLst/>
          </a:prstGeom>
        </p:spPr>
      </p:pic>
    </p:spTree>
    <p:extLst>
      <p:ext uri="{BB962C8B-B14F-4D97-AF65-F5344CB8AC3E}">
        <p14:creationId xmlns:p14="http://schemas.microsoft.com/office/powerpoint/2010/main" val="241090574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1431894" y="167116"/>
            <a:ext cx="6172200" cy="583574"/>
          </a:xfrm>
          <a:prstGeom prst="rect">
            <a:avLst/>
          </a:prstGeom>
        </p:spPr>
        <p:txBody>
          <a:bodyP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4000" b="1" dirty="0"/>
              <a:t>Further Reading</a:t>
            </a:r>
          </a:p>
        </p:txBody>
      </p:sp>
      <p:sp>
        <p:nvSpPr>
          <p:cNvPr id="8" name="TextBox 7">
            <a:extLst>
              <a:ext uri="{FF2B5EF4-FFF2-40B4-BE49-F238E27FC236}">
                <a16:creationId xmlns:a16="http://schemas.microsoft.com/office/drawing/2014/main" id="{1B9550E6-C6E4-A1ED-BD31-4B70402BDC60}"/>
              </a:ext>
            </a:extLst>
          </p:cNvPr>
          <p:cNvSpPr txBox="1"/>
          <p:nvPr/>
        </p:nvSpPr>
        <p:spPr>
          <a:xfrm>
            <a:off x="359532" y="1160455"/>
            <a:ext cx="8424936" cy="3077766"/>
          </a:xfrm>
          <a:prstGeom prst="rect">
            <a:avLst/>
          </a:prstGeom>
          <a:noFill/>
        </p:spPr>
        <p:txBody>
          <a:bodyPr wrap="square" rtlCol="0">
            <a:spAutoFit/>
          </a:bodyPr>
          <a:lstStyle/>
          <a:p>
            <a:pPr>
              <a:spcBef>
                <a:spcPts val="450"/>
              </a:spcBef>
              <a:spcAft>
                <a:spcPts val="450"/>
              </a:spcAft>
            </a:pPr>
            <a:r>
              <a:rPr lang="en-GB" sz="1600" dirty="0"/>
              <a:t>Hinton, T (2015) </a:t>
            </a:r>
            <a:r>
              <a:rPr lang="en-GB" sz="1600" i="1" dirty="0"/>
              <a:t>The Original Position</a:t>
            </a:r>
            <a:r>
              <a:rPr lang="en-GB" sz="1600" dirty="0"/>
              <a:t>. Cambridge, UK: Cambridge University Press.</a:t>
            </a:r>
          </a:p>
          <a:p>
            <a:pPr>
              <a:spcBef>
                <a:spcPts val="450"/>
              </a:spcBef>
              <a:spcAft>
                <a:spcPts val="450"/>
              </a:spcAft>
            </a:pPr>
            <a:r>
              <a:rPr lang="en-GB" sz="1600" dirty="0"/>
              <a:t>McCormick, J (2016) </a:t>
            </a:r>
            <a:r>
              <a:rPr lang="en-GB" sz="1600" i="1" dirty="0"/>
              <a:t>Why Europe Matters For Britain, ‘The Case for Remaining</a:t>
            </a:r>
            <a:r>
              <a:rPr lang="en-GB" sz="1600" dirty="0"/>
              <a:t>’, London, UK: Palgrave McMillan. </a:t>
            </a:r>
          </a:p>
          <a:p>
            <a:pPr>
              <a:spcBef>
                <a:spcPts val="450"/>
              </a:spcBef>
              <a:spcAft>
                <a:spcPts val="450"/>
              </a:spcAft>
            </a:pPr>
            <a:r>
              <a:rPr lang="en-GB" sz="1600" dirty="0"/>
              <a:t>Morphet, J (2014) </a:t>
            </a:r>
            <a:r>
              <a:rPr lang="en-GB" sz="1600" i="1" dirty="0"/>
              <a:t>How Europe Shapes British Public Policy</a:t>
            </a:r>
            <a:r>
              <a:rPr lang="en-GB" sz="1600" dirty="0"/>
              <a:t>. Bristol, UK: Policy Press.  </a:t>
            </a:r>
          </a:p>
          <a:p>
            <a:pPr>
              <a:spcBef>
                <a:spcPts val="450"/>
              </a:spcBef>
              <a:spcAft>
                <a:spcPts val="450"/>
              </a:spcAft>
            </a:pPr>
            <a:r>
              <a:rPr lang="en-GB" sz="1600" dirty="0"/>
              <a:t>Nandy, L; Lucas, C &amp; Bowers, C (2016) </a:t>
            </a:r>
            <a:r>
              <a:rPr lang="en-GB" sz="1600" i="1" dirty="0"/>
              <a:t>The Alternative</a:t>
            </a:r>
            <a:r>
              <a:rPr lang="en-GB" sz="1600" dirty="0"/>
              <a:t>, </a:t>
            </a:r>
            <a:r>
              <a:rPr lang="en-GB" sz="1600" i="1" dirty="0"/>
              <a:t>Towards A New Progressive Politics. </a:t>
            </a:r>
            <a:r>
              <a:rPr lang="en-GB" sz="1600" dirty="0"/>
              <a:t>London, UK: </a:t>
            </a:r>
            <a:r>
              <a:rPr lang="en-GB" sz="1600" dirty="0" err="1"/>
              <a:t>Biteback</a:t>
            </a:r>
            <a:r>
              <a:rPr lang="en-GB" sz="1600" dirty="0"/>
              <a:t> Publishing Ltd. </a:t>
            </a:r>
          </a:p>
          <a:p>
            <a:pPr>
              <a:spcBef>
                <a:spcPts val="450"/>
              </a:spcBef>
              <a:spcAft>
                <a:spcPts val="450"/>
              </a:spcAft>
            </a:pPr>
            <a:endParaRPr lang="en-GB" sz="1600" dirty="0"/>
          </a:p>
          <a:p>
            <a:pPr>
              <a:spcBef>
                <a:spcPts val="450"/>
              </a:spcBef>
              <a:spcAft>
                <a:spcPts val="450"/>
              </a:spcAft>
            </a:pPr>
            <a:endParaRPr lang="en-GB" sz="1600" dirty="0"/>
          </a:p>
          <a:p>
            <a:pPr>
              <a:spcBef>
                <a:spcPts val="450"/>
              </a:spcBef>
              <a:spcAft>
                <a:spcPts val="450"/>
              </a:spcAft>
            </a:pPr>
            <a:endParaRPr lang="en-GB" sz="1600" dirty="0"/>
          </a:p>
        </p:txBody>
      </p:sp>
    </p:spTree>
    <p:extLst>
      <p:ext uri="{BB962C8B-B14F-4D97-AF65-F5344CB8AC3E}">
        <p14:creationId xmlns:p14="http://schemas.microsoft.com/office/powerpoint/2010/main" val="91805377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5468" y="209168"/>
            <a:ext cx="6172200" cy="583574"/>
          </a:xfrm>
        </p:spPr>
        <p:txBody>
          <a:bodyPr>
            <a:normAutofit/>
          </a:bodyPr>
          <a:lstStyle/>
          <a:p>
            <a:r>
              <a:rPr lang="en-GB" sz="2700" b="1" dirty="0"/>
              <a:t>References</a:t>
            </a:r>
          </a:p>
        </p:txBody>
      </p:sp>
      <p:sp>
        <p:nvSpPr>
          <p:cNvPr id="10" name="TextBox 9"/>
          <p:cNvSpPr txBox="1"/>
          <p:nvPr/>
        </p:nvSpPr>
        <p:spPr>
          <a:xfrm>
            <a:off x="240523" y="1171314"/>
            <a:ext cx="8662953" cy="3970318"/>
          </a:xfrm>
          <a:prstGeom prst="rect">
            <a:avLst/>
          </a:prstGeom>
          <a:noFill/>
        </p:spPr>
        <p:txBody>
          <a:bodyPr wrap="square" rtlCol="0">
            <a:spAutoFit/>
          </a:bodyPr>
          <a:lstStyle/>
          <a:p>
            <a:pPr>
              <a:spcBef>
                <a:spcPts val="600"/>
              </a:spcBef>
              <a:spcAft>
                <a:spcPts val="600"/>
              </a:spcAft>
            </a:pPr>
            <a:r>
              <a:rPr lang="en-GB" sz="1200" dirty="0"/>
              <a:t>Apter, D. E. (2001) ‘Political Discourse’ in Smelser, N. J. &amp; Baltes, P. B. [eds.] </a:t>
            </a:r>
            <a:r>
              <a:rPr lang="en-GB" sz="1200" i="1" dirty="0"/>
              <a:t>International </a:t>
            </a:r>
            <a:r>
              <a:rPr lang="en-GB" sz="1200" i="1" dirty="0" err="1"/>
              <a:t>Encyclopedia</a:t>
            </a:r>
            <a:r>
              <a:rPr lang="en-GB" sz="1200" i="1" dirty="0"/>
              <a:t> of the Social &amp; </a:t>
            </a:r>
            <a:r>
              <a:rPr lang="en-GB" sz="1200" i="1" dirty="0" err="1"/>
              <a:t>Behavioral</a:t>
            </a:r>
            <a:r>
              <a:rPr lang="en-GB" sz="1200" i="1" dirty="0"/>
              <a:t> Sciences</a:t>
            </a:r>
            <a:r>
              <a:rPr lang="en-GB" sz="1200" dirty="0"/>
              <a:t> Pages 11644-11649, Pergamon Available at: </a:t>
            </a:r>
            <a:r>
              <a:rPr lang="en-GB" sz="1200" dirty="0">
                <a:hlinkClick r:id="rId2"/>
              </a:rPr>
              <a:t>Political Discourse – ScienceDirect</a:t>
            </a:r>
            <a:r>
              <a:rPr lang="en-GB" sz="1200" dirty="0"/>
              <a:t> [Last Accessed 07/01/2026]</a:t>
            </a:r>
          </a:p>
          <a:p>
            <a:pPr>
              <a:spcBef>
                <a:spcPts val="600"/>
              </a:spcBef>
              <a:spcAft>
                <a:spcPts val="600"/>
              </a:spcAft>
            </a:pPr>
            <a:r>
              <a:rPr lang="en-GB" sz="1200" dirty="0"/>
              <a:t>Bandura, A. (1977). Social learning theory. Prentice-Hall.</a:t>
            </a:r>
          </a:p>
          <a:p>
            <a:pPr>
              <a:spcBef>
                <a:spcPts val="600"/>
              </a:spcBef>
              <a:spcAft>
                <a:spcPts val="600"/>
              </a:spcAft>
            </a:pPr>
            <a:r>
              <a:rPr lang="en-GB" sz="1200" dirty="0"/>
              <a:t>Bandura, A. (1986). Social foundations of thought and action: A social cognitive theory. Prentice-Hall.</a:t>
            </a:r>
          </a:p>
          <a:p>
            <a:pPr>
              <a:spcBef>
                <a:spcPts val="600"/>
              </a:spcBef>
              <a:spcAft>
                <a:spcPts val="600"/>
              </a:spcAft>
            </a:pPr>
            <a:r>
              <a:rPr lang="en-GB" sz="1200" dirty="0"/>
              <a:t>Berkowitz, A.D. (2005) ‘An Overview of the Social Norms Approach’ in Lederman, L. C. (ed.) </a:t>
            </a:r>
            <a:r>
              <a:rPr lang="en-GB" sz="1200" i="1" dirty="0"/>
              <a:t>Changing the Culture of College Drinking: A Socially Situated Health Communication Campaign</a:t>
            </a:r>
            <a:r>
              <a:rPr lang="en-GB" sz="1200" dirty="0"/>
              <a:t> Hampton Press Available at: </a:t>
            </a:r>
            <a:r>
              <a:rPr lang="en-GB" sz="1200" dirty="0">
                <a:hlinkClick r:id="rId3"/>
              </a:rPr>
              <a:t>Changing the culture of college drinking : a socially situated health communication campaign : Lederman, Linda Costigan : Free Download, Borrow, and Streaming : Internet Archive</a:t>
            </a:r>
            <a:r>
              <a:rPr lang="en-GB" sz="1200" dirty="0"/>
              <a:t> [Last Accessed 07/01/2026] </a:t>
            </a:r>
            <a:r>
              <a:rPr lang="en-GB" sz="1200" b="1" i="1" dirty="0"/>
              <a:t>N.B. Free registration Required</a:t>
            </a:r>
          </a:p>
          <a:p>
            <a:pPr>
              <a:spcBef>
                <a:spcPts val="600"/>
              </a:spcBef>
              <a:spcAft>
                <a:spcPts val="600"/>
              </a:spcAft>
            </a:pPr>
            <a:r>
              <a:rPr lang="en-GB" sz="1200" dirty="0"/>
              <a:t>Bourgeron, T. (2022) ‘”Let the Virus Spread” A doctrine of pandemic management for the libertarian-authoritarian capital accumulation regime’ </a:t>
            </a:r>
            <a:r>
              <a:rPr lang="en-GB" sz="1200" i="1" dirty="0"/>
              <a:t>Organization </a:t>
            </a:r>
            <a:r>
              <a:rPr lang="en-GB" sz="1200" dirty="0"/>
              <a:t>Vol 29 (3) PP. 401-413 Available at: </a:t>
            </a:r>
            <a:r>
              <a:rPr lang="en-GB" sz="1200" dirty="0">
                <a:hlinkClick r:id="rId4"/>
              </a:rPr>
              <a:t>‘Let the virus spread’. A doctrine of pandemic management for the libertarian-authoritarian capital accumulation regime</a:t>
            </a:r>
            <a:r>
              <a:rPr lang="en-GB" sz="1200" dirty="0"/>
              <a:t> [Last Accessed 07/01/2026]</a:t>
            </a:r>
          </a:p>
          <a:p>
            <a:pPr>
              <a:spcBef>
                <a:spcPts val="600"/>
              </a:spcBef>
              <a:spcAft>
                <a:spcPts val="600"/>
              </a:spcAft>
            </a:pPr>
            <a:r>
              <a:rPr lang="en-GB" sz="1200" dirty="0"/>
              <a:t>Brown, Garrett W, McLean, Iain &amp; McMillan, Alistair, (2018) </a:t>
            </a:r>
            <a:r>
              <a:rPr lang="en-GB" sz="1200" i="1" dirty="0"/>
              <a:t>The Concise Oxford Dictionary of Politics and International Relations</a:t>
            </a:r>
            <a:r>
              <a:rPr lang="en-GB" sz="1200" dirty="0"/>
              <a:t> Oxford: Oxford University Press Available at: </a:t>
            </a:r>
            <a:r>
              <a:rPr lang="en-GB" sz="1200" dirty="0">
                <a:hlinkClick r:id="rId5"/>
              </a:rPr>
              <a:t>Politics - Oxford Reference </a:t>
            </a:r>
            <a:r>
              <a:rPr lang="en-GB" sz="1200" dirty="0"/>
              <a:t> [Last Accessed 07/01/2026]</a:t>
            </a:r>
          </a:p>
          <a:p>
            <a:pPr>
              <a:spcBef>
                <a:spcPts val="600"/>
              </a:spcBef>
              <a:spcAft>
                <a:spcPts val="600"/>
              </a:spcAft>
            </a:pPr>
            <a:r>
              <a:rPr lang="en-GB" sz="1200" b="0" i="0" dirty="0">
                <a:solidFill>
                  <a:srgbClr val="3A3A3A"/>
                </a:solidFill>
                <a:effectLst/>
                <a:latin typeface="Source Sans Pro" panose="020B0503030403020204" pitchFamily="34" charset="0"/>
              </a:rPr>
              <a:t>Brugman, B. C., Burgers, C., &amp; Vis, B. (2019). ‘Metaphorical framing in political discourse through words vs. concepts: a meta-analysis’. </a:t>
            </a:r>
            <a:r>
              <a:rPr lang="en-GB" sz="1200" b="0" i="1" dirty="0">
                <a:solidFill>
                  <a:srgbClr val="3A3A3A"/>
                </a:solidFill>
                <a:effectLst/>
                <a:latin typeface="Source Sans Pro" panose="020B0503030403020204" pitchFamily="34" charset="0"/>
              </a:rPr>
              <a:t>Language and Cognition</a:t>
            </a:r>
            <a:r>
              <a:rPr lang="en-GB" sz="1200" b="0" i="0" dirty="0">
                <a:solidFill>
                  <a:srgbClr val="3A3A3A"/>
                </a:solidFill>
                <a:effectLst/>
                <a:latin typeface="Source Sans Pro" panose="020B0503030403020204" pitchFamily="34" charset="0"/>
              </a:rPr>
              <a:t>, </a:t>
            </a:r>
            <a:r>
              <a:rPr lang="en-GB" sz="1200" b="0" i="1" dirty="0">
                <a:solidFill>
                  <a:srgbClr val="3A3A3A"/>
                </a:solidFill>
                <a:effectLst/>
                <a:latin typeface="Source Sans Pro" panose="020B0503030403020204" pitchFamily="34" charset="0"/>
              </a:rPr>
              <a:t>11</a:t>
            </a:r>
            <a:r>
              <a:rPr lang="en-GB" sz="1200" b="0" i="0" dirty="0">
                <a:solidFill>
                  <a:srgbClr val="3A3A3A"/>
                </a:solidFill>
                <a:effectLst/>
                <a:latin typeface="Source Sans Pro" panose="020B0503030403020204" pitchFamily="34" charset="0"/>
              </a:rPr>
              <a:t>(1), 41–65 Available at: </a:t>
            </a:r>
            <a:r>
              <a:rPr lang="en-GB" sz="1200" dirty="0">
                <a:hlinkClick r:id="rId6"/>
              </a:rPr>
              <a:t>Metaphorical framing in political discourse through words vs. concepts: a meta-analysis | Language and Cognition | Cambridge Core</a:t>
            </a:r>
            <a:r>
              <a:rPr lang="en-GB" sz="1200" dirty="0"/>
              <a:t> [Last Accessed 07/01/2026]</a:t>
            </a:r>
          </a:p>
        </p:txBody>
      </p:sp>
    </p:spTree>
    <p:extLst>
      <p:ext uri="{BB962C8B-B14F-4D97-AF65-F5344CB8AC3E}">
        <p14:creationId xmlns:p14="http://schemas.microsoft.com/office/powerpoint/2010/main" val="62297464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958D79-5E10-2873-BB39-650B903C18F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9F6DCBC-82D2-4611-6203-B4578EC4A154}"/>
              </a:ext>
            </a:extLst>
          </p:cNvPr>
          <p:cNvSpPr>
            <a:spLocks noGrp="1"/>
          </p:cNvSpPr>
          <p:nvPr>
            <p:ph type="title"/>
          </p:nvPr>
        </p:nvSpPr>
        <p:spPr>
          <a:xfrm>
            <a:off x="544068" y="291464"/>
            <a:ext cx="6172200" cy="583574"/>
          </a:xfrm>
        </p:spPr>
        <p:txBody>
          <a:bodyPr>
            <a:normAutofit/>
          </a:bodyPr>
          <a:lstStyle/>
          <a:p>
            <a:r>
              <a:rPr lang="en-GB" sz="2700" b="1" dirty="0"/>
              <a:t>References</a:t>
            </a:r>
          </a:p>
        </p:txBody>
      </p:sp>
      <p:sp>
        <p:nvSpPr>
          <p:cNvPr id="10" name="TextBox 9">
            <a:extLst>
              <a:ext uri="{FF2B5EF4-FFF2-40B4-BE49-F238E27FC236}">
                <a16:creationId xmlns:a16="http://schemas.microsoft.com/office/drawing/2014/main" id="{762194F0-7AD8-10CB-FFCF-3B32AF47FA98}"/>
              </a:ext>
            </a:extLst>
          </p:cNvPr>
          <p:cNvSpPr txBox="1"/>
          <p:nvPr/>
        </p:nvSpPr>
        <p:spPr>
          <a:xfrm>
            <a:off x="240523" y="1034154"/>
            <a:ext cx="8662953" cy="4003660"/>
          </a:xfrm>
          <a:prstGeom prst="rect">
            <a:avLst/>
          </a:prstGeom>
          <a:noFill/>
        </p:spPr>
        <p:txBody>
          <a:bodyPr wrap="square" rtlCol="0">
            <a:spAutoFit/>
          </a:bodyPr>
          <a:lstStyle/>
          <a:p>
            <a:pPr>
              <a:spcBef>
                <a:spcPts val="600"/>
              </a:spcBef>
              <a:spcAft>
                <a:spcPts val="600"/>
              </a:spcAft>
            </a:pPr>
            <a:r>
              <a:rPr lang="en-GB" sz="1200" dirty="0"/>
              <a:t>Calhoun, C. [Ed.] (2002) </a:t>
            </a:r>
            <a:r>
              <a:rPr lang="en-GB" sz="1200" i="1" dirty="0"/>
              <a:t>Dictionary of the Social Sciences </a:t>
            </a:r>
            <a:r>
              <a:rPr lang="en-GB" sz="1200" dirty="0"/>
              <a:t>Oxford: Oxford University Press Available at: </a:t>
            </a:r>
            <a:r>
              <a:rPr lang="en-GB" sz="1200" dirty="0">
                <a:hlinkClick r:id="rId2"/>
              </a:rPr>
              <a:t>Dictionary of the Social Sciences - Oxford Reference</a:t>
            </a:r>
            <a:r>
              <a:rPr lang="en-GB" sz="1200" dirty="0"/>
              <a:t> [Last Accessed 07/01/2026]</a:t>
            </a:r>
          </a:p>
          <a:p>
            <a:pPr>
              <a:spcBef>
                <a:spcPts val="600"/>
              </a:spcBef>
              <a:spcAft>
                <a:spcPts val="600"/>
              </a:spcAft>
            </a:pPr>
            <a:r>
              <a:rPr lang="en-GB" sz="1200" dirty="0"/>
              <a:t>Charteris-Black, J. (2011) Politicians and Rhetoric: The Persuasive Power of Metaphor Basingstoke: Palgrave Macmillan</a:t>
            </a:r>
          </a:p>
          <a:p>
            <a:pPr>
              <a:spcBef>
                <a:spcPts val="600"/>
              </a:spcBef>
              <a:spcAft>
                <a:spcPts val="600"/>
              </a:spcAft>
            </a:pPr>
            <a:r>
              <a:rPr lang="en-GB" sz="1200" dirty="0"/>
              <a:t>David Packman Show (2012) </a:t>
            </a:r>
            <a:r>
              <a:rPr lang="en-GB" sz="1200" i="1" dirty="0"/>
              <a:t>Woman at VP Debate Calls Obama a Communist, Can't Say Why</a:t>
            </a:r>
            <a:r>
              <a:rPr lang="en-GB" sz="1200" dirty="0"/>
              <a:t> [Video] Available at: </a:t>
            </a:r>
            <a:r>
              <a:rPr lang="en-GB" sz="1200" dirty="0">
                <a:hlinkClick r:id="rId3"/>
              </a:rPr>
              <a:t>Woman at VP Debate Calls Obama a Communist, Can't Say Why</a:t>
            </a:r>
            <a:r>
              <a:rPr lang="en-GB" sz="1200" dirty="0"/>
              <a:t> [Last Accessed 07/01/2026]</a:t>
            </a:r>
          </a:p>
          <a:p>
            <a:pPr>
              <a:spcBef>
                <a:spcPts val="450"/>
              </a:spcBef>
              <a:spcAft>
                <a:spcPts val="450"/>
              </a:spcAft>
            </a:pPr>
            <a:r>
              <a:rPr lang="en-GB" sz="1200" dirty="0"/>
              <a:t>Derrida, J. (2016) </a:t>
            </a:r>
            <a:r>
              <a:rPr lang="en-GB" sz="1200" i="1" dirty="0"/>
              <a:t>Of Grammatology </a:t>
            </a:r>
            <a:r>
              <a:rPr lang="en-GB" sz="1200" dirty="0"/>
              <a:t>New York: John’s Hopkins University Press</a:t>
            </a:r>
          </a:p>
          <a:p>
            <a:pPr>
              <a:spcBef>
                <a:spcPts val="450"/>
              </a:spcBef>
              <a:spcAft>
                <a:spcPts val="450"/>
              </a:spcAft>
            </a:pPr>
            <a:r>
              <a:rPr lang="en-GB" sz="1200" dirty="0"/>
              <a:t>Enfield, N.J. &amp; </a:t>
            </a:r>
            <a:r>
              <a:rPr lang="en-GB" sz="1200" dirty="0" err="1"/>
              <a:t>Sidnell</a:t>
            </a:r>
            <a:r>
              <a:rPr lang="en-GB" sz="1200" dirty="0"/>
              <a:t>, J. (2019) ‘The Normative Nature of Language’ in Roughly, N. &amp; </a:t>
            </a:r>
            <a:r>
              <a:rPr lang="en-GB" sz="1200" dirty="0" err="1"/>
              <a:t>Bayertz</a:t>
            </a:r>
            <a:r>
              <a:rPr lang="en-GB" sz="1200" dirty="0"/>
              <a:t>, K. (eds) </a:t>
            </a:r>
            <a:r>
              <a:rPr lang="en-GB" sz="1200" i="1" dirty="0"/>
              <a:t>The Normative Animal? On the Anthropological Significance of Social, Moral and Linguistic Norms</a:t>
            </a:r>
            <a:r>
              <a:rPr lang="en-GB" sz="1200" dirty="0"/>
              <a:t> OUP </a:t>
            </a:r>
          </a:p>
          <a:p>
            <a:pPr>
              <a:spcBef>
                <a:spcPts val="450"/>
              </a:spcBef>
              <a:spcAft>
                <a:spcPts val="450"/>
              </a:spcAft>
            </a:pPr>
            <a:r>
              <a:rPr lang="en-GB" sz="1200" dirty="0" err="1"/>
              <a:t>GoSafe</a:t>
            </a:r>
            <a:r>
              <a:rPr lang="en-GB" sz="1200" dirty="0"/>
              <a:t> (2026) </a:t>
            </a:r>
            <a:r>
              <a:rPr lang="en-GB" sz="1200" i="1" dirty="0"/>
              <a:t>20mph Offence Data</a:t>
            </a:r>
            <a:r>
              <a:rPr lang="en-GB" sz="1200" dirty="0"/>
              <a:t> Available at: </a:t>
            </a:r>
            <a:r>
              <a:rPr lang="en-GB" sz="1200" dirty="0" err="1">
                <a:hlinkClick r:id="rId4"/>
              </a:rPr>
              <a:t>GoSafe</a:t>
            </a:r>
            <a:r>
              <a:rPr lang="en-GB" sz="1200" dirty="0">
                <a:hlinkClick r:id="rId4"/>
              </a:rPr>
              <a:t> | Offence Resolutions 2024</a:t>
            </a:r>
            <a:r>
              <a:rPr lang="en-GB" sz="1200" dirty="0"/>
              <a:t> [Last Accessed 07/01/2026]</a:t>
            </a:r>
            <a:endParaRPr lang="en-GB" sz="1200" i="1" dirty="0"/>
          </a:p>
          <a:p>
            <a:pPr>
              <a:spcBef>
                <a:spcPts val="600"/>
              </a:spcBef>
              <a:spcAft>
                <a:spcPts val="600"/>
              </a:spcAft>
            </a:pPr>
            <a:r>
              <a:rPr lang="en-GB" sz="1200" b="0" i="0" dirty="0">
                <a:solidFill>
                  <a:srgbClr val="2A2A2A"/>
                </a:solidFill>
                <a:effectLst/>
                <a:latin typeface="Source Sans Pro" panose="020B0503030403020204" pitchFamily="34" charset="0"/>
              </a:rPr>
              <a:t>Hughes, T. (2016) ‘Trump calls to ‘drain the swamp’ of Washington’ </a:t>
            </a:r>
            <a:r>
              <a:rPr lang="en-GB" sz="1200" b="0" i="1" dirty="0">
                <a:solidFill>
                  <a:srgbClr val="2A2A2A"/>
                </a:solidFill>
                <a:effectLst/>
                <a:latin typeface="Source Sans Pro" panose="020B0503030403020204" pitchFamily="34" charset="0"/>
              </a:rPr>
              <a:t>USA Today  </a:t>
            </a:r>
            <a:r>
              <a:rPr lang="en-GB" sz="1200" b="0" dirty="0">
                <a:solidFill>
                  <a:srgbClr val="2A2A2A"/>
                </a:solidFill>
                <a:effectLst/>
                <a:latin typeface="Source Sans Pro" panose="020B0503030403020204" pitchFamily="34" charset="0"/>
              </a:rPr>
              <a:t>October 18 Available at:  </a:t>
            </a:r>
            <a:r>
              <a:rPr lang="en-GB" sz="1200" dirty="0">
                <a:hlinkClick r:id="rId5"/>
              </a:rPr>
              <a:t>Trump calls to ‘drain the swamp’ of Washington</a:t>
            </a:r>
            <a:r>
              <a:rPr lang="en-GB" sz="1200" dirty="0"/>
              <a:t> [Last Accessed 07/01/2026]</a:t>
            </a:r>
          </a:p>
          <a:p>
            <a:pPr>
              <a:spcBef>
                <a:spcPts val="600"/>
              </a:spcBef>
              <a:spcAft>
                <a:spcPts val="600"/>
              </a:spcAft>
            </a:pPr>
            <a:r>
              <a:rPr lang="en-GB" sz="1200" b="0" dirty="0">
                <a:solidFill>
                  <a:srgbClr val="2A2A2A"/>
                </a:solidFill>
                <a:effectLst/>
                <a:latin typeface="Source Sans Pro" panose="020B0503030403020204" pitchFamily="34" charset="0"/>
              </a:rPr>
              <a:t>Keyes, A. (2009) </a:t>
            </a:r>
            <a:r>
              <a:rPr lang="en-GB" sz="1200" b="0" i="1" dirty="0">
                <a:solidFill>
                  <a:srgbClr val="2A2A2A"/>
                </a:solidFill>
                <a:effectLst/>
                <a:latin typeface="Source Sans Pro" panose="020B0503030403020204" pitchFamily="34" charset="0"/>
              </a:rPr>
              <a:t>Alan Keyes rightly calls Obama a radical communist</a:t>
            </a:r>
            <a:r>
              <a:rPr lang="en-GB" sz="1200" b="0" dirty="0">
                <a:solidFill>
                  <a:srgbClr val="2A2A2A"/>
                </a:solidFill>
                <a:effectLst/>
                <a:latin typeface="Source Sans Pro" panose="020B0503030403020204" pitchFamily="34" charset="0"/>
              </a:rPr>
              <a:t> [Video] Available at: </a:t>
            </a:r>
            <a:r>
              <a:rPr lang="en-GB" sz="1200" dirty="0">
                <a:hlinkClick r:id="rId6"/>
              </a:rPr>
              <a:t>Alan Keyes rightly calls Obama a radical communist – YouTube</a:t>
            </a:r>
            <a:r>
              <a:rPr lang="en-GB" sz="1200" dirty="0"/>
              <a:t> [Last Accessed 07/01/2026]</a:t>
            </a:r>
          </a:p>
          <a:p>
            <a:pPr>
              <a:spcBef>
                <a:spcPts val="450"/>
              </a:spcBef>
              <a:spcAft>
                <a:spcPts val="450"/>
              </a:spcAft>
            </a:pPr>
            <a:r>
              <a:rPr lang="en-GB" sz="1200" b="0" i="0" dirty="0" err="1">
                <a:solidFill>
                  <a:srgbClr val="2A2A2A"/>
                </a:solidFill>
                <a:effectLst/>
                <a:latin typeface="Source Sans Pro" panose="020B0503030403020204" pitchFamily="34" charset="0"/>
              </a:rPr>
              <a:t>Mudge</a:t>
            </a:r>
            <a:r>
              <a:rPr lang="en-GB" sz="1200" b="0" i="0" dirty="0">
                <a:solidFill>
                  <a:srgbClr val="2A2A2A"/>
                </a:solidFill>
                <a:effectLst/>
                <a:latin typeface="Source Sans Pro" panose="020B0503030403020204" pitchFamily="34" charset="0"/>
              </a:rPr>
              <a:t>, S. L. (2008)  What is neo-liberalism?, </a:t>
            </a:r>
            <a:r>
              <a:rPr lang="en-GB" sz="1200" b="0" i="1" dirty="0">
                <a:solidFill>
                  <a:srgbClr val="2A2A2A"/>
                </a:solidFill>
                <a:effectLst/>
                <a:latin typeface="Source Sans Pro" panose="020B0503030403020204" pitchFamily="34" charset="0"/>
              </a:rPr>
              <a:t>Socio-Economic Review</a:t>
            </a:r>
            <a:r>
              <a:rPr lang="en-GB" sz="1200" b="0" i="0" dirty="0">
                <a:solidFill>
                  <a:srgbClr val="2A2A2A"/>
                </a:solidFill>
                <a:effectLst/>
                <a:latin typeface="Source Sans Pro" panose="020B0503030403020204" pitchFamily="34" charset="0"/>
              </a:rPr>
              <a:t>, Volume 6, Issue 4, Pages 703–731, </a:t>
            </a:r>
            <a:r>
              <a:rPr lang="en-GB" sz="1200" dirty="0">
                <a:hlinkClick r:id="rId7"/>
              </a:rPr>
              <a:t>What is neo-liberalism? | Socio-Economic Review | Oxford Academic </a:t>
            </a:r>
            <a:r>
              <a:rPr lang="en-GB" sz="1200" dirty="0"/>
              <a:t>[Last Accessed 07/01/2026]</a:t>
            </a:r>
          </a:p>
        </p:txBody>
      </p:sp>
    </p:spTree>
    <p:extLst>
      <p:ext uri="{BB962C8B-B14F-4D97-AF65-F5344CB8AC3E}">
        <p14:creationId xmlns:p14="http://schemas.microsoft.com/office/powerpoint/2010/main" val="392098823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E4FFEF-6125-53C0-4A49-3838B48B2B8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52A2620-7446-50A3-6961-10DEEDDE11AA}"/>
              </a:ext>
            </a:extLst>
          </p:cNvPr>
          <p:cNvSpPr>
            <a:spLocks noGrp="1"/>
          </p:cNvSpPr>
          <p:nvPr>
            <p:ph type="title"/>
          </p:nvPr>
        </p:nvSpPr>
        <p:spPr>
          <a:xfrm>
            <a:off x="434340" y="405355"/>
            <a:ext cx="6172200" cy="583574"/>
          </a:xfrm>
        </p:spPr>
        <p:txBody>
          <a:bodyPr>
            <a:normAutofit/>
          </a:bodyPr>
          <a:lstStyle/>
          <a:p>
            <a:r>
              <a:rPr lang="en-GB" sz="2700" b="1" dirty="0"/>
              <a:t>References</a:t>
            </a:r>
          </a:p>
        </p:txBody>
      </p:sp>
      <p:sp>
        <p:nvSpPr>
          <p:cNvPr id="10" name="TextBox 9">
            <a:extLst>
              <a:ext uri="{FF2B5EF4-FFF2-40B4-BE49-F238E27FC236}">
                <a16:creationId xmlns:a16="http://schemas.microsoft.com/office/drawing/2014/main" id="{B8E74897-913C-AA1E-773E-931A6EC1EA03}"/>
              </a:ext>
            </a:extLst>
          </p:cNvPr>
          <p:cNvSpPr txBox="1"/>
          <p:nvPr/>
        </p:nvSpPr>
        <p:spPr>
          <a:xfrm>
            <a:off x="240524" y="1098162"/>
            <a:ext cx="8662953" cy="3352200"/>
          </a:xfrm>
          <a:prstGeom prst="rect">
            <a:avLst/>
          </a:prstGeom>
          <a:noFill/>
        </p:spPr>
        <p:txBody>
          <a:bodyPr wrap="square" rtlCol="0">
            <a:spAutoFit/>
          </a:bodyPr>
          <a:lstStyle/>
          <a:p>
            <a:pPr>
              <a:spcBef>
                <a:spcPts val="450"/>
              </a:spcBef>
              <a:spcAft>
                <a:spcPts val="450"/>
              </a:spcAft>
            </a:pPr>
            <a:r>
              <a:rPr lang="en-GB" sz="1200" dirty="0"/>
              <a:t>Schofield, M &amp; Griffith, T (2016) Plato, </a:t>
            </a:r>
            <a:r>
              <a:rPr lang="en-GB" sz="1200" i="1" dirty="0"/>
              <a:t>The Laws, </a:t>
            </a:r>
            <a:r>
              <a:rPr lang="en-GB" sz="1200" dirty="0"/>
              <a:t>Cambridge, UK: Cambridge Texts.</a:t>
            </a:r>
            <a:endParaRPr lang="en-GB" sz="1200" i="1" dirty="0"/>
          </a:p>
          <a:p>
            <a:pPr>
              <a:spcBef>
                <a:spcPts val="600"/>
              </a:spcBef>
              <a:spcAft>
                <a:spcPts val="600"/>
              </a:spcAft>
            </a:pPr>
            <a:r>
              <a:rPr lang="en-GB" sz="1200" dirty="0"/>
              <a:t>Scott, J. (2014) </a:t>
            </a:r>
            <a:r>
              <a:rPr lang="en-GB" sz="1200" i="1" dirty="0"/>
              <a:t>A Dictionary of Sociology</a:t>
            </a:r>
            <a:r>
              <a:rPr lang="en-GB" sz="1200" dirty="0"/>
              <a:t> Oxford University Press Available at: </a:t>
            </a:r>
            <a:r>
              <a:rPr lang="en-GB" sz="1200" dirty="0">
                <a:hlinkClick r:id="rId2"/>
              </a:rPr>
              <a:t>Norm - Oxford Reference </a:t>
            </a:r>
            <a:r>
              <a:rPr lang="en-GB" sz="1200" dirty="0"/>
              <a:t> [Last Accessed 07/01/2026]</a:t>
            </a:r>
          </a:p>
          <a:p>
            <a:pPr>
              <a:spcBef>
                <a:spcPts val="450"/>
              </a:spcBef>
              <a:spcAft>
                <a:spcPts val="450"/>
              </a:spcAft>
            </a:pPr>
            <a:r>
              <a:rPr lang="en-GB" sz="1200" dirty="0"/>
              <a:t>Shorter Oxford English Dictionary [6</a:t>
            </a:r>
            <a:r>
              <a:rPr lang="en-GB" sz="1200" baseline="30000" dirty="0"/>
              <a:t>th</a:t>
            </a:r>
            <a:r>
              <a:rPr lang="en-GB" sz="1200" dirty="0"/>
              <a:t> ed.] (2007) ‘Metaphor’ Oxford: OUP</a:t>
            </a:r>
          </a:p>
          <a:p>
            <a:pPr>
              <a:spcBef>
                <a:spcPts val="600"/>
              </a:spcBef>
              <a:spcAft>
                <a:spcPts val="600"/>
              </a:spcAft>
            </a:pPr>
            <a:r>
              <a:rPr lang="en-GB" sz="1200" dirty="0"/>
              <a:t>Starmer, K. Sir (2024) </a:t>
            </a:r>
            <a:r>
              <a:rPr lang="en-GB" sz="1200" i="1" dirty="0"/>
              <a:t>Keir Starmer speech at Labour Party Conference 2024 </a:t>
            </a:r>
            <a:r>
              <a:rPr lang="en-GB" sz="1200" dirty="0"/>
              <a:t>[Speech Transcript] Available at: </a:t>
            </a:r>
            <a:r>
              <a:rPr lang="en-GB" sz="1200" dirty="0">
                <a:hlinkClick r:id="rId3"/>
              </a:rPr>
              <a:t>Keir Starmer speech at Labour Party Conference 2024 – The Labour Party</a:t>
            </a:r>
            <a:r>
              <a:rPr lang="en-GB" sz="1200" dirty="0"/>
              <a:t>  [Last Accessed 07/01/2026]</a:t>
            </a:r>
          </a:p>
          <a:p>
            <a:pPr>
              <a:spcBef>
                <a:spcPts val="450"/>
              </a:spcBef>
              <a:spcAft>
                <a:spcPts val="450"/>
              </a:spcAft>
            </a:pPr>
            <a:r>
              <a:rPr lang="en-GB" sz="1200" dirty="0"/>
              <a:t>Wang, S. &amp; Cheng, C.</a:t>
            </a:r>
            <a:r>
              <a:rPr lang="en-GB" sz="1200" i="1" dirty="0"/>
              <a:t> (2024) ‘</a:t>
            </a:r>
            <a:r>
              <a:rPr lang="en-GB" sz="1200" dirty="0"/>
              <a:t>Opportunity or Exploitation? A Longitudinal Dyadic Analysis of Flexible Working Arrangements and Gender Household Labor Inequality’</a:t>
            </a:r>
            <a:r>
              <a:rPr lang="en-GB" sz="1200" i="1" dirty="0"/>
              <a:t>, Social Forces, Volume 102, Issue 4, June 2024, Pages 1446–1466 </a:t>
            </a:r>
            <a:r>
              <a:rPr lang="en-GB" sz="1200" dirty="0"/>
              <a:t>Available at: </a:t>
            </a:r>
            <a:r>
              <a:rPr lang="en-GB" sz="1200" dirty="0">
                <a:hlinkClick r:id="rId4"/>
              </a:rPr>
              <a:t>Opportunity or Exploitation? A Longitudinal Dyadic Analysis of Flexible Working Arrangements and Gender Household Labor Inequality | Social Forces | Oxford Academic</a:t>
            </a:r>
            <a:r>
              <a:rPr lang="en-GB" sz="1200" dirty="0"/>
              <a:t> [Last Accessed 07/01/2026]</a:t>
            </a:r>
            <a:endParaRPr lang="en-GB" sz="1200" i="1" dirty="0"/>
          </a:p>
          <a:p>
            <a:pPr>
              <a:spcBef>
                <a:spcPts val="600"/>
              </a:spcBef>
              <a:spcAft>
                <a:spcPts val="600"/>
              </a:spcAft>
            </a:pPr>
            <a:r>
              <a:rPr lang="en-GB" sz="1200" dirty="0"/>
              <a:t>Zalta, E.N. &amp; </a:t>
            </a:r>
            <a:r>
              <a:rPr lang="en-GB" sz="1200" dirty="0" err="1"/>
              <a:t>Nodelman</a:t>
            </a:r>
            <a:r>
              <a:rPr lang="en-GB" sz="1200" dirty="0"/>
              <a:t>, U. (eds) (2023) ‘Social Norms’ in </a:t>
            </a:r>
            <a:r>
              <a:rPr lang="en-GB" sz="1200" i="1" dirty="0"/>
              <a:t>Stanford Encyclopedia of Philosophy </a:t>
            </a:r>
            <a:r>
              <a:rPr lang="en-GB" sz="1200" dirty="0"/>
              <a:t>Available at: </a:t>
            </a:r>
            <a:r>
              <a:rPr lang="en-GB" sz="1200" dirty="0">
                <a:hlinkClick r:id="rId5"/>
              </a:rPr>
              <a:t>Social Norms (Stanford Encyclopedia of Philosophy) </a:t>
            </a:r>
            <a:r>
              <a:rPr lang="en-GB" sz="1200" dirty="0"/>
              <a:t> [Last Accessed 07/01/2026]</a:t>
            </a:r>
          </a:p>
          <a:p>
            <a:pPr>
              <a:spcBef>
                <a:spcPts val="600"/>
              </a:spcBef>
              <a:spcAft>
                <a:spcPts val="600"/>
              </a:spcAft>
            </a:pPr>
            <a:r>
              <a:rPr lang="en-GB" sz="1200" dirty="0"/>
              <a:t>Zhang, D. (2024). ‘Draining the Swamp? Populist leadership and corruption’. </a:t>
            </a:r>
            <a:r>
              <a:rPr lang="en-GB" sz="1200" i="1" dirty="0"/>
              <a:t>Governance</a:t>
            </a:r>
            <a:r>
              <a:rPr lang="en-GB" sz="1200" dirty="0"/>
              <a:t> (Oxford), 37(4), 1141–1161. Available at: </a:t>
            </a:r>
            <a:r>
              <a:rPr lang="en-GB" sz="1200" dirty="0">
                <a:hlinkClick r:id="rId6"/>
              </a:rPr>
              <a:t>Draining the Swamp? Populist leadership and corruption - Zhang - 2024 - Governance - Wiley Online Library</a:t>
            </a:r>
            <a:r>
              <a:rPr lang="en-GB" sz="1200" dirty="0"/>
              <a:t> [Last Accessed 07/01/2026]</a:t>
            </a:r>
          </a:p>
        </p:txBody>
      </p:sp>
    </p:spTree>
    <p:extLst>
      <p:ext uri="{BB962C8B-B14F-4D97-AF65-F5344CB8AC3E}">
        <p14:creationId xmlns:p14="http://schemas.microsoft.com/office/powerpoint/2010/main" val="2077928258"/>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VEVOX.QR.DIMENSIONS" val="29"/>
  <p:tag name="VEVOX.INSTRUCTIONS.V2" val="171195613"/>
</p:tagLst>
</file>

<file path=ppt/tags/tag2.xml><?xml version="1.0" encoding="utf-8"?>
<p:tagLst xmlns:a="http://schemas.openxmlformats.org/drawingml/2006/main" xmlns:r="http://schemas.openxmlformats.org/officeDocument/2006/relationships" xmlns:p="http://schemas.openxmlformats.org/presentationml/2006/main">
  <p:tag name="VEVOX.INSTRUCTIONSLIDE" val="join_instructions_title"/>
</p:tagLst>
</file>

<file path=ppt/tags/tag3.xml><?xml version="1.0" encoding="utf-8"?>
<p:tagLst xmlns:a="http://schemas.openxmlformats.org/drawingml/2006/main" xmlns:r="http://schemas.openxmlformats.org/officeDocument/2006/relationships" xmlns:p="http://schemas.openxmlformats.org/presentationml/2006/main">
  <p:tag name="VEVOX.CONTENT.PLACEHOLDER" val="2"/>
</p:tagLst>
</file>

<file path=ppt/tags/tag4.xml><?xml version="1.0" encoding="utf-8"?>
<p:tagLst xmlns:a="http://schemas.openxmlformats.org/drawingml/2006/main" xmlns:r="http://schemas.openxmlformats.org/officeDocument/2006/relationships" xmlns:p="http://schemas.openxmlformats.org/presentationml/2006/main">
  <p:tag name="VEVOX.INSTRUCTION.TEXT" val="join_instructions_text"/>
</p:tagLst>
</file>

<file path=ppt/tags/tag5.xml><?xml version="1.0" encoding="utf-8"?>
<p:tagLst xmlns:a="http://schemas.openxmlformats.org/drawingml/2006/main" xmlns:r="http://schemas.openxmlformats.org/officeDocument/2006/relationships" xmlns:p="http://schemas.openxmlformats.org/presentationml/2006/main">
  <p:tag name="VEVOX.QR.CHECKERBOARD" val="x"/>
</p:tagLst>
</file>

<file path=ppt/tags/tag6.xml><?xml version="1.0" encoding="utf-8"?>
<p:tagLst xmlns:a="http://schemas.openxmlformats.org/drawingml/2006/main" xmlns:r="http://schemas.openxmlformats.org/officeDocument/2006/relationships" xmlns:p="http://schemas.openxmlformats.org/presentationml/2006/main">
  <p:tag name="VEVOX.QRDOT" val="(0,0)"/>
  <p:tag name="VEVOX.ACCESSIBILITY.DECORATIVE" val="1"/>
</p:tagLst>
</file>

<file path=ppt/tags/tag7.xml><?xml version="1.0" encoding="utf-8"?>
<p:tagLst xmlns:a="http://schemas.openxmlformats.org/drawingml/2006/main" xmlns:r="http://schemas.openxmlformats.org/officeDocument/2006/relationships" xmlns:p="http://schemas.openxmlformats.org/presentationml/2006/main">
  <p:tag name="VEVOX.QRDOT" val="(1,0)"/>
  <p:tag name="VEVOX.ACCESSIBILITY.DECORATIVE" val="1"/>
</p:tagLst>
</file>

<file path=ppt/tags/tag8.xml><?xml version="1.0" encoding="utf-8"?>
<p:tagLst xmlns:a="http://schemas.openxmlformats.org/drawingml/2006/main" xmlns:r="http://schemas.openxmlformats.org/officeDocument/2006/relationships" xmlns:p="http://schemas.openxmlformats.org/presentationml/2006/main">
  <p:tag name="VEVOX.QRDOT" val="(2,0)"/>
  <p:tag name="VEVOX.ACCESSIBILITY.DECORATIVE" val="1"/>
</p:tagLst>
</file>

<file path=ppt/tags/tag9.xml><?xml version="1.0" encoding="utf-8"?>
<p:tagLst xmlns:a="http://schemas.openxmlformats.org/drawingml/2006/main" xmlns:r="http://schemas.openxmlformats.org/officeDocument/2006/relationships" xmlns:p="http://schemas.openxmlformats.org/presentationml/2006/main">
  <p:tag name="VEVOX.QRDOT" val="(3,0)"/>
  <p:tag name="VEVOX.ACCESSIBILITY.DECORATIVE" val="1"/>
</p:tagLst>
</file>

<file path=ppt/tags/tag10.xml><?xml version="1.0" encoding="utf-8"?>
<p:tagLst xmlns:a="http://schemas.openxmlformats.org/drawingml/2006/main" xmlns:r="http://schemas.openxmlformats.org/officeDocument/2006/relationships" xmlns:p="http://schemas.openxmlformats.org/presentationml/2006/main">
  <p:tag name="VEVOX.QRDOT" val="(4,0)"/>
  <p:tag name="VEVOX.ACCESSIBILITY.DECORATIVE" val="1"/>
</p:tagLst>
</file>

<file path=ppt/tags/tag11.xml><?xml version="1.0" encoding="utf-8"?>
<p:tagLst xmlns:a="http://schemas.openxmlformats.org/drawingml/2006/main" xmlns:r="http://schemas.openxmlformats.org/officeDocument/2006/relationships" xmlns:p="http://schemas.openxmlformats.org/presentationml/2006/main">
  <p:tag name="VEVOX.QRDOT" val="(5,0)"/>
  <p:tag name="VEVOX.ACCESSIBILITY.DECORATIVE" val="1"/>
</p:tagLst>
</file>

<file path=ppt/tags/tag12.xml><?xml version="1.0" encoding="utf-8"?>
<p:tagLst xmlns:a="http://schemas.openxmlformats.org/drawingml/2006/main" xmlns:r="http://schemas.openxmlformats.org/officeDocument/2006/relationships" xmlns:p="http://schemas.openxmlformats.org/presentationml/2006/main">
  <p:tag name="VEVOX.QRDOT" val="(6,0)"/>
  <p:tag name="VEVOX.ACCESSIBILITY.DECORATIVE" val="1"/>
</p:tagLst>
</file>

<file path=ppt/tags/tag13.xml><?xml version="1.0" encoding="utf-8"?>
<p:tagLst xmlns:a="http://schemas.openxmlformats.org/drawingml/2006/main" xmlns:r="http://schemas.openxmlformats.org/officeDocument/2006/relationships" xmlns:p="http://schemas.openxmlformats.org/presentationml/2006/main">
  <p:tag name="VEVOX.QRDOT" val="(7,0)"/>
  <p:tag name="VEVOX.ACCESSIBILITY.DECORATIVE" val="1"/>
</p:tagLst>
</file>

<file path=ppt/tags/tag14.xml><?xml version="1.0" encoding="utf-8"?>
<p:tagLst xmlns:a="http://schemas.openxmlformats.org/drawingml/2006/main" xmlns:r="http://schemas.openxmlformats.org/officeDocument/2006/relationships" xmlns:p="http://schemas.openxmlformats.org/presentationml/2006/main">
  <p:tag name="VEVOX.QRDOT" val="(8,0)"/>
  <p:tag name="VEVOX.ACCESSIBILITY.DECORATIVE" val="1"/>
</p:tagLst>
</file>

<file path=ppt/tags/tag15.xml><?xml version="1.0" encoding="utf-8"?>
<p:tagLst xmlns:a="http://schemas.openxmlformats.org/drawingml/2006/main" xmlns:r="http://schemas.openxmlformats.org/officeDocument/2006/relationships" xmlns:p="http://schemas.openxmlformats.org/presentationml/2006/main">
  <p:tag name="VEVOX.QRDOT" val="(9,0)"/>
  <p:tag name="VEVOX.ACCESSIBILITY.DECORATIVE" val="1"/>
</p:tagLst>
</file>

<file path=ppt/tags/tag16.xml><?xml version="1.0" encoding="utf-8"?>
<p:tagLst xmlns:a="http://schemas.openxmlformats.org/drawingml/2006/main" xmlns:r="http://schemas.openxmlformats.org/officeDocument/2006/relationships" xmlns:p="http://schemas.openxmlformats.org/presentationml/2006/main">
  <p:tag name="VEVOX.QRDOT" val="(10,0)"/>
  <p:tag name="VEVOX.ACCESSIBILITY.DECORATIVE" val="1"/>
</p:tagLst>
</file>

<file path=ppt/tags/tag17.xml><?xml version="1.0" encoding="utf-8"?>
<p:tagLst xmlns:a="http://schemas.openxmlformats.org/drawingml/2006/main" xmlns:r="http://schemas.openxmlformats.org/officeDocument/2006/relationships" xmlns:p="http://schemas.openxmlformats.org/presentationml/2006/main">
  <p:tag name="VEVOX.QRDOT" val="(11,0)"/>
  <p:tag name="VEVOX.ACCESSIBILITY.DECORATIVE" val="1"/>
</p:tagLst>
</file>

<file path=ppt/tags/tag18.xml><?xml version="1.0" encoding="utf-8"?>
<p:tagLst xmlns:a="http://schemas.openxmlformats.org/drawingml/2006/main" xmlns:r="http://schemas.openxmlformats.org/officeDocument/2006/relationships" xmlns:p="http://schemas.openxmlformats.org/presentationml/2006/main">
  <p:tag name="VEVOX.QRDOT" val="(12,0)"/>
  <p:tag name="VEVOX.ACCESSIBILITY.DECORATIVE" val="1"/>
</p:tagLst>
</file>

<file path=ppt/tags/tag19.xml><?xml version="1.0" encoding="utf-8"?>
<p:tagLst xmlns:a="http://schemas.openxmlformats.org/drawingml/2006/main" xmlns:r="http://schemas.openxmlformats.org/officeDocument/2006/relationships" xmlns:p="http://schemas.openxmlformats.org/presentationml/2006/main">
  <p:tag name="VEVOX.QRDOT" val="(13,0)"/>
  <p:tag name="VEVOX.ACCESSIBILITY.DECORATIVE" val="1"/>
</p:tagLst>
</file>

<file path=ppt/tags/tag20.xml><?xml version="1.0" encoding="utf-8"?>
<p:tagLst xmlns:a="http://schemas.openxmlformats.org/drawingml/2006/main" xmlns:r="http://schemas.openxmlformats.org/officeDocument/2006/relationships" xmlns:p="http://schemas.openxmlformats.org/presentationml/2006/main">
  <p:tag name="VEVOX.QRDOT" val="(14,0)"/>
  <p:tag name="VEVOX.ACCESSIBILITY.DECORATIVE" val="1"/>
</p:tagLst>
</file>

<file path=ppt/tags/tag21.xml><?xml version="1.0" encoding="utf-8"?>
<p:tagLst xmlns:a="http://schemas.openxmlformats.org/drawingml/2006/main" xmlns:r="http://schemas.openxmlformats.org/officeDocument/2006/relationships" xmlns:p="http://schemas.openxmlformats.org/presentationml/2006/main">
  <p:tag name="VEVOX.QRDOT" val="(15,0)"/>
  <p:tag name="VEVOX.ACCESSIBILITY.DECORATIVE" val="1"/>
</p:tagLst>
</file>

<file path=ppt/tags/tag22.xml><?xml version="1.0" encoding="utf-8"?>
<p:tagLst xmlns:a="http://schemas.openxmlformats.org/drawingml/2006/main" xmlns:r="http://schemas.openxmlformats.org/officeDocument/2006/relationships" xmlns:p="http://schemas.openxmlformats.org/presentationml/2006/main">
  <p:tag name="VEVOX.QRDOT" val="(16,0)"/>
  <p:tag name="VEVOX.ACCESSIBILITY.DECORATIVE" val="1"/>
</p:tagLst>
</file>

<file path=ppt/tags/tag23.xml><?xml version="1.0" encoding="utf-8"?>
<p:tagLst xmlns:a="http://schemas.openxmlformats.org/drawingml/2006/main" xmlns:r="http://schemas.openxmlformats.org/officeDocument/2006/relationships" xmlns:p="http://schemas.openxmlformats.org/presentationml/2006/main">
  <p:tag name="VEVOX.QRDOT" val="(17,0)"/>
  <p:tag name="VEVOX.ACCESSIBILITY.DECORATIVE" val="1"/>
</p:tagLst>
</file>

<file path=ppt/tags/tag24.xml><?xml version="1.0" encoding="utf-8"?>
<p:tagLst xmlns:a="http://schemas.openxmlformats.org/drawingml/2006/main" xmlns:r="http://schemas.openxmlformats.org/officeDocument/2006/relationships" xmlns:p="http://schemas.openxmlformats.org/presentationml/2006/main">
  <p:tag name="VEVOX.QRDOT" val="(18,0)"/>
  <p:tag name="VEVOX.ACCESSIBILITY.DECORATIVE" val="1"/>
</p:tagLst>
</file>

<file path=ppt/tags/tag25.xml><?xml version="1.0" encoding="utf-8"?>
<p:tagLst xmlns:a="http://schemas.openxmlformats.org/drawingml/2006/main" xmlns:r="http://schemas.openxmlformats.org/officeDocument/2006/relationships" xmlns:p="http://schemas.openxmlformats.org/presentationml/2006/main">
  <p:tag name="VEVOX.QRDOT" val="(19,0)"/>
  <p:tag name="VEVOX.ACCESSIBILITY.DECORATIVE" val="1"/>
</p:tagLst>
</file>

<file path=ppt/tags/tag26.xml><?xml version="1.0" encoding="utf-8"?>
<p:tagLst xmlns:a="http://schemas.openxmlformats.org/drawingml/2006/main" xmlns:r="http://schemas.openxmlformats.org/officeDocument/2006/relationships" xmlns:p="http://schemas.openxmlformats.org/presentationml/2006/main">
  <p:tag name="VEVOX.QRDOT" val="(20,0)"/>
  <p:tag name="VEVOX.ACCESSIBILITY.DECORATIVE" val="1"/>
</p:tagLst>
</file>

<file path=ppt/tags/tag27.xml><?xml version="1.0" encoding="utf-8"?>
<p:tagLst xmlns:a="http://schemas.openxmlformats.org/drawingml/2006/main" xmlns:r="http://schemas.openxmlformats.org/officeDocument/2006/relationships" xmlns:p="http://schemas.openxmlformats.org/presentationml/2006/main">
  <p:tag name="VEVOX.QRDOT" val="(21,0)"/>
  <p:tag name="VEVOX.ACCESSIBILITY.DECORATIVE" val="1"/>
</p:tagLst>
</file>

<file path=ppt/tags/tag28.xml><?xml version="1.0" encoding="utf-8"?>
<p:tagLst xmlns:a="http://schemas.openxmlformats.org/drawingml/2006/main" xmlns:r="http://schemas.openxmlformats.org/officeDocument/2006/relationships" xmlns:p="http://schemas.openxmlformats.org/presentationml/2006/main">
  <p:tag name="VEVOX.QRDOT" val="(22,0)"/>
  <p:tag name="VEVOX.ACCESSIBILITY.DECORATIVE" val="1"/>
</p:tagLst>
</file>

<file path=ppt/tags/tag29.xml><?xml version="1.0" encoding="utf-8"?>
<p:tagLst xmlns:a="http://schemas.openxmlformats.org/drawingml/2006/main" xmlns:r="http://schemas.openxmlformats.org/officeDocument/2006/relationships" xmlns:p="http://schemas.openxmlformats.org/presentationml/2006/main">
  <p:tag name="VEVOX.QRDOT" val="(23,0)"/>
  <p:tag name="VEVOX.ACCESSIBILITY.DECORATIVE" val="1"/>
</p:tagLst>
</file>

<file path=ppt/tags/tag30.xml><?xml version="1.0" encoding="utf-8"?>
<p:tagLst xmlns:a="http://schemas.openxmlformats.org/drawingml/2006/main" xmlns:r="http://schemas.openxmlformats.org/officeDocument/2006/relationships" xmlns:p="http://schemas.openxmlformats.org/presentationml/2006/main">
  <p:tag name="VEVOX.QRDOT" val="(24,0)"/>
  <p:tag name="VEVOX.ACCESSIBILITY.DECORATIVE" val="1"/>
</p:tagLst>
</file>

<file path=ppt/tags/tag31.xml><?xml version="1.0" encoding="utf-8"?>
<p:tagLst xmlns:a="http://schemas.openxmlformats.org/drawingml/2006/main" xmlns:r="http://schemas.openxmlformats.org/officeDocument/2006/relationships" xmlns:p="http://schemas.openxmlformats.org/presentationml/2006/main">
  <p:tag name="VEVOX.QRDOT" val="(25,0)"/>
  <p:tag name="VEVOX.ACCESSIBILITY.DECORATIVE" val="1"/>
</p:tagLst>
</file>

<file path=ppt/tags/tag32.xml><?xml version="1.0" encoding="utf-8"?>
<p:tagLst xmlns:a="http://schemas.openxmlformats.org/drawingml/2006/main" xmlns:r="http://schemas.openxmlformats.org/officeDocument/2006/relationships" xmlns:p="http://schemas.openxmlformats.org/presentationml/2006/main">
  <p:tag name="VEVOX.QRDOT" val="(26,0)"/>
  <p:tag name="VEVOX.ACCESSIBILITY.DECORATIVE" val="1"/>
</p:tagLst>
</file>

<file path=ppt/tags/tag33.xml><?xml version="1.0" encoding="utf-8"?>
<p:tagLst xmlns:a="http://schemas.openxmlformats.org/drawingml/2006/main" xmlns:r="http://schemas.openxmlformats.org/officeDocument/2006/relationships" xmlns:p="http://schemas.openxmlformats.org/presentationml/2006/main">
  <p:tag name="VEVOX.QRDOT" val="(27,0)"/>
  <p:tag name="VEVOX.ACCESSIBILITY.DECORATIVE" val="1"/>
</p:tagLst>
</file>

<file path=ppt/tags/tag34.xml><?xml version="1.0" encoding="utf-8"?>
<p:tagLst xmlns:a="http://schemas.openxmlformats.org/drawingml/2006/main" xmlns:r="http://schemas.openxmlformats.org/officeDocument/2006/relationships" xmlns:p="http://schemas.openxmlformats.org/presentationml/2006/main">
  <p:tag name="VEVOX.QRDOT" val="(28,0)"/>
  <p:tag name="VEVOX.ACCESSIBILITY.DECORATIVE" val="1"/>
</p:tagLst>
</file>

<file path=ppt/tags/tag35.xml><?xml version="1.0" encoding="utf-8"?>
<p:tagLst xmlns:a="http://schemas.openxmlformats.org/drawingml/2006/main" xmlns:r="http://schemas.openxmlformats.org/officeDocument/2006/relationships" xmlns:p="http://schemas.openxmlformats.org/presentationml/2006/main">
  <p:tag name="VEVOX.QRDOT" val="(29,0)"/>
  <p:tag name="VEVOX.ACCESSIBILITY.DECORATIVE" val="1"/>
</p:tagLst>
</file>

<file path=ppt/tags/tag36.xml><?xml version="1.0" encoding="utf-8"?>
<p:tagLst xmlns:a="http://schemas.openxmlformats.org/drawingml/2006/main" xmlns:r="http://schemas.openxmlformats.org/officeDocument/2006/relationships" xmlns:p="http://schemas.openxmlformats.org/presentationml/2006/main">
  <p:tag name="VEVOX.QRDOT" val="(0,1)"/>
  <p:tag name="VEVOX.ACCESSIBILITY.DECORATIVE" val="1"/>
</p:tagLst>
</file>

<file path=ppt/tags/tag37.xml><?xml version="1.0" encoding="utf-8"?>
<p:tagLst xmlns:a="http://schemas.openxmlformats.org/drawingml/2006/main" xmlns:r="http://schemas.openxmlformats.org/officeDocument/2006/relationships" xmlns:p="http://schemas.openxmlformats.org/presentationml/2006/main">
  <p:tag name="VEVOX.QRDOT" val="(1,1)"/>
  <p:tag name="VEVOX.ACCESSIBILITY.DECORATIVE" val="1"/>
</p:tagLst>
</file>

<file path=ppt/tags/tag38.xml><?xml version="1.0" encoding="utf-8"?>
<p:tagLst xmlns:a="http://schemas.openxmlformats.org/drawingml/2006/main" xmlns:r="http://schemas.openxmlformats.org/officeDocument/2006/relationships" xmlns:p="http://schemas.openxmlformats.org/presentationml/2006/main">
  <p:tag name="VEVOX.QRDOT" val="(2,1)"/>
  <p:tag name="VEVOX.ACCESSIBILITY.DECORATIVE" val="1"/>
</p:tagLst>
</file>

<file path=ppt/tags/tag39.xml><?xml version="1.0" encoding="utf-8"?>
<p:tagLst xmlns:a="http://schemas.openxmlformats.org/drawingml/2006/main" xmlns:r="http://schemas.openxmlformats.org/officeDocument/2006/relationships" xmlns:p="http://schemas.openxmlformats.org/presentationml/2006/main">
  <p:tag name="VEVOX.QRDOT" val="(3,1)"/>
  <p:tag name="VEVOX.ACCESSIBILITY.DECORATIVE" val="1"/>
</p:tagLst>
</file>

<file path=ppt/tags/tag40.xml><?xml version="1.0" encoding="utf-8"?>
<p:tagLst xmlns:a="http://schemas.openxmlformats.org/drawingml/2006/main" xmlns:r="http://schemas.openxmlformats.org/officeDocument/2006/relationships" xmlns:p="http://schemas.openxmlformats.org/presentationml/2006/main">
  <p:tag name="VEVOX.QRDOT" val="(4,1)"/>
  <p:tag name="VEVOX.ACCESSIBILITY.DECORATIVE" val="1"/>
</p:tagLst>
</file>

<file path=ppt/tags/tag41.xml><?xml version="1.0" encoding="utf-8"?>
<p:tagLst xmlns:a="http://schemas.openxmlformats.org/drawingml/2006/main" xmlns:r="http://schemas.openxmlformats.org/officeDocument/2006/relationships" xmlns:p="http://schemas.openxmlformats.org/presentationml/2006/main">
  <p:tag name="VEVOX.QRDOT" val="(5,1)"/>
  <p:tag name="VEVOX.ACCESSIBILITY.DECORATIVE" val="1"/>
</p:tagLst>
</file>

<file path=ppt/tags/tag42.xml><?xml version="1.0" encoding="utf-8"?>
<p:tagLst xmlns:a="http://schemas.openxmlformats.org/drawingml/2006/main" xmlns:r="http://schemas.openxmlformats.org/officeDocument/2006/relationships" xmlns:p="http://schemas.openxmlformats.org/presentationml/2006/main">
  <p:tag name="VEVOX.QRDOT" val="(6,1)"/>
  <p:tag name="VEVOX.ACCESSIBILITY.DECORATIVE" val="1"/>
</p:tagLst>
</file>

<file path=ppt/tags/tag43.xml><?xml version="1.0" encoding="utf-8"?>
<p:tagLst xmlns:a="http://schemas.openxmlformats.org/drawingml/2006/main" xmlns:r="http://schemas.openxmlformats.org/officeDocument/2006/relationships" xmlns:p="http://schemas.openxmlformats.org/presentationml/2006/main">
  <p:tag name="VEVOX.QRDOT" val="(7,1)"/>
  <p:tag name="VEVOX.ACCESSIBILITY.DECORATIVE" val="1"/>
</p:tagLst>
</file>

<file path=ppt/tags/tag44.xml><?xml version="1.0" encoding="utf-8"?>
<p:tagLst xmlns:a="http://schemas.openxmlformats.org/drawingml/2006/main" xmlns:r="http://schemas.openxmlformats.org/officeDocument/2006/relationships" xmlns:p="http://schemas.openxmlformats.org/presentationml/2006/main">
  <p:tag name="VEVOX.QRDOT" val="(8,1)"/>
  <p:tag name="VEVOX.ACCESSIBILITY.DECORATIVE" val="1"/>
</p:tagLst>
</file>

<file path=ppt/tags/tag45.xml><?xml version="1.0" encoding="utf-8"?>
<p:tagLst xmlns:a="http://schemas.openxmlformats.org/drawingml/2006/main" xmlns:r="http://schemas.openxmlformats.org/officeDocument/2006/relationships" xmlns:p="http://schemas.openxmlformats.org/presentationml/2006/main">
  <p:tag name="VEVOX.QRDOT" val="(9,1)"/>
  <p:tag name="VEVOX.ACCESSIBILITY.DECORATIVE" val="1"/>
</p:tagLst>
</file>

<file path=ppt/tags/tag46.xml><?xml version="1.0" encoding="utf-8"?>
<p:tagLst xmlns:a="http://schemas.openxmlformats.org/drawingml/2006/main" xmlns:r="http://schemas.openxmlformats.org/officeDocument/2006/relationships" xmlns:p="http://schemas.openxmlformats.org/presentationml/2006/main">
  <p:tag name="VEVOX.QRDOT" val="(10,1)"/>
  <p:tag name="VEVOX.ACCESSIBILITY.DECORATIVE" val="1"/>
</p:tagLst>
</file>

<file path=ppt/tags/tag47.xml><?xml version="1.0" encoding="utf-8"?>
<p:tagLst xmlns:a="http://schemas.openxmlformats.org/drawingml/2006/main" xmlns:r="http://schemas.openxmlformats.org/officeDocument/2006/relationships" xmlns:p="http://schemas.openxmlformats.org/presentationml/2006/main">
  <p:tag name="VEVOX.QRDOT" val="(11,1)"/>
  <p:tag name="VEVOX.ACCESSIBILITY.DECORATIVE" val="1"/>
</p:tagLst>
</file>

<file path=ppt/tags/tag48.xml><?xml version="1.0" encoding="utf-8"?>
<p:tagLst xmlns:a="http://schemas.openxmlformats.org/drawingml/2006/main" xmlns:r="http://schemas.openxmlformats.org/officeDocument/2006/relationships" xmlns:p="http://schemas.openxmlformats.org/presentationml/2006/main">
  <p:tag name="VEVOX.QRDOT" val="(12,1)"/>
  <p:tag name="VEVOX.ACCESSIBILITY.DECORATIVE" val="1"/>
</p:tagLst>
</file>

<file path=ppt/tags/tag49.xml><?xml version="1.0" encoding="utf-8"?>
<p:tagLst xmlns:a="http://schemas.openxmlformats.org/drawingml/2006/main" xmlns:r="http://schemas.openxmlformats.org/officeDocument/2006/relationships" xmlns:p="http://schemas.openxmlformats.org/presentationml/2006/main">
  <p:tag name="VEVOX.QRDOT" val="(13,1)"/>
  <p:tag name="VEVOX.ACCESSIBILITY.DECORATIVE" val="1"/>
</p:tagLst>
</file>

<file path=ppt/tags/tag50.xml><?xml version="1.0" encoding="utf-8"?>
<p:tagLst xmlns:a="http://schemas.openxmlformats.org/drawingml/2006/main" xmlns:r="http://schemas.openxmlformats.org/officeDocument/2006/relationships" xmlns:p="http://schemas.openxmlformats.org/presentationml/2006/main">
  <p:tag name="VEVOX.QRDOT" val="(14,1)"/>
  <p:tag name="VEVOX.ACCESSIBILITY.DECORATIVE" val="1"/>
</p:tagLst>
</file>

<file path=ppt/tags/tag51.xml><?xml version="1.0" encoding="utf-8"?>
<p:tagLst xmlns:a="http://schemas.openxmlformats.org/drawingml/2006/main" xmlns:r="http://schemas.openxmlformats.org/officeDocument/2006/relationships" xmlns:p="http://schemas.openxmlformats.org/presentationml/2006/main">
  <p:tag name="VEVOX.QRDOT" val="(15,1)"/>
  <p:tag name="VEVOX.ACCESSIBILITY.DECORATIVE" val="1"/>
</p:tagLst>
</file>

<file path=ppt/tags/tag52.xml><?xml version="1.0" encoding="utf-8"?>
<p:tagLst xmlns:a="http://schemas.openxmlformats.org/drawingml/2006/main" xmlns:r="http://schemas.openxmlformats.org/officeDocument/2006/relationships" xmlns:p="http://schemas.openxmlformats.org/presentationml/2006/main">
  <p:tag name="VEVOX.QRDOT" val="(16,1)"/>
  <p:tag name="VEVOX.ACCESSIBILITY.DECORATIVE" val="1"/>
</p:tagLst>
</file>

<file path=ppt/tags/tag53.xml><?xml version="1.0" encoding="utf-8"?>
<p:tagLst xmlns:a="http://schemas.openxmlformats.org/drawingml/2006/main" xmlns:r="http://schemas.openxmlformats.org/officeDocument/2006/relationships" xmlns:p="http://schemas.openxmlformats.org/presentationml/2006/main">
  <p:tag name="VEVOX.QRDOT" val="(17,1)"/>
  <p:tag name="VEVOX.ACCESSIBILITY.DECORATIVE" val="1"/>
</p:tagLst>
</file>

<file path=ppt/tags/tag54.xml><?xml version="1.0" encoding="utf-8"?>
<p:tagLst xmlns:a="http://schemas.openxmlformats.org/drawingml/2006/main" xmlns:r="http://schemas.openxmlformats.org/officeDocument/2006/relationships" xmlns:p="http://schemas.openxmlformats.org/presentationml/2006/main">
  <p:tag name="VEVOX.QRDOT" val="(18,1)"/>
  <p:tag name="VEVOX.ACCESSIBILITY.DECORATIVE" val="1"/>
</p:tagLst>
</file>

<file path=ppt/tags/tag55.xml><?xml version="1.0" encoding="utf-8"?>
<p:tagLst xmlns:a="http://schemas.openxmlformats.org/drawingml/2006/main" xmlns:r="http://schemas.openxmlformats.org/officeDocument/2006/relationships" xmlns:p="http://schemas.openxmlformats.org/presentationml/2006/main">
  <p:tag name="VEVOX.QRDOT" val="(19,1)"/>
  <p:tag name="VEVOX.ACCESSIBILITY.DECORATIVE" val="1"/>
</p:tagLst>
</file>

<file path=ppt/tags/tag56.xml><?xml version="1.0" encoding="utf-8"?>
<p:tagLst xmlns:a="http://schemas.openxmlformats.org/drawingml/2006/main" xmlns:r="http://schemas.openxmlformats.org/officeDocument/2006/relationships" xmlns:p="http://schemas.openxmlformats.org/presentationml/2006/main">
  <p:tag name="VEVOX.QRDOT" val="(20,1)"/>
  <p:tag name="VEVOX.ACCESSIBILITY.DECORATIVE" val="1"/>
</p:tagLst>
</file>

<file path=ppt/tags/tag57.xml><?xml version="1.0" encoding="utf-8"?>
<p:tagLst xmlns:a="http://schemas.openxmlformats.org/drawingml/2006/main" xmlns:r="http://schemas.openxmlformats.org/officeDocument/2006/relationships" xmlns:p="http://schemas.openxmlformats.org/presentationml/2006/main">
  <p:tag name="VEVOX.QRDOT" val="(21,1)"/>
  <p:tag name="VEVOX.ACCESSIBILITY.DECORATIVE" val="1"/>
</p:tagLst>
</file>

<file path=ppt/tags/tag58.xml><?xml version="1.0" encoding="utf-8"?>
<p:tagLst xmlns:a="http://schemas.openxmlformats.org/drawingml/2006/main" xmlns:r="http://schemas.openxmlformats.org/officeDocument/2006/relationships" xmlns:p="http://schemas.openxmlformats.org/presentationml/2006/main">
  <p:tag name="VEVOX.QRDOT" val="(22,1)"/>
  <p:tag name="VEVOX.ACCESSIBILITY.DECORATIVE" val="1"/>
</p:tagLst>
</file>

<file path=ppt/tags/tag59.xml><?xml version="1.0" encoding="utf-8"?>
<p:tagLst xmlns:a="http://schemas.openxmlformats.org/drawingml/2006/main" xmlns:r="http://schemas.openxmlformats.org/officeDocument/2006/relationships" xmlns:p="http://schemas.openxmlformats.org/presentationml/2006/main">
  <p:tag name="VEVOX.QRDOT" val="(23,1)"/>
  <p:tag name="VEVOX.ACCESSIBILITY.DECORATIVE" val="1"/>
</p:tagLst>
</file>

<file path=ppt/tags/tag60.xml><?xml version="1.0" encoding="utf-8"?>
<p:tagLst xmlns:a="http://schemas.openxmlformats.org/drawingml/2006/main" xmlns:r="http://schemas.openxmlformats.org/officeDocument/2006/relationships" xmlns:p="http://schemas.openxmlformats.org/presentationml/2006/main">
  <p:tag name="VEVOX.QRDOT" val="(24,1)"/>
  <p:tag name="VEVOX.ACCESSIBILITY.DECORATIVE" val="1"/>
</p:tagLst>
</file>

<file path=ppt/tags/tag61.xml><?xml version="1.0" encoding="utf-8"?>
<p:tagLst xmlns:a="http://schemas.openxmlformats.org/drawingml/2006/main" xmlns:r="http://schemas.openxmlformats.org/officeDocument/2006/relationships" xmlns:p="http://schemas.openxmlformats.org/presentationml/2006/main">
  <p:tag name="VEVOX.QRDOT" val="(25,1)"/>
  <p:tag name="VEVOX.ACCESSIBILITY.DECORATIVE" val="1"/>
</p:tagLst>
</file>

<file path=ppt/tags/tag62.xml><?xml version="1.0" encoding="utf-8"?>
<p:tagLst xmlns:a="http://schemas.openxmlformats.org/drawingml/2006/main" xmlns:r="http://schemas.openxmlformats.org/officeDocument/2006/relationships" xmlns:p="http://schemas.openxmlformats.org/presentationml/2006/main">
  <p:tag name="VEVOX.QRDOT" val="(26,1)"/>
  <p:tag name="VEVOX.ACCESSIBILITY.DECORATIVE" val="1"/>
</p:tagLst>
</file>

<file path=ppt/tags/tag63.xml><?xml version="1.0" encoding="utf-8"?>
<p:tagLst xmlns:a="http://schemas.openxmlformats.org/drawingml/2006/main" xmlns:r="http://schemas.openxmlformats.org/officeDocument/2006/relationships" xmlns:p="http://schemas.openxmlformats.org/presentationml/2006/main">
  <p:tag name="VEVOX.QRDOT" val="(27,1)"/>
  <p:tag name="VEVOX.ACCESSIBILITY.DECORATIVE" val="1"/>
</p:tagLst>
</file>

<file path=ppt/tags/tag64.xml><?xml version="1.0" encoding="utf-8"?>
<p:tagLst xmlns:a="http://schemas.openxmlformats.org/drawingml/2006/main" xmlns:r="http://schemas.openxmlformats.org/officeDocument/2006/relationships" xmlns:p="http://schemas.openxmlformats.org/presentationml/2006/main">
  <p:tag name="VEVOX.QRDOT" val="(28,1)"/>
  <p:tag name="VEVOX.ACCESSIBILITY.DECORATIVE" val="1"/>
</p:tagLst>
</file>

<file path=ppt/tags/tag65.xml><?xml version="1.0" encoding="utf-8"?>
<p:tagLst xmlns:a="http://schemas.openxmlformats.org/drawingml/2006/main" xmlns:r="http://schemas.openxmlformats.org/officeDocument/2006/relationships" xmlns:p="http://schemas.openxmlformats.org/presentationml/2006/main">
  <p:tag name="VEVOX.QRDOT" val="(29,1)"/>
  <p:tag name="VEVOX.ACCESSIBILITY.DECORATIVE" val="1"/>
</p:tagLst>
</file>

<file path=ppt/tags/tag66.xml><?xml version="1.0" encoding="utf-8"?>
<p:tagLst xmlns:a="http://schemas.openxmlformats.org/drawingml/2006/main" xmlns:r="http://schemas.openxmlformats.org/officeDocument/2006/relationships" xmlns:p="http://schemas.openxmlformats.org/presentationml/2006/main">
  <p:tag name="VEVOX.QRDOT" val="(0,2)"/>
  <p:tag name="VEVOX.ACCESSIBILITY.DECORATIVE" val="1"/>
</p:tagLst>
</file>

<file path=ppt/tags/tag67.xml><?xml version="1.0" encoding="utf-8"?>
<p:tagLst xmlns:a="http://schemas.openxmlformats.org/drawingml/2006/main" xmlns:r="http://schemas.openxmlformats.org/officeDocument/2006/relationships" xmlns:p="http://schemas.openxmlformats.org/presentationml/2006/main">
  <p:tag name="VEVOX.QRDOT" val="(1,2)"/>
  <p:tag name="VEVOX.ACCESSIBILITY.DECORATIVE" val="1"/>
</p:tagLst>
</file>

<file path=ppt/tags/tag68.xml><?xml version="1.0" encoding="utf-8"?>
<p:tagLst xmlns:a="http://schemas.openxmlformats.org/drawingml/2006/main" xmlns:r="http://schemas.openxmlformats.org/officeDocument/2006/relationships" xmlns:p="http://schemas.openxmlformats.org/presentationml/2006/main">
  <p:tag name="VEVOX.QRDOT" val="(2,2)"/>
  <p:tag name="VEVOX.ACCESSIBILITY.DECORATIVE" val="1"/>
</p:tagLst>
</file>

<file path=ppt/tags/tag69.xml><?xml version="1.0" encoding="utf-8"?>
<p:tagLst xmlns:a="http://schemas.openxmlformats.org/drawingml/2006/main" xmlns:r="http://schemas.openxmlformats.org/officeDocument/2006/relationships" xmlns:p="http://schemas.openxmlformats.org/presentationml/2006/main">
  <p:tag name="VEVOX.QRDOT" val="(3,2)"/>
  <p:tag name="VEVOX.ACCESSIBILITY.DECORATIVE" val="1"/>
</p:tagLst>
</file>

<file path=ppt/tags/tag70.xml><?xml version="1.0" encoding="utf-8"?>
<p:tagLst xmlns:a="http://schemas.openxmlformats.org/drawingml/2006/main" xmlns:r="http://schemas.openxmlformats.org/officeDocument/2006/relationships" xmlns:p="http://schemas.openxmlformats.org/presentationml/2006/main">
  <p:tag name="VEVOX.QRDOT" val="(4,2)"/>
  <p:tag name="VEVOX.ACCESSIBILITY.DECORATIVE" val="1"/>
</p:tagLst>
</file>

<file path=ppt/tags/tag71.xml><?xml version="1.0" encoding="utf-8"?>
<p:tagLst xmlns:a="http://schemas.openxmlformats.org/drawingml/2006/main" xmlns:r="http://schemas.openxmlformats.org/officeDocument/2006/relationships" xmlns:p="http://schemas.openxmlformats.org/presentationml/2006/main">
  <p:tag name="VEVOX.QRDOT" val="(5,2)"/>
  <p:tag name="VEVOX.ACCESSIBILITY.DECORATIVE" val="1"/>
</p:tagLst>
</file>

<file path=ppt/tags/tag72.xml><?xml version="1.0" encoding="utf-8"?>
<p:tagLst xmlns:a="http://schemas.openxmlformats.org/drawingml/2006/main" xmlns:r="http://schemas.openxmlformats.org/officeDocument/2006/relationships" xmlns:p="http://schemas.openxmlformats.org/presentationml/2006/main">
  <p:tag name="VEVOX.QRDOT" val="(6,2)"/>
  <p:tag name="VEVOX.ACCESSIBILITY.DECORATIVE" val="1"/>
</p:tagLst>
</file>

<file path=ppt/tags/tag73.xml><?xml version="1.0" encoding="utf-8"?>
<p:tagLst xmlns:a="http://schemas.openxmlformats.org/drawingml/2006/main" xmlns:r="http://schemas.openxmlformats.org/officeDocument/2006/relationships" xmlns:p="http://schemas.openxmlformats.org/presentationml/2006/main">
  <p:tag name="VEVOX.QRDOT" val="(7,2)"/>
  <p:tag name="VEVOX.ACCESSIBILITY.DECORATIVE" val="1"/>
</p:tagLst>
</file>

<file path=ppt/tags/tag74.xml><?xml version="1.0" encoding="utf-8"?>
<p:tagLst xmlns:a="http://schemas.openxmlformats.org/drawingml/2006/main" xmlns:r="http://schemas.openxmlformats.org/officeDocument/2006/relationships" xmlns:p="http://schemas.openxmlformats.org/presentationml/2006/main">
  <p:tag name="VEVOX.QRDOT" val="(8,2)"/>
  <p:tag name="VEVOX.ACCESSIBILITY.DECORATIVE" val="1"/>
</p:tagLst>
</file>

<file path=ppt/tags/tag75.xml><?xml version="1.0" encoding="utf-8"?>
<p:tagLst xmlns:a="http://schemas.openxmlformats.org/drawingml/2006/main" xmlns:r="http://schemas.openxmlformats.org/officeDocument/2006/relationships" xmlns:p="http://schemas.openxmlformats.org/presentationml/2006/main">
  <p:tag name="VEVOX.QRDOT" val="(9,2)"/>
  <p:tag name="VEVOX.ACCESSIBILITY.DECORATIVE" val="1"/>
</p:tagLst>
</file>

<file path=ppt/tags/tag76.xml><?xml version="1.0" encoding="utf-8"?>
<p:tagLst xmlns:a="http://schemas.openxmlformats.org/drawingml/2006/main" xmlns:r="http://schemas.openxmlformats.org/officeDocument/2006/relationships" xmlns:p="http://schemas.openxmlformats.org/presentationml/2006/main">
  <p:tag name="VEVOX.QRDOT" val="(10,2)"/>
  <p:tag name="VEVOX.ACCESSIBILITY.DECORATIVE" val="1"/>
</p:tagLst>
</file>

<file path=ppt/tags/tag77.xml><?xml version="1.0" encoding="utf-8"?>
<p:tagLst xmlns:a="http://schemas.openxmlformats.org/drawingml/2006/main" xmlns:r="http://schemas.openxmlformats.org/officeDocument/2006/relationships" xmlns:p="http://schemas.openxmlformats.org/presentationml/2006/main">
  <p:tag name="VEVOX.QRDOT" val="(11,2)"/>
  <p:tag name="VEVOX.ACCESSIBILITY.DECORATIVE" val="1"/>
</p:tagLst>
</file>

<file path=ppt/tags/tag78.xml><?xml version="1.0" encoding="utf-8"?>
<p:tagLst xmlns:a="http://schemas.openxmlformats.org/drawingml/2006/main" xmlns:r="http://schemas.openxmlformats.org/officeDocument/2006/relationships" xmlns:p="http://schemas.openxmlformats.org/presentationml/2006/main">
  <p:tag name="VEVOX.QRDOT" val="(12,2)"/>
  <p:tag name="VEVOX.ACCESSIBILITY.DECORATIVE" val="1"/>
</p:tagLst>
</file>

<file path=ppt/tags/tag79.xml><?xml version="1.0" encoding="utf-8"?>
<p:tagLst xmlns:a="http://schemas.openxmlformats.org/drawingml/2006/main" xmlns:r="http://schemas.openxmlformats.org/officeDocument/2006/relationships" xmlns:p="http://schemas.openxmlformats.org/presentationml/2006/main">
  <p:tag name="VEVOX.QRDOT" val="(13,2)"/>
  <p:tag name="VEVOX.ACCESSIBILITY.DECORATIVE" val="1"/>
</p:tagLst>
</file>

<file path=ppt/tags/tag80.xml><?xml version="1.0" encoding="utf-8"?>
<p:tagLst xmlns:a="http://schemas.openxmlformats.org/drawingml/2006/main" xmlns:r="http://schemas.openxmlformats.org/officeDocument/2006/relationships" xmlns:p="http://schemas.openxmlformats.org/presentationml/2006/main">
  <p:tag name="VEVOX.QRDOT" val="(14,2)"/>
  <p:tag name="VEVOX.ACCESSIBILITY.DECORATIVE" val="1"/>
</p:tagLst>
</file>

<file path=ppt/tags/tag81.xml><?xml version="1.0" encoding="utf-8"?>
<p:tagLst xmlns:a="http://schemas.openxmlformats.org/drawingml/2006/main" xmlns:r="http://schemas.openxmlformats.org/officeDocument/2006/relationships" xmlns:p="http://schemas.openxmlformats.org/presentationml/2006/main">
  <p:tag name="VEVOX.QRDOT" val="(15,2)"/>
  <p:tag name="VEVOX.ACCESSIBILITY.DECORATIVE" val="1"/>
</p:tagLst>
</file>

<file path=ppt/tags/tag82.xml><?xml version="1.0" encoding="utf-8"?>
<p:tagLst xmlns:a="http://schemas.openxmlformats.org/drawingml/2006/main" xmlns:r="http://schemas.openxmlformats.org/officeDocument/2006/relationships" xmlns:p="http://schemas.openxmlformats.org/presentationml/2006/main">
  <p:tag name="VEVOX.QRDOT" val="(16,2)"/>
  <p:tag name="VEVOX.ACCESSIBILITY.DECORATIVE" val="1"/>
</p:tagLst>
</file>

<file path=ppt/tags/tag83.xml><?xml version="1.0" encoding="utf-8"?>
<p:tagLst xmlns:a="http://schemas.openxmlformats.org/drawingml/2006/main" xmlns:r="http://schemas.openxmlformats.org/officeDocument/2006/relationships" xmlns:p="http://schemas.openxmlformats.org/presentationml/2006/main">
  <p:tag name="VEVOX.QRDOT" val="(17,2)"/>
  <p:tag name="VEVOX.ACCESSIBILITY.DECORATIVE" val="1"/>
</p:tagLst>
</file>

<file path=ppt/tags/tag84.xml><?xml version="1.0" encoding="utf-8"?>
<p:tagLst xmlns:a="http://schemas.openxmlformats.org/drawingml/2006/main" xmlns:r="http://schemas.openxmlformats.org/officeDocument/2006/relationships" xmlns:p="http://schemas.openxmlformats.org/presentationml/2006/main">
  <p:tag name="VEVOX.QRDOT" val="(18,2)"/>
  <p:tag name="VEVOX.ACCESSIBILITY.DECORATIVE" val="1"/>
</p:tagLst>
</file>

<file path=ppt/tags/tag85.xml><?xml version="1.0" encoding="utf-8"?>
<p:tagLst xmlns:a="http://schemas.openxmlformats.org/drawingml/2006/main" xmlns:r="http://schemas.openxmlformats.org/officeDocument/2006/relationships" xmlns:p="http://schemas.openxmlformats.org/presentationml/2006/main">
  <p:tag name="VEVOX.QRDOT" val="(19,2)"/>
  <p:tag name="VEVOX.ACCESSIBILITY.DECORATIVE" val="1"/>
</p:tagLst>
</file>

<file path=ppt/tags/tag86.xml><?xml version="1.0" encoding="utf-8"?>
<p:tagLst xmlns:a="http://schemas.openxmlformats.org/drawingml/2006/main" xmlns:r="http://schemas.openxmlformats.org/officeDocument/2006/relationships" xmlns:p="http://schemas.openxmlformats.org/presentationml/2006/main">
  <p:tag name="VEVOX.QRDOT" val="(20,2)"/>
  <p:tag name="VEVOX.ACCESSIBILITY.DECORATIVE" val="1"/>
</p:tagLst>
</file>

<file path=ppt/tags/tag87.xml><?xml version="1.0" encoding="utf-8"?>
<p:tagLst xmlns:a="http://schemas.openxmlformats.org/drawingml/2006/main" xmlns:r="http://schemas.openxmlformats.org/officeDocument/2006/relationships" xmlns:p="http://schemas.openxmlformats.org/presentationml/2006/main">
  <p:tag name="VEVOX.QRDOT" val="(21,2)"/>
  <p:tag name="VEVOX.ACCESSIBILITY.DECORATIVE" val="1"/>
</p:tagLst>
</file>

<file path=ppt/tags/tag88.xml><?xml version="1.0" encoding="utf-8"?>
<p:tagLst xmlns:a="http://schemas.openxmlformats.org/drawingml/2006/main" xmlns:r="http://schemas.openxmlformats.org/officeDocument/2006/relationships" xmlns:p="http://schemas.openxmlformats.org/presentationml/2006/main">
  <p:tag name="VEVOX.QRDOT" val="(22,2)"/>
  <p:tag name="VEVOX.ACCESSIBILITY.DECORATIVE" val="1"/>
</p:tagLst>
</file>

<file path=ppt/tags/tag89.xml><?xml version="1.0" encoding="utf-8"?>
<p:tagLst xmlns:a="http://schemas.openxmlformats.org/drawingml/2006/main" xmlns:r="http://schemas.openxmlformats.org/officeDocument/2006/relationships" xmlns:p="http://schemas.openxmlformats.org/presentationml/2006/main">
  <p:tag name="VEVOX.QRDOT" val="(23,2)"/>
  <p:tag name="VEVOX.ACCESSIBILITY.DECORATIVE" val="1"/>
</p:tagLst>
</file>

<file path=ppt/tags/tag90.xml><?xml version="1.0" encoding="utf-8"?>
<p:tagLst xmlns:a="http://schemas.openxmlformats.org/drawingml/2006/main" xmlns:r="http://schemas.openxmlformats.org/officeDocument/2006/relationships" xmlns:p="http://schemas.openxmlformats.org/presentationml/2006/main">
  <p:tag name="VEVOX.QRDOT" val="(24,2)"/>
  <p:tag name="VEVOX.ACCESSIBILITY.DECORATIVE" val="1"/>
</p:tagLst>
</file>

<file path=ppt/tags/tag91.xml><?xml version="1.0" encoding="utf-8"?>
<p:tagLst xmlns:a="http://schemas.openxmlformats.org/drawingml/2006/main" xmlns:r="http://schemas.openxmlformats.org/officeDocument/2006/relationships" xmlns:p="http://schemas.openxmlformats.org/presentationml/2006/main">
  <p:tag name="VEVOX.QRDOT" val="(25,2)"/>
  <p:tag name="VEVOX.ACCESSIBILITY.DECORATIVE" val="1"/>
</p:tagLst>
</file>

<file path=ppt/tags/tag92.xml><?xml version="1.0" encoding="utf-8"?>
<p:tagLst xmlns:a="http://schemas.openxmlformats.org/drawingml/2006/main" xmlns:r="http://schemas.openxmlformats.org/officeDocument/2006/relationships" xmlns:p="http://schemas.openxmlformats.org/presentationml/2006/main">
  <p:tag name="VEVOX.QRDOT" val="(26,2)"/>
  <p:tag name="VEVOX.ACCESSIBILITY.DECORATIVE" val="1"/>
</p:tagLst>
</file>

<file path=ppt/tags/tag93.xml><?xml version="1.0" encoding="utf-8"?>
<p:tagLst xmlns:a="http://schemas.openxmlformats.org/drawingml/2006/main" xmlns:r="http://schemas.openxmlformats.org/officeDocument/2006/relationships" xmlns:p="http://schemas.openxmlformats.org/presentationml/2006/main">
  <p:tag name="VEVOX.QRDOT" val="(27,2)"/>
  <p:tag name="VEVOX.ACCESSIBILITY.DECORATIVE" val="1"/>
</p:tagLst>
</file>

<file path=ppt/tags/tag94.xml><?xml version="1.0" encoding="utf-8"?>
<p:tagLst xmlns:a="http://schemas.openxmlformats.org/drawingml/2006/main" xmlns:r="http://schemas.openxmlformats.org/officeDocument/2006/relationships" xmlns:p="http://schemas.openxmlformats.org/presentationml/2006/main">
  <p:tag name="VEVOX.QRDOT" val="(28,2)"/>
  <p:tag name="VEVOX.ACCESSIBILITY.DECORATIVE" val="1"/>
</p:tagLst>
</file>

<file path=ppt/tags/tag95.xml><?xml version="1.0" encoding="utf-8"?>
<p:tagLst xmlns:a="http://schemas.openxmlformats.org/drawingml/2006/main" xmlns:r="http://schemas.openxmlformats.org/officeDocument/2006/relationships" xmlns:p="http://schemas.openxmlformats.org/presentationml/2006/main">
  <p:tag name="VEVOX.QRDOT" val="(29,2)"/>
  <p:tag name="VEVOX.ACCESSIBILITY.DECORATIVE" val="1"/>
</p:tagLst>
</file>

<file path=ppt/tags/tag96.xml><?xml version="1.0" encoding="utf-8"?>
<p:tagLst xmlns:a="http://schemas.openxmlformats.org/drawingml/2006/main" xmlns:r="http://schemas.openxmlformats.org/officeDocument/2006/relationships" xmlns:p="http://schemas.openxmlformats.org/presentationml/2006/main">
  <p:tag name="VEVOX.QRDOT" val="(0,3)"/>
  <p:tag name="VEVOX.ACCESSIBILITY.DECORATIVE" val="1"/>
</p:tagLst>
</file>

<file path=ppt/tags/tag97.xml><?xml version="1.0" encoding="utf-8"?>
<p:tagLst xmlns:a="http://schemas.openxmlformats.org/drawingml/2006/main" xmlns:r="http://schemas.openxmlformats.org/officeDocument/2006/relationships" xmlns:p="http://schemas.openxmlformats.org/presentationml/2006/main">
  <p:tag name="VEVOX.QRDOT" val="(1,3)"/>
  <p:tag name="VEVOX.ACCESSIBILITY.DECORATIVE" val="1"/>
</p:tagLst>
</file>

<file path=ppt/tags/tag98.xml><?xml version="1.0" encoding="utf-8"?>
<p:tagLst xmlns:a="http://schemas.openxmlformats.org/drawingml/2006/main" xmlns:r="http://schemas.openxmlformats.org/officeDocument/2006/relationships" xmlns:p="http://schemas.openxmlformats.org/presentationml/2006/main">
  <p:tag name="VEVOX.QRDOT" val="(2,3)"/>
  <p:tag name="VEVOX.ACCESSIBILITY.DECORATIVE" val="1"/>
</p:tagLst>
</file>

<file path=ppt/tags/tag99.xml><?xml version="1.0" encoding="utf-8"?>
<p:tagLst xmlns:a="http://schemas.openxmlformats.org/drawingml/2006/main" xmlns:r="http://schemas.openxmlformats.org/officeDocument/2006/relationships" xmlns:p="http://schemas.openxmlformats.org/presentationml/2006/main">
  <p:tag name="VEVOX.QRDOT" val="(3,3)"/>
  <p:tag name="VEVOX.ACCESSIBILITY.DECORATIVE" val="1"/>
</p:tagLst>
</file>

<file path=ppt/tags/tag100.xml><?xml version="1.0" encoding="utf-8"?>
<p:tagLst xmlns:a="http://schemas.openxmlformats.org/drawingml/2006/main" xmlns:r="http://schemas.openxmlformats.org/officeDocument/2006/relationships" xmlns:p="http://schemas.openxmlformats.org/presentationml/2006/main">
  <p:tag name="VEVOX.QRDOT" val="(4,3)"/>
  <p:tag name="VEVOX.ACCESSIBILITY.DECORATIVE" val="1"/>
</p:tagLst>
</file>

<file path=ppt/tags/tag101.xml><?xml version="1.0" encoding="utf-8"?>
<p:tagLst xmlns:a="http://schemas.openxmlformats.org/drawingml/2006/main" xmlns:r="http://schemas.openxmlformats.org/officeDocument/2006/relationships" xmlns:p="http://schemas.openxmlformats.org/presentationml/2006/main">
  <p:tag name="VEVOX.QRDOT" val="(5,3)"/>
  <p:tag name="VEVOX.ACCESSIBILITY.DECORATIVE" val="1"/>
</p:tagLst>
</file>

<file path=ppt/tags/tag102.xml><?xml version="1.0" encoding="utf-8"?>
<p:tagLst xmlns:a="http://schemas.openxmlformats.org/drawingml/2006/main" xmlns:r="http://schemas.openxmlformats.org/officeDocument/2006/relationships" xmlns:p="http://schemas.openxmlformats.org/presentationml/2006/main">
  <p:tag name="VEVOX.QRDOT" val="(6,3)"/>
  <p:tag name="VEVOX.ACCESSIBILITY.DECORATIVE" val="1"/>
</p:tagLst>
</file>

<file path=ppt/tags/tag103.xml><?xml version="1.0" encoding="utf-8"?>
<p:tagLst xmlns:a="http://schemas.openxmlformats.org/drawingml/2006/main" xmlns:r="http://schemas.openxmlformats.org/officeDocument/2006/relationships" xmlns:p="http://schemas.openxmlformats.org/presentationml/2006/main">
  <p:tag name="VEVOX.QRDOT" val="(7,3)"/>
  <p:tag name="VEVOX.ACCESSIBILITY.DECORATIVE" val="1"/>
</p:tagLst>
</file>

<file path=ppt/tags/tag104.xml><?xml version="1.0" encoding="utf-8"?>
<p:tagLst xmlns:a="http://schemas.openxmlformats.org/drawingml/2006/main" xmlns:r="http://schemas.openxmlformats.org/officeDocument/2006/relationships" xmlns:p="http://schemas.openxmlformats.org/presentationml/2006/main">
  <p:tag name="VEVOX.QRDOT" val="(8,3)"/>
  <p:tag name="VEVOX.ACCESSIBILITY.DECORATIVE" val="1"/>
</p:tagLst>
</file>

<file path=ppt/tags/tag105.xml><?xml version="1.0" encoding="utf-8"?>
<p:tagLst xmlns:a="http://schemas.openxmlformats.org/drawingml/2006/main" xmlns:r="http://schemas.openxmlformats.org/officeDocument/2006/relationships" xmlns:p="http://schemas.openxmlformats.org/presentationml/2006/main">
  <p:tag name="VEVOX.QRDOT" val="(9,3)"/>
  <p:tag name="VEVOX.ACCESSIBILITY.DECORATIVE" val="1"/>
</p:tagLst>
</file>

<file path=ppt/tags/tag106.xml><?xml version="1.0" encoding="utf-8"?>
<p:tagLst xmlns:a="http://schemas.openxmlformats.org/drawingml/2006/main" xmlns:r="http://schemas.openxmlformats.org/officeDocument/2006/relationships" xmlns:p="http://schemas.openxmlformats.org/presentationml/2006/main">
  <p:tag name="VEVOX.QRDOT" val="(10,3)"/>
  <p:tag name="VEVOX.ACCESSIBILITY.DECORATIVE" val="1"/>
</p:tagLst>
</file>

<file path=ppt/tags/tag107.xml><?xml version="1.0" encoding="utf-8"?>
<p:tagLst xmlns:a="http://schemas.openxmlformats.org/drawingml/2006/main" xmlns:r="http://schemas.openxmlformats.org/officeDocument/2006/relationships" xmlns:p="http://schemas.openxmlformats.org/presentationml/2006/main">
  <p:tag name="VEVOX.QRDOT" val="(11,3)"/>
  <p:tag name="VEVOX.ACCESSIBILITY.DECORATIVE" val="1"/>
</p:tagLst>
</file>

<file path=ppt/tags/tag108.xml><?xml version="1.0" encoding="utf-8"?>
<p:tagLst xmlns:a="http://schemas.openxmlformats.org/drawingml/2006/main" xmlns:r="http://schemas.openxmlformats.org/officeDocument/2006/relationships" xmlns:p="http://schemas.openxmlformats.org/presentationml/2006/main">
  <p:tag name="VEVOX.QRDOT" val="(12,3)"/>
  <p:tag name="VEVOX.ACCESSIBILITY.DECORATIVE" val="1"/>
</p:tagLst>
</file>

<file path=ppt/tags/tag109.xml><?xml version="1.0" encoding="utf-8"?>
<p:tagLst xmlns:a="http://schemas.openxmlformats.org/drawingml/2006/main" xmlns:r="http://schemas.openxmlformats.org/officeDocument/2006/relationships" xmlns:p="http://schemas.openxmlformats.org/presentationml/2006/main">
  <p:tag name="VEVOX.QRDOT" val="(13,3)"/>
  <p:tag name="VEVOX.ACCESSIBILITY.DECORATIVE" val="1"/>
</p:tagLst>
</file>

<file path=ppt/tags/tag110.xml><?xml version="1.0" encoding="utf-8"?>
<p:tagLst xmlns:a="http://schemas.openxmlformats.org/drawingml/2006/main" xmlns:r="http://schemas.openxmlformats.org/officeDocument/2006/relationships" xmlns:p="http://schemas.openxmlformats.org/presentationml/2006/main">
  <p:tag name="VEVOX.QRDOT" val="(14,3)"/>
  <p:tag name="VEVOX.ACCESSIBILITY.DECORATIVE" val="1"/>
</p:tagLst>
</file>

<file path=ppt/tags/tag111.xml><?xml version="1.0" encoding="utf-8"?>
<p:tagLst xmlns:a="http://schemas.openxmlformats.org/drawingml/2006/main" xmlns:r="http://schemas.openxmlformats.org/officeDocument/2006/relationships" xmlns:p="http://schemas.openxmlformats.org/presentationml/2006/main">
  <p:tag name="VEVOX.QRDOT" val="(15,3)"/>
  <p:tag name="VEVOX.ACCESSIBILITY.DECORATIVE" val="1"/>
</p:tagLst>
</file>

<file path=ppt/tags/tag112.xml><?xml version="1.0" encoding="utf-8"?>
<p:tagLst xmlns:a="http://schemas.openxmlformats.org/drawingml/2006/main" xmlns:r="http://schemas.openxmlformats.org/officeDocument/2006/relationships" xmlns:p="http://schemas.openxmlformats.org/presentationml/2006/main">
  <p:tag name="VEVOX.QRDOT" val="(16,3)"/>
  <p:tag name="VEVOX.ACCESSIBILITY.DECORATIVE" val="1"/>
</p:tagLst>
</file>

<file path=ppt/tags/tag113.xml><?xml version="1.0" encoding="utf-8"?>
<p:tagLst xmlns:a="http://schemas.openxmlformats.org/drawingml/2006/main" xmlns:r="http://schemas.openxmlformats.org/officeDocument/2006/relationships" xmlns:p="http://schemas.openxmlformats.org/presentationml/2006/main">
  <p:tag name="VEVOX.QRDOT" val="(17,3)"/>
  <p:tag name="VEVOX.ACCESSIBILITY.DECORATIVE" val="1"/>
</p:tagLst>
</file>

<file path=ppt/tags/tag114.xml><?xml version="1.0" encoding="utf-8"?>
<p:tagLst xmlns:a="http://schemas.openxmlformats.org/drawingml/2006/main" xmlns:r="http://schemas.openxmlformats.org/officeDocument/2006/relationships" xmlns:p="http://schemas.openxmlformats.org/presentationml/2006/main">
  <p:tag name="VEVOX.QRDOT" val="(18,3)"/>
  <p:tag name="VEVOX.ACCESSIBILITY.DECORATIVE" val="1"/>
</p:tagLst>
</file>

<file path=ppt/tags/tag115.xml><?xml version="1.0" encoding="utf-8"?>
<p:tagLst xmlns:a="http://schemas.openxmlformats.org/drawingml/2006/main" xmlns:r="http://schemas.openxmlformats.org/officeDocument/2006/relationships" xmlns:p="http://schemas.openxmlformats.org/presentationml/2006/main">
  <p:tag name="VEVOX.QRDOT" val="(19,3)"/>
  <p:tag name="VEVOX.ACCESSIBILITY.DECORATIVE" val="1"/>
</p:tagLst>
</file>

<file path=ppt/tags/tag116.xml><?xml version="1.0" encoding="utf-8"?>
<p:tagLst xmlns:a="http://schemas.openxmlformats.org/drawingml/2006/main" xmlns:r="http://schemas.openxmlformats.org/officeDocument/2006/relationships" xmlns:p="http://schemas.openxmlformats.org/presentationml/2006/main">
  <p:tag name="VEVOX.QRDOT" val="(20,3)"/>
  <p:tag name="VEVOX.ACCESSIBILITY.DECORATIVE" val="1"/>
</p:tagLst>
</file>

<file path=ppt/tags/tag117.xml><?xml version="1.0" encoding="utf-8"?>
<p:tagLst xmlns:a="http://schemas.openxmlformats.org/drawingml/2006/main" xmlns:r="http://schemas.openxmlformats.org/officeDocument/2006/relationships" xmlns:p="http://schemas.openxmlformats.org/presentationml/2006/main">
  <p:tag name="VEVOX.QRDOT" val="(21,3)"/>
  <p:tag name="VEVOX.ACCESSIBILITY.DECORATIVE" val="1"/>
</p:tagLst>
</file>

<file path=ppt/tags/tag118.xml><?xml version="1.0" encoding="utf-8"?>
<p:tagLst xmlns:a="http://schemas.openxmlformats.org/drawingml/2006/main" xmlns:r="http://schemas.openxmlformats.org/officeDocument/2006/relationships" xmlns:p="http://schemas.openxmlformats.org/presentationml/2006/main">
  <p:tag name="VEVOX.QRDOT" val="(22,3)"/>
  <p:tag name="VEVOX.ACCESSIBILITY.DECORATIVE" val="1"/>
</p:tagLst>
</file>

<file path=ppt/tags/tag119.xml><?xml version="1.0" encoding="utf-8"?>
<p:tagLst xmlns:a="http://schemas.openxmlformats.org/drawingml/2006/main" xmlns:r="http://schemas.openxmlformats.org/officeDocument/2006/relationships" xmlns:p="http://schemas.openxmlformats.org/presentationml/2006/main">
  <p:tag name="VEVOX.QRDOT" val="(23,3)"/>
  <p:tag name="VEVOX.ACCESSIBILITY.DECORATIVE" val="1"/>
</p:tagLst>
</file>

<file path=ppt/tags/tag120.xml><?xml version="1.0" encoding="utf-8"?>
<p:tagLst xmlns:a="http://schemas.openxmlformats.org/drawingml/2006/main" xmlns:r="http://schemas.openxmlformats.org/officeDocument/2006/relationships" xmlns:p="http://schemas.openxmlformats.org/presentationml/2006/main">
  <p:tag name="VEVOX.QRDOT" val="(24,3)"/>
  <p:tag name="VEVOX.ACCESSIBILITY.DECORATIVE" val="1"/>
</p:tagLst>
</file>

<file path=ppt/tags/tag121.xml><?xml version="1.0" encoding="utf-8"?>
<p:tagLst xmlns:a="http://schemas.openxmlformats.org/drawingml/2006/main" xmlns:r="http://schemas.openxmlformats.org/officeDocument/2006/relationships" xmlns:p="http://schemas.openxmlformats.org/presentationml/2006/main">
  <p:tag name="VEVOX.QRDOT" val="(25,3)"/>
  <p:tag name="VEVOX.ACCESSIBILITY.DECORATIVE" val="1"/>
</p:tagLst>
</file>

<file path=ppt/tags/tag122.xml><?xml version="1.0" encoding="utf-8"?>
<p:tagLst xmlns:a="http://schemas.openxmlformats.org/drawingml/2006/main" xmlns:r="http://schemas.openxmlformats.org/officeDocument/2006/relationships" xmlns:p="http://schemas.openxmlformats.org/presentationml/2006/main">
  <p:tag name="VEVOX.QRDOT" val="(26,3)"/>
  <p:tag name="VEVOX.ACCESSIBILITY.DECORATIVE" val="1"/>
</p:tagLst>
</file>

<file path=ppt/tags/tag123.xml><?xml version="1.0" encoding="utf-8"?>
<p:tagLst xmlns:a="http://schemas.openxmlformats.org/drawingml/2006/main" xmlns:r="http://schemas.openxmlformats.org/officeDocument/2006/relationships" xmlns:p="http://schemas.openxmlformats.org/presentationml/2006/main">
  <p:tag name="VEVOX.QRDOT" val="(27,3)"/>
  <p:tag name="VEVOX.ACCESSIBILITY.DECORATIVE" val="1"/>
</p:tagLst>
</file>

<file path=ppt/tags/tag124.xml><?xml version="1.0" encoding="utf-8"?>
<p:tagLst xmlns:a="http://schemas.openxmlformats.org/drawingml/2006/main" xmlns:r="http://schemas.openxmlformats.org/officeDocument/2006/relationships" xmlns:p="http://schemas.openxmlformats.org/presentationml/2006/main">
  <p:tag name="VEVOX.QRDOT" val="(28,3)"/>
  <p:tag name="VEVOX.ACCESSIBILITY.DECORATIVE" val="1"/>
</p:tagLst>
</file>

<file path=ppt/tags/tag125.xml><?xml version="1.0" encoding="utf-8"?>
<p:tagLst xmlns:a="http://schemas.openxmlformats.org/drawingml/2006/main" xmlns:r="http://schemas.openxmlformats.org/officeDocument/2006/relationships" xmlns:p="http://schemas.openxmlformats.org/presentationml/2006/main">
  <p:tag name="VEVOX.QRDOT" val="(29,3)"/>
  <p:tag name="VEVOX.ACCESSIBILITY.DECORATIVE" val="1"/>
</p:tagLst>
</file>

<file path=ppt/tags/tag126.xml><?xml version="1.0" encoding="utf-8"?>
<p:tagLst xmlns:a="http://schemas.openxmlformats.org/drawingml/2006/main" xmlns:r="http://schemas.openxmlformats.org/officeDocument/2006/relationships" xmlns:p="http://schemas.openxmlformats.org/presentationml/2006/main">
  <p:tag name="VEVOX.QRDOT" val="(0,4)"/>
  <p:tag name="VEVOX.ACCESSIBILITY.DECORATIVE" val="1"/>
</p:tagLst>
</file>

<file path=ppt/tags/tag127.xml><?xml version="1.0" encoding="utf-8"?>
<p:tagLst xmlns:a="http://schemas.openxmlformats.org/drawingml/2006/main" xmlns:r="http://schemas.openxmlformats.org/officeDocument/2006/relationships" xmlns:p="http://schemas.openxmlformats.org/presentationml/2006/main">
  <p:tag name="VEVOX.QRDOT" val="(1,4)"/>
  <p:tag name="VEVOX.ACCESSIBILITY.DECORATIVE" val="1"/>
</p:tagLst>
</file>

<file path=ppt/tags/tag128.xml><?xml version="1.0" encoding="utf-8"?>
<p:tagLst xmlns:a="http://schemas.openxmlformats.org/drawingml/2006/main" xmlns:r="http://schemas.openxmlformats.org/officeDocument/2006/relationships" xmlns:p="http://schemas.openxmlformats.org/presentationml/2006/main">
  <p:tag name="VEVOX.QRDOT" val="(2,4)"/>
  <p:tag name="VEVOX.ACCESSIBILITY.DECORATIVE" val="1"/>
</p:tagLst>
</file>

<file path=ppt/tags/tag129.xml><?xml version="1.0" encoding="utf-8"?>
<p:tagLst xmlns:a="http://schemas.openxmlformats.org/drawingml/2006/main" xmlns:r="http://schemas.openxmlformats.org/officeDocument/2006/relationships" xmlns:p="http://schemas.openxmlformats.org/presentationml/2006/main">
  <p:tag name="VEVOX.QRDOT" val="(3,4)"/>
  <p:tag name="VEVOX.ACCESSIBILITY.DECORATIVE" val="1"/>
</p:tagLst>
</file>

<file path=ppt/tags/tag130.xml><?xml version="1.0" encoding="utf-8"?>
<p:tagLst xmlns:a="http://schemas.openxmlformats.org/drawingml/2006/main" xmlns:r="http://schemas.openxmlformats.org/officeDocument/2006/relationships" xmlns:p="http://schemas.openxmlformats.org/presentationml/2006/main">
  <p:tag name="VEVOX.QRDOT" val="(4,4)"/>
  <p:tag name="VEVOX.ACCESSIBILITY.DECORATIVE" val="1"/>
</p:tagLst>
</file>

<file path=ppt/tags/tag131.xml><?xml version="1.0" encoding="utf-8"?>
<p:tagLst xmlns:a="http://schemas.openxmlformats.org/drawingml/2006/main" xmlns:r="http://schemas.openxmlformats.org/officeDocument/2006/relationships" xmlns:p="http://schemas.openxmlformats.org/presentationml/2006/main">
  <p:tag name="VEVOX.QRDOT" val="(5,4)"/>
  <p:tag name="VEVOX.ACCESSIBILITY.DECORATIVE" val="1"/>
</p:tagLst>
</file>

<file path=ppt/tags/tag132.xml><?xml version="1.0" encoding="utf-8"?>
<p:tagLst xmlns:a="http://schemas.openxmlformats.org/drawingml/2006/main" xmlns:r="http://schemas.openxmlformats.org/officeDocument/2006/relationships" xmlns:p="http://schemas.openxmlformats.org/presentationml/2006/main">
  <p:tag name="VEVOX.QRDOT" val="(6,4)"/>
  <p:tag name="VEVOX.ACCESSIBILITY.DECORATIVE" val="1"/>
</p:tagLst>
</file>

<file path=ppt/tags/tag133.xml><?xml version="1.0" encoding="utf-8"?>
<p:tagLst xmlns:a="http://schemas.openxmlformats.org/drawingml/2006/main" xmlns:r="http://schemas.openxmlformats.org/officeDocument/2006/relationships" xmlns:p="http://schemas.openxmlformats.org/presentationml/2006/main">
  <p:tag name="VEVOX.QRDOT" val="(7,4)"/>
  <p:tag name="VEVOX.ACCESSIBILITY.DECORATIVE" val="1"/>
</p:tagLst>
</file>

<file path=ppt/tags/tag134.xml><?xml version="1.0" encoding="utf-8"?>
<p:tagLst xmlns:a="http://schemas.openxmlformats.org/drawingml/2006/main" xmlns:r="http://schemas.openxmlformats.org/officeDocument/2006/relationships" xmlns:p="http://schemas.openxmlformats.org/presentationml/2006/main">
  <p:tag name="VEVOX.QRDOT" val="(8,4)"/>
  <p:tag name="VEVOX.ACCESSIBILITY.DECORATIVE" val="1"/>
</p:tagLst>
</file>

<file path=ppt/tags/tag135.xml><?xml version="1.0" encoding="utf-8"?>
<p:tagLst xmlns:a="http://schemas.openxmlformats.org/drawingml/2006/main" xmlns:r="http://schemas.openxmlformats.org/officeDocument/2006/relationships" xmlns:p="http://schemas.openxmlformats.org/presentationml/2006/main">
  <p:tag name="VEVOX.QRDOT" val="(9,4)"/>
  <p:tag name="VEVOX.ACCESSIBILITY.DECORATIVE" val="1"/>
</p:tagLst>
</file>

<file path=ppt/tags/tag136.xml><?xml version="1.0" encoding="utf-8"?>
<p:tagLst xmlns:a="http://schemas.openxmlformats.org/drawingml/2006/main" xmlns:r="http://schemas.openxmlformats.org/officeDocument/2006/relationships" xmlns:p="http://schemas.openxmlformats.org/presentationml/2006/main">
  <p:tag name="VEVOX.QRDOT" val="(10,4)"/>
  <p:tag name="VEVOX.ACCESSIBILITY.DECORATIVE" val="1"/>
</p:tagLst>
</file>

<file path=ppt/tags/tag137.xml><?xml version="1.0" encoding="utf-8"?>
<p:tagLst xmlns:a="http://schemas.openxmlformats.org/drawingml/2006/main" xmlns:r="http://schemas.openxmlformats.org/officeDocument/2006/relationships" xmlns:p="http://schemas.openxmlformats.org/presentationml/2006/main">
  <p:tag name="VEVOX.QRDOT" val="(11,4)"/>
  <p:tag name="VEVOX.ACCESSIBILITY.DECORATIVE" val="1"/>
</p:tagLst>
</file>

<file path=ppt/tags/tag138.xml><?xml version="1.0" encoding="utf-8"?>
<p:tagLst xmlns:a="http://schemas.openxmlformats.org/drawingml/2006/main" xmlns:r="http://schemas.openxmlformats.org/officeDocument/2006/relationships" xmlns:p="http://schemas.openxmlformats.org/presentationml/2006/main">
  <p:tag name="VEVOX.QRDOT" val="(12,4)"/>
  <p:tag name="VEVOX.ACCESSIBILITY.DECORATIVE" val="1"/>
</p:tagLst>
</file>

<file path=ppt/tags/tag139.xml><?xml version="1.0" encoding="utf-8"?>
<p:tagLst xmlns:a="http://schemas.openxmlformats.org/drawingml/2006/main" xmlns:r="http://schemas.openxmlformats.org/officeDocument/2006/relationships" xmlns:p="http://schemas.openxmlformats.org/presentationml/2006/main">
  <p:tag name="VEVOX.QRDOT" val="(13,4)"/>
  <p:tag name="VEVOX.ACCESSIBILITY.DECORATIVE" val="1"/>
</p:tagLst>
</file>

<file path=ppt/tags/tag140.xml><?xml version="1.0" encoding="utf-8"?>
<p:tagLst xmlns:a="http://schemas.openxmlformats.org/drawingml/2006/main" xmlns:r="http://schemas.openxmlformats.org/officeDocument/2006/relationships" xmlns:p="http://schemas.openxmlformats.org/presentationml/2006/main">
  <p:tag name="VEVOX.QRDOT" val="(14,4)"/>
  <p:tag name="VEVOX.ACCESSIBILITY.DECORATIVE" val="1"/>
</p:tagLst>
</file>

<file path=ppt/tags/tag141.xml><?xml version="1.0" encoding="utf-8"?>
<p:tagLst xmlns:a="http://schemas.openxmlformats.org/drawingml/2006/main" xmlns:r="http://schemas.openxmlformats.org/officeDocument/2006/relationships" xmlns:p="http://schemas.openxmlformats.org/presentationml/2006/main">
  <p:tag name="VEVOX.QRDOT" val="(15,4)"/>
  <p:tag name="VEVOX.ACCESSIBILITY.DECORATIVE" val="1"/>
</p:tagLst>
</file>

<file path=ppt/tags/tag142.xml><?xml version="1.0" encoding="utf-8"?>
<p:tagLst xmlns:a="http://schemas.openxmlformats.org/drawingml/2006/main" xmlns:r="http://schemas.openxmlformats.org/officeDocument/2006/relationships" xmlns:p="http://schemas.openxmlformats.org/presentationml/2006/main">
  <p:tag name="VEVOX.QRDOT" val="(16,4)"/>
  <p:tag name="VEVOX.ACCESSIBILITY.DECORATIVE" val="1"/>
</p:tagLst>
</file>

<file path=ppt/tags/tag143.xml><?xml version="1.0" encoding="utf-8"?>
<p:tagLst xmlns:a="http://schemas.openxmlformats.org/drawingml/2006/main" xmlns:r="http://schemas.openxmlformats.org/officeDocument/2006/relationships" xmlns:p="http://schemas.openxmlformats.org/presentationml/2006/main">
  <p:tag name="VEVOX.QRDOT" val="(17,4)"/>
  <p:tag name="VEVOX.ACCESSIBILITY.DECORATIVE" val="1"/>
</p:tagLst>
</file>

<file path=ppt/tags/tag144.xml><?xml version="1.0" encoding="utf-8"?>
<p:tagLst xmlns:a="http://schemas.openxmlformats.org/drawingml/2006/main" xmlns:r="http://schemas.openxmlformats.org/officeDocument/2006/relationships" xmlns:p="http://schemas.openxmlformats.org/presentationml/2006/main">
  <p:tag name="VEVOX.QRDOT" val="(18,4)"/>
  <p:tag name="VEVOX.ACCESSIBILITY.DECORATIVE" val="1"/>
</p:tagLst>
</file>

<file path=ppt/tags/tag145.xml><?xml version="1.0" encoding="utf-8"?>
<p:tagLst xmlns:a="http://schemas.openxmlformats.org/drawingml/2006/main" xmlns:r="http://schemas.openxmlformats.org/officeDocument/2006/relationships" xmlns:p="http://schemas.openxmlformats.org/presentationml/2006/main">
  <p:tag name="VEVOX.QRDOT" val="(19,4)"/>
  <p:tag name="VEVOX.ACCESSIBILITY.DECORATIVE" val="1"/>
</p:tagLst>
</file>

<file path=ppt/tags/tag146.xml><?xml version="1.0" encoding="utf-8"?>
<p:tagLst xmlns:a="http://schemas.openxmlformats.org/drawingml/2006/main" xmlns:r="http://schemas.openxmlformats.org/officeDocument/2006/relationships" xmlns:p="http://schemas.openxmlformats.org/presentationml/2006/main">
  <p:tag name="VEVOX.QRDOT" val="(20,4)"/>
  <p:tag name="VEVOX.ACCESSIBILITY.DECORATIVE" val="1"/>
</p:tagLst>
</file>

<file path=ppt/tags/tag147.xml><?xml version="1.0" encoding="utf-8"?>
<p:tagLst xmlns:a="http://schemas.openxmlformats.org/drawingml/2006/main" xmlns:r="http://schemas.openxmlformats.org/officeDocument/2006/relationships" xmlns:p="http://schemas.openxmlformats.org/presentationml/2006/main">
  <p:tag name="VEVOX.QRDOT" val="(21,4)"/>
  <p:tag name="VEVOX.ACCESSIBILITY.DECORATIVE" val="1"/>
</p:tagLst>
</file>

<file path=ppt/tags/tag148.xml><?xml version="1.0" encoding="utf-8"?>
<p:tagLst xmlns:a="http://schemas.openxmlformats.org/drawingml/2006/main" xmlns:r="http://schemas.openxmlformats.org/officeDocument/2006/relationships" xmlns:p="http://schemas.openxmlformats.org/presentationml/2006/main">
  <p:tag name="VEVOX.QRDOT" val="(22,4)"/>
  <p:tag name="VEVOX.ACCESSIBILITY.DECORATIVE" val="1"/>
</p:tagLst>
</file>

<file path=ppt/tags/tag149.xml><?xml version="1.0" encoding="utf-8"?>
<p:tagLst xmlns:a="http://schemas.openxmlformats.org/drawingml/2006/main" xmlns:r="http://schemas.openxmlformats.org/officeDocument/2006/relationships" xmlns:p="http://schemas.openxmlformats.org/presentationml/2006/main">
  <p:tag name="VEVOX.QRDOT" val="(23,4)"/>
  <p:tag name="VEVOX.ACCESSIBILITY.DECORATIVE" val="1"/>
</p:tagLst>
</file>

<file path=ppt/tags/tag150.xml><?xml version="1.0" encoding="utf-8"?>
<p:tagLst xmlns:a="http://schemas.openxmlformats.org/drawingml/2006/main" xmlns:r="http://schemas.openxmlformats.org/officeDocument/2006/relationships" xmlns:p="http://schemas.openxmlformats.org/presentationml/2006/main">
  <p:tag name="VEVOX.QRDOT" val="(24,4)"/>
  <p:tag name="VEVOX.ACCESSIBILITY.DECORATIVE" val="1"/>
</p:tagLst>
</file>

<file path=ppt/tags/tag151.xml><?xml version="1.0" encoding="utf-8"?>
<p:tagLst xmlns:a="http://schemas.openxmlformats.org/drawingml/2006/main" xmlns:r="http://schemas.openxmlformats.org/officeDocument/2006/relationships" xmlns:p="http://schemas.openxmlformats.org/presentationml/2006/main">
  <p:tag name="VEVOX.QRDOT" val="(25,4)"/>
  <p:tag name="VEVOX.ACCESSIBILITY.DECORATIVE" val="1"/>
</p:tagLst>
</file>

<file path=ppt/tags/tag152.xml><?xml version="1.0" encoding="utf-8"?>
<p:tagLst xmlns:a="http://schemas.openxmlformats.org/drawingml/2006/main" xmlns:r="http://schemas.openxmlformats.org/officeDocument/2006/relationships" xmlns:p="http://schemas.openxmlformats.org/presentationml/2006/main">
  <p:tag name="VEVOX.QRDOT" val="(26,4)"/>
  <p:tag name="VEVOX.ACCESSIBILITY.DECORATIVE" val="1"/>
</p:tagLst>
</file>

<file path=ppt/tags/tag153.xml><?xml version="1.0" encoding="utf-8"?>
<p:tagLst xmlns:a="http://schemas.openxmlformats.org/drawingml/2006/main" xmlns:r="http://schemas.openxmlformats.org/officeDocument/2006/relationships" xmlns:p="http://schemas.openxmlformats.org/presentationml/2006/main">
  <p:tag name="VEVOX.QRDOT" val="(27,4)"/>
  <p:tag name="VEVOX.ACCESSIBILITY.DECORATIVE" val="1"/>
</p:tagLst>
</file>

<file path=ppt/tags/tag154.xml><?xml version="1.0" encoding="utf-8"?>
<p:tagLst xmlns:a="http://schemas.openxmlformats.org/drawingml/2006/main" xmlns:r="http://schemas.openxmlformats.org/officeDocument/2006/relationships" xmlns:p="http://schemas.openxmlformats.org/presentationml/2006/main">
  <p:tag name="VEVOX.QRDOT" val="(28,4)"/>
  <p:tag name="VEVOX.ACCESSIBILITY.DECORATIVE" val="1"/>
</p:tagLst>
</file>

<file path=ppt/tags/tag155.xml><?xml version="1.0" encoding="utf-8"?>
<p:tagLst xmlns:a="http://schemas.openxmlformats.org/drawingml/2006/main" xmlns:r="http://schemas.openxmlformats.org/officeDocument/2006/relationships" xmlns:p="http://schemas.openxmlformats.org/presentationml/2006/main">
  <p:tag name="VEVOX.QRDOT" val="(29,4)"/>
  <p:tag name="VEVOX.ACCESSIBILITY.DECORATIVE" val="1"/>
</p:tagLst>
</file>

<file path=ppt/tags/tag156.xml><?xml version="1.0" encoding="utf-8"?>
<p:tagLst xmlns:a="http://schemas.openxmlformats.org/drawingml/2006/main" xmlns:r="http://schemas.openxmlformats.org/officeDocument/2006/relationships" xmlns:p="http://schemas.openxmlformats.org/presentationml/2006/main">
  <p:tag name="VEVOX.QRDOT" val="(0,5)"/>
  <p:tag name="VEVOX.ACCESSIBILITY.DECORATIVE" val="1"/>
</p:tagLst>
</file>

<file path=ppt/tags/tag157.xml><?xml version="1.0" encoding="utf-8"?>
<p:tagLst xmlns:a="http://schemas.openxmlformats.org/drawingml/2006/main" xmlns:r="http://schemas.openxmlformats.org/officeDocument/2006/relationships" xmlns:p="http://schemas.openxmlformats.org/presentationml/2006/main">
  <p:tag name="VEVOX.QRDOT" val="(1,5)"/>
  <p:tag name="VEVOX.ACCESSIBILITY.DECORATIVE" val="1"/>
</p:tagLst>
</file>

<file path=ppt/tags/tag158.xml><?xml version="1.0" encoding="utf-8"?>
<p:tagLst xmlns:a="http://schemas.openxmlformats.org/drawingml/2006/main" xmlns:r="http://schemas.openxmlformats.org/officeDocument/2006/relationships" xmlns:p="http://schemas.openxmlformats.org/presentationml/2006/main">
  <p:tag name="VEVOX.QRDOT" val="(2,5)"/>
  <p:tag name="VEVOX.ACCESSIBILITY.DECORATIVE" val="1"/>
</p:tagLst>
</file>

<file path=ppt/tags/tag159.xml><?xml version="1.0" encoding="utf-8"?>
<p:tagLst xmlns:a="http://schemas.openxmlformats.org/drawingml/2006/main" xmlns:r="http://schemas.openxmlformats.org/officeDocument/2006/relationships" xmlns:p="http://schemas.openxmlformats.org/presentationml/2006/main">
  <p:tag name="VEVOX.QRDOT" val="(3,5)"/>
  <p:tag name="VEVOX.ACCESSIBILITY.DECORATIVE" val="1"/>
</p:tagLst>
</file>

<file path=ppt/tags/tag160.xml><?xml version="1.0" encoding="utf-8"?>
<p:tagLst xmlns:a="http://schemas.openxmlformats.org/drawingml/2006/main" xmlns:r="http://schemas.openxmlformats.org/officeDocument/2006/relationships" xmlns:p="http://schemas.openxmlformats.org/presentationml/2006/main">
  <p:tag name="VEVOX.QRDOT" val="(4,5)"/>
  <p:tag name="VEVOX.ACCESSIBILITY.DECORATIVE" val="1"/>
</p:tagLst>
</file>

<file path=ppt/tags/tag161.xml><?xml version="1.0" encoding="utf-8"?>
<p:tagLst xmlns:a="http://schemas.openxmlformats.org/drawingml/2006/main" xmlns:r="http://schemas.openxmlformats.org/officeDocument/2006/relationships" xmlns:p="http://schemas.openxmlformats.org/presentationml/2006/main">
  <p:tag name="VEVOX.QRDOT" val="(5,5)"/>
  <p:tag name="VEVOX.ACCESSIBILITY.DECORATIVE" val="1"/>
</p:tagLst>
</file>

<file path=ppt/tags/tag162.xml><?xml version="1.0" encoding="utf-8"?>
<p:tagLst xmlns:a="http://schemas.openxmlformats.org/drawingml/2006/main" xmlns:r="http://schemas.openxmlformats.org/officeDocument/2006/relationships" xmlns:p="http://schemas.openxmlformats.org/presentationml/2006/main">
  <p:tag name="VEVOX.QRDOT" val="(6,5)"/>
  <p:tag name="VEVOX.ACCESSIBILITY.DECORATIVE" val="1"/>
</p:tagLst>
</file>

<file path=ppt/tags/tag163.xml><?xml version="1.0" encoding="utf-8"?>
<p:tagLst xmlns:a="http://schemas.openxmlformats.org/drawingml/2006/main" xmlns:r="http://schemas.openxmlformats.org/officeDocument/2006/relationships" xmlns:p="http://schemas.openxmlformats.org/presentationml/2006/main">
  <p:tag name="VEVOX.QRDOT" val="(7,5)"/>
  <p:tag name="VEVOX.ACCESSIBILITY.DECORATIVE" val="1"/>
</p:tagLst>
</file>

<file path=ppt/tags/tag164.xml><?xml version="1.0" encoding="utf-8"?>
<p:tagLst xmlns:a="http://schemas.openxmlformats.org/drawingml/2006/main" xmlns:r="http://schemas.openxmlformats.org/officeDocument/2006/relationships" xmlns:p="http://schemas.openxmlformats.org/presentationml/2006/main">
  <p:tag name="VEVOX.QRDOT" val="(8,5)"/>
  <p:tag name="VEVOX.ACCESSIBILITY.DECORATIVE" val="1"/>
</p:tagLst>
</file>

<file path=ppt/tags/tag165.xml><?xml version="1.0" encoding="utf-8"?>
<p:tagLst xmlns:a="http://schemas.openxmlformats.org/drawingml/2006/main" xmlns:r="http://schemas.openxmlformats.org/officeDocument/2006/relationships" xmlns:p="http://schemas.openxmlformats.org/presentationml/2006/main">
  <p:tag name="VEVOX.QRDOT" val="(9,5)"/>
  <p:tag name="VEVOX.ACCESSIBILITY.DECORATIVE" val="1"/>
</p:tagLst>
</file>

<file path=ppt/tags/tag166.xml><?xml version="1.0" encoding="utf-8"?>
<p:tagLst xmlns:a="http://schemas.openxmlformats.org/drawingml/2006/main" xmlns:r="http://schemas.openxmlformats.org/officeDocument/2006/relationships" xmlns:p="http://schemas.openxmlformats.org/presentationml/2006/main">
  <p:tag name="VEVOX.QRDOT" val="(10,5)"/>
  <p:tag name="VEVOX.ACCESSIBILITY.DECORATIVE" val="1"/>
</p:tagLst>
</file>

<file path=ppt/tags/tag167.xml><?xml version="1.0" encoding="utf-8"?>
<p:tagLst xmlns:a="http://schemas.openxmlformats.org/drawingml/2006/main" xmlns:r="http://schemas.openxmlformats.org/officeDocument/2006/relationships" xmlns:p="http://schemas.openxmlformats.org/presentationml/2006/main">
  <p:tag name="VEVOX.QRDOT" val="(11,5)"/>
  <p:tag name="VEVOX.ACCESSIBILITY.DECORATIVE" val="1"/>
</p:tagLst>
</file>

<file path=ppt/tags/tag168.xml><?xml version="1.0" encoding="utf-8"?>
<p:tagLst xmlns:a="http://schemas.openxmlformats.org/drawingml/2006/main" xmlns:r="http://schemas.openxmlformats.org/officeDocument/2006/relationships" xmlns:p="http://schemas.openxmlformats.org/presentationml/2006/main">
  <p:tag name="VEVOX.QRDOT" val="(12,5)"/>
  <p:tag name="VEVOX.ACCESSIBILITY.DECORATIVE" val="1"/>
</p:tagLst>
</file>

<file path=ppt/tags/tag169.xml><?xml version="1.0" encoding="utf-8"?>
<p:tagLst xmlns:a="http://schemas.openxmlformats.org/drawingml/2006/main" xmlns:r="http://schemas.openxmlformats.org/officeDocument/2006/relationships" xmlns:p="http://schemas.openxmlformats.org/presentationml/2006/main">
  <p:tag name="VEVOX.QRDOT" val="(13,5)"/>
  <p:tag name="VEVOX.ACCESSIBILITY.DECORATIVE" val="1"/>
</p:tagLst>
</file>

<file path=ppt/tags/tag170.xml><?xml version="1.0" encoding="utf-8"?>
<p:tagLst xmlns:a="http://schemas.openxmlformats.org/drawingml/2006/main" xmlns:r="http://schemas.openxmlformats.org/officeDocument/2006/relationships" xmlns:p="http://schemas.openxmlformats.org/presentationml/2006/main">
  <p:tag name="VEVOX.QRDOT" val="(14,5)"/>
  <p:tag name="VEVOX.ACCESSIBILITY.DECORATIVE" val="1"/>
</p:tagLst>
</file>

<file path=ppt/tags/tag171.xml><?xml version="1.0" encoding="utf-8"?>
<p:tagLst xmlns:a="http://schemas.openxmlformats.org/drawingml/2006/main" xmlns:r="http://schemas.openxmlformats.org/officeDocument/2006/relationships" xmlns:p="http://schemas.openxmlformats.org/presentationml/2006/main">
  <p:tag name="VEVOX.QRDOT" val="(15,5)"/>
  <p:tag name="VEVOX.ACCESSIBILITY.DECORATIVE" val="1"/>
</p:tagLst>
</file>

<file path=ppt/tags/tag172.xml><?xml version="1.0" encoding="utf-8"?>
<p:tagLst xmlns:a="http://schemas.openxmlformats.org/drawingml/2006/main" xmlns:r="http://schemas.openxmlformats.org/officeDocument/2006/relationships" xmlns:p="http://schemas.openxmlformats.org/presentationml/2006/main">
  <p:tag name="VEVOX.QRDOT" val="(16,5)"/>
  <p:tag name="VEVOX.ACCESSIBILITY.DECORATIVE" val="1"/>
</p:tagLst>
</file>

<file path=ppt/tags/tag173.xml><?xml version="1.0" encoding="utf-8"?>
<p:tagLst xmlns:a="http://schemas.openxmlformats.org/drawingml/2006/main" xmlns:r="http://schemas.openxmlformats.org/officeDocument/2006/relationships" xmlns:p="http://schemas.openxmlformats.org/presentationml/2006/main">
  <p:tag name="VEVOX.QRDOT" val="(17,5)"/>
  <p:tag name="VEVOX.ACCESSIBILITY.DECORATIVE" val="1"/>
</p:tagLst>
</file>

<file path=ppt/tags/tag174.xml><?xml version="1.0" encoding="utf-8"?>
<p:tagLst xmlns:a="http://schemas.openxmlformats.org/drawingml/2006/main" xmlns:r="http://schemas.openxmlformats.org/officeDocument/2006/relationships" xmlns:p="http://schemas.openxmlformats.org/presentationml/2006/main">
  <p:tag name="VEVOX.QRDOT" val="(18,5)"/>
  <p:tag name="VEVOX.ACCESSIBILITY.DECORATIVE" val="1"/>
</p:tagLst>
</file>

<file path=ppt/tags/tag175.xml><?xml version="1.0" encoding="utf-8"?>
<p:tagLst xmlns:a="http://schemas.openxmlformats.org/drawingml/2006/main" xmlns:r="http://schemas.openxmlformats.org/officeDocument/2006/relationships" xmlns:p="http://schemas.openxmlformats.org/presentationml/2006/main">
  <p:tag name="VEVOX.QRDOT" val="(19,5)"/>
  <p:tag name="VEVOX.ACCESSIBILITY.DECORATIVE" val="1"/>
</p:tagLst>
</file>

<file path=ppt/tags/tag176.xml><?xml version="1.0" encoding="utf-8"?>
<p:tagLst xmlns:a="http://schemas.openxmlformats.org/drawingml/2006/main" xmlns:r="http://schemas.openxmlformats.org/officeDocument/2006/relationships" xmlns:p="http://schemas.openxmlformats.org/presentationml/2006/main">
  <p:tag name="VEVOX.QRDOT" val="(20,5)"/>
  <p:tag name="VEVOX.ACCESSIBILITY.DECORATIVE" val="1"/>
</p:tagLst>
</file>

<file path=ppt/tags/tag177.xml><?xml version="1.0" encoding="utf-8"?>
<p:tagLst xmlns:a="http://schemas.openxmlformats.org/drawingml/2006/main" xmlns:r="http://schemas.openxmlformats.org/officeDocument/2006/relationships" xmlns:p="http://schemas.openxmlformats.org/presentationml/2006/main">
  <p:tag name="VEVOX.QRDOT" val="(21,5)"/>
  <p:tag name="VEVOX.ACCESSIBILITY.DECORATIVE" val="1"/>
</p:tagLst>
</file>

<file path=ppt/tags/tag178.xml><?xml version="1.0" encoding="utf-8"?>
<p:tagLst xmlns:a="http://schemas.openxmlformats.org/drawingml/2006/main" xmlns:r="http://schemas.openxmlformats.org/officeDocument/2006/relationships" xmlns:p="http://schemas.openxmlformats.org/presentationml/2006/main">
  <p:tag name="VEVOX.QRDOT" val="(22,5)"/>
  <p:tag name="VEVOX.ACCESSIBILITY.DECORATIVE" val="1"/>
</p:tagLst>
</file>

<file path=ppt/tags/tag179.xml><?xml version="1.0" encoding="utf-8"?>
<p:tagLst xmlns:a="http://schemas.openxmlformats.org/drawingml/2006/main" xmlns:r="http://schemas.openxmlformats.org/officeDocument/2006/relationships" xmlns:p="http://schemas.openxmlformats.org/presentationml/2006/main">
  <p:tag name="VEVOX.QRDOT" val="(23,5)"/>
  <p:tag name="VEVOX.ACCESSIBILITY.DECORATIVE" val="1"/>
</p:tagLst>
</file>

<file path=ppt/tags/tag180.xml><?xml version="1.0" encoding="utf-8"?>
<p:tagLst xmlns:a="http://schemas.openxmlformats.org/drawingml/2006/main" xmlns:r="http://schemas.openxmlformats.org/officeDocument/2006/relationships" xmlns:p="http://schemas.openxmlformats.org/presentationml/2006/main">
  <p:tag name="VEVOX.QRDOT" val="(24,5)"/>
  <p:tag name="VEVOX.ACCESSIBILITY.DECORATIVE" val="1"/>
</p:tagLst>
</file>

<file path=ppt/tags/tag181.xml><?xml version="1.0" encoding="utf-8"?>
<p:tagLst xmlns:a="http://schemas.openxmlformats.org/drawingml/2006/main" xmlns:r="http://schemas.openxmlformats.org/officeDocument/2006/relationships" xmlns:p="http://schemas.openxmlformats.org/presentationml/2006/main">
  <p:tag name="VEVOX.QRDOT" val="(25,5)"/>
  <p:tag name="VEVOX.ACCESSIBILITY.DECORATIVE" val="1"/>
</p:tagLst>
</file>

<file path=ppt/tags/tag182.xml><?xml version="1.0" encoding="utf-8"?>
<p:tagLst xmlns:a="http://schemas.openxmlformats.org/drawingml/2006/main" xmlns:r="http://schemas.openxmlformats.org/officeDocument/2006/relationships" xmlns:p="http://schemas.openxmlformats.org/presentationml/2006/main">
  <p:tag name="VEVOX.QRDOT" val="(26,5)"/>
  <p:tag name="VEVOX.ACCESSIBILITY.DECORATIVE" val="1"/>
</p:tagLst>
</file>

<file path=ppt/tags/tag183.xml><?xml version="1.0" encoding="utf-8"?>
<p:tagLst xmlns:a="http://schemas.openxmlformats.org/drawingml/2006/main" xmlns:r="http://schemas.openxmlformats.org/officeDocument/2006/relationships" xmlns:p="http://schemas.openxmlformats.org/presentationml/2006/main">
  <p:tag name="VEVOX.QRDOT" val="(27,5)"/>
  <p:tag name="VEVOX.ACCESSIBILITY.DECORATIVE" val="1"/>
</p:tagLst>
</file>

<file path=ppt/tags/tag184.xml><?xml version="1.0" encoding="utf-8"?>
<p:tagLst xmlns:a="http://schemas.openxmlformats.org/drawingml/2006/main" xmlns:r="http://schemas.openxmlformats.org/officeDocument/2006/relationships" xmlns:p="http://schemas.openxmlformats.org/presentationml/2006/main">
  <p:tag name="VEVOX.QRDOT" val="(28,5)"/>
  <p:tag name="VEVOX.ACCESSIBILITY.DECORATIVE" val="1"/>
</p:tagLst>
</file>

<file path=ppt/tags/tag185.xml><?xml version="1.0" encoding="utf-8"?>
<p:tagLst xmlns:a="http://schemas.openxmlformats.org/drawingml/2006/main" xmlns:r="http://schemas.openxmlformats.org/officeDocument/2006/relationships" xmlns:p="http://schemas.openxmlformats.org/presentationml/2006/main">
  <p:tag name="VEVOX.QRDOT" val="(29,5)"/>
  <p:tag name="VEVOX.ACCESSIBILITY.DECORATIVE" val="1"/>
</p:tagLst>
</file>

<file path=ppt/tags/tag186.xml><?xml version="1.0" encoding="utf-8"?>
<p:tagLst xmlns:a="http://schemas.openxmlformats.org/drawingml/2006/main" xmlns:r="http://schemas.openxmlformats.org/officeDocument/2006/relationships" xmlns:p="http://schemas.openxmlformats.org/presentationml/2006/main">
  <p:tag name="VEVOX.QRDOT" val="(0,6)"/>
  <p:tag name="VEVOX.ACCESSIBILITY.DECORATIVE" val="1"/>
</p:tagLst>
</file>

<file path=ppt/tags/tag187.xml><?xml version="1.0" encoding="utf-8"?>
<p:tagLst xmlns:a="http://schemas.openxmlformats.org/drawingml/2006/main" xmlns:r="http://schemas.openxmlformats.org/officeDocument/2006/relationships" xmlns:p="http://schemas.openxmlformats.org/presentationml/2006/main">
  <p:tag name="VEVOX.QRDOT" val="(1,6)"/>
  <p:tag name="VEVOX.ACCESSIBILITY.DECORATIVE" val="1"/>
</p:tagLst>
</file>

<file path=ppt/tags/tag188.xml><?xml version="1.0" encoding="utf-8"?>
<p:tagLst xmlns:a="http://schemas.openxmlformats.org/drawingml/2006/main" xmlns:r="http://schemas.openxmlformats.org/officeDocument/2006/relationships" xmlns:p="http://schemas.openxmlformats.org/presentationml/2006/main">
  <p:tag name="VEVOX.QRDOT" val="(2,6)"/>
  <p:tag name="VEVOX.ACCESSIBILITY.DECORATIVE" val="1"/>
</p:tagLst>
</file>

<file path=ppt/tags/tag189.xml><?xml version="1.0" encoding="utf-8"?>
<p:tagLst xmlns:a="http://schemas.openxmlformats.org/drawingml/2006/main" xmlns:r="http://schemas.openxmlformats.org/officeDocument/2006/relationships" xmlns:p="http://schemas.openxmlformats.org/presentationml/2006/main">
  <p:tag name="VEVOX.QRDOT" val="(3,6)"/>
  <p:tag name="VEVOX.ACCESSIBILITY.DECORATIVE" val="1"/>
</p:tagLst>
</file>

<file path=ppt/tags/tag190.xml><?xml version="1.0" encoding="utf-8"?>
<p:tagLst xmlns:a="http://schemas.openxmlformats.org/drawingml/2006/main" xmlns:r="http://schemas.openxmlformats.org/officeDocument/2006/relationships" xmlns:p="http://schemas.openxmlformats.org/presentationml/2006/main">
  <p:tag name="VEVOX.QRDOT" val="(4,6)"/>
  <p:tag name="VEVOX.ACCESSIBILITY.DECORATIVE" val="1"/>
</p:tagLst>
</file>

<file path=ppt/tags/tag191.xml><?xml version="1.0" encoding="utf-8"?>
<p:tagLst xmlns:a="http://schemas.openxmlformats.org/drawingml/2006/main" xmlns:r="http://schemas.openxmlformats.org/officeDocument/2006/relationships" xmlns:p="http://schemas.openxmlformats.org/presentationml/2006/main">
  <p:tag name="VEVOX.QRDOT" val="(5,6)"/>
  <p:tag name="VEVOX.ACCESSIBILITY.DECORATIVE" val="1"/>
</p:tagLst>
</file>

<file path=ppt/tags/tag192.xml><?xml version="1.0" encoding="utf-8"?>
<p:tagLst xmlns:a="http://schemas.openxmlformats.org/drawingml/2006/main" xmlns:r="http://schemas.openxmlformats.org/officeDocument/2006/relationships" xmlns:p="http://schemas.openxmlformats.org/presentationml/2006/main">
  <p:tag name="VEVOX.QRDOT" val="(6,6)"/>
  <p:tag name="VEVOX.ACCESSIBILITY.DECORATIVE" val="1"/>
</p:tagLst>
</file>

<file path=ppt/tags/tag193.xml><?xml version="1.0" encoding="utf-8"?>
<p:tagLst xmlns:a="http://schemas.openxmlformats.org/drawingml/2006/main" xmlns:r="http://schemas.openxmlformats.org/officeDocument/2006/relationships" xmlns:p="http://schemas.openxmlformats.org/presentationml/2006/main">
  <p:tag name="VEVOX.QRDOT" val="(7,6)"/>
  <p:tag name="VEVOX.ACCESSIBILITY.DECORATIVE" val="1"/>
</p:tagLst>
</file>

<file path=ppt/tags/tag194.xml><?xml version="1.0" encoding="utf-8"?>
<p:tagLst xmlns:a="http://schemas.openxmlformats.org/drawingml/2006/main" xmlns:r="http://schemas.openxmlformats.org/officeDocument/2006/relationships" xmlns:p="http://schemas.openxmlformats.org/presentationml/2006/main">
  <p:tag name="VEVOX.QRDOT" val="(8,6)"/>
  <p:tag name="VEVOX.ACCESSIBILITY.DECORATIVE" val="1"/>
</p:tagLst>
</file>

<file path=ppt/tags/tag195.xml><?xml version="1.0" encoding="utf-8"?>
<p:tagLst xmlns:a="http://schemas.openxmlformats.org/drawingml/2006/main" xmlns:r="http://schemas.openxmlformats.org/officeDocument/2006/relationships" xmlns:p="http://schemas.openxmlformats.org/presentationml/2006/main">
  <p:tag name="VEVOX.QRDOT" val="(9,6)"/>
  <p:tag name="VEVOX.ACCESSIBILITY.DECORATIVE" val="1"/>
</p:tagLst>
</file>

<file path=ppt/tags/tag196.xml><?xml version="1.0" encoding="utf-8"?>
<p:tagLst xmlns:a="http://schemas.openxmlformats.org/drawingml/2006/main" xmlns:r="http://schemas.openxmlformats.org/officeDocument/2006/relationships" xmlns:p="http://schemas.openxmlformats.org/presentationml/2006/main">
  <p:tag name="VEVOX.QRDOT" val="(10,6)"/>
  <p:tag name="VEVOX.ACCESSIBILITY.DECORATIVE" val="1"/>
</p:tagLst>
</file>

<file path=ppt/tags/tag197.xml><?xml version="1.0" encoding="utf-8"?>
<p:tagLst xmlns:a="http://schemas.openxmlformats.org/drawingml/2006/main" xmlns:r="http://schemas.openxmlformats.org/officeDocument/2006/relationships" xmlns:p="http://schemas.openxmlformats.org/presentationml/2006/main">
  <p:tag name="VEVOX.QRDOT" val="(11,6)"/>
  <p:tag name="VEVOX.ACCESSIBILITY.DECORATIVE" val="1"/>
</p:tagLst>
</file>

<file path=ppt/tags/tag198.xml><?xml version="1.0" encoding="utf-8"?>
<p:tagLst xmlns:a="http://schemas.openxmlformats.org/drawingml/2006/main" xmlns:r="http://schemas.openxmlformats.org/officeDocument/2006/relationships" xmlns:p="http://schemas.openxmlformats.org/presentationml/2006/main">
  <p:tag name="VEVOX.QRDOT" val="(12,6)"/>
  <p:tag name="VEVOX.ACCESSIBILITY.DECORATIVE" val="1"/>
</p:tagLst>
</file>

<file path=ppt/tags/tag199.xml><?xml version="1.0" encoding="utf-8"?>
<p:tagLst xmlns:a="http://schemas.openxmlformats.org/drawingml/2006/main" xmlns:r="http://schemas.openxmlformats.org/officeDocument/2006/relationships" xmlns:p="http://schemas.openxmlformats.org/presentationml/2006/main">
  <p:tag name="VEVOX.QRDOT" val="(13,6)"/>
  <p:tag name="VEVOX.ACCESSIBILITY.DECORATIVE" val="1"/>
</p:tagLst>
</file>

<file path=ppt/tags/tag200.xml><?xml version="1.0" encoding="utf-8"?>
<p:tagLst xmlns:a="http://schemas.openxmlformats.org/drawingml/2006/main" xmlns:r="http://schemas.openxmlformats.org/officeDocument/2006/relationships" xmlns:p="http://schemas.openxmlformats.org/presentationml/2006/main">
  <p:tag name="VEVOX.QRDOT" val="(14,6)"/>
  <p:tag name="VEVOX.ACCESSIBILITY.DECORATIVE" val="1"/>
</p:tagLst>
</file>

<file path=ppt/tags/tag201.xml><?xml version="1.0" encoding="utf-8"?>
<p:tagLst xmlns:a="http://schemas.openxmlformats.org/drawingml/2006/main" xmlns:r="http://schemas.openxmlformats.org/officeDocument/2006/relationships" xmlns:p="http://schemas.openxmlformats.org/presentationml/2006/main">
  <p:tag name="VEVOX.QRDOT" val="(15,6)"/>
  <p:tag name="VEVOX.ACCESSIBILITY.DECORATIVE" val="1"/>
</p:tagLst>
</file>

<file path=ppt/tags/tag202.xml><?xml version="1.0" encoding="utf-8"?>
<p:tagLst xmlns:a="http://schemas.openxmlformats.org/drawingml/2006/main" xmlns:r="http://schemas.openxmlformats.org/officeDocument/2006/relationships" xmlns:p="http://schemas.openxmlformats.org/presentationml/2006/main">
  <p:tag name="VEVOX.QRDOT" val="(16,6)"/>
  <p:tag name="VEVOX.ACCESSIBILITY.DECORATIVE" val="1"/>
</p:tagLst>
</file>

<file path=ppt/tags/tag203.xml><?xml version="1.0" encoding="utf-8"?>
<p:tagLst xmlns:a="http://schemas.openxmlformats.org/drawingml/2006/main" xmlns:r="http://schemas.openxmlformats.org/officeDocument/2006/relationships" xmlns:p="http://schemas.openxmlformats.org/presentationml/2006/main">
  <p:tag name="VEVOX.QRDOT" val="(17,6)"/>
  <p:tag name="VEVOX.ACCESSIBILITY.DECORATIVE" val="1"/>
</p:tagLst>
</file>

<file path=ppt/tags/tag204.xml><?xml version="1.0" encoding="utf-8"?>
<p:tagLst xmlns:a="http://schemas.openxmlformats.org/drawingml/2006/main" xmlns:r="http://schemas.openxmlformats.org/officeDocument/2006/relationships" xmlns:p="http://schemas.openxmlformats.org/presentationml/2006/main">
  <p:tag name="VEVOX.QRDOT" val="(18,6)"/>
  <p:tag name="VEVOX.ACCESSIBILITY.DECORATIVE" val="1"/>
</p:tagLst>
</file>

<file path=ppt/tags/tag205.xml><?xml version="1.0" encoding="utf-8"?>
<p:tagLst xmlns:a="http://schemas.openxmlformats.org/drawingml/2006/main" xmlns:r="http://schemas.openxmlformats.org/officeDocument/2006/relationships" xmlns:p="http://schemas.openxmlformats.org/presentationml/2006/main">
  <p:tag name="VEVOX.QRDOT" val="(19,6)"/>
  <p:tag name="VEVOX.ACCESSIBILITY.DECORATIVE" val="1"/>
</p:tagLst>
</file>

<file path=ppt/tags/tag206.xml><?xml version="1.0" encoding="utf-8"?>
<p:tagLst xmlns:a="http://schemas.openxmlformats.org/drawingml/2006/main" xmlns:r="http://schemas.openxmlformats.org/officeDocument/2006/relationships" xmlns:p="http://schemas.openxmlformats.org/presentationml/2006/main">
  <p:tag name="VEVOX.QRDOT" val="(20,6)"/>
  <p:tag name="VEVOX.ACCESSIBILITY.DECORATIVE" val="1"/>
</p:tagLst>
</file>

<file path=ppt/tags/tag207.xml><?xml version="1.0" encoding="utf-8"?>
<p:tagLst xmlns:a="http://schemas.openxmlformats.org/drawingml/2006/main" xmlns:r="http://schemas.openxmlformats.org/officeDocument/2006/relationships" xmlns:p="http://schemas.openxmlformats.org/presentationml/2006/main">
  <p:tag name="VEVOX.QRDOT" val="(21,6)"/>
  <p:tag name="VEVOX.ACCESSIBILITY.DECORATIVE" val="1"/>
</p:tagLst>
</file>

<file path=ppt/tags/tag208.xml><?xml version="1.0" encoding="utf-8"?>
<p:tagLst xmlns:a="http://schemas.openxmlformats.org/drawingml/2006/main" xmlns:r="http://schemas.openxmlformats.org/officeDocument/2006/relationships" xmlns:p="http://schemas.openxmlformats.org/presentationml/2006/main">
  <p:tag name="VEVOX.QRDOT" val="(22,6)"/>
  <p:tag name="VEVOX.ACCESSIBILITY.DECORATIVE" val="1"/>
</p:tagLst>
</file>

<file path=ppt/tags/tag209.xml><?xml version="1.0" encoding="utf-8"?>
<p:tagLst xmlns:a="http://schemas.openxmlformats.org/drawingml/2006/main" xmlns:r="http://schemas.openxmlformats.org/officeDocument/2006/relationships" xmlns:p="http://schemas.openxmlformats.org/presentationml/2006/main">
  <p:tag name="VEVOX.QRDOT" val="(23,6)"/>
  <p:tag name="VEVOX.ACCESSIBILITY.DECORATIVE" val="1"/>
</p:tagLst>
</file>

<file path=ppt/tags/tag210.xml><?xml version="1.0" encoding="utf-8"?>
<p:tagLst xmlns:a="http://schemas.openxmlformats.org/drawingml/2006/main" xmlns:r="http://schemas.openxmlformats.org/officeDocument/2006/relationships" xmlns:p="http://schemas.openxmlformats.org/presentationml/2006/main">
  <p:tag name="VEVOX.QRDOT" val="(24,6)"/>
  <p:tag name="VEVOX.ACCESSIBILITY.DECORATIVE" val="1"/>
</p:tagLst>
</file>

<file path=ppt/tags/tag211.xml><?xml version="1.0" encoding="utf-8"?>
<p:tagLst xmlns:a="http://schemas.openxmlformats.org/drawingml/2006/main" xmlns:r="http://schemas.openxmlformats.org/officeDocument/2006/relationships" xmlns:p="http://schemas.openxmlformats.org/presentationml/2006/main">
  <p:tag name="VEVOX.QRDOT" val="(25,6)"/>
  <p:tag name="VEVOX.ACCESSIBILITY.DECORATIVE" val="1"/>
</p:tagLst>
</file>

<file path=ppt/tags/tag212.xml><?xml version="1.0" encoding="utf-8"?>
<p:tagLst xmlns:a="http://schemas.openxmlformats.org/drawingml/2006/main" xmlns:r="http://schemas.openxmlformats.org/officeDocument/2006/relationships" xmlns:p="http://schemas.openxmlformats.org/presentationml/2006/main">
  <p:tag name="VEVOX.QRDOT" val="(26,6)"/>
  <p:tag name="VEVOX.ACCESSIBILITY.DECORATIVE" val="1"/>
</p:tagLst>
</file>

<file path=ppt/tags/tag213.xml><?xml version="1.0" encoding="utf-8"?>
<p:tagLst xmlns:a="http://schemas.openxmlformats.org/drawingml/2006/main" xmlns:r="http://schemas.openxmlformats.org/officeDocument/2006/relationships" xmlns:p="http://schemas.openxmlformats.org/presentationml/2006/main">
  <p:tag name="VEVOX.QRDOT" val="(27,6)"/>
  <p:tag name="VEVOX.ACCESSIBILITY.DECORATIVE" val="1"/>
</p:tagLst>
</file>

<file path=ppt/tags/tag214.xml><?xml version="1.0" encoding="utf-8"?>
<p:tagLst xmlns:a="http://schemas.openxmlformats.org/drawingml/2006/main" xmlns:r="http://schemas.openxmlformats.org/officeDocument/2006/relationships" xmlns:p="http://schemas.openxmlformats.org/presentationml/2006/main">
  <p:tag name="VEVOX.QRDOT" val="(28,6)"/>
  <p:tag name="VEVOX.ACCESSIBILITY.DECORATIVE" val="1"/>
</p:tagLst>
</file>

<file path=ppt/tags/tag215.xml><?xml version="1.0" encoding="utf-8"?>
<p:tagLst xmlns:a="http://schemas.openxmlformats.org/drawingml/2006/main" xmlns:r="http://schemas.openxmlformats.org/officeDocument/2006/relationships" xmlns:p="http://schemas.openxmlformats.org/presentationml/2006/main">
  <p:tag name="VEVOX.QRDOT" val="(29,6)"/>
  <p:tag name="VEVOX.ACCESSIBILITY.DECORATIVE" val="1"/>
</p:tagLst>
</file>

<file path=ppt/tags/tag216.xml><?xml version="1.0" encoding="utf-8"?>
<p:tagLst xmlns:a="http://schemas.openxmlformats.org/drawingml/2006/main" xmlns:r="http://schemas.openxmlformats.org/officeDocument/2006/relationships" xmlns:p="http://schemas.openxmlformats.org/presentationml/2006/main">
  <p:tag name="VEVOX.QRDOT" val="(0,7)"/>
  <p:tag name="VEVOX.ACCESSIBILITY.DECORATIVE" val="1"/>
</p:tagLst>
</file>

<file path=ppt/tags/tag217.xml><?xml version="1.0" encoding="utf-8"?>
<p:tagLst xmlns:a="http://schemas.openxmlformats.org/drawingml/2006/main" xmlns:r="http://schemas.openxmlformats.org/officeDocument/2006/relationships" xmlns:p="http://schemas.openxmlformats.org/presentationml/2006/main">
  <p:tag name="VEVOX.QRDOT" val="(1,7)"/>
  <p:tag name="VEVOX.ACCESSIBILITY.DECORATIVE" val="1"/>
</p:tagLst>
</file>

<file path=ppt/tags/tag218.xml><?xml version="1.0" encoding="utf-8"?>
<p:tagLst xmlns:a="http://schemas.openxmlformats.org/drawingml/2006/main" xmlns:r="http://schemas.openxmlformats.org/officeDocument/2006/relationships" xmlns:p="http://schemas.openxmlformats.org/presentationml/2006/main">
  <p:tag name="VEVOX.QRDOT" val="(2,7)"/>
  <p:tag name="VEVOX.ACCESSIBILITY.DECORATIVE" val="1"/>
</p:tagLst>
</file>

<file path=ppt/tags/tag219.xml><?xml version="1.0" encoding="utf-8"?>
<p:tagLst xmlns:a="http://schemas.openxmlformats.org/drawingml/2006/main" xmlns:r="http://schemas.openxmlformats.org/officeDocument/2006/relationships" xmlns:p="http://schemas.openxmlformats.org/presentationml/2006/main">
  <p:tag name="VEVOX.QRDOT" val="(3,7)"/>
  <p:tag name="VEVOX.ACCESSIBILITY.DECORATIVE" val="1"/>
</p:tagLst>
</file>

<file path=ppt/tags/tag220.xml><?xml version="1.0" encoding="utf-8"?>
<p:tagLst xmlns:a="http://schemas.openxmlformats.org/drawingml/2006/main" xmlns:r="http://schemas.openxmlformats.org/officeDocument/2006/relationships" xmlns:p="http://schemas.openxmlformats.org/presentationml/2006/main">
  <p:tag name="VEVOX.QRDOT" val="(4,7)"/>
  <p:tag name="VEVOX.ACCESSIBILITY.DECORATIVE" val="1"/>
</p:tagLst>
</file>

<file path=ppt/tags/tag221.xml><?xml version="1.0" encoding="utf-8"?>
<p:tagLst xmlns:a="http://schemas.openxmlformats.org/drawingml/2006/main" xmlns:r="http://schemas.openxmlformats.org/officeDocument/2006/relationships" xmlns:p="http://schemas.openxmlformats.org/presentationml/2006/main">
  <p:tag name="VEVOX.QRDOT" val="(5,7)"/>
  <p:tag name="VEVOX.ACCESSIBILITY.DECORATIVE" val="1"/>
</p:tagLst>
</file>

<file path=ppt/tags/tag222.xml><?xml version="1.0" encoding="utf-8"?>
<p:tagLst xmlns:a="http://schemas.openxmlformats.org/drawingml/2006/main" xmlns:r="http://schemas.openxmlformats.org/officeDocument/2006/relationships" xmlns:p="http://schemas.openxmlformats.org/presentationml/2006/main">
  <p:tag name="VEVOX.QRDOT" val="(6,7)"/>
  <p:tag name="VEVOX.ACCESSIBILITY.DECORATIVE" val="1"/>
</p:tagLst>
</file>

<file path=ppt/tags/tag223.xml><?xml version="1.0" encoding="utf-8"?>
<p:tagLst xmlns:a="http://schemas.openxmlformats.org/drawingml/2006/main" xmlns:r="http://schemas.openxmlformats.org/officeDocument/2006/relationships" xmlns:p="http://schemas.openxmlformats.org/presentationml/2006/main">
  <p:tag name="VEVOX.QRDOT" val="(7,7)"/>
  <p:tag name="VEVOX.ACCESSIBILITY.DECORATIVE" val="1"/>
</p:tagLst>
</file>

<file path=ppt/tags/tag224.xml><?xml version="1.0" encoding="utf-8"?>
<p:tagLst xmlns:a="http://schemas.openxmlformats.org/drawingml/2006/main" xmlns:r="http://schemas.openxmlformats.org/officeDocument/2006/relationships" xmlns:p="http://schemas.openxmlformats.org/presentationml/2006/main">
  <p:tag name="VEVOX.QRDOT" val="(8,7)"/>
  <p:tag name="VEVOX.ACCESSIBILITY.DECORATIVE" val="1"/>
</p:tagLst>
</file>

<file path=ppt/tags/tag225.xml><?xml version="1.0" encoding="utf-8"?>
<p:tagLst xmlns:a="http://schemas.openxmlformats.org/drawingml/2006/main" xmlns:r="http://schemas.openxmlformats.org/officeDocument/2006/relationships" xmlns:p="http://schemas.openxmlformats.org/presentationml/2006/main">
  <p:tag name="VEVOX.QRDOT" val="(9,7)"/>
  <p:tag name="VEVOX.ACCESSIBILITY.DECORATIVE" val="1"/>
</p:tagLst>
</file>

<file path=ppt/tags/tag226.xml><?xml version="1.0" encoding="utf-8"?>
<p:tagLst xmlns:a="http://schemas.openxmlformats.org/drawingml/2006/main" xmlns:r="http://schemas.openxmlformats.org/officeDocument/2006/relationships" xmlns:p="http://schemas.openxmlformats.org/presentationml/2006/main">
  <p:tag name="VEVOX.QRDOT" val="(10,7)"/>
  <p:tag name="VEVOX.ACCESSIBILITY.DECORATIVE" val="1"/>
</p:tagLst>
</file>

<file path=ppt/tags/tag227.xml><?xml version="1.0" encoding="utf-8"?>
<p:tagLst xmlns:a="http://schemas.openxmlformats.org/drawingml/2006/main" xmlns:r="http://schemas.openxmlformats.org/officeDocument/2006/relationships" xmlns:p="http://schemas.openxmlformats.org/presentationml/2006/main">
  <p:tag name="VEVOX.QRDOT" val="(11,7)"/>
  <p:tag name="VEVOX.ACCESSIBILITY.DECORATIVE" val="1"/>
</p:tagLst>
</file>

<file path=ppt/tags/tag228.xml><?xml version="1.0" encoding="utf-8"?>
<p:tagLst xmlns:a="http://schemas.openxmlformats.org/drawingml/2006/main" xmlns:r="http://schemas.openxmlformats.org/officeDocument/2006/relationships" xmlns:p="http://schemas.openxmlformats.org/presentationml/2006/main">
  <p:tag name="VEVOX.QRDOT" val="(12,7)"/>
  <p:tag name="VEVOX.ACCESSIBILITY.DECORATIVE" val="1"/>
</p:tagLst>
</file>

<file path=ppt/tags/tag229.xml><?xml version="1.0" encoding="utf-8"?>
<p:tagLst xmlns:a="http://schemas.openxmlformats.org/drawingml/2006/main" xmlns:r="http://schemas.openxmlformats.org/officeDocument/2006/relationships" xmlns:p="http://schemas.openxmlformats.org/presentationml/2006/main">
  <p:tag name="VEVOX.QRDOT" val="(13,7)"/>
  <p:tag name="VEVOX.ACCESSIBILITY.DECORATIVE" val="1"/>
</p:tagLst>
</file>

<file path=ppt/tags/tag230.xml><?xml version="1.0" encoding="utf-8"?>
<p:tagLst xmlns:a="http://schemas.openxmlformats.org/drawingml/2006/main" xmlns:r="http://schemas.openxmlformats.org/officeDocument/2006/relationships" xmlns:p="http://schemas.openxmlformats.org/presentationml/2006/main">
  <p:tag name="VEVOX.QRDOT" val="(14,7)"/>
  <p:tag name="VEVOX.ACCESSIBILITY.DECORATIVE" val="1"/>
</p:tagLst>
</file>

<file path=ppt/tags/tag231.xml><?xml version="1.0" encoding="utf-8"?>
<p:tagLst xmlns:a="http://schemas.openxmlformats.org/drawingml/2006/main" xmlns:r="http://schemas.openxmlformats.org/officeDocument/2006/relationships" xmlns:p="http://schemas.openxmlformats.org/presentationml/2006/main">
  <p:tag name="VEVOX.QRDOT" val="(15,7)"/>
  <p:tag name="VEVOX.ACCESSIBILITY.DECORATIVE" val="1"/>
</p:tagLst>
</file>

<file path=ppt/tags/tag232.xml><?xml version="1.0" encoding="utf-8"?>
<p:tagLst xmlns:a="http://schemas.openxmlformats.org/drawingml/2006/main" xmlns:r="http://schemas.openxmlformats.org/officeDocument/2006/relationships" xmlns:p="http://schemas.openxmlformats.org/presentationml/2006/main">
  <p:tag name="VEVOX.QRDOT" val="(16,7)"/>
  <p:tag name="VEVOX.ACCESSIBILITY.DECORATIVE" val="1"/>
</p:tagLst>
</file>

<file path=ppt/tags/tag233.xml><?xml version="1.0" encoding="utf-8"?>
<p:tagLst xmlns:a="http://schemas.openxmlformats.org/drawingml/2006/main" xmlns:r="http://schemas.openxmlformats.org/officeDocument/2006/relationships" xmlns:p="http://schemas.openxmlformats.org/presentationml/2006/main">
  <p:tag name="VEVOX.QRDOT" val="(17,7)"/>
  <p:tag name="VEVOX.ACCESSIBILITY.DECORATIVE" val="1"/>
</p:tagLst>
</file>

<file path=ppt/tags/tag234.xml><?xml version="1.0" encoding="utf-8"?>
<p:tagLst xmlns:a="http://schemas.openxmlformats.org/drawingml/2006/main" xmlns:r="http://schemas.openxmlformats.org/officeDocument/2006/relationships" xmlns:p="http://schemas.openxmlformats.org/presentationml/2006/main">
  <p:tag name="VEVOX.QRDOT" val="(18,7)"/>
  <p:tag name="VEVOX.ACCESSIBILITY.DECORATIVE" val="1"/>
</p:tagLst>
</file>

<file path=ppt/tags/tag235.xml><?xml version="1.0" encoding="utf-8"?>
<p:tagLst xmlns:a="http://schemas.openxmlformats.org/drawingml/2006/main" xmlns:r="http://schemas.openxmlformats.org/officeDocument/2006/relationships" xmlns:p="http://schemas.openxmlformats.org/presentationml/2006/main">
  <p:tag name="VEVOX.QRDOT" val="(19,7)"/>
  <p:tag name="VEVOX.ACCESSIBILITY.DECORATIVE" val="1"/>
</p:tagLst>
</file>

<file path=ppt/tags/tag236.xml><?xml version="1.0" encoding="utf-8"?>
<p:tagLst xmlns:a="http://schemas.openxmlformats.org/drawingml/2006/main" xmlns:r="http://schemas.openxmlformats.org/officeDocument/2006/relationships" xmlns:p="http://schemas.openxmlformats.org/presentationml/2006/main">
  <p:tag name="VEVOX.QRDOT" val="(20,7)"/>
  <p:tag name="VEVOX.ACCESSIBILITY.DECORATIVE" val="1"/>
</p:tagLst>
</file>

<file path=ppt/tags/tag237.xml><?xml version="1.0" encoding="utf-8"?>
<p:tagLst xmlns:a="http://schemas.openxmlformats.org/drawingml/2006/main" xmlns:r="http://schemas.openxmlformats.org/officeDocument/2006/relationships" xmlns:p="http://schemas.openxmlformats.org/presentationml/2006/main">
  <p:tag name="VEVOX.QRDOT" val="(21,7)"/>
  <p:tag name="VEVOX.ACCESSIBILITY.DECORATIVE" val="1"/>
</p:tagLst>
</file>

<file path=ppt/tags/tag238.xml><?xml version="1.0" encoding="utf-8"?>
<p:tagLst xmlns:a="http://schemas.openxmlformats.org/drawingml/2006/main" xmlns:r="http://schemas.openxmlformats.org/officeDocument/2006/relationships" xmlns:p="http://schemas.openxmlformats.org/presentationml/2006/main">
  <p:tag name="VEVOX.QRDOT" val="(0,8)"/>
  <p:tag name="VEVOX.ACCESSIBILITY.DECORATIVE" val="1"/>
</p:tagLst>
</file>

<file path=ppt/tags/tag239.xml><?xml version="1.0" encoding="utf-8"?>
<p:tagLst xmlns:a="http://schemas.openxmlformats.org/drawingml/2006/main" xmlns:r="http://schemas.openxmlformats.org/officeDocument/2006/relationships" xmlns:p="http://schemas.openxmlformats.org/presentationml/2006/main">
  <p:tag name="VEVOX.QRDOT" val="(1,8)"/>
  <p:tag name="VEVOX.ACCESSIBILITY.DECORATIVE" val="1"/>
</p:tagLst>
</file>

<file path=ppt/tags/tag240.xml><?xml version="1.0" encoding="utf-8"?>
<p:tagLst xmlns:a="http://schemas.openxmlformats.org/drawingml/2006/main" xmlns:r="http://schemas.openxmlformats.org/officeDocument/2006/relationships" xmlns:p="http://schemas.openxmlformats.org/presentationml/2006/main">
  <p:tag name="VEVOX.QRDOT" val="(2,8)"/>
  <p:tag name="VEVOX.ACCESSIBILITY.DECORATIVE" val="1"/>
</p:tagLst>
</file>

<file path=ppt/tags/tag241.xml><?xml version="1.0" encoding="utf-8"?>
<p:tagLst xmlns:a="http://schemas.openxmlformats.org/drawingml/2006/main" xmlns:r="http://schemas.openxmlformats.org/officeDocument/2006/relationships" xmlns:p="http://schemas.openxmlformats.org/presentationml/2006/main">
  <p:tag name="VEVOX.QRDOT" val="(3,8)"/>
  <p:tag name="VEVOX.ACCESSIBILITY.DECORATIVE" val="1"/>
</p:tagLst>
</file>

<file path=ppt/tags/tag242.xml><?xml version="1.0" encoding="utf-8"?>
<p:tagLst xmlns:a="http://schemas.openxmlformats.org/drawingml/2006/main" xmlns:r="http://schemas.openxmlformats.org/officeDocument/2006/relationships" xmlns:p="http://schemas.openxmlformats.org/presentationml/2006/main">
  <p:tag name="VEVOX.QRDOT" val="(4,8)"/>
  <p:tag name="VEVOX.ACCESSIBILITY.DECORATIVE" val="1"/>
</p:tagLst>
</file>

<file path=ppt/tags/tag243.xml><?xml version="1.0" encoding="utf-8"?>
<p:tagLst xmlns:a="http://schemas.openxmlformats.org/drawingml/2006/main" xmlns:r="http://schemas.openxmlformats.org/officeDocument/2006/relationships" xmlns:p="http://schemas.openxmlformats.org/presentationml/2006/main">
  <p:tag name="VEVOX.QRDOT" val="(5,8)"/>
  <p:tag name="VEVOX.ACCESSIBILITY.DECORATIVE" val="1"/>
</p:tagLst>
</file>

<file path=ppt/tags/tag244.xml><?xml version="1.0" encoding="utf-8"?>
<p:tagLst xmlns:a="http://schemas.openxmlformats.org/drawingml/2006/main" xmlns:r="http://schemas.openxmlformats.org/officeDocument/2006/relationships" xmlns:p="http://schemas.openxmlformats.org/presentationml/2006/main">
  <p:tag name="VEVOX.QRDOT" val="(6,8)"/>
  <p:tag name="VEVOX.ACCESSIBILITY.DECORATIVE" val="1"/>
</p:tagLst>
</file>

<file path=ppt/tags/tag245.xml><?xml version="1.0" encoding="utf-8"?>
<p:tagLst xmlns:a="http://schemas.openxmlformats.org/drawingml/2006/main" xmlns:r="http://schemas.openxmlformats.org/officeDocument/2006/relationships" xmlns:p="http://schemas.openxmlformats.org/presentationml/2006/main">
  <p:tag name="VEVOX.QRDOT" val="(7,8)"/>
  <p:tag name="VEVOX.ACCESSIBILITY.DECORATIVE" val="1"/>
</p:tagLst>
</file>

<file path=ppt/tags/tag246.xml><?xml version="1.0" encoding="utf-8"?>
<p:tagLst xmlns:a="http://schemas.openxmlformats.org/drawingml/2006/main" xmlns:r="http://schemas.openxmlformats.org/officeDocument/2006/relationships" xmlns:p="http://schemas.openxmlformats.org/presentationml/2006/main">
  <p:tag name="VEVOX.QRDOT" val="(8,8)"/>
  <p:tag name="VEVOX.ACCESSIBILITY.DECORATIVE" val="1"/>
</p:tagLst>
</file>

<file path=ppt/tags/tag247.xml><?xml version="1.0" encoding="utf-8"?>
<p:tagLst xmlns:a="http://schemas.openxmlformats.org/drawingml/2006/main" xmlns:r="http://schemas.openxmlformats.org/officeDocument/2006/relationships" xmlns:p="http://schemas.openxmlformats.org/presentationml/2006/main">
  <p:tag name="VEVOX.QRDOT" val="(9,8)"/>
  <p:tag name="VEVOX.ACCESSIBILITY.DECORATIVE" val="1"/>
</p:tagLst>
</file>

<file path=ppt/tags/tag248.xml><?xml version="1.0" encoding="utf-8"?>
<p:tagLst xmlns:a="http://schemas.openxmlformats.org/drawingml/2006/main" xmlns:r="http://schemas.openxmlformats.org/officeDocument/2006/relationships" xmlns:p="http://schemas.openxmlformats.org/presentationml/2006/main">
  <p:tag name="VEVOX.QRDOT" val="(10,8)"/>
  <p:tag name="VEVOX.ACCESSIBILITY.DECORATIVE" val="1"/>
</p:tagLst>
</file>

<file path=ppt/tags/tag249.xml><?xml version="1.0" encoding="utf-8"?>
<p:tagLst xmlns:a="http://schemas.openxmlformats.org/drawingml/2006/main" xmlns:r="http://schemas.openxmlformats.org/officeDocument/2006/relationships" xmlns:p="http://schemas.openxmlformats.org/presentationml/2006/main">
  <p:tag name="VEVOX.QRDOT" val="(11,8)"/>
  <p:tag name="VEVOX.ACCESSIBILITY.DECORATIVE" val="1"/>
</p:tagLst>
</file>

<file path=ppt/tags/tag250.xml><?xml version="1.0" encoding="utf-8"?>
<p:tagLst xmlns:a="http://schemas.openxmlformats.org/drawingml/2006/main" xmlns:r="http://schemas.openxmlformats.org/officeDocument/2006/relationships" xmlns:p="http://schemas.openxmlformats.org/presentationml/2006/main">
  <p:tag name="VEVOX.QRDOT" val="(12,8)"/>
  <p:tag name="VEVOX.ACCESSIBILITY.DECORATIVE" val="1"/>
</p:tagLst>
</file>

<file path=ppt/tags/tag251.xml><?xml version="1.0" encoding="utf-8"?>
<p:tagLst xmlns:a="http://schemas.openxmlformats.org/drawingml/2006/main" xmlns:r="http://schemas.openxmlformats.org/officeDocument/2006/relationships" xmlns:p="http://schemas.openxmlformats.org/presentationml/2006/main">
  <p:tag name="VEVOX.QRDOT" val="(13,8)"/>
  <p:tag name="VEVOX.ACCESSIBILITY.DECORATIVE" val="1"/>
</p:tagLst>
</file>

<file path=ppt/tags/tag252.xml><?xml version="1.0" encoding="utf-8"?>
<p:tagLst xmlns:a="http://schemas.openxmlformats.org/drawingml/2006/main" xmlns:r="http://schemas.openxmlformats.org/officeDocument/2006/relationships" xmlns:p="http://schemas.openxmlformats.org/presentationml/2006/main">
  <p:tag name="VEVOX.QRDOT" val="(14,8)"/>
  <p:tag name="VEVOX.ACCESSIBILITY.DECORATIVE" val="1"/>
</p:tagLst>
</file>

<file path=ppt/tags/tag253.xml><?xml version="1.0" encoding="utf-8"?>
<p:tagLst xmlns:a="http://schemas.openxmlformats.org/drawingml/2006/main" xmlns:r="http://schemas.openxmlformats.org/officeDocument/2006/relationships" xmlns:p="http://schemas.openxmlformats.org/presentationml/2006/main">
  <p:tag name="VEVOX.QRDOT" val="(15,8)"/>
  <p:tag name="VEVOX.ACCESSIBILITY.DECORATIVE" val="1"/>
</p:tagLst>
</file>

<file path=ppt/tags/tag254.xml><?xml version="1.0" encoding="utf-8"?>
<p:tagLst xmlns:a="http://schemas.openxmlformats.org/drawingml/2006/main" xmlns:r="http://schemas.openxmlformats.org/officeDocument/2006/relationships" xmlns:p="http://schemas.openxmlformats.org/presentationml/2006/main">
  <p:tag name="VEVOX.QRDOT" val="(16,8)"/>
  <p:tag name="VEVOX.ACCESSIBILITY.DECORATIVE" val="1"/>
</p:tagLst>
</file>

<file path=ppt/tags/tag255.xml><?xml version="1.0" encoding="utf-8"?>
<p:tagLst xmlns:a="http://schemas.openxmlformats.org/drawingml/2006/main" xmlns:r="http://schemas.openxmlformats.org/officeDocument/2006/relationships" xmlns:p="http://schemas.openxmlformats.org/presentationml/2006/main">
  <p:tag name="VEVOX.QRDOT" val="(17,8)"/>
  <p:tag name="VEVOX.ACCESSIBILITY.DECORATIVE" val="1"/>
</p:tagLst>
</file>

<file path=ppt/tags/tag256.xml><?xml version="1.0" encoding="utf-8"?>
<p:tagLst xmlns:a="http://schemas.openxmlformats.org/drawingml/2006/main" xmlns:r="http://schemas.openxmlformats.org/officeDocument/2006/relationships" xmlns:p="http://schemas.openxmlformats.org/presentationml/2006/main">
  <p:tag name="VEVOX.QRDOT" val="(18,8)"/>
  <p:tag name="VEVOX.ACCESSIBILITY.DECORATIVE" val="1"/>
</p:tagLst>
</file>

<file path=ppt/tags/tag257.xml><?xml version="1.0" encoding="utf-8"?>
<p:tagLst xmlns:a="http://schemas.openxmlformats.org/drawingml/2006/main" xmlns:r="http://schemas.openxmlformats.org/officeDocument/2006/relationships" xmlns:p="http://schemas.openxmlformats.org/presentationml/2006/main">
  <p:tag name="VEVOX.QRDOT" val="(19,8)"/>
  <p:tag name="VEVOX.ACCESSIBILITY.DECORATIVE" val="1"/>
</p:tagLst>
</file>

<file path=ppt/tags/tag258.xml><?xml version="1.0" encoding="utf-8"?>
<p:tagLst xmlns:a="http://schemas.openxmlformats.org/drawingml/2006/main" xmlns:r="http://schemas.openxmlformats.org/officeDocument/2006/relationships" xmlns:p="http://schemas.openxmlformats.org/presentationml/2006/main">
  <p:tag name="VEVOX.QRDOT" val="(20,8)"/>
  <p:tag name="VEVOX.ACCESSIBILITY.DECORATIVE" val="1"/>
</p:tagLst>
</file>

<file path=ppt/tags/tag259.xml><?xml version="1.0" encoding="utf-8"?>
<p:tagLst xmlns:a="http://schemas.openxmlformats.org/drawingml/2006/main" xmlns:r="http://schemas.openxmlformats.org/officeDocument/2006/relationships" xmlns:p="http://schemas.openxmlformats.org/presentationml/2006/main">
  <p:tag name="VEVOX.QRDOT" val="(21,8)"/>
  <p:tag name="VEVOX.ACCESSIBILITY.DECORATIVE" val="1"/>
</p:tagLst>
</file>

<file path=ppt/tags/tag260.xml><?xml version="1.0" encoding="utf-8"?>
<p:tagLst xmlns:a="http://schemas.openxmlformats.org/drawingml/2006/main" xmlns:r="http://schemas.openxmlformats.org/officeDocument/2006/relationships" xmlns:p="http://schemas.openxmlformats.org/presentationml/2006/main">
  <p:tag name="VEVOX.QRDOT" val="(22,8)"/>
  <p:tag name="VEVOX.ACCESSIBILITY.DECORATIVE" val="1"/>
</p:tagLst>
</file>

<file path=ppt/tags/tag261.xml><?xml version="1.0" encoding="utf-8"?>
<p:tagLst xmlns:a="http://schemas.openxmlformats.org/drawingml/2006/main" xmlns:r="http://schemas.openxmlformats.org/officeDocument/2006/relationships" xmlns:p="http://schemas.openxmlformats.org/presentationml/2006/main">
  <p:tag name="VEVOX.QRDOT" val="(23,8)"/>
  <p:tag name="VEVOX.ACCESSIBILITY.DECORATIVE" val="1"/>
</p:tagLst>
</file>

<file path=ppt/tags/tag262.xml><?xml version="1.0" encoding="utf-8"?>
<p:tagLst xmlns:a="http://schemas.openxmlformats.org/drawingml/2006/main" xmlns:r="http://schemas.openxmlformats.org/officeDocument/2006/relationships" xmlns:p="http://schemas.openxmlformats.org/presentationml/2006/main">
  <p:tag name="VEVOX.QRDOT" val="(24,8)"/>
  <p:tag name="VEVOX.ACCESSIBILITY.DECORATIVE" val="1"/>
</p:tagLst>
</file>

<file path=ppt/tags/tag263.xml><?xml version="1.0" encoding="utf-8"?>
<p:tagLst xmlns:a="http://schemas.openxmlformats.org/drawingml/2006/main" xmlns:r="http://schemas.openxmlformats.org/officeDocument/2006/relationships" xmlns:p="http://schemas.openxmlformats.org/presentationml/2006/main">
  <p:tag name="VEVOX.QRDOT" val="(25,8)"/>
  <p:tag name="VEVOX.ACCESSIBILITY.DECORATIVE" val="1"/>
</p:tagLst>
</file>

<file path=ppt/tags/tag264.xml><?xml version="1.0" encoding="utf-8"?>
<p:tagLst xmlns:a="http://schemas.openxmlformats.org/drawingml/2006/main" xmlns:r="http://schemas.openxmlformats.org/officeDocument/2006/relationships" xmlns:p="http://schemas.openxmlformats.org/presentationml/2006/main">
  <p:tag name="VEVOX.QRDOT" val="(26,8)"/>
  <p:tag name="VEVOX.ACCESSIBILITY.DECORATIVE" val="1"/>
</p:tagLst>
</file>

<file path=ppt/tags/tag265.xml><?xml version="1.0" encoding="utf-8"?>
<p:tagLst xmlns:a="http://schemas.openxmlformats.org/drawingml/2006/main" xmlns:r="http://schemas.openxmlformats.org/officeDocument/2006/relationships" xmlns:p="http://schemas.openxmlformats.org/presentationml/2006/main">
  <p:tag name="VEVOX.QRDOT" val="(27,8)"/>
  <p:tag name="VEVOX.ACCESSIBILITY.DECORATIVE" val="1"/>
</p:tagLst>
</file>

<file path=ppt/tags/tag266.xml><?xml version="1.0" encoding="utf-8"?>
<p:tagLst xmlns:a="http://schemas.openxmlformats.org/drawingml/2006/main" xmlns:r="http://schemas.openxmlformats.org/officeDocument/2006/relationships" xmlns:p="http://schemas.openxmlformats.org/presentationml/2006/main">
  <p:tag name="VEVOX.QRDOT" val="(0,9)"/>
  <p:tag name="VEVOX.ACCESSIBILITY.DECORATIVE" val="1"/>
</p:tagLst>
</file>

<file path=ppt/tags/tag267.xml><?xml version="1.0" encoding="utf-8"?>
<p:tagLst xmlns:a="http://schemas.openxmlformats.org/drawingml/2006/main" xmlns:r="http://schemas.openxmlformats.org/officeDocument/2006/relationships" xmlns:p="http://schemas.openxmlformats.org/presentationml/2006/main">
  <p:tag name="VEVOX.QRDOT" val="(1,9)"/>
  <p:tag name="VEVOX.ACCESSIBILITY.DECORATIVE" val="1"/>
</p:tagLst>
</file>

<file path=ppt/tags/tag268.xml><?xml version="1.0" encoding="utf-8"?>
<p:tagLst xmlns:a="http://schemas.openxmlformats.org/drawingml/2006/main" xmlns:r="http://schemas.openxmlformats.org/officeDocument/2006/relationships" xmlns:p="http://schemas.openxmlformats.org/presentationml/2006/main">
  <p:tag name="VEVOX.QRDOT" val="(2,9)"/>
  <p:tag name="VEVOX.ACCESSIBILITY.DECORATIVE" val="1"/>
</p:tagLst>
</file>

<file path=ppt/tags/tag269.xml><?xml version="1.0" encoding="utf-8"?>
<p:tagLst xmlns:a="http://schemas.openxmlformats.org/drawingml/2006/main" xmlns:r="http://schemas.openxmlformats.org/officeDocument/2006/relationships" xmlns:p="http://schemas.openxmlformats.org/presentationml/2006/main">
  <p:tag name="VEVOX.QRDOT" val="(3,9)"/>
  <p:tag name="VEVOX.ACCESSIBILITY.DECORATIVE" val="1"/>
</p:tagLst>
</file>

<file path=ppt/tags/tag270.xml><?xml version="1.0" encoding="utf-8"?>
<p:tagLst xmlns:a="http://schemas.openxmlformats.org/drawingml/2006/main" xmlns:r="http://schemas.openxmlformats.org/officeDocument/2006/relationships" xmlns:p="http://schemas.openxmlformats.org/presentationml/2006/main">
  <p:tag name="VEVOX.QRDOT" val="(4,9)"/>
  <p:tag name="VEVOX.ACCESSIBILITY.DECORATIVE" val="1"/>
</p:tagLst>
</file>

<file path=ppt/tags/tag271.xml><?xml version="1.0" encoding="utf-8"?>
<p:tagLst xmlns:a="http://schemas.openxmlformats.org/drawingml/2006/main" xmlns:r="http://schemas.openxmlformats.org/officeDocument/2006/relationships" xmlns:p="http://schemas.openxmlformats.org/presentationml/2006/main">
  <p:tag name="VEVOX.QRDOT" val="(5,9)"/>
  <p:tag name="VEVOX.ACCESSIBILITY.DECORATIVE" val="1"/>
</p:tagLst>
</file>

<file path=ppt/tags/tag272.xml><?xml version="1.0" encoding="utf-8"?>
<p:tagLst xmlns:a="http://schemas.openxmlformats.org/drawingml/2006/main" xmlns:r="http://schemas.openxmlformats.org/officeDocument/2006/relationships" xmlns:p="http://schemas.openxmlformats.org/presentationml/2006/main">
  <p:tag name="VEVOX.QRDOT" val="(6,9)"/>
  <p:tag name="VEVOX.ACCESSIBILITY.DECORATIVE" val="1"/>
</p:tagLst>
</file>

<file path=ppt/tags/tag273.xml><?xml version="1.0" encoding="utf-8"?>
<p:tagLst xmlns:a="http://schemas.openxmlformats.org/drawingml/2006/main" xmlns:r="http://schemas.openxmlformats.org/officeDocument/2006/relationships" xmlns:p="http://schemas.openxmlformats.org/presentationml/2006/main">
  <p:tag name="VEVOX.QRDOT" val="(7,9)"/>
  <p:tag name="VEVOX.ACCESSIBILITY.DECORATIVE" val="1"/>
</p:tagLst>
</file>

<file path=ppt/tags/tag274.xml><?xml version="1.0" encoding="utf-8"?>
<p:tagLst xmlns:a="http://schemas.openxmlformats.org/drawingml/2006/main" xmlns:r="http://schemas.openxmlformats.org/officeDocument/2006/relationships" xmlns:p="http://schemas.openxmlformats.org/presentationml/2006/main">
  <p:tag name="VEVOX.QRDOT" val="(8,9)"/>
  <p:tag name="VEVOX.ACCESSIBILITY.DECORATIVE" val="1"/>
</p:tagLst>
</file>

<file path=ppt/tags/tag275.xml><?xml version="1.0" encoding="utf-8"?>
<p:tagLst xmlns:a="http://schemas.openxmlformats.org/drawingml/2006/main" xmlns:r="http://schemas.openxmlformats.org/officeDocument/2006/relationships" xmlns:p="http://schemas.openxmlformats.org/presentationml/2006/main">
  <p:tag name="VEVOX.QRDOT" val="(9,9)"/>
  <p:tag name="VEVOX.ACCESSIBILITY.DECORATIVE" val="1"/>
</p:tagLst>
</file>

<file path=ppt/tags/tag276.xml><?xml version="1.0" encoding="utf-8"?>
<p:tagLst xmlns:a="http://schemas.openxmlformats.org/drawingml/2006/main" xmlns:r="http://schemas.openxmlformats.org/officeDocument/2006/relationships" xmlns:p="http://schemas.openxmlformats.org/presentationml/2006/main">
  <p:tag name="VEVOX.QRDOT" val="(10,9)"/>
  <p:tag name="VEVOX.ACCESSIBILITY.DECORATIVE" val="1"/>
</p:tagLst>
</file>

<file path=ppt/tags/tag277.xml><?xml version="1.0" encoding="utf-8"?>
<p:tagLst xmlns:a="http://schemas.openxmlformats.org/drawingml/2006/main" xmlns:r="http://schemas.openxmlformats.org/officeDocument/2006/relationships" xmlns:p="http://schemas.openxmlformats.org/presentationml/2006/main">
  <p:tag name="VEVOX.QRDOT" val="(11,9)"/>
  <p:tag name="VEVOX.ACCESSIBILITY.DECORATIVE" val="1"/>
</p:tagLst>
</file>

<file path=ppt/tags/tag278.xml><?xml version="1.0" encoding="utf-8"?>
<p:tagLst xmlns:a="http://schemas.openxmlformats.org/drawingml/2006/main" xmlns:r="http://schemas.openxmlformats.org/officeDocument/2006/relationships" xmlns:p="http://schemas.openxmlformats.org/presentationml/2006/main">
  <p:tag name="VEVOX.QRDOT" val="(12,9)"/>
  <p:tag name="VEVOX.ACCESSIBILITY.DECORATIVE" val="1"/>
</p:tagLst>
</file>

<file path=ppt/tags/tag279.xml><?xml version="1.0" encoding="utf-8"?>
<p:tagLst xmlns:a="http://schemas.openxmlformats.org/drawingml/2006/main" xmlns:r="http://schemas.openxmlformats.org/officeDocument/2006/relationships" xmlns:p="http://schemas.openxmlformats.org/presentationml/2006/main">
  <p:tag name="VEVOX.QRDOT" val="(13,9)"/>
  <p:tag name="VEVOX.ACCESSIBILITY.DECORATIVE" val="1"/>
</p:tagLst>
</file>

<file path=ppt/tags/tag280.xml><?xml version="1.0" encoding="utf-8"?>
<p:tagLst xmlns:a="http://schemas.openxmlformats.org/drawingml/2006/main" xmlns:r="http://schemas.openxmlformats.org/officeDocument/2006/relationships" xmlns:p="http://schemas.openxmlformats.org/presentationml/2006/main">
  <p:tag name="VEVOX.QRDOT" val="(14,9)"/>
  <p:tag name="VEVOX.ACCESSIBILITY.DECORATIVE" val="1"/>
</p:tagLst>
</file>

<file path=ppt/tags/tag281.xml><?xml version="1.0" encoding="utf-8"?>
<p:tagLst xmlns:a="http://schemas.openxmlformats.org/drawingml/2006/main" xmlns:r="http://schemas.openxmlformats.org/officeDocument/2006/relationships" xmlns:p="http://schemas.openxmlformats.org/presentationml/2006/main">
  <p:tag name="VEVOX.QRDOT" val="(15,9)"/>
  <p:tag name="VEVOX.ACCESSIBILITY.DECORATIVE" val="1"/>
</p:tagLst>
</file>

<file path=ppt/tags/tag282.xml><?xml version="1.0" encoding="utf-8"?>
<p:tagLst xmlns:a="http://schemas.openxmlformats.org/drawingml/2006/main" xmlns:r="http://schemas.openxmlformats.org/officeDocument/2006/relationships" xmlns:p="http://schemas.openxmlformats.org/presentationml/2006/main">
  <p:tag name="VEVOX.QRDOT" val="(16,9)"/>
  <p:tag name="VEVOX.ACCESSIBILITY.DECORATIVE" val="1"/>
</p:tagLst>
</file>

<file path=ppt/tags/tag283.xml><?xml version="1.0" encoding="utf-8"?>
<p:tagLst xmlns:a="http://schemas.openxmlformats.org/drawingml/2006/main" xmlns:r="http://schemas.openxmlformats.org/officeDocument/2006/relationships" xmlns:p="http://schemas.openxmlformats.org/presentationml/2006/main">
  <p:tag name="VEVOX.QRDOT" val="(17,9)"/>
  <p:tag name="VEVOX.ACCESSIBILITY.DECORATIVE" val="1"/>
</p:tagLst>
</file>

<file path=ppt/tags/tag284.xml><?xml version="1.0" encoding="utf-8"?>
<p:tagLst xmlns:a="http://schemas.openxmlformats.org/drawingml/2006/main" xmlns:r="http://schemas.openxmlformats.org/officeDocument/2006/relationships" xmlns:p="http://schemas.openxmlformats.org/presentationml/2006/main">
  <p:tag name="VEVOX.QRDOT" val="(18,9)"/>
  <p:tag name="VEVOX.ACCESSIBILITY.DECORATIVE" val="1"/>
</p:tagLst>
</file>

<file path=ppt/tags/tag285.xml><?xml version="1.0" encoding="utf-8"?>
<p:tagLst xmlns:a="http://schemas.openxmlformats.org/drawingml/2006/main" xmlns:r="http://schemas.openxmlformats.org/officeDocument/2006/relationships" xmlns:p="http://schemas.openxmlformats.org/presentationml/2006/main">
  <p:tag name="VEVOX.QRDOT" val="(19,9)"/>
  <p:tag name="VEVOX.ACCESSIBILITY.DECORATIVE" val="1"/>
</p:tagLst>
</file>

<file path=ppt/tags/tag286.xml><?xml version="1.0" encoding="utf-8"?>
<p:tagLst xmlns:a="http://schemas.openxmlformats.org/drawingml/2006/main" xmlns:r="http://schemas.openxmlformats.org/officeDocument/2006/relationships" xmlns:p="http://schemas.openxmlformats.org/presentationml/2006/main">
  <p:tag name="VEVOX.QRDOT" val="(20,9)"/>
  <p:tag name="VEVOX.ACCESSIBILITY.DECORATIVE" val="1"/>
</p:tagLst>
</file>

<file path=ppt/tags/tag287.xml><?xml version="1.0" encoding="utf-8"?>
<p:tagLst xmlns:a="http://schemas.openxmlformats.org/drawingml/2006/main" xmlns:r="http://schemas.openxmlformats.org/officeDocument/2006/relationships" xmlns:p="http://schemas.openxmlformats.org/presentationml/2006/main">
  <p:tag name="VEVOX.QRDOT" val="(21,9)"/>
  <p:tag name="VEVOX.ACCESSIBILITY.DECORATIVE" val="1"/>
</p:tagLst>
</file>

<file path=ppt/tags/tag288.xml><?xml version="1.0" encoding="utf-8"?>
<p:tagLst xmlns:a="http://schemas.openxmlformats.org/drawingml/2006/main" xmlns:r="http://schemas.openxmlformats.org/officeDocument/2006/relationships" xmlns:p="http://schemas.openxmlformats.org/presentationml/2006/main">
  <p:tag name="VEVOX.QRDOT" val="(22,9)"/>
  <p:tag name="VEVOX.ACCESSIBILITY.DECORATIVE" val="1"/>
</p:tagLst>
</file>

<file path=ppt/tags/tag289.xml><?xml version="1.0" encoding="utf-8"?>
<p:tagLst xmlns:a="http://schemas.openxmlformats.org/drawingml/2006/main" xmlns:r="http://schemas.openxmlformats.org/officeDocument/2006/relationships" xmlns:p="http://schemas.openxmlformats.org/presentationml/2006/main">
  <p:tag name="VEVOX.QRDOT" val="(23,9)"/>
  <p:tag name="VEVOX.ACCESSIBILITY.DECORATIVE" val="1"/>
</p:tagLst>
</file>

<file path=ppt/tags/tag290.xml><?xml version="1.0" encoding="utf-8"?>
<p:tagLst xmlns:a="http://schemas.openxmlformats.org/drawingml/2006/main" xmlns:r="http://schemas.openxmlformats.org/officeDocument/2006/relationships" xmlns:p="http://schemas.openxmlformats.org/presentationml/2006/main">
  <p:tag name="VEVOX.QRDOT" val="(24,9)"/>
  <p:tag name="VEVOX.ACCESSIBILITY.DECORATIVE" val="1"/>
</p:tagLst>
</file>

<file path=ppt/tags/tag291.xml><?xml version="1.0" encoding="utf-8"?>
<p:tagLst xmlns:a="http://schemas.openxmlformats.org/drawingml/2006/main" xmlns:r="http://schemas.openxmlformats.org/officeDocument/2006/relationships" xmlns:p="http://schemas.openxmlformats.org/presentationml/2006/main">
  <p:tag name="VEVOX.QRDOT" val="(25,9)"/>
  <p:tag name="VEVOX.ACCESSIBILITY.DECORATIVE" val="1"/>
</p:tagLst>
</file>

<file path=ppt/tags/tag292.xml><?xml version="1.0" encoding="utf-8"?>
<p:tagLst xmlns:a="http://schemas.openxmlformats.org/drawingml/2006/main" xmlns:r="http://schemas.openxmlformats.org/officeDocument/2006/relationships" xmlns:p="http://schemas.openxmlformats.org/presentationml/2006/main">
  <p:tag name="VEVOX.QRDOT" val="(26,9)"/>
  <p:tag name="VEVOX.ACCESSIBILITY.DECORATIVE" val="1"/>
</p:tagLst>
</file>

<file path=ppt/tags/tag293.xml><?xml version="1.0" encoding="utf-8"?>
<p:tagLst xmlns:a="http://schemas.openxmlformats.org/drawingml/2006/main" xmlns:r="http://schemas.openxmlformats.org/officeDocument/2006/relationships" xmlns:p="http://schemas.openxmlformats.org/presentationml/2006/main">
  <p:tag name="VEVOX.QRDOT" val="(27,9)"/>
  <p:tag name="VEVOX.ACCESSIBILITY.DECORATIVE" val="1"/>
</p:tagLst>
</file>

<file path=ppt/tags/tag294.xml><?xml version="1.0" encoding="utf-8"?>
<p:tagLst xmlns:a="http://schemas.openxmlformats.org/drawingml/2006/main" xmlns:r="http://schemas.openxmlformats.org/officeDocument/2006/relationships" xmlns:p="http://schemas.openxmlformats.org/presentationml/2006/main">
  <p:tag name="VEVOX.QRDOT" val="(28,9)"/>
  <p:tag name="VEVOX.ACCESSIBILITY.DECORATIVE" val="1"/>
</p:tagLst>
</file>

<file path=ppt/tags/tag295.xml><?xml version="1.0" encoding="utf-8"?>
<p:tagLst xmlns:a="http://schemas.openxmlformats.org/drawingml/2006/main" xmlns:r="http://schemas.openxmlformats.org/officeDocument/2006/relationships" xmlns:p="http://schemas.openxmlformats.org/presentationml/2006/main">
  <p:tag name="VEVOX.QRDOT" val="(29,9)"/>
  <p:tag name="VEVOX.ACCESSIBILITY.DECORATIVE" val="1"/>
</p:tagLst>
</file>

<file path=ppt/tags/tag296.xml><?xml version="1.0" encoding="utf-8"?>
<p:tagLst xmlns:a="http://schemas.openxmlformats.org/drawingml/2006/main" xmlns:r="http://schemas.openxmlformats.org/officeDocument/2006/relationships" xmlns:p="http://schemas.openxmlformats.org/presentationml/2006/main">
  <p:tag name="VEVOX.QRDOT" val="(0,10)"/>
  <p:tag name="VEVOX.ACCESSIBILITY.DECORATIVE" val="1"/>
</p:tagLst>
</file>

<file path=ppt/tags/tag297.xml><?xml version="1.0" encoding="utf-8"?>
<p:tagLst xmlns:a="http://schemas.openxmlformats.org/drawingml/2006/main" xmlns:r="http://schemas.openxmlformats.org/officeDocument/2006/relationships" xmlns:p="http://schemas.openxmlformats.org/presentationml/2006/main">
  <p:tag name="VEVOX.QRDOT" val="(1,10)"/>
  <p:tag name="VEVOX.ACCESSIBILITY.DECORATIVE" val="1"/>
</p:tagLst>
</file>

<file path=ppt/tags/tag298.xml><?xml version="1.0" encoding="utf-8"?>
<p:tagLst xmlns:a="http://schemas.openxmlformats.org/drawingml/2006/main" xmlns:r="http://schemas.openxmlformats.org/officeDocument/2006/relationships" xmlns:p="http://schemas.openxmlformats.org/presentationml/2006/main">
  <p:tag name="VEVOX.QRDOT" val="(2,10)"/>
  <p:tag name="VEVOX.ACCESSIBILITY.DECORATIVE" val="1"/>
</p:tagLst>
</file>

<file path=ppt/tags/tag299.xml><?xml version="1.0" encoding="utf-8"?>
<p:tagLst xmlns:a="http://schemas.openxmlformats.org/drawingml/2006/main" xmlns:r="http://schemas.openxmlformats.org/officeDocument/2006/relationships" xmlns:p="http://schemas.openxmlformats.org/presentationml/2006/main">
  <p:tag name="VEVOX.QRDOT" val="(3,10)"/>
  <p:tag name="VEVOX.ACCESSIBILITY.DECORATIVE" val="1"/>
</p:tagLst>
</file>

<file path=ppt/tags/tag300.xml><?xml version="1.0" encoding="utf-8"?>
<p:tagLst xmlns:a="http://schemas.openxmlformats.org/drawingml/2006/main" xmlns:r="http://schemas.openxmlformats.org/officeDocument/2006/relationships" xmlns:p="http://schemas.openxmlformats.org/presentationml/2006/main">
  <p:tag name="VEVOX.QRDOT" val="(4,10)"/>
  <p:tag name="VEVOX.ACCESSIBILITY.DECORATIVE" val="1"/>
</p:tagLst>
</file>

<file path=ppt/tags/tag301.xml><?xml version="1.0" encoding="utf-8"?>
<p:tagLst xmlns:a="http://schemas.openxmlformats.org/drawingml/2006/main" xmlns:r="http://schemas.openxmlformats.org/officeDocument/2006/relationships" xmlns:p="http://schemas.openxmlformats.org/presentationml/2006/main">
  <p:tag name="VEVOX.QRDOT" val="(5,10)"/>
  <p:tag name="VEVOX.ACCESSIBILITY.DECORATIVE" val="1"/>
</p:tagLst>
</file>

<file path=ppt/tags/tag302.xml><?xml version="1.0" encoding="utf-8"?>
<p:tagLst xmlns:a="http://schemas.openxmlformats.org/drawingml/2006/main" xmlns:r="http://schemas.openxmlformats.org/officeDocument/2006/relationships" xmlns:p="http://schemas.openxmlformats.org/presentationml/2006/main">
  <p:tag name="VEVOX.QRDOT" val="(6,10)"/>
  <p:tag name="VEVOX.ACCESSIBILITY.DECORATIVE" val="1"/>
</p:tagLst>
</file>

<file path=ppt/tags/tag303.xml><?xml version="1.0" encoding="utf-8"?>
<p:tagLst xmlns:a="http://schemas.openxmlformats.org/drawingml/2006/main" xmlns:r="http://schemas.openxmlformats.org/officeDocument/2006/relationships" xmlns:p="http://schemas.openxmlformats.org/presentationml/2006/main">
  <p:tag name="VEVOX.QRDOT" val="(7,10)"/>
  <p:tag name="VEVOX.ACCESSIBILITY.DECORATIVE" val="1"/>
</p:tagLst>
</file>

<file path=ppt/tags/tag304.xml><?xml version="1.0" encoding="utf-8"?>
<p:tagLst xmlns:a="http://schemas.openxmlformats.org/drawingml/2006/main" xmlns:r="http://schemas.openxmlformats.org/officeDocument/2006/relationships" xmlns:p="http://schemas.openxmlformats.org/presentationml/2006/main">
  <p:tag name="VEVOX.QRDOT" val="(8,10)"/>
  <p:tag name="VEVOX.ACCESSIBILITY.DECORATIVE" val="1"/>
</p:tagLst>
</file>

<file path=ppt/tags/tag305.xml><?xml version="1.0" encoding="utf-8"?>
<p:tagLst xmlns:a="http://schemas.openxmlformats.org/drawingml/2006/main" xmlns:r="http://schemas.openxmlformats.org/officeDocument/2006/relationships" xmlns:p="http://schemas.openxmlformats.org/presentationml/2006/main">
  <p:tag name="VEVOX.QRDOT" val="(9,10)"/>
  <p:tag name="VEVOX.ACCESSIBILITY.DECORATIVE" val="1"/>
</p:tagLst>
</file>

<file path=ppt/tags/tag306.xml><?xml version="1.0" encoding="utf-8"?>
<p:tagLst xmlns:a="http://schemas.openxmlformats.org/drawingml/2006/main" xmlns:r="http://schemas.openxmlformats.org/officeDocument/2006/relationships" xmlns:p="http://schemas.openxmlformats.org/presentationml/2006/main">
  <p:tag name="VEVOX.QRDOT" val="(10,10)"/>
  <p:tag name="VEVOX.ACCESSIBILITY.DECORATIVE" val="1"/>
</p:tagLst>
</file>

<file path=ppt/tags/tag307.xml><?xml version="1.0" encoding="utf-8"?>
<p:tagLst xmlns:a="http://schemas.openxmlformats.org/drawingml/2006/main" xmlns:r="http://schemas.openxmlformats.org/officeDocument/2006/relationships" xmlns:p="http://schemas.openxmlformats.org/presentationml/2006/main">
  <p:tag name="VEVOX.QRDOT" val="(11,10)"/>
  <p:tag name="VEVOX.ACCESSIBILITY.DECORATIVE" val="1"/>
</p:tagLst>
</file>

<file path=ppt/tags/tag308.xml><?xml version="1.0" encoding="utf-8"?>
<p:tagLst xmlns:a="http://schemas.openxmlformats.org/drawingml/2006/main" xmlns:r="http://schemas.openxmlformats.org/officeDocument/2006/relationships" xmlns:p="http://schemas.openxmlformats.org/presentationml/2006/main">
  <p:tag name="VEVOX.QRDOT" val="(12,10)"/>
  <p:tag name="VEVOX.ACCESSIBILITY.DECORATIVE" val="1"/>
</p:tagLst>
</file>

<file path=ppt/tags/tag309.xml><?xml version="1.0" encoding="utf-8"?>
<p:tagLst xmlns:a="http://schemas.openxmlformats.org/drawingml/2006/main" xmlns:r="http://schemas.openxmlformats.org/officeDocument/2006/relationships" xmlns:p="http://schemas.openxmlformats.org/presentationml/2006/main">
  <p:tag name="VEVOX.QRDOT" val="(13,10)"/>
  <p:tag name="VEVOX.ACCESSIBILITY.DECORATIVE" val="1"/>
</p:tagLst>
</file>

<file path=ppt/tags/tag310.xml><?xml version="1.0" encoding="utf-8"?>
<p:tagLst xmlns:a="http://schemas.openxmlformats.org/drawingml/2006/main" xmlns:r="http://schemas.openxmlformats.org/officeDocument/2006/relationships" xmlns:p="http://schemas.openxmlformats.org/presentationml/2006/main">
  <p:tag name="VEVOX.QRDOT" val="(14,10)"/>
  <p:tag name="VEVOX.ACCESSIBILITY.DECORATIVE" val="1"/>
</p:tagLst>
</file>

<file path=ppt/tags/tag311.xml><?xml version="1.0" encoding="utf-8"?>
<p:tagLst xmlns:a="http://schemas.openxmlformats.org/drawingml/2006/main" xmlns:r="http://schemas.openxmlformats.org/officeDocument/2006/relationships" xmlns:p="http://schemas.openxmlformats.org/presentationml/2006/main">
  <p:tag name="VEVOX.QRDOT" val="(15,10)"/>
  <p:tag name="VEVOX.ACCESSIBILITY.DECORATIVE" val="1"/>
</p:tagLst>
</file>

<file path=ppt/tags/tag312.xml><?xml version="1.0" encoding="utf-8"?>
<p:tagLst xmlns:a="http://schemas.openxmlformats.org/drawingml/2006/main" xmlns:r="http://schemas.openxmlformats.org/officeDocument/2006/relationships" xmlns:p="http://schemas.openxmlformats.org/presentationml/2006/main">
  <p:tag name="VEVOX.QRDOT" val="(16,10)"/>
  <p:tag name="VEVOX.ACCESSIBILITY.DECORATIVE" val="1"/>
</p:tagLst>
</file>

<file path=ppt/tags/tag313.xml><?xml version="1.0" encoding="utf-8"?>
<p:tagLst xmlns:a="http://schemas.openxmlformats.org/drawingml/2006/main" xmlns:r="http://schemas.openxmlformats.org/officeDocument/2006/relationships" xmlns:p="http://schemas.openxmlformats.org/presentationml/2006/main">
  <p:tag name="VEVOX.QRDOT" val="(17,10)"/>
  <p:tag name="VEVOX.ACCESSIBILITY.DECORATIVE" val="1"/>
</p:tagLst>
</file>

<file path=ppt/tags/tag314.xml><?xml version="1.0" encoding="utf-8"?>
<p:tagLst xmlns:a="http://schemas.openxmlformats.org/drawingml/2006/main" xmlns:r="http://schemas.openxmlformats.org/officeDocument/2006/relationships" xmlns:p="http://schemas.openxmlformats.org/presentationml/2006/main">
  <p:tag name="VEVOX.QRDOT" val="(18,10)"/>
  <p:tag name="VEVOX.ACCESSIBILITY.DECORATIVE" val="1"/>
</p:tagLst>
</file>

<file path=ppt/tags/tag315.xml><?xml version="1.0" encoding="utf-8"?>
<p:tagLst xmlns:a="http://schemas.openxmlformats.org/drawingml/2006/main" xmlns:r="http://schemas.openxmlformats.org/officeDocument/2006/relationships" xmlns:p="http://schemas.openxmlformats.org/presentationml/2006/main">
  <p:tag name="VEVOX.QRDOT" val="(19,10)"/>
  <p:tag name="VEVOX.ACCESSIBILITY.DECORATIVE" val="1"/>
</p:tagLst>
</file>

<file path=ppt/tags/tag316.xml><?xml version="1.0" encoding="utf-8"?>
<p:tagLst xmlns:a="http://schemas.openxmlformats.org/drawingml/2006/main" xmlns:r="http://schemas.openxmlformats.org/officeDocument/2006/relationships" xmlns:p="http://schemas.openxmlformats.org/presentationml/2006/main">
  <p:tag name="VEVOX.QRDOT" val="(20,10)"/>
  <p:tag name="VEVOX.ACCESSIBILITY.DECORATIVE" val="1"/>
</p:tagLst>
</file>

<file path=ppt/tags/tag317.xml><?xml version="1.0" encoding="utf-8"?>
<p:tagLst xmlns:a="http://schemas.openxmlformats.org/drawingml/2006/main" xmlns:r="http://schemas.openxmlformats.org/officeDocument/2006/relationships" xmlns:p="http://schemas.openxmlformats.org/presentationml/2006/main">
  <p:tag name="VEVOX.QRDOT" val="(21,10)"/>
  <p:tag name="VEVOX.ACCESSIBILITY.DECORATIVE" val="1"/>
</p:tagLst>
</file>

<file path=ppt/tags/tag318.xml><?xml version="1.0" encoding="utf-8"?>
<p:tagLst xmlns:a="http://schemas.openxmlformats.org/drawingml/2006/main" xmlns:r="http://schemas.openxmlformats.org/officeDocument/2006/relationships" xmlns:p="http://schemas.openxmlformats.org/presentationml/2006/main">
  <p:tag name="VEVOX.QRDOT" val="(22,10)"/>
  <p:tag name="VEVOX.ACCESSIBILITY.DECORATIVE" val="1"/>
</p:tagLst>
</file>

<file path=ppt/tags/tag319.xml><?xml version="1.0" encoding="utf-8"?>
<p:tagLst xmlns:a="http://schemas.openxmlformats.org/drawingml/2006/main" xmlns:r="http://schemas.openxmlformats.org/officeDocument/2006/relationships" xmlns:p="http://schemas.openxmlformats.org/presentationml/2006/main">
  <p:tag name="VEVOX.QRDOT" val="(23,10)"/>
  <p:tag name="VEVOX.ACCESSIBILITY.DECORATIVE" val="1"/>
</p:tagLst>
</file>

<file path=ppt/tags/tag320.xml><?xml version="1.0" encoding="utf-8"?>
<p:tagLst xmlns:a="http://schemas.openxmlformats.org/drawingml/2006/main" xmlns:r="http://schemas.openxmlformats.org/officeDocument/2006/relationships" xmlns:p="http://schemas.openxmlformats.org/presentationml/2006/main">
  <p:tag name="VEVOX.QRDOT" val="(24,10)"/>
  <p:tag name="VEVOX.ACCESSIBILITY.DECORATIVE" val="1"/>
</p:tagLst>
</file>

<file path=ppt/tags/tag321.xml><?xml version="1.0" encoding="utf-8"?>
<p:tagLst xmlns:a="http://schemas.openxmlformats.org/drawingml/2006/main" xmlns:r="http://schemas.openxmlformats.org/officeDocument/2006/relationships" xmlns:p="http://schemas.openxmlformats.org/presentationml/2006/main">
  <p:tag name="VEVOX.QRDOT" val="(0,11)"/>
  <p:tag name="VEVOX.ACCESSIBILITY.DECORATIVE" val="1"/>
</p:tagLst>
</file>

<file path=ppt/tags/tag322.xml><?xml version="1.0" encoding="utf-8"?>
<p:tagLst xmlns:a="http://schemas.openxmlformats.org/drawingml/2006/main" xmlns:r="http://schemas.openxmlformats.org/officeDocument/2006/relationships" xmlns:p="http://schemas.openxmlformats.org/presentationml/2006/main">
  <p:tag name="VEVOX.QRDOT" val="(1,11)"/>
  <p:tag name="VEVOX.ACCESSIBILITY.DECORATIVE" val="1"/>
</p:tagLst>
</file>

<file path=ppt/tags/tag323.xml><?xml version="1.0" encoding="utf-8"?>
<p:tagLst xmlns:a="http://schemas.openxmlformats.org/drawingml/2006/main" xmlns:r="http://schemas.openxmlformats.org/officeDocument/2006/relationships" xmlns:p="http://schemas.openxmlformats.org/presentationml/2006/main">
  <p:tag name="VEVOX.QRDOT" val="(2,11)"/>
  <p:tag name="VEVOX.ACCESSIBILITY.DECORATIVE" val="1"/>
</p:tagLst>
</file>

<file path=ppt/tags/tag324.xml><?xml version="1.0" encoding="utf-8"?>
<p:tagLst xmlns:a="http://schemas.openxmlformats.org/drawingml/2006/main" xmlns:r="http://schemas.openxmlformats.org/officeDocument/2006/relationships" xmlns:p="http://schemas.openxmlformats.org/presentationml/2006/main">
  <p:tag name="VEVOX.QRDOT" val="(3,11)"/>
  <p:tag name="VEVOX.ACCESSIBILITY.DECORATIVE" val="1"/>
</p:tagLst>
</file>

<file path=ppt/tags/tag325.xml><?xml version="1.0" encoding="utf-8"?>
<p:tagLst xmlns:a="http://schemas.openxmlformats.org/drawingml/2006/main" xmlns:r="http://schemas.openxmlformats.org/officeDocument/2006/relationships" xmlns:p="http://schemas.openxmlformats.org/presentationml/2006/main">
  <p:tag name="VEVOX.QRDOT" val="(4,11)"/>
  <p:tag name="VEVOX.ACCESSIBILITY.DECORATIVE" val="1"/>
</p:tagLst>
</file>

<file path=ppt/tags/tag326.xml><?xml version="1.0" encoding="utf-8"?>
<p:tagLst xmlns:a="http://schemas.openxmlformats.org/drawingml/2006/main" xmlns:r="http://schemas.openxmlformats.org/officeDocument/2006/relationships" xmlns:p="http://schemas.openxmlformats.org/presentationml/2006/main">
  <p:tag name="VEVOX.QRDOT" val="(5,11)"/>
  <p:tag name="VEVOX.ACCESSIBILITY.DECORATIVE" val="1"/>
</p:tagLst>
</file>

<file path=ppt/tags/tag327.xml><?xml version="1.0" encoding="utf-8"?>
<p:tagLst xmlns:a="http://schemas.openxmlformats.org/drawingml/2006/main" xmlns:r="http://schemas.openxmlformats.org/officeDocument/2006/relationships" xmlns:p="http://schemas.openxmlformats.org/presentationml/2006/main">
  <p:tag name="VEVOX.QRDOT" val="(6,11)"/>
  <p:tag name="VEVOX.ACCESSIBILITY.DECORATIVE" val="1"/>
</p:tagLst>
</file>

<file path=ppt/tags/tag328.xml><?xml version="1.0" encoding="utf-8"?>
<p:tagLst xmlns:a="http://schemas.openxmlformats.org/drawingml/2006/main" xmlns:r="http://schemas.openxmlformats.org/officeDocument/2006/relationships" xmlns:p="http://schemas.openxmlformats.org/presentationml/2006/main">
  <p:tag name="VEVOX.QRDOT" val="(7,11)"/>
  <p:tag name="VEVOX.ACCESSIBILITY.DECORATIVE" val="1"/>
</p:tagLst>
</file>

<file path=ppt/tags/tag329.xml><?xml version="1.0" encoding="utf-8"?>
<p:tagLst xmlns:a="http://schemas.openxmlformats.org/drawingml/2006/main" xmlns:r="http://schemas.openxmlformats.org/officeDocument/2006/relationships" xmlns:p="http://schemas.openxmlformats.org/presentationml/2006/main">
  <p:tag name="VEVOX.QRDOT" val="(8,11)"/>
  <p:tag name="VEVOX.ACCESSIBILITY.DECORATIVE" val="1"/>
</p:tagLst>
</file>

<file path=ppt/tags/tag330.xml><?xml version="1.0" encoding="utf-8"?>
<p:tagLst xmlns:a="http://schemas.openxmlformats.org/drawingml/2006/main" xmlns:r="http://schemas.openxmlformats.org/officeDocument/2006/relationships" xmlns:p="http://schemas.openxmlformats.org/presentationml/2006/main">
  <p:tag name="VEVOX.QRDOT" val="(9,11)"/>
  <p:tag name="VEVOX.ACCESSIBILITY.DECORATIVE" val="1"/>
</p:tagLst>
</file>

<file path=ppt/tags/tag331.xml><?xml version="1.0" encoding="utf-8"?>
<p:tagLst xmlns:a="http://schemas.openxmlformats.org/drawingml/2006/main" xmlns:r="http://schemas.openxmlformats.org/officeDocument/2006/relationships" xmlns:p="http://schemas.openxmlformats.org/presentationml/2006/main">
  <p:tag name="VEVOX.QRDOT" val="(10,11)"/>
  <p:tag name="VEVOX.ACCESSIBILITY.DECORATIVE" val="1"/>
</p:tagLst>
</file>

<file path=ppt/tags/tag332.xml><?xml version="1.0" encoding="utf-8"?>
<p:tagLst xmlns:a="http://schemas.openxmlformats.org/drawingml/2006/main" xmlns:r="http://schemas.openxmlformats.org/officeDocument/2006/relationships" xmlns:p="http://schemas.openxmlformats.org/presentationml/2006/main">
  <p:tag name="VEVOX.QRDOT" val="(11,11)"/>
  <p:tag name="VEVOX.ACCESSIBILITY.DECORATIVE" val="1"/>
</p:tagLst>
</file>

<file path=ppt/tags/tag333.xml><?xml version="1.0" encoding="utf-8"?>
<p:tagLst xmlns:a="http://schemas.openxmlformats.org/drawingml/2006/main" xmlns:r="http://schemas.openxmlformats.org/officeDocument/2006/relationships" xmlns:p="http://schemas.openxmlformats.org/presentationml/2006/main">
  <p:tag name="VEVOX.QRDOT" val="(12,11)"/>
  <p:tag name="VEVOX.ACCESSIBILITY.DECORATIVE" val="1"/>
</p:tagLst>
</file>

<file path=ppt/tags/tag334.xml><?xml version="1.0" encoding="utf-8"?>
<p:tagLst xmlns:a="http://schemas.openxmlformats.org/drawingml/2006/main" xmlns:r="http://schemas.openxmlformats.org/officeDocument/2006/relationships" xmlns:p="http://schemas.openxmlformats.org/presentationml/2006/main">
  <p:tag name="VEVOX.QRDOT" val="(13,11)"/>
  <p:tag name="VEVOX.ACCESSIBILITY.DECORATIVE" val="1"/>
</p:tagLst>
</file>

<file path=ppt/tags/tag335.xml><?xml version="1.0" encoding="utf-8"?>
<p:tagLst xmlns:a="http://schemas.openxmlformats.org/drawingml/2006/main" xmlns:r="http://schemas.openxmlformats.org/officeDocument/2006/relationships" xmlns:p="http://schemas.openxmlformats.org/presentationml/2006/main">
  <p:tag name="VEVOX.QRDOT" val="(14,11)"/>
  <p:tag name="VEVOX.ACCESSIBILITY.DECORATIVE" val="1"/>
</p:tagLst>
</file>

<file path=ppt/tags/tag336.xml><?xml version="1.0" encoding="utf-8"?>
<p:tagLst xmlns:a="http://schemas.openxmlformats.org/drawingml/2006/main" xmlns:r="http://schemas.openxmlformats.org/officeDocument/2006/relationships" xmlns:p="http://schemas.openxmlformats.org/presentationml/2006/main">
  <p:tag name="VEVOX.QRDOT" val="(15,11)"/>
  <p:tag name="VEVOX.ACCESSIBILITY.DECORATIVE" val="1"/>
</p:tagLst>
</file>

<file path=ppt/tags/tag337.xml><?xml version="1.0" encoding="utf-8"?>
<p:tagLst xmlns:a="http://schemas.openxmlformats.org/drawingml/2006/main" xmlns:r="http://schemas.openxmlformats.org/officeDocument/2006/relationships" xmlns:p="http://schemas.openxmlformats.org/presentationml/2006/main">
  <p:tag name="VEVOX.QRDOT" val="(16,11)"/>
  <p:tag name="VEVOX.ACCESSIBILITY.DECORATIVE" val="1"/>
</p:tagLst>
</file>

<file path=ppt/tags/tag338.xml><?xml version="1.0" encoding="utf-8"?>
<p:tagLst xmlns:a="http://schemas.openxmlformats.org/drawingml/2006/main" xmlns:r="http://schemas.openxmlformats.org/officeDocument/2006/relationships" xmlns:p="http://schemas.openxmlformats.org/presentationml/2006/main">
  <p:tag name="VEVOX.QRDOT" val="(17,11)"/>
  <p:tag name="VEVOX.ACCESSIBILITY.DECORATIVE" val="1"/>
</p:tagLst>
</file>

<file path=ppt/tags/tag339.xml><?xml version="1.0" encoding="utf-8"?>
<p:tagLst xmlns:a="http://schemas.openxmlformats.org/drawingml/2006/main" xmlns:r="http://schemas.openxmlformats.org/officeDocument/2006/relationships" xmlns:p="http://schemas.openxmlformats.org/presentationml/2006/main">
  <p:tag name="VEVOX.QRDOT" val="(18,11)"/>
  <p:tag name="VEVOX.ACCESSIBILITY.DECORATIVE" val="1"/>
</p:tagLst>
</file>

<file path=ppt/tags/tag340.xml><?xml version="1.0" encoding="utf-8"?>
<p:tagLst xmlns:a="http://schemas.openxmlformats.org/drawingml/2006/main" xmlns:r="http://schemas.openxmlformats.org/officeDocument/2006/relationships" xmlns:p="http://schemas.openxmlformats.org/presentationml/2006/main">
  <p:tag name="VEVOX.QRDOT" val="(19,11)"/>
  <p:tag name="VEVOX.ACCESSIBILITY.DECORATIVE" val="1"/>
</p:tagLst>
</file>

<file path=ppt/tags/tag341.xml><?xml version="1.0" encoding="utf-8"?>
<p:tagLst xmlns:a="http://schemas.openxmlformats.org/drawingml/2006/main" xmlns:r="http://schemas.openxmlformats.org/officeDocument/2006/relationships" xmlns:p="http://schemas.openxmlformats.org/presentationml/2006/main">
  <p:tag name="VEVOX.QRDOT" val="(20,11)"/>
  <p:tag name="VEVOX.ACCESSIBILITY.DECORATIVE" val="1"/>
</p:tagLst>
</file>

<file path=ppt/tags/tag342.xml><?xml version="1.0" encoding="utf-8"?>
<p:tagLst xmlns:a="http://schemas.openxmlformats.org/drawingml/2006/main" xmlns:r="http://schemas.openxmlformats.org/officeDocument/2006/relationships" xmlns:p="http://schemas.openxmlformats.org/presentationml/2006/main">
  <p:tag name="VEVOX.QRDOT" val="(21,11)"/>
  <p:tag name="VEVOX.ACCESSIBILITY.DECORATIVE" val="1"/>
</p:tagLst>
</file>

<file path=ppt/tags/tag343.xml><?xml version="1.0" encoding="utf-8"?>
<p:tagLst xmlns:a="http://schemas.openxmlformats.org/drawingml/2006/main" xmlns:r="http://schemas.openxmlformats.org/officeDocument/2006/relationships" xmlns:p="http://schemas.openxmlformats.org/presentationml/2006/main">
  <p:tag name="VEVOX.QRDOT" val="(22,11)"/>
  <p:tag name="VEVOX.ACCESSIBILITY.DECORATIVE" val="1"/>
</p:tagLst>
</file>

<file path=ppt/tags/tag344.xml><?xml version="1.0" encoding="utf-8"?>
<p:tagLst xmlns:a="http://schemas.openxmlformats.org/drawingml/2006/main" xmlns:r="http://schemas.openxmlformats.org/officeDocument/2006/relationships" xmlns:p="http://schemas.openxmlformats.org/presentationml/2006/main">
  <p:tag name="VEVOX.QRDOT" val="(23,11)"/>
  <p:tag name="VEVOX.ACCESSIBILITY.DECORATIVE" val="1"/>
</p:tagLst>
</file>

<file path=ppt/tags/tag345.xml><?xml version="1.0" encoding="utf-8"?>
<p:tagLst xmlns:a="http://schemas.openxmlformats.org/drawingml/2006/main" xmlns:r="http://schemas.openxmlformats.org/officeDocument/2006/relationships" xmlns:p="http://schemas.openxmlformats.org/presentationml/2006/main">
  <p:tag name="VEVOX.QRDOT" val="(24,11)"/>
  <p:tag name="VEVOX.ACCESSIBILITY.DECORATIVE" val="1"/>
</p:tagLst>
</file>

<file path=ppt/tags/tag346.xml><?xml version="1.0" encoding="utf-8"?>
<p:tagLst xmlns:a="http://schemas.openxmlformats.org/drawingml/2006/main" xmlns:r="http://schemas.openxmlformats.org/officeDocument/2006/relationships" xmlns:p="http://schemas.openxmlformats.org/presentationml/2006/main">
  <p:tag name="VEVOX.QRDOT" val="(25,11)"/>
  <p:tag name="VEVOX.ACCESSIBILITY.DECORATIVE" val="1"/>
</p:tagLst>
</file>

<file path=ppt/tags/tag347.xml><?xml version="1.0" encoding="utf-8"?>
<p:tagLst xmlns:a="http://schemas.openxmlformats.org/drawingml/2006/main" xmlns:r="http://schemas.openxmlformats.org/officeDocument/2006/relationships" xmlns:p="http://schemas.openxmlformats.org/presentationml/2006/main">
  <p:tag name="VEVOX.QRDOT" val="(26,11)"/>
  <p:tag name="VEVOX.ACCESSIBILITY.DECORATIVE" val="1"/>
</p:tagLst>
</file>

<file path=ppt/tags/tag348.xml><?xml version="1.0" encoding="utf-8"?>
<p:tagLst xmlns:a="http://schemas.openxmlformats.org/drawingml/2006/main" xmlns:r="http://schemas.openxmlformats.org/officeDocument/2006/relationships" xmlns:p="http://schemas.openxmlformats.org/presentationml/2006/main">
  <p:tag name="VEVOX.QRDOT" val="(27,11)"/>
  <p:tag name="VEVOX.ACCESSIBILITY.DECORATIVE" val="1"/>
</p:tagLst>
</file>

<file path=ppt/tags/tag349.xml><?xml version="1.0" encoding="utf-8"?>
<p:tagLst xmlns:a="http://schemas.openxmlformats.org/drawingml/2006/main" xmlns:r="http://schemas.openxmlformats.org/officeDocument/2006/relationships" xmlns:p="http://schemas.openxmlformats.org/presentationml/2006/main">
  <p:tag name="VEVOX.QRDOT" val="(28,11)"/>
  <p:tag name="VEVOX.ACCESSIBILITY.DECORATIVE" val="1"/>
</p:tagLst>
</file>

<file path=ppt/tags/tag350.xml><?xml version="1.0" encoding="utf-8"?>
<p:tagLst xmlns:a="http://schemas.openxmlformats.org/drawingml/2006/main" xmlns:r="http://schemas.openxmlformats.org/officeDocument/2006/relationships" xmlns:p="http://schemas.openxmlformats.org/presentationml/2006/main">
  <p:tag name="VEVOX.QRDOT" val="(0,12)"/>
  <p:tag name="VEVOX.ACCESSIBILITY.DECORATIVE" val="1"/>
</p:tagLst>
</file>

<file path=ppt/tags/tag351.xml><?xml version="1.0" encoding="utf-8"?>
<p:tagLst xmlns:a="http://schemas.openxmlformats.org/drawingml/2006/main" xmlns:r="http://schemas.openxmlformats.org/officeDocument/2006/relationships" xmlns:p="http://schemas.openxmlformats.org/presentationml/2006/main">
  <p:tag name="VEVOX.QRDOT" val="(1,12)"/>
  <p:tag name="VEVOX.ACCESSIBILITY.DECORATIVE" val="1"/>
</p:tagLst>
</file>

<file path=ppt/tags/tag352.xml><?xml version="1.0" encoding="utf-8"?>
<p:tagLst xmlns:a="http://schemas.openxmlformats.org/drawingml/2006/main" xmlns:r="http://schemas.openxmlformats.org/officeDocument/2006/relationships" xmlns:p="http://schemas.openxmlformats.org/presentationml/2006/main">
  <p:tag name="VEVOX.QRDOT" val="(2,12)"/>
  <p:tag name="VEVOX.ACCESSIBILITY.DECORATIVE" val="1"/>
</p:tagLst>
</file>

<file path=ppt/tags/tag353.xml><?xml version="1.0" encoding="utf-8"?>
<p:tagLst xmlns:a="http://schemas.openxmlformats.org/drawingml/2006/main" xmlns:r="http://schemas.openxmlformats.org/officeDocument/2006/relationships" xmlns:p="http://schemas.openxmlformats.org/presentationml/2006/main">
  <p:tag name="VEVOX.QRDOT" val="(3,12)"/>
  <p:tag name="VEVOX.ACCESSIBILITY.DECORATIVE" val="1"/>
</p:tagLst>
</file>

<file path=ppt/tags/tag354.xml><?xml version="1.0" encoding="utf-8"?>
<p:tagLst xmlns:a="http://schemas.openxmlformats.org/drawingml/2006/main" xmlns:r="http://schemas.openxmlformats.org/officeDocument/2006/relationships" xmlns:p="http://schemas.openxmlformats.org/presentationml/2006/main">
  <p:tag name="VEVOX.QRDOT" val="(4,12)"/>
  <p:tag name="VEVOX.ACCESSIBILITY.DECORATIVE" val="1"/>
</p:tagLst>
</file>

<file path=ppt/tags/tag355.xml><?xml version="1.0" encoding="utf-8"?>
<p:tagLst xmlns:a="http://schemas.openxmlformats.org/drawingml/2006/main" xmlns:r="http://schemas.openxmlformats.org/officeDocument/2006/relationships" xmlns:p="http://schemas.openxmlformats.org/presentationml/2006/main">
  <p:tag name="VEVOX.QRDOT" val="(5,12)"/>
  <p:tag name="VEVOX.ACCESSIBILITY.DECORATIVE" val="1"/>
</p:tagLst>
</file>

<file path=ppt/tags/tag356.xml><?xml version="1.0" encoding="utf-8"?>
<p:tagLst xmlns:a="http://schemas.openxmlformats.org/drawingml/2006/main" xmlns:r="http://schemas.openxmlformats.org/officeDocument/2006/relationships" xmlns:p="http://schemas.openxmlformats.org/presentationml/2006/main">
  <p:tag name="VEVOX.QRDOT" val="(6,12)"/>
  <p:tag name="VEVOX.ACCESSIBILITY.DECORATIVE" val="1"/>
</p:tagLst>
</file>

<file path=ppt/tags/tag357.xml><?xml version="1.0" encoding="utf-8"?>
<p:tagLst xmlns:a="http://schemas.openxmlformats.org/drawingml/2006/main" xmlns:r="http://schemas.openxmlformats.org/officeDocument/2006/relationships" xmlns:p="http://schemas.openxmlformats.org/presentationml/2006/main">
  <p:tag name="VEVOX.QRDOT" val="(7,12)"/>
  <p:tag name="VEVOX.ACCESSIBILITY.DECORATIVE" val="1"/>
</p:tagLst>
</file>

<file path=ppt/tags/tag358.xml><?xml version="1.0" encoding="utf-8"?>
<p:tagLst xmlns:a="http://schemas.openxmlformats.org/drawingml/2006/main" xmlns:r="http://schemas.openxmlformats.org/officeDocument/2006/relationships" xmlns:p="http://schemas.openxmlformats.org/presentationml/2006/main">
  <p:tag name="VEVOX.QRDOT" val="(8,12)"/>
  <p:tag name="VEVOX.ACCESSIBILITY.DECORATIVE" val="1"/>
</p:tagLst>
</file>

<file path=ppt/tags/tag359.xml><?xml version="1.0" encoding="utf-8"?>
<p:tagLst xmlns:a="http://schemas.openxmlformats.org/drawingml/2006/main" xmlns:r="http://schemas.openxmlformats.org/officeDocument/2006/relationships" xmlns:p="http://schemas.openxmlformats.org/presentationml/2006/main">
  <p:tag name="VEVOX.QRDOT" val="(9,12)"/>
  <p:tag name="VEVOX.ACCESSIBILITY.DECORATIVE" val="1"/>
</p:tagLst>
</file>

<file path=ppt/tags/tag360.xml><?xml version="1.0" encoding="utf-8"?>
<p:tagLst xmlns:a="http://schemas.openxmlformats.org/drawingml/2006/main" xmlns:r="http://schemas.openxmlformats.org/officeDocument/2006/relationships" xmlns:p="http://schemas.openxmlformats.org/presentationml/2006/main">
  <p:tag name="VEVOX.QRDOT" val="(10,12)"/>
  <p:tag name="VEVOX.ACCESSIBILITY.DECORATIVE" val="1"/>
</p:tagLst>
</file>

<file path=ppt/tags/tag361.xml><?xml version="1.0" encoding="utf-8"?>
<p:tagLst xmlns:a="http://schemas.openxmlformats.org/drawingml/2006/main" xmlns:r="http://schemas.openxmlformats.org/officeDocument/2006/relationships" xmlns:p="http://schemas.openxmlformats.org/presentationml/2006/main">
  <p:tag name="VEVOX.QRDOT" val="(11,12)"/>
  <p:tag name="VEVOX.ACCESSIBILITY.DECORATIVE" val="1"/>
</p:tagLst>
</file>

<file path=ppt/tags/tag362.xml><?xml version="1.0" encoding="utf-8"?>
<p:tagLst xmlns:a="http://schemas.openxmlformats.org/drawingml/2006/main" xmlns:r="http://schemas.openxmlformats.org/officeDocument/2006/relationships" xmlns:p="http://schemas.openxmlformats.org/presentationml/2006/main">
  <p:tag name="VEVOX.QRDOT" val="(12,12)"/>
  <p:tag name="VEVOX.ACCESSIBILITY.DECORATIVE" val="1"/>
</p:tagLst>
</file>

<file path=ppt/tags/tag363.xml><?xml version="1.0" encoding="utf-8"?>
<p:tagLst xmlns:a="http://schemas.openxmlformats.org/drawingml/2006/main" xmlns:r="http://schemas.openxmlformats.org/officeDocument/2006/relationships" xmlns:p="http://schemas.openxmlformats.org/presentationml/2006/main">
  <p:tag name="VEVOX.QRDOT" val="(13,12)"/>
  <p:tag name="VEVOX.ACCESSIBILITY.DECORATIVE" val="1"/>
</p:tagLst>
</file>

<file path=ppt/tags/tag364.xml><?xml version="1.0" encoding="utf-8"?>
<p:tagLst xmlns:a="http://schemas.openxmlformats.org/drawingml/2006/main" xmlns:r="http://schemas.openxmlformats.org/officeDocument/2006/relationships" xmlns:p="http://schemas.openxmlformats.org/presentationml/2006/main">
  <p:tag name="VEVOX.QRDOT" val="(14,12)"/>
  <p:tag name="VEVOX.ACCESSIBILITY.DECORATIVE" val="1"/>
</p:tagLst>
</file>

<file path=ppt/tags/tag365.xml><?xml version="1.0" encoding="utf-8"?>
<p:tagLst xmlns:a="http://schemas.openxmlformats.org/drawingml/2006/main" xmlns:r="http://schemas.openxmlformats.org/officeDocument/2006/relationships" xmlns:p="http://schemas.openxmlformats.org/presentationml/2006/main">
  <p:tag name="VEVOX.QRDOT" val="(15,12)"/>
  <p:tag name="VEVOX.ACCESSIBILITY.DECORATIVE" val="1"/>
</p:tagLst>
</file>

<file path=ppt/tags/tag366.xml><?xml version="1.0" encoding="utf-8"?>
<p:tagLst xmlns:a="http://schemas.openxmlformats.org/drawingml/2006/main" xmlns:r="http://schemas.openxmlformats.org/officeDocument/2006/relationships" xmlns:p="http://schemas.openxmlformats.org/presentationml/2006/main">
  <p:tag name="VEVOX.QRDOT" val="(16,12)"/>
  <p:tag name="VEVOX.ACCESSIBILITY.DECORATIVE" val="1"/>
</p:tagLst>
</file>

<file path=ppt/tags/tag367.xml><?xml version="1.0" encoding="utf-8"?>
<p:tagLst xmlns:a="http://schemas.openxmlformats.org/drawingml/2006/main" xmlns:r="http://schemas.openxmlformats.org/officeDocument/2006/relationships" xmlns:p="http://schemas.openxmlformats.org/presentationml/2006/main">
  <p:tag name="VEVOX.QRDOT" val="(17,12)"/>
  <p:tag name="VEVOX.ACCESSIBILITY.DECORATIVE" val="1"/>
</p:tagLst>
</file>

<file path=ppt/tags/tag368.xml><?xml version="1.0" encoding="utf-8"?>
<p:tagLst xmlns:a="http://schemas.openxmlformats.org/drawingml/2006/main" xmlns:r="http://schemas.openxmlformats.org/officeDocument/2006/relationships" xmlns:p="http://schemas.openxmlformats.org/presentationml/2006/main">
  <p:tag name="VEVOX.QRDOT" val="(18,12)"/>
  <p:tag name="VEVOX.ACCESSIBILITY.DECORATIVE" val="1"/>
</p:tagLst>
</file>

<file path=ppt/tags/tag369.xml><?xml version="1.0" encoding="utf-8"?>
<p:tagLst xmlns:a="http://schemas.openxmlformats.org/drawingml/2006/main" xmlns:r="http://schemas.openxmlformats.org/officeDocument/2006/relationships" xmlns:p="http://schemas.openxmlformats.org/presentationml/2006/main">
  <p:tag name="VEVOX.QRDOT" val="(19,12)"/>
  <p:tag name="VEVOX.ACCESSIBILITY.DECORATIVE" val="1"/>
</p:tagLst>
</file>

<file path=ppt/tags/tag370.xml><?xml version="1.0" encoding="utf-8"?>
<p:tagLst xmlns:a="http://schemas.openxmlformats.org/drawingml/2006/main" xmlns:r="http://schemas.openxmlformats.org/officeDocument/2006/relationships" xmlns:p="http://schemas.openxmlformats.org/presentationml/2006/main">
  <p:tag name="VEVOX.QRDOT" val="(20,12)"/>
  <p:tag name="VEVOX.ACCESSIBILITY.DECORATIVE" val="1"/>
</p:tagLst>
</file>

<file path=ppt/tags/tag371.xml><?xml version="1.0" encoding="utf-8"?>
<p:tagLst xmlns:a="http://schemas.openxmlformats.org/drawingml/2006/main" xmlns:r="http://schemas.openxmlformats.org/officeDocument/2006/relationships" xmlns:p="http://schemas.openxmlformats.org/presentationml/2006/main">
  <p:tag name="VEVOX.QRDOT" val="(21,12)"/>
  <p:tag name="VEVOX.ACCESSIBILITY.DECORATIVE" val="1"/>
</p:tagLst>
</file>

<file path=ppt/tags/tag372.xml><?xml version="1.0" encoding="utf-8"?>
<p:tagLst xmlns:a="http://schemas.openxmlformats.org/drawingml/2006/main" xmlns:r="http://schemas.openxmlformats.org/officeDocument/2006/relationships" xmlns:p="http://schemas.openxmlformats.org/presentationml/2006/main">
  <p:tag name="VEVOX.QRDOT" val="(22,12)"/>
  <p:tag name="VEVOX.ACCESSIBILITY.DECORATIVE" val="1"/>
</p:tagLst>
</file>

<file path=ppt/tags/tag373.xml><?xml version="1.0" encoding="utf-8"?>
<p:tagLst xmlns:a="http://schemas.openxmlformats.org/drawingml/2006/main" xmlns:r="http://schemas.openxmlformats.org/officeDocument/2006/relationships" xmlns:p="http://schemas.openxmlformats.org/presentationml/2006/main">
  <p:tag name="VEVOX.QRDOT" val="(23,12)"/>
  <p:tag name="VEVOX.ACCESSIBILITY.DECORATIVE" val="1"/>
</p:tagLst>
</file>

<file path=ppt/tags/tag374.xml><?xml version="1.0" encoding="utf-8"?>
<p:tagLst xmlns:a="http://schemas.openxmlformats.org/drawingml/2006/main" xmlns:r="http://schemas.openxmlformats.org/officeDocument/2006/relationships" xmlns:p="http://schemas.openxmlformats.org/presentationml/2006/main">
  <p:tag name="VEVOX.QRDOT" val="(24,12)"/>
  <p:tag name="VEVOX.ACCESSIBILITY.DECORATIVE" val="1"/>
</p:tagLst>
</file>

<file path=ppt/tags/tag375.xml><?xml version="1.0" encoding="utf-8"?>
<p:tagLst xmlns:a="http://schemas.openxmlformats.org/drawingml/2006/main" xmlns:r="http://schemas.openxmlformats.org/officeDocument/2006/relationships" xmlns:p="http://schemas.openxmlformats.org/presentationml/2006/main">
  <p:tag name="VEVOX.QRDOT" val="(25,12)"/>
  <p:tag name="VEVOX.ACCESSIBILITY.DECORATIVE" val="1"/>
</p:tagLst>
</file>

<file path=ppt/tags/tag376.xml><?xml version="1.0" encoding="utf-8"?>
<p:tagLst xmlns:a="http://schemas.openxmlformats.org/drawingml/2006/main" xmlns:r="http://schemas.openxmlformats.org/officeDocument/2006/relationships" xmlns:p="http://schemas.openxmlformats.org/presentationml/2006/main">
  <p:tag name="VEVOX.QRDOT" val="(26,12)"/>
  <p:tag name="VEVOX.ACCESSIBILITY.DECORATIVE" val="1"/>
</p:tagLst>
</file>

<file path=ppt/tags/tag377.xml><?xml version="1.0" encoding="utf-8"?>
<p:tagLst xmlns:a="http://schemas.openxmlformats.org/drawingml/2006/main" xmlns:r="http://schemas.openxmlformats.org/officeDocument/2006/relationships" xmlns:p="http://schemas.openxmlformats.org/presentationml/2006/main">
  <p:tag name="VEVOX.QRDOT" val="(27,12)"/>
  <p:tag name="VEVOX.ACCESSIBILITY.DECORATIVE" val="1"/>
</p:tagLst>
</file>

<file path=ppt/tags/tag378.xml><?xml version="1.0" encoding="utf-8"?>
<p:tagLst xmlns:a="http://schemas.openxmlformats.org/drawingml/2006/main" xmlns:r="http://schemas.openxmlformats.org/officeDocument/2006/relationships" xmlns:p="http://schemas.openxmlformats.org/presentationml/2006/main">
  <p:tag name="VEVOX.QRDOT" val="(0,13)"/>
  <p:tag name="VEVOX.ACCESSIBILITY.DECORATIVE" val="1"/>
</p:tagLst>
</file>

<file path=ppt/tags/tag379.xml><?xml version="1.0" encoding="utf-8"?>
<p:tagLst xmlns:a="http://schemas.openxmlformats.org/drawingml/2006/main" xmlns:r="http://schemas.openxmlformats.org/officeDocument/2006/relationships" xmlns:p="http://schemas.openxmlformats.org/presentationml/2006/main">
  <p:tag name="VEVOX.QRDOT" val="(1,13)"/>
  <p:tag name="VEVOX.ACCESSIBILITY.DECORATIVE" val="1"/>
</p:tagLst>
</file>

<file path=ppt/tags/tag380.xml><?xml version="1.0" encoding="utf-8"?>
<p:tagLst xmlns:a="http://schemas.openxmlformats.org/drawingml/2006/main" xmlns:r="http://schemas.openxmlformats.org/officeDocument/2006/relationships" xmlns:p="http://schemas.openxmlformats.org/presentationml/2006/main">
  <p:tag name="VEVOX.QRDOT" val="(2,13)"/>
  <p:tag name="VEVOX.ACCESSIBILITY.DECORATIVE" val="1"/>
</p:tagLst>
</file>

<file path=ppt/tags/tag381.xml><?xml version="1.0" encoding="utf-8"?>
<p:tagLst xmlns:a="http://schemas.openxmlformats.org/drawingml/2006/main" xmlns:r="http://schemas.openxmlformats.org/officeDocument/2006/relationships" xmlns:p="http://schemas.openxmlformats.org/presentationml/2006/main">
  <p:tag name="VEVOX.QRDOT" val="(3,13)"/>
  <p:tag name="VEVOX.ACCESSIBILITY.DECORATIVE" val="1"/>
</p:tagLst>
</file>

<file path=ppt/tags/tag382.xml><?xml version="1.0" encoding="utf-8"?>
<p:tagLst xmlns:a="http://schemas.openxmlformats.org/drawingml/2006/main" xmlns:r="http://schemas.openxmlformats.org/officeDocument/2006/relationships" xmlns:p="http://schemas.openxmlformats.org/presentationml/2006/main">
  <p:tag name="VEVOX.QRDOT" val="(4,13)"/>
  <p:tag name="VEVOX.ACCESSIBILITY.DECORATIVE" val="1"/>
</p:tagLst>
</file>

<file path=ppt/tags/tag383.xml><?xml version="1.0" encoding="utf-8"?>
<p:tagLst xmlns:a="http://schemas.openxmlformats.org/drawingml/2006/main" xmlns:r="http://schemas.openxmlformats.org/officeDocument/2006/relationships" xmlns:p="http://schemas.openxmlformats.org/presentationml/2006/main">
  <p:tag name="VEVOX.QRDOT" val="(5,13)"/>
  <p:tag name="VEVOX.ACCESSIBILITY.DECORATIVE" val="1"/>
</p:tagLst>
</file>

<file path=ppt/tags/tag384.xml><?xml version="1.0" encoding="utf-8"?>
<p:tagLst xmlns:a="http://schemas.openxmlformats.org/drawingml/2006/main" xmlns:r="http://schemas.openxmlformats.org/officeDocument/2006/relationships" xmlns:p="http://schemas.openxmlformats.org/presentationml/2006/main">
  <p:tag name="VEVOX.QRDOT" val="(6,13)"/>
  <p:tag name="VEVOX.ACCESSIBILITY.DECORATIVE" val="1"/>
</p:tagLst>
</file>

<file path=ppt/tags/tag385.xml><?xml version="1.0" encoding="utf-8"?>
<p:tagLst xmlns:a="http://schemas.openxmlformats.org/drawingml/2006/main" xmlns:r="http://schemas.openxmlformats.org/officeDocument/2006/relationships" xmlns:p="http://schemas.openxmlformats.org/presentationml/2006/main">
  <p:tag name="VEVOX.QRDOT" val="(7,13)"/>
  <p:tag name="VEVOX.ACCESSIBILITY.DECORATIVE" val="1"/>
</p:tagLst>
</file>

<file path=ppt/tags/tag386.xml><?xml version="1.0" encoding="utf-8"?>
<p:tagLst xmlns:a="http://schemas.openxmlformats.org/drawingml/2006/main" xmlns:r="http://schemas.openxmlformats.org/officeDocument/2006/relationships" xmlns:p="http://schemas.openxmlformats.org/presentationml/2006/main">
  <p:tag name="VEVOX.QRDOT" val="(8,13)"/>
  <p:tag name="VEVOX.ACCESSIBILITY.DECORATIVE" val="1"/>
</p:tagLst>
</file>

<file path=ppt/tags/tag387.xml><?xml version="1.0" encoding="utf-8"?>
<p:tagLst xmlns:a="http://schemas.openxmlformats.org/drawingml/2006/main" xmlns:r="http://schemas.openxmlformats.org/officeDocument/2006/relationships" xmlns:p="http://schemas.openxmlformats.org/presentationml/2006/main">
  <p:tag name="VEVOX.QRDOT" val="(9,13)"/>
  <p:tag name="VEVOX.ACCESSIBILITY.DECORATIVE" val="1"/>
</p:tagLst>
</file>

<file path=ppt/tags/tag388.xml><?xml version="1.0" encoding="utf-8"?>
<p:tagLst xmlns:a="http://schemas.openxmlformats.org/drawingml/2006/main" xmlns:r="http://schemas.openxmlformats.org/officeDocument/2006/relationships" xmlns:p="http://schemas.openxmlformats.org/presentationml/2006/main">
  <p:tag name="VEVOX.QRDOT" val="(10,13)"/>
  <p:tag name="VEVOX.ACCESSIBILITY.DECORATIVE" val="1"/>
</p:tagLst>
</file>

<file path=ppt/tags/tag389.xml><?xml version="1.0" encoding="utf-8"?>
<p:tagLst xmlns:a="http://schemas.openxmlformats.org/drawingml/2006/main" xmlns:r="http://schemas.openxmlformats.org/officeDocument/2006/relationships" xmlns:p="http://schemas.openxmlformats.org/presentationml/2006/main">
  <p:tag name="VEVOX.QRDOT" val="(11,13)"/>
  <p:tag name="VEVOX.ACCESSIBILITY.DECORATIVE" val="1"/>
</p:tagLst>
</file>

<file path=ppt/tags/tag390.xml><?xml version="1.0" encoding="utf-8"?>
<p:tagLst xmlns:a="http://schemas.openxmlformats.org/drawingml/2006/main" xmlns:r="http://schemas.openxmlformats.org/officeDocument/2006/relationships" xmlns:p="http://schemas.openxmlformats.org/presentationml/2006/main">
  <p:tag name="VEVOX.QRDOT" val="(12,13)"/>
  <p:tag name="VEVOX.ACCESSIBILITY.DECORATIVE" val="1"/>
</p:tagLst>
</file>

<file path=ppt/tags/tag391.xml><?xml version="1.0" encoding="utf-8"?>
<p:tagLst xmlns:a="http://schemas.openxmlformats.org/drawingml/2006/main" xmlns:r="http://schemas.openxmlformats.org/officeDocument/2006/relationships" xmlns:p="http://schemas.openxmlformats.org/presentationml/2006/main">
  <p:tag name="VEVOX.QRDOT" val="(13,13)"/>
  <p:tag name="VEVOX.ACCESSIBILITY.DECORATIVE" val="1"/>
</p:tagLst>
</file>

<file path=ppt/tags/tag392.xml><?xml version="1.0" encoding="utf-8"?>
<p:tagLst xmlns:a="http://schemas.openxmlformats.org/drawingml/2006/main" xmlns:r="http://schemas.openxmlformats.org/officeDocument/2006/relationships" xmlns:p="http://schemas.openxmlformats.org/presentationml/2006/main">
  <p:tag name="VEVOX.QRDOT" val="(14,13)"/>
  <p:tag name="VEVOX.ACCESSIBILITY.DECORATIVE" val="1"/>
</p:tagLst>
</file>

<file path=ppt/tags/tag393.xml><?xml version="1.0" encoding="utf-8"?>
<p:tagLst xmlns:a="http://schemas.openxmlformats.org/drawingml/2006/main" xmlns:r="http://schemas.openxmlformats.org/officeDocument/2006/relationships" xmlns:p="http://schemas.openxmlformats.org/presentationml/2006/main">
  <p:tag name="VEVOX.QRDOT" val="(15,13)"/>
  <p:tag name="VEVOX.ACCESSIBILITY.DECORATIVE" val="1"/>
</p:tagLst>
</file>

<file path=ppt/tags/tag394.xml><?xml version="1.0" encoding="utf-8"?>
<p:tagLst xmlns:a="http://schemas.openxmlformats.org/drawingml/2006/main" xmlns:r="http://schemas.openxmlformats.org/officeDocument/2006/relationships" xmlns:p="http://schemas.openxmlformats.org/presentationml/2006/main">
  <p:tag name="VEVOX.QRDOT" val="(16,13)"/>
  <p:tag name="VEVOX.ACCESSIBILITY.DECORATIVE" val="1"/>
</p:tagLst>
</file>

<file path=ppt/tags/tag395.xml><?xml version="1.0" encoding="utf-8"?>
<p:tagLst xmlns:a="http://schemas.openxmlformats.org/drawingml/2006/main" xmlns:r="http://schemas.openxmlformats.org/officeDocument/2006/relationships" xmlns:p="http://schemas.openxmlformats.org/presentationml/2006/main">
  <p:tag name="VEVOX.QRDOT" val="(17,13)"/>
  <p:tag name="VEVOX.ACCESSIBILITY.DECORATIVE" val="1"/>
</p:tagLst>
</file>

<file path=ppt/tags/tag396.xml><?xml version="1.0" encoding="utf-8"?>
<p:tagLst xmlns:a="http://schemas.openxmlformats.org/drawingml/2006/main" xmlns:r="http://schemas.openxmlformats.org/officeDocument/2006/relationships" xmlns:p="http://schemas.openxmlformats.org/presentationml/2006/main">
  <p:tag name="VEVOX.QRDOT" val="(18,13)"/>
  <p:tag name="VEVOX.ACCESSIBILITY.DECORATIVE" val="1"/>
</p:tagLst>
</file>

<file path=ppt/tags/tag397.xml><?xml version="1.0" encoding="utf-8"?>
<p:tagLst xmlns:a="http://schemas.openxmlformats.org/drawingml/2006/main" xmlns:r="http://schemas.openxmlformats.org/officeDocument/2006/relationships" xmlns:p="http://schemas.openxmlformats.org/presentationml/2006/main">
  <p:tag name="VEVOX.QRDOT" val="(19,13)"/>
  <p:tag name="VEVOX.ACCESSIBILITY.DECORATIVE" val="1"/>
</p:tagLst>
</file>

<file path=ppt/tags/tag398.xml><?xml version="1.0" encoding="utf-8"?>
<p:tagLst xmlns:a="http://schemas.openxmlformats.org/drawingml/2006/main" xmlns:r="http://schemas.openxmlformats.org/officeDocument/2006/relationships" xmlns:p="http://schemas.openxmlformats.org/presentationml/2006/main">
  <p:tag name="VEVOX.QRDOT" val="(20,13)"/>
  <p:tag name="VEVOX.ACCESSIBILITY.DECORATIVE" val="1"/>
</p:tagLst>
</file>

<file path=ppt/tags/tag399.xml><?xml version="1.0" encoding="utf-8"?>
<p:tagLst xmlns:a="http://schemas.openxmlformats.org/drawingml/2006/main" xmlns:r="http://schemas.openxmlformats.org/officeDocument/2006/relationships" xmlns:p="http://schemas.openxmlformats.org/presentationml/2006/main">
  <p:tag name="VEVOX.QRDOT" val="(21,13)"/>
  <p:tag name="VEVOX.ACCESSIBILITY.DECORATIVE" val="1"/>
</p:tagLst>
</file>

<file path=ppt/tags/tag400.xml><?xml version="1.0" encoding="utf-8"?>
<p:tagLst xmlns:a="http://schemas.openxmlformats.org/drawingml/2006/main" xmlns:r="http://schemas.openxmlformats.org/officeDocument/2006/relationships" xmlns:p="http://schemas.openxmlformats.org/presentationml/2006/main">
  <p:tag name="VEVOX.QRDOT" val="(22,13)"/>
  <p:tag name="VEVOX.ACCESSIBILITY.DECORATIVE" val="1"/>
</p:tagLst>
</file>

<file path=ppt/tags/tag401.xml><?xml version="1.0" encoding="utf-8"?>
<p:tagLst xmlns:a="http://schemas.openxmlformats.org/drawingml/2006/main" xmlns:r="http://schemas.openxmlformats.org/officeDocument/2006/relationships" xmlns:p="http://schemas.openxmlformats.org/presentationml/2006/main">
  <p:tag name="VEVOX.QRDOT" val="(23,13)"/>
  <p:tag name="VEVOX.ACCESSIBILITY.DECORATIVE" val="1"/>
</p:tagLst>
</file>

<file path=ppt/tags/tag402.xml><?xml version="1.0" encoding="utf-8"?>
<p:tagLst xmlns:a="http://schemas.openxmlformats.org/drawingml/2006/main" xmlns:r="http://schemas.openxmlformats.org/officeDocument/2006/relationships" xmlns:p="http://schemas.openxmlformats.org/presentationml/2006/main">
  <p:tag name="VEVOX.QRDOT" val="(24,13)"/>
  <p:tag name="VEVOX.ACCESSIBILITY.DECORATIVE" val="1"/>
</p:tagLst>
</file>

<file path=ppt/tags/tag403.xml><?xml version="1.0" encoding="utf-8"?>
<p:tagLst xmlns:a="http://schemas.openxmlformats.org/drawingml/2006/main" xmlns:r="http://schemas.openxmlformats.org/officeDocument/2006/relationships" xmlns:p="http://schemas.openxmlformats.org/presentationml/2006/main">
  <p:tag name="VEVOX.QRDOT" val="(25,13)"/>
  <p:tag name="VEVOX.ACCESSIBILITY.DECORATIVE" val="1"/>
</p:tagLst>
</file>

<file path=ppt/tags/tag404.xml><?xml version="1.0" encoding="utf-8"?>
<p:tagLst xmlns:a="http://schemas.openxmlformats.org/drawingml/2006/main" xmlns:r="http://schemas.openxmlformats.org/officeDocument/2006/relationships" xmlns:p="http://schemas.openxmlformats.org/presentationml/2006/main">
  <p:tag name="VEVOX.QRDOT" val="(26,13)"/>
  <p:tag name="VEVOX.ACCESSIBILITY.DECORATIVE" val="1"/>
</p:tagLst>
</file>

<file path=ppt/tags/tag405.xml><?xml version="1.0" encoding="utf-8"?>
<p:tagLst xmlns:a="http://schemas.openxmlformats.org/drawingml/2006/main" xmlns:r="http://schemas.openxmlformats.org/officeDocument/2006/relationships" xmlns:p="http://schemas.openxmlformats.org/presentationml/2006/main">
  <p:tag name="VEVOX.QRDOT" val="(27,13)"/>
  <p:tag name="VEVOX.ACCESSIBILITY.DECORATIVE" val="1"/>
</p:tagLst>
</file>

<file path=ppt/tags/tag406.xml><?xml version="1.0" encoding="utf-8"?>
<p:tagLst xmlns:a="http://schemas.openxmlformats.org/drawingml/2006/main" xmlns:r="http://schemas.openxmlformats.org/officeDocument/2006/relationships" xmlns:p="http://schemas.openxmlformats.org/presentationml/2006/main">
  <p:tag name="VEVOX.QRDOT" val="(28,13)"/>
  <p:tag name="VEVOX.ACCESSIBILITY.DECORATIVE" val="1"/>
</p:tagLst>
</file>

<file path=ppt/tags/tag407.xml><?xml version="1.0" encoding="utf-8"?>
<p:tagLst xmlns:a="http://schemas.openxmlformats.org/drawingml/2006/main" xmlns:r="http://schemas.openxmlformats.org/officeDocument/2006/relationships" xmlns:p="http://schemas.openxmlformats.org/presentationml/2006/main">
  <p:tag name="VEVOX.QRDOT" val="(29,13)"/>
  <p:tag name="VEVOX.ACCESSIBILITY.DECORATIVE" val="1"/>
</p:tagLst>
</file>

<file path=ppt/tags/tag408.xml><?xml version="1.0" encoding="utf-8"?>
<p:tagLst xmlns:a="http://schemas.openxmlformats.org/drawingml/2006/main" xmlns:r="http://schemas.openxmlformats.org/officeDocument/2006/relationships" xmlns:p="http://schemas.openxmlformats.org/presentationml/2006/main">
  <p:tag name="VEVOX.QRDOT" val="(0,14)"/>
  <p:tag name="VEVOX.ACCESSIBILITY.DECORATIVE" val="1"/>
</p:tagLst>
</file>

<file path=ppt/tags/tag409.xml><?xml version="1.0" encoding="utf-8"?>
<p:tagLst xmlns:a="http://schemas.openxmlformats.org/drawingml/2006/main" xmlns:r="http://schemas.openxmlformats.org/officeDocument/2006/relationships" xmlns:p="http://schemas.openxmlformats.org/presentationml/2006/main">
  <p:tag name="VEVOX.QRDOT" val="(1,14)"/>
  <p:tag name="VEVOX.ACCESSIBILITY.DECORATIVE" val="1"/>
</p:tagLst>
</file>

<file path=ppt/tags/tag410.xml><?xml version="1.0" encoding="utf-8"?>
<p:tagLst xmlns:a="http://schemas.openxmlformats.org/drawingml/2006/main" xmlns:r="http://schemas.openxmlformats.org/officeDocument/2006/relationships" xmlns:p="http://schemas.openxmlformats.org/presentationml/2006/main">
  <p:tag name="VEVOX.QRDOT" val="(2,14)"/>
  <p:tag name="VEVOX.ACCESSIBILITY.DECORATIVE" val="1"/>
</p:tagLst>
</file>

<file path=ppt/tags/tag411.xml><?xml version="1.0" encoding="utf-8"?>
<p:tagLst xmlns:a="http://schemas.openxmlformats.org/drawingml/2006/main" xmlns:r="http://schemas.openxmlformats.org/officeDocument/2006/relationships" xmlns:p="http://schemas.openxmlformats.org/presentationml/2006/main">
  <p:tag name="VEVOX.QRDOT" val="(3,14)"/>
  <p:tag name="VEVOX.ACCESSIBILITY.DECORATIVE" val="1"/>
</p:tagLst>
</file>

<file path=ppt/tags/tag412.xml><?xml version="1.0" encoding="utf-8"?>
<p:tagLst xmlns:a="http://schemas.openxmlformats.org/drawingml/2006/main" xmlns:r="http://schemas.openxmlformats.org/officeDocument/2006/relationships" xmlns:p="http://schemas.openxmlformats.org/presentationml/2006/main">
  <p:tag name="VEVOX.QRDOT" val="(4,14)"/>
  <p:tag name="VEVOX.ACCESSIBILITY.DECORATIVE" val="1"/>
</p:tagLst>
</file>

<file path=ppt/tags/tag413.xml><?xml version="1.0" encoding="utf-8"?>
<p:tagLst xmlns:a="http://schemas.openxmlformats.org/drawingml/2006/main" xmlns:r="http://schemas.openxmlformats.org/officeDocument/2006/relationships" xmlns:p="http://schemas.openxmlformats.org/presentationml/2006/main">
  <p:tag name="VEVOX.QRDOT" val="(5,14)"/>
  <p:tag name="VEVOX.ACCESSIBILITY.DECORATIVE" val="1"/>
</p:tagLst>
</file>

<file path=ppt/tags/tag414.xml><?xml version="1.0" encoding="utf-8"?>
<p:tagLst xmlns:a="http://schemas.openxmlformats.org/drawingml/2006/main" xmlns:r="http://schemas.openxmlformats.org/officeDocument/2006/relationships" xmlns:p="http://schemas.openxmlformats.org/presentationml/2006/main">
  <p:tag name="VEVOX.QRDOT" val="(6,14)"/>
  <p:tag name="VEVOX.ACCESSIBILITY.DECORATIVE" val="1"/>
</p:tagLst>
</file>

<file path=ppt/tags/tag415.xml><?xml version="1.0" encoding="utf-8"?>
<p:tagLst xmlns:a="http://schemas.openxmlformats.org/drawingml/2006/main" xmlns:r="http://schemas.openxmlformats.org/officeDocument/2006/relationships" xmlns:p="http://schemas.openxmlformats.org/presentationml/2006/main">
  <p:tag name="VEVOX.QRDOT" val="(7,14)"/>
  <p:tag name="VEVOX.ACCESSIBILITY.DECORATIVE" val="1"/>
</p:tagLst>
</file>

<file path=ppt/tags/tag416.xml><?xml version="1.0" encoding="utf-8"?>
<p:tagLst xmlns:a="http://schemas.openxmlformats.org/drawingml/2006/main" xmlns:r="http://schemas.openxmlformats.org/officeDocument/2006/relationships" xmlns:p="http://schemas.openxmlformats.org/presentationml/2006/main">
  <p:tag name="VEVOX.QRDOT" val="(8,14)"/>
  <p:tag name="VEVOX.ACCESSIBILITY.DECORATIVE" val="1"/>
</p:tagLst>
</file>

<file path=ppt/tags/tag417.xml><?xml version="1.0" encoding="utf-8"?>
<p:tagLst xmlns:a="http://schemas.openxmlformats.org/drawingml/2006/main" xmlns:r="http://schemas.openxmlformats.org/officeDocument/2006/relationships" xmlns:p="http://schemas.openxmlformats.org/presentationml/2006/main">
  <p:tag name="VEVOX.QRDOT" val="(9,14)"/>
  <p:tag name="VEVOX.ACCESSIBILITY.DECORATIVE" val="1"/>
</p:tagLst>
</file>

<file path=ppt/tags/tag418.xml><?xml version="1.0" encoding="utf-8"?>
<p:tagLst xmlns:a="http://schemas.openxmlformats.org/drawingml/2006/main" xmlns:r="http://schemas.openxmlformats.org/officeDocument/2006/relationships" xmlns:p="http://schemas.openxmlformats.org/presentationml/2006/main">
  <p:tag name="VEVOX.QRDOT" val="(10,14)"/>
  <p:tag name="VEVOX.ACCESSIBILITY.DECORATIVE" val="1"/>
</p:tagLst>
</file>

<file path=ppt/tags/tag419.xml><?xml version="1.0" encoding="utf-8"?>
<p:tagLst xmlns:a="http://schemas.openxmlformats.org/drawingml/2006/main" xmlns:r="http://schemas.openxmlformats.org/officeDocument/2006/relationships" xmlns:p="http://schemas.openxmlformats.org/presentationml/2006/main">
  <p:tag name="VEVOX.QRDOT" val="(11,14)"/>
  <p:tag name="VEVOX.ACCESSIBILITY.DECORATIVE" val="1"/>
</p:tagLst>
</file>

<file path=ppt/tags/tag420.xml><?xml version="1.0" encoding="utf-8"?>
<p:tagLst xmlns:a="http://schemas.openxmlformats.org/drawingml/2006/main" xmlns:r="http://schemas.openxmlformats.org/officeDocument/2006/relationships" xmlns:p="http://schemas.openxmlformats.org/presentationml/2006/main">
  <p:tag name="VEVOX.QRDOT" val="(12,14)"/>
  <p:tag name="VEVOX.ACCESSIBILITY.DECORATIVE" val="1"/>
</p:tagLst>
</file>

<file path=ppt/tags/tag421.xml><?xml version="1.0" encoding="utf-8"?>
<p:tagLst xmlns:a="http://schemas.openxmlformats.org/drawingml/2006/main" xmlns:r="http://schemas.openxmlformats.org/officeDocument/2006/relationships" xmlns:p="http://schemas.openxmlformats.org/presentationml/2006/main">
  <p:tag name="VEVOX.QRDOT" val="(13,14)"/>
  <p:tag name="VEVOX.ACCESSIBILITY.DECORATIVE" val="1"/>
</p:tagLst>
</file>

<file path=ppt/tags/tag422.xml><?xml version="1.0" encoding="utf-8"?>
<p:tagLst xmlns:a="http://schemas.openxmlformats.org/drawingml/2006/main" xmlns:r="http://schemas.openxmlformats.org/officeDocument/2006/relationships" xmlns:p="http://schemas.openxmlformats.org/presentationml/2006/main">
  <p:tag name="VEVOX.QRDOT" val="(14,14)"/>
  <p:tag name="VEVOX.ACCESSIBILITY.DECORATIVE" val="1"/>
</p:tagLst>
</file>

<file path=ppt/tags/tag423.xml><?xml version="1.0" encoding="utf-8"?>
<p:tagLst xmlns:a="http://schemas.openxmlformats.org/drawingml/2006/main" xmlns:r="http://schemas.openxmlformats.org/officeDocument/2006/relationships" xmlns:p="http://schemas.openxmlformats.org/presentationml/2006/main">
  <p:tag name="VEVOX.QRDOT" val="(15,14)"/>
  <p:tag name="VEVOX.ACCESSIBILITY.DECORATIVE" val="1"/>
</p:tagLst>
</file>

<file path=ppt/tags/tag424.xml><?xml version="1.0" encoding="utf-8"?>
<p:tagLst xmlns:a="http://schemas.openxmlformats.org/drawingml/2006/main" xmlns:r="http://schemas.openxmlformats.org/officeDocument/2006/relationships" xmlns:p="http://schemas.openxmlformats.org/presentationml/2006/main">
  <p:tag name="VEVOX.QRDOT" val="(16,14)"/>
  <p:tag name="VEVOX.ACCESSIBILITY.DECORATIVE" val="1"/>
</p:tagLst>
</file>

<file path=ppt/tags/tag425.xml><?xml version="1.0" encoding="utf-8"?>
<p:tagLst xmlns:a="http://schemas.openxmlformats.org/drawingml/2006/main" xmlns:r="http://schemas.openxmlformats.org/officeDocument/2006/relationships" xmlns:p="http://schemas.openxmlformats.org/presentationml/2006/main">
  <p:tag name="VEVOX.QRDOT" val="(17,14)"/>
  <p:tag name="VEVOX.ACCESSIBILITY.DECORATIVE" val="1"/>
</p:tagLst>
</file>

<file path=ppt/tags/tag426.xml><?xml version="1.0" encoding="utf-8"?>
<p:tagLst xmlns:a="http://schemas.openxmlformats.org/drawingml/2006/main" xmlns:r="http://schemas.openxmlformats.org/officeDocument/2006/relationships" xmlns:p="http://schemas.openxmlformats.org/presentationml/2006/main">
  <p:tag name="VEVOX.QRDOT" val="(18,14)"/>
  <p:tag name="VEVOX.ACCESSIBILITY.DECORATIVE" val="1"/>
</p:tagLst>
</file>

<file path=ppt/tags/tag427.xml><?xml version="1.0" encoding="utf-8"?>
<p:tagLst xmlns:a="http://schemas.openxmlformats.org/drawingml/2006/main" xmlns:r="http://schemas.openxmlformats.org/officeDocument/2006/relationships" xmlns:p="http://schemas.openxmlformats.org/presentationml/2006/main">
  <p:tag name="VEVOX.QRDOT" val="(19,14)"/>
  <p:tag name="VEVOX.ACCESSIBILITY.DECORATIVE" val="1"/>
</p:tagLst>
</file>

<file path=ppt/tags/tag428.xml><?xml version="1.0" encoding="utf-8"?>
<p:tagLst xmlns:a="http://schemas.openxmlformats.org/drawingml/2006/main" xmlns:r="http://schemas.openxmlformats.org/officeDocument/2006/relationships" xmlns:p="http://schemas.openxmlformats.org/presentationml/2006/main">
  <p:tag name="VEVOX.QRDOT" val="(20,14)"/>
  <p:tag name="VEVOX.ACCESSIBILITY.DECORATIVE" val="1"/>
</p:tagLst>
</file>

<file path=ppt/tags/tag429.xml><?xml version="1.0" encoding="utf-8"?>
<p:tagLst xmlns:a="http://schemas.openxmlformats.org/drawingml/2006/main" xmlns:r="http://schemas.openxmlformats.org/officeDocument/2006/relationships" xmlns:p="http://schemas.openxmlformats.org/presentationml/2006/main">
  <p:tag name="VEVOX.QRDOT" val="(21,14)"/>
  <p:tag name="VEVOX.ACCESSIBILITY.DECORATIVE" val="1"/>
</p:tagLst>
</file>

<file path=ppt/tags/tag430.xml><?xml version="1.0" encoding="utf-8"?>
<p:tagLst xmlns:a="http://schemas.openxmlformats.org/drawingml/2006/main" xmlns:r="http://schemas.openxmlformats.org/officeDocument/2006/relationships" xmlns:p="http://schemas.openxmlformats.org/presentationml/2006/main">
  <p:tag name="VEVOX.QRDOT" val="(22,14)"/>
  <p:tag name="VEVOX.ACCESSIBILITY.DECORATIVE" val="1"/>
</p:tagLst>
</file>

<file path=ppt/tags/tag431.xml><?xml version="1.0" encoding="utf-8"?>
<p:tagLst xmlns:a="http://schemas.openxmlformats.org/drawingml/2006/main" xmlns:r="http://schemas.openxmlformats.org/officeDocument/2006/relationships" xmlns:p="http://schemas.openxmlformats.org/presentationml/2006/main">
  <p:tag name="VEVOX.QRDOT" val="(23,14)"/>
  <p:tag name="VEVOX.ACCESSIBILITY.DECORATIVE" val="1"/>
</p:tagLst>
</file>

<file path=ppt/tags/tag432.xml><?xml version="1.0" encoding="utf-8"?>
<p:tagLst xmlns:a="http://schemas.openxmlformats.org/drawingml/2006/main" xmlns:r="http://schemas.openxmlformats.org/officeDocument/2006/relationships" xmlns:p="http://schemas.openxmlformats.org/presentationml/2006/main">
  <p:tag name="VEVOX.QRDOT" val="(24,14)"/>
  <p:tag name="VEVOX.ACCESSIBILITY.DECORATIVE" val="1"/>
</p:tagLst>
</file>

<file path=ppt/tags/tag433.xml><?xml version="1.0" encoding="utf-8"?>
<p:tagLst xmlns:a="http://schemas.openxmlformats.org/drawingml/2006/main" xmlns:r="http://schemas.openxmlformats.org/officeDocument/2006/relationships" xmlns:p="http://schemas.openxmlformats.org/presentationml/2006/main">
  <p:tag name="VEVOX.QRDOT" val="(25,14)"/>
  <p:tag name="VEVOX.ACCESSIBILITY.DECORATIVE" val="1"/>
</p:tagLst>
</file>

<file path=ppt/tags/tag434.xml><?xml version="1.0" encoding="utf-8"?>
<p:tagLst xmlns:a="http://schemas.openxmlformats.org/drawingml/2006/main" xmlns:r="http://schemas.openxmlformats.org/officeDocument/2006/relationships" xmlns:p="http://schemas.openxmlformats.org/presentationml/2006/main">
  <p:tag name="VEVOX.QRDOT" val="(26,14)"/>
  <p:tag name="VEVOX.ACCESSIBILITY.DECORATIVE" val="1"/>
</p:tagLst>
</file>

<file path=ppt/tags/tag435.xml><?xml version="1.0" encoding="utf-8"?>
<p:tagLst xmlns:a="http://schemas.openxmlformats.org/drawingml/2006/main" xmlns:r="http://schemas.openxmlformats.org/officeDocument/2006/relationships" xmlns:p="http://schemas.openxmlformats.org/presentationml/2006/main">
  <p:tag name="VEVOX.QRDOT" val="(27,14)"/>
  <p:tag name="VEVOX.ACCESSIBILITY.DECORATIVE" val="1"/>
</p:tagLst>
</file>

<file path=ppt/tags/tag436.xml><?xml version="1.0" encoding="utf-8"?>
<p:tagLst xmlns:a="http://schemas.openxmlformats.org/drawingml/2006/main" xmlns:r="http://schemas.openxmlformats.org/officeDocument/2006/relationships" xmlns:p="http://schemas.openxmlformats.org/presentationml/2006/main">
  <p:tag name="VEVOX.QRDOT" val="(0,15)"/>
  <p:tag name="VEVOX.ACCESSIBILITY.DECORATIVE" val="1"/>
</p:tagLst>
</file>

<file path=ppt/tags/tag437.xml><?xml version="1.0" encoding="utf-8"?>
<p:tagLst xmlns:a="http://schemas.openxmlformats.org/drawingml/2006/main" xmlns:r="http://schemas.openxmlformats.org/officeDocument/2006/relationships" xmlns:p="http://schemas.openxmlformats.org/presentationml/2006/main">
  <p:tag name="VEVOX.QRDOT" val="(1,15)"/>
  <p:tag name="VEVOX.ACCESSIBILITY.DECORATIVE" val="1"/>
</p:tagLst>
</file>

<file path=ppt/tags/tag438.xml><?xml version="1.0" encoding="utf-8"?>
<p:tagLst xmlns:a="http://schemas.openxmlformats.org/drawingml/2006/main" xmlns:r="http://schemas.openxmlformats.org/officeDocument/2006/relationships" xmlns:p="http://schemas.openxmlformats.org/presentationml/2006/main">
  <p:tag name="VEVOX.QRDOT" val="(2,15)"/>
  <p:tag name="VEVOX.ACCESSIBILITY.DECORATIVE" val="1"/>
</p:tagLst>
</file>

<file path=ppt/tags/tag439.xml><?xml version="1.0" encoding="utf-8"?>
<p:tagLst xmlns:a="http://schemas.openxmlformats.org/drawingml/2006/main" xmlns:r="http://schemas.openxmlformats.org/officeDocument/2006/relationships" xmlns:p="http://schemas.openxmlformats.org/presentationml/2006/main">
  <p:tag name="VEVOX.QRDOT" val="(3,15)"/>
  <p:tag name="VEVOX.ACCESSIBILITY.DECORATIVE" val="1"/>
</p:tagLst>
</file>

<file path=ppt/tags/tag440.xml><?xml version="1.0" encoding="utf-8"?>
<p:tagLst xmlns:a="http://schemas.openxmlformats.org/drawingml/2006/main" xmlns:r="http://schemas.openxmlformats.org/officeDocument/2006/relationships" xmlns:p="http://schemas.openxmlformats.org/presentationml/2006/main">
  <p:tag name="VEVOX.QRDOT" val="(4,15)"/>
  <p:tag name="VEVOX.ACCESSIBILITY.DECORATIVE" val="1"/>
</p:tagLst>
</file>

<file path=ppt/tags/tag441.xml><?xml version="1.0" encoding="utf-8"?>
<p:tagLst xmlns:a="http://schemas.openxmlformats.org/drawingml/2006/main" xmlns:r="http://schemas.openxmlformats.org/officeDocument/2006/relationships" xmlns:p="http://schemas.openxmlformats.org/presentationml/2006/main">
  <p:tag name="VEVOX.QRDOT" val="(5,15)"/>
  <p:tag name="VEVOX.ACCESSIBILITY.DECORATIVE" val="1"/>
</p:tagLst>
</file>

<file path=ppt/tags/tag442.xml><?xml version="1.0" encoding="utf-8"?>
<p:tagLst xmlns:a="http://schemas.openxmlformats.org/drawingml/2006/main" xmlns:r="http://schemas.openxmlformats.org/officeDocument/2006/relationships" xmlns:p="http://schemas.openxmlformats.org/presentationml/2006/main">
  <p:tag name="VEVOX.QRDOT" val="(6,15)"/>
  <p:tag name="VEVOX.ACCESSIBILITY.DECORATIVE" val="1"/>
</p:tagLst>
</file>

<file path=ppt/tags/tag443.xml><?xml version="1.0" encoding="utf-8"?>
<p:tagLst xmlns:a="http://schemas.openxmlformats.org/drawingml/2006/main" xmlns:r="http://schemas.openxmlformats.org/officeDocument/2006/relationships" xmlns:p="http://schemas.openxmlformats.org/presentationml/2006/main">
  <p:tag name="VEVOX.QRDOT" val="(7,15)"/>
  <p:tag name="VEVOX.ACCESSIBILITY.DECORATIVE" val="1"/>
</p:tagLst>
</file>

<file path=ppt/tags/tag444.xml><?xml version="1.0" encoding="utf-8"?>
<p:tagLst xmlns:a="http://schemas.openxmlformats.org/drawingml/2006/main" xmlns:r="http://schemas.openxmlformats.org/officeDocument/2006/relationships" xmlns:p="http://schemas.openxmlformats.org/presentationml/2006/main">
  <p:tag name="VEVOX.QRDOT" val="(8,15)"/>
  <p:tag name="VEVOX.ACCESSIBILITY.DECORATIVE" val="1"/>
</p:tagLst>
</file>

<file path=ppt/tags/tag445.xml><?xml version="1.0" encoding="utf-8"?>
<p:tagLst xmlns:a="http://schemas.openxmlformats.org/drawingml/2006/main" xmlns:r="http://schemas.openxmlformats.org/officeDocument/2006/relationships" xmlns:p="http://schemas.openxmlformats.org/presentationml/2006/main">
  <p:tag name="VEVOX.QRDOT" val="(9,15)"/>
  <p:tag name="VEVOX.ACCESSIBILITY.DECORATIVE" val="1"/>
</p:tagLst>
</file>

<file path=ppt/tags/tag446.xml><?xml version="1.0" encoding="utf-8"?>
<p:tagLst xmlns:a="http://schemas.openxmlformats.org/drawingml/2006/main" xmlns:r="http://schemas.openxmlformats.org/officeDocument/2006/relationships" xmlns:p="http://schemas.openxmlformats.org/presentationml/2006/main">
  <p:tag name="VEVOX.QRDOT" val="(10,15)"/>
  <p:tag name="VEVOX.ACCESSIBILITY.DECORATIVE" val="1"/>
</p:tagLst>
</file>

<file path=ppt/tags/tag447.xml><?xml version="1.0" encoding="utf-8"?>
<p:tagLst xmlns:a="http://schemas.openxmlformats.org/drawingml/2006/main" xmlns:r="http://schemas.openxmlformats.org/officeDocument/2006/relationships" xmlns:p="http://schemas.openxmlformats.org/presentationml/2006/main">
  <p:tag name="VEVOX.QRDOT" val="(11,15)"/>
  <p:tag name="VEVOX.ACCESSIBILITY.DECORATIVE" val="1"/>
</p:tagLst>
</file>

<file path=ppt/tags/tag448.xml><?xml version="1.0" encoding="utf-8"?>
<p:tagLst xmlns:a="http://schemas.openxmlformats.org/drawingml/2006/main" xmlns:r="http://schemas.openxmlformats.org/officeDocument/2006/relationships" xmlns:p="http://schemas.openxmlformats.org/presentationml/2006/main">
  <p:tag name="VEVOX.QRDOT" val="(12,15)"/>
  <p:tag name="VEVOX.ACCESSIBILITY.DECORATIVE" val="1"/>
</p:tagLst>
</file>

<file path=ppt/tags/tag449.xml><?xml version="1.0" encoding="utf-8"?>
<p:tagLst xmlns:a="http://schemas.openxmlformats.org/drawingml/2006/main" xmlns:r="http://schemas.openxmlformats.org/officeDocument/2006/relationships" xmlns:p="http://schemas.openxmlformats.org/presentationml/2006/main">
  <p:tag name="VEVOX.QRDOT" val="(13,15)"/>
  <p:tag name="VEVOX.ACCESSIBILITY.DECORATIVE" val="1"/>
</p:tagLst>
</file>

<file path=ppt/tags/tag450.xml><?xml version="1.0" encoding="utf-8"?>
<p:tagLst xmlns:a="http://schemas.openxmlformats.org/drawingml/2006/main" xmlns:r="http://schemas.openxmlformats.org/officeDocument/2006/relationships" xmlns:p="http://schemas.openxmlformats.org/presentationml/2006/main">
  <p:tag name="VEVOX.QRDOT" val="(14,15)"/>
  <p:tag name="VEVOX.ACCESSIBILITY.DECORATIVE" val="1"/>
</p:tagLst>
</file>

<file path=ppt/tags/tag451.xml><?xml version="1.0" encoding="utf-8"?>
<p:tagLst xmlns:a="http://schemas.openxmlformats.org/drawingml/2006/main" xmlns:r="http://schemas.openxmlformats.org/officeDocument/2006/relationships" xmlns:p="http://schemas.openxmlformats.org/presentationml/2006/main">
  <p:tag name="VEVOX.QRDOT" val="(15,15)"/>
  <p:tag name="VEVOX.ACCESSIBILITY.DECORATIVE" val="1"/>
</p:tagLst>
</file>

<file path=ppt/tags/tag452.xml><?xml version="1.0" encoding="utf-8"?>
<p:tagLst xmlns:a="http://schemas.openxmlformats.org/drawingml/2006/main" xmlns:r="http://schemas.openxmlformats.org/officeDocument/2006/relationships" xmlns:p="http://schemas.openxmlformats.org/presentationml/2006/main">
  <p:tag name="VEVOX.QRDOT" val="(16,15)"/>
  <p:tag name="VEVOX.ACCESSIBILITY.DECORATIVE" val="1"/>
</p:tagLst>
</file>

<file path=ppt/tags/tag453.xml><?xml version="1.0" encoding="utf-8"?>
<p:tagLst xmlns:a="http://schemas.openxmlformats.org/drawingml/2006/main" xmlns:r="http://schemas.openxmlformats.org/officeDocument/2006/relationships" xmlns:p="http://schemas.openxmlformats.org/presentationml/2006/main">
  <p:tag name="VEVOX.QRDOT" val="(17,15)"/>
  <p:tag name="VEVOX.ACCESSIBILITY.DECORATIVE" val="1"/>
</p:tagLst>
</file>

<file path=ppt/tags/tag454.xml><?xml version="1.0" encoding="utf-8"?>
<p:tagLst xmlns:a="http://schemas.openxmlformats.org/drawingml/2006/main" xmlns:r="http://schemas.openxmlformats.org/officeDocument/2006/relationships" xmlns:p="http://schemas.openxmlformats.org/presentationml/2006/main">
  <p:tag name="VEVOX.QRDOT" val="(18,15)"/>
  <p:tag name="VEVOX.ACCESSIBILITY.DECORATIVE" val="1"/>
</p:tagLst>
</file>

<file path=ppt/tags/tag455.xml><?xml version="1.0" encoding="utf-8"?>
<p:tagLst xmlns:a="http://schemas.openxmlformats.org/drawingml/2006/main" xmlns:r="http://schemas.openxmlformats.org/officeDocument/2006/relationships" xmlns:p="http://schemas.openxmlformats.org/presentationml/2006/main">
  <p:tag name="VEVOX.QRDOT" val="(19,15)"/>
  <p:tag name="VEVOX.ACCESSIBILITY.DECORATIVE" val="1"/>
</p:tagLst>
</file>

<file path=ppt/tags/tag456.xml><?xml version="1.0" encoding="utf-8"?>
<p:tagLst xmlns:a="http://schemas.openxmlformats.org/drawingml/2006/main" xmlns:r="http://schemas.openxmlformats.org/officeDocument/2006/relationships" xmlns:p="http://schemas.openxmlformats.org/presentationml/2006/main">
  <p:tag name="VEVOX.QRDOT" val="(20,15)"/>
  <p:tag name="VEVOX.ACCESSIBILITY.DECORATIVE" val="1"/>
</p:tagLst>
</file>

<file path=ppt/tags/tag457.xml><?xml version="1.0" encoding="utf-8"?>
<p:tagLst xmlns:a="http://schemas.openxmlformats.org/drawingml/2006/main" xmlns:r="http://schemas.openxmlformats.org/officeDocument/2006/relationships" xmlns:p="http://schemas.openxmlformats.org/presentationml/2006/main">
  <p:tag name="VEVOX.QRDOT" val="(21,15)"/>
  <p:tag name="VEVOX.ACCESSIBILITY.DECORATIVE" val="1"/>
</p:tagLst>
</file>

<file path=ppt/tags/tag458.xml><?xml version="1.0" encoding="utf-8"?>
<p:tagLst xmlns:a="http://schemas.openxmlformats.org/drawingml/2006/main" xmlns:r="http://schemas.openxmlformats.org/officeDocument/2006/relationships" xmlns:p="http://schemas.openxmlformats.org/presentationml/2006/main">
  <p:tag name="VEVOX.QRDOT" val="(22,15)"/>
  <p:tag name="VEVOX.ACCESSIBILITY.DECORATIVE" val="1"/>
</p:tagLst>
</file>

<file path=ppt/tags/tag459.xml><?xml version="1.0" encoding="utf-8"?>
<p:tagLst xmlns:a="http://schemas.openxmlformats.org/drawingml/2006/main" xmlns:r="http://schemas.openxmlformats.org/officeDocument/2006/relationships" xmlns:p="http://schemas.openxmlformats.org/presentationml/2006/main">
  <p:tag name="VEVOX.QRDOT" val="(23,15)"/>
  <p:tag name="VEVOX.ACCESSIBILITY.DECORATIVE" val="1"/>
</p:tagLst>
</file>

<file path=ppt/tags/tag460.xml><?xml version="1.0" encoding="utf-8"?>
<p:tagLst xmlns:a="http://schemas.openxmlformats.org/drawingml/2006/main" xmlns:r="http://schemas.openxmlformats.org/officeDocument/2006/relationships" xmlns:p="http://schemas.openxmlformats.org/presentationml/2006/main">
  <p:tag name="VEVOX.QRDOT" val="(24,15)"/>
  <p:tag name="VEVOX.ACCESSIBILITY.DECORATIVE" val="1"/>
</p:tagLst>
</file>

<file path=ppt/tags/tag461.xml><?xml version="1.0" encoding="utf-8"?>
<p:tagLst xmlns:a="http://schemas.openxmlformats.org/drawingml/2006/main" xmlns:r="http://schemas.openxmlformats.org/officeDocument/2006/relationships" xmlns:p="http://schemas.openxmlformats.org/presentationml/2006/main">
  <p:tag name="VEVOX.QRDOT" val="(25,15)"/>
  <p:tag name="VEVOX.ACCESSIBILITY.DECORATIVE" val="1"/>
</p:tagLst>
</file>

<file path=ppt/tags/tag462.xml><?xml version="1.0" encoding="utf-8"?>
<p:tagLst xmlns:a="http://schemas.openxmlformats.org/drawingml/2006/main" xmlns:r="http://schemas.openxmlformats.org/officeDocument/2006/relationships" xmlns:p="http://schemas.openxmlformats.org/presentationml/2006/main">
  <p:tag name="VEVOX.QRDOT" val="(26,15)"/>
  <p:tag name="VEVOX.ACCESSIBILITY.DECORATIVE" val="1"/>
</p:tagLst>
</file>

<file path=ppt/tags/tag463.xml><?xml version="1.0" encoding="utf-8"?>
<p:tagLst xmlns:a="http://schemas.openxmlformats.org/drawingml/2006/main" xmlns:r="http://schemas.openxmlformats.org/officeDocument/2006/relationships" xmlns:p="http://schemas.openxmlformats.org/presentationml/2006/main">
  <p:tag name="VEVOX.QRDOT" val="(27,15)"/>
  <p:tag name="VEVOX.ACCESSIBILITY.DECORATIVE" val="1"/>
</p:tagLst>
</file>

<file path=ppt/tags/tag464.xml><?xml version="1.0" encoding="utf-8"?>
<p:tagLst xmlns:a="http://schemas.openxmlformats.org/drawingml/2006/main" xmlns:r="http://schemas.openxmlformats.org/officeDocument/2006/relationships" xmlns:p="http://schemas.openxmlformats.org/presentationml/2006/main">
  <p:tag name="VEVOX.QRDOT" val="(28,15)"/>
  <p:tag name="VEVOX.ACCESSIBILITY.DECORATIVE" val="1"/>
</p:tagLst>
</file>

<file path=ppt/tags/tag465.xml><?xml version="1.0" encoding="utf-8"?>
<p:tagLst xmlns:a="http://schemas.openxmlformats.org/drawingml/2006/main" xmlns:r="http://schemas.openxmlformats.org/officeDocument/2006/relationships" xmlns:p="http://schemas.openxmlformats.org/presentationml/2006/main">
  <p:tag name="VEVOX.QRDOT" val="(0,16)"/>
  <p:tag name="VEVOX.ACCESSIBILITY.DECORATIVE" val="1"/>
</p:tagLst>
</file>

<file path=ppt/tags/tag466.xml><?xml version="1.0" encoding="utf-8"?>
<p:tagLst xmlns:a="http://schemas.openxmlformats.org/drawingml/2006/main" xmlns:r="http://schemas.openxmlformats.org/officeDocument/2006/relationships" xmlns:p="http://schemas.openxmlformats.org/presentationml/2006/main">
  <p:tag name="VEVOX.QRDOT" val="(1,16)"/>
  <p:tag name="VEVOX.ACCESSIBILITY.DECORATIVE" val="1"/>
</p:tagLst>
</file>

<file path=ppt/tags/tag467.xml><?xml version="1.0" encoding="utf-8"?>
<p:tagLst xmlns:a="http://schemas.openxmlformats.org/drawingml/2006/main" xmlns:r="http://schemas.openxmlformats.org/officeDocument/2006/relationships" xmlns:p="http://schemas.openxmlformats.org/presentationml/2006/main">
  <p:tag name="VEVOX.QRDOT" val="(2,16)"/>
  <p:tag name="VEVOX.ACCESSIBILITY.DECORATIVE" val="1"/>
</p:tagLst>
</file>

<file path=ppt/tags/tag468.xml><?xml version="1.0" encoding="utf-8"?>
<p:tagLst xmlns:a="http://schemas.openxmlformats.org/drawingml/2006/main" xmlns:r="http://schemas.openxmlformats.org/officeDocument/2006/relationships" xmlns:p="http://schemas.openxmlformats.org/presentationml/2006/main">
  <p:tag name="VEVOX.QRDOT" val="(3,16)"/>
  <p:tag name="VEVOX.ACCESSIBILITY.DECORATIVE" val="1"/>
</p:tagLst>
</file>

<file path=ppt/tags/tag469.xml><?xml version="1.0" encoding="utf-8"?>
<p:tagLst xmlns:a="http://schemas.openxmlformats.org/drawingml/2006/main" xmlns:r="http://schemas.openxmlformats.org/officeDocument/2006/relationships" xmlns:p="http://schemas.openxmlformats.org/presentationml/2006/main">
  <p:tag name="VEVOX.QRDOT" val="(4,16)"/>
  <p:tag name="VEVOX.ACCESSIBILITY.DECORATIVE" val="1"/>
</p:tagLst>
</file>

<file path=ppt/tags/tag470.xml><?xml version="1.0" encoding="utf-8"?>
<p:tagLst xmlns:a="http://schemas.openxmlformats.org/drawingml/2006/main" xmlns:r="http://schemas.openxmlformats.org/officeDocument/2006/relationships" xmlns:p="http://schemas.openxmlformats.org/presentationml/2006/main">
  <p:tag name="VEVOX.QRDOT" val="(5,16)"/>
  <p:tag name="VEVOX.ACCESSIBILITY.DECORATIVE" val="1"/>
</p:tagLst>
</file>

<file path=ppt/tags/tag471.xml><?xml version="1.0" encoding="utf-8"?>
<p:tagLst xmlns:a="http://schemas.openxmlformats.org/drawingml/2006/main" xmlns:r="http://schemas.openxmlformats.org/officeDocument/2006/relationships" xmlns:p="http://schemas.openxmlformats.org/presentationml/2006/main">
  <p:tag name="VEVOX.QRDOT" val="(6,16)"/>
  <p:tag name="VEVOX.ACCESSIBILITY.DECORATIVE" val="1"/>
</p:tagLst>
</file>

<file path=ppt/tags/tag472.xml><?xml version="1.0" encoding="utf-8"?>
<p:tagLst xmlns:a="http://schemas.openxmlformats.org/drawingml/2006/main" xmlns:r="http://schemas.openxmlformats.org/officeDocument/2006/relationships" xmlns:p="http://schemas.openxmlformats.org/presentationml/2006/main">
  <p:tag name="VEVOX.QRDOT" val="(7,16)"/>
  <p:tag name="VEVOX.ACCESSIBILITY.DECORATIVE" val="1"/>
</p:tagLst>
</file>

<file path=ppt/tags/tag473.xml><?xml version="1.0" encoding="utf-8"?>
<p:tagLst xmlns:a="http://schemas.openxmlformats.org/drawingml/2006/main" xmlns:r="http://schemas.openxmlformats.org/officeDocument/2006/relationships" xmlns:p="http://schemas.openxmlformats.org/presentationml/2006/main">
  <p:tag name="VEVOX.QRDOT" val="(8,16)"/>
  <p:tag name="VEVOX.ACCESSIBILITY.DECORATIVE" val="1"/>
</p:tagLst>
</file>

<file path=ppt/tags/tag474.xml><?xml version="1.0" encoding="utf-8"?>
<p:tagLst xmlns:a="http://schemas.openxmlformats.org/drawingml/2006/main" xmlns:r="http://schemas.openxmlformats.org/officeDocument/2006/relationships" xmlns:p="http://schemas.openxmlformats.org/presentationml/2006/main">
  <p:tag name="VEVOX.QRDOT" val="(9,16)"/>
  <p:tag name="VEVOX.ACCESSIBILITY.DECORATIVE" val="1"/>
</p:tagLst>
</file>

<file path=ppt/tags/tag475.xml><?xml version="1.0" encoding="utf-8"?>
<p:tagLst xmlns:a="http://schemas.openxmlformats.org/drawingml/2006/main" xmlns:r="http://schemas.openxmlformats.org/officeDocument/2006/relationships" xmlns:p="http://schemas.openxmlformats.org/presentationml/2006/main">
  <p:tag name="VEVOX.QRDOT" val="(10,16)"/>
  <p:tag name="VEVOX.ACCESSIBILITY.DECORATIVE" val="1"/>
</p:tagLst>
</file>

<file path=ppt/tags/tag476.xml><?xml version="1.0" encoding="utf-8"?>
<p:tagLst xmlns:a="http://schemas.openxmlformats.org/drawingml/2006/main" xmlns:r="http://schemas.openxmlformats.org/officeDocument/2006/relationships" xmlns:p="http://schemas.openxmlformats.org/presentationml/2006/main">
  <p:tag name="VEVOX.QRDOT" val="(11,16)"/>
  <p:tag name="VEVOX.ACCESSIBILITY.DECORATIVE" val="1"/>
</p:tagLst>
</file>

<file path=ppt/tags/tag477.xml><?xml version="1.0" encoding="utf-8"?>
<p:tagLst xmlns:a="http://schemas.openxmlformats.org/drawingml/2006/main" xmlns:r="http://schemas.openxmlformats.org/officeDocument/2006/relationships" xmlns:p="http://schemas.openxmlformats.org/presentationml/2006/main">
  <p:tag name="VEVOX.QRDOT" val="(12,16)"/>
  <p:tag name="VEVOX.ACCESSIBILITY.DECORATIVE" val="1"/>
</p:tagLst>
</file>

<file path=ppt/tags/tag478.xml><?xml version="1.0" encoding="utf-8"?>
<p:tagLst xmlns:a="http://schemas.openxmlformats.org/drawingml/2006/main" xmlns:r="http://schemas.openxmlformats.org/officeDocument/2006/relationships" xmlns:p="http://schemas.openxmlformats.org/presentationml/2006/main">
  <p:tag name="VEVOX.QRDOT" val="(13,16)"/>
  <p:tag name="VEVOX.ACCESSIBILITY.DECORATIVE" val="1"/>
</p:tagLst>
</file>

<file path=ppt/tags/tag479.xml><?xml version="1.0" encoding="utf-8"?>
<p:tagLst xmlns:a="http://schemas.openxmlformats.org/drawingml/2006/main" xmlns:r="http://schemas.openxmlformats.org/officeDocument/2006/relationships" xmlns:p="http://schemas.openxmlformats.org/presentationml/2006/main">
  <p:tag name="VEVOX.QRDOT" val="(14,16)"/>
  <p:tag name="VEVOX.ACCESSIBILITY.DECORATIVE" val="1"/>
</p:tagLst>
</file>

<file path=ppt/tags/tag480.xml><?xml version="1.0" encoding="utf-8"?>
<p:tagLst xmlns:a="http://schemas.openxmlformats.org/drawingml/2006/main" xmlns:r="http://schemas.openxmlformats.org/officeDocument/2006/relationships" xmlns:p="http://schemas.openxmlformats.org/presentationml/2006/main">
  <p:tag name="VEVOX.QRDOT" val="(15,16)"/>
  <p:tag name="VEVOX.ACCESSIBILITY.DECORATIVE" val="1"/>
</p:tagLst>
</file>

<file path=ppt/tags/tag481.xml><?xml version="1.0" encoding="utf-8"?>
<p:tagLst xmlns:a="http://schemas.openxmlformats.org/drawingml/2006/main" xmlns:r="http://schemas.openxmlformats.org/officeDocument/2006/relationships" xmlns:p="http://schemas.openxmlformats.org/presentationml/2006/main">
  <p:tag name="VEVOX.QRDOT" val="(16,16)"/>
  <p:tag name="VEVOX.ACCESSIBILITY.DECORATIVE" val="1"/>
</p:tagLst>
</file>

<file path=ppt/tags/tag482.xml><?xml version="1.0" encoding="utf-8"?>
<p:tagLst xmlns:a="http://schemas.openxmlformats.org/drawingml/2006/main" xmlns:r="http://schemas.openxmlformats.org/officeDocument/2006/relationships" xmlns:p="http://schemas.openxmlformats.org/presentationml/2006/main">
  <p:tag name="VEVOX.QRDOT" val="(17,16)"/>
  <p:tag name="VEVOX.ACCESSIBILITY.DECORATIVE" val="1"/>
</p:tagLst>
</file>

<file path=ppt/tags/tag483.xml><?xml version="1.0" encoding="utf-8"?>
<p:tagLst xmlns:a="http://schemas.openxmlformats.org/drawingml/2006/main" xmlns:r="http://schemas.openxmlformats.org/officeDocument/2006/relationships" xmlns:p="http://schemas.openxmlformats.org/presentationml/2006/main">
  <p:tag name="VEVOX.QRDOT" val="(18,16)"/>
  <p:tag name="VEVOX.ACCESSIBILITY.DECORATIVE" val="1"/>
</p:tagLst>
</file>

<file path=ppt/tags/tag484.xml><?xml version="1.0" encoding="utf-8"?>
<p:tagLst xmlns:a="http://schemas.openxmlformats.org/drawingml/2006/main" xmlns:r="http://schemas.openxmlformats.org/officeDocument/2006/relationships" xmlns:p="http://schemas.openxmlformats.org/presentationml/2006/main">
  <p:tag name="VEVOX.QRDOT" val="(19,16)"/>
  <p:tag name="VEVOX.ACCESSIBILITY.DECORATIVE" val="1"/>
</p:tagLst>
</file>

<file path=ppt/tags/tag485.xml><?xml version="1.0" encoding="utf-8"?>
<p:tagLst xmlns:a="http://schemas.openxmlformats.org/drawingml/2006/main" xmlns:r="http://schemas.openxmlformats.org/officeDocument/2006/relationships" xmlns:p="http://schemas.openxmlformats.org/presentationml/2006/main">
  <p:tag name="VEVOX.QRDOT" val="(20,16)"/>
  <p:tag name="VEVOX.ACCESSIBILITY.DECORATIVE" val="1"/>
</p:tagLst>
</file>

<file path=ppt/tags/tag486.xml><?xml version="1.0" encoding="utf-8"?>
<p:tagLst xmlns:a="http://schemas.openxmlformats.org/drawingml/2006/main" xmlns:r="http://schemas.openxmlformats.org/officeDocument/2006/relationships" xmlns:p="http://schemas.openxmlformats.org/presentationml/2006/main">
  <p:tag name="VEVOX.QRDOT" val="(21,16)"/>
  <p:tag name="VEVOX.ACCESSIBILITY.DECORATIVE" val="1"/>
</p:tagLst>
</file>

<file path=ppt/tags/tag487.xml><?xml version="1.0" encoding="utf-8"?>
<p:tagLst xmlns:a="http://schemas.openxmlformats.org/drawingml/2006/main" xmlns:r="http://schemas.openxmlformats.org/officeDocument/2006/relationships" xmlns:p="http://schemas.openxmlformats.org/presentationml/2006/main">
  <p:tag name="VEVOX.QRDOT" val="(22,16)"/>
  <p:tag name="VEVOX.ACCESSIBILITY.DECORATIVE" val="1"/>
</p:tagLst>
</file>

<file path=ppt/tags/tag488.xml><?xml version="1.0" encoding="utf-8"?>
<p:tagLst xmlns:a="http://schemas.openxmlformats.org/drawingml/2006/main" xmlns:r="http://schemas.openxmlformats.org/officeDocument/2006/relationships" xmlns:p="http://schemas.openxmlformats.org/presentationml/2006/main">
  <p:tag name="VEVOX.QRDOT" val="(23,16)"/>
  <p:tag name="VEVOX.ACCESSIBILITY.DECORATIVE" val="1"/>
</p:tagLst>
</file>

<file path=ppt/tags/tag489.xml><?xml version="1.0" encoding="utf-8"?>
<p:tagLst xmlns:a="http://schemas.openxmlformats.org/drawingml/2006/main" xmlns:r="http://schemas.openxmlformats.org/officeDocument/2006/relationships" xmlns:p="http://schemas.openxmlformats.org/presentationml/2006/main">
  <p:tag name="VEVOX.QRDOT" val="(24,16)"/>
  <p:tag name="VEVOX.ACCESSIBILITY.DECORATIVE" val="1"/>
</p:tagLst>
</file>

<file path=ppt/tags/tag490.xml><?xml version="1.0" encoding="utf-8"?>
<p:tagLst xmlns:a="http://schemas.openxmlformats.org/drawingml/2006/main" xmlns:r="http://schemas.openxmlformats.org/officeDocument/2006/relationships" xmlns:p="http://schemas.openxmlformats.org/presentationml/2006/main">
  <p:tag name="VEVOX.QRDOT" val="(25,16)"/>
  <p:tag name="VEVOX.ACCESSIBILITY.DECORATIVE" val="1"/>
</p:tagLst>
</file>

<file path=ppt/tags/tag491.xml><?xml version="1.0" encoding="utf-8"?>
<p:tagLst xmlns:a="http://schemas.openxmlformats.org/drawingml/2006/main" xmlns:r="http://schemas.openxmlformats.org/officeDocument/2006/relationships" xmlns:p="http://schemas.openxmlformats.org/presentationml/2006/main">
  <p:tag name="VEVOX.QRDOT" val="(26,16)"/>
  <p:tag name="VEVOX.ACCESSIBILITY.DECORATIVE" val="1"/>
</p:tagLst>
</file>

<file path=ppt/tags/tag492.xml><?xml version="1.0" encoding="utf-8"?>
<p:tagLst xmlns:a="http://schemas.openxmlformats.org/drawingml/2006/main" xmlns:r="http://schemas.openxmlformats.org/officeDocument/2006/relationships" xmlns:p="http://schemas.openxmlformats.org/presentationml/2006/main">
  <p:tag name="VEVOX.QRDOT" val="(27,16)"/>
  <p:tag name="VEVOX.ACCESSIBILITY.DECORATIVE" val="1"/>
</p:tagLst>
</file>

<file path=ppt/tags/tag493.xml><?xml version="1.0" encoding="utf-8"?>
<p:tagLst xmlns:a="http://schemas.openxmlformats.org/drawingml/2006/main" xmlns:r="http://schemas.openxmlformats.org/officeDocument/2006/relationships" xmlns:p="http://schemas.openxmlformats.org/presentationml/2006/main">
  <p:tag name="VEVOX.QRDOT" val="(0,17)"/>
  <p:tag name="VEVOX.ACCESSIBILITY.DECORATIVE" val="1"/>
</p:tagLst>
</file>

<file path=ppt/tags/tag494.xml><?xml version="1.0" encoding="utf-8"?>
<p:tagLst xmlns:a="http://schemas.openxmlformats.org/drawingml/2006/main" xmlns:r="http://schemas.openxmlformats.org/officeDocument/2006/relationships" xmlns:p="http://schemas.openxmlformats.org/presentationml/2006/main">
  <p:tag name="VEVOX.QRDOT" val="(1,17)"/>
  <p:tag name="VEVOX.ACCESSIBILITY.DECORATIVE" val="1"/>
</p:tagLst>
</file>

<file path=ppt/tags/tag495.xml><?xml version="1.0" encoding="utf-8"?>
<p:tagLst xmlns:a="http://schemas.openxmlformats.org/drawingml/2006/main" xmlns:r="http://schemas.openxmlformats.org/officeDocument/2006/relationships" xmlns:p="http://schemas.openxmlformats.org/presentationml/2006/main">
  <p:tag name="VEVOX.QRDOT" val="(2,17)"/>
  <p:tag name="VEVOX.ACCESSIBILITY.DECORATIVE" val="1"/>
</p:tagLst>
</file>

<file path=ppt/tags/tag496.xml><?xml version="1.0" encoding="utf-8"?>
<p:tagLst xmlns:a="http://schemas.openxmlformats.org/drawingml/2006/main" xmlns:r="http://schemas.openxmlformats.org/officeDocument/2006/relationships" xmlns:p="http://schemas.openxmlformats.org/presentationml/2006/main">
  <p:tag name="VEVOX.QRDOT" val="(3,17)"/>
  <p:tag name="VEVOX.ACCESSIBILITY.DECORATIVE" val="1"/>
</p:tagLst>
</file>

<file path=ppt/tags/tag497.xml><?xml version="1.0" encoding="utf-8"?>
<p:tagLst xmlns:a="http://schemas.openxmlformats.org/drawingml/2006/main" xmlns:r="http://schemas.openxmlformats.org/officeDocument/2006/relationships" xmlns:p="http://schemas.openxmlformats.org/presentationml/2006/main">
  <p:tag name="VEVOX.QRDOT" val="(4,17)"/>
  <p:tag name="VEVOX.ACCESSIBILITY.DECORATIVE" val="1"/>
</p:tagLst>
</file>

<file path=ppt/tags/tag498.xml><?xml version="1.0" encoding="utf-8"?>
<p:tagLst xmlns:a="http://schemas.openxmlformats.org/drawingml/2006/main" xmlns:r="http://schemas.openxmlformats.org/officeDocument/2006/relationships" xmlns:p="http://schemas.openxmlformats.org/presentationml/2006/main">
  <p:tag name="VEVOX.QRDOT" val="(5,17)"/>
  <p:tag name="VEVOX.ACCESSIBILITY.DECORATIVE" val="1"/>
</p:tagLst>
</file>

<file path=ppt/tags/tag499.xml><?xml version="1.0" encoding="utf-8"?>
<p:tagLst xmlns:a="http://schemas.openxmlformats.org/drawingml/2006/main" xmlns:r="http://schemas.openxmlformats.org/officeDocument/2006/relationships" xmlns:p="http://schemas.openxmlformats.org/presentationml/2006/main">
  <p:tag name="VEVOX.QRDOT" val="(6,17)"/>
  <p:tag name="VEVOX.ACCESSIBILITY.DECORATIVE" val="1"/>
</p:tagLst>
</file>

<file path=ppt/tags/tag500.xml><?xml version="1.0" encoding="utf-8"?>
<p:tagLst xmlns:a="http://schemas.openxmlformats.org/drawingml/2006/main" xmlns:r="http://schemas.openxmlformats.org/officeDocument/2006/relationships" xmlns:p="http://schemas.openxmlformats.org/presentationml/2006/main">
  <p:tag name="VEVOX.QRDOT" val="(7,17)"/>
  <p:tag name="VEVOX.ACCESSIBILITY.DECORATIVE" val="1"/>
</p:tagLst>
</file>

<file path=ppt/tags/tag501.xml><?xml version="1.0" encoding="utf-8"?>
<p:tagLst xmlns:a="http://schemas.openxmlformats.org/drawingml/2006/main" xmlns:r="http://schemas.openxmlformats.org/officeDocument/2006/relationships" xmlns:p="http://schemas.openxmlformats.org/presentationml/2006/main">
  <p:tag name="VEVOX.QRDOT" val="(8,17)"/>
  <p:tag name="VEVOX.ACCESSIBILITY.DECORATIVE" val="1"/>
</p:tagLst>
</file>

<file path=ppt/tags/tag502.xml><?xml version="1.0" encoding="utf-8"?>
<p:tagLst xmlns:a="http://schemas.openxmlformats.org/drawingml/2006/main" xmlns:r="http://schemas.openxmlformats.org/officeDocument/2006/relationships" xmlns:p="http://schemas.openxmlformats.org/presentationml/2006/main">
  <p:tag name="VEVOX.QRDOT" val="(9,17)"/>
  <p:tag name="VEVOX.ACCESSIBILITY.DECORATIVE" val="1"/>
</p:tagLst>
</file>

<file path=ppt/tags/tag503.xml><?xml version="1.0" encoding="utf-8"?>
<p:tagLst xmlns:a="http://schemas.openxmlformats.org/drawingml/2006/main" xmlns:r="http://schemas.openxmlformats.org/officeDocument/2006/relationships" xmlns:p="http://schemas.openxmlformats.org/presentationml/2006/main">
  <p:tag name="VEVOX.QRDOT" val="(10,17)"/>
  <p:tag name="VEVOX.ACCESSIBILITY.DECORATIVE" val="1"/>
</p:tagLst>
</file>

<file path=ppt/tags/tag504.xml><?xml version="1.0" encoding="utf-8"?>
<p:tagLst xmlns:a="http://schemas.openxmlformats.org/drawingml/2006/main" xmlns:r="http://schemas.openxmlformats.org/officeDocument/2006/relationships" xmlns:p="http://schemas.openxmlformats.org/presentationml/2006/main">
  <p:tag name="VEVOX.QRDOT" val="(11,17)"/>
  <p:tag name="VEVOX.ACCESSIBILITY.DECORATIVE" val="1"/>
</p:tagLst>
</file>

<file path=ppt/tags/tag505.xml><?xml version="1.0" encoding="utf-8"?>
<p:tagLst xmlns:a="http://schemas.openxmlformats.org/drawingml/2006/main" xmlns:r="http://schemas.openxmlformats.org/officeDocument/2006/relationships" xmlns:p="http://schemas.openxmlformats.org/presentationml/2006/main">
  <p:tag name="VEVOX.QRDOT" val="(12,17)"/>
  <p:tag name="VEVOX.ACCESSIBILITY.DECORATIVE" val="1"/>
</p:tagLst>
</file>

<file path=ppt/tags/tag506.xml><?xml version="1.0" encoding="utf-8"?>
<p:tagLst xmlns:a="http://schemas.openxmlformats.org/drawingml/2006/main" xmlns:r="http://schemas.openxmlformats.org/officeDocument/2006/relationships" xmlns:p="http://schemas.openxmlformats.org/presentationml/2006/main">
  <p:tag name="VEVOX.QRDOT" val="(13,17)"/>
  <p:tag name="VEVOX.ACCESSIBILITY.DECORATIVE" val="1"/>
</p:tagLst>
</file>

<file path=ppt/tags/tag507.xml><?xml version="1.0" encoding="utf-8"?>
<p:tagLst xmlns:a="http://schemas.openxmlformats.org/drawingml/2006/main" xmlns:r="http://schemas.openxmlformats.org/officeDocument/2006/relationships" xmlns:p="http://schemas.openxmlformats.org/presentationml/2006/main">
  <p:tag name="VEVOX.QRDOT" val="(14,17)"/>
  <p:tag name="VEVOX.ACCESSIBILITY.DECORATIVE" val="1"/>
</p:tagLst>
</file>

<file path=ppt/tags/tag508.xml><?xml version="1.0" encoding="utf-8"?>
<p:tagLst xmlns:a="http://schemas.openxmlformats.org/drawingml/2006/main" xmlns:r="http://schemas.openxmlformats.org/officeDocument/2006/relationships" xmlns:p="http://schemas.openxmlformats.org/presentationml/2006/main">
  <p:tag name="VEVOX.QRDOT" val="(15,17)"/>
  <p:tag name="VEVOX.ACCESSIBILITY.DECORATIVE" val="1"/>
</p:tagLst>
</file>

<file path=ppt/tags/tag509.xml><?xml version="1.0" encoding="utf-8"?>
<p:tagLst xmlns:a="http://schemas.openxmlformats.org/drawingml/2006/main" xmlns:r="http://schemas.openxmlformats.org/officeDocument/2006/relationships" xmlns:p="http://schemas.openxmlformats.org/presentationml/2006/main">
  <p:tag name="VEVOX.QRDOT" val="(16,17)"/>
  <p:tag name="VEVOX.ACCESSIBILITY.DECORATIVE" val="1"/>
</p:tagLst>
</file>

<file path=ppt/tags/tag510.xml><?xml version="1.0" encoding="utf-8"?>
<p:tagLst xmlns:a="http://schemas.openxmlformats.org/drawingml/2006/main" xmlns:r="http://schemas.openxmlformats.org/officeDocument/2006/relationships" xmlns:p="http://schemas.openxmlformats.org/presentationml/2006/main">
  <p:tag name="VEVOX.QRDOT" val="(17,17)"/>
  <p:tag name="VEVOX.ACCESSIBILITY.DECORATIVE" val="1"/>
</p:tagLst>
</file>

<file path=ppt/tags/tag511.xml><?xml version="1.0" encoding="utf-8"?>
<p:tagLst xmlns:a="http://schemas.openxmlformats.org/drawingml/2006/main" xmlns:r="http://schemas.openxmlformats.org/officeDocument/2006/relationships" xmlns:p="http://schemas.openxmlformats.org/presentationml/2006/main">
  <p:tag name="VEVOX.QRDOT" val="(18,17)"/>
  <p:tag name="VEVOX.ACCESSIBILITY.DECORATIVE" val="1"/>
</p:tagLst>
</file>

<file path=ppt/tags/tag512.xml><?xml version="1.0" encoding="utf-8"?>
<p:tagLst xmlns:a="http://schemas.openxmlformats.org/drawingml/2006/main" xmlns:r="http://schemas.openxmlformats.org/officeDocument/2006/relationships" xmlns:p="http://schemas.openxmlformats.org/presentationml/2006/main">
  <p:tag name="VEVOX.QRDOT" val="(19,17)"/>
  <p:tag name="VEVOX.ACCESSIBILITY.DECORATIVE" val="1"/>
</p:tagLst>
</file>

<file path=ppt/tags/tag513.xml><?xml version="1.0" encoding="utf-8"?>
<p:tagLst xmlns:a="http://schemas.openxmlformats.org/drawingml/2006/main" xmlns:r="http://schemas.openxmlformats.org/officeDocument/2006/relationships" xmlns:p="http://schemas.openxmlformats.org/presentationml/2006/main">
  <p:tag name="VEVOX.QRDOT" val="(20,17)"/>
  <p:tag name="VEVOX.ACCESSIBILITY.DECORATIVE" val="1"/>
</p:tagLst>
</file>

<file path=ppt/tags/tag514.xml><?xml version="1.0" encoding="utf-8"?>
<p:tagLst xmlns:a="http://schemas.openxmlformats.org/drawingml/2006/main" xmlns:r="http://schemas.openxmlformats.org/officeDocument/2006/relationships" xmlns:p="http://schemas.openxmlformats.org/presentationml/2006/main">
  <p:tag name="VEVOX.QRDOT" val="(21,17)"/>
  <p:tag name="VEVOX.ACCESSIBILITY.DECORATIVE" val="1"/>
</p:tagLst>
</file>

<file path=ppt/tags/tag515.xml><?xml version="1.0" encoding="utf-8"?>
<p:tagLst xmlns:a="http://schemas.openxmlformats.org/drawingml/2006/main" xmlns:r="http://schemas.openxmlformats.org/officeDocument/2006/relationships" xmlns:p="http://schemas.openxmlformats.org/presentationml/2006/main">
  <p:tag name="VEVOX.QRDOT" val="(22,17)"/>
  <p:tag name="VEVOX.ACCESSIBILITY.DECORATIVE" val="1"/>
</p:tagLst>
</file>

<file path=ppt/tags/tag516.xml><?xml version="1.0" encoding="utf-8"?>
<p:tagLst xmlns:a="http://schemas.openxmlformats.org/drawingml/2006/main" xmlns:r="http://schemas.openxmlformats.org/officeDocument/2006/relationships" xmlns:p="http://schemas.openxmlformats.org/presentationml/2006/main">
  <p:tag name="VEVOX.QRDOT" val="(23,17)"/>
  <p:tag name="VEVOX.ACCESSIBILITY.DECORATIVE" val="1"/>
</p:tagLst>
</file>

<file path=ppt/tags/tag517.xml><?xml version="1.0" encoding="utf-8"?>
<p:tagLst xmlns:a="http://schemas.openxmlformats.org/drawingml/2006/main" xmlns:r="http://schemas.openxmlformats.org/officeDocument/2006/relationships" xmlns:p="http://schemas.openxmlformats.org/presentationml/2006/main">
  <p:tag name="VEVOX.QRDOT" val="(24,17)"/>
  <p:tag name="VEVOX.ACCESSIBILITY.DECORATIVE" val="1"/>
</p:tagLst>
</file>

<file path=ppt/tags/tag518.xml><?xml version="1.0" encoding="utf-8"?>
<p:tagLst xmlns:a="http://schemas.openxmlformats.org/drawingml/2006/main" xmlns:r="http://schemas.openxmlformats.org/officeDocument/2006/relationships" xmlns:p="http://schemas.openxmlformats.org/presentationml/2006/main">
  <p:tag name="VEVOX.QRDOT" val="(25,17)"/>
  <p:tag name="VEVOX.ACCESSIBILITY.DECORATIVE" val="1"/>
</p:tagLst>
</file>

<file path=ppt/tags/tag519.xml><?xml version="1.0" encoding="utf-8"?>
<p:tagLst xmlns:a="http://schemas.openxmlformats.org/drawingml/2006/main" xmlns:r="http://schemas.openxmlformats.org/officeDocument/2006/relationships" xmlns:p="http://schemas.openxmlformats.org/presentationml/2006/main">
  <p:tag name="VEVOX.QRDOT" val="(26,17)"/>
  <p:tag name="VEVOX.ACCESSIBILITY.DECORATIVE" val="1"/>
</p:tagLst>
</file>

<file path=ppt/tags/tag520.xml><?xml version="1.0" encoding="utf-8"?>
<p:tagLst xmlns:a="http://schemas.openxmlformats.org/drawingml/2006/main" xmlns:r="http://schemas.openxmlformats.org/officeDocument/2006/relationships" xmlns:p="http://schemas.openxmlformats.org/presentationml/2006/main">
  <p:tag name="VEVOX.QRDOT" val="(27,17)"/>
  <p:tag name="VEVOX.ACCESSIBILITY.DECORATIVE" val="1"/>
</p:tagLst>
</file>

<file path=ppt/tags/tag521.xml><?xml version="1.0" encoding="utf-8"?>
<p:tagLst xmlns:a="http://schemas.openxmlformats.org/drawingml/2006/main" xmlns:r="http://schemas.openxmlformats.org/officeDocument/2006/relationships" xmlns:p="http://schemas.openxmlformats.org/presentationml/2006/main">
  <p:tag name="VEVOX.QRDOT" val="(28,17)"/>
  <p:tag name="VEVOX.ACCESSIBILITY.DECORATIVE" val="1"/>
</p:tagLst>
</file>

<file path=ppt/tags/tag522.xml><?xml version="1.0" encoding="utf-8"?>
<p:tagLst xmlns:a="http://schemas.openxmlformats.org/drawingml/2006/main" xmlns:r="http://schemas.openxmlformats.org/officeDocument/2006/relationships" xmlns:p="http://schemas.openxmlformats.org/presentationml/2006/main">
  <p:tag name="VEVOX.QRDOT" val="(29,17)"/>
  <p:tag name="VEVOX.ACCESSIBILITY.DECORATIVE" val="1"/>
</p:tagLst>
</file>

<file path=ppt/tags/tag523.xml><?xml version="1.0" encoding="utf-8"?>
<p:tagLst xmlns:a="http://schemas.openxmlformats.org/drawingml/2006/main" xmlns:r="http://schemas.openxmlformats.org/officeDocument/2006/relationships" xmlns:p="http://schemas.openxmlformats.org/presentationml/2006/main">
  <p:tag name="VEVOX.QRDOT" val="(0,18)"/>
  <p:tag name="VEVOX.ACCESSIBILITY.DECORATIVE" val="1"/>
</p:tagLst>
</file>

<file path=ppt/tags/tag524.xml><?xml version="1.0" encoding="utf-8"?>
<p:tagLst xmlns:a="http://schemas.openxmlformats.org/drawingml/2006/main" xmlns:r="http://schemas.openxmlformats.org/officeDocument/2006/relationships" xmlns:p="http://schemas.openxmlformats.org/presentationml/2006/main">
  <p:tag name="VEVOX.QRDOT" val="(1,18)"/>
  <p:tag name="VEVOX.ACCESSIBILITY.DECORATIVE" val="1"/>
</p:tagLst>
</file>

<file path=ppt/tags/tag525.xml><?xml version="1.0" encoding="utf-8"?>
<p:tagLst xmlns:a="http://schemas.openxmlformats.org/drawingml/2006/main" xmlns:r="http://schemas.openxmlformats.org/officeDocument/2006/relationships" xmlns:p="http://schemas.openxmlformats.org/presentationml/2006/main">
  <p:tag name="VEVOX.QRDOT" val="(2,18)"/>
  <p:tag name="VEVOX.ACCESSIBILITY.DECORATIVE" val="1"/>
</p:tagLst>
</file>

<file path=ppt/tags/tag526.xml><?xml version="1.0" encoding="utf-8"?>
<p:tagLst xmlns:a="http://schemas.openxmlformats.org/drawingml/2006/main" xmlns:r="http://schemas.openxmlformats.org/officeDocument/2006/relationships" xmlns:p="http://schemas.openxmlformats.org/presentationml/2006/main">
  <p:tag name="VEVOX.QRDOT" val="(3,18)"/>
  <p:tag name="VEVOX.ACCESSIBILITY.DECORATIVE" val="1"/>
</p:tagLst>
</file>

<file path=ppt/tags/tag527.xml><?xml version="1.0" encoding="utf-8"?>
<p:tagLst xmlns:a="http://schemas.openxmlformats.org/drawingml/2006/main" xmlns:r="http://schemas.openxmlformats.org/officeDocument/2006/relationships" xmlns:p="http://schemas.openxmlformats.org/presentationml/2006/main">
  <p:tag name="VEVOX.QRDOT" val="(4,18)"/>
  <p:tag name="VEVOX.ACCESSIBILITY.DECORATIVE" val="1"/>
</p:tagLst>
</file>

<file path=ppt/tags/tag528.xml><?xml version="1.0" encoding="utf-8"?>
<p:tagLst xmlns:a="http://schemas.openxmlformats.org/drawingml/2006/main" xmlns:r="http://schemas.openxmlformats.org/officeDocument/2006/relationships" xmlns:p="http://schemas.openxmlformats.org/presentationml/2006/main">
  <p:tag name="VEVOX.QRDOT" val="(5,18)"/>
  <p:tag name="VEVOX.ACCESSIBILITY.DECORATIVE" val="1"/>
</p:tagLst>
</file>

<file path=ppt/tags/tag529.xml><?xml version="1.0" encoding="utf-8"?>
<p:tagLst xmlns:a="http://schemas.openxmlformats.org/drawingml/2006/main" xmlns:r="http://schemas.openxmlformats.org/officeDocument/2006/relationships" xmlns:p="http://schemas.openxmlformats.org/presentationml/2006/main">
  <p:tag name="VEVOX.QRDOT" val="(6,18)"/>
  <p:tag name="VEVOX.ACCESSIBILITY.DECORATIVE" val="1"/>
</p:tagLst>
</file>

<file path=ppt/tags/tag530.xml><?xml version="1.0" encoding="utf-8"?>
<p:tagLst xmlns:a="http://schemas.openxmlformats.org/drawingml/2006/main" xmlns:r="http://schemas.openxmlformats.org/officeDocument/2006/relationships" xmlns:p="http://schemas.openxmlformats.org/presentationml/2006/main">
  <p:tag name="VEVOX.QRDOT" val="(7,18)"/>
  <p:tag name="VEVOX.ACCESSIBILITY.DECORATIVE" val="1"/>
</p:tagLst>
</file>

<file path=ppt/tags/tag531.xml><?xml version="1.0" encoding="utf-8"?>
<p:tagLst xmlns:a="http://schemas.openxmlformats.org/drawingml/2006/main" xmlns:r="http://schemas.openxmlformats.org/officeDocument/2006/relationships" xmlns:p="http://schemas.openxmlformats.org/presentationml/2006/main">
  <p:tag name="VEVOX.QRDOT" val="(8,18)"/>
  <p:tag name="VEVOX.ACCESSIBILITY.DECORATIVE" val="1"/>
</p:tagLst>
</file>

<file path=ppt/tags/tag532.xml><?xml version="1.0" encoding="utf-8"?>
<p:tagLst xmlns:a="http://schemas.openxmlformats.org/drawingml/2006/main" xmlns:r="http://schemas.openxmlformats.org/officeDocument/2006/relationships" xmlns:p="http://schemas.openxmlformats.org/presentationml/2006/main">
  <p:tag name="VEVOX.QRDOT" val="(9,18)"/>
  <p:tag name="VEVOX.ACCESSIBILITY.DECORATIVE" val="1"/>
</p:tagLst>
</file>

<file path=ppt/tags/tag533.xml><?xml version="1.0" encoding="utf-8"?>
<p:tagLst xmlns:a="http://schemas.openxmlformats.org/drawingml/2006/main" xmlns:r="http://schemas.openxmlformats.org/officeDocument/2006/relationships" xmlns:p="http://schemas.openxmlformats.org/presentationml/2006/main">
  <p:tag name="VEVOX.QRDOT" val="(10,18)"/>
  <p:tag name="VEVOX.ACCESSIBILITY.DECORATIVE" val="1"/>
</p:tagLst>
</file>

<file path=ppt/tags/tag534.xml><?xml version="1.0" encoding="utf-8"?>
<p:tagLst xmlns:a="http://schemas.openxmlformats.org/drawingml/2006/main" xmlns:r="http://schemas.openxmlformats.org/officeDocument/2006/relationships" xmlns:p="http://schemas.openxmlformats.org/presentationml/2006/main">
  <p:tag name="VEVOX.QRDOT" val="(11,18)"/>
  <p:tag name="VEVOX.ACCESSIBILITY.DECORATIVE" val="1"/>
</p:tagLst>
</file>

<file path=ppt/tags/tag535.xml><?xml version="1.0" encoding="utf-8"?>
<p:tagLst xmlns:a="http://schemas.openxmlformats.org/drawingml/2006/main" xmlns:r="http://schemas.openxmlformats.org/officeDocument/2006/relationships" xmlns:p="http://schemas.openxmlformats.org/presentationml/2006/main">
  <p:tag name="VEVOX.QRDOT" val="(12,18)"/>
  <p:tag name="VEVOX.ACCESSIBILITY.DECORATIVE" val="1"/>
</p:tagLst>
</file>

<file path=ppt/tags/tag536.xml><?xml version="1.0" encoding="utf-8"?>
<p:tagLst xmlns:a="http://schemas.openxmlformats.org/drawingml/2006/main" xmlns:r="http://schemas.openxmlformats.org/officeDocument/2006/relationships" xmlns:p="http://schemas.openxmlformats.org/presentationml/2006/main">
  <p:tag name="VEVOX.QRDOT" val="(13,18)"/>
  <p:tag name="VEVOX.ACCESSIBILITY.DECORATIVE" val="1"/>
</p:tagLst>
</file>

<file path=ppt/tags/tag537.xml><?xml version="1.0" encoding="utf-8"?>
<p:tagLst xmlns:a="http://schemas.openxmlformats.org/drawingml/2006/main" xmlns:r="http://schemas.openxmlformats.org/officeDocument/2006/relationships" xmlns:p="http://schemas.openxmlformats.org/presentationml/2006/main">
  <p:tag name="VEVOX.QRDOT" val="(14,18)"/>
  <p:tag name="VEVOX.ACCESSIBILITY.DECORATIVE" val="1"/>
</p:tagLst>
</file>

<file path=ppt/tags/tag538.xml><?xml version="1.0" encoding="utf-8"?>
<p:tagLst xmlns:a="http://schemas.openxmlformats.org/drawingml/2006/main" xmlns:r="http://schemas.openxmlformats.org/officeDocument/2006/relationships" xmlns:p="http://schemas.openxmlformats.org/presentationml/2006/main">
  <p:tag name="VEVOX.QRDOT" val="(15,18)"/>
  <p:tag name="VEVOX.ACCESSIBILITY.DECORATIVE" val="1"/>
</p:tagLst>
</file>

<file path=ppt/tags/tag539.xml><?xml version="1.0" encoding="utf-8"?>
<p:tagLst xmlns:a="http://schemas.openxmlformats.org/drawingml/2006/main" xmlns:r="http://schemas.openxmlformats.org/officeDocument/2006/relationships" xmlns:p="http://schemas.openxmlformats.org/presentationml/2006/main">
  <p:tag name="VEVOX.QRDOT" val="(16,18)"/>
  <p:tag name="VEVOX.ACCESSIBILITY.DECORATIVE" val="1"/>
</p:tagLst>
</file>

<file path=ppt/tags/tag540.xml><?xml version="1.0" encoding="utf-8"?>
<p:tagLst xmlns:a="http://schemas.openxmlformats.org/drawingml/2006/main" xmlns:r="http://schemas.openxmlformats.org/officeDocument/2006/relationships" xmlns:p="http://schemas.openxmlformats.org/presentationml/2006/main">
  <p:tag name="VEVOX.QRDOT" val="(17,18)"/>
  <p:tag name="VEVOX.ACCESSIBILITY.DECORATIVE" val="1"/>
</p:tagLst>
</file>

<file path=ppt/tags/tag541.xml><?xml version="1.0" encoding="utf-8"?>
<p:tagLst xmlns:a="http://schemas.openxmlformats.org/drawingml/2006/main" xmlns:r="http://schemas.openxmlformats.org/officeDocument/2006/relationships" xmlns:p="http://schemas.openxmlformats.org/presentationml/2006/main">
  <p:tag name="VEVOX.QRDOT" val="(18,18)"/>
  <p:tag name="VEVOX.ACCESSIBILITY.DECORATIVE" val="1"/>
</p:tagLst>
</file>

<file path=ppt/tags/tag542.xml><?xml version="1.0" encoding="utf-8"?>
<p:tagLst xmlns:a="http://schemas.openxmlformats.org/drawingml/2006/main" xmlns:r="http://schemas.openxmlformats.org/officeDocument/2006/relationships" xmlns:p="http://schemas.openxmlformats.org/presentationml/2006/main">
  <p:tag name="VEVOX.QRDOT" val="(19,18)"/>
  <p:tag name="VEVOX.ACCESSIBILITY.DECORATIVE" val="1"/>
</p:tagLst>
</file>

<file path=ppt/tags/tag543.xml><?xml version="1.0" encoding="utf-8"?>
<p:tagLst xmlns:a="http://schemas.openxmlformats.org/drawingml/2006/main" xmlns:r="http://schemas.openxmlformats.org/officeDocument/2006/relationships" xmlns:p="http://schemas.openxmlformats.org/presentationml/2006/main">
  <p:tag name="VEVOX.QRDOT" val="(20,18)"/>
  <p:tag name="VEVOX.ACCESSIBILITY.DECORATIVE" val="1"/>
</p:tagLst>
</file>

<file path=ppt/tags/tag544.xml><?xml version="1.0" encoding="utf-8"?>
<p:tagLst xmlns:a="http://schemas.openxmlformats.org/drawingml/2006/main" xmlns:r="http://schemas.openxmlformats.org/officeDocument/2006/relationships" xmlns:p="http://schemas.openxmlformats.org/presentationml/2006/main">
  <p:tag name="VEVOX.QRDOT" val="(21,18)"/>
  <p:tag name="VEVOX.ACCESSIBILITY.DECORATIVE" val="1"/>
</p:tagLst>
</file>

<file path=ppt/tags/tag545.xml><?xml version="1.0" encoding="utf-8"?>
<p:tagLst xmlns:a="http://schemas.openxmlformats.org/drawingml/2006/main" xmlns:r="http://schemas.openxmlformats.org/officeDocument/2006/relationships" xmlns:p="http://schemas.openxmlformats.org/presentationml/2006/main">
  <p:tag name="VEVOX.QRDOT" val="(22,18)"/>
  <p:tag name="VEVOX.ACCESSIBILITY.DECORATIVE" val="1"/>
</p:tagLst>
</file>

<file path=ppt/tags/tag546.xml><?xml version="1.0" encoding="utf-8"?>
<p:tagLst xmlns:a="http://schemas.openxmlformats.org/drawingml/2006/main" xmlns:r="http://schemas.openxmlformats.org/officeDocument/2006/relationships" xmlns:p="http://schemas.openxmlformats.org/presentationml/2006/main">
  <p:tag name="VEVOX.QRDOT" val="(23,18)"/>
  <p:tag name="VEVOX.ACCESSIBILITY.DECORATIVE" val="1"/>
</p:tagLst>
</file>

<file path=ppt/tags/tag547.xml><?xml version="1.0" encoding="utf-8"?>
<p:tagLst xmlns:a="http://schemas.openxmlformats.org/drawingml/2006/main" xmlns:r="http://schemas.openxmlformats.org/officeDocument/2006/relationships" xmlns:p="http://schemas.openxmlformats.org/presentationml/2006/main">
  <p:tag name="VEVOX.QRDOT" val="(24,18)"/>
  <p:tag name="VEVOX.ACCESSIBILITY.DECORATIVE" val="1"/>
</p:tagLst>
</file>

<file path=ppt/tags/tag548.xml><?xml version="1.0" encoding="utf-8"?>
<p:tagLst xmlns:a="http://schemas.openxmlformats.org/drawingml/2006/main" xmlns:r="http://schemas.openxmlformats.org/officeDocument/2006/relationships" xmlns:p="http://schemas.openxmlformats.org/presentationml/2006/main">
  <p:tag name="VEVOX.QRDOT" val="(25,18)"/>
  <p:tag name="VEVOX.ACCESSIBILITY.DECORATIVE" val="1"/>
</p:tagLst>
</file>

<file path=ppt/tags/tag549.xml><?xml version="1.0" encoding="utf-8"?>
<p:tagLst xmlns:a="http://schemas.openxmlformats.org/drawingml/2006/main" xmlns:r="http://schemas.openxmlformats.org/officeDocument/2006/relationships" xmlns:p="http://schemas.openxmlformats.org/presentationml/2006/main">
  <p:tag name="VEVOX.QRDOT" val="(26,18)"/>
  <p:tag name="VEVOX.ACCESSIBILITY.DECORATIVE" val="1"/>
</p:tagLst>
</file>

<file path=ppt/tags/tag550.xml><?xml version="1.0" encoding="utf-8"?>
<p:tagLst xmlns:a="http://schemas.openxmlformats.org/drawingml/2006/main" xmlns:r="http://schemas.openxmlformats.org/officeDocument/2006/relationships" xmlns:p="http://schemas.openxmlformats.org/presentationml/2006/main">
  <p:tag name="VEVOX.QRDOT" val="(27,18)"/>
  <p:tag name="VEVOX.ACCESSIBILITY.DECORATIVE" val="1"/>
</p:tagLst>
</file>

<file path=ppt/tags/tag551.xml><?xml version="1.0" encoding="utf-8"?>
<p:tagLst xmlns:a="http://schemas.openxmlformats.org/drawingml/2006/main" xmlns:r="http://schemas.openxmlformats.org/officeDocument/2006/relationships" xmlns:p="http://schemas.openxmlformats.org/presentationml/2006/main">
  <p:tag name="VEVOX.QRDOT" val="(0,19)"/>
  <p:tag name="VEVOX.ACCESSIBILITY.DECORATIVE" val="1"/>
</p:tagLst>
</file>

<file path=ppt/tags/tag552.xml><?xml version="1.0" encoding="utf-8"?>
<p:tagLst xmlns:a="http://schemas.openxmlformats.org/drawingml/2006/main" xmlns:r="http://schemas.openxmlformats.org/officeDocument/2006/relationships" xmlns:p="http://schemas.openxmlformats.org/presentationml/2006/main">
  <p:tag name="VEVOX.QRDOT" val="(1,19)"/>
  <p:tag name="VEVOX.ACCESSIBILITY.DECORATIVE" val="1"/>
</p:tagLst>
</file>

<file path=ppt/tags/tag553.xml><?xml version="1.0" encoding="utf-8"?>
<p:tagLst xmlns:a="http://schemas.openxmlformats.org/drawingml/2006/main" xmlns:r="http://schemas.openxmlformats.org/officeDocument/2006/relationships" xmlns:p="http://schemas.openxmlformats.org/presentationml/2006/main">
  <p:tag name="VEVOX.QRDOT" val="(2,19)"/>
  <p:tag name="VEVOX.ACCESSIBILITY.DECORATIVE" val="1"/>
</p:tagLst>
</file>

<file path=ppt/tags/tag554.xml><?xml version="1.0" encoding="utf-8"?>
<p:tagLst xmlns:a="http://schemas.openxmlformats.org/drawingml/2006/main" xmlns:r="http://schemas.openxmlformats.org/officeDocument/2006/relationships" xmlns:p="http://schemas.openxmlformats.org/presentationml/2006/main">
  <p:tag name="VEVOX.QRDOT" val="(3,19)"/>
  <p:tag name="VEVOX.ACCESSIBILITY.DECORATIVE" val="1"/>
</p:tagLst>
</file>

<file path=ppt/tags/tag555.xml><?xml version="1.0" encoding="utf-8"?>
<p:tagLst xmlns:a="http://schemas.openxmlformats.org/drawingml/2006/main" xmlns:r="http://schemas.openxmlformats.org/officeDocument/2006/relationships" xmlns:p="http://schemas.openxmlformats.org/presentationml/2006/main">
  <p:tag name="VEVOX.QRDOT" val="(4,19)"/>
  <p:tag name="VEVOX.ACCESSIBILITY.DECORATIVE" val="1"/>
</p:tagLst>
</file>

<file path=ppt/tags/tag556.xml><?xml version="1.0" encoding="utf-8"?>
<p:tagLst xmlns:a="http://schemas.openxmlformats.org/drawingml/2006/main" xmlns:r="http://schemas.openxmlformats.org/officeDocument/2006/relationships" xmlns:p="http://schemas.openxmlformats.org/presentationml/2006/main">
  <p:tag name="VEVOX.QRDOT" val="(5,19)"/>
  <p:tag name="VEVOX.ACCESSIBILITY.DECORATIVE" val="1"/>
</p:tagLst>
</file>

<file path=ppt/tags/tag557.xml><?xml version="1.0" encoding="utf-8"?>
<p:tagLst xmlns:a="http://schemas.openxmlformats.org/drawingml/2006/main" xmlns:r="http://schemas.openxmlformats.org/officeDocument/2006/relationships" xmlns:p="http://schemas.openxmlformats.org/presentationml/2006/main">
  <p:tag name="VEVOX.QRDOT" val="(6,19)"/>
  <p:tag name="VEVOX.ACCESSIBILITY.DECORATIVE" val="1"/>
</p:tagLst>
</file>

<file path=ppt/tags/tag558.xml><?xml version="1.0" encoding="utf-8"?>
<p:tagLst xmlns:a="http://schemas.openxmlformats.org/drawingml/2006/main" xmlns:r="http://schemas.openxmlformats.org/officeDocument/2006/relationships" xmlns:p="http://schemas.openxmlformats.org/presentationml/2006/main">
  <p:tag name="VEVOX.QRDOT" val="(7,19)"/>
  <p:tag name="VEVOX.ACCESSIBILITY.DECORATIVE" val="1"/>
</p:tagLst>
</file>

<file path=ppt/tags/tag559.xml><?xml version="1.0" encoding="utf-8"?>
<p:tagLst xmlns:a="http://schemas.openxmlformats.org/drawingml/2006/main" xmlns:r="http://schemas.openxmlformats.org/officeDocument/2006/relationships" xmlns:p="http://schemas.openxmlformats.org/presentationml/2006/main">
  <p:tag name="VEVOX.QRDOT" val="(8,19)"/>
  <p:tag name="VEVOX.ACCESSIBILITY.DECORATIVE" val="1"/>
</p:tagLst>
</file>

<file path=ppt/tags/tag560.xml><?xml version="1.0" encoding="utf-8"?>
<p:tagLst xmlns:a="http://schemas.openxmlformats.org/drawingml/2006/main" xmlns:r="http://schemas.openxmlformats.org/officeDocument/2006/relationships" xmlns:p="http://schemas.openxmlformats.org/presentationml/2006/main">
  <p:tag name="VEVOX.QRDOT" val="(9,19)"/>
  <p:tag name="VEVOX.ACCESSIBILITY.DECORATIVE" val="1"/>
</p:tagLst>
</file>

<file path=ppt/tags/tag561.xml><?xml version="1.0" encoding="utf-8"?>
<p:tagLst xmlns:a="http://schemas.openxmlformats.org/drawingml/2006/main" xmlns:r="http://schemas.openxmlformats.org/officeDocument/2006/relationships" xmlns:p="http://schemas.openxmlformats.org/presentationml/2006/main">
  <p:tag name="VEVOX.QRDOT" val="(10,19)"/>
  <p:tag name="VEVOX.ACCESSIBILITY.DECORATIVE" val="1"/>
</p:tagLst>
</file>

<file path=ppt/tags/tag562.xml><?xml version="1.0" encoding="utf-8"?>
<p:tagLst xmlns:a="http://schemas.openxmlformats.org/drawingml/2006/main" xmlns:r="http://schemas.openxmlformats.org/officeDocument/2006/relationships" xmlns:p="http://schemas.openxmlformats.org/presentationml/2006/main">
  <p:tag name="VEVOX.QRDOT" val="(11,19)"/>
  <p:tag name="VEVOX.ACCESSIBILITY.DECORATIVE" val="1"/>
</p:tagLst>
</file>

<file path=ppt/tags/tag563.xml><?xml version="1.0" encoding="utf-8"?>
<p:tagLst xmlns:a="http://schemas.openxmlformats.org/drawingml/2006/main" xmlns:r="http://schemas.openxmlformats.org/officeDocument/2006/relationships" xmlns:p="http://schemas.openxmlformats.org/presentationml/2006/main">
  <p:tag name="VEVOX.QRDOT" val="(12,19)"/>
  <p:tag name="VEVOX.ACCESSIBILITY.DECORATIVE" val="1"/>
</p:tagLst>
</file>

<file path=ppt/tags/tag564.xml><?xml version="1.0" encoding="utf-8"?>
<p:tagLst xmlns:a="http://schemas.openxmlformats.org/drawingml/2006/main" xmlns:r="http://schemas.openxmlformats.org/officeDocument/2006/relationships" xmlns:p="http://schemas.openxmlformats.org/presentationml/2006/main">
  <p:tag name="VEVOX.QRDOT" val="(13,19)"/>
  <p:tag name="VEVOX.ACCESSIBILITY.DECORATIVE" val="1"/>
</p:tagLst>
</file>

<file path=ppt/tags/tag565.xml><?xml version="1.0" encoding="utf-8"?>
<p:tagLst xmlns:a="http://schemas.openxmlformats.org/drawingml/2006/main" xmlns:r="http://schemas.openxmlformats.org/officeDocument/2006/relationships" xmlns:p="http://schemas.openxmlformats.org/presentationml/2006/main">
  <p:tag name="VEVOX.QRDOT" val="(14,19)"/>
  <p:tag name="VEVOX.ACCESSIBILITY.DECORATIVE" val="1"/>
</p:tagLst>
</file>

<file path=ppt/tags/tag566.xml><?xml version="1.0" encoding="utf-8"?>
<p:tagLst xmlns:a="http://schemas.openxmlformats.org/drawingml/2006/main" xmlns:r="http://schemas.openxmlformats.org/officeDocument/2006/relationships" xmlns:p="http://schemas.openxmlformats.org/presentationml/2006/main">
  <p:tag name="VEVOX.QRDOT" val="(15,19)"/>
  <p:tag name="VEVOX.ACCESSIBILITY.DECORATIVE" val="1"/>
</p:tagLst>
</file>

<file path=ppt/tags/tag567.xml><?xml version="1.0" encoding="utf-8"?>
<p:tagLst xmlns:a="http://schemas.openxmlformats.org/drawingml/2006/main" xmlns:r="http://schemas.openxmlformats.org/officeDocument/2006/relationships" xmlns:p="http://schemas.openxmlformats.org/presentationml/2006/main">
  <p:tag name="VEVOX.QRDOT" val="(16,19)"/>
  <p:tag name="VEVOX.ACCESSIBILITY.DECORATIVE" val="1"/>
</p:tagLst>
</file>

<file path=ppt/tags/tag568.xml><?xml version="1.0" encoding="utf-8"?>
<p:tagLst xmlns:a="http://schemas.openxmlformats.org/drawingml/2006/main" xmlns:r="http://schemas.openxmlformats.org/officeDocument/2006/relationships" xmlns:p="http://schemas.openxmlformats.org/presentationml/2006/main">
  <p:tag name="VEVOX.QRDOT" val="(17,19)"/>
  <p:tag name="VEVOX.ACCESSIBILITY.DECORATIVE" val="1"/>
</p:tagLst>
</file>

<file path=ppt/tags/tag569.xml><?xml version="1.0" encoding="utf-8"?>
<p:tagLst xmlns:a="http://schemas.openxmlformats.org/drawingml/2006/main" xmlns:r="http://schemas.openxmlformats.org/officeDocument/2006/relationships" xmlns:p="http://schemas.openxmlformats.org/presentationml/2006/main">
  <p:tag name="VEVOX.QRDOT" val="(18,19)"/>
  <p:tag name="VEVOX.ACCESSIBILITY.DECORATIVE" val="1"/>
</p:tagLst>
</file>

<file path=ppt/tags/tag570.xml><?xml version="1.0" encoding="utf-8"?>
<p:tagLst xmlns:a="http://schemas.openxmlformats.org/drawingml/2006/main" xmlns:r="http://schemas.openxmlformats.org/officeDocument/2006/relationships" xmlns:p="http://schemas.openxmlformats.org/presentationml/2006/main">
  <p:tag name="VEVOX.QRDOT" val="(19,19)"/>
  <p:tag name="VEVOX.ACCESSIBILITY.DECORATIVE" val="1"/>
</p:tagLst>
</file>

<file path=ppt/tags/tag571.xml><?xml version="1.0" encoding="utf-8"?>
<p:tagLst xmlns:a="http://schemas.openxmlformats.org/drawingml/2006/main" xmlns:r="http://schemas.openxmlformats.org/officeDocument/2006/relationships" xmlns:p="http://schemas.openxmlformats.org/presentationml/2006/main">
  <p:tag name="VEVOX.QRDOT" val="(20,19)"/>
  <p:tag name="VEVOX.ACCESSIBILITY.DECORATIVE" val="1"/>
</p:tagLst>
</file>

<file path=ppt/tags/tag572.xml><?xml version="1.0" encoding="utf-8"?>
<p:tagLst xmlns:a="http://schemas.openxmlformats.org/drawingml/2006/main" xmlns:r="http://schemas.openxmlformats.org/officeDocument/2006/relationships" xmlns:p="http://schemas.openxmlformats.org/presentationml/2006/main">
  <p:tag name="VEVOX.QRDOT" val="(21,19)"/>
  <p:tag name="VEVOX.ACCESSIBILITY.DECORATIVE" val="1"/>
</p:tagLst>
</file>

<file path=ppt/tags/tag573.xml><?xml version="1.0" encoding="utf-8"?>
<p:tagLst xmlns:a="http://schemas.openxmlformats.org/drawingml/2006/main" xmlns:r="http://schemas.openxmlformats.org/officeDocument/2006/relationships" xmlns:p="http://schemas.openxmlformats.org/presentationml/2006/main">
  <p:tag name="VEVOX.QRDOT" val="(22,19)"/>
  <p:tag name="VEVOX.ACCESSIBILITY.DECORATIVE" val="1"/>
</p:tagLst>
</file>

<file path=ppt/tags/tag574.xml><?xml version="1.0" encoding="utf-8"?>
<p:tagLst xmlns:a="http://schemas.openxmlformats.org/drawingml/2006/main" xmlns:r="http://schemas.openxmlformats.org/officeDocument/2006/relationships" xmlns:p="http://schemas.openxmlformats.org/presentationml/2006/main">
  <p:tag name="VEVOX.QRDOT" val="(23,19)"/>
  <p:tag name="VEVOX.ACCESSIBILITY.DECORATIVE" val="1"/>
</p:tagLst>
</file>

<file path=ppt/tags/tag575.xml><?xml version="1.0" encoding="utf-8"?>
<p:tagLst xmlns:a="http://schemas.openxmlformats.org/drawingml/2006/main" xmlns:r="http://schemas.openxmlformats.org/officeDocument/2006/relationships" xmlns:p="http://schemas.openxmlformats.org/presentationml/2006/main">
  <p:tag name="VEVOX.QRDOT" val="(24,19)"/>
  <p:tag name="VEVOX.ACCESSIBILITY.DECORATIVE" val="1"/>
</p:tagLst>
</file>

<file path=ppt/tags/tag576.xml><?xml version="1.0" encoding="utf-8"?>
<p:tagLst xmlns:a="http://schemas.openxmlformats.org/drawingml/2006/main" xmlns:r="http://schemas.openxmlformats.org/officeDocument/2006/relationships" xmlns:p="http://schemas.openxmlformats.org/presentationml/2006/main">
  <p:tag name="VEVOX.QRDOT" val="(25,19)"/>
  <p:tag name="VEVOX.ACCESSIBILITY.DECORATIVE" val="1"/>
</p:tagLst>
</file>

<file path=ppt/tags/tag577.xml><?xml version="1.0" encoding="utf-8"?>
<p:tagLst xmlns:a="http://schemas.openxmlformats.org/drawingml/2006/main" xmlns:r="http://schemas.openxmlformats.org/officeDocument/2006/relationships" xmlns:p="http://schemas.openxmlformats.org/presentationml/2006/main">
  <p:tag name="VEVOX.QRDOT" val="(26,19)"/>
  <p:tag name="VEVOX.ACCESSIBILITY.DECORATIVE" val="1"/>
</p:tagLst>
</file>

<file path=ppt/tags/tag578.xml><?xml version="1.0" encoding="utf-8"?>
<p:tagLst xmlns:a="http://schemas.openxmlformats.org/drawingml/2006/main" xmlns:r="http://schemas.openxmlformats.org/officeDocument/2006/relationships" xmlns:p="http://schemas.openxmlformats.org/presentationml/2006/main">
  <p:tag name="VEVOX.QRDOT" val="(27,19)"/>
  <p:tag name="VEVOX.ACCESSIBILITY.DECORATIVE" val="1"/>
</p:tagLst>
</file>

<file path=ppt/tags/tag579.xml><?xml version="1.0" encoding="utf-8"?>
<p:tagLst xmlns:a="http://schemas.openxmlformats.org/drawingml/2006/main" xmlns:r="http://schemas.openxmlformats.org/officeDocument/2006/relationships" xmlns:p="http://schemas.openxmlformats.org/presentationml/2006/main">
  <p:tag name="VEVOX.QRDOT" val="(28,19)"/>
  <p:tag name="VEVOX.ACCESSIBILITY.DECORATIVE" val="1"/>
</p:tagLst>
</file>

<file path=ppt/tags/tag580.xml><?xml version="1.0" encoding="utf-8"?>
<p:tagLst xmlns:a="http://schemas.openxmlformats.org/drawingml/2006/main" xmlns:r="http://schemas.openxmlformats.org/officeDocument/2006/relationships" xmlns:p="http://schemas.openxmlformats.org/presentationml/2006/main">
  <p:tag name="VEVOX.QRDOT" val="(0,20)"/>
  <p:tag name="VEVOX.ACCESSIBILITY.DECORATIVE" val="1"/>
</p:tagLst>
</file>

<file path=ppt/tags/tag581.xml><?xml version="1.0" encoding="utf-8"?>
<p:tagLst xmlns:a="http://schemas.openxmlformats.org/drawingml/2006/main" xmlns:r="http://schemas.openxmlformats.org/officeDocument/2006/relationships" xmlns:p="http://schemas.openxmlformats.org/presentationml/2006/main">
  <p:tag name="VEVOX.QRDOT" val="(1,20)"/>
  <p:tag name="VEVOX.ACCESSIBILITY.DECORATIVE" val="1"/>
</p:tagLst>
</file>

<file path=ppt/tags/tag582.xml><?xml version="1.0" encoding="utf-8"?>
<p:tagLst xmlns:a="http://schemas.openxmlformats.org/drawingml/2006/main" xmlns:r="http://schemas.openxmlformats.org/officeDocument/2006/relationships" xmlns:p="http://schemas.openxmlformats.org/presentationml/2006/main">
  <p:tag name="VEVOX.QRDOT" val="(2,20)"/>
  <p:tag name="VEVOX.ACCESSIBILITY.DECORATIVE" val="1"/>
</p:tagLst>
</file>

<file path=ppt/tags/tag583.xml><?xml version="1.0" encoding="utf-8"?>
<p:tagLst xmlns:a="http://schemas.openxmlformats.org/drawingml/2006/main" xmlns:r="http://schemas.openxmlformats.org/officeDocument/2006/relationships" xmlns:p="http://schemas.openxmlformats.org/presentationml/2006/main">
  <p:tag name="VEVOX.QRDOT" val="(3,20)"/>
  <p:tag name="VEVOX.ACCESSIBILITY.DECORATIVE" val="1"/>
</p:tagLst>
</file>

<file path=ppt/tags/tag584.xml><?xml version="1.0" encoding="utf-8"?>
<p:tagLst xmlns:a="http://schemas.openxmlformats.org/drawingml/2006/main" xmlns:r="http://schemas.openxmlformats.org/officeDocument/2006/relationships" xmlns:p="http://schemas.openxmlformats.org/presentationml/2006/main">
  <p:tag name="VEVOX.QRDOT" val="(4,20)"/>
  <p:tag name="VEVOX.ACCESSIBILITY.DECORATIVE" val="1"/>
</p:tagLst>
</file>

<file path=ppt/tags/tag585.xml><?xml version="1.0" encoding="utf-8"?>
<p:tagLst xmlns:a="http://schemas.openxmlformats.org/drawingml/2006/main" xmlns:r="http://schemas.openxmlformats.org/officeDocument/2006/relationships" xmlns:p="http://schemas.openxmlformats.org/presentationml/2006/main">
  <p:tag name="VEVOX.QRDOT" val="(5,20)"/>
  <p:tag name="VEVOX.ACCESSIBILITY.DECORATIVE" val="1"/>
</p:tagLst>
</file>

<file path=ppt/tags/tag586.xml><?xml version="1.0" encoding="utf-8"?>
<p:tagLst xmlns:a="http://schemas.openxmlformats.org/drawingml/2006/main" xmlns:r="http://schemas.openxmlformats.org/officeDocument/2006/relationships" xmlns:p="http://schemas.openxmlformats.org/presentationml/2006/main">
  <p:tag name="VEVOX.QRDOT" val="(6,20)"/>
  <p:tag name="VEVOX.ACCESSIBILITY.DECORATIVE" val="1"/>
</p:tagLst>
</file>

<file path=ppt/tags/tag587.xml><?xml version="1.0" encoding="utf-8"?>
<p:tagLst xmlns:a="http://schemas.openxmlformats.org/drawingml/2006/main" xmlns:r="http://schemas.openxmlformats.org/officeDocument/2006/relationships" xmlns:p="http://schemas.openxmlformats.org/presentationml/2006/main">
  <p:tag name="VEVOX.QRDOT" val="(7,20)"/>
  <p:tag name="VEVOX.ACCESSIBILITY.DECORATIVE" val="1"/>
</p:tagLst>
</file>

<file path=ppt/tags/tag588.xml><?xml version="1.0" encoding="utf-8"?>
<p:tagLst xmlns:a="http://schemas.openxmlformats.org/drawingml/2006/main" xmlns:r="http://schemas.openxmlformats.org/officeDocument/2006/relationships" xmlns:p="http://schemas.openxmlformats.org/presentationml/2006/main">
  <p:tag name="VEVOX.QRDOT" val="(8,20)"/>
  <p:tag name="VEVOX.ACCESSIBILITY.DECORATIVE" val="1"/>
</p:tagLst>
</file>

<file path=ppt/tags/tag589.xml><?xml version="1.0" encoding="utf-8"?>
<p:tagLst xmlns:a="http://schemas.openxmlformats.org/drawingml/2006/main" xmlns:r="http://schemas.openxmlformats.org/officeDocument/2006/relationships" xmlns:p="http://schemas.openxmlformats.org/presentationml/2006/main">
  <p:tag name="VEVOX.QRDOT" val="(9,20)"/>
  <p:tag name="VEVOX.ACCESSIBILITY.DECORATIVE" val="1"/>
</p:tagLst>
</file>

<file path=ppt/tags/tag590.xml><?xml version="1.0" encoding="utf-8"?>
<p:tagLst xmlns:a="http://schemas.openxmlformats.org/drawingml/2006/main" xmlns:r="http://schemas.openxmlformats.org/officeDocument/2006/relationships" xmlns:p="http://schemas.openxmlformats.org/presentationml/2006/main">
  <p:tag name="VEVOX.QRDOT" val="(10,20)"/>
  <p:tag name="VEVOX.ACCESSIBILITY.DECORATIVE" val="1"/>
</p:tagLst>
</file>

<file path=ppt/tags/tag591.xml><?xml version="1.0" encoding="utf-8"?>
<p:tagLst xmlns:a="http://schemas.openxmlformats.org/drawingml/2006/main" xmlns:r="http://schemas.openxmlformats.org/officeDocument/2006/relationships" xmlns:p="http://schemas.openxmlformats.org/presentationml/2006/main">
  <p:tag name="VEVOX.QRDOT" val="(11,20)"/>
  <p:tag name="VEVOX.ACCESSIBILITY.DECORATIVE" val="1"/>
</p:tagLst>
</file>

<file path=ppt/tags/tag592.xml><?xml version="1.0" encoding="utf-8"?>
<p:tagLst xmlns:a="http://schemas.openxmlformats.org/drawingml/2006/main" xmlns:r="http://schemas.openxmlformats.org/officeDocument/2006/relationships" xmlns:p="http://schemas.openxmlformats.org/presentationml/2006/main">
  <p:tag name="VEVOX.QRDOT" val="(12,20)"/>
  <p:tag name="VEVOX.ACCESSIBILITY.DECORATIVE" val="1"/>
</p:tagLst>
</file>

<file path=ppt/tags/tag593.xml><?xml version="1.0" encoding="utf-8"?>
<p:tagLst xmlns:a="http://schemas.openxmlformats.org/drawingml/2006/main" xmlns:r="http://schemas.openxmlformats.org/officeDocument/2006/relationships" xmlns:p="http://schemas.openxmlformats.org/presentationml/2006/main">
  <p:tag name="VEVOX.QRDOT" val="(13,20)"/>
  <p:tag name="VEVOX.ACCESSIBILITY.DECORATIVE" val="1"/>
</p:tagLst>
</file>

<file path=ppt/tags/tag594.xml><?xml version="1.0" encoding="utf-8"?>
<p:tagLst xmlns:a="http://schemas.openxmlformats.org/drawingml/2006/main" xmlns:r="http://schemas.openxmlformats.org/officeDocument/2006/relationships" xmlns:p="http://schemas.openxmlformats.org/presentationml/2006/main">
  <p:tag name="VEVOX.QRDOT" val="(14,20)"/>
  <p:tag name="VEVOX.ACCESSIBILITY.DECORATIVE" val="1"/>
</p:tagLst>
</file>

<file path=ppt/tags/tag595.xml><?xml version="1.0" encoding="utf-8"?>
<p:tagLst xmlns:a="http://schemas.openxmlformats.org/drawingml/2006/main" xmlns:r="http://schemas.openxmlformats.org/officeDocument/2006/relationships" xmlns:p="http://schemas.openxmlformats.org/presentationml/2006/main">
  <p:tag name="VEVOX.QRDOT" val="(15,20)"/>
  <p:tag name="VEVOX.ACCESSIBILITY.DECORATIVE" val="1"/>
</p:tagLst>
</file>

<file path=ppt/tags/tag596.xml><?xml version="1.0" encoding="utf-8"?>
<p:tagLst xmlns:a="http://schemas.openxmlformats.org/drawingml/2006/main" xmlns:r="http://schemas.openxmlformats.org/officeDocument/2006/relationships" xmlns:p="http://schemas.openxmlformats.org/presentationml/2006/main">
  <p:tag name="VEVOX.QRDOT" val="(16,20)"/>
  <p:tag name="VEVOX.ACCESSIBILITY.DECORATIVE" val="1"/>
</p:tagLst>
</file>

<file path=ppt/tags/tag597.xml><?xml version="1.0" encoding="utf-8"?>
<p:tagLst xmlns:a="http://schemas.openxmlformats.org/drawingml/2006/main" xmlns:r="http://schemas.openxmlformats.org/officeDocument/2006/relationships" xmlns:p="http://schemas.openxmlformats.org/presentationml/2006/main">
  <p:tag name="VEVOX.QRDOT" val="(17,20)"/>
  <p:tag name="VEVOX.ACCESSIBILITY.DECORATIVE" val="1"/>
</p:tagLst>
</file>

<file path=ppt/tags/tag598.xml><?xml version="1.0" encoding="utf-8"?>
<p:tagLst xmlns:a="http://schemas.openxmlformats.org/drawingml/2006/main" xmlns:r="http://schemas.openxmlformats.org/officeDocument/2006/relationships" xmlns:p="http://schemas.openxmlformats.org/presentationml/2006/main">
  <p:tag name="VEVOX.QRDOT" val="(18,20)"/>
  <p:tag name="VEVOX.ACCESSIBILITY.DECORATIVE" val="1"/>
</p:tagLst>
</file>

<file path=ppt/tags/tag599.xml><?xml version="1.0" encoding="utf-8"?>
<p:tagLst xmlns:a="http://schemas.openxmlformats.org/drawingml/2006/main" xmlns:r="http://schemas.openxmlformats.org/officeDocument/2006/relationships" xmlns:p="http://schemas.openxmlformats.org/presentationml/2006/main">
  <p:tag name="VEVOX.QRDOT" val="(19,20)"/>
  <p:tag name="VEVOX.ACCESSIBILITY.DECORATIVE" val="1"/>
</p:tagLst>
</file>

<file path=ppt/tags/tag600.xml><?xml version="1.0" encoding="utf-8"?>
<p:tagLst xmlns:a="http://schemas.openxmlformats.org/drawingml/2006/main" xmlns:r="http://schemas.openxmlformats.org/officeDocument/2006/relationships" xmlns:p="http://schemas.openxmlformats.org/presentationml/2006/main">
  <p:tag name="VEVOX.QRDOT" val="(20,20)"/>
  <p:tag name="VEVOX.ACCESSIBILITY.DECORATIVE" val="1"/>
</p:tagLst>
</file>

<file path=ppt/tags/tag601.xml><?xml version="1.0" encoding="utf-8"?>
<p:tagLst xmlns:a="http://schemas.openxmlformats.org/drawingml/2006/main" xmlns:r="http://schemas.openxmlformats.org/officeDocument/2006/relationships" xmlns:p="http://schemas.openxmlformats.org/presentationml/2006/main">
  <p:tag name="VEVOX.QRDOT" val="(21,20)"/>
  <p:tag name="VEVOX.ACCESSIBILITY.DECORATIVE" val="1"/>
</p:tagLst>
</file>

<file path=ppt/tags/tag602.xml><?xml version="1.0" encoding="utf-8"?>
<p:tagLst xmlns:a="http://schemas.openxmlformats.org/drawingml/2006/main" xmlns:r="http://schemas.openxmlformats.org/officeDocument/2006/relationships" xmlns:p="http://schemas.openxmlformats.org/presentationml/2006/main">
  <p:tag name="VEVOX.QRDOT" val="(22,20)"/>
  <p:tag name="VEVOX.ACCESSIBILITY.DECORATIVE" val="1"/>
</p:tagLst>
</file>

<file path=ppt/tags/tag603.xml><?xml version="1.0" encoding="utf-8"?>
<p:tagLst xmlns:a="http://schemas.openxmlformats.org/drawingml/2006/main" xmlns:r="http://schemas.openxmlformats.org/officeDocument/2006/relationships" xmlns:p="http://schemas.openxmlformats.org/presentationml/2006/main">
  <p:tag name="VEVOX.QRDOT" val="(23,20)"/>
  <p:tag name="VEVOX.ACCESSIBILITY.DECORATIVE" val="1"/>
</p:tagLst>
</file>

<file path=ppt/tags/tag604.xml><?xml version="1.0" encoding="utf-8"?>
<p:tagLst xmlns:a="http://schemas.openxmlformats.org/drawingml/2006/main" xmlns:r="http://schemas.openxmlformats.org/officeDocument/2006/relationships" xmlns:p="http://schemas.openxmlformats.org/presentationml/2006/main">
  <p:tag name="VEVOX.QRDOT" val="(24,20)"/>
  <p:tag name="VEVOX.ACCESSIBILITY.DECORATIVE" val="1"/>
</p:tagLst>
</file>

<file path=ppt/tags/tag605.xml><?xml version="1.0" encoding="utf-8"?>
<p:tagLst xmlns:a="http://schemas.openxmlformats.org/drawingml/2006/main" xmlns:r="http://schemas.openxmlformats.org/officeDocument/2006/relationships" xmlns:p="http://schemas.openxmlformats.org/presentationml/2006/main">
  <p:tag name="VEVOX.QRDOT" val="(25,20)"/>
  <p:tag name="VEVOX.ACCESSIBILITY.DECORATIVE" val="1"/>
</p:tagLst>
</file>

<file path=ppt/tags/tag606.xml><?xml version="1.0" encoding="utf-8"?>
<p:tagLst xmlns:a="http://schemas.openxmlformats.org/drawingml/2006/main" xmlns:r="http://schemas.openxmlformats.org/officeDocument/2006/relationships" xmlns:p="http://schemas.openxmlformats.org/presentationml/2006/main">
  <p:tag name="VEVOX.QRDOT" val="(26,20)"/>
  <p:tag name="VEVOX.ACCESSIBILITY.DECORATIVE" val="1"/>
</p:tagLst>
</file>

<file path=ppt/tags/tag607.xml><?xml version="1.0" encoding="utf-8"?>
<p:tagLst xmlns:a="http://schemas.openxmlformats.org/drawingml/2006/main" xmlns:r="http://schemas.openxmlformats.org/officeDocument/2006/relationships" xmlns:p="http://schemas.openxmlformats.org/presentationml/2006/main">
  <p:tag name="VEVOX.QRDOT" val="(27,20)"/>
  <p:tag name="VEVOX.ACCESSIBILITY.DECORATIVE" val="1"/>
</p:tagLst>
</file>

<file path=ppt/tags/tag608.xml><?xml version="1.0" encoding="utf-8"?>
<p:tagLst xmlns:a="http://schemas.openxmlformats.org/drawingml/2006/main" xmlns:r="http://schemas.openxmlformats.org/officeDocument/2006/relationships" xmlns:p="http://schemas.openxmlformats.org/presentationml/2006/main">
  <p:tag name="VEVOX.QRDOT" val="(28,20)"/>
  <p:tag name="VEVOX.ACCESSIBILITY.DECORATIVE" val="1"/>
</p:tagLst>
</file>

<file path=ppt/tags/tag609.xml><?xml version="1.0" encoding="utf-8"?>
<p:tagLst xmlns:a="http://schemas.openxmlformats.org/drawingml/2006/main" xmlns:r="http://schemas.openxmlformats.org/officeDocument/2006/relationships" xmlns:p="http://schemas.openxmlformats.org/presentationml/2006/main">
  <p:tag name="VEVOX.QRDOT" val="(29,20)"/>
  <p:tag name="VEVOX.ACCESSIBILITY.DECORATIVE" val="1"/>
</p:tagLst>
</file>

<file path=ppt/tags/tag610.xml><?xml version="1.0" encoding="utf-8"?>
<p:tagLst xmlns:a="http://schemas.openxmlformats.org/drawingml/2006/main" xmlns:r="http://schemas.openxmlformats.org/officeDocument/2006/relationships" xmlns:p="http://schemas.openxmlformats.org/presentationml/2006/main">
  <p:tag name="VEVOX.QRDOT" val="(0,21)"/>
  <p:tag name="VEVOX.ACCESSIBILITY.DECORATIVE" val="1"/>
</p:tagLst>
</file>

<file path=ppt/tags/tag611.xml><?xml version="1.0" encoding="utf-8"?>
<p:tagLst xmlns:a="http://schemas.openxmlformats.org/drawingml/2006/main" xmlns:r="http://schemas.openxmlformats.org/officeDocument/2006/relationships" xmlns:p="http://schemas.openxmlformats.org/presentationml/2006/main">
  <p:tag name="VEVOX.QRDOT" val="(1,21)"/>
  <p:tag name="VEVOX.ACCESSIBILITY.DECORATIVE" val="1"/>
</p:tagLst>
</file>

<file path=ppt/tags/tag612.xml><?xml version="1.0" encoding="utf-8"?>
<p:tagLst xmlns:a="http://schemas.openxmlformats.org/drawingml/2006/main" xmlns:r="http://schemas.openxmlformats.org/officeDocument/2006/relationships" xmlns:p="http://schemas.openxmlformats.org/presentationml/2006/main">
  <p:tag name="VEVOX.QRDOT" val="(2,21)"/>
  <p:tag name="VEVOX.ACCESSIBILITY.DECORATIVE" val="1"/>
</p:tagLst>
</file>

<file path=ppt/tags/tag613.xml><?xml version="1.0" encoding="utf-8"?>
<p:tagLst xmlns:a="http://schemas.openxmlformats.org/drawingml/2006/main" xmlns:r="http://schemas.openxmlformats.org/officeDocument/2006/relationships" xmlns:p="http://schemas.openxmlformats.org/presentationml/2006/main">
  <p:tag name="VEVOX.QRDOT" val="(3,21)"/>
  <p:tag name="VEVOX.ACCESSIBILITY.DECORATIVE" val="1"/>
</p:tagLst>
</file>

<file path=ppt/tags/tag614.xml><?xml version="1.0" encoding="utf-8"?>
<p:tagLst xmlns:a="http://schemas.openxmlformats.org/drawingml/2006/main" xmlns:r="http://schemas.openxmlformats.org/officeDocument/2006/relationships" xmlns:p="http://schemas.openxmlformats.org/presentationml/2006/main">
  <p:tag name="VEVOX.QRDOT" val="(4,21)"/>
  <p:tag name="VEVOX.ACCESSIBILITY.DECORATIVE" val="1"/>
</p:tagLst>
</file>

<file path=ppt/tags/tag615.xml><?xml version="1.0" encoding="utf-8"?>
<p:tagLst xmlns:a="http://schemas.openxmlformats.org/drawingml/2006/main" xmlns:r="http://schemas.openxmlformats.org/officeDocument/2006/relationships" xmlns:p="http://schemas.openxmlformats.org/presentationml/2006/main">
  <p:tag name="VEVOX.QRDOT" val="(5,21)"/>
  <p:tag name="VEVOX.ACCESSIBILITY.DECORATIVE" val="1"/>
</p:tagLst>
</file>

<file path=ppt/tags/tag616.xml><?xml version="1.0" encoding="utf-8"?>
<p:tagLst xmlns:a="http://schemas.openxmlformats.org/drawingml/2006/main" xmlns:r="http://schemas.openxmlformats.org/officeDocument/2006/relationships" xmlns:p="http://schemas.openxmlformats.org/presentationml/2006/main">
  <p:tag name="VEVOX.QRDOT" val="(6,21)"/>
  <p:tag name="VEVOX.ACCESSIBILITY.DECORATIVE" val="1"/>
</p:tagLst>
</file>

<file path=ppt/tags/tag617.xml><?xml version="1.0" encoding="utf-8"?>
<p:tagLst xmlns:a="http://schemas.openxmlformats.org/drawingml/2006/main" xmlns:r="http://schemas.openxmlformats.org/officeDocument/2006/relationships" xmlns:p="http://schemas.openxmlformats.org/presentationml/2006/main">
  <p:tag name="VEVOX.QRDOT" val="(7,21)"/>
  <p:tag name="VEVOX.ACCESSIBILITY.DECORATIVE" val="1"/>
</p:tagLst>
</file>

<file path=ppt/tags/tag618.xml><?xml version="1.0" encoding="utf-8"?>
<p:tagLst xmlns:a="http://schemas.openxmlformats.org/drawingml/2006/main" xmlns:r="http://schemas.openxmlformats.org/officeDocument/2006/relationships" xmlns:p="http://schemas.openxmlformats.org/presentationml/2006/main">
  <p:tag name="VEVOX.QRDOT" val="(8,21)"/>
  <p:tag name="VEVOX.ACCESSIBILITY.DECORATIVE" val="1"/>
</p:tagLst>
</file>

<file path=ppt/tags/tag619.xml><?xml version="1.0" encoding="utf-8"?>
<p:tagLst xmlns:a="http://schemas.openxmlformats.org/drawingml/2006/main" xmlns:r="http://schemas.openxmlformats.org/officeDocument/2006/relationships" xmlns:p="http://schemas.openxmlformats.org/presentationml/2006/main">
  <p:tag name="VEVOX.QRDOT" val="(9,21)"/>
  <p:tag name="VEVOX.ACCESSIBILITY.DECORATIVE" val="1"/>
</p:tagLst>
</file>

<file path=ppt/tags/tag620.xml><?xml version="1.0" encoding="utf-8"?>
<p:tagLst xmlns:a="http://schemas.openxmlformats.org/drawingml/2006/main" xmlns:r="http://schemas.openxmlformats.org/officeDocument/2006/relationships" xmlns:p="http://schemas.openxmlformats.org/presentationml/2006/main">
  <p:tag name="VEVOX.QRDOT" val="(10,21)"/>
  <p:tag name="VEVOX.ACCESSIBILITY.DECORATIVE" val="1"/>
</p:tagLst>
</file>

<file path=ppt/tags/tag621.xml><?xml version="1.0" encoding="utf-8"?>
<p:tagLst xmlns:a="http://schemas.openxmlformats.org/drawingml/2006/main" xmlns:r="http://schemas.openxmlformats.org/officeDocument/2006/relationships" xmlns:p="http://schemas.openxmlformats.org/presentationml/2006/main">
  <p:tag name="VEVOX.QRDOT" val="(11,21)"/>
  <p:tag name="VEVOX.ACCESSIBILITY.DECORATIVE" val="1"/>
</p:tagLst>
</file>

<file path=ppt/tags/tag622.xml><?xml version="1.0" encoding="utf-8"?>
<p:tagLst xmlns:a="http://schemas.openxmlformats.org/drawingml/2006/main" xmlns:r="http://schemas.openxmlformats.org/officeDocument/2006/relationships" xmlns:p="http://schemas.openxmlformats.org/presentationml/2006/main">
  <p:tag name="VEVOX.QRDOT" val="(12,21)"/>
  <p:tag name="VEVOX.ACCESSIBILITY.DECORATIVE" val="1"/>
</p:tagLst>
</file>

<file path=ppt/tags/tag623.xml><?xml version="1.0" encoding="utf-8"?>
<p:tagLst xmlns:a="http://schemas.openxmlformats.org/drawingml/2006/main" xmlns:r="http://schemas.openxmlformats.org/officeDocument/2006/relationships" xmlns:p="http://schemas.openxmlformats.org/presentationml/2006/main">
  <p:tag name="VEVOX.QRDOT" val="(13,21)"/>
  <p:tag name="VEVOX.ACCESSIBILITY.DECORATIVE" val="1"/>
</p:tagLst>
</file>

<file path=ppt/tags/tag624.xml><?xml version="1.0" encoding="utf-8"?>
<p:tagLst xmlns:a="http://schemas.openxmlformats.org/drawingml/2006/main" xmlns:r="http://schemas.openxmlformats.org/officeDocument/2006/relationships" xmlns:p="http://schemas.openxmlformats.org/presentationml/2006/main">
  <p:tag name="VEVOX.QRDOT" val="(14,21)"/>
  <p:tag name="VEVOX.ACCESSIBILITY.DECORATIVE" val="1"/>
</p:tagLst>
</file>

<file path=ppt/tags/tag625.xml><?xml version="1.0" encoding="utf-8"?>
<p:tagLst xmlns:a="http://schemas.openxmlformats.org/drawingml/2006/main" xmlns:r="http://schemas.openxmlformats.org/officeDocument/2006/relationships" xmlns:p="http://schemas.openxmlformats.org/presentationml/2006/main">
  <p:tag name="VEVOX.QRDOT" val="(15,21)"/>
  <p:tag name="VEVOX.ACCESSIBILITY.DECORATIVE" val="1"/>
</p:tagLst>
</file>

<file path=ppt/tags/tag626.xml><?xml version="1.0" encoding="utf-8"?>
<p:tagLst xmlns:a="http://schemas.openxmlformats.org/drawingml/2006/main" xmlns:r="http://schemas.openxmlformats.org/officeDocument/2006/relationships" xmlns:p="http://schemas.openxmlformats.org/presentationml/2006/main">
  <p:tag name="VEVOX.QRDOT" val="(16,21)"/>
  <p:tag name="VEVOX.ACCESSIBILITY.DECORATIVE" val="1"/>
</p:tagLst>
</file>

<file path=ppt/tags/tag627.xml><?xml version="1.0" encoding="utf-8"?>
<p:tagLst xmlns:a="http://schemas.openxmlformats.org/drawingml/2006/main" xmlns:r="http://schemas.openxmlformats.org/officeDocument/2006/relationships" xmlns:p="http://schemas.openxmlformats.org/presentationml/2006/main">
  <p:tag name="VEVOX.QRDOT" val="(17,21)"/>
  <p:tag name="VEVOX.ACCESSIBILITY.DECORATIVE" val="1"/>
</p:tagLst>
</file>

<file path=ppt/tags/tag628.xml><?xml version="1.0" encoding="utf-8"?>
<p:tagLst xmlns:a="http://schemas.openxmlformats.org/drawingml/2006/main" xmlns:r="http://schemas.openxmlformats.org/officeDocument/2006/relationships" xmlns:p="http://schemas.openxmlformats.org/presentationml/2006/main">
  <p:tag name="VEVOX.QRDOT" val="(18,21)"/>
  <p:tag name="VEVOX.ACCESSIBILITY.DECORATIVE" val="1"/>
</p:tagLst>
</file>

<file path=ppt/tags/tag629.xml><?xml version="1.0" encoding="utf-8"?>
<p:tagLst xmlns:a="http://schemas.openxmlformats.org/drawingml/2006/main" xmlns:r="http://schemas.openxmlformats.org/officeDocument/2006/relationships" xmlns:p="http://schemas.openxmlformats.org/presentationml/2006/main">
  <p:tag name="VEVOX.QRDOT" val="(19,21)"/>
  <p:tag name="VEVOX.ACCESSIBILITY.DECORATIVE" val="1"/>
</p:tagLst>
</file>

<file path=ppt/tags/tag630.xml><?xml version="1.0" encoding="utf-8"?>
<p:tagLst xmlns:a="http://schemas.openxmlformats.org/drawingml/2006/main" xmlns:r="http://schemas.openxmlformats.org/officeDocument/2006/relationships" xmlns:p="http://schemas.openxmlformats.org/presentationml/2006/main">
  <p:tag name="VEVOX.QRDOT" val="(20,21)"/>
  <p:tag name="VEVOX.ACCESSIBILITY.DECORATIVE" val="1"/>
</p:tagLst>
</file>

<file path=ppt/tags/tag631.xml><?xml version="1.0" encoding="utf-8"?>
<p:tagLst xmlns:a="http://schemas.openxmlformats.org/drawingml/2006/main" xmlns:r="http://schemas.openxmlformats.org/officeDocument/2006/relationships" xmlns:p="http://schemas.openxmlformats.org/presentationml/2006/main">
  <p:tag name="VEVOX.QRDOT" val="(21,21)"/>
  <p:tag name="VEVOX.ACCESSIBILITY.DECORATIVE" val="1"/>
</p:tagLst>
</file>

<file path=ppt/tags/tag632.xml><?xml version="1.0" encoding="utf-8"?>
<p:tagLst xmlns:a="http://schemas.openxmlformats.org/drawingml/2006/main" xmlns:r="http://schemas.openxmlformats.org/officeDocument/2006/relationships" xmlns:p="http://schemas.openxmlformats.org/presentationml/2006/main">
  <p:tag name="VEVOX.QRDOT" val="(22,21)"/>
  <p:tag name="VEVOX.ACCESSIBILITY.DECORATIVE" val="1"/>
</p:tagLst>
</file>

<file path=ppt/tags/tag633.xml><?xml version="1.0" encoding="utf-8"?>
<p:tagLst xmlns:a="http://schemas.openxmlformats.org/drawingml/2006/main" xmlns:r="http://schemas.openxmlformats.org/officeDocument/2006/relationships" xmlns:p="http://schemas.openxmlformats.org/presentationml/2006/main">
  <p:tag name="VEVOX.QRDOT" val="(23,21)"/>
  <p:tag name="VEVOX.ACCESSIBILITY.DECORATIVE" val="1"/>
</p:tagLst>
</file>

<file path=ppt/tags/tag634.xml><?xml version="1.0" encoding="utf-8"?>
<p:tagLst xmlns:a="http://schemas.openxmlformats.org/drawingml/2006/main" xmlns:r="http://schemas.openxmlformats.org/officeDocument/2006/relationships" xmlns:p="http://schemas.openxmlformats.org/presentationml/2006/main">
  <p:tag name="VEVOX.QRDOT" val="(24,21)"/>
  <p:tag name="VEVOX.ACCESSIBILITY.DECORATIVE" val="1"/>
</p:tagLst>
</file>

<file path=ppt/tags/tag635.xml><?xml version="1.0" encoding="utf-8"?>
<p:tagLst xmlns:a="http://schemas.openxmlformats.org/drawingml/2006/main" xmlns:r="http://schemas.openxmlformats.org/officeDocument/2006/relationships" xmlns:p="http://schemas.openxmlformats.org/presentationml/2006/main">
  <p:tag name="VEVOX.QRDOT" val="(25,21)"/>
  <p:tag name="VEVOX.ACCESSIBILITY.DECORATIVE" val="1"/>
</p:tagLst>
</file>

<file path=ppt/tags/tag636.xml><?xml version="1.0" encoding="utf-8"?>
<p:tagLst xmlns:a="http://schemas.openxmlformats.org/drawingml/2006/main" xmlns:r="http://schemas.openxmlformats.org/officeDocument/2006/relationships" xmlns:p="http://schemas.openxmlformats.org/presentationml/2006/main">
  <p:tag name="VEVOX.QRDOT" val="(26,21)"/>
  <p:tag name="VEVOX.ACCESSIBILITY.DECORATIVE" val="1"/>
</p:tagLst>
</file>

<file path=ppt/tags/tag637.xml><?xml version="1.0" encoding="utf-8"?>
<p:tagLst xmlns:a="http://schemas.openxmlformats.org/drawingml/2006/main" xmlns:r="http://schemas.openxmlformats.org/officeDocument/2006/relationships" xmlns:p="http://schemas.openxmlformats.org/presentationml/2006/main">
  <p:tag name="VEVOX.QRDOT" val="(27,21)"/>
  <p:tag name="VEVOX.ACCESSIBILITY.DECORATIVE" val="1"/>
</p:tagLst>
</file>

<file path=ppt/tags/tag638.xml><?xml version="1.0" encoding="utf-8"?>
<p:tagLst xmlns:a="http://schemas.openxmlformats.org/drawingml/2006/main" xmlns:r="http://schemas.openxmlformats.org/officeDocument/2006/relationships" xmlns:p="http://schemas.openxmlformats.org/presentationml/2006/main">
  <p:tag name="VEVOX.QRDOT" val="(28,21)"/>
  <p:tag name="VEVOX.ACCESSIBILITY.DECORATIVE" val="1"/>
</p:tagLst>
</file>

<file path=ppt/tags/tag639.xml><?xml version="1.0" encoding="utf-8"?>
<p:tagLst xmlns:a="http://schemas.openxmlformats.org/drawingml/2006/main" xmlns:r="http://schemas.openxmlformats.org/officeDocument/2006/relationships" xmlns:p="http://schemas.openxmlformats.org/presentationml/2006/main">
  <p:tag name="VEVOX.QRDOT" val="(29,21)"/>
  <p:tag name="VEVOX.ACCESSIBILITY.DECORATIVE" val="1"/>
</p:tagLst>
</file>

<file path=ppt/tags/tag640.xml><?xml version="1.0" encoding="utf-8"?>
<p:tagLst xmlns:a="http://schemas.openxmlformats.org/drawingml/2006/main" xmlns:r="http://schemas.openxmlformats.org/officeDocument/2006/relationships" xmlns:p="http://schemas.openxmlformats.org/presentationml/2006/main">
  <p:tag name="VEVOX.QRDOT" val="(0,22)"/>
  <p:tag name="VEVOX.ACCESSIBILITY.DECORATIVE" val="1"/>
</p:tagLst>
</file>

<file path=ppt/tags/tag641.xml><?xml version="1.0" encoding="utf-8"?>
<p:tagLst xmlns:a="http://schemas.openxmlformats.org/drawingml/2006/main" xmlns:r="http://schemas.openxmlformats.org/officeDocument/2006/relationships" xmlns:p="http://schemas.openxmlformats.org/presentationml/2006/main">
  <p:tag name="VEVOX.QRDOT" val="(1,22)"/>
  <p:tag name="VEVOX.ACCESSIBILITY.DECORATIVE" val="1"/>
</p:tagLst>
</file>

<file path=ppt/tags/tag642.xml><?xml version="1.0" encoding="utf-8"?>
<p:tagLst xmlns:a="http://schemas.openxmlformats.org/drawingml/2006/main" xmlns:r="http://schemas.openxmlformats.org/officeDocument/2006/relationships" xmlns:p="http://schemas.openxmlformats.org/presentationml/2006/main">
  <p:tag name="VEVOX.QRDOT" val="(2,22)"/>
  <p:tag name="VEVOX.ACCESSIBILITY.DECORATIVE" val="1"/>
</p:tagLst>
</file>

<file path=ppt/tags/tag643.xml><?xml version="1.0" encoding="utf-8"?>
<p:tagLst xmlns:a="http://schemas.openxmlformats.org/drawingml/2006/main" xmlns:r="http://schemas.openxmlformats.org/officeDocument/2006/relationships" xmlns:p="http://schemas.openxmlformats.org/presentationml/2006/main">
  <p:tag name="VEVOX.QRDOT" val="(3,22)"/>
  <p:tag name="VEVOX.ACCESSIBILITY.DECORATIVE" val="1"/>
</p:tagLst>
</file>

<file path=ppt/tags/tag644.xml><?xml version="1.0" encoding="utf-8"?>
<p:tagLst xmlns:a="http://schemas.openxmlformats.org/drawingml/2006/main" xmlns:r="http://schemas.openxmlformats.org/officeDocument/2006/relationships" xmlns:p="http://schemas.openxmlformats.org/presentationml/2006/main">
  <p:tag name="VEVOX.QRDOT" val="(4,22)"/>
  <p:tag name="VEVOX.ACCESSIBILITY.DECORATIVE" val="1"/>
</p:tagLst>
</file>

<file path=ppt/tags/tag645.xml><?xml version="1.0" encoding="utf-8"?>
<p:tagLst xmlns:a="http://schemas.openxmlformats.org/drawingml/2006/main" xmlns:r="http://schemas.openxmlformats.org/officeDocument/2006/relationships" xmlns:p="http://schemas.openxmlformats.org/presentationml/2006/main">
  <p:tag name="VEVOX.QRDOT" val="(5,22)"/>
  <p:tag name="VEVOX.ACCESSIBILITY.DECORATIVE" val="1"/>
</p:tagLst>
</file>

<file path=ppt/tags/tag646.xml><?xml version="1.0" encoding="utf-8"?>
<p:tagLst xmlns:a="http://schemas.openxmlformats.org/drawingml/2006/main" xmlns:r="http://schemas.openxmlformats.org/officeDocument/2006/relationships" xmlns:p="http://schemas.openxmlformats.org/presentationml/2006/main">
  <p:tag name="VEVOX.QRDOT" val="(6,22)"/>
  <p:tag name="VEVOX.ACCESSIBILITY.DECORATIVE" val="1"/>
</p:tagLst>
</file>

<file path=ppt/tags/tag647.xml><?xml version="1.0" encoding="utf-8"?>
<p:tagLst xmlns:a="http://schemas.openxmlformats.org/drawingml/2006/main" xmlns:r="http://schemas.openxmlformats.org/officeDocument/2006/relationships" xmlns:p="http://schemas.openxmlformats.org/presentationml/2006/main">
  <p:tag name="VEVOX.QRDOT" val="(7,22)"/>
  <p:tag name="VEVOX.ACCESSIBILITY.DECORATIVE" val="1"/>
</p:tagLst>
</file>

<file path=ppt/tags/tag648.xml><?xml version="1.0" encoding="utf-8"?>
<p:tagLst xmlns:a="http://schemas.openxmlformats.org/drawingml/2006/main" xmlns:r="http://schemas.openxmlformats.org/officeDocument/2006/relationships" xmlns:p="http://schemas.openxmlformats.org/presentationml/2006/main">
  <p:tag name="VEVOX.QRDOT" val="(8,22)"/>
  <p:tag name="VEVOX.ACCESSIBILITY.DECORATIVE" val="1"/>
</p:tagLst>
</file>

<file path=ppt/tags/tag649.xml><?xml version="1.0" encoding="utf-8"?>
<p:tagLst xmlns:a="http://schemas.openxmlformats.org/drawingml/2006/main" xmlns:r="http://schemas.openxmlformats.org/officeDocument/2006/relationships" xmlns:p="http://schemas.openxmlformats.org/presentationml/2006/main">
  <p:tag name="VEVOX.QRDOT" val="(9,22)"/>
  <p:tag name="VEVOX.ACCESSIBILITY.DECORATIVE" val="1"/>
</p:tagLst>
</file>

<file path=ppt/tags/tag650.xml><?xml version="1.0" encoding="utf-8"?>
<p:tagLst xmlns:a="http://schemas.openxmlformats.org/drawingml/2006/main" xmlns:r="http://schemas.openxmlformats.org/officeDocument/2006/relationships" xmlns:p="http://schemas.openxmlformats.org/presentationml/2006/main">
  <p:tag name="VEVOX.QRDOT" val="(10,22)"/>
  <p:tag name="VEVOX.ACCESSIBILITY.DECORATIVE" val="1"/>
</p:tagLst>
</file>

<file path=ppt/tags/tag651.xml><?xml version="1.0" encoding="utf-8"?>
<p:tagLst xmlns:a="http://schemas.openxmlformats.org/drawingml/2006/main" xmlns:r="http://schemas.openxmlformats.org/officeDocument/2006/relationships" xmlns:p="http://schemas.openxmlformats.org/presentationml/2006/main">
  <p:tag name="VEVOX.QRDOT" val="(11,22)"/>
  <p:tag name="VEVOX.ACCESSIBILITY.DECORATIVE" val="1"/>
</p:tagLst>
</file>

<file path=ppt/tags/tag652.xml><?xml version="1.0" encoding="utf-8"?>
<p:tagLst xmlns:a="http://schemas.openxmlformats.org/drawingml/2006/main" xmlns:r="http://schemas.openxmlformats.org/officeDocument/2006/relationships" xmlns:p="http://schemas.openxmlformats.org/presentationml/2006/main">
  <p:tag name="VEVOX.QRDOT" val="(12,22)"/>
  <p:tag name="VEVOX.ACCESSIBILITY.DECORATIVE" val="1"/>
</p:tagLst>
</file>

<file path=ppt/tags/tag653.xml><?xml version="1.0" encoding="utf-8"?>
<p:tagLst xmlns:a="http://schemas.openxmlformats.org/drawingml/2006/main" xmlns:r="http://schemas.openxmlformats.org/officeDocument/2006/relationships" xmlns:p="http://schemas.openxmlformats.org/presentationml/2006/main">
  <p:tag name="VEVOX.QRDOT" val="(13,22)"/>
  <p:tag name="VEVOX.ACCESSIBILITY.DECORATIVE" val="1"/>
</p:tagLst>
</file>

<file path=ppt/tags/tag654.xml><?xml version="1.0" encoding="utf-8"?>
<p:tagLst xmlns:a="http://schemas.openxmlformats.org/drawingml/2006/main" xmlns:r="http://schemas.openxmlformats.org/officeDocument/2006/relationships" xmlns:p="http://schemas.openxmlformats.org/presentationml/2006/main">
  <p:tag name="VEVOX.QRDOT" val="(14,22)"/>
  <p:tag name="VEVOX.ACCESSIBILITY.DECORATIVE" val="1"/>
</p:tagLst>
</file>

<file path=ppt/tags/tag655.xml><?xml version="1.0" encoding="utf-8"?>
<p:tagLst xmlns:a="http://schemas.openxmlformats.org/drawingml/2006/main" xmlns:r="http://schemas.openxmlformats.org/officeDocument/2006/relationships" xmlns:p="http://schemas.openxmlformats.org/presentationml/2006/main">
  <p:tag name="VEVOX.QRDOT" val="(15,22)"/>
  <p:tag name="VEVOX.ACCESSIBILITY.DECORATIVE" val="1"/>
</p:tagLst>
</file>

<file path=ppt/tags/tag656.xml><?xml version="1.0" encoding="utf-8"?>
<p:tagLst xmlns:a="http://schemas.openxmlformats.org/drawingml/2006/main" xmlns:r="http://schemas.openxmlformats.org/officeDocument/2006/relationships" xmlns:p="http://schemas.openxmlformats.org/presentationml/2006/main">
  <p:tag name="VEVOX.QRDOT" val="(16,22)"/>
  <p:tag name="VEVOX.ACCESSIBILITY.DECORATIVE" val="1"/>
</p:tagLst>
</file>

<file path=ppt/tags/tag657.xml><?xml version="1.0" encoding="utf-8"?>
<p:tagLst xmlns:a="http://schemas.openxmlformats.org/drawingml/2006/main" xmlns:r="http://schemas.openxmlformats.org/officeDocument/2006/relationships" xmlns:p="http://schemas.openxmlformats.org/presentationml/2006/main">
  <p:tag name="VEVOX.QRDOT" val="(17,22)"/>
  <p:tag name="VEVOX.ACCESSIBILITY.DECORATIVE" val="1"/>
</p:tagLst>
</file>

<file path=ppt/tags/tag658.xml><?xml version="1.0" encoding="utf-8"?>
<p:tagLst xmlns:a="http://schemas.openxmlformats.org/drawingml/2006/main" xmlns:r="http://schemas.openxmlformats.org/officeDocument/2006/relationships" xmlns:p="http://schemas.openxmlformats.org/presentationml/2006/main">
  <p:tag name="VEVOX.QRDOT" val="(18,22)"/>
  <p:tag name="VEVOX.ACCESSIBILITY.DECORATIVE" val="1"/>
</p:tagLst>
</file>

<file path=ppt/tags/tag659.xml><?xml version="1.0" encoding="utf-8"?>
<p:tagLst xmlns:a="http://schemas.openxmlformats.org/drawingml/2006/main" xmlns:r="http://schemas.openxmlformats.org/officeDocument/2006/relationships" xmlns:p="http://schemas.openxmlformats.org/presentationml/2006/main">
  <p:tag name="VEVOX.QRDOT" val="(19,22)"/>
  <p:tag name="VEVOX.ACCESSIBILITY.DECORATIVE" val="1"/>
</p:tagLst>
</file>

<file path=ppt/tags/tag660.xml><?xml version="1.0" encoding="utf-8"?>
<p:tagLst xmlns:a="http://schemas.openxmlformats.org/drawingml/2006/main" xmlns:r="http://schemas.openxmlformats.org/officeDocument/2006/relationships" xmlns:p="http://schemas.openxmlformats.org/presentationml/2006/main">
  <p:tag name="VEVOX.QRDOT" val="(20,22)"/>
  <p:tag name="VEVOX.ACCESSIBILITY.DECORATIVE" val="1"/>
</p:tagLst>
</file>

<file path=ppt/tags/tag661.xml><?xml version="1.0" encoding="utf-8"?>
<p:tagLst xmlns:a="http://schemas.openxmlformats.org/drawingml/2006/main" xmlns:r="http://schemas.openxmlformats.org/officeDocument/2006/relationships" xmlns:p="http://schemas.openxmlformats.org/presentationml/2006/main">
  <p:tag name="VEVOX.QRDOT" val="(21,22)"/>
  <p:tag name="VEVOX.ACCESSIBILITY.DECORATIVE" val="1"/>
</p:tagLst>
</file>

<file path=ppt/tags/tag662.xml><?xml version="1.0" encoding="utf-8"?>
<p:tagLst xmlns:a="http://schemas.openxmlformats.org/drawingml/2006/main" xmlns:r="http://schemas.openxmlformats.org/officeDocument/2006/relationships" xmlns:p="http://schemas.openxmlformats.org/presentationml/2006/main">
  <p:tag name="VEVOX.QRDOT" val="(22,22)"/>
  <p:tag name="VEVOX.ACCESSIBILITY.DECORATIVE" val="1"/>
</p:tagLst>
</file>

<file path=ppt/tags/tag663.xml><?xml version="1.0" encoding="utf-8"?>
<p:tagLst xmlns:a="http://schemas.openxmlformats.org/drawingml/2006/main" xmlns:r="http://schemas.openxmlformats.org/officeDocument/2006/relationships" xmlns:p="http://schemas.openxmlformats.org/presentationml/2006/main">
  <p:tag name="VEVOX.QRDOT" val="(23,22)"/>
  <p:tag name="VEVOX.ACCESSIBILITY.DECORATIVE" val="1"/>
</p:tagLst>
</file>

<file path=ppt/tags/tag664.xml><?xml version="1.0" encoding="utf-8"?>
<p:tagLst xmlns:a="http://schemas.openxmlformats.org/drawingml/2006/main" xmlns:r="http://schemas.openxmlformats.org/officeDocument/2006/relationships" xmlns:p="http://schemas.openxmlformats.org/presentationml/2006/main">
  <p:tag name="VEVOX.QRDOT" val="(24,22)"/>
  <p:tag name="VEVOX.ACCESSIBILITY.DECORATIVE" val="1"/>
</p:tagLst>
</file>

<file path=ppt/tags/tag665.xml><?xml version="1.0" encoding="utf-8"?>
<p:tagLst xmlns:a="http://schemas.openxmlformats.org/drawingml/2006/main" xmlns:r="http://schemas.openxmlformats.org/officeDocument/2006/relationships" xmlns:p="http://schemas.openxmlformats.org/presentationml/2006/main">
  <p:tag name="VEVOX.QRDOT" val="(25,22)"/>
  <p:tag name="VEVOX.ACCESSIBILITY.DECORATIVE" val="1"/>
</p:tagLst>
</file>

<file path=ppt/tags/tag666.xml><?xml version="1.0" encoding="utf-8"?>
<p:tagLst xmlns:a="http://schemas.openxmlformats.org/drawingml/2006/main" xmlns:r="http://schemas.openxmlformats.org/officeDocument/2006/relationships" xmlns:p="http://schemas.openxmlformats.org/presentationml/2006/main">
  <p:tag name="VEVOX.QRDOT" val="(26,22)"/>
  <p:tag name="VEVOX.ACCESSIBILITY.DECORATIVE" val="1"/>
</p:tagLst>
</file>

<file path=ppt/tags/tag667.xml><?xml version="1.0" encoding="utf-8"?>
<p:tagLst xmlns:a="http://schemas.openxmlformats.org/drawingml/2006/main" xmlns:r="http://schemas.openxmlformats.org/officeDocument/2006/relationships" xmlns:p="http://schemas.openxmlformats.org/presentationml/2006/main">
  <p:tag name="VEVOX.QRDOT" val="(27,22)"/>
  <p:tag name="VEVOX.ACCESSIBILITY.DECORATIVE" val="1"/>
</p:tagLst>
</file>

<file path=ppt/tags/tag668.xml><?xml version="1.0" encoding="utf-8"?>
<p:tagLst xmlns:a="http://schemas.openxmlformats.org/drawingml/2006/main" xmlns:r="http://schemas.openxmlformats.org/officeDocument/2006/relationships" xmlns:p="http://schemas.openxmlformats.org/presentationml/2006/main">
  <p:tag name="VEVOX.QRDOT" val="(0,23)"/>
  <p:tag name="VEVOX.ACCESSIBILITY.DECORATIVE" val="1"/>
</p:tagLst>
</file>

<file path=ppt/tags/tag669.xml><?xml version="1.0" encoding="utf-8"?>
<p:tagLst xmlns:a="http://schemas.openxmlformats.org/drawingml/2006/main" xmlns:r="http://schemas.openxmlformats.org/officeDocument/2006/relationships" xmlns:p="http://schemas.openxmlformats.org/presentationml/2006/main">
  <p:tag name="VEVOX.QRDOT" val="(1,23)"/>
  <p:tag name="VEVOX.ACCESSIBILITY.DECORATIVE" val="1"/>
</p:tagLst>
</file>

<file path=ppt/tags/tag670.xml><?xml version="1.0" encoding="utf-8"?>
<p:tagLst xmlns:a="http://schemas.openxmlformats.org/drawingml/2006/main" xmlns:r="http://schemas.openxmlformats.org/officeDocument/2006/relationships" xmlns:p="http://schemas.openxmlformats.org/presentationml/2006/main">
  <p:tag name="VEVOX.QRDOT" val="(2,23)"/>
  <p:tag name="VEVOX.ACCESSIBILITY.DECORATIVE" val="1"/>
</p:tagLst>
</file>

<file path=ppt/tags/tag671.xml><?xml version="1.0" encoding="utf-8"?>
<p:tagLst xmlns:a="http://schemas.openxmlformats.org/drawingml/2006/main" xmlns:r="http://schemas.openxmlformats.org/officeDocument/2006/relationships" xmlns:p="http://schemas.openxmlformats.org/presentationml/2006/main">
  <p:tag name="VEVOX.QRDOT" val="(3,23)"/>
  <p:tag name="VEVOX.ACCESSIBILITY.DECORATIVE" val="1"/>
</p:tagLst>
</file>

<file path=ppt/tags/tag672.xml><?xml version="1.0" encoding="utf-8"?>
<p:tagLst xmlns:a="http://schemas.openxmlformats.org/drawingml/2006/main" xmlns:r="http://schemas.openxmlformats.org/officeDocument/2006/relationships" xmlns:p="http://schemas.openxmlformats.org/presentationml/2006/main">
  <p:tag name="VEVOX.QRDOT" val="(4,23)"/>
  <p:tag name="VEVOX.ACCESSIBILITY.DECORATIVE" val="1"/>
</p:tagLst>
</file>

<file path=ppt/tags/tag673.xml><?xml version="1.0" encoding="utf-8"?>
<p:tagLst xmlns:a="http://schemas.openxmlformats.org/drawingml/2006/main" xmlns:r="http://schemas.openxmlformats.org/officeDocument/2006/relationships" xmlns:p="http://schemas.openxmlformats.org/presentationml/2006/main">
  <p:tag name="VEVOX.QRDOT" val="(5,23)"/>
  <p:tag name="VEVOX.ACCESSIBILITY.DECORATIVE" val="1"/>
</p:tagLst>
</file>

<file path=ppt/tags/tag674.xml><?xml version="1.0" encoding="utf-8"?>
<p:tagLst xmlns:a="http://schemas.openxmlformats.org/drawingml/2006/main" xmlns:r="http://schemas.openxmlformats.org/officeDocument/2006/relationships" xmlns:p="http://schemas.openxmlformats.org/presentationml/2006/main">
  <p:tag name="VEVOX.QRDOT" val="(6,23)"/>
  <p:tag name="VEVOX.ACCESSIBILITY.DECORATIVE" val="1"/>
</p:tagLst>
</file>

<file path=ppt/tags/tag675.xml><?xml version="1.0" encoding="utf-8"?>
<p:tagLst xmlns:a="http://schemas.openxmlformats.org/drawingml/2006/main" xmlns:r="http://schemas.openxmlformats.org/officeDocument/2006/relationships" xmlns:p="http://schemas.openxmlformats.org/presentationml/2006/main">
  <p:tag name="VEVOX.QRDOT" val="(7,23)"/>
  <p:tag name="VEVOX.ACCESSIBILITY.DECORATIVE" val="1"/>
</p:tagLst>
</file>

<file path=ppt/tags/tag676.xml><?xml version="1.0" encoding="utf-8"?>
<p:tagLst xmlns:a="http://schemas.openxmlformats.org/drawingml/2006/main" xmlns:r="http://schemas.openxmlformats.org/officeDocument/2006/relationships" xmlns:p="http://schemas.openxmlformats.org/presentationml/2006/main">
  <p:tag name="VEVOX.QRDOT" val="(8,23)"/>
  <p:tag name="VEVOX.ACCESSIBILITY.DECORATIVE" val="1"/>
</p:tagLst>
</file>

<file path=ppt/tags/tag677.xml><?xml version="1.0" encoding="utf-8"?>
<p:tagLst xmlns:a="http://schemas.openxmlformats.org/drawingml/2006/main" xmlns:r="http://schemas.openxmlformats.org/officeDocument/2006/relationships" xmlns:p="http://schemas.openxmlformats.org/presentationml/2006/main">
  <p:tag name="VEVOX.QRDOT" val="(9,23)"/>
  <p:tag name="VEVOX.ACCESSIBILITY.DECORATIVE" val="1"/>
</p:tagLst>
</file>

<file path=ppt/tags/tag678.xml><?xml version="1.0" encoding="utf-8"?>
<p:tagLst xmlns:a="http://schemas.openxmlformats.org/drawingml/2006/main" xmlns:r="http://schemas.openxmlformats.org/officeDocument/2006/relationships" xmlns:p="http://schemas.openxmlformats.org/presentationml/2006/main">
  <p:tag name="VEVOX.QRDOT" val="(10,23)"/>
  <p:tag name="VEVOX.ACCESSIBILITY.DECORATIVE" val="1"/>
</p:tagLst>
</file>

<file path=ppt/tags/tag679.xml><?xml version="1.0" encoding="utf-8"?>
<p:tagLst xmlns:a="http://schemas.openxmlformats.org/drawingml/2006/main" xmlns:r="http://schemas.openxmlformats.org/officeDocument/2006/relationships" xmlns:p="http://schemas.openxmlformats.org/presentationml/2006/main">
  <p:tag name="VEVOX.QRDOT" val="(11,23)"/>
  <p:tag name="VEVOX.ACCESSIBILITY.DECORATIVE" val="1"/>
</p:tagLst>
</file>

<file path=ppt/tags/tag680.xml><?xml version="1.0" encoding="utf-8"?>
<p:tagLst xmlns:a="http://schemas.openxmlformats.org/drawingml/2006/main" xmlns:r="http://schemas.openxmlformats.org/officeDocument/2006/relationships" xmlns:p="http://schemas.openxmlformats.org/presentationml/2006/main">
  <p:tag name="VEVOX.QRDOT" val="(12,23)"/>
  <p:tag name="VEVOX.ACCESSIBILITY.DECORATIVE" val="1"/>
</p:tagLst>
</file>

<file path=ppt/tags/tag681.xml><?xml version="1.0" encoding="utf-8"?>
<p:tagLst xmlns:a="http://schemas.openxmlformats.org/drawingml/2006/main" xmlns:r="http://schemas.openxmlformats.org/officeDocument/2006/relationships" xmlns:p="http://schemas.openxmlformats.org/presentationml/2006/main">
  <p:tag name="VEVOX.QRDOT" val="(13,23)"/>
  <p:tag name="VEVOX.ACCESSIBILITY.DECORATIVE" val="1"/>
</p:tagLst>
</file>

<file path=ppt/tags/tag682.xml><?xml version="1.0" encoding="utf-8"?>
<p:tagLst xmlns:a="http://schemas.openxmlformats.org/drawingml/2006/main" xmlns:r="http://schemas.openxmlformats.org/officeDocument/2006/relationships" xmlns:p="http://schemas.openxmlformats.org/presentationml/2006/main">
  <p:tag name="VEVOX.QRDOT" val="(14,23)"/>
  <p:tag name="VEVOX.ACCESSIBILITY.DECORATIVE" val="1"/>
</p:tagLst>
</file>

<file path=ppt/tags/tag683.xml><?xml version="1.0" encoding="utf-8"?>
<p:tagLst xmlns:a="http://schemas.openxmlformats.org/drawingml/2006/main" xmlns:r="http://schemas.openxmlformats.org/officeDocument/2006/relationships" xmlns:p="http://schemas.openxmlformats.org/presentationml/2006/main">
  <p:tag name="VEVOX.QRDOT" val="(15,23)"/>
  <p:tag name="VEVOX.ACCESSIBILITY.DECORATIVE" val="1"/>
</p:tagLst>
</file>

<file path=ppt/tags/tag684.xml><?xml version="1.0" encoding="utf-8"?>
<p:tagLst xmlns:a="http://schemas.openxmlformats.org/drawingml/2006/main" xmlns:r="http://schemas.openxmlformats.org/officeDocument/2006/relationships" xmlns:p="http://schemas.openxmlformats.org/presentationml/2006/main">
  <p:tag name="VEVOX.QRDOT" val="(16,23)"/>
  <p:tag name="VEVOX.ACCESSIBILITY.DECORATIVE" val="1"/>
</p:tagLst>
</file>

<file path=ppt/tags/tag685.xml><?xml version="1.0" encoding="utf-8"?>
<p:tagLst xmlns:a="http://schemas.openxmlformats.org/drawingml/2006/main" xmlns:r="http://schemas.openxmlformats.org/officeDocument/2006/relationships" xmlns:p="http://schemas.openxmlformats.org/presentationml/2006/main">
  <p:tag name="VEVOX.QRDOT" val="(17,23)"/>
  <p:tag name="VEVOX.ACCESSIBILITY.DECORATIVE" val="1"/>
</p:tagLst>
</file>

<file path=ppt/tags/tag686.xml><?xml version="1.0" encoding="utf-8"?>
<p:tagLst xmlns:a="http://schemas.openxmlformats.org/drawingml/2006/main" xmlns:r="http://schemas.openxmlformats.org/officeDocument/2006/relationships" xmlns:p="http://schemas.openxmlformats.org/presentationml/2006/main">
  <p:tag name="VEVOX.QRDOT" val="(18,23)"/>
  <p:tag name="VEVOX.ACCESSIBILITY.DECORATIVE" val="1"/>
</p:tagLst>
</file>

<file path=ppt/tags/tag687.xml><?xml version="1.0" encoding="utf-8"?>
<p:tagLst xmlns:a="http://schemas.openxmlformats.org/drawingml/2006/main" xmlns:r="http://schemas.openxmlformats.org/officeDocument/2006/relationships" xmlns:p="http://schemas.openxmlformats.org/presentationml/2006/main">
  <p:tag name="VEVOX.QRDOT" val="(19,23)"/>
  <p:tag name="VEVOX.ACCESSIBILITY.DECORATIVE" val="1"/>
</p:tagLst>
</file>

<file path=ppt/tags/tag688.xml><?xml version="1.0" encoding="utf-8"?>
<p:tagLst xmlns:a="http://schemas.openxmlformats.org/drawingml/2006/main" xmlns:r="http://schemas.openxmlformats.org/officeDocument/2006/relationships" xmlns:p="http://schemas.openxmlformats.org/presentationml/2006/main">
  <p:tag name="VEVOX.QRDOT" val="(20,23)"/>
  <p:tag name="VEVOX.ACCESSIBILITY.DECORATIVE" val="1"/>
</p:tagLst>
</file>

<file path=ppt/tags/tag689.xml><?xml version="1.0" encoding="utf-8"?>
<p:tagLst xmlns:a="http://schemas.openxmlformats.org/drawingml/2006/main" xmlns:r="http://schemas.openxmlformats.org/officeDocument/2006/relationships" xmlns:p="http://schemas.openxmlformats.org/presentationml/2006/main">
  <p:tag name="VEVOX.QRDOT" val="(21,23)"/>
  <p:tag name="VEVOX.ACCESSIBILITY.DECORATIVE" val="1"/>
</p:tagLst>
</file>

<file path=ppt/tags/tag690.xml><?xml version="1.0" encoding="utf-8"?>
<p:tagLst xmlns:a="http://schemas.openxmlformats.org/drawingml/2006/main" xmlns:r="http://schemas.openxmlformats.org/officeDocument/2006/relationships" xmlns:p="http://schemas.openxmlformats.org/presentationml/2006/main">
  <p:tag name="VEVOX.QRDOT" val="(22,23)"/>
  <p:tag name="VEVOX.ACCESSIBILITY.DECORATIVE" val="1"/>
</p:tagLst>
</file>

<file path=ppt/tags/tag691.xml><?xml version="1.0" encoding="utf-8"?>
<p:tagLst xmlns:a="http://schemas.openxmlformats.org/drawingml/2006/main" xmlns:r="http://schemas.openxmlformats.org/officeDocument/2006/relationships" xmlns:p="http://schemas.openxmlformats.org/presentationml/2006/main">
  <p:tag name="VEVOX.QRDOT" val="(23,23)"/>
  <p:tag name="VEVOX.ACCESSIBILITY.DECORATIVE" val="1"/>
</p:tagLst>
</file>

<file path=ppt/tags/tag692.xml><?xml version="1.0" encoding="utf-8"?>
<p:tagLst xmlns:a="http://schemas.openxmlformats.org/drawingml/2006/main" xmlns:r="http://schemas.openxmlformats.org/officeDocument/2006/relationships" xmlns:p="http://schemas.openxmlformats.org/presentationml/2006/main">
  <p:tag name="VEVOX.QRDOT" val="(24,23)"/>
  <p:tag name="VEVOX.ACCESSIBILITY.DECORATIVE" val="1"/>
</p:tagLst>
</file>

<file path=ppt/tags/tag693.xml><?xml version="1.0" encoding="utf-8"?>
<p:tagLst xmlns:a="http://schemas.openxmlformats.org/drawingml/2006/main" xmlns:r="http://schemas.openxmlformats.org/officeDocument/2006/relationships" xmlns:p="http://schemas.openxmlformats.org/presentationml/2006/main">
  <p:tag name="VEVOX.QRDOT" val="(25,23)"/>
  <p:tag name="VEVOX.ACCESSIBILITY.DECORATIVE" val="1"/>
</p:tagLst>
</file>

<file path=ppt/tags/tag694.xml><?xml version="1.0" encoding="utf-8"?>
<p:tagLst xmlns:a="http://schemas.openxmlformats.org/drawingml/2006/main" xmlns:r="http://schemas.openxmlformats.org/officeDocument/2006/relationships" xmlns:p="http://schemas.openxmlformats.org/presentationml/2006/main">
  <p:tag name="VEVOX.QRDOT" val="(26,23)"/>
  <p:tag name="VEVOX.ACCESSIBILITY.DECORATIVE" val="1"/>
</p:tagLst>
</file>

<file path=ppt/tags/tag695.xml><?xml version="1.0" encoding="utf-8"?>
<p:tagLst xmlns:a="http://schemas.openxmlformats.org/drawingml/2006/main" xmlns:r="http://schemas.openxmlformats.org/officeDocument/2006/relationships" xmlns:p="http://schemas.openxmlformats.org/presentationml/2006/main">
  <p:tag name="VEVOX.QRDOT" val="(27,23)"/>
  <p:tag name="VEVOX.ACCESSIBILITY.DECORATIVE" val="1"/>
</p:tagLst>
</file>

<file path=ppt/tags/tag696.xml><?xml version="1.0" encoding="utf-8"?>
<p:tagLst xmlns:a="http://schemas.openxmlformats.org/drawingml/2006/main" xmlns:r="http://schemas.openxmlformats.org/officeDocument/2006/relationships" xmlns:p="http://schemas.openxmlformats.org/presentationml/2006/main">
  <p:tag name="VEVOX.QRDOT" val="(28,23)"/>
  <p:tag name="VEVOX.ACCESSIBILITY.DECORATIVE" val="1"/>
</p:tagLst>
</file>

<file path=ppt/tags/tag697.xml><?xml version="1.0" encoding="utf-8"?>
<p:tagLst xmlns:a="http://schemas.openxmlformats.org/drawingml/2006/main" xmlns:r="http://schemas.openxmlformats.org/officeDocument/2006/relationships" xmlns:p="http://schemas.openxmlformats.org/presentationml/2006/main">
  <p:tag name="VEVOX.QRDOT" val="(29,23)"/>
  <p:tag name="VEVOX.ACCESSIBILITY.DECORATIVE" val="1"/>
</p:tagLst>
</file>

<file path=ppt/tags/tag698.xml><?xml version="1.0" encoding="utf-8"?>
<p:tagLst xmlns:a="http://schemas.openxmlformats.org/drawingml/2006/main" xmlns:r="http://schemas.openxmlformats.org/officeDocument/2006/relationships" xmlns:p="http://schemas.openxmlformats.org/presentationml/2006/main">
  <p:tag name="VEVOX.QRDOT" val="(0,24)"/>
  <p:tag name="VEVOX.ACCESSIBILITY.DECORATIVE" val="1"/>
</p:tagLst>
</file>

<file path=ppt/tags/tag699.xml><?xml version="1.0" encoding="utf-8"?>
<p:tagLst xmlns:a="http://schemas.openxmlformats.org/drawingml/2006/main" xmlns:r="http://schemas.openxmlformats.org/officeDocument/2006/relationships" xmlns:p="http://schemas.openxmlformats.org/presentationml/2006/main">
  <p:tag name="VEVOX.QRDOT" val="(1,24)"/>
  <p:tag name="VEVOX.ACCESSIBILITY.DECORATIVE" val="1"/>
</p:tagLst>
</file>

<file path=ppt/tags/tag700.xml><?xml version="1.0" encoding="utf-8"?>
<p:tagLst xmlns:a="http://schemas.openxmlformats.org/drawingml/2006/main" xmlns:r="http://schemas.openxmlformats.org/officeDocument/2006/relationships" xmlns:p="http://schemas.openxmlformats.org/presentationml/2006/main">
  <p:tag name="VEVOX.QRDOT" val="(2,24)"/>
  <p:tag name="VEVOX.ACCESSIBILITY.DECORATIVE" val="1"/>
</p:tagLst>
</file>

<file path=ppt/tags/tag701.xml><?xml version="1.0" encoding="utf-8"?>
<p:tagLst xmlns:a="http://schemas.openxmlformats.org/drawingml/2006/main" xmlns:r="http://schemas.openxmlformats.org/officeDocument/2006/relationships" xmlns:p="http://schemas.openxmlformats.org/presentationml/2006/main">
  <p:tag name="VEVOX.QRDOT" val="(3,24)"/>
  <p:tag name="VEVOX.ACCESSIBILITY.DECORATIVE" val="1"/>
</p:tagLst>
</file>

<file path=ppt/tags/tag702.xml><?xml version="1.0" encoding="utf-8"?>
<p:tagLst xmlns:a="http://schemas.openxmlformats.org/drawingml/2006/main" xmlns:r="http://schemas.openxmlformats.org/officeDocument/2006/relationships" xmlns:p="http://schemas.openxmlformats.org/presentationml/2006/main">
  <p:tag name="VEVOX.QRDOT" val="(4,24)"/>
  <p:tag name="VEVOX.ACCESSIBILITY.DECORATIVE" val="1"/>
</p:tagLst>
</file>

<file path=ppt/tags/tag703.xml><?xml version="1.0" encoding="utf-8"?>
<p:tagLst xmlns:a="http://schemas.openxmlformats.org/drawingml/2006/main" xmlns:r="http://schemas.openxmlformats.org/officeDocument/2006/relationships" xmlns:p="http://schemas.openxmlformats.org/presentationml/2006/main">
  <p:tag name="VEVOX.QRDOT" val="(5,24)"/>
  <p:tag name="VEVOX.ACCESSIBILITY.DECORATIVE" val="1"/>
</p:tagLst>
</file>

<file path=ppt/tags/tag704.xml><?xml version="1.0" encoding="utf-8"?>
<p:tagLst xmlns:a="http://schemas.openxmlformats.org/drawingml/2006/main" xmlns:r="http://schemas.openxmlformats.org/officeDocument/2006/relationships" xmlns:p="http://schemas.openxmlformats.org/presentationml/2006/main">
  <p:tag name="VEVOX.QRDOT" val="(6,24)"/>
  <p:tag name="VEVOX.ACCESSIBILITY.DECORATIVE" val="1"/>
</p:tagLst>
</file>

<file path=ppt/tags/tag705.xml><?xml version="1.0" encoding="utf-8"?>
<p:tagLst xmlns:a="http://schemas.openxmlformats.org/drawingml/2006/main" xmlns:r="http://schemas.openxmlformats.org/officeDocument/2006/relationships" xmlns:p="http://schemas.openxmlformats.org/presentationml/2006/main">
  <p:tag name="VEVOX.QRDOT" val="(7,24)"/>
  <p:tag name="VEVOX.ACCESSIBILITY.DECORATIVE" val="1"/>
</p:tagLst>
</file>

<file path=ppt/tags/tag706.xml><?xml version="1.0" encoding="utf-8"?>
<p:tagLst xmlns:a="http://schemas.openxmlformats.org/drawingml/2006/main" xmlns:r="http://schemas.openxmlformats.org/officeDocument/2006/relationships" xmlns:p="http://schemas.openxmlformats.org/presentationml/2006/main">
  <p:tag name="VEVOX.QRDOT" val="(8,24)"/>
  <p:tag name="VEVOX.ACCESSIBILITY.DECORATIVE" val="1"/>
</p:tagLst>
</file>

<file path=ppt/tags/tag707.xml><?xml version="1.0" encoding="utf-8"?>
<p:tagLst xmlns:a="http://schemas.openxmlformats.org/drawingml/2006/main" xmlns:r="http://schemas.openxmlformats.org/officeDocument/2006/relationships" xmlns:p="http://schemas.openxmlformats.org/presentationml/2006/main">
  <p:tag name="VEVOX.QRDOT" val="(9,24)"/>
  <p:tag name="VEVOX.ACCESSIBILITY.DECORATIVE" val="1"/>
</p:tagLst>
</file>

<file path=ppt/tags/tag708.xml><?xml version="1.0" encoding="utf-8"?>
<p:tagLst xmlns:a="http://schemas.openxmlformats.org/drawingml/2006/main" xmlns:r="http://schemas.openxmlformats.org/officeDocument/2006/relationships" xmlns:p="http://schemas.openxmlformats.org/presentationml/2006/main">
  <p:tag name="VEVOX.QRDOT" val="(10,24)"/>
  <p:tag name="VEVOX.ACCESSIBILITY.DECORATIVE" val="1"/>
</p:tagLst>
</file>

<file path=ppt/tags/tag709.xml><?xml version="1.0" encoding="utf-8"?>
<p:tagLst xmlns:a="http://schemas.openxmlformats.org/drawingml/2006/main" xmlns:r="http://schemas.openxmlformats.org/officeDocument/2006/relationships" xmlns:p="http://schemas.openxmlformats.org/presentationml/2006/main">
  <p:tag name="VEVOX.QRDOT" val="(11,24)"/>
  <p:tag name="VEVOX.ACCESSIBILITY.DECORATIVE" val="1"/>
</p:tagLst>
</file>

<file path=ppt/tags/tag710.xml><?xml version="1.0" encoding="utf-8"?>
<p:tagLst xmlns:a="http://schemas.openxmlformats.org/drawingml/2006/main" xmlns:r="http://schemas.openxmlformats.org/officeDocument/2006/relationships" xmlns:p="http://schemas.openxmlformats.org/presentationml/2006/main">
  <p:tag name="VEVOX.QRDOT" val="(12,24)"/>
  <p:tag name="VEVOX.ACCESSIBILITY.DECORATIVE" val="1"/>
</p:tagLst>
</file>

<file path=ppt/tags/tag711.xml><?xml version="1.0" encoding="utf-8"?>
<p:tagLst xmlns:a="http://schemas.openxmlformats.org/drawingml/2006/main" xmlns:r="http://schemas.openxmlformats.org/officeDocument/2006/relationships" xmlns:p="http://schemas.openxmlformats.org/presentationml/2006/main">
  <p:tag name="VEVOX.QRDOT" val="(13,24)"/>
  <p:tag name="VEVOX.ACCESSIBILITY.DECORATIVE" val="1"/>
</p:tagLst>
</file>

<file path=ppt/tags/tag712.xml><?xml version="1.0" encoding="utf-8"?>
<p:tagLst xmlns:a="http://schemas.openxmlformats.org/drawingml/2006/main" xmlns:r="http://schemas.openxmlformats.org/officeDocument/2006/relationships" xmlns:p="http://schemas.openxmlformats.org/presentationml/2006/main">
  <p:tag name="VEVOX.QRDOT" val="(14,24)"/>
  <p:tag name="VEVOX.ACCESSIBILITY.DECORATIVE" val="1"/>
</p:tagLst>
</file>

<file path=ppt/tags/tag713.xml><?xml version="1.0" encoding="utf-8"?>
<p:tagLst xmlns:a="http://schemas.openxmlformats.org/drawingml/2006/main" xmlns:r="http://schemas.openxmlformats.org/officeDocument/2006/relationships" xmlns:p="http://schemas.openxmlformats.org/presentationml/2006/main">
  <p:tag name="VEVOX.QRDOT" val="(15,24)"/>
  <p:tag name="VEVOX.ACCESSIBILITY.DECORATIVE" val="1"/>
</p:tagLst>
</file>

<file path=ppt/tags/tag714.xml><?xml version="1.0" encoding="utf-8"?>
<p:tagLst xmlns:a="http://schemas.openxmlformats.org/drawingml/2006/main" xmlns:r="http://schemas.openxmlformats.org/officeDocument/2006/relationships" xmlns:p="http://schemas.openxmlformats.org/presentationml/2006/main">
  <p:tag name="VEVOX.QRDOT" val="(16,24)"/>
  <p:tag name="VEVOX.ACCESSIBILITY.DECORATIVE" val="1"/>
</p:tagLst>
</file>

<file path=ppt/tags/tag715.xml><?xml version="1.0" encoding="utf-8"?>
<p:tagLst xmlns:a="http://schemas.openxmlformats.org/drawingml/2006/main" xmlns:r="http://schemas.openxmlformats.org/officeDocument/2006/relationships" xmlns:p="http://schemas.openxmlformats.org/presentationml/2006/main">
  <p:tag name="VEVOX.QRDOT" val="(17,24)"/>
  <p:tag name="VEVOX.ACCESSIBILITY.DECORATIVE" val="1"/>
</p:tagLst>
</file>

<file path=ppt/tags/tag716.xml><?xml version="1.0" encoding="utf-8"?>
<p:tagLst xmlns:a="http://schemas.openxmlformats.org/drawingml/2006/main" xmlns:r="http://schemas.openxmlformats.org/officeDocument/2006/relationships" xmlns:p="http://schemas.openxmlformats.org/presentationml/2006/main">
  <p:tag name="VEVOX.QRDOT" val="(18,24)"/>
  <p:tag name="VEVOX.ACCESSIBILITY.DECORATIVE" val="1"/>
</p:tagLst>
</file>

<file path=ppt/tags/tag717.xml><?xml version="1.0" encoding="utf-8"?>
<p:tagLst xmlns:a="http://schemas.openxmlformats.org/drawingml/2006/main" xmlns:r="http://schemas.openxmlformats.org/officeDocument/2006/relationships" xmlns:p="http://schemas.openxmlformats.org/presentationml/2006/main">
  <p:tag name="VEVOX.QRDOT" val="(19,24)"/>
  <p:tag name="VEVOX.ACCESSIBILITY.DECORATIVE" val="1"/>
</p:tagLst>
</file>

<file path=ppt/tags/tag718.xml><?xml version="1.0" encoding="utf-8"?>
<p:tagLst xmlns:a="http://schemas.openxmlformats.org/drawingml/2006/main" xmlns:r="http://schemas.openxmlformats.org/officeDocument/2006/relationships" xmlns:p="http://schemas.openxmlformats.org/presentationml/2006/main">
  <p:tag name="VEVOX.QRDOT" val="(20,24)"/>
  <p:tag name="VEVOX.ACCESSIBILITY.DECORATIVE" val="1"/>
</p:tagLst>
</file>

<file path=ppt/tags/tag719.xml><?xml version="1.0" encoding="utf-8"?>
<p:tagLst xmlns:a="http://schemas.openxmlformats.org/drawingml/2006/main" xmlns:r="http://schemas.openxmlformats.org/officeDocument/2006/relationships" xmlns:p="http://schemas.openxmlformats.org/presentationml/2006/main">
  <p:tag name="VEVOX.QRDOT" val="(21,24)"/>
  <p:tag name="VEVOX.ACCESSIBILITY.DECORATIVE" val="1"/>
</p:tagLst>
</file>

<file path=ppt/tags/tag720.xml><?xml version="1.0" encoding="utf-8"?>
<p:tagLst xmlns:a="http://schemas.openxmlformats.org/drawingml/2006/main" xmlns:r="http://schemas.openxmlformats.org/officeDocument/2006/relationships" xmlns:p="http://schemas.openxmlformats.org/presentationml/2006/main">
  <p:tag name="VEVOX.QRDOT" val="(22,24)"/>
  <p:tag name="VEVOX.ACCESSIBILITY.DECORATIVE" val="1"/>
</p:tagLst>
</file>

<file path=ppt/tags/tag721.xml><?xml version="1.0" encoding="utf-8"?>
<p:tagLst xmlns:a="http://schemas.openxmlformats.org/drawingml/2006/main" xmlns:r="http://schemas.openxmlformats.org/officeDocument/2006/relationships" xmlns:p="http://schemas.openxmlformats.org/presentationml/2006/main">
  <p:tag name="VEVOX.QRDOT" val="(23,24)"/>
  <p:tag name="VEVOX.ACCESSIBILITY.DECORATIVE" val="1"/>
</p:tagLst>
</file>

<file path=ppt/tags/tag722.xml><?xml version="1.0" encoding="utf-8"?>
<p:tagLst xmlns:a="http://schemas.openxmlformats.org/drawingml/2006/main" xmlns:r="http://schemas.openxmlformats.org/officeDocument/2006/relationships" xmlns:p="http://schemas.openxmlformats.org/presentationml/2006/main">
  <p:tag name="VEVOX.QRDOT" val="(24,24)"/>
  <p:tag name="VEVOX.ACCESSIBILITY.DECORATIVE" val="1"/>
</p:tagLst>
</file>

<file path=ppt/tags/tag723.xml><?xml version="1.0" encoding="utf-8"?>
<p:tagLst xmlns:a="http://schemas.openxmlformats.org/drawingml/2006/main" xmlns:r="http://schemas.openxmlformats.org/officeDocument/2006/relationships" xmlns:p="http://schemas.openxmlformats.org/presentationml/2006/main">
  <p:tag name="VEVOX.QRDOT" val="(25,24)"/>
  <p:tag name="VEVOX.ACCESSIBILITY.DECORATIVE" val="1"/>
</p:tagLst>
</file>

<file path=ppt/tags/tag724.xml><?xml version="1.0" encoding="utf-8"?>
<p:tagLst xmlns:a="http://schemas.openxmlformats.org/drawingml/2006/main" xmlns:r="http://schemas.openxmlformats.org/officeDocument/2006/relationships" xmlns:p="http://schemas.openxmlformats.org/presentationml/2006/main">
  <p:tag name="VEVOX.QRDOT" val="(26,24)"/>
  <p:tag name="VEVOX.ACCESSIBILITY.DECORATIVE" val="1"/>
</p:tagLst>
</file>

<file path=ppt/tags/tag725.xml><?xml version="1.0" encoding="utf-8"?>
<p:tagLst xmlns:a="http://schemas.openxmlformats.org/drawingml/2006/main" xmlns:r="http://schemas.openxmlformats.org/officeDocument/2006/relationships" xmlns:p="http://schemas.openxmlformats.org/presentationml/2006/main">
  <p:tag name="VEVOX.QRDOT" val="(27,24)"/>
  <p:tag name="VEVOX.ACCESSIBILITY.DECORATIVE" val="1"/>
</p:tagLst>
</file>

<file path=ppt/tags/tag726.xml><?xml version="1.0" encoding="utf-8"?>
<p:tagLst xmlns:a="http://schemas.openxmlformats.org/drawingml/2006/main" xmlns:r="http://schemas.openxmlformats.org/officeDocument/2006/relationships" xmlns:p="http://schemas.openxmlformats.org/presentationml/2006/main">
  <p:tag name="VEVOX.QRDOT" val="(0,25)"/>
  <p:tag name="VEVOX.ACCESSIBILITY.DECORATIVE" val="1"/>
</p:tagLst>
</file>

<file path=ppt/tags/tag727.xml><?xml version="1.0" encoding="utf-8"?>
<p:tagLst xmlns:a="http://schemas.openxmlformats.org/drawingml/2006/main" xmlns:r="http://schemas.openxmlformats.org/officeDocument/2006/relationships" xmlns:p="http://schemas.openxmlformats.org/presentationml/2006/main">
  <p:tag name="VEVOX.QRDOT" val="(1,25)"/>
  <p:tag name="VEVOX.ACCESSIBILITY.DECORATIVE" val="1"/>
</p:tagLst>
</file>

<file path=ppt/tags/tag728.xml><?xml version="1.0" encoding="utf-8"?>
<p:tagLst xmlns:a="http://schemas.openxmlformats.org/drawingml/2006/main" xmlns:r="http://schemas.openxmlformats.org/officeDocument/2006/relationships" xmlns:p="http://schemas.openxmlformats.org/presentationml/2006/main">
  <p:tag name="VEVOX.QRDOT" val="(2,25)"/>
  <p:tag name="VEVOX.ACCESSIBILITY.DECORATIVE" val="1"/>
</p:tagLst>
</file>

<file path=ppt/tags/tag729.xml><?xml version="1.0" encoding="utf-8"?>
<p:tagLst xmlns:a="http://schemas.openxmlformats.org/drawingml/2006/main" xmlns:r="http://schemas.openxmlformats.org/officeDocument/2006/relationships" xmlns:p="http://schemas.openxmlformats.org/presentationml/2006/main">
  <p:tag name="VEVOX.QRDOT" val="(3,25)"/>
  <p:tag name="VEVOX.ACCESSIBILITY.DECORATIVE" val="1"/>
</p:tagLst>
</file>

<file path=ppt/tags/tag730.xml><?xml version="1.0" encoding="utf-8"?>
<p:tagLst xmlns:a="http://schemas.openxmlformats.org/drawingml/2006/main" xmlns:r="http://schemas.openxmlformats.org/officeDocument/2006/relationships" xmlns:p="http://schemas.openxmlformats.org/presentationml/2006/main">
  <p:tag name="VEVOX.QRDOT" val="(4,25)"/>
  <p:tag name="VEVOX.ACCESSIBILITY.DECORATIVE" val="1"/>
</p:tagLst>
</file>

<file path=ppt/tags/tag731.xml><?xml version="1.0" encoding="utf-8"?>
<p:tagLst xmlns:a="http://schemas.openxmlformats.org/drawingml/2006/main" xmlns:r="http://schemas.openxmlformats.org/officeDocument/2006/relationships" xmlns:p="http://schemas.openxmlformats.org/presentationml/2006/main">
  <p:tag name="VEVOX.QRDOT" val="(5,25)"/>
  <p:tag name="VEVOX.ACCESSIBILITY.DECORATIVE" val="1"/>
</p:tagLst>
</file>

<file path=ppt/tags/tag732.xml><?xml version="1.0" encoding="utf-8"?>
<p:tagLst xmlns:a="http://schemas.openxmlformats.org/drawingml/2006/main" xmlns:r="http://schemas.openxmlformats.org/officeDocument/2006/relationships" xmlns:p="http://schemas.openxmlformats.org/presentationml/2006/main">
  <p:tag name="VEVOX.QRDOT" val="(6,25)"/>
  <p:tag name="VEVOX.ACCESSIBILITY.DECORATIVE" val="1"/>
</p:tagLst>
</file>

<file path=ppt/tags/tag733.xml><?xml version="1.0" encoding="utf-8"?>
<p:tagLst xmlns:a="http://schemas.openxmlformats.org/drawingml/2006/main" xmlns:r="http://schemas.openxmlformats.org/officeDocument/2006/relationships" xmlns:p="http://schemas.openxmlformats.org/presentationml/2006/main">
  <p:tag name="VEVOX.QRDOT" val="(7,25)"/>
  <p:tag name="VEVOX.ACCESSIBILITY.DECORATIVE" val="1"/>
</p:tagLst>
</file>

<file path=ppt/tags/tag734.xml><?xml version="1.0" encoding="utf-8"?>
<p:tagLst xmlns:a="http://schemas.openxmlformats.org/drawingml/2006/main" xmlns:r="http://schemas.openxmlformats.org/officeDocument/2006/relationships" xmlns:p="http://schemas.openxmlformats.org/presentationml/2006/main">
  <p:tag name="VEVOX.QRDOT" val="(8,25)"/>
  <p:tag name="VEVOX.ACCESSIBILITY.DECORATIVE" val="1"/>
</p:tagLst>
</file>

<file path=ppt/tags/tag735.xml><?xml version="1.0" encoding="utf-8"?>
<p:tagLst xmlns:a="http://schemas.openxmlformats.org/drawingml/2006/main" xmlns:r="http://schemas.openxmlformats.org/officeDocument/2006/relationships" xmlns:p="http://schemas.openxmlformats.org/presentationml/2006/main">
  <p:tag name="VEVOX.QRDOT" val="(9,25)"/>
  <p:tag name="VEVOX.ACCESSIBILITY.DECORATIVE" val="1"/>
</p:tagLst>
</file>

<file path=ppt/tags/tag736.xml><?xml version="1.0" encoding="utf-8"?>
<p:tagLst xmlns:a="http://schemas.openxmlformats.org/drawingml/2006/main" xmlns:r="http://schemas.openxmlformats.org/officeDocument/2006/relationships" xmlns:p="http://schemas.openxmlformats.org/presentationml/2006/main">
  <p:tag name="VEVOX.QRDOT" val="(10,25)"/>
  <p:tag name="VEVOX.ACCESSIBILITY.DECORATIVE" val="1"/>
</p:tagLst>
</file>

<file path=ppt/tags/tag737.xml><?xml version="1.0" encoding="utf-8"?>
<p:tagLst xmlns:a="http://schemas.openxmlformats.org/drawingml/2006/main" xmlns:r="http://schemas.openxmlformats.org/officeDocument/2006/relationships" xmlns:p="http://schemas.openxmlformats.org/presentationml/2006/main">
  <p:tag name="VEVOX.QRDOT" val="(11,25)"/>
  <p:tag name="VEVOX.ACCESSIBILITY.DECORATIVE" val="1"/>
</p:tagLst>
</file>

<file path=ppt/tags/tag738.xml><?xml version="1.0" encoding="utf-8"?>
<p:tagLst xmlns:a="http://schemas.openxmlformats.org/drawingml/2006/main" xmlns:r="http://schemas.openxmlformats.org/officeDocument/2006/relationships" xmlns:p="http://schemas.openxmlformats.org/presentationml/2006/main">
  <p:tag name="VEVOX.QRDOT" val="(12,25)"/>
  <p:tag name="VEVOX.ACCESSIBILITY.DECORATIVE" val="1"/>
</p:tagLst>
</file>

<file path=ppt/tags/tag739.xml><?xml version="1.0" encoding="utf-8"?>
<p:tagLst xmlns:a="http://schemas.openxmlformats.org/drawingml/2006/main" xmlns:r="http://schemas.openxmlformats.org/officeDocument/2006/relationships" xmlns:p="http://schemas.openxmlformats.org/presentationml/2006/main">
  <p:tag name="VEVOX.QRDOT" val="(13,25)"/>
  <p:tag name="VEVOX.ACCESSIBILITY.DECORATIVE" val="1"/>
</p:tagLst>
</file>

<file path=ppt/tags/tag740.xml><?xml version="1.0" encoding="utf-8"?>
<p:tagLst xmlns:a="http://schemas.openxmlformats.org/drawingml/2006/main" xmlns:r="http://schemas.openxmlformats.org/officeDocument/2006/relationships" xmlns:p="http://schemas.openxmlformats.org/presentationml/2006/main">
  <p:tag name="VEVOX.QRDOT" val="(14,25)"/>
  <p:tag name="VEVOX.ACCESSIBILITY.DECORATIVE" val="1"/>
</p:tagLst>
</file>

<file path=ppt/tags/tag741.xml><?xml version="1.0" encoding="utf-8"?>
<p:tagLst xmlns:a="http://schemas.openxmlformats.org/drawingml/2006/main" xmlns:r="http://schemas.openxmlformats.org/officeDocument/2006/relationships" xmlns:p="http://schemas.openxmlformats.org/presentationml/2006/main">
  <p:tag name="VEVOX.QRDOT" val="(15,25)"/>
  <p:tag name="VEVOX.ACCESSIBILITY.DECORATIVE" val="1"/>
</p:tagLst>
</file>

<file path=ppt/tags/tag742.xml><?xml version="1.0" encoding="utf-8"?>
<p:tagLst xmlns:a="http://schemas.openxmlformats.org/drawingml/2006/main" xmlns:r="http://schemas.openxmlformats.org/officeDocument/2006/relationships" xmlns:p="http://schemas.openxmlformats.org/presentationml/2006/main">
  <p:tag name="VEVOX.QRDOT" val="(16,25)"/>
  <p:tag name="VEVOX.ACCESSIBILITY.DECORATIVE" val="1"/>
</p:tagLst>
</file>

<file path=ppt/tags/tag743.xml><?xml version="1.0" encoding="utf-8"?>
<p:tagLst xmlns:a="http://schemas.openxmlformats.org/drawingml/2006/main" xmlns:r="http://schemas.openxmlformats.org/officeDocument/2006/relationships" xmlns:p="http://schemas.openxmlformats.org/presentationml/2006/main">
  <p:tag name="VEVOX.QRDOT" val="(17,25)"/>
  <p:tag name="VEVOX.ACCESSIBILITY.DECORATIVE" val="1"/>
</p:tagLst>
</file>

<file path=ppt/tags/tag744.xml><?xml version="1.0" encoding="utf-8"?>
<p:tagLst xmlns:a="http://schemas.openxmlformats.org/drawingml/2006/main" xmlns:r="http://schemas.openxmlformats.org/officeDocument/2006/relationships" xmlns:p="http://schemas.openxmlformats.org/presentationml/2006/main">
  <p:tag name="VEVOX.QRDOT" val="(18,25)"/>
  <p:tag name="VEVOX.ACCESSIBILITY.DECORATIVE" val="1"/>
</p:tagLst>
</file>

<file path=ppt/tags/tag745.xml><?xml version="1.0" encoding="utf-8"?>
<p:tagLst xmlns:a="http://schemas.openxmlformats.org/drawingml/2006/main" xmlns:r="http://schemas.openxmlformats.org/officeDocument/2006/relationships" xmlns:p="http://schemas.openxmlformats.org/presentationml/2006/main">
  <p:tag name="VEVOX.QRDOT" val="(19,25)"/>
  <p:tag name="VEVOX.ACCESSIBILITY.DECORATIVE" val="1"/>
</p:tagLst>
</file>

<file path=ppt/tags/tag746.xml><?xml version="1.0" encoding="utf-8"?>
<p:tagLst xmlns:a="http://schemas.openxmlformats.org/drawingml/2006/main" xmlns:r="http://schemas.openxmlformats.org/officeDocument/2006/relationships" xmlns:p="http://schemas.openxmlformats.org/presentationml/2006/main">
  <p:tag name="VEVOX.QRDOT" val="(20,25)"/>
  <p:tag name="VEVOX.ACCESSIBILITY.DECORATIVE" val="1"/>
</p:tagLst>
</file>

<file path=ppt/tags/tag747.xml><?xml version="1.0" encoding="utf-8"?>
<p:tagLst xmlns:a="http://schemas.openxmlformats.org/drawingml/2006/main" xmlns:r="http://schemas.openxmlformats.org/officeDocument/2006/relationships" xmlns:p="http://schemas.openxmlformats.org/presentationml/2006/main">
  <p:tag name="VEVOX.QRDOT" val="(21,25)"/>
  <p:tag name="VEVOX.ACCESSIBILITY.DECORATIVE" val="1"/>
</p:tagLst>
</file>

<file path=ppt/tags/tag748.xml><?xml version="1.0" encoding="utf-8"?>
<p:tagLst xmlns:a="http://schemas.openxmlformats.org/drawingml/2006/main" xmlns:r="http://schemas.openxmlformats.org/officeDocument/2006/relationships" xmlns:p="http://schemas.openxmlformats.org/presentationml/2006/main">
  <p:tag name="VEVOX.QRDOT" val="(22,25)"/>
  <p:tag name="VEVOX.ACCESSIBILITY.DECORATIVE" val="1"/>
</p:tagLst>
</file>

<file path=ppt/tags/tag749.xml><?xml version="1.0" encoding="utf-8"?>
<p:tagLst xmlns:a="http://schemas.openxmlformats.org/drawingml/2006/main" xmlns:r="http://schemas.openxmlformats.org/officeDocument/2006/relationships" xmlns:p="http://schemas.openxmlformats.org/presentationml/2006/main">
  <p:tag name="VEVOX.QRDOT" val="(23,25)"/>
  <p:tag name="VEVOX.ACCESSIBILITY.DECORATIVE" val="1"/>
</p:tagLst>
</file>

<file path=ppt/tags/tag750.xml><?xml version="1.0" encoding="utf-8"?>
<p:tagLst xmlns:a="http://schemas.openxmlformats.org/drawingml/2006/main" xmlns:r="http://schemas.openxmlformats.org/officeDocument/2006/relationships" xmlns:p="http://schemas.openxmlformats.org/presentationml/2006/main">
  <p:tag name="VEVOX.QRDOT" val="(24,25)"/>
  <p:tag name="VEVOX.ACCESSIBILITY.DECORATIVE" val="1"/>
</p:tagLst>
</file>

<file path=ppt/tags/tag751.xml><?xml version="1.0" encoding="utf-8"?>
<p:tagLst xmlns:a="http://schemas.openxmlformats.org/drawingml/2006/main" xmlns:r="http://schemas.openxmlformats.org/officeDocument/2006/relationships" xmlns:p="http://schemas.openxmlformats.org/presentationml/2006/main">
  <p:tag name="VEVOX.QRDOT" val="(25,25)"/>
  <p:tag name="VEVOX.ACCESSIBILITY.DECORATIVE" val="1"/>
</p:tagLst>
</file>

<file path=ppt/tags/tag752.xml><?xml version="1.0" encoding="utf-8"?>
<p:tagLst xmlns:a="http://schemas.openxmlformats.org/drawingml/2006/main" xmlns:r="http://schemas.openxmlformats.org/officeDocument/2006/relationships" xmlns:p="http://schemas.openxmlformats.org/presentationml/2006/main">
  <p:tag name="VEVOX.QRDOT" val="(26,25)"/>
  <p:tag name="VEVOX.ACCESSIBILITY.DECORATIVE" val="1"/>
</p:tagLst>
</file>

<file path=ppt/tags/tag753.xml><?xml version="1.0" encoding="utf-8"?>
<p:tagLst xmlns:a="http://schemas.openxmlformats.org/drawingml/2006/main" xmlns:r="http://schemas.openxmlformats.org/officeDocument/2006/relationships" xmlns:p="http://schemas.openxmlformats.org/presentationml/2006/main">
  <p:tag name="VEVOX.QRDOT" val="(27,25)"/>
  <p:tag name="VEVOX.ACCESSIBILITY.DECORATIVE" val="1"/>
</p:tagLst>
</file>

<file path=ppt/tags/tag754.xml><?xml version="1.0" encoding="utf-8"?>
<p:tagLst xmlns:a="http://schemas.openxmlformats.org/drawingml/2006/main" xmlns:r="http://schemas.openxmlformats.org/officeDocument/2006/relationships" xmlns:p="http://schemas.openxmlformats.org/presentationml/2006/main">
  <p:tag name="VEVOX.QRDOT" val="(0,26)"/>
  <p:tag name="VEVOX.ACCESSIBILITY.DECORATIVE" val="1"/>
</p:tagLst>
</file>

<file path=ppt/tags/tag755.xml><?xml version="1.0" encoding="utf-8"?>
<p:tagLst xmlns:a="http://schemas.openxmlformats.org/drawingml/2006/main" xmlns:r="http://schemas.openxmlformats.org/officeDocument/2006/relationships" xmlns:p="http://schemas.openxmlformats.org/presentationml/2006/main">
  <p:tag name="VEVOX.QRDOT" val="(1,26)"/>
  <p:tag name="VEVOX.ACCESSIBILITY.DECORATIVE" val="1"/>
</p:tagLst>
</file>

<file path=ppt/tags/tag756.xml><?xml version="1.0" encoding="utf-8"?>
<p:tagLst xmlns:a="http://schemas.openxmlformats.org/drawingml/2006/main" xmlns:r="http://schemas.openxmlformats.org/officeDocument/2006/relationships" xmlns:p="http://schemas.openxmlformats.org/presentationml/2006/main">
  <p:tag name="VEVOX.QRDOT" val="(2,26)"/>
  <p:tag name="VEVOX.ACCESSIBILITY.DECORATIVE" val="1"/>
</p:tagLst>
</file>

<file path=ppt/tags/tag757.xml><?xml version="1.0" encoding="utf-8"?>
<p:tagLst xmlns:a="http://schemas.openxmlformats.org/drawingml/2006/main" xmlns:r="http://schemas.openxmlformats.org/officeDocument/2006/relationships" xmlns:p="http://schemas.openxmlformats.org/presentationml/2006/main">
  <p:tag name="VEVOX.QRDOT" val="(3,26)"/>
  <p:tag name="VEVOX.ACCESSIBILITY.DECORATIVE" val="1"/>
</p:tagLst>
</file>

<file path=ppt/tags/tag758.xml><?xml version="1.0" encoding="utf-8"?>
<p:tagLst xmlns:a="http://schemas.openxmlformats.org/drawingml/2006/main" xmlns:r="http://schemas.openxmlformats.org/officeDocument/2006/relationships" xmlns:p="http://schemas.openxmlformats.org/presentationml/2006/main">
  <p:tag name="VEVOX.QRDOT" val="(4,26)"/>
  <p:tag name="VEVOX.ACCESSIBILITY.DECORATIVE" val="1"/>
</p:tagLst>
</file>

<file path=ppt/tags/tag759.xml><?xml version="1.0" encoding="utf-8"?>
<p:tagLst xmlns:a="http://schemas.openxmlformats.org/drawingml/2006/main" xmlns:r="http://schemas.openxmlformats.org/officeDocument/2006/relationships" xmlns:p="http://schemas.openxmlformats.org/presentationml/2006/main">
  <p:tag name="VEVOX.QRDOT" val="(5,26)"/>
  <p:tag name="VEVOX.ACCESSIBILITY.DECORATIVE" val="1"/>
</p:tagLst>
</file>

<file path=ppt/tags/tag760.xml><?xml version="1.0" encoding="utf-8"?>
<p:tagLst xmlns:a="http://schemas.openxmlformats.org/drawingml/2006/main" xmlns:r="http://schemas.openxmlformats.org/officeDocument/2006/relationships" xmlns:p="http://schemas.openxmlformats.org/presentationml/2006/main">
  <p:tag name="VEVOX.QRDOT" val="(6,26)"/>
  <p:tag name="VEVOX.ACCESSIBILITY.DECORATIVE" val="1"/>
</p:tagLst>
</file>

<file path=ppt/tags/tag761.xml><?xml version="1.0" encoding="utf-8"?>
<p:tagLst xmlns:a="http://schemas.openxmlformats.org/drawingml/2006/main" xmlns:r="http://schemas.openxmlformats.org/officeDocument/2006/relationships" xmlns:p="http://schemas.openxmlformats.org/presentationml/2006/main">
  <p:tag name="VEVOX.QRDOT" val="(7,26)"/>
  <p:tag name="VEVOX.ACCESSIBILITY.DECORATIVE" val="1"/>
</p:tagLst>
</file>

<file path=ppt/tags/tag762.xml><?xml version="1.0" encoding="utf-8"?>
<p:tagLst xmlns:a="http://schemas.openxmlformats.org/drawingml/2006/main" xmlns:r="http://schemas.openxmlformats.org/officeDocument/2006/relationships" xmlns:p="http://schemas.openxmlformats.org/presentationml/2006/main">
  <p:tag name="VEVOX.QRDOT" val="(8,26)"/>
  <p:tag name="VEVOX.ACCESSIBILITY.DECORATIVE" val="1"/>
</p:tagLst>
</file>

<file path=ppt/tags/tag763.xml><?xml version="1.0" encoding="utf-8"?>
<p:tagLst xmlns:a="http://schemas.openxmlformats.org/drawingml/2006/main" xmlns:r="http://schemas.openxmlformats.org/officeDocument/2006/relationships" xmlns:p="http://schemas.openxmlformats.org/presentationml/2006/main">
  <p:tag name="VEVOX.QRDOT" val="(9,26)"/>
  <p:tag name="VEVOX.ACCESSIBILITY.DECORATIVE" val="1"/>
</p:tagLst>
</file>

<file path=ppt/tags/tag764.xml><?xml version="1.0" encoding="utf-8"?>
<p:tagLst xmlns:a="http://schemas.openxmlformats.org/drawingml/2006/main" xmlns:r="http://schemas.openxmlformats.org/officeDocument/2006/relationships" xmlns:p="http://schemas.openxmlformats.org/presentationml/2006/main">
  <p:tag name="VEVOX.QRDOT" val="(10,26)"/>
  <p:tag name="VEVOX.ACCESSIBILITY.DECORATIVE" val="1"/>
</p:tagLst>
</file>

<file path=ppt/tags/tag765.xml><?xml version="1.0" encoding="utf-8"?>
<p:tagLst xmlns:a="http://schemas.openxmlformats.org/drawingml/2006/main" xmlns:r="http://schemas.openxmlformats.org/officeDocument/2006/relationships" xmlns:p="http://schemas.openxmlformats.org/presentationml/2006/main">
  <p:tag name="VEVOX.QRDOT" val="(11,26)"/>
  <p:tag name="VEVOX.ACCESSIBILITY.DECORATIVE" val="1"/>
</p:tagLst>
</file>

<file path=ppt/tags/tag766.xml><?xml version="1.0" encoding="utf-8"?>
<p:tagLst xmlns:a="http://schemas.openxmlformats.org/drawingml/2006/main" xmlns:r="http://schemas.openxmlformats.org/officeDocument/2006/relationships" xmlns:p="http://schemas.openxmlformats.org/presentationml/2006/main">
  <p:tag name="VEVOX.QRDOT" val="(12,26)"/>
  <p:tag name="VEVOX.ACCESSIBILITY.DECORATIVE" val="1"/>
</p:tagLst>
</file>

<file path=ppt/tags/tag767.xml><?xml version="1.0" encoding="utf-8"?>
<p:tagLst xmlns:a="http://schemas.openxmlformats.org/drawingml/2006/main" xmlns:r="http://schemas.openxmlformats.org/officeDocument/2006/relationships" xmlns:p="http://schemas.openxmlformats.org/presentationml/2006/main">
  <p:tag name="VEVOX.QRDOT" val="(13,26)"/>
  <p:tag name="VEVOX.ACCESSIBILITY.DECORATIVE" val="1"/>
</p:tagLst>
</file>

<file path=ppt/tags/tag768.xml><?xml version="1.0" encoding="utf-8"?>
<p:tagLst xmlns:a="http://schemas.openxmlformats.org/drawingml/2006/main" xmlns:r="http://schemas.openxmlformats.org/officeDocument/2006/relationships" xmlns:p="http://schemas.openxmlformats.org/presentationml/2006/main">
  <p:tag name="VEVOX.QRDOT" val="(14,26)"/>
  <p:tag name="VEVOX.ACCESSIBILITY.DECORATIVE" val="1"/>
</p:tagLst>
</file>

<file path=ppt/tags/tag769.xml><?xml version="1.0" encoding="utf-8"?>
<p:tagLst xmlns:a="http://schemas.openxmlformats.org/drawingml/2006/main" xmlns:r="http://schemas.openxmlformats.org/officeDocument/2006/relationships" xmlns:p="http://schemas.openxmlformats.org/presentationml/2006/main">
  <p:tag name="VEVOX.QRDOT" val="(15,26)"/>
  <p:tag name="VEVOX.ACCESSIBILITY.DECORATIVE" val="1"/>
</p:tagLst>
</file>

<file path=ppt/tags/tag770.xml><?xml version="1.0" encoding="utf-8"?>
<p:tagLst xmlns:a="http://schemas.openxmlformats.org/drawingml/2006/main" xmlns:r="http://schemas.openxmlformats.org/officeDocument/2006/relationships" xmlns:p="http://schemas.openxmlformats.org/presentationml/2006/main">
  <p:tag name="VEVOX.QRDOT" val="(16,26)"/>
  <p:tag name="VEVOX.ACCESSIBILITY.DECORATIVE" val="1"/>
</p:tagLst>
</file>

<file path=ppt/tags/tag771.xml><?xml version="1.0" encoding="utf-8"?>
<p:tagLst xmlns:a="http://schemas.openxmlformats.org/drawingml/2006/main" xmlns:r="http://schemas.openxmlformats.org/officeDocument/2006/relationships" xmlns:p="http://schemas.openxmlformats.org/presentationml/2006/main">
  <p:tag name="VEVOX.QRDOT" val="(17,26)"/>
  <p:tag name="VEVOX.ACCESSIBILITY.DECORATIVE" val="1"/>
</p:tagLst>
</file>

<file path=ppt/tags/tag772.xml><?xml version="1.0" encoding="utf-8"?>
<p:tagLst xmlns:a="http://schemas.openxmlformats.org/drawingml/2006/main" xmlns:r="http://schemas.openxmlformats.org/officeDocument/2006/relationships" xmlns:p="http://schemas.openxmlformats.org/presentationml/2006/main">
  <p:tag name="VEVOX.QRDOT" val="(18,26)"/>
  <p:tag name="VEVOX.ACCESSIBILITY.DECORATIVE" val="1"/>
</p:tagLst>
</file>

<file path=ppt/tags/tag773.xml><?xml version="1.0" encoding="utf-8"?>
<p:tagLst xmlns:a="http://schemas.openxmlformats.org/drawingml/2006/main" xmlns:r="http://schemas.openxmlformats.org/officeDocument/2006/relationships" xmlns:p="http://schemas.openxmlformats.org/presentationml/2006/main">
  <p:tag name="VEVOX.QRDOT" val="(19,26)"/>
  <p:tag name="VEVOX.ACCESSIBILITY.DECORATIVE" val="1"/>
</p:tagLst>
</file>

<file path=ppt/tags/tag774.xml><?xml version="1.0" encoding="utf-8"?>
<p:tagLst xmlns:a="http://schemas.openxmlformats.org/drawingml/2006/main" xmlns:r="http://schemas.openxmlformats.org/officeDocument/2006/relationships" xmlns:p="http://schemas.openxmlformats.org/presentationml/2006/main">
  <p:tag name="VEVOX.QRDOT" val="(20,26)"/>
  <p:tag name="VEVOX.ACCESSIBILITY.DECORATIVE" val="1"/>
</p:tagLst>
</file>

<file path=ppt/tags/tag775.xml><?xml version="1.0" encoding="utf-8"?>
<p:tagLst xmlns:a="http://schemas.openxmlformats.org/drawingml/2006/main" xmlns:r="http://schemas.openxmlformats.org/officeDocument/2006/relationships" xmlns:p="http://schemas.openxmlformats.org/presentationml/2006/main">
  <p:tag name="VEVOX.QRDOT" val="(21,26)"/>
  <p:tag name="VEVOX.ACCESSIBILITY.DECORATIVE" val="1"/>
</p:tagLst>
</file>

<file path=ppt/tags/tag776.xml><?xml version="1.0" encoding="utf-8"?>
<p:tagLst xmlns:a="http://schemas.openxmlformats.org/drawingml/2006/main" xmlns:r="http://schemas.openxmlformats.org/officeDocument/2006/relationships" xmlns:p="http://schemas.openxmlformats.org/presentationml/2006/main">
  <p:tag name="VEVOX.QRDOT" val="(22,26)"/>
  <p:tag name="VEVOX.ACCESSIBILITY.DECORATIVE" val="1"/>
</p:tagLst>
</file>

<file path=ppt/tags/tag777.xml><?xml version="1.0" encoding="utf-8"?>
<p:tagLst xmlns:a="http://schemas.openxmlformats.org/drawingml/2006/main" xmlns:r="http://schemas.openxmlformats.org/officeDocument/2006/relationships" xmlns:p="http://schemas.openxmlformats.org/presentationml/2006/main">
  <p:tag name="VEVOX.QRDOT" val="(23,26)"/>
  <p:tag name="VEVOX.ACCESSIBILITY.DECORATIVE" val="1"/>
</p:tagLst>
</file>

<file path=ppt/tags/tag778.xml><?xml version="1.0" encoding="utf-8"?>
<p:tagLst xmlns:a="http://schemas.openxmlformats.org/drawingml/2006/main" xmlns:r="http://schemas.openxmlformats.org/officeDocument/2006/relationships" xmlns:p="http://schemas.openxmlformats.org/presentationml/2006/main">
  <p:tag name="VEVOX.QRDOT" val="(24,26)"/>
  <p:tag name="VEVOX.ACCESSIBILITY.DECORATIVE" val="1"/>
</p:tagLst>
</file>

<file path=ppt/tags/tag779.xml><?xml version="1.0" encoding="utf-8"?>
<p:tagLst xmlns:a="http://schemas.openxmlformats.org/drawingml/2006/main" xmlns:r="http://schemas.openxmlformats.org/officeDocument/2006/relationships" xmlns:p="http://schemas.openxmlformats.org/presentationml/2006/main">
  <p:tag name="VEVOX.QRDOT" val="(25,26)"/>
  <p:tag name="VEVOX.ACCESSIBILITY.DECORATIVE" val="1"/>
</p:tagLst>
</file>

<file path=ppt/tags/tag780.xml><?xml version="1.0" encoding="utf-8"?>
<p:tagLst xmlns:a="http://schemas.openxmlformats.org/drawingml/2006/main" xmlns:r="http://schemas.openxmlformats.org/officeDocument/2006/relationships" xmlns:p="http://schemas.openxmlformats.org/presentationml/2006/main">
  <p:tag name="VEVOX.QRDOT" val="(26,26)"/>
  <p:tag name="VEVOX.ACCESSIBILITY.DECORATIVE" val="1"/>
</p:tagLst>
</file>

<file path=ppt/tags/tag781.xml><?xml version="1.0" encoding="utf-8"?>
<p:tagLst xmlns:a="http://schemas.openxmlformats.org/drawingml/2006/main" xmlns:r="http://schemas.openxmlformats.org/officeDocument/2006/relationships" xmlns:p="http://schemas.openxmlformats.org/presentationml/2006/main">
  <p:tag name="VEVOX.QRDOT" val="(27,26)"/>
  <p:tag name="VEVOX.ACCESSIBILITY.DECORATIVE" val="1"/>
</p:tagLst>
</file>

<file path=ppt/tags/tag782.xml><?xml version="1.0" encoding="utf-8"?>
<p:tagLst xmlns:a="http://schemas.openxmlformats.org/drawingml/2006/main" xmlns:r="http://schemas.openxmlformats.org/officeDocument/2006/relationships" xmlns:p="http://schemas.openxmlformats.org/presentationml/2006/main">
  <p:tag name="VEVOX.QRDOT" val="(28,26)"/>
  <p:tag name="VEVOX.ACCESSIBILITY.DECORATIVE" val="1"/>
</p:tagLst>
</file>

<file path=ppt/tags/tag783.xml><?xml version="1.0" encoding="utf-8"?>
<p:tagLst xmlns:a="http://schemas.openxmlformats.org/drawingml/2006/main" xmlns:r="http://schemas.openxmlformats.org/officeDocument/2006/relationships" xmlns:p="http://schemas.openxmlformats.org/presentationml/2006/main">
  <p:tag name="VEVOX.QRDOT" val="(0,27)"/>
  <p:tag name="VEVOX.ACCESSIBILITY.DECORATIVE" val="1"/>
</p:tagLst>
</file>

<file path=ppt/tags/tag784.xml><?xml version="1.0" encoding="utf-8"?>
<p:tagLst xmlns:a="http://schemas.openxmlformats.org/drawingml/2006/main" xmlns:r="http://schemas.openxmlformats.org/officeDocument/2006/relationships" xmlns:p="http://schemas.openxmlformats.org/presentationml/2006/main">
  <p:tag name="VEVOX.QRDOT" val="(1,27)"/>
  <p:tag name="VEVOX.ACCESSIBILITY.DECORATIVE" val="1"/>
</p:tagLst>
</file>

<file path=ppt/tags/tag785.xml><?xml version="1.0" encoding="utf-8"?>
<p:tagLst xmlns:a="http://schemas.openxmlformats.org/drawingml/2006/main" xmlns:r="http://schemas.openxmlformats.org/officeDocument/2006/relationships" xmlns:p="http://schemas.openxmlformats.org/presentationml/2006/main">
  <p:tag name="VEVOX.QRDOT" val="(2,27)"/>
  <p:tag name="VEVOX.ACCESSIBILITY.DECORATIVE" val="1"/>
</p:tagLst>
</file>

<file path=ppt/tags/tag786.xml><?xml version="1.0" encoding="utf-8"?>
<p:tagLst xmlns:a="http://schemas.openxmlformats.org/drawingml/2006/main" xmlns:r="http://schemas.openxmlformats.org/officeDocument/2006/relationships" xmlns:p="http://schemas.openxmlformats.org/presentationml/2006/main">
  <p:tag name="VEVOX.QRDOT" val="(3,27)"/>
  <p:tag name="VEVOX.ACCESSIBILITY.DECORATIVE" val="1"/>
</p:tagLst>
</file>

<file path=ppt/tags/tag787.xml><?xml version="1.0" encoding="utf-8"?>
<p:tagLst xmlns:a="http://schemas.openxmlformats.org/drawingml/2006/main" xmlns:r="http://schemas.openxmlformats.org/officeDocument/2006/relationships" xmlns:p="http://schemas.openxmlformats.org/presentationml/2006/main">
  <p:tag name="VEVOX.QRDOT" val="(4,27)"/>
  <p:tag name="VEVOX.ACCESSIBILITY.DECORATIVE" val="1"/>
</p:tagLst>
</file>

<file path=ppt/tags/tag788.xml><?xml version="1.0" encoding="utf-8"?>
<p:tagLst xmlns:a="http://schemas.openxmlformats.org/drawingml/2006/main" xmlns:r="http://schemas.openxmlformats.org/officeDocument/2006/relationships" xmlns:p="http://schemas.openxmlformats.org/presentationml/2006/main">
  <p:tag name="VEVOX.QRDOT" val="(5,27)"/>
  <p:tag name="VEVOX.ACCESSIBILITY.DECORATIVE" val="1"/>
</p:tagLst>
</file>

<file path=ppt/tags/tag789.xml><?xml version="1.0" encoding="utf-8"?>
<p:tagLst xmlns:a="http://schemas.openxmlformats.org/drawingml/2006/main" xmlns:r="http://schemas.openxmlformats.org/officeDocument/2006/relationships" xmlns:p="http://schemas.openxmlformats.org/presentationml/2006/main">
  <p:tag name="VEVOX.QRDOT" val="(6,27)"/>
  <p:tag name="VEVOX.ACCESSIBILITY.DECORATIVE" val="1"/>
</p:tagLst>
</file>

<file path=ppt/tags/tag790.xml><?xml version="1.0" encoding="utf-8"?>
<p:tagLst xmlns:a="http://schemas.openxmlformats.org/drawingml/2006/main" xmlns:r="http://schemas.openxmlformats.org/officeDocument/2006/relationships" xmlns:p="http://schemas.openxmlformats.org/presentationml/2006/main">
  <p:tag name="VEVOX.QRDOT" val="(7,27)"/>
  <p:tag name="VEVOX.ACCESSIBILITY.DECORATIVE" val="1"/>
</p:tagLst>
</file>

<file path=ppt/tags/tag791.xml><?xml version="1.0" encoding="utf-8"?>
<p:tagLst xmlns:a="http://schemas.openxmlformats.org/drawingml/2006/main" xmlns:r="http://schemas.openxmlformats.org/officeDocument/2006/relationships" xmlns:p="http://schemas.openxmlformats.org/presentationml/2006/main">
  <p:tag name="VEVOX.QRDOT" val="(8,27)"/>
  <p:tag name="VEVOX.ACCESSIBILITY.DECORATIVE" val="1"/>
</p:tagLst>
</file>

<file path=ppt/tags/tag792.xml><?xml version="1.0" encoding="utf-8"?>
<p:tagLst xmlns:a="http://schemas.openxmlformats.org/drawingml/2006/main" xmlns:r="http://schemas.openxmlformats.org/officeDocument/2006/relationships" xmlns:p="http://schemas.openxmlformats.org/presentationml/2006/main">
  <p:tag name="VEVOX.QRDOT" val="(9,27)"/>
  <p:tag name="VEVOX.ACCESSIBILITY.DECORATIVE" val="1"/>
</p:tagLst>
</file>

<file path=ppt/tags/tag793.xml><?xml version="1.0" encoding="utf-8"?>
<p:tagLst xmlns:a="http://schemas.openxmlformats.org/drawingml/2006/main" xmlns:r="http://schemas.openxmlformats.org/officeDocument/2006/relationships" xmlns:p="http://schemas.openxmlformats.org/presentationml/2006/main">
  <p:tag name="VEVOX.QRDOT" val="(10,27)"/>
  <p:tag name="VEVOX.ACCESSIBILITY.DECORATIVE" val="1"/>
</p:tagLst>
</file>

<file path=ppt/tags/tag794.xml><?xml version="1.0" encoding="utf-8"?>
<p:tagLst xmlns:a="http://schemas.openxmlformats.org/drawingml/2006/main" xmlns:r="http://schemas.openxmlformats.org/officeDocument/2006/relationships" xmlns:p="http://schemas.openxmlformats.org/presentationml/2006/main">
  <p:tag name="VEVOX.QRDOT" val="(11,27)"/>
  <p:tag name="VEVOX.ACCESSIBILITY.DECORATIVE" val="1"/>
</p:tagLst>
</file>

<file path=ppt/tags/tag795.xml><?xml version="1.0" encoding="utf-8"?>
<p:tagLst xmlns:a="http://schemas.openxmlformats.org/drawingml/2006/main" xmlns:r="http://schemas.openxmlformats.org/officeDocument/2006/relationships" xmlns:p="http://schemas.openxmlformats.org/presentationml/2006/main">
  <p:tag name="VEVOX.QRDOT" val="(12,27)"/>
  <p:tag name="VEVOX.ACCESSIBILITY.DECORATIVE" val="1"/>
</p:tagLst>
</file>

<file path=ppt/tags/tag796.xml><?xml version="1.0" encoding="utf-8"?>
<p:tagLst xmlns:a="http://schemas.openxmlformats.org/drawingml/2006/main" xmlns:r="http://schemas.openxmlformats.org/officeDocument/2006/relationships" xmlns:p="http://schemas.openxmlformats.org/presentationml/2006/main">
  <p:tag name="VEVOX.QRDOT" val="(13,27)"/>
  <p:tag name="VEVOX.ACCESSIBILITY.DECORATIVE" val="1"/>
</p:tagLst>
</file>

<file path=ppt/tags/tag797.xml><?xml version="1.0" encoding="utf-8"?>
<p:tagLst xmlns:a="http://schemas.openxmlformats.org/drawingml/2006/main" xmlns:r="http://schemas.openxmlformats.org/officeDocument/2006/relationships" xmlns:p="http://schemas.openxmlformats.org/presentationml/2006/main">
  <p:tag name="VEVOX.QRDOT" val="(14,27)"/>
  <p:tag name="VEVOX.ACCESSIBILITY.DECORATIVE" val="1"/>
</p:tagLst>
</file>

<file path=ppt/tags/tag798.xml><?xml version="1.0" encoding="utf-8"?>
<p:tagLst xmlns:a="http://schemas.openxmlformats.org/drawingml/2006/main" xmlns:r="http://schemas.openxmlformats.org/officeDocument/2006/relationships" xmlns:p="http://schemas.openxmlformats.org/presentationml/2006/main">
  <p:tag name="VEVOX.QRDOT" val="(15,27)"/>
  <p:tag name="VEVOX.ACCESSIBILITY.DECORATIVE" val="1"/>
</p:tagLst>
</file>

<file path=ppt/tags/tag799.xml><?xml version="1.0" encoding="utf-8"?>
<p:tagLst xmlns:a="http://schemas.openxmlformats.org/drawingml/2006/main" xmlns:r="http://schemas.openxmlformats.org/officeDocument/2006/relationships" xmlns:p="http://schemas.openxmlformats.org/presentationml/2006/main">
  <p:tag name="VEVOX.QRDOT" val="(16,27)"/>
  <p:tag name="VEVOX.ACCESSIBILITY.DECORATIVE" val="1"/>
</p:tagLst>
</file>

<file path=ppt/tags/tag800.xml><?xml version="1.0" encoding="utf-8"?>
<p:tagLst xmlns:a="http://schemas.openxmlformats.org/drawingml/2006/main" xmlns:r="http://schemas.openxmlformats.org/officeDocument/2006/relationships" xmlns:p="http://schemas.openxmlformats.org/presentationml/2006/main">
  <p:tag name="VEVOX.QRDOT" val="(17,27)"/>
  <p:tag name="VEVOX.ACCESSIBILITY.DECORATIVE" val="1"/>
</p:tagLst>
</file>

<file path=ppt/tags/tag801.xml><?xml version="1.0" encoding="utf-8"?>
<p:tagLst xmlns:a="http://schemas.openxmlformats.org/drawingml/2006/main" xmlns:r="http://schemas.openxmlformats.org/officeDocument/2006/relationships" xmlns:p="http://schemas.openxmlformats.org/presentationml/2006/main">
  <p:tag name="VEVOX.QRDOT" val="(18,27)"/>
  <p:tag name="VEVOX.ACCESSIBILITY.DECORATIVE" val="1"/>
</p:tagLst>
</file>

<file path=ppt/tags/tag802.xml><?xml version="1.0" encoding="utf-8"?>
<p:tagLst xmlns:a="http://schemas.openxmlformats.org/drawingml/2006/main" xmlns:r="http://schemas.openxmlformats.org/officeDocument/2006/relationships" xmlns:p="http://schemas.openxmlformats.org/presentationml/2006/main">
  <p:tag name="VEVOX.QRDOT" val="(19,27)"/>
  <p:tag name="VEVOX.ACCESSIBILITY.DECORATIVE" val="1"/>
</p:tagLst>
</file>

<file path=ppt/tags/tag803.xml><?xml version="1.0" encoding="utf-8"?>
<p:tagLst xmlns:a="http://schemas.openxmlformats.org/drawingml/2006/main" xmlns:r="http://schemas.openxmlformats.org/officeDocument/2006/relationships" xmlns:p="http://schemas.openxmlformats.org/presentationml/2006/main">
  <p:tag name="VEVOX.QRDOT" val="(20,27)"/>
  <p:tag name="VEVOX.ACCESSIBILITY.DECORATIVE" val="1"/>
</p:tagLst>
</file>

<file path=ppt/tags/tag804.xml><?xml version="1.0" encoding="utf-8"?>
<p:tagLst xmlns:a="http://schemas.openxmlformats.org/drawingml/2006/main" xmlns:r="http://schemas.openxmlformats.org/officeDocument/2006/relationships" xmlns:p="http://schemas.openxmlformats.org/presentationml/2006/main">
  <p:tag name="VEVOX.QRDOT" val="(21,27)"/>
  <p:tag name="VEVOX.ACCESSIBILITY.DECORATIVE" val="1"/>
</p:tagLst>
</file>

<file path=ppt/tags/tag805.xml><?xml version="1.0" encoding="utf-8"?>
<p:tagLst xmlns:a="http://schemas.openxmlformats.org/drawingml/2006/main" xmlns:r="http://schemas.openxmlformats.org/officeDocument/2006/relationships" xmlns:p="http://schemas.openxmlformats.org/presentationml/2006/main">
  <p:tag name="VEVOX.QRDOT" val="(22,27)"/>
  <p:tag name="VEVOX.ACCESSIBILITY.DECORATIVE" val="1"/>
</p:tagLst>
</file>

<file path=ppt/tags/tag806.xml><?xml version="1.0" encoding="utf-8"?>
<p:tagLst xmlns:a="http://schemas.openxmlformats.org/drawingml/2006/main" xmlns:r="http://schemas.openxmlformats.org/officeDocument/2006/relationships" xmlns:p="http://schemas.openxmlformats.org/presentationml/2006/main">
  <p:tag name="VEVOX.QRDOT" val="(23,27)"/>
  <p:tag name="VEVOX.ACCESSIBILITY.DECORATIVE" val="1"/>
</p:tagLst>
</file>

<file path=ppt/tags/tag807.xml><?xml version="1.0" encoding="utf-8"?>
<p:tagLst xmlns:a="http://schemas.openxmlformats.org/drawingml/2006/main" xmlns:r="http://schemas.openxmlformats.org/officeDocument/2006/relationships" xmlns:p="http://schemas.openxmlformats.org/presentationml/2006/main">
  <p:tag name="VEVOX.QRDOT" val="(24,27)"/>
  <p:tag name="VEVOX.ACCESSIBILITY.DECORATIVE" val="1"/>
</p:tagLst>
</file>

<file path=ppt/tags/tag808.xml><?xml version="1.0" encoding="utf-8"?>
<p:tagLst xmlns:a="http://schemas.openxmlformats.org/drawingml/2006/main" xmlns:r="http://schemas.openxmlformats.org/officeDocument/2006/relationships" xmlns:p="http://schemas.openxmlformats.org/presentationml/2006/main">
  <p:tag name="VEVOX.QRDOT" val="(25,27)"/>
  <p:tag name="VEVOX.ACCESSIBILITY.DECORATIVE" val="1"/>
</p:tagLst>
</file>

<file path=ppt/tags/tag809.xml><?xml version="1.0" encoding="utf-8"?>
<p:tagLst xmlns:a="http://schemas.openxmlformats.org/drawingml/2006/main" xmlns:r="http://schemas.openxmlformats.org/officeDocument/2006/relationships" xmlns:p="http://schemas.openxmlformats.org/presentationml/2006/main">
  <p:tag name="VEVOX.QRDOT" val="(26,27)"/>
  <p:tag name="VEVOX.ACCESSIBILITY.DECORATIVE" val="1"/>
</p:tagLst>
</file>

<file path=ppt/tags/tag810.xml><?xml version="1.0" encoding="utf-8"?>
<p:tagLst xmlns:a="http://schemas.openxmlformats.org/drawingml/2006/main" xmlns:r="http://schemas.openxmlformats.org/officeDocument/2006/relationships" xmlns:p="http://schemas.openxmlformats.org/presentationml/2006/main">
  <p:tag name="VEVOX.QRDOT" val="(27,27)"/>
  <p:tag name="VEVOX.ACCESSIBILITY.DECORATIVE" val="1"/>
</p:tagLst>
</file>

<file path=ppt/tags/tag811.xml><?xml version="1.0" encoding="utf-8"?>
<p:tagLst xmlns:a="http://schemas.openxmlformats.org/drawingml/2006/main" xmlns:r="http://schemas.openxmlformats.org/officeDocument/2006/relationships" xmlns:p="http://schemas.openxmlformats.org/presentationml/2006/main">
  <p:tag name="VEVOX.QRDOT" val="(28,27)"/>
  <p:tag name="VEVOX.ACCESSIBILITY.DECORATIVE" val="1"/>
</p:tagLst>
</file>

<file path=ppt/tags/tag812.xml><?xml version="1.0" encoding="utf-8"?>
<p:tagLst xmlns:a="http://schemas.openxmlformats.org/drawingml/2006/main" xmlns:r="http://schemas.openxmlformats.org/officeDocument/2006/relationships" xmlns:p="http://schemas.openxmlformats.org/presentationml/2006/main">
  <p:tag name="VEVOX.QRDOT" val="(0,28)"/>
  <p:tag name="VEVOX.ACCESSIBILITY.DECORATIVE" val="1"/>
</p:tagLst>
</file>

<file path=ppt/tags/tag813.xml><?xml version="1.0" encoding="utf-8"?>
<p:tagLst xmlns:a="http://schemas.openxmlformats.org/drawingml/2006/main" xmlns:r="http://schemas.openxmlformats.org/officeDocument/2006/relationships" xmlns:p="http://schemas.openxmlformats.org/presentationml/2006/main">
  <p:tag name="VEVOX.QRDOT" val="(1,28)"/>
  <p:tag name="VEVOX.ACCESSIBILITY.DECORATIVE" val="1"/>
</p:tagLst>
</file>

<file path=ppt/tags/tag814.xml><?xml version="1.0" encoding="utf-8"?>
<p:tagLst xmlns:a="http://schemas.openxmlformats.org/drawingml/2006/main" xmlns:r="http://schemas.openxmlformats.org/officeDocument/2006/relationships" xmlns:p="http://schemas.openxmlformats.org/presentationml/2006/main">
  <p:tag name="VEVOX.QRDOT" val="(2,28)"/>
  <p:tag name="VEVOX.ACCESSIBILITY.DECORATIVE" val="1"/>
</p:tagLst>
</file>

<file path=ppt/tags/tag815.xml><?xml version="1.0" encoding="utf-8"?>
<p:tagLst xmlns:a="http://schemas.openxmlformats.org/drawingml/2006/main" xmlns:r="http://schemas.openxmlformats.org/officeDocument/2006/relationships" xmlns:p="http://schemas.openxmlformats.org/presentationml/2006/main">
  <p:tag name="VEVOX.QRDOT" val="(3,28)"/>
  <p:tag name="VEVOX.ACCESSIBILITY.DECORATIVE" val="1"/>
</p:tagLst>
</file>

<file path=ppt/tags/tag816.xml><?xml version="1.0" encoding="utf-8"?>
<p:tagLst xmlns:a="http://schemas.openxmlformats.org/drawingml/2006/main" xmlns:r="http://schemas.openxmlformats.org/officeDocument/2006/relationships" xmlns:p="http://schemas.openxmlformats.org/presentationml/2006/main">
  <p:tag name="VEVOX.QRDOT" val="(4,28)"/>
  <p:tag name="VEVOX.ACCESSIBILITY.DECORATIVE" val="1"/>
</p:tagLst>
</file>

<file path=ppt/tags/tag817.xml><?xml version="1.0" encoding="utf-8"?>
<p:tagLst xmlns:a="http://schemas.openxmlformats.org/drawingml/2006/main" xmlns:r="http://schemas.openxmlformats.org/officeDocument/2006/relationships" xmlns:p="http://schemas.openxmlformats.org/presentationml/2006/main">
  <p:tag name="VEVOX.QRDOT" val="(5,28)"/>
  <p:tag name="VEVOX.ACCESSIBILITY.DECORATIVE" val="1"/>
</p:tagLst>
</file>

<file path=ppt/tags/tag818.xml><?xml version="1.0" encoding="utf-8"?>
<p:tagLst xmlns:a="http://schemas.openxmlformats.org/drawingml/2006/main" xmlns:r="http://schemas.openxmlformats.org/officeDocument/2006/relationships" xmlns:p="http://schemas.openxmlformats.org/presentationml/2006/main">
  <p:tag name="VEVOX.QRDOT" val="(6,28)"/>
  <p:tag name="VEVOX.ACCESSIBILITY.DECORATIVE" val="1"/>
</p:tagLst>
</file>

<file path=ppt/tags/tag819.xml><?xml version="1.0" encoding="utf-8"?>
<p:tagLst xmlns:a="http://schemas.openxmlformats.org/drawingml/2006/main" xmlns:r="http://schemas.openxmlformats.org/officeDocument/2006/relationships" xmlns:p="http://schemas.openxmlformats.org/presentationml/2006/main">
  <p:tag name="VEVOX.QRDOT" val="(7,28)"/>
  <p:tag name="VEVOX.ACCESSIBILITY.DECORATIVE" val="1"/>
</p:tagLst>
</file>

<file path=ppt/tags/tag820.xml><?xml version="1.0" encoding="utf-8"?>
<p:tagLst xmlns:a="http://schemas.openxmlformats.org/drawingml/2006/main" xmlns:r="http://schemas.openxmlformats.org/officeDocument/2006/relationships" xmlns:p="http://schemas.openxmlformats.org/presentationml/2006/main">
  <p:tag name="VEVOX.QRDOT" val="(8,28)"/>
  <p:tag name="VEVOX.ACCESSIBILITY.DECORATIVE" val="1"/>
</p:tagLst>
</file>

<file path=ppt/tags/tag821.xml><?xml version="1.0" encoding="utf-8"?>
<p:tagLst xmlns:a="http://schemas.openxmlformats.org/drawingml/2006/main" xmlns:r="http://schemas.openxmlformats.org/officeDocument/2006/relationships" xmlns:p="http://schemas.openxmlformats.org/presentationml/2006/main">
  <p:tag name="VEVOX.QRDOT" val="(9,28)"/>
  <p:tag name="VEVOX.ACCESSIBILITY.DECORATIVE" val="1"/>
</p:tagLst>
</file>

<file path=ppt/tags/tag822.xml><?xml version="1.0" encoding="utf-8"?>
<p:tagLst xmlns:a="http://schemas.openxmlformats.org/drawingml/2006/main" xmlns:r="http://schemas.openxmlformats.org/officeDocument/2006/relationships" xmlns:p="http://schemas.openxmlformats.org/presentationml/2006/main">
  <p:tag name="VEVOX.QRDOT" val="(10,28)"/>
  <p:tag name="VEVOX.ACCESSIBILITY.DECORATIVE" val="1"/>
</p:tagLst>
</file>

<file path=ppt/tags/tag823.xml><?xml version="1.0" encoding="utf-8"?>
<p:tagLst xmlns:a="http://schemas.openxmlformats.org/drawingml/2006/main" xmlns:r="http://schemas.openxmlformats.org/officeDocument/2006/relationships" xmlns:p="http://schemas.openxmlformats.org/presentationml/2006/main">
  <p:tag name="VEVOX.QRDOT" val="(11,28)"/>
  <p:tag name="VEVOX.ACCESSIBILITY.DECORATIVE" val="1"/>
</p:tagLst>
</file>

<file path=ppt/tags/tag824.xml><?xml version="1.0" encoding="utf-8"?>
<p:tagLst xmlns:a="http://schemas.openxmlformats.org/drawingml/2006/main" xmlns:r="http://schemas.openxmlformats.org/officeDocument/2006/relationships" xmlns:p="http://schemas.openxmlformats.org/presentationml/2006/main">
  <p:tag name="VEVOX.QRDOT" val="(12,28)"/>
  <p:tag name="VEVOX.ACCESSIBILITY.DECORATIVE" val="1"/>
</p:tagLst>
</file>

<file path=ppt/tags/tag825.xml><?xml version="1.0" encoding="utf-8"?>
<p:tagLst xmlns:a="http://schemas.openxmlformats.org/drawingml/2006/main" xmlns:r="http://schemas.openxmlformats.org/officeDocument/2006/relationships" xmlns:p="http://schemas.openxmlformats.org/presentationml/2006/main">
  <p:tag name="VEVOX.QRDOT" val="(13,28)"/>
  <p:tag name="VEVOX.ACCESSIBILITY.DECORATIVE" val="1"/>
</p:tagLst>
</file>

<file path=ppt/tags/tag826.xml><?xml version="1.0" encoding="utf-8"?>
<p:tagLst xmlns:a="http://schemas.openxmlformats.org/drawingml/2006/main" xmlns:r="http://schemas.openxmlformats.org/officeDocument/2006/relationships" xmlns:p="http://schemas.openxmlformats.org/presentationml/2006/main">
  <p:tag name="VEVOX.QRDOT" val="(14,28)"/>
  <p:tag name="VEVOX.ACCESSIBILITY.DECORATIVE" val="1"/>
</p:tagLst>
</file>

<file path=ppt/tags/tag827.xml><?xml version="1.0" encoding="utf-8"?>
<p:tagLst xmlns:a="http://schemas.openxmlformats.org/drawingml/2006/main" xmlns:r="http://schemas.openxmlformats.org/officeDocument/2006/relationships" xmlns:p="http://schemas.openxmlformats.org/presentationml/2006/main">
  <p:tag name="VEVOX.QRDOT" val="(15,28)"/>
  <p:tag name="VEVOX.ACCESSIBILITY.DECORATIVE" val="1"/>
</p:tagLst>
</file>

<file path=ppt/tags/tag828.xml><?xml version="1.0" encoding="utf-8"?>
<p:tagLst xmlns:a="http://schemas.openxmlformats.org/drawingml/2006/main" xmlns:r="http://schemas.openxmlformats.org/officeDocument/2006/relationships" xmlns:p="http://schemas.openxmlformats.org/presentationml/2006/main">
  <p:tag name="VEVOX.QRDOT" val="(16,28)"/>
  <p:tag name="VEVOX.ACCESSIBILITY.DECORATIVE" val="1"/>
</p:tagLst>
</file>

<file path=ppt/tags/tag829.xml><?xml version="1.0" encoding="utf-8"?>
<p:tagLst xmlns:a="http://schemas.openxmlformats.org/drawingml/2006/main" xmlns:r="http://schemas.openxmlformats.org/officeDocument/2006/relationships" xmlns:p="http://schemas.openxmlformats.org/presentationml/2006/main">
  <p:tag name="VEVOX.QRDOT" val="(17,28)"/>
  <p:tag name="VEVOX.ACCESSIBILITY.DECORATIVE" val="1"/>
</p:tagLst>
</file>

<file path=ppt/tags/tag830.xml><?xml version="1.0" encoding="utf-8"?>
<p:tagLst xmlns:a="http://schemas.openxmlformats.org/drawingml/2006/main" xmlns:r="http://schemas.openxmlformats.org/officeDocument/2006/relationships" xmlns:p="http://schemas.openxmlformats.org/presentationml/2006/main">
  <p:tag name="VEVOX.QRDOT" val="(18,28)"/>
  <p:tag name="VEVOX.ACCESSIBILITY.DECORATIVE" val="1"/>
</p:tagLst>
</file>

<file path=ppt/tags/tag831.xml><?xml version="1.0" encoding="utf-8"?>
<p:tagLst xmlns:a="http://schemas.openxmlformats.org/drawingml/2006/main" xmlns:r="http://schemas.openxmlformats.org/officeDocument/2006/relationships" xmlns:p="http://schemas.openxmlformats.org/presentationml/2006/main">
  <p:tag name="VEVOX.QRDOT" val="(19,28)"/>
  <p:tag name="VEVOX.ACCESSIBILITY.DECORATIVE" val="1"/>
</p:tagLst>
</file>

<file path=ppt/tags/tag832.xml><?xml version="1.0" encoding="utf-8"?>
<p:tagLst xmlns:a="http://schemas.openxmlformats.org/drawingml/2006/main" xmlns:r="http://schemas.openxmlformats.org/officeDocument/2006/relationships" xmlns:p="http://schemas.openxmlformats.org/presentationml/2006/main">
  <p:tag name="VEVOX.QRDOT" val="(20,28)"/>
  <p:tag name="VEVOX.ACCESSIBILITY.DECORATIVE" val="1"/>
</p:tagLst>
</file>

<file path=ppt/tags/tag833.xml><?xml version="1.0" encoding="utf-8"?>
<p:tagLst xmlns:a="http://schemas.openxmlformats.org/drawingml/2006/main" xmlns:r="http://schemas.openxmlformats.org/officeDocument/2006/relationships" xmlns:p="http://schemas.openxmlformats.org/presentationml/2006/main">
  <p:tag name="VEVOX.QRDOT" val="(21,28)"/>
  <p:tag name="VEVOX.ACCESSIBILITY.DECORATIVE" val="1"/>
</p:tagLst>
</file>

<file path=ppt/tags/tag834.xml><?xml version="1.0" encoding="utf-8"?>
<p:tagLst xmlns:a="http://schemas.openxmlformats.org/drawingml/2006/main" xmlns:r="http://schemas.openxmlformats.org/officeDocument/2006/relationships" xmlns:p="http://schemas.openxmlformats.org/presentationml/2006/main">
  <p:tag name="VEVOX.QRDOT" val="(22,28)"/>
  <p:tag name="VEVOX.ACCESSIBILITY.DECORATIVE" val="1"/>
</p:tagLst>
</file>

<file path=ppt/tags/tag835.xml><?xml version="1.0" encoding="utf-8"?>
<p:tagLst xmlns:a="http://schemas.openxmlformats.org/drawingml/2006/main" xmlns:r="http://schemas.openxmlformats.org/officeDocument/2006/relationships" xmlns:p="http://schemas.openxmlformats.org/presentationml/2006/main">
  <p:tag name="VEVOX.QRDOT" val="(23,28)"/>
  <p:tag name="VEVOX.ACCESSIBILITY.DECORATIVE" val="1"/>
</p:tagLst>
</file>

<file path=ppt/tags/tag836.xml><?xml version="1.0" encoding="utf-8"?>
<p:tagLst xmlns:a="http://schemas.openxmlformats.org/drawingml/2006/main" xmlns:r="http://schemas.openxmlformats.org/officeDocument/2006/relationships" xmlns:p="http://schemas.openxmlformats.org/presentationml/2006/main">
  <p:tag name="VEVOX.QRDOT" val="(24,28)"/>
  <p:tag name="VEVOX.ACCESSIBILITY.DECORATIVE" val="1"/>
</p:tagLst>
</file>

<file path=ppt/tags/tag837.xml><?xml version="1.0" encoding="utf-8"?>
<p:tagLst xmlns:a="http://schemas.openxmlformats.org/drawingml/2006/main" xmlns:r="http://schemas.openxmlformats.org/officeDocument/2006/relationships" xmlns:p="http://schemas.openxmlformats.org/presentationml/2006/main">
  <p:tag name="VEVOX.QRDOT" val="(25,28)"/>
  <p:tag name="VEVOX.ACCESSIBILITY.DECORATIVE" val="1"/>
</p:tagLst>
</file>

<file path=ppt/tags/tag838.xml><?xml version="1.0" encoding="utf-8"?>
<p:tagLst xmlns:a="http://schemas.openxmlformats.org/drawingml/2006/main" xmlns:r="http://schemas.openxmlformats.org/officeDocument/2006/relationships" xmlns:p="http://schemas.openxmlformats.org/presentationml/2006/main">
  <p:tag name="VEVOX.QRDOT" val="(26,28)"/>
  <p:tag name="VEVOX.ACCESSIBILITY.DECORATIVE" val="1"/>
</p:tagLst>
</file>

<file path=ppt/tags/tag839.xml><?xml version="1.0" encoding="utf-8"?>
<p:tagLst xmlns:a="http://schemas.openxmlformats.org/drawingml/2006/main" xmlns:r="http://schemas.openxmlformats.org/officeDocument/2006/relationships" xmlns:p="http://schemas.openxmlformats.org/presentationml/2006/main">
  <p:tag name="VEVOX.QRDOT" val="(27,28)"/>
  <p:tag name="VEVOX.ACCESSIBILITY.DECORATIVE" val="1"/>
</p:tagLst>
</file>

<file path=ppt/tags/tag840.xml><?xml version="1.0" encoding="utf-8"?>
<p:tagLst xmlns:a="http://schemas.openxmlformats.org/drawingml/2006/main" xmlns:r="http://schemas.openxmlformats.org/officeDocument/2006/relationships" xmlns:p="http://schemas.openxmlformats.org/presentationml/2006/main">
  <p:tag name="VEVOX.POLL" val="{&quot;id&quot;:&quot;5444951&quot;,&quot;questionSettings&quot;:{},&quot;alias&quot;:&quot;&quot;,&quot;wordCloudQuestion&quot;:true,&quot;resultFormat&quot;:&quot;WORD_CLOUD2&quot;,&quot;text&quot;:&quot;&lt;p&gt;&lt;span&gt;&lt;em&gt;what words, thoughts and feelings are elicited for you by the use of the word &lt;/em&gt;&lt;strong&gt;&lt;em&gt;swamp&lt;/em&gt;&lt;/strong&gt;&lt;em&gt; by Donald Trump?&lt;/em&gt;&lt;/span&gt;&lt;/p&gt;&quot;,&quot;@type&quot;:&quot;OpenTextQuestion&quot;,&quot;correctAnswers&quot;:[],&quot;image&quot;:null}"/>
  <p:tag name="VEVOX.ORIGIN.SESSION.ID" val="850962"/>
  <p:tag name="VEVOX.ORIGIN.QUESTION.ID" val="5444951"/>
  <p:tag name="VEVOX.QUESTIONSLIDEID" val="356#1324080463/462896125"/>
  <p:tag name="VEVOX.SLIDEFORMAT.VERSION" val="1.019"/>
  <p:tag name="VEVOX.ACCENTCATCHERS" val="[&quot;6&quot;,&quot;4&quot;,&quot;5&quot;,&quot;7&quot;,&quot;8&quot;,&quot;9&quot;]"/>
</p:tagLst>
</file>

<file path=ppt/tags/tag841.xml><?xml version="1.0" encoding="utf-8"?>
<p:tagLst xmlns:a="http://schemas.openxmlformats.org/drawingml/2006/main" xmlns:r="http://schemas.openxmlformats.org/officeDocument/2006/relationships" xmlns:p="http://schemas.openxmlformats.org/presentationml/2006/main">
  <p:tag name="VEVOX.QUESTION" val="what words, thoughts and feelings are elicited for you by the use of the word swamp by Donald Trump?"/>
</p:tagLst>
</file>

<file path=ppt/tags/tag842.xml><?xml version="1.0" encoding="utf-8"?>
<p:tagLst xmlns:a="http://schemas.openxmlformats.org/drawingml/2006/main" xmlns:r="http://schemas.openxmlformats.org/officeDocument/2006/relationships" xmlns:p="http://schemas.openxmlformats.org/presentationml/2006/main">
  <p:tag name="VEVOX.CONTENT.PLACEHOLDER" val="2"/>
</p:tagLst>
</file>

<file path=ppt/tags/tag843.xml><?xml version="1.0" encoding="utf-8"?>
<p:tagLst xmlns:a="http://schemas.openxmlformats.org/drawingml/2006/main" xmlns:r="http://schemas.openxmlformats.org/officeDocument/2006/relationships" xmlns:p="http://schemas.openxmlformats.org/presentationml/2006/main">
  <p:tag name="VEVOX.ACCENTCOPY" val="2"/>
</p:tagLst>
</file>

<file path=ppt/tags/tag844.xml><?xml version="1.0" encoding="utf-8"?>
<p:tagLst xmlns:a="http://schemas.openxmlformats.org/drawingml/2006/main" xmlns:r="http://schemas.openxmlformats.org/officeDocument/2006/relationships" xmlns:p="http://schemas.openxmlformats.org/presentationml/2006/main">
  <p:tag name="VEVOX.ACCENTCOPY" val="3"/>
</p:tagLst>
</file>

<file path=ppt/tags/tag845.xml><?xml version="1.0" encoding="utf-8"?>
<p:tagLst xmlns:a="http://schemas.openxmlformats.org/drawingml/2006/main" xmlns:r="http://schemas.openxmlformats.org/officeDocument/2006/relationships" xmlns:p="http://schemas.openxmlformats.org/presentationml/2006/main">
  <p:tag name="VEVOX.ACCENTCOPY" val="1"/>
</p:tagLst>
</file>

<file path=ppt/tags/tag846.xml><?xml version="1.0" encoding="utf-8"?>
<p:tagLst xmlns:a="http://schemas.openxmlformats.org/drawingml/2006/main" xmlns:r="http://schemas.openxmlformats.org/officeDocument/2006/relationships" xmlns:p="http://schemas.openxmlformats.org/presentationml/2006/main">
  <p:tag name="VEVOX.ACCENTCOPY" val="4"/>
</p:tagLst>
</file>

<file path=ppt/tags/tag847.xml><?xml version="1.0" encoding="utf-8"?>
<p:tagLst xmlns:a="http://schemas.openxmlformats.org/drawingml/2006/main" xmlns:r="http://schemas.openxmlformats.org/officeDocument/2006/relationships" xmlns:p="http://schemas.openxmlformats.org/presentationml/2006/main">
  <p:tag name="VEVOX.ACCENTCOPY" val="5"/>
</p:tagLst>
</file>

<file path=ppt/tags/tag848.xml><?xml version="1.0" encoding="utf-8"?>
<p:tagLst xmlns:a="http://schemas.openxmlformats.org/drawingml/2006/main" xmlns:r="http://schemas.openxmlformats.org/officeDocument/2006/relationships" xmlns:p="http://schemas.openxmlformats.org/presentationml/2006/main">
  <p:tag name="VEVOX.ACCENTCOPY" val="6"/>
</p:tagLst>
</file>

<file path=ppt/tags/tag849.xml><?xml version="1.0" encoding="utf-8"?>
<p:tagLst xmlns:a="http://schemas.openxmlformats.org/drawingml/2006/main" xmlns:r="http://schemas.openxmlformats.org/officeDocument/2006/relationships" xmlns:p="http://schemas.openxmlformats.org/presentationml/2006/main">
  <p:tag name="VEVOX.PARTICIPANTS" val="{&quot;left&quot;:5,&quot;top&quot;:5,&quot;width&quot;:160,&quot;height&quot;:30}"/>
</p:tagLst>
</file>

<file path=ppt/tags/tag850.xml><?xml version="1.0" encoding="utf-8"?>
<p:tagLst xmlns:a="http://schemas.openxmlformats.org/drawingml/2006/main" xmlns:r="http://schemas.openxmlformats.org/officeDocument/2006/relationships" xmlns:p="http://schemas.openxmlformats.org/presentationml/2006/main">
  <p:tag name="VEVOX.POLLSTATUSTEXT" val="{&quot;left&quot;:555,&quot;top&quot;:5,&quot;width&quot;:160,&quot;height&quot;:30}"/>
  <p:tag name="VEVOX.ACCESSIBILITY.DECORATIVE" val="1"/>
</p:tagLst>
</file>

<file path=ppt/tags/tag851.xml><?xml version="1.0" encoding="utf-8"?>
<p:tagLst xmlns:a="http://schemas.openxmlformats.org/drawingml/2006/main" xmlns:r="http://schemas.openxmlformats.org/officeDocument/2006/relationships" xmlns:p="http://schemas.openxmlformats.org/presentationml/2006/main">
  <p:tag name="VEVOX.PARTICIPANTSDOODLE.SHOULDERS" val="{&quot;left&quot;:13,&quot;top&quot;:20,&quot;width&quot;:14,&quot;height&quot;:10}"/>
  <p:tag name="VEVOX.ACCESSIBILITY.DECORATIVE" val="1"/>
</p:tagLst>
</file>

<file path=ppt/tags/tag852.xml><?xml version="1.0" encoding="utf-8"?>
<p:tagLst xmlns:a="http://schemas.openxmlformats.org/drawingml/2006/main" xmlns:r="http://schemas.openxmlformats.org/officeDocument/2006/relationships" xmlns:p="http://schemas.openxmlformats.org/presentationml/2006/main">
  <p:tag name="VEVOX.PARTICIPANTSDOODLE.HEAD" val="{&quot;left&quot;:15,&quot;top&quot;:10,&quot;width&quot;:10,&quot;height&quot;:10}"/>
  <p:tag name="VEVOX.ACCESSIBILITY.DECORATIVE" val="1"/>
</p:tagLst>
</file>

<file path=ppt/tags/tag853.xml><?xml version="1.0" encoding="utf-8"?>
<p:tagLst xmlns:a="http://schemas.openxmlformats.org/drawingml/2006/main" xmlns:r="http://schemas.openxmlformats.org/officeDocument/2006/relationships" xmlns:p="http://schemas.openxmlformats.org/presentationml/2006/main">
  <p:tag name="VEVOX.COUNTDOWNTIMER.DISPLAY" val="{&quot;left&quot;:653,&quot;top&quot;:473,&quot;width&quot;:60,&quot;height&quot;:60}"/>
  <p:tag name="VEVOX.ACCESSIBILITY.DECORATIVE" val="1"/>
</p:tagLst>
</file>

<file path=ppt/tags/tag854.xml><?xml version="1.0" encoding="utf-8"?>
<p:tagLst xmlns:a="http://schemas.openxmlformats.org/drawingml/2006/main" xmlns:r="http://schemas.openxmlformats.org/officeDocument/2006/relationships" xmlns:p="http://schemas.openxmlformats.org/presentationml/2006/main">
  <p:tag name="VEVOX.JOIN.URL" val="{&quot;left&quot;:165,&quot;top&quot;:7,&quot;width&quot;:190,&quot;height&quot;:30}"/>
</p:tagLst>
</file>

<file path=ppt/tags/tag855.xml><?xml version="1.0" encoding="utf-8"?>
<p:tagLst xmlns:a="http://schemas.openxmlformats.org/drawingml/2006/main" xmlns:r="http://schemas.openxmlformats.org/officeDocument/2006/relationships" xmlns:p="http://schemas.openxmlformats.org/presentationml/2006/main">
  <p:tag name="VEVOX.ACCESSCODE.DISPLAY" val="{&quot;left&quot;:350,&quot;top&quot;:8,&quot;width&quot;:190,&quot;height&quot;:30}"/>
</p:tagLst>
</file>

<file path=ppt/tags/tag856.xml><?xml version="1.0" encoding="utf-8"?>
<p:tagLst xmlns:a="http://schemas.openxmlformats.org/drawingml/2006/main" xmlns:r="http://schemas.openxmlformats.org/officeDocument/2006/relationships" xmlns:p="http://schemas.openxmlformats.org/presentationml/2006/main">
  <p:tag name="VEVOX.NEWWC.CONTENT" val="X"/>
  <p:tag name="VEVOX.ACCESSIBILITY.DECORATIVE" val="1"/>
</p:tagLst>
</file>

<file path=ppt/tags/tag857.xml><?xml version="1.0" encoding="utf-8"?>
<p:tagLst xmlns:a="http://schemas.openxmlformats.org/drawingml/2006/main" xmlns:r="http://schemas.openxmlformats.org/officeDocument/2006/relationships" xmlns:p="http://schemas.openxmlformats.org/presentationml/2006/main">
  <p:tag name="VEVOX.RESULT" val="{&quot;id&quot;:&quot;5444951&quot;,&quot;questionSettings&quot;:{},&quot;alias&quot;:&quot;&quot;,&quot;wordCloudQuestion&quot;:true,&quot;resultFormat&quot;:&quot;WORD_CLOUD2&quot;,&quot;text&quot;:&quot;&lt;p&gt;&lt;span&gt;&lt;em&gt;what words, thoughts and feelings are elicited for you by the use of the word &lt;/em&gt;&lt;strong&gt;&lt;em&gt;swamp&lt;/em&gt;&lt;/strong&gt;&lt;em&gt; by Donald Trump?&lt;/em&gt;&lt;/span&gt;&lt;/p&gt;&quot;,&quot;@type&quot;:&quot;OpenTextQuestion&quot;,&quot;correctAnswers&quot;:[],&quot;image&quot;:null}"/>
  <p:tag name="VEVOX.QUESTIONSLIDEID" val="356#1324080463/462896125"/>
  <p:tag name="VEVOX.SLIDEFORMAT.VERSION" val="1.019"/>
  <p:tag name="VEVOX.ACCENTCATCHERS" val="[&quot;6&quot;,&quot;4&quot;,&quot;5&quot;,&quot;7&quot;,&quot;8&quot;,&quot;9&quot;]"/>
</p:tagLst>
</file>

<file path=ppt/tags/tag858.xml><?xml version="1.0" encoding="utf-8"?>
<p:tagLst xmlns:a="http://schemas.openxmlformats.org/drawingml/2006/main" xmlns:r="http://schemas.openxmlformats.org/officeDocument/2006/relationships" xmlns:p="http://schemas.openxmlformats.org/presentationml/2006/main">
  <p:tag name="VEVOX.QUESTION" val="what words, thoughts and feelings are elicited for you by the use of the word swamp by Donald Trump?"/>
</p:tagLst>
</file>

<file path=ppt/tags/tag859.xml><?xml version="1.0" encoding="utf-8"?>
<p:tagLst xmlns:a="http://schemas.openxmlformats.org/drawingml/2006/main" xmlns:r="http://schemas.openxmlformats.org/officeDocument/2006/relationships" xmlns:p="http://schemas.openxmlformats.org/presentationml/2006/main">
  <p:tag name="VEVOX.CONTENT.PLACEHOLDER" val="2"/>
</p:tagLst>
</file>

<file path=ppt/tags/tag860.xml><?xml version="1.0" encoding="utf-8"?>
<p:tagLst xmlns:a="http://schemas.openxmlformats.org/drawingml/2006/main" xmlns:r="http://schemas.openxmlformats.org/officeDocument/2006/relationships" xmlns:p="http://schemas.openxmlformats.org/presentationml/2006/main">
  <p:tag name="VEVOX.ACCENTCOPY" val="2"/>
</p:tagLst>
</file>

<file path=ppt/tags/tag861.xml><?xml version="1.0" encoding="utf-8"?>
<p:tagLst xmlns:a="http://schemas.openxmlformats.org/drawingml/2006/main" xmlns:r="http://schemas.openxmlformats.org/officeDocument/2006/relationships" xmlns:p="http://schemas.openxmlformats.org/presentationml/2006/main">
  <p:tag name="VEVOX.ACCENTCOPY" val="3"/>
</p:tagLst>
</file>

<file path=ppt/tags/tag862.xml><?xml version="1.0" encoding="utf-8"?>
<p:tagLst xmlns:a="http://schemas.openxmlformats.org/drawingml/2006/main" xmlns:r="http://schemas.openxmlformats.org/officeDocument/2006/relationships" xmlns:p="http://schemas.openxmlformats.org/presentationml/2006/main">
  <p:tag name="VEVOX.ACCENTCOPY" val="1"/>
</p:tagLst>
</file>

<file path=ppt/tags/tag863.xml><?xml version="1.0" encoding="utf-8"?>
<p:tagLst xmlns:a="http://schemas.openxmlformats.org/drawingml/2006/main" xmlns:r="http://schemas.openxmlformats.org/officeDocument/2006/relationships" xmlns:p="http://schemas.openxmlformats.org/presentationml/2006/main">
  <p:tag name="VEVOX.ACCENTCOPY" val="4"/>
</p:tagLst>
</file>

<file path=ppt/tags/tag864.xml><?xml version="1.0" encoding="utf-8"?>
<p:tagLst xmlns:a="http://schemas.openxmlformats.org/drawingml/2006/main" xmlns:r="http://schemas.openxmlformats.org/officeDocument/2006/relationships" xmlns:p="http://schemas.openxmlformats.org/presentationml/2006/main">
  <p:tag name="VEVOX.ACCENTCOPY" val="5"/>
</p:tagLst>
</file>

<file path=ppt/tags/tag865.xml><?xml version="1.0" encoding="utf-8"?>
<p:tagLst xmlns:a="http://schemas.openxmlformats.org/drawingml/2006/main" xmlns:r="http://schemas.openxmlformats.org/officeDocument/2006/relationships" xmlns:p="http://schemas.openxmlformats.org/presentationml/2006/main">
  <p:tag name="VEVOX.ACCENTCOPY" val="6"/>
</p:tagLst>
</file>

<file path=ppt/tags/tag866.xml><?xml version="1.0" encoding="utf-8"?>
<p:tagLst xmlns:a="http://schemas.openxmlformats.org/drawingml/2006/main" xmlns:r="http://schemas.openxmlformats.org/officeDocument/2006/relationships" xmlns:p="http://schemas.openxmlformats.org/presentationml/2006/main">
  <p:tag name="VEVOX.PARTICIPANTS" val="{&quot;left&quot;:5,&quot;top&quot;:5,&quot;width&quot;:160,&quot;height&quot;:30}"/>
</p:tagLst>
</file>

<file path=ppt/tags/tag867.xml><?xml version="1.0" encoding="utf-8"?>
<p:tagLst xmlns:a="http://schemas.openxmlformats.org/drawingml/2006/main" xmlns:r="http://schemas.openxmlformats.org/officeDocument/2006/relationships" xmlns:p="http://schemas.openxmlformats.org/presentationml/2006/main">
  <p:tag name="VEVOX.POLLSTATUSTEXT" val="{&quot;left&quot;:555,&quot;top&quot;:5,&quot;width&quot;:160,&quot;height&quot;:30}"/>
  <p:tag name="VEVOX.ACCESSIBILITY.DECORATIVE" val="1"/>
</p:tagLst>
</file>

<file path=ppt/tags/tag868.xml><?xml version="1.0" encoding="utf-8"?>
<p:tagLst xmlns:a="http://schemas.openxmlformats.org/drawingml/2006/main" xmlns:r="http://schemas.openxmlformats.org/officeDocument/2006/relationships" xmlns:p="http://schemas.openxmlformats.org/presentationml/2006/main">
  <p:tag name="VEVOX.PARTICIPANTSDOODLE.SHOULDERS" val="{&quot;left&quot;:13,&quot;top&quot;:20,&quot;width&quot;:14,&quot;height&quot;:10}"/>
  <p:tag name="VEVOX.ACCESSIBILITY.DECORATIVE" val="1"/>
</p:tagLst>
</file>

<file path=ppt/tags/tag869.xml><?xml version="1.0" encoding="utf-8"?>
<p:tagLst xmlns:a="http://schemas.openxmlformats.org/drawingml/2006/main" xmlns:r="http://schemas.openxmlformats.org/officeDocument/2006/relationships" xmlns:p="http://schemas.openxmlformats.org/presentationml/2006/main">
  <p:tag name="VEVOX.PARTICIPANTSDOODLE.HEAD" val="{&quot;left&quot;:15,&quot;top&quot;:10,&quot;width&quot;:10,&quot;height&quot;:10}"/>
  <p:tag name="VEVOX.ACCESSIBILITY.DECORATIVE" val="1"/>
</p:tagLst>
</file>

<file path=ppt/tags/tag870.xml><?xml version="1.0" encoding="utf-8"?>
<p:tagLst xmlns:a="http://schemas.openxmlformats.org/drawingml/2006/main" xmlns:r="http://schemas.openxmlformats.org/officeDocument/2006/relationships" xmlns:p="http://schemas.openxmlformats.org/presentationml/2006/main">
  <p:tag name="VEVOX.JOIN.URL" val="{&quot;left&quot;:165,&quot;top&quot;:7,&quot;width&quot;:190,&quot;height&quot;:30}"/>
</p:tagLst>
</file>

<file path=ppt/tags/tag871.xml><?xml version="1.0" encoding="utf-8"?>
<p:tagLst xmlns:a="http://schemas.openxmlformats.org/drawingml/2006/main" xmlns:r="http://schemas.openxmlformats.org/officeDocument/2006/relationships" xmlns:p="http://schemas.openxmlformats.org/presentationml/2006/main">
  <p:tag name="VEVOX.ACCESSCODE.DISPLAY" val="{&quot;left&quot;:350,&quot;top&quot;:8,&quot;width&quot;:190,&quot;height&quot;:30}"/>
</p:tagLst>
</file>

<file path=ppt/tags/tag872.xml><?xml version="1.0" encoding="utf-8"?>
<p:tagLst xmlns:a="http://schemas.openxmlformats.org/drawingml/2006/main" xmlns:r="http://schemas.openxmlformats.org/officeDocument/2006/relationships" xmlns:p="http://schemas.openxmlformats.org/presentationml/2006/main">
  <p:tag name="VEVOX.NEWWC.CONTENT" val="X"/>
  <p:tag name="VEVOX.ACCESSIBILITY.DECORATIVE" val="1"/>
</p:tagLst>
</file>

<file path=ppt/tags/tag873.xml><?xml version="1.0" encoding="utf-8"?>
<p:tagLst xmlns:a="http://schemas.openxmlformats.org/drawingml/2006/main" xmlns:r="http://schemas.openxmlformats.org/officeDocument/2006/relationships" xmlns:p="http://schemas.openxmlformats.org/presentationml/2006/main">
  <p:tag name="VEVOX.RESULT.PLACEHOLDER" val="{&quot;left&quot;:0,&quot;top&quot;:432,&quot;width&quot;:720,&quot;height&quot;:96}"/>
  <p:tag name="VEVOX.ACCESSIBILITY.DECORATIVE" val="1"/>
</p:tagLst>
</file>

<file path=ppt/tags/tag874.xml><?xml version="1.0" encoding="utf-8"?>
<p:tagLst xmlns:a="http://schemas.openxmlformats.org/drawingml/2006/main" xmlns:r="http://schemas.openxmlformats.org/officeDocument/2006/relationships" xmlns:p="http://schemas.openxmlformats.org/presentationml/2006/main">
  <p:tag name="VEVOX.POLL" val="{&quot;id&quot;:&quot;5444952&quot;,&quot;questionSettings&quot;:{},&quot;alias&quot;:&quot;&quot;,&quot;wordCloudQuestion&quot;:true,&quot;resultFormat&quot;:&quot;WORD_CLOUD2&quot;,&quot;text&quot;:&quot;&lt;p&gt;&lt;span&gt;&lt;em&gt;what words, thoughts and feelings are elicited for you by Starmer’s metaphor of &lt;/em&gt;&lt;strong&gt;&lt;em&gt;building a home&lt;/em&gt;&lt;/strong&gt;&lt;em&gt;?&lt;/em&gt;&lt;/span&gt;&lt;/p&gt;&quot;,&quot;@type&quot;:&quot;OpenTextQuestion&quot;,&quot;correctAnswers&quot;:[],&quot;image&quot;:null}"/>
  <p:tag name="VEVOX.ORIGIN.SESSION.ID" val="850962"/>
  <p:tag name="VEVOX.ORIGIN.QUESTION.ID" val="5444952"/>
  <p:tag name="VEVOX.QUESTIONSLIDEID" val="358#2753230225/650535772"/>
  <p:tag name="VEVOX.SLIDEFORMAT.VERSION" val="1.019"/>
  <p:tag name="VEVOX.ACCENTCATCHERS" val="[&quot;6&quot;,&quot;4&quot;,&quot;5&quot;,&quot;7&quot;,&quot;8&quot;,&quot;9&quot;]"/>
</p:tagLst>
</file>

<file path=ppt/tags/tag875.xml><?xml version="1.0" encoding="utf-8"?>
<p:tagLst xmlns:a="http://schemas.openxmlformats.org/drawingml/2006/main" xmlns:r="http://schemas.openxmlformats.org/officeDocument/2006/relationships" xmlns:p="http://schemas.openxmlformats.org/presentationml/2006/main">
  <p:tag name="VEVOX.QUESTION" val="what words, thoughts and feelings are elicited for you by Starmer’s metaphor of building a home?"/>
</p:tagLst>
</file>

<file path=ppt/tags/tag876.xml><?xml version="1.0" encoding="utf-8"?>
<p:tagLst xmlns:a="http://schemas.openxmlformats.org/drawingml/2006/main" xmlns:r="http://schemas.openxmlformats.org/officeDocument/2006/relationships" xmlns:p="http://schemas.openxmlformats.org/presentationml/2006/main">
  <p:tag name="VEVOX.CONTENT.PLACEHOLDER" val="2"/>
</p:tagLst>
</file>

<file path=ppt/tags/tag877.xml><?xml version="1.0" encoding="utf-8"?>
<p:tagLst xmlns:a="http://schemas.openxmlformats.org/drawingml/2006/main" xmlns:r="http://schemas.openxmlformats.org/officeDocument/2006/relationships" xmlns:p="http://schemas.openxmlformats.org/presentationml/2006/main">
  <p:tag name="VEVOX.ACCENTCOPY" val="2"/>
</p:tagLst>
</file>

<file path=ppt/tags/tag878.xml><?xml version="1.0" encoding="utf-8"?>
<p:tagLst xmlns:a="http://schemas.openxmlformats.org/drawingml/2006/main" xmlns:r="http://schemas.openxmlformats.org/officeDocument/2006/relationships" xmlns:p="http://schemas.openxmlformats.org/presentationml/2006/main">
  <p:tag name="VEVOX.ACCENTCOPY" val="3"/>
</p:tagLst>
</file>

<file path=ppt/tags/tag879.xml><?xml version="1.0" encoding="utf-8"?>
<p:tagLst xmlns:a="http://schemas.openxmlformats.org/drawingml/2006/main" xmlns:r="http://schemas.openxmlformats.org/officeDocument/2006/relationships" xmlns:p="http://schemas.openxmlformats.org/presentationml/2006/main">
  <p:tag name="VEVOX.ACCENTCOPY" val="1"/>
</p:tagLst>
</file>

<file path=ppt/tags/tag880.xml><?xml version="1.0" encoding="utf-8"?>
<p:tagLst xmlns:a="http://schemas.openxmlformats.org/drawingml/2006/main" xmlns:r="http://schemas.openxmlformats.org/officeDocument/2006/relationships" xmlns:p="http://schemas.openxmlformats.org/presentationml/2006/main">
  <p:tag name="VEVOX.ACCENTCOPY" val="4"/>
</p:tagLst>
</file>

<file path=ppt/tags/tag881.xml><?xml version="1.0" encoding="utf-8"?>
<p:tagLst xmlns:a="http://schemas.openxmlformats.org/drawingml/2006/main" xmlns:r="http://schemas.openxmlformats.org/officeDocument/2006/relationships" xmlns:p="http://schemas.openxmlformats.org/presentationml/2006/main">
  <p:tag name="VEVOX.ACCENTCOPY" val="5"/>
</p:tagLst>
</file>

<file path=ppt/tags/tag882.xml><?xml version="1.0" encoding="utf-8"?>
<p:tagLst xmlns:a="http://schemas.openxmlformats.org/drawingml/2006/main" xmlns:r="http://schemas.openxmlformats.org/officeDocument/2006/relationships" xmlns:p="http://schemas.openxmlformats.org/presentationml/2006/main">
  <p:tag name="VEVOX.ACCENTCOPY" val="6"/>
</p:tagLst>
</file>

<file path=ppt/tags/tag883.xml><?xml version="1.0" encoding="utf-8"?>
<p:tagLst xmlns:a="http://schemas.openxmlformats.org/drawingml/2006/main" xmlns:r="http://schemas.openxmlformats.org/officeDocument/2006/relationships" xmlns:p="http://schemas.openxmlformats.org/presentationml/2006/main">
  <p:tag name="VEVOX.PARTICIPANTS" val="{&quot;left&quot;:5,&quot;top&quot;:5,&quot;width&quot;:160,&quot;height&quot;:30}"/>
</p:tagLst>
</file>

<file path=ppt/tags/tag884.xml><?xml version="1.0" encoding="utf-8"?>
<p:tagLst xmlns:a="http://schemas.openxmlformats.org/drawingml/2006/main" xmlns:r="http://schemas.openxmlformats.org/officeDocument/2006/relationships" xmlns:p="http://schemas.openxmlformats.org/presentationml/2006/main">
  <p:tag name="VEVOX.POLLSTATUSTEXT" val="{&quot;left&quot;:555,&quot;top&quot;:5,&quot;width&quot;:160,&quot;height&quot;:30}"/>
  <p:tag name="VEVOX.ACCESSIBILITY.DECORATIVE" val="1"/>
</p:tagLst>
</file>

<file path=ppt/tags/tag885.xml><?xml version="1.0" encoding="utf-8"?>
<p:tagLst xmlns:a="http://schemas.openxmlformats.org/drawingml/2006/main" xmlns:r="http://schemas.openxmlformats.org/officeDocument/2006/relationships" xmlns:p="http://schemas.openxmlformats.org/presentationml/2006/main">
  <p:tag name="VEVOX.PARTICIPANTSDOODLE.SHOULDERS" val="{&quot;left&quot;:13,&quot;top&quot;:20,&quot;width&quot;:14,&quot;height&quot;:10}"/>
  <p:tag name="VEVOX.ACCESSIBILITY.DECORATIVE" val="1"/>
</p:tagLst>
</file>

<file path=ppt/tags/tag886.xml><?xml version="1.0" encoding="utf-8"?>
<p:tagLst xmlns:a="http://schemas.openxmlformats.org/drawingml/2006/main" xmlns:r="http://schemas.openxmlformats.org/officeDocument/2006/relationships" xmlns:p="http://schemas.openxmlformats.org/presentationml/2006/main">
  <p:tag name="VEVOX.PARTICIPANTSDOODLE.HEAD" val="{&quot;left&quot;:15,&quot;top&quot;:10,&quot;width&quot;:10,&quot;height&quot;:10}"/>
  <p:tag name="VEVOX.ACCESSIBILITY.DECORATIVE" val="1"/>
</p:tagLst>
</file>

<file path=ppt/tags/tag887.xml><?xml version="1.0" encoding="utf-8"?>
<p:tagLst xmlns:a="http://schemas.openxmlformats.org/drawingml/2006/main" xmlns:r="http://schemas.openxmlformats.org/officeDocument/2006/relationships" xmlns:p="http://schemas.openxmlformats.org/presentationml/2006/main">
  <p:tag name="VEVOX.COUNTDOWNTIMER.DISPLAY" val="{&quot;left&quot;:653,&quot;top&quot;:473,&quot;width&quot;:60,&quot;height&quot;:60}"/>
  <p:tag name="VEVOX.ACCESSIBILITY.DECORATIVE" val="1"/>
</p:tagLst>
</file>

<file path=ppt/tags/tag888.xml><?xml version="1.0" encoding="utf-8"?>
<p:tagLst xmlns:a="http://schemas.openxmlformats.org/drawingml/2006/main" xmlns:r="http://schemas.openxmlformats.org/officeDocument/2006/relationships" xmlns:p="http://schemas.openxmlformats.org/presentationml/2006/main">
  <p:tag name="VEVOX.JOIN.URL" val="{&quot;left&quot;:165,&quot;top&quot;:7,&quot;width&quot;:190,&quot;height&quot;:30}"/>
</p:tagLst>
</file>

<file path=ppt/tags/tag889.xml><?xml version="1.0" encoding="utf-8"?>
<p:tagLst xmlns:a="http://schemas.openxmlformats.org/drawingml/2006/main" xmlns:r="http://schemas.openxmlformats.org/officeDocument/2006/relationships" xmlns:p="http://schemas.openxmlformats.org/presentationml/2006/main">
  <p:tag name="VEVOX.ACCESSCODE.DISPLAY" val="{&quot;left&quot;:350,&quot;top&quot;:8,&quot;width&quot;:190,&quot;height&quot;:30}"/>
</p:tagLst>
</file>

<file path=ppt/tags/tag890.xml><?xml version="1.0" encoding="utf-8"?>
<p:tagLst xmlns:a="http://schemas.openxmlformats.org/drawingml/2006/main" xmlns:r="http://schemas.openxmlformats.org/officeDocument/2006/relationships" xmlns:p="http://schemas.openxmlformats.org/presentationml/2006/main">
  <p:tag name="VEVOX.NEWWC.CONTENT" val="X"/>
  <p:tag name="VEVOX.ACCESSIBILITY.DECORATIVE" val="1"/>
</p:tagLst>
</file>

<file path=ppt/tags/tag891.xml><?xml version="1.0" encoding="utf-8"?>
<p:tagLst xmlns:a="http://schemas.openxmlformats.org/drawingml/2006/main" xmlns:r="http://schemas.openxmlformats.org/officeDocument/2006/relationships" xmlns:p="http://schemas.openxmlformats.org/presentationml/2006/main">
  <p:tag name="VEVOX.RESULT" val="{&quot;id&quot;:&quot;5444952&quot;,&quot;questionSettings&quot;:{},&quot;alias&quot;:&quot;&quot;,&quot;wordCloudQuestion&quot;:true,&quot;resultFormat&quot;:&quot;WORD_CLOUD2&quot;,&quot;text&quot;:&quot;&lt;p&gt;&lt;span&gt;&lt;em&gt;what words, thoughts and feelings are elicited for you by Starmer’s metaphor of &lt;/em&gt;&lt;strong&gt;&lt;em&gt;building a home&lt;/em&gt;&lt;/strong&gt;&lt;em&gt;?&lt;/em&gt;&lt;/span&gt;&lt;/p&gt;&quot;,&quot;@type&quot;:&quot;OpenTextQuestion&quot;,&quot;correctAnswers&quot;:[],&quot;image&quot;:null}"/>
  <p:tag name="VEVOX.QUESTIONSLIDEID" val="358#2753230225/650535772"/>
  <p:tag name="VEVOX.SLIDEFORMAT.VERSION" val="1.019"/>
  <p:tag name="VEVOX.ACCENTCATCHERS" val="[&quot;6&quot;,&quot;4&quot;,&quot;5&quot;,&quot;7&quot;,&quot;8&quot;,&quot;9&quot;]"/>
</p:tagLst>
</file>

<file path=ppt/tags/tag892.xml><?xml version="1.0" encoding="utf-8"?>
<p:tagLst xmlns:a="http://schemas.openxmlformats.org/drawingml/2006/main" xmlns:r="http://schemas.openxmlformats.org/officeDocument/2006/relationships" xmlns:p="http://schemas.openxmlformats.org/presentationml/2006/main">
  <p:tag name="VEVOX.QUESTION" val="what words, thoughts and feelings are elicited for you by Starmer’s metaphor of building a home?"/>
</p:tagLst>
</file>

<file path=ppt/tags/tag893.xml><?xml version="1.0" encoding="utf-8"?>
<p:tagLst xmlns:a="http://schemas.openxmlformats.org/drawingml/2006/main" xmlns:r="http://schemas.openxmlformats.org/officeDocument/2006/relationships" xmlns:p="http://schemas.openxmlformats.org/presentationml/2006/main">
  <p:tag name="VEVOX.CONTENT.PLACEHOLDER" val="2"/>
</p:tagLst>
</file>

<file path=ppt/tags/tag894.xml><?xml version="1.0" encoding="utf-8"?>
<p:tagLst xmlns:a="http://schemas.openxmlformats.org/drawingml/2006/main" xmlns:r="http://schemas.openxmlformats.org/officeDocument/2006/relationships" xmlns:p="http://schemas.openxmlformats.org/presentationml/2006/main">
  <p:tag name="VEVOX.ACCENTCOPY" val="2"/>
</p:tagLst>
</file>

<file path=ppt/tags/tag895.xml><?xml version="1.0" encoding="utf-8"?>
<p:tagLst xmlns:a="http://schemas.openxmlformats.org/drawingml/2006/main" xmlns:r="http://schemas.openxmlformats.org/officeDocument/2006/relationships" xmlns:p="http://schemas.openxmlformats.org/presentationml/2006/main">
  <p:tag name="VEVOX.ACCENTCOPY" val="3"/>
</p:tagLst>
</file>

<file path=ppt/tags/tag896.xml><?xml version="1.0" encoding="utf-8"?>
<p:tagLst xmlns:a="http://schemas.openxmlformats.org/drawingml/2006/main" xmlns:r="http://schemas.openxmlformats.org/officeDocument/2006/relationships" xmlns:p="http://schemas.openxmlformats.org/presentationml/2006/main">
  <p:tag name="VEVOX.ACCENTCOPY" val="1"/>
</p:tagLst>
</file>

<file path=ppt/tags/tag897.xml><?xml version="1.0" encoding="utf-8"?>
<p:tagLst xmlns:a="http://schemas.openxmlformats.org/drawingml/2006/main" xmlns:r="http://schemas.openxmlformats.org/officeDocument/2006/relationships" xmlns:p="http://schemas.openxmlformats.org/presentationml/2006/main">
  <p:tag name="VEVOX.ACCENTCOPY" val="4"/>
</p:tagLst>
</file>

<file path=ppt/tags/tag898.xml><?xml version="1.0" encoding="utf-8"?>
<p:tagLst xmlns:a="http://schemas.openxmlformats.org/drawingml/2006/main" xmlns:r="http://schemas.openxmlformats.org/officeDocument/2006/relationships" xmlns:p="http://schemas.openxmlformats.org/presentationml/2006/main">
  <p:tag name="VEVOX.ACCENTCOPY" val="5"/>
</p:tagLst>
</file>

<file path=ppt/tags/tag899.xml><?xml version="1.0" encoding="utf-8"?>
<p:tagLst xmlns:a="http://schemas.openxmlformats.org/drawingml/2006/main" xmlns:r="http://schemas.openxmlformats.org/officeDocument/2006/relationships" xmlns:p="http://schemas.openxmlformats.org/presentationml/2006/main">
  <p:tag name="VEVOX.ACCENTCOPY" val="6"/>
</p:tagLst>
</file>

<file path=ppt/tags/tag900.xml><?xml version="1.0" encoding="utf-8"?>
<p:tagLst xmlns:a="http://schemas.openxmlformats.org/drawingml/2006/main" xmlns:r="http://schemas.openxmlformats.org/officeDocument/2006/relationships" xmlns:p="http://schemas.openxmlformats.org/presentationml/2006/main">
  <p:tag name="VEVOX.PARTICIPANTS" val="{&quot;left&quot;:5,&quot;top&quot;:5,&quot;width&quot;:160,&quot;height&quot;:30}"/>
</p:tagLst>
</file>

<file path=ppt/tags/tag901.xml><?xml version="1.0" encoding="utf-8"?>
<p:tagLst xmlns:a="http://schemas.openxmlformats.org/drawingml/2006/main" xmlns:r="http://schemas.openxmlformats.org/officeDocument/2006/relationships" xmlns:p="http://schemas.openxmlformats.org/presentationml/2006/main">
  <p:tag name="VEVOX.POLLSTATUSTEXT" val="{&quot;left&quot;:555,&quot;top&quot;:5,&quot;width&quot;:160,&quot;height&quot;:30}"/>
  <p:tag name="VEVOX.ACCESSIBILITY.DECORATIVE" val="1"/>
</p:tagLst>
</file>

<file path=ppt/tags/tag902.xml><?xml version="1.0" encoding="utf-8"?>
<p:tagLst xmlns:a="http://schemas.openxmlformats.org/drawingml/2006/main" xmlns:r="http://schemas.openxmlformats.org/officeDocument/2006/relationships" xmlns:p="http://schemas.openxmlformats.org/presentationml/2006/main">
  <p:tag name="VEVOX.PARTICIPANTSDOODLE.SHOULDERS" val="{&quot;left&quot;:13,&quot;top&quot;:20,&quot;width&quot;:14,&quot;height&quot;:10}"/>
  <p:tag name="VEVOX.ACCESSIBILITY.DECORATIVE" val="1"/>
</p:tagLst>
</file>

<file path=ppt/tags/tag903.xml><?xml version="1.0" encoding="utf-8"?>
<p:tagLst xmlns:a="http://schemas.openxmlformats.org/drawingml/2006/main" xmlns:r="http://schemas.openxmlformats.org/officeDocument/2006/relationships" xmlns:p="http://schemas.openxmlformats.org/presentationml/2006/main">
  <p:tag name="VEVOX.PARTICIPANTSDOODLE.HEAD" val="{&quot;left&quot;:15,&quot;top&quot;:10,&quot;width&quot;:10,&quot;height&quot;:10}"/>
  <p:tag name="VEVOX.ACCESSIBILITY.DECORATIVE" val="1"/>
</p:tagLst>
</file>

<file path=ppt/tags/tag904.xml><?xml version="1.0" encoding="utf-8"?>
<p:tagLst xmlns:a="http://schemas.openxmlformats.org/drawingml/2006/main" xmlns:r="http://schemas.openxmlformats.org/officeDocument/2006/relationships" xmlns:p="http://schemas.openxmlformats.org/presentationml/2006/main">
  <p:tag name="VEVOX.JOIN.URL" val="{&quot;left&quot;:165,&quot;top&quot;:7,&quot;width&quot;:190,&quot;height&quot;:30}"/>
</p:tagLst>
</file>

<file path=ppt/tags/tag905.xml><?xml version="1.0" encoding="utf-8"?>
<p:tagLst xmlns:a="http://schemas.openxmlformats.org/drawingml/2006/main" xmlns:r="http://schemas.openxmlformats.org/officeDocument/2006/relationships" xmlns:p="http://schemas.openxmlformats.org/presentationml/2006/main">
  <p:tag name="VEVOX.ACCESSCODE.DISPLAY" val="{&quot;left&quot;:350,&quot;top&quot;:8,&quot;width&quot;:190,&quot;height&quot;:30}"/>
</p:tagLst>
</file>

<file path=ppt/tags/tag906.xml><?xml version="1.0" encoding="utf-8"?>
<p:tagLst xmlns:a="http://schemas.openxmlformats.org/drawingml/2006/main" xmlns:r="http://schemas.openxmlformats.org/officeDocument/2006/relationships" xmlns:p="http://schemas.openxmlformats.org/presentationml/2006/main">
  <p:tag name="VEVOX.NEWWC.CONTENT" val="X"/>
  <p:tag name="VEVOX.ACCESSIBILITY.DECORATIVE" val="1"/>
</p:tagLst>
</file>

<file path=ppt/tags/tag907.xml><?xml version="1.0" encoding="utf-8"?>
<p:tagLst xmlns:a="http://schemas.openxmlformats.org/drawingml/2006/main" xmlns:r="http://schemas.openxmlformats.org/officeDocument/2006/relationships" xmlns:p="http://schemas.openxmlformats.org/presentationml/2006/main">
  <p:tag name="VEVOX.RESULT.PLACEHOLDER" val="{&quot;left&quot;:0,&quot;top&quot;:432,&quot;width&quot;:720,&quot;height&quot;:96}"/>
  <p:tag name="VEVOX.ACCESSIBILITY.DECORATIVE" val="1"/>
</p:tagLst>
</file>

<file path=ppt/tags/tag908.xml><?xml version="1.0" encoding="utf-8"?>
<p:tagLst xmlns:a="http://schemas.openxmlformats.org/drawingml/2006/main" xmlns:r="http://schemas.openxmlformats.org/officeDocument/2006/relationships" xmlns:p="http://schemas.openxmlformats.org/presentationml/2006/main">
  <p:tag name="VEVOX.QR.DIMENSIONS" val="29"/>
  <p:tag name="VEVOX.INSTRUCTIONS.V2" val="171195613"/>
</p:tagLst>
</file>

<file path=ppt/tags/tag909.xml><?xml version="1.0" encoding="utf-8"?>
<p:tagLst xmlns:a="http://schemas.openxmlformats.org/drawingml/2006/main" xmlns:r="http://schemas.openxmlformats.org/officeDocument/2006/relationships" xmlns:p="http://schemas.openxmlformats.org/presentationml/2006/main">
  <p:tag name="VEVOX.INSTRUCTIONSLIDE" val="join_instructions_title"/>
</p:tagLst>
</file>

<file path=ppt/tags/tag910.xml><?xml version="1.0" encoding="utf-8"?>
<p:tagLst xmlns:a="http://schemas.openxmlformats.org/drawingml/2006/main" xmlns:r="http://schemas.openxmlformats.org/officeDocument/2006/relationships" xmlns:p="http://schemas.openxmlformats.org/presentationml/2006/main">
  <p:tag name="VEVOX.CONTENT.PLACEHOLDER" val="2"/>
</p:tagLst>
</file>

<file path=ppt/tags/tag911.xml><?xml version="1.0" encoding="utf-8"?>
<p:tagLst xmlns:a="http://schemas.openxmlformats.org/drawingml/2006/main" xmlns:r="http://schemas.openxmlformats.org/officeDocument/2006/relationships" xmlns:p="http://schemas.openxmlformats.org/presentationml/2006/main">
  <p:tag name="VEVOX.INSTRUCTION.TEXT" val="join_instructions_text"/>
</p:tagLst>
</file>

<file path=ppt/tags/tag912.xml><?xml version="1.0" encoding="utf-8"?>
<p:tagLst xmlns:a="http://schemas.openxmlformats.org/drawingml/2006/main" xmlns:r="http://schemas.openxmlformats.org/officeDocument/2006/relationships" xmlns:p="http://schemas.openxmlformats.org/presentationml/2006/main">
  <p:tag name="VEVOX.QR.CHECKERBOARD" val="x"/>
</p:tagLst>
</file>

<file path=ppt/tags/tag913.xml><?xml version="1.0" encoding="utf-8"?>
<p:tagLst xmlns:a="http://schemas.openxmlformats.org/drawingml/2006/main" xmlns:r="http://schemas.openxmlformats.org/officeDocument/2006/relationships" xmlns:p="http://schemas.openxmlformats.org/presentationml/2006/main">
  <p:tag name="VEVOX.QRDOT" val="(0,0)"/>
  <p:tag name="VEVOX.ACCESSIBILITY.DECORATIVE" val="1"/>
</p:tagLst>
</file>

<file path=ppt/tags/tag914.xml><?xml version="1.0" encoding="utf-8"?>
<p:tagLst xmlns:a="http://schemas.openxmlformats.org/drawingml/2006/main" xmlns:r="http://schemas.openxmlformats.org/officeDocument/2006/relationships" xmlns:p="http://schemas.openxmlformats.org/presentationml/2006/main">
  <p:tag name="VEVOX.QRDOT" val="(1,0)"/>
  <p:tag name="VEVOX.ACCESSIBILITY.DECORATIVE" val="1"/>
</p:tagLst>
</file>

<file path=ppt/tags/tag915.xml><?xml version="1.0" encoding="utf-8"?>
<p:tagLst xmlns:a="http://schemas.openxmlformats.org/drawingml/2006/main" xmlns:r="http://schemas.openxmlformats.org/officeDocument/2006/relationships" xmlns:p="http://schemas.openxmlformats.org/presentationml/2006/main">
  <p:tag name="VEVOX.QRDOT" val="(2,0)"/>
  <p:tag name="VEVOX.ACCESSIBILITY.DECORATIVE" val="1"/>
</p:tagLst>
</file>

<file path=ppt/tags/tag916.xml><?xml version="1.0" encoding="utf-8"?>
<p:tagLst xmlns:a="http://schemas.openxmlformats.org/drawingml/2006/main" xmlns:r="http://schemas.openxmlformats.org/officeDocument/2006/relationships" xmlns:p="http://schemas.openxmlformats.org/presentationml/2006/main">
  <p:tag name="VEVOX.QRDOT" val="(3,0)"/>
  <p:tag name="VEVOX.ACCESSIBILITY.DECORATIVE" val="1"/>
</p:tagLst>
</file>

<file path=ppt/tags/tag917.xml><?xml version="1.0" encoding="utf-8"?>
<p:tagLst xmlns:a="http://schemas.openxmlformats.org/drawingml/2006/main" xmlns:r="http://schemas.openxmlformats.org/officeDocument/2006/relationships" xmlns:p="http://schemas.openxmlformats.org/presentationml/2006/main">
  <p:tag name="VEVOX.QRDOT" val="(4,0)"/>
  <p:tag name="VEVOX.ACCESSIBILITY.DECORATIVE" val="1"/>
</p:tagLst>
</file>

<file path=ppt/tags/tag918.xml><?xml version="1.0" encoding="utf-8"?>
<p:tagLst xmlns:a="http://schemas.openxmlformats.org/drawingml/2006/main" xmlns:r="http://schemas.openxmlformats.org/officeDocument/2006/relationships" xmlns:p="http://schemas.openxmlformats.org/presentationml/2006/main">
  <p:tag name="VEVOX.QRDOT" val="(5,0)"/>
  <p:tag name="VEVOX.ACCESSIBILITY.DECORATIVE" val="1"/>
</p:tagLst>
</file>

<file path=ppt/tags/tag919.xml><?xml version="1.0" encoding="utf-8"?>
<p:tagLst xmlns:a="http://schemas.openxmlformats.org/drawingml/2006/main" xmlns:r="http://schemas.openxmlformats.org/officeDocument/2006/relationships" xmlns:p="http://schemas.openxmlformats.org/presentationml/2006/main">
  <p:tag name="VEVOX.QRDOT" val="(6,0)"/>
  <p:tag name="VEVOX.ACCESSIBILITY.DECORATIVE" val="1"/>
</p:tagLst>
</file>

<file path=ppt/tags/tag920.xml><?xml version="1.0" encoding="utf-8"?>
<p:tagLst xmlns:a="http://schemas.openxmlformats.org/drawingml/2006/main" xmlns:r="http://schemas.openxmlformats.org/officeDocument/2006/relationships" xmlns:p="http://schemas.openxmlformats.org/presentationml/2006/main">
  <p:tag name="VEVOX.QRDOT" val="(7,0)"/>
  <p:tag name="VEVOX.ACCESSIBILITY.DECORATIVE" val="1"/>
</p:tagLst>
</file>

<file path=ppt/tags/tag921.xml><?xml version="1.0" encoding="utf-8"?>
<p:tagLst xmlns:a="http://schemas.openxmlformats.org/drawingml/2006/main" xmlns:r="http://schemas.openxmlformats.org/officeDocument/2006/relationships" xmlns:p="http://schemas.openxmlformats.org/presentationml/2006/main">
  <p:tag name="VEVOX.QRDOT" val="(8,0)"/>
  <p:tag name="VEVOX.ACCESSIBILITY.DECORATIVE" val="1"/>
</p:tagLst>
</file>

<file path=ppt/tags/tag922.xml><?xml version="1.0" encoding="utf-8"?>
<p:tagLst xmlns:a="http://schemas.openxmlformats.org/drawingml/2006/main" xmlns:r="http://schemas.openxmlformats.org/officeDocument/2006/relationships" xmlns:p="http://schemas.openxmlformats.org/presentationml/2006/main">
  <p:tag name="VEVOX.QRDOT" val="(9,0)"/>
  <p:tag name="VEVOX.ACCESSIBILITY.DECORATIVE" val="1"/>
</p:tagLst>
</file>

<file path=ppt/tags/tag923.xml><?xml version="1.0" encoding="utf-8"?>
<p:tagLst xmlns:a="http://schemas.openxmlformats.org/drawingml/2006/main" xmlns:r="http://schemas.openxmlformats.org/officeDocument/2006/relationships" xmlns:p="http://schemas.openxmlformats.org/presentationml/2006/main">
  <p:tag name="VEVOX.QRDOT" val="(10,0)"/>
  <p:tag name="VEVOX.ACCESSIBILITY.DECORATIVE" val="1"/>
</p:tagLst>
</file>

<file path=ppt/tags/tag924.xml><?xml version="1.0" encoding="utf-8"?>
<p:tagLst xmlns:a="http://schemas.openxmlformats.org/drawingml/2006/main" xmlns:r="http://schemas.openxmlformats.org/officeDocument/2006/relationships" xmlns:p="http://schemas.openxmlformats.org/presentationml/2006/main">
  <p:tag name="VEVOX.QRDOT" val="(11,0)"/>
  <p:tag name="VEVOX.ACCESSIBILITY.DECORATIVE" val="1"/>
</p:tagLst>
</file>

<file path=ppt/tags/tag925.xml><?xml version="1.0" encoding="utf-8"?>
<p:tagLst xmlns:a="http://schemas.openxmlformats.org/drawingml/2006/main" xmlns:r="http://schemas.openxmlformats.org/officeDocument/2006/relationships" xmlns:p="http://schemas.openxmlformats.org/presentationml/2006/main">
  <p:tag name="VEVOX.QRDOT" val="(12,0)"/>
  <p:tag name="VEVOX.ACCESSIBILITY.DECORATIVE" val="1"/>
</p:tagLst>
</file>

<file path=ppt/tags/tag926.xml><?xml version="1.0" encoding="utf-8"?>
<p:tagLst xmlns:a="http://schemas.openxmlformats.org/drawingml/2006/main" xmlns:r="http://schemas.openxmlformats.org/officeDocument/2006/relationships" xmlns:p="http://schemas.openxmlformats.org/presentationml/2006/main">
  <p:tag name="VEVOX.QRDOT" val="(13,0)"/>
  <p:tag name="VEVOX.ACCESSIBILITY.DECORATIVE" val="1"/>
</p:tagLst>
</file>

<file path=ppt/tags/tag927.xml><?xml version="1.0" encoding="utf-8"?>
<p:tagLst xmlns:a="http://schemas.openxmlformats.org/drawingml/2006/main" xmlns:r="http://schemas.openxmlformats.org/officeDocument/2006/relationships" xmlns:p="http://schemas.openxmlformats.org/presentationml/2006/main">
  <p:tag name="VEVOX.QRDOT" val="(14,0)"/>
  <p:tag name="VEVOX.ACCESSIBILITY.DECORATIVE" val="1"/>
</p:tagLst>
</file>

<file path=ppt/tags/tag928.xml><?xml version="1.0" encoding="utf-8"?>
<p:tagLst xmlns:a="http://schemas.openxmlformats.org/drawingml/2006/main" xmlns:r="http://schemas.openxmlformats.org/officeDocument/2006/relationships" xmlns:p="http://schemas.openxmlformats.org/presentationml/2006/main">
  <p:tag name="VEVOX.QRDOT" val="(15,0)"/>
  <p:tag name="VEVOX.ACCESSIBILITY.DECORATIVE" val="1"/>
</p:tagLst>
</file>

<file path=ppt/tags/tag929.xml><?xml version="1.0" encoding="utf-8"?>
<p:tagLst xmlns:a="http://schemas.openxmlformats.org/drawingml/2006/main" xmlns:r="http://schemas.openxmlformats.org/officeDocument/2006/relationships" xmlns:p="http://schemas.openxmlformats.org/presentationml/2006/main">
  <p:tag name="VEVOX.QRDOT" val="(16,0)"/>
  <p:tag name="VEVOX.ACCESSIBILITY.DECORATIVE" val="1"/>
</p:tagLst>
</file>

<file path=ppt/tags/tag930.xml><?xml version="1.0" encoding="utf-8"?>
<p:tagLst xmlns:a="http://schemas.openxmlformats.org/drawingml/2006/main" xmlns:r="http://schemas.openxmlformats.org/officeDocument/2006/relationships" xmlns:p="http://schemas.openxmlformats.org/presentationml/2006/main">
  <p:tag name="VEVOX.QRDOT" val="(17,0)"/>
  <p:tag name="VEVOX.ACCESSIBILITY.DECORATIVE" val="1"/>
</p:tagLst>
</file>

<file path=ppt/tags/tag931.xml><?xml version="1.0" encoding="utf-8"?>
<p:tagLst xmlns:a="http://schemas.openxmlformats.org/drawingml/2006/main" xmlns:r="http://schemas.openxmlformats.org/officeDocument/2006/relationships" xmlns:p="http://schemas.openxmlformats.org/presentationml/2006/main">
  <p:tag name="VEVOX.QRDOT" val="(18,0)"/>
  <p:tag name="VEVOX.ACCESSIBILITY.DECORATIVE" val="1"/>
</p:tagLst>
</file>

<file path=ppt/tags/tag932.xml><?xml version="1.0" encoding="utf-8"?>
<p:tagLst xmlns:a="http://schemas.openxmlformats.org/drawingml/2006/main" xmlns:r="http://schemas.openxmlformats.org/officeDocument/2006/relationships" xmlns:p="http://schemas.openxmlformats.org/presentationml/2006/main">
  <p:tag name="VEVOX.QRDOT" val="(19,0)"/>
  <p:tag name="VEVOX.ACCESSIBILITY.DECORATIVE" val="1"/>
</p:tagLst>
</file>

<file path=ppt/tags/tag933.xml><?xml version="1.0" encoding="utf-8"?>
<p:tagLst xmlns:a="http://schemas.openxmlformats.org/drawingml/2006/main" xmlns:r="http://schemas.openxmlformats.org/officeDocument/2006/relationships" xmlns:p="http://schemas.openxmlformats.org/presentationml/2006/main">
  <p:tag name="VEVOX.QRDOT" val="(20,0)"/>
  <p:tag name="VEVOX.ACCESSIBILITY.DECORATIVE" val="1"/>
</p:tagLst>
</file>

<file path=ppt/tags/tag934.xml><?xml version="1.0" encoding="utf-8"?>
<p:tagLst xmlns:a="http://schemas.openxmlformats.org/drawingml/2006/main" xmlns:r="http://schemas.openxmlformats.org/officeDocument/2006/relationships" xmlns:p="http://schemas.openxmlformats.org/presentationml/2006/main">
  <p:tag name="VEVOX.QRDOT" val="(21,0)"/>
  <p:tag name="VEVOX.ACCESSIBILITY.DECORATIVE" val="1"/>
</p:tagLst>
</file>

<file path=ppt/tags/tag935.xml><?xml version="1.0" encoding="utf-8"?>
<p:tagLst xmlns:a="http://schemas.openxmlformats.org/drawingml/2006/main" xmlns:r="http://schemas.openxmlformats.org/officeDocument/2006/relationships" xmlns:p="http://schemas.openxmlformats.org/presentationml/2006/main">
  <p:tag name="VEVOX.QRDOT" val="(22,0)"/>
  <p:tag name="VEVOX.ACCESSIBILITY.DECORATIVE" val="1"/>
</p:tagLst>
</file>

<file path=ppt/tags/tag936.xml><?xml version="1.0" encoding="utf-8"?>
<p:tagLst xmlns:a="http://schemas.openxmlformats.org/drawingml/2006/main" xmlns:r="http://schemas.openxmlformats.org/officeDocument/2006/relationships" xmlns:p="http://schemas.openxmlformats.org/presentationml/2006/main">
  <p:tag name="VEVOX.QRDOT" val="(23,0)"/>
  <p:tag name="VEVOX.ACCESSIBILITY.DECORATIVE" val="1"/>
</p:tagLst>
</file>

<file path=ppt/tags/tag937.xml><?xml version="1.0" encoding="utf-8"?>
<p:tagLst xmlns:a="http://schemas.openxmlformats.org/drawingml/2006/main" xmlns:r="http://schemas.openxmlformats.org/officeDocument/2006/relationships" xmlns:p="http://schemas.openxmlformats.org/presentationml/2006/main">
  <p:tag name="VEVOX.QRDOT" val="(24,0)"/>
  <p:tag name="VEVOX.ACCESSIBILITY.DECORATIVE" val="1"/>
</p:tagLst>
</file>

<file path=ppt/tags/tag938.xml><?xml version="1.0" encoding="utf-8"?>
<p:tagLst xmlns:a="http://schemas.openxmlformats.org/drawingml/2006/main" xmlns:r="http://schemas.openxmlformats.org/officeDocument/2006/relationships" xmlns:p="http://schemas.openxmlformats.org/presentationml/2006/main">
  <p:tag name="VEVOX.QRDOT" val="(25,0)"/>
  <p:tag name="VEVOX.ACCESSIBILITY.DECORATIVE" val="1"/>
</p:tagLst>
</file>

<file path=ppt/tags/tag939.xml><?xml version="1.0" encoding="utf-8"?>
<p:tagLst xmlns:a="http://schemas.openxmlformats.org/drawingml/2006/main" xmlns:r="http://schemas.openxmlformats.org/officeDocument/2006/relationships" xmlns:p="http://schemas.openxmlformats.org/presentationml/2006/main">
  <p:tag name="VEVOX.QRDOT" val="(26,0)"/>
  <p:tag name="VEVOX.ACCESSIBILITY.DECORATIVE" val="1"/>
</p:tagLst>
</file>

<file path=ppt/tags/tag940.xml><?xml version="1.0" encoding="utf-8"?>
<p:tagLst xmlns:a="http://schemas.openxmlformats.org/drawingml/2006/main" xmlns:r="http://schemas.openxmlformats.org/officeDocument/2006/relationships" xmlns:p="http://schemas.openxmlformats.org/presentationml/2006/main">
  <p:tag name="VEVOX.QRDOT" val="(27,0)"/>
  <p:tag name="VEVOX.ACCESSIBILITY.DECORATIVE" val="1"/>
</p:tagLst>
</file>

<file path=ppt/tags/tag941.xml><?xml version="1.0" encoding="utf-8"?>
<p:tagLst xmlns:a="http://schemas.openxmlformats.org/drawingml/2006/main" xmlns:r="http://schemas.openxmlformats.org/officeDocument/2006/relationships" xmlns:p="http://schemas.openxmlformats.org/presentationml/2006/main">
  <p:tag name="VEVOX.QRDOT" val="(28,0)"/>
  <p:tag name="VEVOX.ACCESSIBILITY.DECORATIVE" val="1"/>
</p:tagLst>
</file>

<file path=ppt/tags/tag942.xml><?xml version="1.0" encoding="utf-8"?>
<p:tagLst xmlns:a="http://schemas.openxmlformats.org/drawingml/2006/main" xmlns:r="http://schemas.openxmlformats.org/officeDocument/2006/relationships" xmlns:p="http://schemas.openxmlformats.org/presentationml/2006/main">
  <p:tag name="VEVOX.QRDOT" val="(29,0)"/>
  <p:tag name="VEVOX.ACCESSIBILITY.DECORATIVE" val="1"/>
</p:tagLst>
</file>

<file path=ppt/tags/tag943.xml><?xml version="1.0" encoding="utf-8"?>
<p:tagLst xmlns:a="http://schemas.openxmlformats.org/drawingml/2006/main" xmlns:r="http://schemas.openxmlformats.org/officeDocument/2006/relationships" xmlns:p="http://schemas.openxmlformats.org/presentationml/2006/main">
  <p:tag name="VEVOX.QRDOT" val="(0,1)"/>
  <p:tag name="VEVOX.ACCESSIBILITY.DECORATIVE" val="1"/>
</p:tagLst>
</file>

<file path=ppt/tags/tag944.xml><?xml version="1.0" encoding="utf-8"?>
<p:tagLst xmlns:a="http://schemas.openxmlformats.org/drawingml/2006/main" xmlns:r="http://schemas.openxmlformats.org/officeDocument/2006/relationships" xmlns:p="http://schemas.openxmlformats.org/presentationml/2006/main">
  <p:tag name="VEVOX.QRDOT" val="(1,1)"/>
  <p:tag name="VEVOX.ACCESSIBILITY.DECORATIVE" val="1"/>
</p:tagLst>
</file>

<file path=ppt/tags/tag945.xml><?xml version="1.0" encoding="utf-8"?>
<p:tagLst xmlns:a="http://schemas.openxmlformats.org/drawingml/2006/main" xmlns:r="http://schemas.openxmlformats.org/officeDocument/2006/relationships" xmlns:p="http://schemas.openxmlformats.org/presentationml/2006/main">
  <p:tag name="VEVOX.QRDOT" val="(2,1)"/>
  <p:tag name="VEVOX.ACCESSIBILITY.DECORATIVE" val="1"/>
</p:tagLst>
</file>

<file path=ppt/tags/tag946.xml><?xml version="1.0" encoding="utf-8"?>
<p:tagLst xmlns:a="http://schemas.openxmlformats.org/drawingml/2006/main" xmlns:r="http://schemas.openxmlformats.org/officeDocument/2006/relationships" xmlns:p="http://schemas.openxmlformats.org/presentationml/2006/main">
  <p:tag name="VEVOX.QRDOT" val="(3,1)"/>
  <p:tag name="VEVOX.ACCESSIBILITY.DECORATIVE" val="1"/>
</p:tagLst>
</file>

<file path=ppt/tags/tag947.xml><?xml version="1.0" encoding="utf-8"?>
<p:tagLst xmlns:a="http://schemas.openxmlformats.org/drawingml/2006/main" xmlns:r="http://schemas.openxmlformats.org/officeDocument/2006/relationships" xmlns:p="http://schemas.openxmlformats.org/presentationml/2006/main">
  <p:tag name="VEVOX.QRDOT" val="(4,1)"/>
  <p:tag name="VEVOX.ACCESSIBILITY.DECORATIVE" val="1"/>
</p:tagLst>
</file>

<file path=ppt/tags/tag948.xml><?xml version="1.0" encoding="utf-8"?>
<p:tagLst xmlns:a="http://schemas.openxmlformats.org/drawingml/2006/main" xmlns:r="http://schemas.openxmlformats.org/officeDocument/2006/relationships" xmlns:p="http://schemas.openxmlformats.org/presentationml/2006/main">
  <p:tag name="VEVOX.QRDOT" val="(5,1)"/>
  <p:tag name="VEVOX.ACCESSIBILITY.DECORATIVE" val="1"/>
</p:tagLst>
</file>

<file path=ppt/tags/tag949.xml><?xml version="1.0" encoding="utf-8"?>
<p:tagLst xmlns:a="http://schemas.openxmlformats.org/drawingml/2006/main" xmlns:r="http://schemas.openxmlformats.org/officeDocument/2006/relationships" xmlns:p="http://schemas.openxmlformats.org/presentationml/2006/main">
  <p:tag name="VEVOX.QRDOT" val="(6,1)"/>
  <p:tag name="VEVOX.ACCESSIBILITY.DECORATIVE" val="1"/>
</p:tagLst>
</file>

<file path=ppt/tags/tag950.xml><?xml version="1.0" encoding="utf-8"?>
<p:tagLst xmlns:a="http://schemas.openxmlformats.org/drawingml/2006/main" xmlns:r="http://schemas.openxmlformats.org/officeDocument/2006/relationships" xmlns:p="http://schemas.openxmlformats.org/presentationml/2006/main">
  <p:tag name="VEVOX.QRDOT" val="(7,1)"/>
  <p:tag name="VEVOX.ACCESSIBILITY.DECORATIVE" val="1"/>
</p:tagLst>
</file>

<file path=ppt/tags/tag951.xml><?xml version="1.0" encoding="utf-8"?>
<p:tagLst xmlns:a="http://schemas.openxmlformats.org/drawingml/2006/main" xmlns:r="http://schemas.openxmlformats.org/officeDocument/2006/relationships" xmlns:p="http://schemas.openxmlformats.org/presentationml/2006/main">
  <p:tag name="VEVOX.QRDOT" val="(8,1)"/>
  <p:tag name="VEVOX.ACCESSIBILITY.DECORATIVE" val="1"/>
</p:tagLst>
</file>

<file path=ppt/tags/tag952.xml><?xml version="1.0" encoding="utf-8"?>
<p:tagLst xmlns:a="http://schemas.openxmlformats.org/drawingml/2006/main" xmlns:r="http://schemas.openxmlformats.org/officeDocument/2006/relationships" xmlns:p="http://schemas.openxmlformats.org/presentationml/2006/main">
  <p:tag name="VEVOX.QRDOT" val="(9,1)"/>
  <p:tag name="VEVOX.ACCESSIBILITY.DECORATIVE" val="1"/>
</p:tagLst>
</file>

<file path=ppt/tags/tag953.xml><?xml version="1.0" encoding="utf-8"?>
<p:tagLst xmlns:a="http://schemas.openxmlformats.org/drawingml/2006/main" xmlns:r="http://schemas.openxmlformats.org/officeDocument/2006/relationships" xmlns:p="http://schemas.openxmlformats.org/presentationml/2006/main">
  <p:tag name="VEVOX.QRDOT" val="(10,1)"/>
  <p:tag name="VEVOX.ACCESSIBILITY.DECORATIVE" val="1"/>
</p:tagLst>
</file>

<file path=ppt/tags/tag954.xml><?xml version="1.0" encoding="utf-8"?>
<p:tagLst xmlns:a="http://schemas.openxmlformats.org/drawingml/2006/main" xmlns:r="http://schemas.openxmlformats.org/officeDocument/2006/relationships" xmlns:p="http://schemas.openxmlformats.org/presentationml/2006/main">
  <p:tag name="VEVOX.QRDOT" val="(11,1)"/>
  <p:tag name="VEVOX.ACCESSIBILITY.DECORATIVE" val="1"/>
</p:tagLst>
</file>

<file path=ppt/tags/tag955.xml><?xml version="1.0" encoding="utf-8"?>
<p:tagLst xmlns:a="http://schemas.openxmlformats.org/drawingml/2006/main" xmlns:r="http://schemas.openxmlformats.org/officeDocument/2006/relationships" xmlns:p="http://schemas.openxmlformats.org/presentationml/2006/main">
  <p:tag name="VEVOX.QRDOT" val="(12,1)"/>
  <p:tag name="VEVOX.ACCESSIBILITY.DECORATIVE" val="1"/>
</p:tagLst>
</file>

<file path=ppt/tags/tag956.xml><?xml version="1.0" encoding="utf-8"?>
<p:tagLst xmlns:a="http://schemas.openxmlformats.org/drawingml/2006/main" xmlns:r="http://schemas.openxmlformats.org/officeDocument/2006/relationships" xmlns:p="http://schemas.openxmlformats.org/presentationml/2006/main">
  <p:tag name="VEVOX.QRDOT" val="(13,1)"/>
  <p:tag name="VEVOX.ACCESSIBILITY.DECORATIVE" val="1"/>
</p:tagLst>
</file>

<file path=ppt/tags/tag957.xml><?xml version="1.0" encoding="utf-8"?>
<p:tagLst xmlns:a="http://schemas.openxmlformats.org/drawingml/2006/main" xmlns:r="http://schemas.openxmlformats.org/officeDocument/2006/relationships" xmlns:p="http://schemas.openxmlformats.org/presentationml/2006/main">
  <p:tag name="VEVOX.QRDOT" val="(14,1)"/>
  <p:tag name="VEVOX.ACCESSIBILITY.DECORATIVE" val="1"/>
</p:tagLst>
</file>

<file path=ppt/tags/tag958.xml><?xml version="1.0" encoding="utf-8"?>
<p:tagLst xmlns:a="http://schemas.openxmlformats.org/drawingml/2006/main" xmlns:r="http://schemas.openxmlformats.org/officeDocument/2006/relationships" xmlns:p="http://schemas.openxmlformats.org/presentationml/2006/main">
  <p:tag name="VEVOX.QRDOT" val="(15,1)"/>
  <p:tag name="VEVOX.ACCESSIBILITY.DECORATIVE" val="1"/>
</p:tagLst>
</file>

<file path=ppt/tags/tag959.xml><?xml version="1.0" encoding="utf-8"?>
<p:tagLst xmlns:a="http://schemas.openxmlformats.org/drawingml/2006/main" xmlns:r="http://schemas.openxmlformats.org/officeDocument/2006/relationships" xmlns:p="http://schemas.openxmlformats.org/presentationml/2006/main">
  <p:tag name="VEVOX.QRDOT" val="(16,1)"/>
  <p:tag name="VEVOX.ACCESSIBILITY.DECORATIVE" val="1"/>
</p:tagLst>
</file>

<file path=ppt/tags/tag960.xml><?xml version="1.0" encoding="utf-8"?>
<p:tagLst xmlns:a="http://schemas.openxmlformats.org/drawingml/2006/main" xmlns:r="http://schemas.openxmlformats.org/officeDocument/2006/relationships" xmlns:p="http://schemas.openxmlformats.org/presentationml/2006/main">
  <p:tag name="VEVOX.QRDOT" val="(17,1)"/>
  <p:tag name="VEVOX.ACCESSIBILITY.DECORATIVE" val="1"/>
</p:tagLst>
</file>

<file path=ppt/tags/tag961.xml><?xml version="1.0" encoding="utf-8"?>
<p:tagLst xmlns:a="http://schemas.openxmlformats.org/drawingml/2006/main" xmlns:r="http://schemas.openxmlformats.org/officeDocument/2006/relationships" xmlns:p="http://schemas.openxmlformats.org/presentationml/2006/main">
  <p:tag name="VEVOX.QRDOT" val="(18,1)"/>
  <p:tag name="VEVOX.ACCESSIBILITY.DECORATIVE" val="1"/>
</p:tagLst>
</file>

<file path=ppt/tags/tag962.xml><?xml version="1.0" encoding="utf-8"?>
<p:tagLst xmlns:a="http://schemas.openxmlformats.org/drawingml/2006/main" xmlns:r="http://schemas.openxmlformats.org/officeDocument/2006/relationships" xmlns:p="http://schemas.openxmlformats.org/presentationml/2006/main">
  <p:tag name="VEVOX.QRDOT" val="(19,1)"/>
  <p:tag name="VEVOX.ACCESSIBILITY.DECORATIVE" val="1"/>
</p:tagLst>
</file>

<file path=ppt/tags/tag963.xml><?xml version="1.0" encoding="utf-8"?>
<p:tagLst xmlns:a="http://schemas.openxmlformats.org/drawingml/2006/main" xmlns:r="http://schemas.openxmlformats.org/officeDocument/2006/relationships" xmlns:p="http://schemas.openxmlformats.org/presentationml/2006/main">
  <p:tag name="VEVOX.QRDOT" val="(20,1)"/>
  <p:tag name="VEVOX.ACCESSIBILITY.DECORATIVE" val="1"/>
</p:tagLst>
</file>

<file path=ppt/tags/tag964.xml><?xml version="1.0" encoding="utf-8"?>
<p:tagLst xmlns:a="http://schemas.openxmlformats.org/drawingml/2006/main" xmlns:r="http://schemas.openxmlformats.org/officeDocument/2006/relationships" xmlns:p="http://schemas.openxmlformats.org/presentationml/2006/main">
  <p:tag name="VEVOX.QRDOT" val="(21,1)"/>
  <p:tag name="VEVOX.ACCESSIBILITY.DECORATIVE" val="1"/>
</p:tagLst>
</file>

<file path=ppt/tags/tag965.xml><?xml version="1.0" encoding="utf-8"?>
<p:tagLst xmlns:a="http://schemas.openxmlformats.org/drawingml/2006/main" xmlns:r="http://schemas.openxmlformats.org/officeDocument/2006/relationships" xmlns:p="http://schemas.openxmlformats.org/presentationml/2006/main">
  <p:tag name="VEVOX.QRDOT" val="(22,1)"/>
  <p:tag name="VEVOX.ACCESSIBILITY.DECORATIVE" val="1"/>
</p:tagLst>
</file>

<file path=ppt/tags/tag966.xml><?xml version="1.0" encoding="utf-8"?>
<p:tagLst xmlns:a="http://schemas.openxmlformats.org/drawingml/2006/main" xmlns:r="http://schemas.openxmlformats.org/officeDocument/2006/relationships" xmlns:p="http://schemas.openxmlformats.org/presentationml/2006/main">
  <p:tag name="VEVOX.QRDOT" val="(23,1)"/>
  <p:tag name="VEVOX.ACCESSIBILITY.DECORATIVE" val="1"/>
</p:tagLst>
</file>

<file path=ppt/tags/tag967.xml><?xml version="1.0" encoding="utf-8"?>
<p:tagLst xmlns:a="http://schemas.openxmlformats.org/drawingml/2006/main" xmlns:r="http://schemas.openxmlformats.org/officeDocument/2006/relationships" xmlns:p="http://schemas.openxmlformats.org/presentationml/2006/main">
  <p:tag name="VEVOX.QRDOT" val="(24,1)"/>
  <p:tag name="VEVOX.ACCESSIBILITY.DECORATIVE" val="1"/>
</p:tagLst>
</file>

<file path=ppt/tags/tag968.xml><?xml version="1.0" encoding="utf-8"?>
<p:tagLst xmlns:a="http://schemas.openxmlformats.org/drawingml/2006/main" xmlns:r="http://schemas.openxmlformats.org/officeDocument/2006/relationships" xmlns:p="http://schemas.openxmlformats.org/presentationml/2006/main">
  <p:tag name="VEVOX.QRDOT" val="(25,1)"/>
  <p:tag name="VEVOX.ACCESSIBILITY.DECORATIVE" val="1"/>
</p:tagLst>
</file>

<file path=ppt/tags/tag969.xml><?xml version="1.0" encoding="utf-8"?>
<p:tagLst xmlns:a="http://schemas.openxmlformats.org/drawingml/2006/main" xmlns:r="http://schemas.openxmlformats.org/officeDocument/2006/relationships" xmlns:p="http://schemas.openxmlformats.org/presentationml/2006/main">
  <p:tag name="VEVOX.QRDOT" val="(26,1)"/>
  <p:tag name="VEVOX.ACCESSIBILITY.DECORATIVE" val="1"/>
</p:tagLst>
</file>

<file path=ppt/tags/tag970.xml><?xml version="1.0" encoding="utf-8"?>
<p:tagLst xmlns:a="http://schemas.openxmlformats.org/drawingml/2006/main" xmlns:r="http://schemas.openxmlformats.org/officeDocument/2006/relationships" xmlns:p="http://schemas.openxmlformats.org/presentationml/2006/main">
  <p:tag name="VEVOX.QRDOT" val="(27,1)"/>
  <p:tag name="VEVOX.ACCESSIBILITY.DECORATIVE" val="1"/>
</p:tagLst>
</file>

<file path=ppt/tags/tag971.xml><?xml version="1.0" encoding="utf-8"?>
<p:tagLst xmlns:a="http://schemas.openxmlformats.org/drawingml/2006/main" xmlns:r="http://schemas.openxmlformats.org/officeDocument/2006/relationships" xmlns:p="http://schemas.openxmlformats.org/presentationml/2006/main">
  <p:tag name="VEVOX.QRDOT" val="(28,1)"/>
  <p:tag name="VEVOX.ACCESSIBILITY.DECORATIVE" val="1"/>
</p:tagLst>
</file>

<file path=ppt/tags/tag972.xml><?xml version="1.0" encoding="utf-8"?>
<p:tagLst xmlns:a="http://schemas.openxmlformats.org/drawingml/2006/main" xmlns:r="http://schemas.openxmlformats.org/officeDocument/2006/relationships" xmlns:p="http://schemas.openxmlformats.org/presentationml/2006/main">
  <p:tag name="VEVOX.QRDOT" val="(29,1)"/>
  <p:tag name="VEVOX.ACCESSIBILITY.DECORATIVE" val="1"/>
</p:tagLst>
</file>

<file path=ppt/tags/tag973.xml><?xml version="1.0" encoding="utf-8"?>
<p:tagLst xmlns:a="http://schemas.openxmlformats.org/drawingml/2006/main" xmlns:r="http://schemas.openxmlformats.org/officeDocument/2006/relationships" xmlns:p="http://schemas.openxmlformats.org/presentationml/2006/main">
  <p:tag name="VEVOX.QRDOT" val="(0,2)"/>
  <p:tag name="VEVOX.ACCESSIBILITY.DECORATIVE" val="1"/>
</p:tagLst>
</file>

<file path=ppt/tags/tag974.xml><?xml version="1.0" encoding="utf-8"?>
<p:tagLst xmlns:a="http://schemas.openxmlformats.org/drawingml/2006/main" xmlns:r="http://schemas.openxmlformats.org/officeDocument/2006/relationships" xmlns:p="http://schemas.openxmlformats.org/presentationml/2006/main">
  <p:tag name="VEVOX.QRDOT" val="(1,2)"/>
  <p:tag name="VEVOX.ACCESSIBILITY.DECORATIVE" val="1"/>
</p:tagLst>
</file>

<file path=ppt/tags/tag975.xml><?xml version="1.0" encoding="utf-8"?>
<p:tagLst xmlns:a="http://schemas.openxmlformats.org/drawingml/2006/main" xmlns:r="http://schemas.openxmlformats.org/officeDocument/2006/relationships" xmlns:p="http://schemas.openxmlformats.org/presentationml/2006/main">
  <p:tag name="VEVOX.QRDOT" val="(2,2)"/>
  <p:tag name="VEVOX.ACCESSIBILITY.DECORATIVE" val="1"/>
</p:tagLst>
</file>

<file path=ppt/tags/tag976.xml><?xml version="1.0" encoding="utf-8"?>
<p:tagLst xmlns:a="http://schemas.openxmlformats.org/drawingml/2006/main" xmlns:r="http://schemas.openxmlformats.org/officeDocument/2006/relationships" xmlns:p="http://schemas.openxmlformats.org/presentationml/2006/main">
  <p:tag name="VEVOX.QRDOT" val="(3,2)"/>
  <p:tag name="VEVOX.ACCESSIBILITY.DECORATIVE" val="1"/>
</p:tagLst>
</file>

<file path=ppt/tags/tag977.xml><?xml version="1.0" encoding="utf-8"?>
<p:tagLst xmlns:a="http://schemas.openxmlformats.org/drawingml/2006/main" xmlns:r="http://schemas.openxmlformats.org/officeDocument/2006/relationships" xmlns:p="http://schemas.openxmlformats.org/presentationml/2006/main">
  <p:tag name="VEVOX.QRDOT" val="(4,2)"/>
  <p:tag name="VEVOX.ACCESSIBILITY.DECORATIVE" val="1"/>
</p:tagLst>
</file>

<file path=ppt/tags/tag978.xml><?xml version="1.0" encoding="utf-8"?>
<p:tagLst xmlns:a="http://schemas.openxmlformats.org/drawingml/2006/main" xmlns:r="http://schemas.openxmlformats.org/officeDocument/2006/relationships" xmlns:p="http://schemas.openxmlformats.org/presentationml/2006/main">
  <p:tag name="VEVOX.QRDOT" val="(5,2)"/>
  <p:tag name="VEVOX.ACCESSIBILITY.DECORATIVE" val="1"/>
</p:tagLst>
</file>

<file path=ppt/tags/tag979.xml><?xml version="1.0" encoding="utf-8"?>
<p:tagLst xmlns:a="http://schemas.openxmlformats.org/drawingml/2006/main" xmlns:r="http://schemas.openxmlformats.org/officeDocument/2006/relationships" xmlns:p="http://schemas.openxmlformats.org/presentationml/2006/main">
  <p:tag name="VEVOX.QRDOT" val="(6,2)"/>
  <p:tag name="VEVOX.ACCESSIBILITY.DECORATIVE" val="1"/>
</p:tagLst>
</file>

<file path=ppt/tags/tag980.xml><?xml version="1.0" encoding="utf-8"?>
<p:tagLst xmlns:a="http://schemas.openxmlformats.org/drawingml/2006/main" xmlns:r="http://schemas.openxmlformats.org/officeDocument/2006/relationships" xmlns:p="http://schemas.openxmlformats.org/presentationml/2006/main">
  <p:tag name="VEVOX.QRDOT" val="(7,2)"/>
  <p:tag name="VEVOX.ACCESSIBILITY.DECORATIVE" val="1"/>
</p:tagLst>
</file>

<file path=ppt/tags/tag981.xml><?xml version="1.0" encoding="utf-8"?>
<p:tagLst xmlns:a="http://schemas.openxmlformats.org/drawingml/2006/main" xmlns:r="http://schemas.openxmlformats.org/officeDocument/2006/relationships" xmlns:p="http://schemas.openxmlformats.org/presentationml/2006/main">
  <p:tag name="VEVOX.QRDOT" val="(8,2)"/>
  <p:tag name="VEVOX.ACCESSIBILITY.DECORATIVE" val="1"/>
</p:tagLst>
</file>

<file path=ppt/tags/tag982.xml><?xml version="1.0" encoding="utf-8"?>
<p:tagLst xmlns:a="http://schemas.openxmlformats.org/drawingml/2006/main" xmlns:r="http://schemas.openxmlformats.org/officeDocument/2006/relationships" xmlns:p="http://schemas.openxmlformats.org/presentationml/2006/main">
  <p:tag name="VEVOX.QRDOT" val="(9,2)"/>
  <p:tag name="VEVOX.ACCESSIBILITY.DECORATIVE" val="1"/>
</p:tagLst>
</file>

<file path=ppt/tags/tag983.xml><?xml version="1.0" encoding="utf-8"?>
<p:tagLst xmlns:a="http://schemas.openxmlformats.org/drawingml/2006/main" xmlns:r="http://schemas.openxmlformats.org/officeDocument/2006/relationships" xmlns:p="http://schemas.openxmlformats.org/presentationml/2006/main">
  <p:tag name="VEVOX.QRDOT" val="(10,2)"/>
  <p:tag name="VEVOX.ACCESSIBILITY.DECORATIVE" val="1"/>
</p:tagLst>
</file>

<file path=ppt/tags/tag984.xml><?xml version="1.0" encoding="utf-8"?>
<p:tagLst xmlns:a="http://schemas.openxmlformats.org/drawingml/2006/main" xmlns:r="http://schemas.openxmlformats.org/officeDocument/2006/relationships" xmlns:p="http://schemas.openxmlformats.org/presentationml/2006/main">
  <p:tag name="VEVOX.QRDOT" val="(11,2)"/>
  <p:tag name="VEVOX.ACCESSIBILITY.DECORATIVE" val="1"/>
</p:tagLst>
</file>

<file path=ppt/tags/tag985.xml><?xml version="1.0" encoding="utf-8"?>
<p:tagLst xmlns:a="http://schemas.openxmlformats.org/drawingml/2006/main" xmlns:r="http://schemas.openxmlformats.org/officeDocument/2006/relationships" xmlns:p="http://schemas.openxmlformats.org/presentationml/2006/main">
  <p:tag name="VEVOX.QRDOT" val="(12,2)"/>
  <p:tag name="VEVOX.ACCESSIBILITY.DECORATIVE" val="1"/>
</p:tagLst>
</file>

<file path=ppt/tags/tag986.xml><?xml version="1.0" encoding="utf-8"?>
<p:tagLst xmlns:a="http://schemas.openxmlformats.org/drawingml/2006/main" xmlns:r="http://schemas.openxmlformats.org/officeDocument/2006/relationships" xmlns:p="http://schemas.openxmlformats.org/presentationml/2006/main">
  <p:tag name="VEVOX.QRDOT" val="(13,2)"/>
  <p:tag name="VEVOX.ACCESSIBILITY.DECORATIVE" val="1"/>
</p:tagLst>
</file>

<file path=ppt/tags/tag987.xml><?xml version="1.0" encoding="utf-8"?>
<p:tagLst xmlns:a="http://schemas.openxmlformats.org/drawingml/2006/main" xmlns:r="http://schemas.openxmlformats.org/officeDocument/2006/relationships" xmlns:p="http://schemas.openxmlformats.org/presentationml/2006/main">
  <p:tag name="VEVOX.QRDOT" val="(14,2)"/>
  <p:tag name="VEVOX.ACCESSIBILITY.DECORATIVE" val="1"/>
</p:tagLst>
</file>

<file path=ppt/tags/tag988.xml><?xml version="1.0" encoding="utf-8"?>
<p:tagLst xmlns:a="http://schemas.openxmlformats.org/drawingml/2006/main" xmlns:r="http://schemas.openxmlformats.org/officeDocument/2006/relationships" xmlns:p="http://schemas.openxmlformats.org/presentationml/2006/main">
  <p:tag name="VEVOX.QRDOT" val="(15,2)"/>
  <p:tag name="VEVOX.ACCESSIBILITY.DECORATIVE" val="1"/>
</p:tagLst>
</file>

<file path=ppt/tags/tag989.xml><?xml version="1.0" encoding="utf-8"?>
<p:tagLst xmlns:a="http://schemas.openxmlformats.org/drawingml/2006/main" xmlns:r="http://schemas.openxmlformats.org/officeDocument/2006/relationships" xmlns:p="http://schemas.openxmlformats.org/presentationml/2006/main">
  <p:tag name="VEVOX.QRDOT" val="(16,2)"/>
  <p:tag name="VEVOX.ACCESSIBILITY.DECORATIVE" val="1"/>
</p:tagLst>
</file>

<file path=ppt/tags/tag990.xml><?xml version="1.0" encoding="utf-8"?>
<p:tagLst xmlns:a="http://schemas.openxmlformats.org/drawingml/2006/main" xmlns:r="http://schemas.openxmlformats.org/officeDocument/2006/relationships" xmlns:p="http://schemas.openxmlformats.org/presentationml/2006/main">
  <p:tag name="VEVOX.QRDOT" val="(17,2)"/>
  <p:tag name="VEVOX.ACCESSIBILITY.DECORATIVE" val="1"/>
</p:tagLst>
</file>

<file path=ppt/tags/tag991.xml><?xml version="1.0" encoding="utf-8"?>
<p:tagLst xmlns:a="http://schemas.openxmlformats.org/drawingml/2006/main" xmlns:r="http://schemas.openxmlformats.org/officeDocument/2006/relationships" xmlns:p="http://schemas.openxmlformats.org/presentationml/2006/main">
  <p:tag name="VEVOX.QRDOT" val="(18,2)"/>
  <p:tag name="VEVOX.ACCESSIBILITY.DECORATIVE" val="1"/>
</p:tagLst>
</file>

<file path=ppt/tags/tag992.xml><?xml version="1.0" encoding="utf-8"?>
<p:tagLst xmlns:a="http://schemas.openxmlformats.org/drawingml/2006/main" xmlns:r="http://schemas.openxmlformats.org/officeDocument/2006/relationships" xmlns:p="http://schemas.openxmlformats.org/presentationml/2006/main">
  <p:tag name="VEVOX.QRDOT" val="(19,2)"/>
  <p:tag name="VEVOX.ACCESSIBILITY.DECORATIVE" val="1"/>
</p:tagLst>
</file>

<file path=ppt/tags/tag993.xml><?xml version="1.0" encoding="utf-8"?>
<p:tagLst xmlns:a="http://schemas.openxmlformats.org/drawingml/2006/main" xmlns:r="http://schemas.openxmlformats.org/officeDocument/2006/relationships" xmlns:p="http://schemas.openxmlformats.org/presentationml/2006/main">
  <p:tag name="VEVOX.QRDOT" val="(20,2)"/>
  <p:tag name="VEVOX.ACCESSIBILITY.DECORATIVE" val="1"/>
</p:tagLst>
</file>

<file path=ppt/tags/tag994.xml><?xml version="1.0" encoding="utf-8"?>
<p:tagLst xmlns:a="http://schemas.openxmlformats.org/drawingml/2006/main" xmlns:r="http://schemas.openxmlformats.org/officeDocument/2006/relationships" xmlns:p="http://schemas.openxmlformats.org/presentationml/2006/main">
  <p:tag name="VEVOX.QRDOT" val="(21,2)"/>
  <p:tag name="VEVOX.ACCESSIBILITY.DECORATIVE" val="1"/>
</p:tagLst>
</file>

<file path=ppt/tags/tag995.xml><?xml version="1.0" encoding="utf-8"?>
<p:tagLst xmlns:a="http://schemas.openxmlformats.org/drawingml/2006/main" xmlns:r="http://schemas.openxmlformats.org/officeDocument/2006/relationships" xmlns:p="http://schemas.openxmlformats.org/presentationml/2006/main">
  <p:tag name="VEVOX.QRDOT" val="(22,2)"/>
  <p:tag name="VEVOX.ACCESSIBILITY.DECORATIVE" val="1"/>
</p:tagLst>
</file>

<file path=ppt/tags/tag996.xml><?xml version="1.0" encoding="utf-8"?>
<p:tagLst xmlns:a="http://schemas.openxmlformats.org/drawingml/2006/main" xmlns:r="http://schemas.openxmlformats.org/officeDocument/2006/relationships" xmlns:p="http://schemas.openxmlformats.org/presentationml/2006/main">
  <p:tag name="VEVOX.QRDOT" val="(23,2)"/>
  <p:tag name="VEVOX.ACCESSIBILITY.DECORATIVE" val="1"/>
</p:tagLst>
</file>

<file path=ppt/tags/tag997.xml><?xml version="1.0" encoding="utf-8"?>
<p:tagLst xmlns:a="http://schemas.openxmlformats.org/drawingml/2006/main" xmlns:r="http://schemas.openxmlformats.org/officeDocument/2006/relationships" xmlns:p="http://schemas.openxmlformats.org/presentationml/2006/main">
  <p:tag name="VEVOX.QRDOT" val="(24,2)"/>
  <p:tag name="VEVOX.ACCESSIBILITY.DECORATIVE" val="1"/>
</p:tagLst>
</file>

<file path=ppt/tags/tag998.xml><?xml version="1.0" encoding="utf-8"?>
<p:tagLst xmlns:a="http://schemas.openxmlformats.org/drawingml/2006/main" xmlns:r="http://schemas.openxmlformats.org/officeDocument/2006/relationships" xmlns:p="http://schemas.openxmlformats.org/presentationml/2006/main">
  <p:tag name="VEVOX.QRDOT" val="(25,2)"/>
  <p:tag name="VEVOX.ACCESSIBILITY.DECORATIVE" val="1"/>
</p:tagLst>
</file>

<file path=ppt/tags/tag999.xml><?xml version="1.0" encoding="utf-8"?>
<p:tagLst xmlns:a="http://schemas.openxmlformats.org/drawingml/2006/main" xmlns:r="http://schemas.openxmlformats.org/officeDocument/2006/relationships" xmlns:p="http://schemas.openxmlformats.org/presentationml/2006/main">
  <p:tag name="VEVOX.QRDOT" val="(26,2)"/>
  <p:tag name="VEVOX.ACCESSIBILITY.DECORATIVE" val="1"/>
</p:tagLst>
</file>

<file path=ppt/tags/tag1000.xml><?xml version="1.0" encoding="utf-8"?>
<p:tagLst xmlns:a="http://schemas.openxmlformats.org/drawingml/2006/main" xmlns:r="http://schemas.openxmlformats.org/officeDocument/2006/relationships" xmlns:p="http://schemas.openxmlformats.org/presentationml/2006/main">
  <p:tag name="VEVOX.QRDOT" val="(27,2)"/>
  <p:tag name="VEVOX.ACCESSIBILITY.DECORATIVE" val="1"/>
</p:tagLst>
</file>

<file path=ppt/tags/tag1001.xml><?xml version="1.0" encoding="utf-8"?>
<p:tagLst xmlns:a="http://schemas.openxmlformats.org/drawingml/2006/main" xmlns:r="http://schemas.openxmlformats.org/officeDocument/2006/relationships" xmlns:p="http://schemas.openxmlformats.org/presentationml/2006/main">
  <p:tag name="VEVOX.QRDOT" val="(28,2)"/>
  <p:tag name="VEVOX.ACCESSIBILITY.DECORATIVE" val="1"/>
</p:tagLst>
</file>

<file path=ppt/tags/tag1002.xml><?xml version="1.0" encoding="utf-8"?>
<p:tagLst xmlns:a="http://schemas.openxmlformats.org/drawingml/2006/main" xmlns:r="http://schemas.openxmlformats.org/officeDocument/2006/relationships" xmlns:p="http://schemas.openxmlformats.org/presentationml/2006/main">
  <p:tag name="VEVOX.QRDOT" val="(29,2)"/>
  <p:tag name="VEVOX.ACCESSIBILITY.DECORATIVE" val="1"/>
</p:tagLst>
</file>

<file path=ppt/tags/tag1003.xml><?xml version="1.0" encoding="utf-8"?>
<p:tagLst xmlns:a="http://schemas.openxmlformats.org/drawingml/2006/main" xmlns:r="http://schemas.openxmlformats.org/officeDocument/2006/relationships" xmlns:p="http://schemas.openxmlformats.org/presentationml/2006/main">
  <p:tag name="VEVOX.QRDOT" val="(0,3)"/>
  <p:tag name="VEVOX.ACCESSIBILITY.DECORATIVE" val="1"/>
</p:tagLst>
</file>

<file path=ppt/tags/tag1004.xml><?xml version="1.0" encoding="utf-8"?>
<p:tagLst xmlns:a="http://schemas.openxmlformats.org/drawingml/2006/main" xmlns:r="http://schemas.openxmlformats.org/officeDocument/2006/relationships" xmlns:p="http://schemas.openxmlformats.org/presentationml/2006/main">
  <p:tag name="VEVOX.QRDOT" val="(1,3)"/>
  <p:tag name="VEVOX.ACCESSIBILITY.DECORATIVE" val="1"/>
</p:tagLst>
</file>

<file path=ppt/tags/tag1005.xml><?xml version="1.0" encoding="utf-8"?>
<p:tagLst xmlns:a="http://schemas.openxmlformats.org/drawingml/2006/main" xmlns:r="http://schemas.openxmlformats.org/officeDocument/2006/relationships" xmlns:p="http://schemas.openxmlformats.org/presentationml/2006/main">
  <p:tag name="VEVOX.QRDOT" val="(2,3)"/>
  <p:tag name="VEVOX.ACCESSIBILITY.DECORATIVE" val="1"/>
</p:tagLst>
</file>

<file path=ppt/tags/tag1006.xml><?xml version="1.0" encoding="utf-8"?>
<p:tagLst xmlns:a="http://schemas.openxmlformats.org/drawingml/2006/main" xmlns:r="http://schemas.openxmlformats.org/officeDocument/2006/relationships" xmlns:p="http://schemas.openxmlformats.org/presentationml/2006/main">
  <p:tag name="VEVOX.QRDOT" val="(3,3)"/>
  <p:tag name="VEVOX.ACCESSIBILITY.DECORATIVE" val="1"/>
</p:tagLst>
</file>

<file path=ppt/tags/tag1007.xml><?xml version="1.0" encoding="utf-8"?>
<p:tagLst xmlns:a="http://schemas.openxmlformats.org/drawingml/2006/main" xmlns:r="http://schemas.openxmlformats.org/officeDocument/2006/relationships" xmlns:p="http://schemas.openxmlformats.org/presentationml/2006/main">
  <p:tag name="VEVOX.QRDOT" val="(4,3)"/>
  <p:tag name="VEVOX.ACCESSIBILITY.DECORATIVE" val="1"/>
</p:tagLst>
</file>

<file path=ppt/tags/tag1008.xml><?xml version="1.0" encoding="utf-8"?>
<p:tagLst xmlns:a="http://schemas.openxmlformats.org/drawingml/2006/main" xmlns:r="http://schemas.openxmlformats.org/officeDocument/2006/relationships" xmlns:p="http://schemas.openxmlformats.org/presentationml/2006/main">
  <p:tag name="VEVOX.QRDOT" val="(5,3)"/>
  <p:tag name="VEVOX.ACCESSIBILITY.DECORATIVE" val="1"/>
</p:tagLst>
</file>

<file path=ppt/tags/tag1009.xml><?xml version="1.0" encoding="utf-8"?>
<p:tagLst xmlns:a="http://schemas.openxmlformats.org/drawingml/2006/main" xmlns:r="http://schemas.openxmlformats.org/officeDocument/2006/relationships" xmlns:p="http://schemas.openxmlformats.org/presentationml/2006/main">
  <p:tag name="VEVOX.QRDOT" val="(6,3)"/>
  <p:tag name="VEVOX.ACCESSIBILITY.DECORATIVE" val="1"/>
</p:tagLst>
</file>

<file path=ppt/tags/tag1010.xml><?xml version="1.0" encoding="utf-8"?>
<p:tagLst xmlns:a="http://schemas.openxmlformats.org/drawingml/2006/main" xmlns:r="http://schemas.openxmlformats.org/officeDocument/2006/relationships" xmlns:p="http://schemas.openxmlformats.org/presentationml/2006/main">
  <p:tag name="VEVOX.QRDOT" val="(7,3)"/>
  <p:tag name="VEVOX.ACCESSIBILITY.DECORATIVE" val="1"/>
</p:tagLst>
</file>

<file path=ppt/tags/tag1011.xml><?xml version="1.0" encoding="utf-8"?>
<p:tagLst xmlns:a="http://schemas.openxmlformats.org/drawingml/2006/main" xmlns:r="http://schemas.openxmlformats.org/officeDocument/2006/relationships" xmlns:p="http://schemas.openxmlformats.org/presentationml/2006/main">
  <p:tag name="VEVOX.QRDOT" val="(8,3)"/>
  <p:tag name="VEVOX.ACCESSIBILITY.DECORATIVE" val="1"/>
</p:tagLst>
</file>

<file path=ppt/tags/tag1012.xml><?xml version="1.0" encoding="utf-8"?>
<p:tagLst xmlns:a="http://schemas.openxmlformats.org/drawingml/2006/main" xmlns:r="http://schemas.openxmlformats.org/officeDocument/2006/relationships" xmlns:p="http://schemas.openxmlformats.org/presentationml/2006/main">
  <p:tag name="VEVOX.QRDOT" val="(9,3)"/>
  <p:tag name="VEVOX.ACCESSIBILITY.DECORATIVE" val="1"/>
</p:tagLst>
</file>

<file path=ppt/tags/tag1013.xml><?xml version="1.0" encoding="utf-8"?>
<p:tagLst xmlns:a="http://schemas.openxmlformats.org/drawingml/2006/main" xmlns:r="http://schemas.openxmlformats.org/officeDocument/2006/relationships" xmlns:p="http://schemas.openxmlformats.org/presentationml/2006/main">
  <p:tag name="VEVOX.QRDOT" val="(10,3)"/>
  <p:tag name="VEVOX.ACCESSIBILITY.DECORATIVE" val="1"/>
</p:tagLst>
</file>

<file path=ppt/tags/tag1014.xml><?xml version="1.0" encoding="utf-8"?>
<p:tagLst xmlns:a="http://schemas.openxmlformats.org/drawingml/2006/main" xmlns:r="http://schemas.openxmlformats.org/officeDocument/2006/relationships" xmlns:p="http://schemas.openxmlformats.org/presentationml/2006/main">
  <p:tag name="VEVOX.QRDOT" val="(11,3)"/>
  <p:tag name="VEVOX.ACCESSIBILITY.DECORATIVE" val="1"/>
</p:tagLst>
</file>

<file path=ppt/tags/tag1015.xml><?xml version="1.0" encoding="utf-8"?>
<p:tagLst xmlns:a="http://schemas.openxmlformats.org/drawingml/2006/main" xmlns:r="http://schemas.openxmlformats.org/officeDocument/2006/relationships" xmlns:p="http://schemas.openxmlformats.org/presentationml/2006/main">
  <p:tag name="VEVOX.QRDOT" val="(12,3)"/>
  <p:tag name="VEVOX.ACCESSIBILITY.DECORATIVE" val="1"/>
</p:tagLst>
</file>

<file path=ppt/tags/tag1016.xml><?xml version="1.0" encoding="utf-8"?>
<p:tagLst xmlns:a="http://schemas.openxmlformats.org/drawingml/2006/main" xmlns:r="http://schemas.openxmlformats.org/officeDocument/2006/relationships" xmlns:p="http://schemas.openxmlformats.org/presentationml/2006/main">
  <p:tag name="VEVOX.QRDOT" val="(13,3)"/>
  <p:tag name="VEVOX.ACCESSIBILITY.DECORATIVE" val="1"/>
</p:tagLst>
</file>

<file path=ppt/tags/tag1017.xml><?xml version="1.0" encoding="utf-8"?>
<p:tagLst xmlns:a="http://schemas.openxmlformats.org/drawingml/2006/main" xmlns:r="http://schemas.openxmlformats.org/officeDocument/2006/relationships" xmlns:p="http://schemas.openxmlformats.org/presentationml/2006/main">
  <p:tag name="VEVOX.QRDOT" val="(14,3)"/>
  <p:tag name="VEVOX.ACCESSIBILITY.DECORATIVE" val="1"/>
</p:tagLst>
</file>

<file path=ppt/tags/tag1018.xml><?xml version="1.0" encoding="utf-8"?>
<p:tagLst xmlns:a="http://schemas.openxmlformats.org/drawingml/2006/main" xmlns:r="http://schemas.openxmlformats.org/officeDocument/2006/relationships" xmlns:p="http://schemas.openxmlformats.org/presentationml/2006/main">
  <p:tag name="VEVOX.QRDOT" val="(15,3)"/>
  <p:tag name="VEVOX.ACCESSIBILITY.DECORATIVE" val="1"/>
</p:tagLst>
</file>

<file path=ppt/tags/tag1019.xml><?xml version="1.0" encoding="utf-8"?>
<p:tagLst xmlns:a="http://schemas.openxmlformats.org/drawingml/2006/main" xmlns:r="http://schemas.openxmlformats.org/officeDocument/2006/relationships" xmlns:p="http://schemas.openxmlformats.org/presentationml/2006/main">
  <p:tag name="VEVOX.QRDOT" val="(16,3)"/>
  <p:tag name="VEVOX.ACCESSIBILITY.DECORATIVE" val="1"/>
</p:tagLst>
</file>

<file path=ppt/tags/tag1020.xml><?xml version="1.0" encoding="utf-8"?>
<p:tagLst xmlns:a="http://schemas.openxmlformats.org/drawingml/2006/main" xmlns:r="http://schemas.openxmlformats.org/officeDocument/2006/relationships" xmlns:p="http://schemas.openxmlformats.org/presentationml/2006/main">
  <p:tag name="VEVOX.QRDOT" val="(17,3)"/>
  <p:tag name="VEVOX.ACCESSIBILITY.DECORATIVE" val="1"/>
</p:tagLst>
</file>

<file path=ppt/tags/tag1021.xml><?xml version="1.0" encoding="utf-8"?>
<p:tagLst xmlns:a="http://schemas.openxmlformats.org/drawingml/2006/main" xmlns:r="http://schemas.openxmlformats.org/officeDocument/2006/relationships" xmlns:p="http://schemas.openxmlformats.org/presentationml/2006/main">
  <p:tag name="VEVOX.QRDOT" val="(18,3)"/>
  <p:tag name="VEVOX.ACCESSIBILITY.DECORATIVE" val="1"/>
</p:tagLst>
</file>

<file path=ppt/tags/tag1022.xml><?xml version="1.0" encoding="utf-8"?>
<p:tagLst xmlns:a="http://schemas.openxmlformats.org/drawingml/2006/main" xmlns:r="http://schemas.openxmlformats.org/officeDocument/2006/relationships" xmlns:p="http://schemas.openxmlformats.org/presentationml/2006/main">
  <p:tag name="VEVOX.QRDOT" val="(19,3)"/>
  <p:tag name="VEVOX.ACCESSIBILITY.DECORATIVE" val="1"/>
</p:tagLst>
</file>

<file path=ppt/tags/tag1023.xml><?xml version="1.0" encoding="utf-8"?>
<p:tagLst xmlns:a="http://schemas.openxmlformats.org/drawingml/2006/main" xmlns:r="http://schemas.openxmlformats.org/officeDocument/2006/relationships" xmlns:p="http://schemas.openxmlformats.org/presentationml/2006/main">
  <p:tag name="VEVOX.QRDOT" val="(20,3)"/>
  <p:tag name="VEVOX.ACCESSIBILITY.DECORATIVE" val="1"/>
</p:tagLst>
</file>

<file path=ppt/tags/tag1024.xml><?xml version="1.0" encoding="utf-8"?>
<p:tagLst xmlns:a="http://schemas.openxmlformats.org/drawingml/2006/main" xmlns:r="http://schemas.openxmlformats.org/officeDocument/2006/relationships" xmlns:p="http://schemas.openxmlformats.org/presentationml/2006/main">
  <p:tag name="VEVOX.QRDOT" val="(21,3)"/>
  <p:tag name="VEVOX.ACCESSIBILITY.DECORATIVE" val="1"/>
</p:tagLst>
</file>

<file path=ppt/tags/tag1025.xml><?xml version="1.0" encoding="utf-8"?>
<p:tagLst xmlns:a="http://schemas.openxmlformats.org/drawingml/2006/main" xmlns:r="http://schemas.openxmlformats.org/officeDocument/2006/relationships" xmlns:p="http://schemas.openxmlformats.org/presentationml/2006/main">
  <p:tag name="VEVOX.QRDOT" val="(22,3)"/>
  <p:tag name="VEVOX.ACCESSIBILITY.DECORATIVE" val="1"/>
</p:tagLst>
</file>

<file path=ppt/tags/tag1026.xml><?xml version="1.0" encoding="utf-8"?>
<p:tagLst xmlns:a="http://schemas.openxmlformats.org/drawingml/2006/main" xmlns:r="http://schemas.openxmlformats.org/officeDocument/2006/relationships" xmlns:p="http://schemas.openxmlformats.org/presentationml/2006/main">
  <p:tag name="VEVOX.QRDOT" val="(23,3)"/>
  <p:tag name="VEVOX.ACCESSIBILITY.DECORATIVE" val="1"/>
</p:tagLst>
</file>

<file path=ppt/tags/tag1027.xml><?xml version="1.0" encoding="utf-8"?>
<p:tagLst xmlns:a="http://schemas.openxmlformats.org/drawingml/2006/main" xmlns:r="http://schemas.openxmlformats.org/officeDocument/2006/relationships" xmlns:p="http://schemas.openxmlformats.org/presentationml/2006/main">
  <p:tag name="VEVOX.QRDOT" val="(24,3)"/>
  <p:tag name="VEVOX.ACCESSIBILITY.DECORATIVE" val="1"/>
</p:tagLst>
</file>

<file path=ppt/tags/tag1028.xml><?xml version="1.0" encoding="utf-8"?>
<p:tagLst xmlns:a="http://schemas.openxmlformats.org/drawingml/2006/main" xmlns:r="http://schemas.openxmlformats.org/officeDocument/2006/relationships" xmlns:p="http://schemas.openxmlformats.org/presentationml/2006/main">
  <p:tag name="VEVOX.QRDOT" val="(25,3)"/>
  <p:tag name="VEVOX.ACCESSIBILITY.DECORATIVE" val="1"/>
</p:tagLst>
</file>

<file path=ppt/tags/tag1029.xml><?xml version="1.0" encoding="utf-8"?>
<p:tagLst xmlns:a="http://schemas.openxmlformats.org/drawingml/2006/main" xmlns:r="http://schemas.openxmlformats.org/officeDocument/2006/relationships" xmlns:p="http://schemas.openxmlformats.org/presentationml/2006/main">
  <p:tag name="VEVOX.QRDOT" val="(26,3)"/>
  <p:tag name="VEVOX.ACCESSIBILITY.DECORATIVE" val="1"/>
</p:tagLst>
</file>

<file path=ppt/tags/tag1030.xml><?xml version="1.0" encoding="utf-8"?>
<p:tagLst xmlns:a="http://schemas.openxmlformats.org/drawingml/2006/main" xmlns:r="http://schemas.openxmlformats.org/officeDocument/2006/relationships" xmlns:p="http://schemas.openxmlformats.org/presentationml/2006/main">
  <p:tag name="VEVOX.QRDOT" val="(27,3)"/>
  <p:tag name="VEVOX.ACCESSIBILITY.DECORATIVE" val="1"/>
</p:tagLst>
</file>

<file path=ppt/tags/tag1031.xml><?xml version="1.0" encoding="utf-8"?>
<p:tagLst xmlns:a="http://schemas.openxmlformats.org/drawingml/2006/main" xmlns:r="http://schemas.openxmlformats.org/officeDocument/2006/relationships" xmlns:p="http://schemas.openxmlformats.org/presentationml/2006/main">
  <p:tag name="VEVOX.QRDOT" val="(28,3)"/>
  <p:tag name="VEVOX.ACCESSIBILITY.DECORATIVE" val="1"/>
</p:tagLst>
</file>

<file path=ppt/tags/tag1032.xml><?xml version="1.0" encoding="utf-8"?>
<p:tagLst xmlns:a="http://schemas.openxmlformats.org/drawingml/2006/main" xmlns:r="http://schemas.openxmlformats.org/officeDocument/2006/relationships" xmlns:p="http://schemas.openxmlformats.org/presentationml/2006/main">
  <p:tag name="VEVOX.QRDOT" val="(29,3)"/>
  <p:tag name="VEVOX.ACCESSIBILITY.DECORATIVE" val="1"/>
</p:tagLst>
</file>

<file path=ppt/tags/tag1033.xml><?xml version="1.0" encoding="utf-8"?>
<p:tagLst xmlns:a="http://schemas.openxmlformats.org/drawingml/2006/main" xmlns:r="http://schemas.openxmlformats.org/officeDocument/2006/relationships" xmlns:p="http://schemas.openxmlformats.org/presentationml/2006/main">
  <p:tag name="VEVOX.QRDOT" val="(0,4)"/>
  <p:tag name="VEVOX.ACCESSIBILITY.DECORATIVE" val="1"/>
</p:tagLst>
</file>

<file path=ppt/tags/tag1034.xml><?xml version="1.0" encoding="utf-8"?>
<p:tagLst xmlns:a="http://schemas.openxmlformats.org/drawingml/2006/main" xmlns:r="http://schemas.openxmlformats.org/officeDocument/2006/relationships" xmlns:p="http://schemas.openxmlformats.org/presentationml/2006/main">
  <p:tag name="VEVOX.QRDOT" val="(1,4)"/>
  <p:tag name="VEVOX.ACCESSIBILITY.DECORATIVE" val="1"/>
</p:tagLst>
</file>

<file path=ppt/tags/tag1035.xml><?xml version="1.0" encoding="utf-8"?>
<p:tagLst xmlns:a="http://schemas.openxmlformats.org/drawingml/2006/main" xmlns:r="http://schemas.openxmlformats.org/officeDocument/2006/relationships" xmlns:p="http://schemas.openxmlformats.org/presentationml/2006/main">
  <p:tag name="VEVOX.QRDOT" val="(2,4)"/>
  <p:tag name="VEVOX.ACCESSIBILITY.DECORATIVE" val="1"/>
</p:tagLst>
</file>

<file path=ppt/tags/tag1036.xml><?xml version="1.0" encoding="utf-8"?>
<p:tagLst xmlns:a="http://schemas.openxmlformats.org/drawingml/2006/main" xmlns:r="http://schemas.openxmlformats.org/officeDocument/2006/relationships" xmlns:p="http://schemas.openxmlformats.org/presentationml/2006/main">
  <p:tag name="VEVOX.QRDOT" val="(3,4)"/>
  <p:tag name="VEVOX.ACCESSIBILITY.DECORATIVE" val="1"/>
</p:tagLst>
</file>

<file path=ppt/tags/tag1037.xml><?xml version="1.0" encoding="utf-8"?>
<p:tagLst xmlns:a="http://schemas.openxmlformats.org/drawingml/2006/main" xmlns:r="http://schemas.openxmlformats.org/officeDocument/2006/relationships" xmlns:p="http://schemas.openxmlformats.org/presentationml/2006/main">
  <p:tag name="VEVOX.QRDOT" val="(4,4)"/>
  <p:tag name="VEVOX.ACCESSIBILITY.DECORATIVE" val="1"/>
</p:tagLst>
</file>

<file path=ppt/tags/tag1038.xml><?xml version="1.0" encoding="utf-8"?>
<p:tagLst xmlns:a="http://schemas.openxmlformats.org/drawingml/2006/main" xmlns:r="http://schemas.openxmlformats.org/officeDocument/2006/relationships" xmlns:p="http://schemas.openxmlformats.org/presentationml/2006/main">
  <p:tag name="VEVOX.QRDOT" val="(5,4)"/>
  <p:tag name="VEVOX.ACCESSIBILITY.DECORATIVE" val="1"/>
</p:tagLst>
</file>

<file path=ppt/tags/tag1039.xml><?xml version="1.0" encoding="utf-8"?>
<p:tagLst xmlns:a="http://schemas.openxmlformats.org/drawingml/2006/main" xmlns:r="http://schemas.openxmlformats.org/officeDocument/2006/relationships" xmlns:p="http://schemas.openxmlformats.org/presentationml/2006/main">
  <p:tag name="VEVOX.QRDOT" val="(6,4)"/>
  <p:tag name="VEVOX.ACCESSIBILITY.DECORATIVE" val="1"/>
</p:tagLst>
</file>

<file path=ppt/tags/tag1040.xml><?xml version="1.0" encoding="utf-8"?>
<p:tagLst xmlns:a="http://schemas.openxmlformats.org/drawingml/2006/main" xmlns:r="http://schemas.openxmlformats.org/officeDocument/2006/relationships" xmlns:p="http://schemas.openxmlformats.org/presentationml/2006/main">
  <p:tag name="VEVOX.QRDOT" val="(7,4)"/>
  <p:tag name="VEVOX.ACCESSIBILITY.DECORATIVE" val="1"/>
</p:tagLst>
</file>

<file path=ppt/tags/tag1041.xml><?xml version="1.0" encoding="utf-8"?>
<p:tagLst xmlns:a="http://schemas.openxmlformats.org/drawingml/2006/main" xmlns:r="http://schemas.openxmlformats.org/officeDocument/2006/relationships" xmlns:p="http://schemas.openxmlformats.org/presentationml/2006/main">
  <p:tag name="VEVOX.QRDOT" val="(8,4)"/>
  <p:tag name="VEVOX.ACCESSIBILITY.DECORATIVE" val="1"/>
</p:tagLst>
</file>

<file path=ppt/tags/tag1042.xml><?xml version="1.0" encoding="utf-8"?>
<p:tagLst xmlns:a="http://schemas.openxmlformats.org/drawingml/2006/main" xmlns:r="http://schemas.openxmlformats.org/officeDocument/2006/relationships" xmlns:p="http://schemas.openxmlformats.org/presentationml/2006/main">
  <p:tag name="VEVOX.QRDOT" val="(9,4)"/>
  <p:tag name="VEVOX.ACCESSIBILITY.DECORATIVE" val="1"/>
</p:tagLst>
</file>

<file path=ppt/tags/tag1043.xml><?xml version="1.0" encoding="utf-8"?>
<p:tagLst xmlns:a="http://schemas.openxmlformats.org/drawingml/2006/main" xmlns:r="http://schemas.openxmlformats.org/officeDocument/2006/relationships" xmlns:p="http://schemas.openxmlformats.org/presentationml/2006/main">
  <p:tag name="VEVOX.QRDOT" val="(10,4)"/>
  <p:tag name="VEVOX.ACCESSIBILITY.DECORATIVE" val="1"/>
</p:tagLst>
</file>

<file path=ppt/tags/tag1044.xml><?xml version="1.0" encoding="utf-8"?>
<p:tagLst xmlns:a="http://schemas.openxmlformats.org/drawingml/2006/main" xmlns:r="http://schemas.openxmlformats.org/officeDocument/2006/relationships" xmlns:p="http://schemas.openxmlformats.org/presentationml/2006/main">
  <p:tag name="VEVOX.QRDOT" val="(11,4)"/>
  <p:tag name="VEVOX.ACCESSIBILITY.DECORATIVE" val="1"/>
</p:tagLst>
</file>

<file path=ppt/tags/tag1045.xml><?xml version="1.0" encoding="utf-8"?>
<p:tagLst xmlns:a="http://schemas.openxmlformats.org/drawingml/2006/main" xmlns:r="http://schemas.openxmlformats.org/officeDocument/2006/relationships" xmlns:p="http://schemas.openxmlformats.org/presentationml/2006/main">
  <p:tag name="VEVOX.QRDOT" val="(12,4)"/>
  <p:tag name="VEVOX.ACCESSIBILITY.DECORATIVE" val="1"/>
</p:tagLst>
</file>

<file path=ppt/tags/tag1046.xml><?xml version="1.0" encoding="utf-8"?>
<p:tagLst xmlns:a="http://schemas.openxmlformats.org/drawingml/2006/main" xmlns:r="http://schemas.openxmlformats.org/officeDocument/2006/relationships" xmlns:p="http://schemas.openxmlformats.org/presentationml/2006/main">
  <p:tag name="VEVOX.QRDOT" val="(13,4)"/>
  <p:tag name="VEVOX.ACCESSIBILITY.DECORATIVE" val="1"/>
</p:tagLst>
</file>

<file path=ppt/tags/tag1047.xml><?xml version="1.0" encoding="utf-8"?>
<p:tagLst xmlns:a="http://schemas.openxmlformats.org/drawingml/2006/main" xmlns:r="http://schemas.openxmlformats.org/officeDocument/2006/relationships" xmlns:p="http://schemas.openxmlformats.org/presentationml/2006/main">
  <p:tag name="VEVOX.QRDOT" val="(14,4)"/>
  <p:tag name="VEVOX.ACCESSIBILITY.DECORATIVE" val="1"/>
</p:tagLst>
</file>

<file path=ppt/tags/tag1048.xml><?xml version="1.0" encoding="utf-8"?>
<p:tagLst xmlns:a="http://schemas.openxmlformats.org/drawingml/2006/main" xmlns:r="http://schemas.openxmlformats.org/officeDocument/2006/relationships" xmlns:p="http://schemas.openxmlformats.org/presentationml/2006/main">
  <p:tag name="VEVOX.QRDOT" val="(15,4)"/>
  <p:tag name="VEVOX.ACCESSIBILITY.DECORATIVE" val="1"/>
</p:tagLst>
</file>

<file path=ppt/tags/tag1049.xml><?xml version="1.0" encoding="utf-8"?>
<p:tagLst xmlns:a="http://schemas.openxmlformats.org/drawingml/2006/main" xmlns:r="http://schemas.openxmlformats.org/officeDocument/2006/relationships" xmlns:p="http://schemas.openxmlformats.org/presentationml/2006/main">
  <p:tag name="VEVOX.QRDOT" val="(16,4)"/>
  <p:tag name="VEVOX.ACCESSIBILITY.DECORATIVE" val="1"/>
</p:tagLst>
</file>

<file path=ppt/tags/tag1050.xml><?xml version="1.0" encoding="utf-8"?>
<p:tagLst xmlns:a="http://schemas.openxmlformats.org/drawingml/2006/main" xmlns:r="http://schemas.openxmlformats.org/officeDocument/2006/relationships" xmlns:p="http://schemas.openxmlformats.org/presentationml/2006/main">
  <p:tag name="VEVOX.QRDOT" val="(17,4)"/>
  <p:tag name="VEVOX.ACCESSIBILITY.DECORATIVE" val="1"/>
</p:tagLst>
</file>

<file path=ppt/tags/tag1051.xml><?xml version="1.0" encoding="utf-8"?>
<p:tagLst xmlns:a="http://schemas.openxmlformats.org/drawingml/2006/main" xmlns:r="http://schemas.openxmlformats.org/officeDocument/2006/relationships" xmlns:p="http://schemas.openxmlformats.org/presentationml/2006/main">
  <p:tag name="VEVOX.QRDOT" val="(18,4)"/>
  <p:tag name="VEVOX.ACCESSIBILITY.DECORATIVE" val="1"/>
</p:tagLst>
</file>

<file path=ppt/tags/tag1052.xml><?xml version="1.0" encoding="utf-8"?>
<p:tagLst xmlns:a="http://schemas.openxmlformats.org/drawingml/2006/main" xmlns:r="http://schemas.openxmlformats.org/officeDocument/2006/relationships" xmlns:p="http://schemas.openxmlformats.org/presentationml/2006/main">
  <p:tag name="VEVOX.QRDOT" val="(19,4)"/>
  <p:tag name="VEVOX.ACCESSIBILITY.DECORATIVE" val="1"/>
</p:tagLst>
</file>

<file path=ppt/tags/tag1053.xml><?xml version="1.0" encoding="utf-8"?>
<p:tagLst xmlns:a="http://schemas.openxmlformats.org/drawingml/2006/main" xmlns:r="http://schemas.openxmlformats.org/officeDocument/2006/relationships" xmlns:p="http://schemas.openxmlformats.org/presentationml/2006/main">
  <p:tag name="VEVOX.QRDOT" val="(20,4)"/>
  <p:tag name="VEVOX.ACCESSIBILITY.DECORATIVE" val="1"/>
</p:tagLst>
</file>

<file path=ppt/tags/tag1054.xml><?xml version="1.0" encoding="utf-8"?>
<p:tagLst xmlns:a="http://schemas.openxmlformats.org/drawingml/2006/main" xmlns:r="http://schemas.openxmlformats.org/officeDocument/2006/relationships" xmlns:p="http://schemas.openxmlformats.org/presentationml/2006/main">
  <p:tag name="VEVOX.QRDOT" val="(21,4)"/>
  <p:tag name="VEVOX.ACCESSIBILITY.DECORATIVE" val="1"/>
</p:tagLst>
</file>

<file path=ppt/tags/tag1055.xml><?xml version="1.0" encoding="utf-8"?>
<p:tagLst xmlns:a="http://schemas.openxmlformats.org/drawingml/2006/main" xmlns:r="http://schemas.openxmlformats.org/officeDocument/2006/relationships" xmlns:p="http://schemas.openxmlformats.org/presentationml/2006/main">
  <p:tag name="VEVOX.QRDOT" val="(22,4)"/>
  <p:tag name="VEVOX.ACCESSIBILITY.DECORATIVE" val="1"/>
</p:tagLst>
</file>

<file path=ppt/tags/tag1056.xml><?xml version="1.0" encoding="utf-8"?>
<p:tagLst xmlns:a="http://schemas.openxmlformats.org/drawingml/2006/main" xmlns:r="http://schemas.openxmlformats.org/officeDocument/2006/relationships" xmlns:p="http://schemas.openxmlformats.org/presentationml/2006/main">
  <p:tag name="VEVOX.QRDOT" val="(23,4)"/>
  <p:tag name="VEVOX.ACCESSIBILITY.DECORATIVE" val="1"/>
</p:tagLst>
</file>

<file path=ppt/tags/tag1057.xml><?xml version="1.0" encoding="utf-8"?>
<p:tagLst xmlns:a="http://schemas.openxmlformats.org/drawingml/2006/main" xmlns:r="http://schemas.openxmlformats.org/officeDocument/2006/relationships" xmlns:p="http://schemas.openxmlformats.org/presentationml/2006/main">
  <p:tag name="VEVOX.QRDOT" val="(24,4)"/>
  <p:tag name="VEVOX.ACCESSIBILITY.DECORATIVE" val="1"/>
</p:tagLst>
</file>

<file path=ppt/tags/tag1058.xml><?xml version="1.0" encoding="utf-8"?>
<p:tagLst xmlns:a="http://schemas.openxmlformats.org/drawingml/2006/main" xmlns:r="http://schemas.openxmlformats.org/officeDocument/2006/relationships" xmlns:p="http://schemas.openxmlformats.org/presentationml/2006/main">
  <p:tag name="VEVOX.QRDOT" val="(25,4)"/>
  <p:tag name="VEVOX.ACCESSIBILITY.DECORATIVE" val="1"/>
</p:tagLst>
</file>

<file path=ppt/tags/tag1059.xml><?xml version="1.0" encoding="utf-8"?>
<p:tagLst xmlns:a="http://schemas.openxmlformats.org/drawingml/2006/main" xmlns:r="http://schemas.openxmlformats.org/officeDocument/2006/relationships" xmlns:p="http://schemas.openxmlformats.org/presentationml/2006/main">
  <p:tag name="VEVOX.QRDOT" val="(26,4)"/>
  <p:tag name="VEVOX.ACCESSIBILITY.DECORATIVE" val="1"/>
</p:tagLst>
</file>

<file path=ppt/tags/tag1060.xml><?xml version="1.0" encoding="utf-8"?>
<p:tagLst xmlns:a="http://schemas.openxmlformats.org/drawingml/2006/main" xmlns:r="http://schemas.openxmlformats.org/officeDocument/2006/relationships" xmlns:p="http://schemas.openxmlformats.org/presentationml/2006/main">
  <p:tag name="VEVOX.QRDOT" val="(27,4)"/>
  <p:tag name="VEVOX.ACCESSIBILITY.DECORATIVE" val="1"/>
</p:tagLst>
</file>

<file path=ppt/tags/tag1061.xml><?xml version="1.0" encoding="utf-8"?>
<p:tagLst xmlns:a="http://schemas.openxmlformats.org/drawingml/2006/main" xmlns:r="http://schemas.openxmlformats.org/officeDocument/2006/relationships" xmlns:p="http://schemas.openxmlformats.org/presentationml/2006/main">
  <p:tag name="VEVOX.QRDOT" val="(28,4)"/>
  <p:tag name="VEVOX.ACCESSIBILITY.DECORATIVE" val="1"/>
</p:tagLst>
</file>

<file path=ppt/tags/tag1062.xml><?xml version="1.0" encoding="utf-8"?>
<p:tagLst xmlns:a="http://schemas.openxmlformats.org/drawingml/2006/main" xmlns:r="http://schemas.openxmlformats.org/officeDocument/2006/relationships" xmlns:p="http://schemas.openxmlformats.org/presentationml/2006/main">
  <p:tag name="VEVOX.QRDOT" val="(29,4)"/>
  <p:tag name="VEVOX.ACCESSIBILITY.DECORATIVE" val="1"/>
</p:tagLst>
</file>

<file path=ppt/tags/tag1063.xml><?xml version="1.0" encoding="utf-8"?>
<p:tagLst xmlns:a="http://schemas.openxmlformats.org/drawingml/2006/main" xmlns:r="http://schemas.openxmlformats.org/officeDocument/2006/relationships" xmlns:p="http://schemas.openxmlformats.org/presentationml/2006/main">
  <p:tag name="VEVOX.QRDOT" val="(0,5)"/>
  <p:tag name="VEVOX.ACCESSIBILITY.DECORATIVE" val="1"/>
</p:tagLst>
</file>

<file path=ppt/tags/tag1064.xml><?xml version="1.0" encoding="utf-8"?>
<p:tagLst xmlns:a="http://schemas.openxmlformats.org/drawingml/2006/main" xmlns:r="http://schemas.openxmlformats.org/officeDocument/2006/relationships" xmlns:p="http://schemas.openxmlformats.org/presentationml/2006/main">
  <p:tag name="VEVOX.QRDOT" val="(1,5)"/>
  <p:tag name="VEVOX.ACCESSIBILITY.DECORATIVE" val="1"/>
</p:tagLst>
</file>

<file path=ppt/tags/tag1065.xml><?xml version="1.0" encoding="utf-8"?>
<p:tagLst xmlns:a="http://schemas.openxmlformats.org/drawingml/2006/main" xmlns:r="http://schemas.openxmlformats.org/officeDocument/2006/relationships" xmlns:p="http://schemas.openxmlformats.org/presentationml/2006/main">
  <p:tag name="VEVOX.QRDOT" val="(2,5)"/>
  <p:tag name="VEVOX.ACCESSIBILITY.DECORATIVE" val="1"/>
</p:tagLst>
</file>

<file path=ppt/tags/tag1066.xml><?xml version="1.0" encoding="utf-8"?>
<p:tagLst xmlns:a="http://schemas.openxmlformats.org/drawingml/2006/main" xmlns:r="http://schemas.openxmlformats.org/officeDocument/2006/relationships" xmlns:p="http://schemas.openxmlformats.org/presentationml/2006/main">
  <p:tag name="VEVOX.QRDOT" val="(3,5)"/>
  <p:tag name="VEVOX.ACCESSIBILITY.DECORATIVE" val="1"/>
</p:tagLst>
</file>

<file path=ppt/tags/tag1067.xml><?xml version="1.0" encoding="utf-8"?>
<p:tagLst xmlns:a="http://schemas.openxmlformats.org/drawingml/2006/main" xmlns:r="http://schemas.openxmlformats.org/officeDocument/2006/relationships" xmlns:p="http://schemas.openxmlformats.org/presentationml/2006/main">
  <p:tag name="VEVOX.QRDOT" val="(4,5)"/>
  <p:tag name="VEVOX.ACCESSIBILITY.DECORATIVE" val="1"/>
</p:tagLst>
</file>

<file path=ppt/tags/tag1068.xml><?xml version="1.0" encoding="utf-8"?>
<p:tagLst xmlns:a="http://schemas.openxmlformats.org/drawingml/2006/main" xmlns:r="http://schemas.openxmlformats.org/officeDocument/2006/relationships" xmlns:p="http://schemas.openxmlformats.org/presentationml/2006/main">
  <p:tag name="VEVOX.QRDOT" val="(5,5)"/>
  <p:tag name="VEVOX.ACCESSIBILITY.DECORATIVE" val="1"/>
</p:tagLst>
</file>

<file path=ppt/tags/tag1069.xml><?xml version="1.0" encoding="utf-8"?>
<p:tagLst xmlns:a="http://schemas.openxmlformats.org/drawingml/2006/main" xmlns:r="http://schemas.openxmlformats.org/officeDocument/2006/relationships" xmlns:p="http://schemas.openxmlformats.org/presentationml/2006/main">
  <p:tag name="VEVOX.QRDOT" val="(6,5)"/>
  <p:tag name="VEVOX.ACCESSIBILITY.DECORATIVE" val="1"/>
</p:tagLst>
</file>

<file path=ppt/tags/tag1070.xml><?xml version="1.0" encoding="utf-8"?>
<p:tagLst xmlns:a="http://schemas.openxmlformats.org/drawingml/2006/main" xmlns:r="http://schemas.openxmlformats.org/officeDocument/2006/relationships" xmlns:p="http://schemas.openxmlformats.org/presentationml/2006/main">
  <p:tag name="VEVOX.QRDOT" val="(7,5)"/>
  <p:tag name="VEVOX.ACCESSIBILITY.DECORATIVE" val="1"/>
</p:tagLst>
</file>

<file path=ppt/tags/tag1071.xml><?xml version="1.0" encoding="utf-8"?>
<p:tagLst xmlns:a="http://schemas.openxmlformats.org/drawingml/2006/main" xmlns:r="http://schemas.openxmlformats.org/officeDocument/2006/relationships" xmlns:p="http://schemas.openxmlformats.org/presentationml/2006/main">
  <p:tag name="VEVOX.QRDOT" val="(8,5)"/>
  <p:tag name="VEVOX.ACCESSIBILITY.DECORATIVE" val="1"/>
</p:tagLst>
</file>

<file path=ppt/tags/tag1072.xml><?xml version="1.0" encoding="utf-8"?>
<p:tagLst xmlns:a="http://schemas.openxmlformats.org/drawingml/2006/main" xmlns:r="http://schemas.openxmlformats.org/officeDocument/2006/relationships" xmlns:p="http://schemas.openxmlformats.org/presentationml/2006/main">
  <p:tag name="VEVOX.QRDOT" val="(9,5)"/>
  <p:tag name="VEVOX.ACCESSIBILITY.DECORATIVE" val="1"/>
</p:tagLst>
</file>

<file path=ppt/tags/tag1073.xml><?xml version="1.0" encoding="utf-8"?>
<p:tagLst xmlns:a="http://schemas.openxmlformats.org/drawingml/2006/main" xmlns:r="http://schemas.openxmlformats.org/officeDocument/2006/relationships" xmlns:p="http://schemas.openxmlformats.org/presentationml/2006/main">
  <p:tag name="VEVOX.QRDOT" val="(10,5)"/>
  <p:tag name="VEVOX.ACCESSIBILITY.DECORATIVE" val="1"/>
</p:tagLst>
</file>

<file path=ppt/tags/tag1074.xml><?xml version="1.0" encoding="utf-8"?>
<p:tagLst xmlns:a="http://schemas.openxmlformats.org/drawingml/2006/main" xmlns:r="http://schemas.openxmlformats.org/officeDocument/2006/relationships" xmlns:p="http://schemas.openxmlformats.org/presentationml/2006/main">
  <p:tag name="VEVOX.QRDOT" val="(11,5)"/>
  <p:tag name="VEVOX.ACCESSIBILITY.DECORATIVE" val="1"/>
</p:tagLst>
</file>

<file path=ppt/tags/tag1075.xml><?xml version="1.0" encoding="utf-8"?>
<p:tagLst xmlns:a="http://schemas.openxmlformats.org/drawingml/2006/main" xmlns:r="http://schemas.openxmlformats.org/officeDocument/2006/relationships" xmlns:p="http://schemas.openxmlformats.org/presentationml/2006/main">
  <p:tag name="VEVOX.QRDOT" val="(12,5)"/>
  <p:tag name="VEVOX.ACCESSIBILITY.DECORATIVE" val="1"/>
</p:tagLst>
</file>

<file path=ppt/tags/tag1076.xml><?xml version="1.0" encoding="utf-8"?>
<p:tagLst xmlns:a="http://schemas.openxmlformats.org/drawingml/2006/main" xmlns:r="http://schemas.openxmlformats.org/officeDocument/2006/relationships" xmlns:p="http://schemas.openxmlformats.org/presentationml/2006/main">
  <p:tag name="VEVOX.QRDOT" val="(13,5)"/>
  <p:tag name="VEVOX.ACCESSIBILITY.DECORATIVE" val="1"/>
</p:tagLst>
</file>

<file path=ppt/tags/tag1077.xml><?xml version="1.0" encoding="utf-8"?>
<p:tagLst xmlns:a="http://schemas.openxmlformats.org/drawingml/2006/main" xmlns:r="http://schemas.openxmlformats.org/officeDocument/2006/relationships" xmlns:p="http://schemas.openxmlformats.org/presentationml/2006/main">
  <p:tag name="VEVOX.QRDOT" val="(14,5)"/>
  <p:tag name="VEVOX.ACCESSIBILITY.DECORATIVE" val="1"/>
</p:tagLst>
</file>

<file path=ppt/tags/tag1078.xml><?xml version="1.0" encoding="utf-8"?>
<p:tagLst xmlns:a="http://schemas.openxmlformats.org/drawingml/2006/main" xmlns:r="http://schemas.openxmlformats.org/officeDocument/2006/relationships" xmlns:p="http://schemas.openxmlformats.org/presentationml/2006/main">
  <p:tag name="VEVOX.QRDOT" val="(15,5)"/>
  <p:tag name="VEVOX.ACCESSIBILITY.DECORATIVE" val="1"/>
</p:tagLst>
</file>

<file path=ppt/tags/tag1079.xml><?xml version="1.0" encoding="utf-8"?>
<p:tagLst xmlns:a="http://schemas.openxmlformats.org/drawingml/2006/main" xmlns:r="http://schemas.openxmlformats.org/officeDocument/2006/relationships" xmlns:p="http://schemas.openxmlformats.org/presentationml/2006/main">
  <p:tag name="VEVOX.QRDOT" val="(16,5)"/>
  <p:tag name="VEVOX.ACCESSIBILITY.DECORATIVE" val="1"/>
</p:tagLst>
</file>

<file path=ppt/tags/tag1080.xml><?xml version="1.0" encoding="utf-8"?>
<p:tagLst xmlns:a="http://schemas.openxmlformats.org/drawingml/2006/main" xmlns:r="http://schemas.openxmlformats.org/officeDocument/2006/relationships" xmlns:p="http://schemas.openxmlformats.org/presentationml/2006/main">
  <p:tag name="VEVOX.QRDOT" val="(17,5)"/>
  <p:tag name="VEVOX.ACCESSIBILITY.DECORATIVE" val="1"/>
</p:tagLst>
</file>

<file path=ppt/tags/tag1081.xml><?xml version="1.0" encoding="utf-8"?>
<p:tagLst xmlns:a="http://schemas.openxmlformats.org/drawingml/2006/main" xmlns:r="http://schemas.openxmlformats.org/officeDocument/2006/relationships" xmlns:p="http://schemas.openxmlformats.org/presentationml/2006/main">
  <p:tag name="VEVOX.QRDOT" val="(18,5)"/>
  <p:tag name="VEVOX.ACCESSIBILITY.DECORATIVE" val="1"/>
</p:tagLst>
</file>

<file path=ppt/tags/tag1082.xml><?xml version="1.0" encoding="utf-8"?>
<p:tagLst xmlns:a="http://schemas.openxmlformats.org/drawingml/2006/main" xmlns:r="http://schemas.openxmlformats.org/officeDocument/2006/relationships" xmlns:p="http://schemas.openxmlformats.org/presentationml/2006/main">
  <p:tag name="VEVOX.QRDOT" val="(19,5)"/>
  <p:tag name="VEVOX.ACCESSIBILITY.DECORATIVE" val="1"/>
</p:tagLst>
</file>

<file path=ppt/tags/tag1083.xml><?xml version="1.0" encoding="utf-8"?>
<p:tagLst xmlns:a="http://schemas.openxmlformats.org/drawingml/2006/main" xmlns:r="http://schemas.openxmlformats.org/officeDocument/2006/relationships" xmlns:p="http://schemas.openxmlformats.org/presentationml/2006/main">
  <p:tag name="VEVOX.QRDOT" val="(20,5)"/>
  <p:tag name="VEVOX.ACCESSIBILITY.DECORATIVE" val="1"/>
</p:tagLst>
</file>

<file path=ppt/tags/tag1084.xml><?xml version="1.0" encoding="utf-8"?>
<p:tagLst xmlns:a="http://schemas.openxmlformats.org/drawingml/2006/main" xmlns:r="http://schemas.openxmlformats.org/officeDocument/2006/relationships" xmlns:p="http://schemas.openxmlformats.org/presentationml/2006/main">
  <p:tag name="VEVOX.QRDOT" val="(21,5)"/>
  <p:tag name="VEVOX.ACCESSIBILITY.DECORATIVE" val="1"/>
</p:tagLst>
</file>

<file path=ppt/tags/tag1085.xml><?xml version="1.0" encoding="utf-8"?>
<p:tagLst xmlns:a="http://schemas.openxmlformats.org/drawingml/2006/main" xmlns:r="http://schemas.openxmlformats.org/officeDocument/2006/relationships" xmlns:p="http://schemas.openxmlformats.org/presentationml/2006/main">
  <p:tag name="VEVOX.QRDOT" val="(22,5)"/>
  <p:tag name="VEVOX.ACCESSIBILITY.DECORATIVE" val="1"/>
</p:tagLst>
</file>

<file path=ppt/tags/tag1086.xml><?xml version="1.0" encoding="utf-8"?>
<p:tagLst xmlns:a="http://schemas.openxmlformats.org/drawingml/2006/main" xmlns:r="http://schemas.openxmlformats.org/officeDocument/2006/relationships" xmlns:p="http://schemas.openxmlformats.org/presentationml/2006/main">
  <p:tag name="VEVOX.QRDOT" val="(23,5)"/>
  <p:tag name="VEVOX.ACCESSIBILITY.DECORATIVE" val="1"/>
</p:tagLst>
</file>

<file path=ppt/tags/tag1087.xml><?xml version="1.0" encoding="utf-8"?>
<p:tagLst xmlns:a="http://schemas.openxmlformats.org/drawingml/2006/main" xmlns:r="http://schemas.openxmlformats.org/officeDocument/2006/relationships" xmlns:p="http://schemas.openxmlformats.org/presentationml/2006/main">
  <p:tag name="VEVOX.QRDOT" val="(24,5)"/>
  <p:tag name="VEVOX.ACCESSIBILITY.DECORATIVE" val="1"/>
</p:tagLst>
</file>

<file path=ppt/tags/tag1088.xml><?xml version="1.0" encoding="utf-8"?>
<p:tagLst xmlns:a="http://schemas.openxmlformats.org/drawingml/2006/main" xmlns:r="http://schemas.openxmlformats.org/officeDocument/2006/relationships" xmlns:p="http://schemas.openxmlformats.org/presentationml/2006/main">
  <p:tag name="VEVOX.QRDOT" val="(25,5)"/>
  <p:tag name="VEVOX.ACCESSIBILITY.DECORATIVE" val="1"/>
</p:tagLst>
</file>

<file path=ppt/tags/tag1089.xml><?xml version="1.0" encoding="utf-8"?>
<p:tagLst xmlns:a="http://schemas.openxmlformats.org/drawingml/2006/main" xmlns:r="http://schemas.openxmlformats.org/officeDocument/2006/relationships" xmlns:p="http://schemas.openxmlformats.org/presentationml/2006/main">
  <p:tag name="VEVOX.QRDOT" val="(26,5)"/>
  <p:tag name="VEVOX.ACCESSIBILITY.DECORATIVE" val="1"/>
</p:tagLst>
</file>

<file path=ppt/tags/tag1090.xml><?xml version="1.0" encoding="utf-8"?>
<p:tagLst xmlns:a="http://schemas.openxmlformats.org/drawingml/2006/main" xmlns:r="http://schemas.openxmlformats.org/officeDocument/2006/relationships" xmlns:p="http://schemas.openxmlformats.org/presentationml/2006/main">
  <p:tag name="VEVOX.QRDOT" val="(27,5)"/>
  <p:tag name="VEVOX.ACCESSIBILITY.DECORATIVE" val="1"/>
</p:tagLst>
</file>

<file path=ppt/tags/tag1091.xml><?xml version="1.0" encoding="utf-8"?>
<p:tagLst xmlns:a="http://schemas.openxmlformats.org/drawingml/2006/main" xmlns:r="http://schemas.openxmlformats.org/officeDocument/2006/relationships" xmlns:p="http://schemas.openxmlformats.org/presentationml/2006/main">
  <p:tag name="VEVOX.QRDOT" val="(28,5)"/>
  <p:tag name="VEVOX.ACCESSIBILITY.DECORATIVE" val="1"/>
</p:tagLst>
</file>

<file path=ppt/tags/tag1092.xml><?xml version="1.0" encoding="utf-8"?>
<p:tagLst xmlns:a="http://schemas.openxmlformats.org/drawingml/2006/main" xmlns:r="http://schemas.openxmlformats.org/officeDocument/2006/relationships" xmlns:p="http://schemas.openxmlformats.org/presentationml/2006/main">
  <p:tag name="VEVOX.QRDOT" val="(29,5)"/>
  <p:tag name="VEVOX.ACCESSIBILITY.DECORATIVE" val="1"/>
</p:tagLst>
</file>

<file path=ppt/tags/tag1093.xml><?xml version="1.0" encoding="utf-8"?>
<p:tagLst xmlns:a="http://schemas.openxmlformats.org/drawingml/2006/main" xmlns:r="http://schemas.openxmlformats.org/officeDocument/2006/relationships" xmlns:p="http://schemas.openxmlformats.org/presentationml/2006/main">
  <p:tag name="VEVOX.QRDOT" val="(0,6)"/>
  <p:tag name="VEVOX.ACCESSIBILITY.DECORATIVE" val="1"/>
</p:tagLst>
</file>

<file path=ppt/tags/tag1094.xml><?xml version="1.0" encoding="utf-8"?>
<p:tagLst xmlns:a="http://schemas.openxmlformats.org/drawingml/2006/main" xmlns:r="http://schemas.openxmlformats.org/officeDocument/2006/relationships" xmlns:p="http://schemas.openxmlformats.org/presentationml/2006/main">
  <p:tag name="VEVOX.QRDOT" val="(1,6)"/>
  <p:tag name="VEVOX.ACCESSIBILITY.DECORATIVE" val="1"/>
</p:tagLst>
</file>

<file path=ppt/tags/tag1095.xml><?xml version="1.0" encoding="utf-8"?>
<p:tagLst xmlns:a="http://schemas.openxmlformats.org/drawingml/2006/main" xmlns:r="http://schemas.openxmlformats.org/officeDocument/2006/relationships" xmlns:p="http://schemas.openxmlformats.org/presentationml/2006/main">
  <p:tag name="VEVOX.QRDOT" val="(2,6)"/>
  <p:tag name="VEVOX.ACCESSIBILITY.DECORATIVE" val="1"/>
</p:tagLst>
</file>

<file path=ppt/tags/tag1096.xml><?xml version="1.0" encoding="utf-8"?>
<p:tagLst xmlns:a="http://schemas.openxmlformats.org/drawingml/2006/main" xmlns:r="http://schemas.openxmlformats.org/officeDocument/2006/relationships" xmlns:p="http://schemas.openxmlformats.org/presentationml/2006/main">
  <p:tag name="VEVOX.QRDOT" val="(3,6)"/>
  <p:tag name="VEVOX.ACCESSIBILITY.DECORATIVE" val="1"/>
</p:tagLst>
</file>

<file path=ppt/tags/tag1097.xml><?xml version="1.0" encoding="utf-8"?>
<p:tagLst xmlns:a="http://schemas.openxmlformats.org/drawingml/2006/main" xmlns:r="http://schemas.openxmlformats.org/officeDocument/2006/relationships" xmlns:p="http://schemas.openxmlformats.org/presentationml/2006/main">
  <p:tag name="VEVOX.QRDOT" val="(4,6)"/>
  <p:tag name="VEVOX.ACCESSIBILITY.DECORATIVE" val="1"/>
</p:tagLst>
</file>

<file path=ppt/tags/tag1098.xml><?xml version="1.0" encoding="utf-8"?>
<p:tagLst xmlns:a="http://schemas.openxmlformats.org/drawingml/2006/main" xmlns:r="http://schemas.openxmlformats.org/officeDocument/2006/relationships" xmlns:p="http://schemas.openxmlformats.org/presentationml/2006/main">
  <p:tag name="VEVOX.QRDOT" val="(5,6)"/>
  <p:tag name="VEVOX.ACCESSIBILITY.DECORATIVE" val="1"/>
</p:tagLst>
</file>

<file path=ppt/tags/tag1099.xml><?xml version="1.0" encoding="utf-8"?>
<p:tagLst xmlns:a="http://schemas.openxmlformats.org/drawingml/2006/main" xmlns:r="http://schemas.openxmlformats.org/officeDocument/2006/relationships" xmlns:p="http://schemas.openxmlformats.org/presentationml/2006/main">
  <p:tag name="VEVOX.QRDOT" val="(6,6)"/>
  <p:tag name="VEVOX.ACCESSIBILITY.DECORATIVE" val="1"/>
</p:tagLst>
</file>

<file path=ppt/tags/tag1100.xml><?xml version="1.0" encoding="utf-8"?>
<p:tagLst xmlns:a="http://schemas.openxmlformats.org/drawingml/2006/main" xmlns:r="http://schemas.openxmlformats.org/officeDocument/2006/relationships" xmlns:p="http://schemas.openxmlformats.org/presentationml/2006/main">
  <p:tag name="VEVOX.QRDOT" val="(7,6)"/>
  <p:tag name="VEVOX.ACCESSIBILITY.DECORATIVE" val="1"/>
</p:tagLst>
</file>

<file path=ppt/tags/tag1101.xml><?xml version="1.0" encoding="utf-8"?>
<p:tagLst xmlns:a="http://schemas.openxmlformats.org/drawingml/2006/main" xmlns:r="http://schemas.openxmlformats.org/officeDocument/2006/relationships" xmlns:p="http://schemas.openxmlformats.org/presentationml/2006/main">
  <p:tag name="VEVOX.QRDOT" val="(8,6)"/>
  <p:tag name="VEVOX.ACCESSIBILITY.DECORATIVE" val="1"/>
</p:tagLst>
</file>

<file path=ppt/tags/tag1102.xml><?xml version="1.0" encoding="utf-8"?>
<p:tagLst xmlns:a="http://schemas.openxmlformats.org/drawingml/2006/main" xmlns:r="http://schemas.openxmlformats.org/officeDocument/2006/relationships" xmlns:p="http://schemas.openxmlformats.org/presentationml/2006/main">
  <p:tag name="VEVOX.QRDOT" val="(9,6)"/>
  <p:tag name="VEVOX.ACCESSIBILITY.DECORATIVE" val="1"/>
</p:tagLst>
</file>

<file path=ppt/tags/tag1103.xml><?xml version="1.0" encoding="utf-8"?>
<p:tagLst xmlns:a="http://schemas.openxmlformats.org/drawingml/2006/main" xmlns:r="http://schemas.openxmlformats.org/officeDocument/2006/relationships" xmlns:p="http://schemas.openxmlformats.org/presentationml/2006/main">
  <p:tag name="VEVOX.QRDOT" val="(10,6)"/>
  <p:tag name="VEVOX.ACCESSIBILITY.DECORATIVE" val="1"/>
</p:tagLst>
</file>

<file path=ppt/tags/tag1104.xml><?xml version="1.0" encoding="utf-8"?>
<p:tagLst xmlns:a="http://schemas.openxmlformats.org/drawingml/2006/main" xmlns:r="http://schemas.openxmlformats.org/officeDocument/2006/relationships" xmlns:p="http://schemas.openxmlformats.org/presentationml/2006/main">
  <p:tag name="VEVOX.QRDOT" val="(11,6)"/>
  <p:tag name="VEVOX.ACCESSIBILITY.DECORATIVE" val="1"/>
</p:tagLst>
</file>

<file path=ppt/tags/tag1105.xml><?xml version="1.0" encoding="utf-8"?>
<p:tagLst xmlns:a="http://schemas.openxmlformats.org/drawingml/2006/main" xmlns:r="http://schemas.openxmlformats.org/officeDocument/2006/relationships" xmlns:p="http://schemas.openxmlformats.org/presentationml/2006/main">
  <p:tag name="VEVOX.QRDOT" val="(12,6)"/>
  <p:tag name="VEVOX.ACCESSIBILITY.DECORATIVE" val="1"/>
</p:tagLst>
</file>

<file path=ppt/tags/tag1106.xml><?xml version="1.0" encoding="utf-8"?>
<p:tagLst xmlns:a="http://schemas.openxmlformats.org/drawingml/2006/main" xmlns:r="http://schemas.openxmlformats.org/officeDocument/2006/relationships" xmlns:p="http://schemas.openxmlformats.org/presentationml/2006/main">
  <p:tag name="VEVOX.QRDOT" val="(13,6)"/>
  <p:tag name="VEVOX.ACCESSIBILITY.DECORATIVE" val="1"/>
</p:tagLst>
</file>

<file path=ppt/tags/tag1107.xml><?xml version="1.0" encoding="utf-8"?>
<p:tagLst xmlns:a="http://schemas.openxmlformats.org/drawingml/2006/main" xmlns:r="http://schemas.openxmlformats.org/officeDocument/2006/relationships" xmlns:p="http://schemas.openxmlformats.org/presentationml/2006/main">
  <p:tag name="VEVOX.QRDOT" val="(14,6)"/>
  <p:tag name="VEVOX.ACCESSIBILITY.DECORATIVE" val="1"/>
</p:tagLst>
</file>

<file path=ppt/tags/tag1108.xml><?xml version="1.0" encoding="utf-8"?>
<p:tagLst xmlns:a="http://schemas.openxmlformats.org/drawingml/2006/main" xmlns:r="http://schemas.openxmlformats.org/officeDocument/2006/relationships" xmlns:p="http://schemas.openxmlformats.org/presentationml/2006/main">
  <p:tag name="VEVOX.QRDOT" val="(15,6)"/>
  <p:tag name="VEVOX.ACCESSIBILITY.DECORATIVE" val="1"/>
</p:tagLst>
</file>

<file path=ppt/tags/tag1109.xml><?xml version="1.0" encoding="utf-8"?>
<p:tagLst xmlns:a="http://schemas.openxmlformats.org/drawingml/2006/main" xmlns:r="http://schemas.openxmlformats.org/officeDocument/2006/relationships" xmlns:p="http://schemas.openxmlformats.org/presentationml/2006/main">
  <p:tag name="VEVOX.QRDOT" val="(16,6)"/>
  <p:tag name="VEVOX.ACCESSIBILITY.DECORATIVE" val="1"/>
</p:tagLst>
</file>

<file path=ppt/tags/tag1110.xml><?xml version="1.0" encoding="utf-8"?>
<p:tagLst xmlns:a="http://schemas.openxmlformats.org/drawingml/2006/main" xmlns:r="http://schemas.openxmlformats.org/officeDocument/2006/relationships" xmlns:p="http://schemas.openxmlformats.org/presentationml/2006/main">
  <p:tag name="VEVOX.QRDOT" val="(17,6)"/>
  <p:tag name="VEVOX.ACCESSIBILITY.DECORATIVE" val="1"/>
</p:tagLst>
</file>

<file path=ppt/tags/tag1111.xml><?xml version="1.0" encoding="utf-8"?>
<p:tagLst xmlns:a="http://schemas.openxmlformats.org/drawingml/2006/main" xmlns:r="http://schemas.openxmlformats.org/officeDocument/2006/relationships" xmlns:p="http://schemas.openxmlformats.org/presentationml/2006/main">
  <p:tag name="VEVOX.QRDOT" val="(18,6)"/>
  <p:tag name="VEVOX.ACCESSIBILITY.DECORATIVE" val="1"/>
</p:tagLst>
</file>

<file path=ppt/tags/tag1112.xml><?xml version="1.0" encoding="utf-8"?>
<p:tagLst xmlns:a="http://schemas.openxmlformats.org/drawingml/2006/main" xmlns:r="http://schemas.openxmlformats.org/officeDocument/2006/relationships" xmlns:p="http://schemas.openxmlformats.org/presentationml/2006/main">
  <p:tag name="VEVOX.QRDOT" val="(19,6)"/>
  <p:tag name="VEVOX.ACCESSIBILITY.DECORATIVE" val="1"/>
</p:tagLst>
</file>

<file path=ppt/tags/tag1113.xml><?xml version="1.0" encoding="utf-8"?>
<p:tagLst xmlns:a="http://schemas.openxmlformats.org/drawingml/2006/main" xmlns:r="http://schemas.openxmlformats.org/officeDocument/2006/relationships" xmlns:p="http://schemas.openxmlformats.org/presentationml/2006/main">
  <p:tag name="VEVOX.QRDOT" val="(20,6)"/>
  <p:tag name="VEVOX.ACCESSIBILITY.DECORATIVE" val="1"/>
</p:tagLst>
</file>

<file path=ppt/tags/tag1114.xml><?xml version="1.0" encoding="utf-8"?>
<p:tagLst xmlns:a="http://schemas.openxmlformats.org/drawingml/2006/main" xmlns:r="http://schemas.openxmlformats.org/officeDocument/2006/relationships" xmlns:p="http://schemas.openxmlformats.org/presentationml/2006/main">
  <p:tag name="VEVOX.QRDOT" val="(21,6)"/>
  <p:tag name="VEVOX.ACCESSIBILITY.DECORATIVE" val="1"/>
</p:tagLst>
</file>

<file path=ppt/tags/tag1115.xml><?xml version="1.0" encoding="utf-8"?>
<p:tagLst xmlns:a="http://schemas.openxmlformats.org/drawingml/2006/main" xmlns:r="http://schemas.openxmlformats.org/officeDocument/2006/relationships" xmlns:p="http://schemas.openxmlformats.org/presentationml/2006/main">
  <p:tag name="VEVOX.QRDOT" val="(22,6)"/>
  <p:tag name="VEVOX.ACCESSIBILITY.DECORATIVE" val="1"/>
</p:tagLst>
</file>

<file path=ppt/tags/tag1116.xml><?xml version="1.0" encoding="utf-8"?>
<p:tagLst xmlns:a="http://schemas.openxmlformats.org/drawingml/2006/main" xmlns:r="http://schemas.openxmlformats.org/officeDocument/2006/relationships" xmlns:p="http://schemas.openxmlformats.org/presentationml/2006/main">
  <p:tag name="VEVOX.QRDOT" val="(23,6)"/>
  <p:tag name="VEVOX.ACCESSIBILITY.DECORATIVE" val="1"/>
</p:tagLst>
</file>

<file path=ppt/tags/tag1117.xml><?xml version="1.0" encoding="utf-8"?>
<p:tagLst xmlns:a="http://schemas.openxmlformats.org/drawingml/2006/main" xmlns:r="http://schemas.openxmlformats.org/officeDocument/2006/relationships" xmlns:p="http://schemas.openxmlformats.org/presentationml/2006/main">
  <p:tag name="VEVOX.QRDOT" val="(24,6)"/>
  <p:tag name="VEVOX.ACCESSIBILITY.DECORATIVE" val="1"/>
</p:tagLst>
</file>

<file path=ppt/tags/tag1118.xml><?xml version="1.0" encoding="utf-8"?>
<p:tagLst xmlns:a="http://schemas.openxmlformats.org/drawingml/2006/main" xmlns:r="http://schemas.openxmlformats.org/officeDocument/2006/relationships" xmlns:p="http://schemas.openxmlformats.org/presentationml/2006/main">
  <p:tag name="VEVOX.QRDOT" val="(25,6)"/>
  <p:tag name="VEVOX.ACCESSIBILITY.DECORATIVE" val="1"/>
</p:tagLst>
</file>

<file path=ppt/tags/tag1119.xml><?xml version="1.0" encoding="utf-8"?>
<p:tagLst xmlns:a="http://schemas.openxmlformats.org/drawingml/2006/main" xmlns:r="http://schemas.openxmlformats.org/officeDocument/2006/relationships" xmlns:p="http://schemas.openxmlformats.org/presentationml/2006/main">
  <p:tag name="VEVOX.QRDOT" val="(26,6)"/>
  <p:tag name="VEVOX.ACCESSIBILITY.DECORATIVE" val="1"/>
</p:tagLst>
</file>

<file path=ppt/tags/tag1120.xml><?xml version="1.0" encoding="utf-8"?>
<p:tagLst xmlns:a="http://schemas.openxmlformats.org/drawingml/2006/main" xmlns:r="http://schemas.openxmlformats.org/officeDocument/2006/relationships" xmlns:p="http://schemas.openxmlformats.org/presentationml/2006/main">
  <p:tag name="VEVOX.QRDOT" val="(27,6)"/>
  <p:tag name="VEVOX.ACCESSIBILITY.DECORATIVE" val="1"/>
</p:tagLst>
</file>

<file path=ppt/tags/tag1121.xml><?xml version="1.0" encoding="utf-8"?>
<p:tagLst xmlns:a="http://schemas.openxmlformats.org/drawingml/2006/main" xmlns:r="http://schemas.openxmlformats.org/officeDocument/2006/relationships" xmlns:p="http://schemas.openxmlformats.org/presentationml/2006/main">
  <p:tag name="VEVOX.QRDOT" val="(28,6)"/>
  <p:tag name="VEVOX.ACCESSIBILITY.DECORATIVE" val="1"/>
</p:tagLst>
</file>

<file path=ppt/tags/tag1122.xml><?xml version="1.0" encoding="utf-8"?>
<p:tagLst xmlns:a="http://schemas.openxmlformats.org/drawingml/2006/main" xmlns:r="http://schemas.openxmlformats.org/officeDocument/2006/relationships" xmlns:p="http://schemas.openxmlformats.org/presentationml/2006/main">
  <p:tag name="VEVOX.QRDOT" val="(29,6)"/>
  <p:tag name="VEVOX.ACCESSIBILITY.DECORATIVE" val="1"/>
</p:tagLst>
</file>

<file path=ppt/tags/tag1123.xml><?xml version="1.0" encoding="utf-8"?>
<p:tagLst xmlns:a="http://schemas.openxmlformats.org/drawingml/2006/main" xmlns:r="http://schemas.openxmlformats.org/officeDocument/2006/relationships" xmlns:p="http://schemas.openxmlformats.org/presentationml/2006/main">
  <p:tag name="VEVOX.QRDOT" val="(0,7)"/>
  <p:tag name="VEVOX.ACCESSIBILITY.DECORATIVE" val="1"/>
</p:tagLst>
</file>

<file path=ppt/tags/tag1124.xml><?xml version="1.0" encoding="utf-8"?>
<p:tagLst xmlns:a="http://schemas.openxmlformats.org/drawingml/2006/main" xmlns:r="http://schemas.openxmlformats.org/officeDocument/2006/relationships" xmlns:p="http://schemas.openxmlformats.org/presentationml/2006/main">
  <p:tag name="VEVOX.QRDOT" val="(1,7)"/>
  <p:tag name="VEVOX.ACCESSIBILITY.DECORATIVE" val="1"/>
</p:tagLst>
</file>

<file path=ppt/tags/tag1125.xml><?xml version="1.0" encoding="utf-8"?>
<p:tagLst xmlns:a="http://schemas.openxmlformats.org/drawingml/2006/main" xmlns:r="http://schemas.openxmlformats.org/officeDocument/2006/relationships" xmlns:p="http://schemas.openxmlformats.org/presentationml/2006/main">
  <p:tag name="VEVOX.QRDOT" val="(2,7)"/>
  <p:tag name="VEVOX.ACCESSIBILITY.DECORATIVE" val="1"/>
</p:tagLst>
</file>

<file path=ppt/tags/tag1126.xml><?xml version="1.0" encoding="utf-8"?>
<p:tagLst xmlns:a="http://schemas.openxmlformats.org/drawingml/2006/main" xmlns:r="http://schemas.openxmlformats.org/officeDocument/2006/relationships" xmlns:p="http://schemas.openxmlformats.org/presentationml/2006/main">
  <p:tag name="VEVOX.QRDOT" val="(3,7)"/>
  <p:tag name="VEVOX.ACCESSIBILITY.DECORATIVE" val="1"/>
</p:tagLst>
</file>

<file path=ppt/tags/tag1127.xml><?xml version="1.0" encoding="utf-8"?>
<p:tagLst xmlns:a="http://schemas.openxmlformats.org/drawingml/2006/main" xmlns:r="http://schemas.openxmlformats.org/officeDocument/2006/relationships" xmlns:p="http://schemas.openxmlformats.org/presentationml/2006/main">
  <p:tag name="VEVOX.QRDOT" val="(4,7)"/>
  <p:tag name="VEVOX.ACCESSIBILITY.DECORATIVE" val="1"/>
</p:tagLst>
</file>

<file path=ppt/tags/tag1128.xml><?xml version="1.0" encoding="utf-8"?>
<p:tagLst xmlns:a="http://schemas.openxmlformats.org/drawingml/2006/main" xmlns:r="http://schemas.openxmlformats.org/officeDocument/2006/relationships" xmlns:p="http://schemas.openxmlformats.org/presentationml/2006/main">
  <p:tag name="VEVOX.QRDOT" val="(5,7)"/>
  <p:tag name="VEVOX.ACCESSIBILITY.DECORATIVE" val="1"/>
</p:tagLst>
</file>

<file path=ppt/tags/tag1129.xml><?xml version="1.0" encoding="utf-8"?>
<p:tagLst xmlns:a="http://schemas.openxmlformats.org/drawingml/2006/main" xmlns:r="http://schemas.openxmlformats.org/officeDocument/2006/relationships" xmlns:p="http://schemas.openxmlformats.org/presentationml/2006/main">
  <p:tag name="VEVOX.QRDOT" val="(6,7)"/>
  <p:tag name="VEVOX.ACCESSIBILITY.DECORATIVE" val="1"/>
</p:tagLst>
</file>

<file path=ppt/tags/tag1130.xml><?xml version="1.0" encoding="utf-8"?>
<p:tagLst xmlns:a="http://schemas.openxmlformats.org/drawingml/2006/main" xmlns:r="http://schemas.openxmlformats.org/officeDocument/2006/relationships" xmlns:p="http://schemas.openxmlformats.org/presentationml/2006/main">
  <p:tag name="VEVOX.QRDOT" val="(7,7)"/>
  <p:tag name="VEVOX.ACCESSIBILITY.DECORATIVE" val="1"/>
</p:tagLst>
</file>

<file path=ppt/tags/tag1131.xml><?xml version="1.0" encoding="utf-8"?>
<p:tagLst xmlns:a="http://schemas.openxmlformats.org/drawingml/2006/main" xmlns:r="http://schemas.openxmlformats.org/officeDocument/2006/relationships" xmlns:p="http://schemas.openxmlformats.org/presentationml/2006/main">
  <p:tag name="VEVOX.QRDOT" val="(8,7)"/>
  <p:tag name="VEVOX.ACCESSIBILITY.DECORATIVE" val="1"/>
</p:tagLst>
</file>

<file path=ppt/tags/tag1132.xml><?xml version="1.0" encoding="utf-8"?>
<p:tagLst xmlns:a="http://schemas.openxmlformats.org/drawingml/2006/main" xmlns:r="http://schemas.openxmlformats.org/officeDocument/2006/relationships" xmlns:p="http://schemas.openxmlformats.org/presentationml/2006/main">
  <p:tag name="VEVOX.QRDOT" val="(9,7)"/>
  <p:tag name="VEVOX.ACCESSIBILITY.DECORATIVE" val="1"/>
</p:tagLst>
</file>

<file path=ppt/tags/tag1133.xml><?xml version="1.0" encoding="utf-8"?>
<p:tagLst xmlns:a="http://schemas.openxmlformats.org/drawingml/2006/main" xmlns:r="http://schemas.openxmlformats.org/officeDocument/2006/relationships" xmlns:p="http://schemas.openxmlformats.org/presentationml/2006/main">
  <p:tag name="VEVOX.QRDOT" val="(10,7)"/>
  <p:tag name="VEVOX.ACCESSIBILITY.DECORATIVE" val="1"/>
</p:tagLst>
</file>

<file path=ppt/tags/tag1134.xml><?xml version="1.0" encoding="utf-8"?>
<p:tagLst xmlns:a="http://schemas.openxmlformats.org/drawingml/2006/main" xmlns:r="http://schemas.openxmlformats.org/officeDocument/2006/relationships" xmlns:p="http://schemas.openxmlformats.org/presentationml/2006/main">
  <p:tag name="VEVOX.QRDOT" val="(11,7)"/>
  <p:tag name="VEVOX.ACCESSIBILITY.DECORATIVE" val="1"/>
</p:tagLst>
</file>

<file path=ppt/tags/tag1135.xml><?xml version="1.0" encoding="utf-8"?>
<p:tagLst xmlns:a="http://schemas.openxmlformats.org/drawingml/2006/main" xmlns:r="http://schemas.openxmlformats.org/officeDocument/2006/relationships" xmlns:p="http://schemas.openxmlformats.org/presentationml/2006/main">
  <p:tag name="VEVOX.QRDOT" val="(12,7)"/>
  <p:tag name="VEVOX.ACCESSIBILITY.DECORATIVE" val="1"/>
</p:tagLst>
</file>

<file path=ppt/tags/tag1136.xml><?xml version="1.0" encoding="utf-8"?>
<p:tagLst xmlns:a="http://schemas.openxmlformats.org/drawingml/2006/main" xmlns:r="http://schemas.openxmlformats.org/officeDocument/2006/relationships" xmlns:p="http://schemas.openxmlformats.org/presentationml/2006/main">
  <p:tag name="VEVOX.QRDOT" val="(13,7)"/>
  <p:tag name="VEVOX.ACCESSIBILITY.DECORATIVE" val="1"/>
</p:tagLst>
</file>

<file path=ppt/tags/tag1137.xml><?xml version="1.0" encoding="utf-8"?>
<p:tagLst xmlns:a="http://schemas.openxmlformats.org/drawingml/2006/main" xmlns:r="http://schemas.openxmlformats.org/officeDocument/2006/relationships" xmlns:p="http://schemas.openxmlformats.org/presentationml/2006/main">
  <p:tag name="VEVOX.QRDOT" val="(14,7)"/>
  <p:tag name="VEVOX.ACCESSIBILITY.DECORATIVE" val="1"/>
</p:tagLst>
</file>

<file path=ppt/tags/tag1138.xml><?xml version="1.0" encoding="utf-8"?>
<p:tagLst xmlns:a="http://schemas.openxmlformats.org/drawingml/2006/main" xmlns:r="http://schemas.openxmlformats.org/officeDocument/2006/relationships" xmlns:p="http://schemas.openxmlformats.org/presentationml/2006/main">
  <p:tag name="VEVOX.QRDOT" val="(15,7)"/>
  <p:tag name="VEVOX.ACCESSIBILITY.DECORATIVE" val="1"/>
</p:tagLst>
</file>

<file path=ppt/tags/tag1139.xml><?xml version="1.0" encoding="utf-8"?>
<p:tagLst xmlns:a="http://schemas.openxmlformats.org/drawingml/2006/main" xmlns:r="http://schemas.openxmlformats.org/officeDocument/2006/relationships" xmlns:p="http://schemas.openxmlformats.org/presentationml/2006/main">
  <p:tag name="VEVOX.QRDOT" val="(16,7)"/>
  <p:tag name="VEVOX.ACCESSIBILITY.DECORATIVE" val="1"/>
</p:tagLst>
</file>

<file path=ppt/tags/tag1140.xml><?xml version="1.0" encoding="utf-8"?>
<p:tagLst xmlns:a="http://schemas.openxmlformats.org/drawingml/2006/main" xmlns:r="http://schemas.openxmlformats.org/officeDocument/2006/relationships" xmlns:p="http://schemas.openxmlformats.org/presentationml/2006/main">
  <p:tag name="VEVOX.QRDOT" val="(17,7)"/>
  <p:tag name="VEVOX.ACCESSIBILITY.DECORATIVE" val="1"/>
</p:tagLst>
</file>

<file path=ppt/tags/tag1141.xml><?xml version="1.0" encoding="utf-8"?>
<p:tagLst xmlns:a="http://schemas.openxmlformats.org/drawingml/2006/main" xmlns:r="http://schemas.openxmlformats.org/officeDocument/2006/relationships" xmlns:p="http://schemas.openxmlformats.org/presentationml/2006/main">
  <p:tag name="VEVOX.QRDOT" val="(18,7)"/>
  <p:tag name="VEVOX.ACCESSIBILITY.DECORATIVE" val="1"/>
</p:tagLst>
</file>

<file path=ppt/tags/tag1142.xml><?xml version="1.0" encoding="utf-8"?>
<p:tagLst xmlns:a="http://schemas.openxmlformats.org/drawingml/2006/main" xmlns:r="http://schemas.openxmlformats.org/officeDocument/2006/relationships" xmlns:p="http://schemas.openxmlformats.org/presentationml/2006/main">
  <p:tag name="VEVOX.QRDOT" val="(19,7)"/>
  <p:tag name="VEVOX.ACCESSIBILITY.DECORATIVE" val="1"/>
</p:tagLst>
</file>

<file path=ppt/tags/tag1143.xml><?xml version="1.0" encoding="utf-8"?>
<p:tagLst xmlns:a="http://schemas.openxmlformats.org/drawingml/2006/main" xmlns:r="http://schemas.openxmlformats.org/officeDocument/2006/relationships" xmlns:p="http://schemas.openxmlformats.org/presentationml/2006/main">
  <p:tag name="VEVOX.QRDOT" val="(20,7)"/>
  <p:tag name="VEVOX.ACCESSIBILITY.DECORATIVE" val="1"/>
</p:tagLst>
</file>

<file path=ppt/tags/tag1144.xml><?xml version="1.0" encoding="utf-8"?>
<p:tagLst xmlns:a="http://schemas.openxmlformats.org/drawingml/2006/main" xmlns:r="http://schemas.openxmlformats.org/officeDocument/2006/relationships" xmlns:p="http://schemas.openxmlformats.org/presentationml/2006/main">
  <p:tag name="VEVOX.QRDOT" val="(21,7)"/>
  <p:tag name="VEVOX.ACCESSIBILITY.DECORATIVE" val="1"/>
</p:tagLst>
</file>

<file path=ppt/tags/tag1145.xml><?xml version="1.0" encoding="utf-8"?>
<p:tagLst xmlns:a="http://schemas.openxmlformats.org/drawingml/2006/main" xmlns:r="http://schemas.openxmlformats.org/officeDocument/2006/relationships" xmlns:p="http://schemas.openxmlformats.org/presentationml/2006/main">
  <p:tag name="VEVOX.QRDOT" val="(0,8)"/>
  <p:tag name="VEVOX.ACCESSIBILITY.DECORATIVE" val="1"/>
</p:tagLst>
</file>

<file path=ppt/tags/tag1146.xml><?xml version="1.0" encoding="utf-8"?>
<p:tagLst xmlns:a="http://schemas.openxmlformats.org/drawingml/2006/main" xmlns:r="http://schemas.openxmlformats.org/officeDocument/2006/relationships" xmlns:p="http://schemas.openxmlformats.org/presentationml/2006/main">
  <p:tag name="VEVOX.QRDOT" val="(1,8)"/>
  <p:tag name="VEVOX.ACCESSIBILITY.DECORATIVE" val="1"/>
</p:tagLst>
</file>

<file path=ppt/tags/tag1147.xml><?xml version="1.0" encoding="utf-8"?>
<p:tagLst xmlns:a="http://schemas.openxmlformats.org/drawingml/2006/main" xmlns:r="http://schemas.openxmlformats.org/officeDocument/2006/relationships" xmlns:p="http://schemas.openxmlformats.org/presentationml/2006/main">
  <p:tag name="VEVOX.QRDOT" val="(2,8)"/>
  <p:tag name="VEVOX.ACCESSIBILITY.DECORATIVE" val="1"/>
</p:tagLst>
</file>

<file path=ppt/tags/tag1148.xml><?xml version="1.0" encoding="utf-8"?>
<p:tagLst xmlns:a="http://schemas.openxmlformats.org/drawingml/2006/main" xmlns:r="http://schemas.openxmlformats.org/officeDocument/2006/relationships" xmlns:p="http://schemas.openxmlformats.org/presentationml/2006/main">
  <p:tag name="VEVOX.QRDOT" val="(3,8)"/>
  <p:tag name="VEVOX.ACCESSIBILITY.DECORATIVE" val="1"/>
</p:tagLst>
</file>

<file path=ppt/tags/tag1149.xml><?xml version="1.0" encoding="utf-8"?>
<p:tagLst xmlns:a="http://schemas.openxmlformats.org/drawingml/2006/main" xmlns:r="http://schemas.openxmlformats.org/officeDocument/2006/relationships" xmlns:p="http://schemas.openxmlformats.org/presentationml/2006/main">
  <p:tag name="VEVOX.QRDOT" val="(4,8)"/>
  <p:tag name="VEVOX.ACCESSIBILITY.DECORATIVE" val="1"/>
</p:tagLst>
</file>

<file path=ppt/tags/tag1150.xml><?xml version="1.0" encoding="utf-8"?>
<p:tagLst xmlns:a="http://schemas.openxmlformats.org/drawingml/2006/main" xmlns:r="http://schemas.openxmlformats.org/officeDocument/2006/relationships" xmlns:p="http://schemas.openxmlformats.org/presentationml/2006/main">
  <p:tag name="VEVOX.QRDOT" val="(5,8)"/>
  <p:tag name="VEVOX.ACCESSIBILITY.DECORATIVE" val="1"/>
</p:tagLst>
</file>

<file path=ppt/tags/tag1151.xml><?xml version="1.0" encoding="utf-8"?>
<p:tagLst xmlns:a="http://schemas.openxmlformats.org/drawingml/2006/main" xmlns:r="http://schemas.openxmlformats.org/officeDocument/2006/relationships" xmlns:p="http://schemas.openxmlformats.org/presentationml/2006/main">
  <p:tag name="VEVOX.QRDOT" val="(6,8)"/>
  <p:tag name="VEVOX.ACCESSIBILITY.DECORATIVE" val="1"/>
</p:tagLst>
</file>

<file path=ppt/tags/tag1152.xml><?xml version="1.0" encoding="utf-8"?>
<p:tagLst xmlns:a="http://schemas.openxmlformats.org/drawingml/2006/main" xmlns:r="http://schemas.openxmlformats.org/officeDocument/2006/relationships" xmlns:p="http://schemas.openxmlformats.org/presentationml/2006/main">
  <p:tag name="VEVOX.QRDOT" val="(7,8)"/>
  <p:tag name="VEVOX.ACCESSIBILITY.DECORATIVE" val="1"/>
</p:tagLst>
</file>

<file path=ppt/tags/tag1153.xml><?xml version="1.0" encoding="utf-8"?>
<p:tagLst xmlns:a="http://schemas.openxmlformats.org/drawingml/2006/main" xmlns:r="http://schemas.openxmlformats.org/officeDocument/2006/relationships" xmlns:p="http://schemas.openxmlformats.org/presentationml/2006/main">
  <p:tag name="VEVOX.QRDOT" val="(8,8)"/>
  <p:tag name="VEVOX.ACCESSIBILITY.DECORATIVE" val="1"/>
</p:tagLst>
</file>

<file path=ppt/tags/tag1154.xml><?xml version="1.0" encoding="utf-8"?>
<p:tagLst xmlns:a="http://schemas.openxmlformats.org/drawingml/2006/main" xmlns:r="http://schemas.openxmlformats.org/officeDocument/2006/relationships" xmlns:p="http://schemas.openxmlformats.org/presentationml/2006/main">
  <p:tag name="VEVOX.QRDOT" val="(9,8)"/>
  <p:tag name="VEVOX.ACCESSIBILITY.DECORATIVE" val="1"/>
</p:tagLst>
</file>

<file path=ppt/tags/tag1155.xml><?xml version="1.0" encoding="utf-8"?>
<p:tagLst xmlns:a="http://schemas.openxmlformats.org/drawingml/2006/main" xmlns:r="http://schemas.openxmlformats.org/officeDocument/2006/relationships" xmlns:p="http://schemas.openxmlformats.org/presentationml/2006/main">
  <p:tag name="VEVOX.QRDOT" val="(10,8)"/>
  <p:tag name="VEVOX.ACCESSIBILITY.DECORATIVE" val="1"/>
</p:tagLst>
</file>

<file path=ppt/tags/tag1156.xml><?xml version="1.0" encoding="utf-8"?>
<p:tagLst xmlns:a="http://schemas.openxmlformats.org/drawingml/2006/main" xmlns:r="http://schemas.openxmlformats.org/officeDocument/2006/relationships" xmlns:p="http://schemas.openxmlformats.org/presentationml/2006/main">
  <p:tag name="VEVOX.QRDOT" val="(11,8)"/>
  <p:tag name="VEVOX.ACCESSIBILITY.DECORATIVE" val="1"/>
</p:tagLst>
</file>

<file path=ppt/tags/tag1157.xml><?xml version="1.0" encoding="utf-8"?>
<p:tagLst xmlns:a="http://schemas.openxmlformats.org/drawingml/2006/main" xmlns:r="http://schemas.openxmlformats.org/officeDocument/2006/relationships" xmlns:p="http://schemas.openxmlformats.org/presentationml/2006/main">
  <p:tag name="VEVOX.QRDOT" val="(12,8)"/>
  <p:tag name="VEVOX.ACCESSIBILITY.DECORATIVE" val="1"/>
</p:tagLst>
</file>

<file path=ppt/tags/tag1158.xml><?xml version="1.0" encoding="utf-8"?>
<p:tagLst xmlns:a="http://schemas.openxmlformats.org/drawingml/2006/main" xmlns:r="http://schemas.openxmlformats.org/officeDocument/2006/relationships" xmlns:p="http://schemas.openxmlformats.org/presentationml/2006/main">
  <p:tag name="VEVOX.QRDOT" val="(13,8)"/>
  <p:tag name="VEVOX.ACCESSIBILITY.DECORATIVE" val="1"/>
</p:tagLst>
</file>

<file path=ppt/tags/tag1159.xml><?xml version="1.0" encoding="utf-8"?>
<p:tagLst xmlns:a="http://schemas.openxmlformats.org/drawingml/2006/main" xmlns:r="http://schemas.openxmlformats.org/officeDocument/2006/relationships" xmlns:p="http://schemas.openxmlformats.org/presentationml/2006/main">
  <p:tag name="VEVOX.QRDOT" val="(14,8)"/>
  <p:tag name="VEVOX.ACCESSIBILITY.DECORATIVE" val="1"/>
</p:tagLst>
</file>

<file path=ppt/tags/tag1160.xml><?xml version="1.0" encoding="utf-8"?>
<p:tagLst xmlns:a="http://schemas.openxmlformats.org/drawingml/2006/main" xmlns:r="http://schemas.openxmlformats.org/officeDocument/2006/relationships" xmlns:p="http://schemas.openxmlformats.org/presentationml/2006/main">
  <p:tag name="VEVOX.QRDOT" val="(15,8)"/>
  <p:tag name="VEVOX.ACCESSIBILITY.DECORATIVE" val="1"/>
</p:tagLst>
</file>

<file path=ppt/tags/tag1161.xml><?xml version="1.0" encoding="utf-8"?>
<p:tagLst xmlns:a="http://schemas.openxmlformats.org/drawingml/2006/main" xmlns:r="http://schemas.openxmlformats.org/officeDocument/2006/relationships" xmlns:p="http://schemas.openxmlformats.org/presentationml/2006/main">
  <p:tag name="VEVOX.QRDOT" val="(16,8)"/>
  <p:tag name="VEVOX.ACCESSIBILITY.DECORATIVE" val="1"/>
</p:tagLst>
</file>

<file path=ppt/tags/tag1162.xml><?xml version="1.0" encoding="utf-8"?>
<p:tagLst xmlns:a="http://schemas.openxmlformats.org/drawingml/2006/main" xmlns:r="http://schemas.openxmlformats.org/officeDocument/2006/relationships" xmlns:p="http://schemas.openxmlformats.org/presentationml/2006/main">
  <p:tag name="VEVOX.QRDOT" val="(17,8)"/>
  <p:tag name="VEVOX.ACCESSIBILITY.DECORATIVE" val="1"/>
</p:tagLst>
</file>

<file path=ppt/tags/tag1163.xml><?xml version="1.0" encoding="utf-8"?>
<p:tagLst xmlns:a="http://schemas.openxmlformats.org/drawingml/2006/main" xmlns:r="http://schemas.openxmlformats.org/officeDocument/2006/relationships" xmlns:p="http://schemas.openxmlformats.org/presentationml/2006/main">
  <p:tag name="VEVOX.QRDOT" val="(18,8)"/>
  <p:tag name="VEVOX.ACCESSIBILITY.DECORATIVE" val="1"/>
</p:tagLst>
</file>

<file path=ppt/tags/tag1164.xml><?xml version="1.0" encoding="utf-8"?>
<p:tagLst xmlns:a="http://schemas.openxmlformats.org/drawingml/2006/main" xmlns:r="http://schemas.openxmlformats.org/officeDocument/2006/relationships" xmlns:p="http://schemas.openxmlformats.org/presentationml/2006/main">
  <p:tag name="VEVOX.QRDOT" val="(19,8)"/>
  <p:tag name="VEVOX.ACCESSIBILITY.DECORATIVE" val="1"/>
</p:tagLst>
</file>

<file path=ppt/tags/tag1165.xml><?xml version="1.0" encoding="utf-8"?>
<p:tagLst xmlns:a="http://schemas.openxmlformats.org/drawingml/2006/main" xmlns:r="http://schemas.openxmlformats.org/officeDocument/2006/relationships" xmlns:p="http://schemas.openxmlformats.org/presentationml/2006/main">
  <p:tag name="VEVOX.QRDOT" val="(20,8)"/>
  <p:tag name="VEVOX.ACCESSIBILITY.DECORATIVE" val="1"/>
</p:tagLst>
</file>

<file path=ppt/tags/tag1166.xml><?xml version="1.0" encoding="utf-8"?>
<p:tagLst xmlns:a="http://schemas.openxmlformats.org/drawingml/2006/main" xmlns:r="http://schemas.openxmlformats.org/officeDocument/2006/relationships" xmlns:p="http://schemas.openxmlformats.org/presentationml/2006/main">
  <p:tag name="VEVOX.QRDOT" val="(21,8)"/>
  <p:tag name="VEVOX.ACCESSIBILITY.DECORATIVE" val="1"/>
</p:tagLst>
</file>

<file path=ppt/tags/tag1167.xml><?xml version="1.0" encoding="utf-8"?>
<p:tagLst xmlns:a="http://schemas.openxmlformats.org/drawingml/2006/main" xmlns:r="http://schemas.openxmlformats.org/officeDocument/2006/relationships" xmlns:p="http://schemas.openxmlformats.org/presentationml/2006/main">
  <p:tag name="VEVOX.QRDOT" val="(22,8)"/>
  <p:tag name="VEVOX.ACCESSIBILITY.DECORATIVE" val="1"/>
</p:tagLst>
</file>

<file path=ppt/tags/tag1168.xml><?xml version="1.0" encoding="utf-8"?>
<p:tagLst xmlns:a="http://schemas.openxmlformats.org/drawingml/2006/main" xmlns:r="http://schemas.openxmlformats.org/officeDocument/2006/relationships" xmlns:p="http://schemas.openxmlformats.org/presentationml/2006/main">
  <p:tag name="VEVOX.QRDOT" val="(23,8)"/>
  <p:tag name="VEVOX.ACCESSIBILITY.DECORATIVE" val="1"/>
</p:tagLst>
</file>

<file path=ppt/tags/tag1169.xml><?xml version="1.0" encoding="utf-8"?>
<p:tagLst xmlns:a="http://schemas.openxmlformats.org/drawingml/2006/main" xmlns:r="http://schemas.openxmlformats.org/officeDocument/2006/relationships" xmlns:p="http://schemas.openxmlformats.org/presentationml/2006/main">
  <p:tag name="VEVOX.QRDOT" val="(24,8)"/>
  <p:tag name="VEVOX.ACCESSIBILITY.DECORATIVE" val="1"/>
</p:tagLst>
</file>

<file path=ppt/tags/tag1170.xml><?xml version="1.0" encoding="utf-8"?>
<p:tagLst xmlns:a="http://schemas.openxmlformats.org/drawingml/2006/main" xmlns:r="http://schemas.openxmlformats.org/officeDocument/2006/relationships" xmlns:p="http://schemas.openxmlformats.org/presentationml/2006/main">
  <p:tag name="VEVOX.QRDOT" val="(25,8)"/>
  <p:tag name="VEVOX.ACCESSIBILITY.DECORATIVE" val="1"/>
</p:tagLst>
</file>

<file path=ppt/tags/tag1171.xml><?xml version="1.0" encoding="utf-8"?>
<p:tagLst xmlns:a="http://schemas.openxmlformats.org/drawingml/2006/main" xmlns:r="http://schemas.openxmlformats.org/officeDocument/2006/relationships" xmlns:p="http://schemas.openxmlformats.org/presentationml/2006/main">
  <p:tag name="VEVOX.QRDOT" val="(26,8)"/>
  <p:tag name="VEVOX.ACCESSIBILITY.DECORATIVE" val="1"/>
</p:tagLst>
</file>

<file path=ppt/tags/tag1172.xml><?xml version="1.0" encoding="utf-8"?>
<p:tagLst xmlns:a="http://schemas.openxmlformats.org/drawingml/2006/main" xmlns:r="http://schemas.openxmlformats.org/officeDocument/2006/relationships" xmlns:p="http://schemas.openxmlformats.org/presentationml/2006/main">
  <p:tag name="VEVOX.QRDOT" val="(27,8)"/>
  <p:tag name="VEVOX.ACCESSIBILITY.DECORATIVE" val="1"/>
</p:tagLst>
</file>

<file path=ppt/tags/tag1173.xml><?xml version="1.0" encoding="utf-8"?>
<p:tagLst xmlns:a="http://schemas.openxmlformats.org/drawingml/2006/main" xmlns:r="http://schemas.openxmlformats.org/officeDocument/2006/relationships" xmlns:p="http://schemas.openxmlformats.org/presentationml/2006/main">
  <p:tag name="VEVOX.QRDOT" val="(0,9)"/>
  <p:tag name="VEVOX.ACCESSIBILITY.DECORATIVE" val="1"/>
</p:tagLst>
</file>

<file path=ppt/tags/tag1174.xml><?xml version="1.0" encoding="utf-8"?>
<p:tagLst xmlns:a="http://schemas.openxmlformats.org/drawingml/2006/main" xmlns:r="http://schemas.openxmlformats.org/officeDocument/2006/relationships" xmlns:p="http://schemas.openxmlformats.org/presentationml/2006/main">
  <p:tag name="VEVOX.QRDOT" val="(1,9)"/>
  <p:tag name="VEVOX.ACCESSIBILITY.DECORATIVE" val="1"/>
</p:tagLst>
</file>

<file path=ppt/tags/tag1175.xml><?xml version="1.0" encoding="utf-8"?>
<p:tagLst xmlns:a="http://schemas.openxmlformats.org/drawingml/2006/main" xmlns:r="http://schemas.openxmlformats.org/officeDocument/2006/relationships" xmlns:p="http://schemas.openxmlformats.org/presentationml/2006/main">
  <p:tag name="VEVOX.QRDOT" val="(2,9)"/>
  <p:tag name="VEVOX.ACCESSIBILITY.DECORATIVE" val="1"/>
</p:tagLst>
</file>

<file path=ppt/tags/tag1176.xml><?xml version="1.0" encoding="utf-8"?>
<p:tagLst xmlns:a="http://schemas.openxmlformats.org/drawingml/2006/main" xmlns:r="http://schemas.openxmlformats.org/officeDocument/2006/relationships" xmlns:p="http://schemas.openxmlformats.org/presentationml/2006/main">
  <p:tag name="VEVOX.QRDOT" val="(3,9)"/>
  <p:tag name="VEVOX.ACCESSIBILITY.DECORATIVE" val="1"/>
</p:tagLst>
</file>

<file path=ppt/tags/tag1177.xml><?xml version="1.0" encoding="utf-8"?>
<p:tagLst xmlns:a="http://schemas.openxmlformats.org/drawingml/2006/main" xmlns:r="http://schemas.openxmlformats.org/officeDocument/2006/relationships" xmlns:p="http://schemas.openxmlformats.org/presentationml/2006/main">
  <p:tag name="VEVOX.QRDOT" val="(4,9)"/>
  <p:tag name="VEVOX.ACCESSIBILITY.DECORATIVE" val="1"/>
</p:tagLst>
</file>

<file path=ppt/tags/tag1178.xml><?xml version="1.0" encoding="utf-8"?>
<p:tagLst xmlns:a="http://schemas.openxmlformats.org/drawingml/2006/main" xmlns:r="http://schemas.openxmlformats.org/officeDocument/2006/relationships" xmlns:p="http://schemas.openxmlformats.org/presentationml/2006/main">
  <p:tag name="VEVOX.QRDOT" val="(5,9)"/>
  <p:tag name="VEVOX.ACCESSIBILITY.DECORATIVE" val="1"/>
</p:tagLst>
</file>

<file path=ppt/tags/tag1179.xml><?xml version="1.0" encoding="utf-8"?>
<p:tagLst xmlns:a="http://schemas.openxmlformats.org/drawingml/2006/main" xmlns:r="http://schemas.openxmlformats.org/officeDocument/2006/relationships" xmlns:p="http://schemas.openxmlformats.org/presentationml/2006/main">
  <p:tag name="VEVOX.QRDOT" val="(6,9)"/>
  <p:tag name="VEVOX.ACCESSIBILITY.DECORATIVE" val="1"/>
</p:tagLst>
</file>

<file path=ppt/tags/tag1180.xml><?xml version="1.0" encoding="utf-8"?>
<p:tagLst xmlns:a="http://schemas.openxmlformats.org/drawingml/2006/main" xmlns:r="http://schemas.openxmlformats.org/officeDocument/2006/relationships" xmlns:p="http://schemas.openxmlformats.org/presentationml/2006/main">
  <p:tag name="VEVOX.QRDOT" val="(7,9)"/>
  <p:tag name="VEVOX.ACCESSIBILITY.DECORATIVE" val="1"/>
</p:tagLst>
</file>

<file path=ppt/tags/tag1181.xml><?xml version="1.0" encoding="utf-8"?>
<p:tagLst xmlns:a="http://schemas.openxmlformats.org/drawingml/2006/main" xmlns:r="http://schemas.openxmlformats.org/officeDocument/2006/relationships" xmlns:p="http://schemas.openxmlformats.org/presentationml/2006/main">
  <p:tag name="VEVOX.QRDOT" val="(8,9)"/>
  <p:tag name="VEVOX.ACCESSIBILITY.DECORATIVE" val="1"/>
</p:tagLst>
</file>

<file path=ppt/tags/tag1182.xml><?xml version="1.0" encoding="utf-8"?>
<p:tagLst xmlns:a="http://schemas.openxmlformats.org/drawingml/2006/main" xmlns:r="http://schemas.openxmlformats.org/officeDocument/2006/relationships" xmlns:p="http://schemas.openxmlformats.org/presentationml/2006/main">
  <p:tag name="VEVOX.QRDOT" val="(9,9)"/>
  <p:tag name="VEVOX.ACCESSIBILITY.DECORATIVE" val="1"/>
</p:tagLst>
</file>

<file path=ppt/tags/tag1183.xml><?xml version="1.0" encoding="utf-8"?>
<p:tagLst xmlns:a="http://schemas.openxmlformats.org/drawingml/2006/main" xmlns:r="http://schemas.openxmlformats.org/officeDocument/2006/relationships" xmlns:p="http://schemas.openxmlformats.org/presentationml/2006/main">
  <p:tag name="VEVOX.QRDOT" val="(10,9)"/>
  <p:tag name="VEVOX.ACCESSIBILITY.DECORATIVE" val="1"/>
</p:tagLst>
</file>

<file path=ppt/tags/tag1184.xml><?xml version="1.0" encoding="utf-8"?>
<p:tagLst xmlns:a="http://schemas.openxmlformats.org/drawingml/2006/main" xmlns:r="http://schemas.openxmlformats.org/officeDocument/2006/relationships" xmlns:p="http://schemas.openxmlformats.org/presentationml/2006/main">
  <p:tag name="VEVOX.QRDOT" val="(11,9)"/>
  <p:tag name="VEVOX.ACCESSIBILITY.DECORATIVE" val="1"/>
</p:tagLst>
</file>

<file path=ppt/tags/tag1185.xml><?xml version="1.0" encoding="utf-8"?>
<p:tagLst xmlns:a="http://schemas.openxmlformats.org/drawingml/2006/main" xmlns:r="http://schemas.openxmlformats.org/officeDocument/2006/relationships" xmlns:p="http://schemas.openxmlformats.org/presentationml/2006/main">
  <p:tag name="VEVOX.QRDOT" val="(12,9)"/>
  <p:tag name="VEVOX.ACCESSIBILITY.DECORATIVE" val="1"/>
</p:tagLst>
</file>

<file path=ppt/tags/tag1186.xml><?xml version="1.0" encoding="utf-8"?>
<p:tagLst xmlns:a="http://schemas.openxmlformats.org/drawingml/2006/main" xmlns:r="http://schemas.openxmlformats.org/officeDocument/2006/relationships" xmlns:p="http://schemas.openxmlformats.org/presentationml/2006/main">
  <p:tag name="VEVOX.QRDOT" val="(13,9)"/>
  <p:tag name="VEVOX.ACCESSIBILITY.DECORATIVE" val="1"/>
</p:tagLst>
</file>

<file path=ppt/tags/tag1187.xml><?xml version="1.0" encoding="utf-8"?>
<p:tagLst xmlns:a="http://schemas.openxmlformats.org/drawingml/2006/main" xmlns:r="http://schemas.openxmlformats.org/officeDocument/2006/relationships" xmlns:p="http://schemas.openxmlformats.org/presentationml/2006/main">
  <p:tag name="VEVOX.QRDOT" val="(14,9)"/>
  <p:tag name="VEVOX.ACCESSIBILITY.DECORATIVE" val="1"/>
</p:tagLst>
</file>

<file path=ppt/tags/tag1188.xml><?xml version="1.0" encoding="utf-8"?>
<p:tagLst xmlns:a="http://schemas.openxmlformats.org/drawingml/2006/main" xmlns:r="http://schemas.openxmlformats.org/officeDocument/2006/relationships" xmlns:p="http://schemas.openxmlformats.org/presentationml/2006/main">
  <p:tag name="VEVOX.QRDOT" val="(15,9)"/>
  <p:tag name="VEVOX.ACCESSIBILITY.DECORATIVE" val="1"/>
</p:tagLst>
</file>

<file path=ppt/tags/tag1189.xml><?xml version="1.0" encoding="utf-8"?>
<p:tagLst xmlns:a="http://schemas.openxmlformats.org/drawingml/2006/main" xmlns:r="http://schemas.openxmlformats.org/officeDocument/2006/relationships" xmlns:p="http://schemas.openxmlformats.org/presentationml/2006/main">
  <p:tag name="VEVOX.QRDOT" val="(16,9)"/>
  <p:tag name="VEVOX.ACCESSIBILITY.DECORATIVE" val="1"/>
</p:tagLst>
</file>

<file path=ppt/tags/tag1190.xml><?xml version="1.0" encoding="utf-8"?>
<p:tagLst xmlns:a="http://schemas.openxmlformats.org/drawingml/2006/main" xmlns:r="http://schemas.openxmlformats.org/officeDocument/2006/relationships" xmlns:p="http://schemas.openxmlformats.org/presentationml/2006/main">
  <p:tag name="VEVOX.QRDOT" val="(17,9)"/>
  <p:tag name="VEVOX.ACCESSIBILITY.DECORATIVE" val="1"/>
</p:tagLst>
</file>

<file path=ppt/tags/tag1191.xml><?xml version="1.0" encoding="utf-8"?>
<p:tagLst xmlns:a="http://schemas.openxmlformats.org/drawingml/2006/main" xmlns:r="http://schemas.openxmlformats.org/officeDocument/2006/relationships" xmlns:p="http://schemas.openxmlformats.org/presentationml/2006/main">
  <p:tag name="VEVOX.QRDOT" val="(18,9)"/>
  <p:tag name="VEVOX.ACCESSIBILITY.DECORATIVE" val="1"/>
</p:tagLst>
</file>

<file path=ppt/tags/tag1192.xml><?xml version="1.0" encoding="utf-8"?>
<p:tagLst xmlns:a="http://schemas.openxmlformats.org/drawingml/2006/main" xmlns:r="http://schemas.openxmlformats.org/officeDocument/2006/relationships" xmlns:p="http://schemas.openxmlformats.org/presentationml/2006/main">
  <p:tag name="VEVOX.QRDOT" val="(19,9)"/>
  <p:tag name="VEVOX.ACCESSIBILITY.DECORATIVE" val="1"/>
</p:tagLst>
</file>

<file path=ppt/tags/tag1193.xml><?xml version="1.0" encoding="utf-8"?>
<p:tagLst xmlns:a="http://schemas.openxmlformats.org/drawingml/2006/main" xmlns:r="http://schemas.openxmlformats.org/officeDocument/2006/relationships" xmlns:p="http://schemas.openxmlformats.org/presentationml/2006/main">
  <p:tag name="VEVOX.QRDOT" val="(20,9)"/>
  <p:tag name="VEVOX.ACCESSIBILITY.DECORATIVE" val="1"/>
</p:tagLst>
</file>

<file path=ppt/tags/tag1194.xml><?xml version="1.0" encoding="utf-8"?>
<p:tagLst xmlns:a="http://schemas.openxmlformats.org/drawingml/2006/main" xmlns:r="http://schemas.openxmlformats.org/officeDocument/2006/relationships" xmlns:p="http://schemas.openxmlformats.org/presentationml/2006/main">
  <p:tag name="VEVOX.QRDOT" val="(21,9)"/>
  <p:tag name="VEVOX.ACCESSIBILITY.DECORATIVE" val="1"/>
</p:tagLst>
</file>

<file path=ppt/tags/tag1195.xml><?xml version="1.0" encoding="utf-8"?>
<p:tagLst xmlns:a="http://schemas.openxmlformats.org/drawingml/2006/main" xmlns:r="http://schemas.openxmlformats.org/officeDocument/2006/relationships" xmlns:p="http://schemas.openxmlformats.org/presentationml/2006/main">
  <p:tag name="VEVOX.QRDOT" val="(22,9)"/>
  <p:tag name="VEVOX.ACCESSIBILITY.DECORATIVE" val="1"/>
</p:tagLst>
</file>

<file path=ppt/tags/tag1196.xml><?xml version="1.0" encoding="utf-8"?>
<p:tagLst xmlns:a="http://schemas.openxmlformats.org/drawingml/2006/main" xmlns:r="http://schemas.openxmlformats.org/officeDocument/2006/relationships" xmlns:p="http://schemas.openxmlformats.org/presentationml/2006/main">
  <p:tag name="VEVOX.QRDOT" val="(23,9)"/>
  <p:tag name="VEVOX.ACCESSIBILITY.DECORATIVE" val="1"/>
</p:tagLst>
</file>

<file path=ppt/tags/tag1197.xml><?xml version="1.0" encoding="utf-8"?>
<p:tagLst xmlns:a="http://schemas.openxmlformats.org/drawingml/2006/main" xmlns:r="http://schemas.openxmlformats.org/officeDocument/2006/relationships" xmlns:p="http://schemas.openxmlformats.org/presentationml/2006/main">
  <p:tag name="VEVOX.QRDOT" val="(24,9)"/>
  <p:tag name="VEVOX.ACCESSIBILITY.DECORATIVE" val="1"/>
</p:tagLst>
</file>

<file path=ppt/tags/tag1198.xml><?xml version="1.0" encoding="utf-8"?>
<p:tagLst xmlns:a="http://schemas.openxmlformats.org/drawingml/2006/main" xmlns:r="http://schemas.openxmlformats.org/officeDocument/2006/relationships" xmlns:p="http://schemas.openxmlformats.org/presentationml/2006/main">
  <p:tag name="VEVOX.QRDOT" val="(25,9)"/>
  <p:tag name="VEVOX.ACCESSIBILITY.DECORATIVE" val="1"/>
</p:tagLst>
</file>

<file path=ppt/tags/tag1199.xml><?xml version="1.0" encoding="utf-8"?>
<p:tagLst xmlns:a="http://schemas.openxmlformats.org/drawingml/2006/main" xmlns:r="http://schemas.openxmlformats.org/officeDocument/2006/relationships" xmlns:p="http://schemas.openxmlformats.org/presentationml/2006/main">
  <p:tag name="VEVOX.QRDOT" val="(26,9)"/>
  <p:tag name="VEVOX.ACCESSIBILITY.DECORATIVE" val="1"/>
</p:tagLst>
</file>

<file path=ppt/tags/tag1200.xml><?xml version="1.0" encoding="utf-8"?>
<p:tagLst xmlns:a="http://schemas.openxmlformats.org/drawingml/2006/main" xmlns:r="http://schemas.openxmlformats.org/officeDocument/2006/relationships" xmlns:p="http://schemas.openxmlformats.org/presentationml/2006/main">
  <p:tag name="VEVOX.QRDOT" val="(27,9)"/>
  <p:tag name="VEVOX.ACCESSIBILITY.DECORATIVE" val="1"/>
</p:tagLst>
</file>

<file path=ppt/tags/tag1201.xml><?xml version="1.0" encoding="utf-8"?>
<p:tagLst xmlns:a="http://schemas.openxmlformats.org/drawingml/2006/main" xmlns:r="http://schemas.openxmlformats.org/officeDocument/2006/relationships" xmlns:p="http://schemas.openxmlformats.org/presentationml/2006/main">
  <p:tag name="VEVOX.QRDOT" val="(28,9)"/>
  <p:tag name="VEVOX.ACCESSIBILITY.DECORATIVE" val="1"/>
</p:tagLst>
</file>

<file path=ppt/tags/tag1202.xml><?xml version="1.0" encoding="utf-8"?>
<p:tagLst xmlns:a="http://schemas.openxmlformats.org/drawingml/2006/main" xmlns:r="http://schemas.openxmlformats.org/officeDocument/2006/relationships" xmlns:p="http://schemas.openxmlformats.org/presentationml/2006/main">
  <p:tag name="VEVOX.QRDOT" val="(29,9)"/>
  <p:tag name="VEVOX.ACCESSIBILITY.DECORATIVE" val="1"/>
</p:tagLst>
</file>

<file path=ppt/tags/tag1203.xml><?xml version="1.0" encoding="utf-8"?>
<p:tagLst xmlns:a="http://schemas.openxmlformats.org/drawingml/2006/main" xmlns:r="http://schemas.openxmlformats.org/officeDocument/2006/relationships" xmlns:p="http://schemas.openxmlformats.org/presentationml/2006/main">
  <p:tag name="VEVOX.QRDOT" val="(0,10)"/>
  <p:tag name="VEVOX.ACCESSIBILITY.DECORATIVE" val="1"/>
</p:tagLst>
</file>

<file path=ppt/tags/tag1204.xml><?xml version="1.0" encoding="utf-8"?>
<p:tagLst xmlns:a="http://schemas.openxmlformats.org/drawingml/2006/main" xmlns:r="http://schemas.openxmlformats.org/officeDocument/2006/relationships" xmlns:p="http://schemas.openxmlformats.org/presentationml/2006/main">
  <p:tag name="VEVOX.QRDOT" val="(1,10)"/>
  <p:tag name="VEVOX.ACCESSIBILITY.DECORATIVE" val="1"/>
</p:tagLst>
</file>

<file path=ppt/tags/tag1205.xml><?xml version="1.0" encoding="utf-8"?>
<p:tagLst xmlns:a="http://schemas.openxmlformats.org/drawingml/2006/main" xmlns:r="http://schemas.openxmlformats.org/officeDocument/2006/relationships" xmlns:p="http://schemas.openxmlformats.org/presentationml/2006/main">
  <p:tag name="VEVOX.QRDOT" val="(2,10)"/>
  <p:tag name="VEVOX.ACCESSIBILITY.DECORATIVE" val="1"/>
</p:tagLst>
</file>

<file path=ppt/tags/tag1206.xml><?xml version="1.0" encoding="utf-8"?>
<p:tagLst xmlns:a="http://schemas.openxmlformats.org/drawingml/2006/main" xmlns:r="http://schemas.openxmlformats.org/officeDocument/2006/relationships" xmlns:p="http://schemas.openxmlformats.org/presentationml/2006/main">
  <p:tag name="VEVOX.QRDOT" val="(3,10)"/>
  <p:tag name="VEVOX.ACCESSIBILITY.DECORATIVE" val="1"/>
</p:tagLst>
</file>

<file path=ppt/tags/tag1207.xml><?xml version="1.0" encoding="utf-8"?>
<p:tagLst xmlns:a="http://schemas.openxmlformats.org/drawingml/2006/main" xmlns:r="http://schemas.openxmlformats.org/officeDocument/2006/relationships" xmlns:p="http://schemas.openxmlformats.org/presentationml/2006/main">
  <p:tag name="VEVOX.QRDOT" val="(4,10)"/>
  <p:tag name="VEVOX.ACCESSIBILITY.DECORATIVE" val="1"/>
</p:tagLst>
</file>

<file path=ppt/tags/tag1208.xml><?xml version="1.0" encoding="utf-8"?>
<p:tagLst xmlns:a="http://schemas.openxmlformats.org/drawingml/2006/main" xmlns:r="http://schemas.openxmlformats.org/officeDocument/2006/relationships" xmlns:p="http://schemas.openxmlformats.org/presentationml/2006/main">
  <p:tag name="VEVOX.QRDOT" val="(5,10)"/>
  <p:tag name="VEVOX.ACCESSIBILITY.DECORATIVE" val="1"/>
</p:tagLst>
</file>

<file path=ppt/tags/tag1209.xml><?xml version="1.0" encoding="utf-8"?>
<p:tagLst xmlns:a="http://schemas.openxmlformats.org/drawingml/2006/main" xmlns:r="http://schemas.openxmlformats.org/officeDocument/2006/relationships" xmlns:p="http://schemas.openxmlformats.org/presentationml/2006/main">
  <p:tag name="VEVOX.QRDOT" val="(6,10)"/>
  <p:tag name="VEVOX.ACCESSIBILITY.DECORATIVE" val="1"/>
</p:tagLst>
</file>

<file path=ppt/tags/tag1210.xml><?xml version="1.0" encoding="utf-8"?>
<p:tagLst xmlns:a="http://schemas.openxmlformats.org/drawingml/2006/main" xmlns:r="http://schemas.openxmlformats.org/officeDocument/2006/relationships" xmlns:p="http://schemas.openxmlformats.org/presentationml/2006/main">
  <p:tag name="VEVOX.QRDOT" val="(7,10)"/>
  <p:tag name="VEVOX.ACCESSIBILITY.DECORATIVE" val="1"/>
</p:tagLst>
</file>

<file path=ppt/tags/tag1211.xml><?xml version="1.0" encoding="utf-8"?>
<p:tagLst xmlns:a="http://schemas.openxmlformats.org/drawingml/2006/main" xmlns:r="http://schemas.openxmlformats.org/officeDocument/2006/relationships" xmlns:p="http://schemas.openxmlformats.org/presentationml/2006/main">
  <p:tag name="VEVOX.QRDOT" val="(8,10)"/>
  <p:tag name="VEVOX.ACCESSIBILITY.DECORATIVE" val="1"/>
</p:tagLst>
</file>

<file path=ppt/tags/tag1212.xml><?xml version="1.0" encoding="utf-8"?>
<p:tagLst xmlns:a="http://schemas.openxmlformats.org/drawingml/2006/main" xmlns:r="http://schemas.openxmlformats.org/officeDocument/2006/relationships" xmlns:p="http://schemas.openxmlformats.org/presentationml/2006/main">
  <p:tag name="VEVOX.QRDOT" val="(9,10)"/>
  <p:tag name="VEVOX.ACCESSIBILITY.DECORATIVE" val="1"/>
</p:tagLst>
</file>

<file path=ppt/tags/tag1213.xml><?xml version="1.0" encoding="utf-8"?>
<p:tagLst xmlns:a="http://schemas.openxmlformats.org/drawingml/2006/main" xmlns:r="http://schemas.openxmlformats.org/officeDocument/2006/relationships" xmlns:p="http://schemas.openxmlformats.org/presentationml/2006/main">
  <p:tag name="VEVOX.QRDOT" val="(10,10)"/>
  <p:tag name="VEVOX.ACCESSIBILITY.DECORATIVE" val="1"/>
</p:tagLst>
</file>

<file path=ppt/tags/tag1214.xml><?xml version="1.0" encoding="utf-8"?>
<p:tagLst xmlns:a="http://schemas.openxmlformats.org/drawingml/2006/main" xmlns:r="http://schemas.openxmlformats.org/officeDocument/2006/relationships" xmlns:p="http://schemas.openxmlformats.org/presentationml/2006/main">
  <p:tag name="VEVOX.QRDOT" val="(11,10)"/>
  <p:tag name="VEVOX.ACCESSIBILITY.DECORATIVE" val="1"/>
</p:tagLst>
</file>

<file path=ppt/tags/tag1215.xml><?xml version="1.0" encoding="utf-8"?>
<p:tagLst xmlns:a="http://schemas.openxmlformats.org/drawingml/2006/main" xmlns:r="http://schemas.openxmlformats.org/officeDocument/2006/relationships" xmlns:p="http://schemas.openxmlformats.org/presentationml/2006/main">
  <p:tag name="VEVOX.QRDOT" val="(12,10)"/>
  <p:tag name="VEVOX.ACCESSIBILITY.DECORATIVE" val="1"/>
</p:tagLst>
</file>

<file path=ppt/tags/tag1216.xml><?xml version="1.0" encoding="utf-8"?>
<p:tagLst xmlns:a="http://schemas.openxmlformats.org/drawingml/2006/main" xmlns:r="http://schemas.openxmlformats.org/officeDocument/2006/relationships" xmlns:p="http://schemas.openxmlformats.org/presentationml/2006/main">
  <p:tag name="VEVOX.QRDOT" val="(13,10)"/>
  <p:tag name="VEVOX.ACCESSIBILITY.DECORATIVE" val="1"/>
</p:tagLst>
</file>

<file path=ppt/tags/tag1217.xml><?xml version="1.0" encoding="utf-8"?>
<p:tagLst xmlns:a="http://schemas.openxmlformats.org/drawingml/2006/main" xmlns:r="http://schemas.openxmlformats.org/officeDocument/2006/relationships" xmlns:p="http://schemas.openxmlformats.org/presentationml/2006/main">
  <p:tag name="VEVOX.QRDOT" val="(14,10)"/>
  <p:tag name="VEVOX.ACCESSIBILITY.DECORATIVE" val="1"/>
</p:tagLst>
</file>

<file path=ppt/tags/tag1218.xml><?xml version="1.0" encoding="utf-8"?>
<p:tagLst xmlns:a="http://schemas.openxmlformats.org/drawingml/2006/main" xmlns:r="http://schemas.openxmlformats.org/officeDocument/2006/relationships" xmlns:p="http://schemas.openxmlformats.org/presentationml/2006/main">
  <p:tag name="VEVOX.QRDOT" val="(15,10)"/>
  <p:tag name="VEVOX.ACCESSIBILITY.DECORATIVE" val="1"/>
</p:tagLst>
</file>

<file path=ppt/tags/tag1219.xml><?xml version="1.0" encoding="utf-8"?>
<p:tagLst xmlns:a="http://schemas.openxmlformats.org/drawingml/2006/main" xmlns:r="http://schemas.openxmlformats.org/officeDocument/2006/relationships" xmlns:p="http://schemas.openxmlformats.org/presentationml/2006/main">
  <p:tag name="VEVOX.QRDOT" val="(16,10)"/>
  <p:tag name="VEVOX.ACCESSIBILITY.DECORATIVE" val="1"/>
</p:tagLst>
</file>

<file path=ppt/tags/tag1220.xml><?xml version="1.0" encoding="utf-8"?>
<p:tagLst xmlns:a="http://schemas.openxmlformats.org/drawingml/2006/main" xmlns:r="http://schemas.openxmlformats.org/officeDocument/2006/relationships" xmlns:p="http://schemas.openxmlformats.org/presentationml/2006/main">
  <p:tag name="VEVOX.QRDOT" val="(17,10)"/>
  <p:tag name="VEVOX.ACCESSIBILITY.DECORATIVE" val="1"/>
</p:tagLst>
</file>

<file path=ppt/tags/tag1221.xml><?xml version="1.0" encoding="utf-8"?>
<p:tagLst xmlns:a="http://schemas.openxmlformats.org/drawingml/2006/main" xmlns:r="http://schemas.openxmlformats.org/officeDocument/2006/relationships" xmlns:p="http://schemas.openxmlformats.org/presentationml/2006/main">
  <p:tag name="VEVOX.QRDOT" val="(18,10)"/>
  <p:tag name="VEVOX.ACCESSIBILITY.DECORATIVE" val="1"/>
</p:tagLst>
</file>

<file path=ppt/tags/tag1222.xml><?xml version="1.0" encoding="utf-8"?>
<p:tagLst xmlns:a="http://schemas.openxmlformats.org/drawingml/2006/main" xmlns:r="http://schemas.openxmlformats.org/officeDocument/2006/relationships" xmlns:p="http://schemas.openxmlformats.org/presentationml/2006/main">
  <p:tag name="VEVOX.QRDOT" val="(19,10)"/>
  <p:tag name="VEVOX.ACCESSIBILITY.DECORATIVE" val="1"/>
</p:tagLst>
</file>

<file path=ppt/tags/tag1223.xml><?xml version="1.0" encoding="utf-8"?>
<p:tagLst xmlns:a="http://schemas.openxmlformats.org/drawingml/2006/main" xmlns:r="http://schemas.openxmlformats.org/officeDocument/2006/relationships" xmlns:p="http://schemas.openxmlformats.org/presentationml/2006/main">
  <p:tag name="VEVOX.QRDOT" val="(20,10)"/>
  <p:tag name="VEVOX.ACCESSIBILITY.DECORATIVE" val="1"/>
</p:tagLst>
</file>

<file path=ppt/tags/tag1224.xml><?xml version="1.0" encoding="utf-8"?>
<p:tagLst xmlns:a="http://schemas.openxmlformats.org/drawingml/2006/main" xmlns:r="http://schemas.openxmlformats.org/officeDocument/2006/relationships" xmlns:p="http://schemas.openxmlformats.org/presentationml/2006/main">
  <p:tag name="VEVOX.QRDOT" val="(21,10)"/>
  <p:tag name="VEVOX.ACCESSIBILITY.DECORATIVE" val="1"/>
</p:tagLst>
</file>

<file path=ppt/tags/tag1225.xml><?xml version="1.0" encoding="utf-8"?>
<p:tagLst xmlns:a="http://schemas.openxmlformats.org/drawingml/2006/main" xmlns:r="http://schemas.openxmlformats.org/officeDocument/2006/relationships" xmlns:p="http://schemas.openxmlformats.org/presentationml/2006/main">
  <p:tag name="VEVOX.QRDOT" val="(22,10)"/>
  <p:tag name="VEVOX.ACCESSIBILITY.DECORATIVE" val="1"/>
</p:tagLst>
</file>

<file path=ppt/tags/tag1226.xml><?xml version="1.0" encoding="utf-8"?>
<p:tagLst xmlns:a="http://schemas.openxmlformats.org/drawingml/2006/main" xmlns:r="http://schemas.openxmlformats.org/officeDocument/2006/relationships" xmlns:p="http://schemas.openxmlformats.org/presentationml/2006/main">
  <p:tag name="VEVOX.QRDOT" val="(23,10)"/>
  <p:tag name="VEVOX.ACCESSIBILITY.DECORATIVE" val="1"/>
</p:tagLst>
</file>

<file path=ppt/tags/tag1227.xml><?xml version="1.0" encoding="utf-8"?>
<p:tagLst xmlns:a="http://schemas.openxmlformats.org/drawingml/2006/main" xmlns:r="http://schemas.openxmlformats.org/officeDocument/2006/relationships" xmlns:p="http://schemas.openxmlformats.org/presentationml/2006/main">
  <p:tag name="VEVOX.QRDOT" val="(24,10)"/>
  <p:tag name="VEVOX.ACCESSIBILITY.DECORATIVE" val="1"/>
</p:tagLst>
</file>

<file path=ppt/tags/tag1228.xml><?xml version="1.0" encoding="utf-8"?>
<p:tagLst xmlns:a="http://schemas.openxmlformats.org/drawingml/2006/main" xmlns:r="http://schemas.openxmlformats.org/officeDocument/2006/relationships" xmlns:p="http://schemas.openxmlformats.org/presentationml/2006/main">
  <p:tag name="VEVOX.QRDOT" val="(0,11)"/>
  <p:tag name="VEVOX.ACCESSIBILITY.DECORATIVE" val="1"/>
</p:tagLst>
</file>

<file path=ppt/tags/tag1229.xml><?xml version="1.0" encoding="utf-8"?>
<p:tagLst xmlns:a="http://schemas.openxmlformats.org/drawingml/2006/main" xmlns:r="http://schemas.openxmlformats.org/officeDocument/2006/relationships" xmlns:p="http://schemas.openxmlformats.org/presentationml/2006/main">
  <p:tag name="VEVOX.QRDOT" val="(1,11)"/>
  <p:tag name="VEVOX.ACCESSIBILITY.DECORATIVE" val="1"/>
</p:tagLst>
</file>

<file path=ppt/tags/tag1230.xml><?xml version="1.0" encoding="utf-8"?>
<p:tagLst xmlns:a="http://schemas.openxmlformats.org/drawingml/2006/main" xmlns:r="http://schemas.openxmlformats.org/officeDocument/2006/relationships" xmlns:p="http://schemas.openxmlformats.org/presentationml/2006/main">
  <p:tag name="VEVOX.QRDOT" val="(2,11)"/>
  <p:tag name="VEVOX.ACCESSIBILITY.DECORATIVE" val="1"/>
</p:tagLst>
</file>

<file path=ppt/tags/tag1231.xml><?xml version="1.0" encoding="utf-8"?>
<p:tagLst xmlns:a="http://schemas.openxmlformats.org/drawingml/2006/main" xmlns:r="http://schemas.openxmlformats.org/officeDocument/2006/relationships" xmlns:p="http://schemas.openxmlformats.org/presentationml/2006/main">
  <p:tag name="VEVOX.QRDOT" val="(3,11)"/>
  <p:tag name="VEVOX.ACCESSIBILITY.DECORATIVE" val="1"/>
</p:tagLst>
</file>

<file path=ppt/tags/tag1232.xml><?xml version="1.0" encoding="utf-8"?>
<p:tagLst xmlns:a="http://schemas.openxmlformats.org/drawingml/2006/main" xmlns:r="http://schemas.openxmlformats.org/officeDocument/2006/relationships" xmlns:p="http://schemas.openxmlformats.org/presentationml/2006/main">
  <p:tag name="VEVOX.QRDOT" val="(4,11)"/>
  <p:tag name="VEVOX.ACCESSIBILITY.DECORATIVE" val="1"/>
</p:tagLst>
</file>

<file path=ppt/tags/tag1233.xml><?xml version="1.0" encoding="utf-8"?>
<p:tagLst xmlns:a="http://schemas.openxmlformats.org/drawingml/2006/main" xmlns:r="http://schemas.openxmlformats.org/officeDocument/2006/relationships" xmlns:p="http://schemas.openxmlformats.org/presentationml/2006/main">
  <p:tag name="VEVOX.QRDOT" val="(5,11)"/>
  <p:tag name="VEVOX.ACCESSIBILITY.DECORATIVE" val="1"/>
</p:tagLst>
</file>

<file path=ppt/tags/tag1234.xml><?xml version="1.0" encoding="utf-8"?>
<p:tagLst xmlns:a="http://schemas.openxmlformats.org/drawingml/2006/main" xmlns:r="http://schemas.openxmlformats.org/officeDocument/2006/relationships" xmlns:p="http://schemas.openxmlformats.org/presentationml/2006/main">
  <p:tag name="VEVOX.QRDOT" val="(6,11)"/>
  <p:tag name="VEVOX.ACCESSIBILITY.DECORATIVE" val="1"/>
</p:tagLst>
</file>

<file path=ppt/tags/tag1235.xml><?xml version="1.0" encoding="utf-8"?>
<p:tagLst xmlns:a="http://schemas.openxmlformats.org/drawingml/2006/main" xmlns:r="http://schemas.openxmlformats.org/officeDocument/2006/relationships" xmlns:p="http://schemas.openxmlformats.org/presentationml/2006/main">
  <p:tag name="VEVOX.QRDOT" val="(7,11)"/>
  <p:tag name="VEVOX.ACCESSIBILITY.DECORATIVE" val="1"/>
</p:tagLst>
</file>

<file path=ppt/tags/tag1236.xml><?xml version="1.0" encoding="utf-8"?>
<p:tagLst xmlns:a="http://schemas.openxmlformats.org/drawingml/2006/main" xmlns:r="http://schemas.openxmlformats.org/officeDocument/2006/relationships" xmlns:p="http://schemas.openxmlformats.org/presentationml/2006/main">
  <p:tag name="VEVOX.QRDOT" val="(8,11)"/>
  <p:tag name="VEVOX.ACCESSIBILITY.DECORATIVE" val="1"/>
</p:tagLst>
</file>

<file path=ppt/tags/tag1237.xml><?xml version="1.0" encoding="utf-8"?>
<p:tagLst xmlns:a="http://schemas.openxmlformats.org/drawingml/2006/main" xmlns:r="http://schemas.openxmlformats.org/officeDocument/2006/relationships" xmlns:p="http://schemas.openxmlformats.org/presentationml/2006/main">
  <p:tag name="VEVOX.QRDOT" val="(9,11)"/>
  <p:tag name="VEVOX.ACCESSIBILITY.DECORATIVE" val="1"/>
</p:tagLst>
</file>

<file path=ppt/tags/tag1238.xml><?xml version="1.0" encoding="utf-8"?>
<p:tagLst xmlns:a="http://schemas.openxmlformats.org/drawingml/2006/main" xmlns:r="http://schemas.openxmlformats.org/officeDocument/2006/relationships" xmlns:p="http://schemas.openxmlformats.org/presentationml/2006/main">
  <p:tag name="VEVOX.QRDOT" val="(10,11)"/>
  <p:tag name="VEVOX.ACCESSIBILITY.DECORATIVE" val="1"/>
</p:tagLst>
</file>

<file path=ppt/tags/tag1239.xml><?xml version="1.0" encoding="utf-8"?>
<p:tagLst xmlns:a="http://schemas.openxmlformats.org/drawingml/2006/main" xmlns:r="http://schemas.openxmlformats.org/officeDocument/2006/relationships" xmlns:p="http://schemas.openxmlformats.org/presentationml/2006/main">
  <p:tag name="VEVOX.QRDOT" val="(11,11)"/>
  <p:tag name="VEVOX.ACCESSIBILITY.DECORATIVE" val="1"/>
</p:tagLst>
</file>

<file path=ppt/tags/tag1240.xml><?xml version="1.0" encoding="utf-8"?>
<p:tagLst xmlns:a="http://schemas.openxmlformats.org/drawingml/2006/main" xmlns:r="http://schemas.openxmlformats.org/officeDocument/2006/relationships" xmlns:p="http://schemas.openxmlformats.org/presentationml/2006/main">
  <p:tag name="VEVOX.QRDOT" val="(12,11)"/>
  <p:tag name="VEVOX.ACCESSIBILITY.DECORATIVE" val="1"/>
</p:tagLst>
</file>

<file path=ppt/tags/tag1241.xml><?xml version="1.0" encoding="utf-8"?>
<p:tagLst xmlns:a="http://schemas.openxmlformats.org/drawingml/2006/main" xmlns:r="http://schemas.openxmlformats.org/officeDocument/2006/relationships" xmlns:p="http://schemas.openxmlformats.org/presentationml/2006/main">
  <p:tag name="VEVOX.QRDOT" val="(13,11)"/>
  <p:tag name="VEVOX.ACCESSIBILITY.DECORATIVE" val="1"/>
</p:tagLst>
</file>

<file path=ppt/tags/tag1242.xml><?xml version="1.0" encoding="utf-8"?>
<p:tagLst xmlns:a="http://schemas.openxmlformats.org/drawingml/2006/main" xmlns:r="http://schemas.openxmlformats.org/officeDocument/2006/relationships" xmlns:p="http://schemas.openxmlformats.org/presentationml/2006/main">
  <p:tag name="VEVOX.QRDOT" val="(14,11)"/>
  <p:tag name="VEVOX.ACCESSIBILITY.DECORATIVE" val="1"/>
</p:tagLst>
</file>

<file path=ppt/tags/tag1243.xml><?xml version="1.0" encoding="utf-8"?>
<p:tagLst xmlns:a="http://schemas.openxmlformats.org/drawingml/2006/main" xmlns:r="http://schemas.openxmlformats.org/officeDocument/2006/relationships" xmlns:p="http://schemas.openxmlformats.org/presentationml/2006/main">
  <p:tag name="VEVOX.QRDOT" val="(15,11)"/>
  <p:tag name="VEVOX.ACCESSIBILITY.DECORATIVE" val="1"/>
</p:tagLst>
</file>

<file path=ppt/tags/tag1244.xml><?xml version="1.0" encoding="utf-8"?>
<p:tagLst xmlns:a="http://schemas.openxmlformats.org/drawingml/2006/main" xmlns:r="http://schemas.openxmlformats.org/officeDocument/2006/relationships" xmlns:p="http://schemas.openxmlformats.org/presentationml/2006/main">
  <p:tag name="VEVOX.QRDOT" val="(16,11)"/>
  <p:tag name="VEVOX.ACCESSIBILITY.DECORATIVE" val="1"/>
</p:tagLst>
</file>

<file path=ppt/tags/tag1245.xml><?xml version="1.0" encoding="utf-8"?>
<p:tagLst xmlns:a="http://schemas.openxmlformats.org/drawingml/2006/main" xmlns:r="http://schemas.openxmlformats.org/officeDocument/2006/relationships" xmlns:p="http://schemas.openxmlformats.org/presentationml/2006/main">
  <p:tag name="VEVOX.QRDOT" val="(17,11)"/>
  <p:tag name="VEVOX.ACCESSIBILITY.DECORATIVE" val="1"/>
</p:tagLst>
</file>

<file path=ppt/tags/tag1246.xml><?xml version="1.0" encoding="utf-8"?>
<p:tagLst xmlns:a="http://schemas.openxmlformats.org/drawingml/2006/main" xmlns:r="http://schemas.openxmlformats.org/officeDocument/2006/relationships" xmlns:p="http://schemas.openxmlformats.org/presentationml/2006/main">
  <p:tag name="VEVOX.QRDOT" val="(18,11)"/>
  <p:tag name="VEVOX.ACCESSIBILITY.DECORATIVE" val="1"/>
</p:tagLst>
</file>

<file path=ppt/tags/tag1247.xml><?xml version="1.0" encoding="utf-8"?>
<p:tagLst xmlns:a="http://schemas.openxmlformats.org/drawingml/2006/main" xmlns:r="http://schemas.openxmlformats.org/officeDocument/2006/relationships" xmlns:p="http://schemas.openxmlformats.org/presentationml/2006/main">
  <p:tag name="VEVOX.QRDOT" val="(19,11)"/>
  <p:tag name="VEVOX.ACCESSIBILITY.DECORATIVE" val="1"/>
</p:tagLst>
</file>

<file path=ppt/tags/tag1248.xml><?xml version="1.0" encoding="utf-8"?>
<p:tagLst xmlns:a="http://schemas.openxmlformats.org/drawingml/2006/main" xmlns:r="http://schemas.openxmlformats.org/officeDocument/2006/relationships" xmlns:p="http://schemas.openxmlformats.org/presentationml/2006/main">
  <p:tag name="VEVOX.QRDOT" val="(20,11)"/>
  <p:tag name="VEVOX.ACCESSIBILITY.DECORATIVE" val="1"/>
</p:tagLst>
</file>

<file path=ppt/tags/tag1249.xml><?xml version="1.0" encoding="utf-8"?>
<p:tagLst xmlns:a="http://schemas.openxmlformats.org/drawingml/2006/main" xmlns:r="http://schemas.openxmlformats.org/officeDocument/2006/relationships" xmlns:p="http://schemas.openxmlformats.org/presentationml/2006/main">
  <p:tag name="VEVOX.QRDOT" val="(21,11)"/>
  <p:tag name="VEVOX.ACCESSIBILITY.DECORATIVE" val="1"/>
</p:tagLst>
</file>

<file path=ppt/tags/tag1250.xml><?xml version="1.0" encoding="utf-8"?>
<p:tagLst xmlns:a="http://schemas.openxmlformats.org/drawingml/2006/main" xmlns:r="http://schemas.openxmlformats.org/officeDocument/2006/relationships" xmlns:p="http://schemas.openxmlformats.org/presentationml/2006/main">
  <p:tag name="VEVOX.QRDOT" val="(22,11)"/>
  <p:tag name="VEVOX.ACCESSIBILITY.DECORATIVE" val="1"/>
</p:tagLst>
</file>

<file path=ppt/tags/tag1251.xml><?xml version="1.0" encoding="utf-8"?>
<p:tagLst xmlns:a="http://schemas.openxmlformats.org/drawingml/2006/main" xmlns:r="http://schemas.openxmlformats.org/officeDocument/2006/relationships" xmlns:p="http://schemas.openxmlformats.org/presentationml/2006/main">
  <p:tag name="VEVOX.QRDOT" val="(23,11)"/>
  <p:tag name="VEVOX.ACCESSIBILITY.DECORATIVE" val="1"/>
</p:tagLst>
</file>

<file path=ppt/tags/tag1252.xml><?xml version="1.0" encoding="utf-8"?>
<p:tagLst xmlns:a="http://schemas.openxmlformats.org/drawingml/2006/main" xmlns:r="http://schemas.openxmlformats.org/officeDocument/2006/relationships" xmlns:p="http://schemas.openxmlformats.org/presentationml/2006/main">
  <p:tag name="VEVOX.QRDOT" val="(24,11)"/>
  <p:tag name="VEVOX.ACCESSIBILITY.DECORATIVE" val="1"/>
</p:tagLst>
</file>

<file path=ppt/tags/tag1253.xml><?xml version="1.0" encoding="utf-8"?>
<p:tagLst xmlns:a="http://schemas.openxmlformats.org/drawingml/2006/main" xmlns:r="http://schemas.openxmlformats.org/officeDocument/2006/relationships" xmlns:p="http://schemas.openxmlformats.org/presentationml/2006/main">
  <p:tag name="VEVOX.QRDOT" val="(25,11)"/>
  <p:tag name="VEVOX.ACCESSIBILITY.DECORATIVE" val="1"/>
</p:tagLst>
</file>

<file path=ppt/tags/tag1254.xml><?xml version="1.0" encoding="utf-8"?>
<p:tagLst xmlns:a="http://schemas.openxmlformats.org/drawingml/2006/main" xmlns:r="http://schemas.openxmlformats.org/officeDocument/2006/relationships" xmlns:p="http://schemas.openxmlformats.org/presentationml/2006/main">
  <p:tag name="VEVOX.QRDOT" val="(26,11)"/>
  <p:tag name="VEVOX.ACCESSIBILITY.DECORATIVE" val="1"/>
</p:tagLst>
</file>

<file path=ppt/tags/tag1255.xml><?xml version="1.0" encoding="utf-8"?>
<p:tagLst xmlns:a="http://schemas.openxmlformats.org/drawingml/2006/main" xmlns:r="http://schemas.openxmlformats.org/officeDocument/2006/relationships" xmlns:p="http://schemas.openxmlformats.org/presentationml/2006/main">
  <p:tag name="VEVOX.QRDOT" val="(27,11)"/>
  <p:tag name="VEVOX.ACCESSIBILITY.DECORATIVE" val="1"/>
</p:tagLst>
</file>

<file path=ppt/tags/tag1256.xml><?xml version="1.0" encoding="utf-8"?>
<p:tagLst xmlns:a="http://schemas.openxmlformats.org/drawingml/2006/main" xmlns:r="http://schemas.openxmlformats.org/officeDocument/2006/relationships" xmlns:p="http://schemas.openxmlformats.org/presentationml/2006/main">
  <p:tag name="VEVOX.QRDOT" val="(28,11)"/>
  <p:tag name="VEVOX.ACCESSIBILITY.DECORATIVE" val="1"/>
</p:tagLst>
</file>

<file path=ppt/tags/tag1257.xml><?xml version="1.0" encoding="utf-8"?>
<p:tagLst xmlns:a="http://schemas.openxmlformats.org/drawingml/2006/main" xmlns:r="http://schemas.openxmlformats.org/officeDocument/2006/relationships" xmlns:p="http://schemas.openxmlformats.org/presentationml/2006/main">
  <p:tag name="VEVOX.QRDOT" val="(0,12)"/>
  <p:tag name="VEVOX.ACCESSIBILITY.DECORATIVE" val="1"/>
</p:tagLst>
</file>

<file path=ppt/tags/tag1258.xml><?xml version="1.0" encoding="utf-8"?>
<p:tagLst xmlns:a="http://schemas.openxmlformats.org/drawingml/2006/main" xmlns:r="http://schemas.openxmlformats.org/officeDocument/2006/relationships" xmlns:p="http://schemas.openxmlformats.org/presentationml/2006/main">
  <p:tag name="VEVOX.QRDOT" val="(1,12)"/>
  <p:tag name="VEVOX.ACCESSIBILITY.DECORATIVE" val="1"/>
</p:tagLst>
</file>

<file path=ppt/tags/tag1259.xml><?xml version="1.0" encoding="utf-8"?>
<p:tagLst xmlns:a="http://schemas.openxmlformats.org/drawingml/2006/main" xmlns:r="http://schemas.openxmlformats.org/officeDocument/2006/relationships" xmlns:p="http://schemas.openxmlformats.org/presentationml/2006/main">
  <p:tag name="VEVOX.QRDOT" val="(2,12)"/>
  <p:tag name="VEVOX.ACCESSIBILITY.DECORATIVE" val="1"/>
</p:tagLst>
</file>

<file path=ppt/tags/tag1260.xml><?xml version="1.0" encoding="utf-8"?>
<p:tagLst xmlns:a="http://schemas.openxmlformats.org/drawingml/2006/main" xmlns:r="http://schemas.openxmlformats.org/officeDocument/2006/relationships" xmlns:p="http://schemas.openxmlformats.org/presentationml/2006/main">
  <p:tag name="VEVOX.QRDOT" val="(3,12)"/>
  <p:tag name="VEVOX.ACCESSIBILITY.DECORATIVE" val="1"/>
</p:tagLst>
</file>

<file path=ppt/tags/tag1261.xml><?xml version="1.0" encoding="utf-8"?>
<p:tagLst xmlns:a="http://schemas.openxmlformats.org/drawingml/2006/main" xmlns:r="http://schemas.openxmlformats.org/officeDocument/2006/relationships" xmlns:p="http://schemas.openxmlformats.org/presentationml/2006/main">
  <p:tag name="VEVOX.QRDOT" val="(4,12)"/>
  <p:tag name="VEVOX.ACCESSIBILITY.DECORATIVE" val="1"/>
</p:tagLst>
</file>

<file path=ppt/tags/tag1262.xml><?xml version="1.0" encoding="utf-8"?>
<p:tagLst xmlns:a="http://schemas.openxmlformats.org/drawingml/2006/main" xmlns:r="http://schemas.openxmlformats.org/officeDocument/2006/relationships" xmlns:p="http://schemas.openxmlformats.org/presentationml/2006/main">
  <p:tag name="VEVOX.QRDOT" val="(5,12)"/>
  <p:tag name="VEVOX.ACCESSIBILITY.DECORATIVE" val="1"/>
</p:tagLst>
</file>

<file path=ppt/tags/tag1263.xml><?xml version="1.0" encoding="utf-8"?>
<p:tagLst xmlns:a="http://schemas.openxmlformats.org/drawingml/2006/main" xmlns:r="http://schemas.openxmlformats.org/officeDocument/2006/relationships" xmlns:p="http://schemas.openxmlformats.org/presentationml/2006/main">
  <p:tag name="VEVOX.QRDOT" val="(6,12)"/>
  <p:tag name="VEVOX.ACCESSIBILITY.DECORATIVE" val="1"/>
</p:tagLst>
</file>

<file path=ppt/tags/tag1264.xml><?xml version="1.0" encoding="utf-8"?>
<p:tagLst xmlns:a="http://schemas.openxmlformats.org/drawingml/2006/main" xmlns:r="http://schemas.openxmlformats.org/officeDocument/2006/relationships" xmlns:p="http://schemas.openxmlformats.org/presentationml/2006/main">
  <p:tag name="VEVOX.QRDOT" val="(7,12)"/>
  <p:tag name="VEVOX.ACCESSIBILITY.DECORATIVE" val="1"/>
</p:tagLst>
</file>

<file path=ppt/tags/tag1265.xml><?xml version="1.0" encoding="utf-8"?>
<p:tagLst xmlns:a="http://schemas.openxmlformats.org/drawingml/2006/main" xmlns:r="http://schemas.openxmlformats.org/officeDocument/2006/relationships" xmlns:p="http://schemas.openxmlformats.org/presentationml/2006/main">
  <p:tag name="VEVOX.QRDOT" val="(8,12)"/>
  <p:tag name="VEVOX.ACCESSIBILITY.DECORATIVE" val="1"/>
</p:tagLst>
</file>

<file path=ppt/tags/tag1266.xml><?xml version="1.0" encoding="utf-8"?>
<p:tagLst xmlns:a="http://schemas.openxmlformats.org/drawingml/2006/main" xmlns:r="http://schemas.openxmlformats.org/officeDocument/2006/relationships" xmlns:p="http://schemas.openxmlformats.org/presentationml/2006/main">
  <p:tag name="VEVOX.QRDOT" val="(9,12)"/>
  <p:tag name="VEVOX.ACCESSIBILITY.DECORATIVE" val="1"/>
</p:tagLst>
</file>

<file path=ppt/tags/tag1267.xml><?xml version="1.0" encoding="utf-8"?>
<p:tagLst xmlns:a="http://schemas.openxmlformats.org/drawingml/2006/main" xmlns:r="http://schemas.openxmlformats.org/officeDocument/2006/relationships" xmlns:p="http://schemas.openxmlformats.org/presentationml/2006/main">
  <p:tag name="VEVOX.QRDOT" val="(10,12)"/>
  <p:tag name="VEVOX.ACCESSIBILITY.DECORATIVE" val="1"/>
</p:tagLst>
</file>

<file path=ppt/tags/tag1268.xml><?xml version="1.0" encoding="utf-8"?>
<p:tagLst xmlns:a="http://schemas.openxmlformats.org/drawingml/2006/main" xmlns:r="http://schemas.openxmlformats.org/officeDocument/2006/relationships" xmlns:p="http://schemas.openxmlformats.org/presentationml/2006/main">
  <p:tag name="VEVOX.QRDOT" val="(11,12)"/>
  <p:tag name="VEVOX.ACCESSIBILITY.DECORATIVE" val="1"/>
</p:tagLst>
</file>

<file path=ppt/tags/tag1269.xml><?xml version="1.0" encoding="utf-8"?>
<p:tagLst xmlns:a="http://schemas.openxmlformats.org/drawingml/2006/main" xmlns:r="http://schemas.openxmlformats.org/officeDocument/2006/relationships" xmlns:p="http://schemas.openxmlformats.org/presentationml/2006/main">
  <p:tag name="VEVOX.QRDOT" val="(12,12)"/>
  <p:tag name="VEVOX.ACCESSIBILITY.DECORATIVE" val="1"/>
</p:tagLst>
</file>

<file path=ppt/tags/tag1270.xml><?xml version="1.0" encoding="utf-8"?>
<p:tagLst xmlns:a="http://schemas.openxmlformats.org/drawingml/2006/main" xmlns:r="http://schemas.openxmlformats.org/officeDocument/2006/relationships" xmlns:p="http://schemas.openxmlformats.org/presentationml/2006/main">
  <p:tag name="VEVOX.QRDOT" val="(13,12)"/>
  <p:tag name="VEVOX.ACCESSIBILITY.DECORATIVE" val="1"/>
</p:tagLst>
</file>

<file path=ppt/tags/tag1271.xml><?xml version="1.0" encoding="utf-8"?>
<p:tagLst xmlns:a="http://schemas.openxmlformats.org/drawingml/2006/main" xmlns:r="http://schemas.openxmlformats.org/officeDocument/2006/relationships" xmlns:p="http://schemas.openxmlformats.org/presentationml/2006/main">
  <p:tag name="VEVOX.QRDOT" val="(14,12)"/>
  <p:tag name="VEVOX.ACCESSIBILITY.DECORATIVE" val="1"/>
</p:tagLst>
</file>

<file path=ppt/tags/tag1272.xml><?xml version="1.0" encoding="utf-8"?>
<p:tagLst xmlns:a="http://schemas.openxmlformats.org/drawingml/2006/main" xmlns:r="http://schemas.openxmlformats.org/officeDocument/2006/relationships" xmlns:p="http://schemas.openxmlformats.org/presentationml/2006/main">
  <p:tag name="VEVOX.QRDOT" val="(15,12)"/>
  <p:tag name="VEVOX.ACCESSIBILITY.DECORATIVE" val="1"/>
</p:tagLst>
</file>

<file path=ppt/tags/tag1273.xml><?xml version="1.0" encoding="utf-8"?>
<p:tagLst xmlns:a="http://schemas.openxmlformats.org/drawingml/2006/main" xmlns:r="http://schemas.openxmlformats.org/officeDocument/2006/relationships" xmlns:p="http://schemas.openxmlformats.org/presentationml/2006/main">
  <p:tag name="VEVOX.QRDOT" val="(16,12)"/>
  <p:tag name="VEVOX.ACCESSIBILITY.DECORATIVE" val="1"/>
</p:tagLst>
</file>

<file path=ppt/tags/tag1274.xml><?xml version="1.0" encoding="utf-8"?>
<p:tagLst xmlns:a="http://schemas.openxmlformats.org/drawingml/2006/main" xmlns:r="http://schemas.openxmlformats.org/officeDocument/2006/relationships" xmlns:p="http://schemas.openxmlformats.org/presentationml/2006/main">
  <p:tag name="VEVOX.QRDOT" val="(17,12)"/>
  <p:tag name="VEVOX.ACCESSIBILITY.DECORATIVE" val="1"/>
</p:tagLst>
</file>

<file path=ppt/tags/tag1275.xml><?xml version="1.0" encoding="utf-8"?>
<p:tagLst xmlns:a="http://schemas.openxmlformats.org/drawingml/2006/main" xmlns:r="http://schemas.openxmlformats.org/officeDocument/2006/relationships" xmlns:p="http://schemas.openxmlformats.org/presentationml/2006/main">
  <p:tag name="VEVOX.QRDOT" val="(18,12)"/>
  <p:tag name="VEVOX.ACCESSIBILITY.DECORATIVE" val="1"/>
</p:tagLst>
</file>

<file path=ppt/tags/tag1276.xml><?xml version="1.0" encoding="utf-8"?>
<p:tagLst xmlns:a="http://schemas.openxmlformats.org/drawingml/2006/main" xmlns:r="http://schemas.openxmlformats.org/officeDocument/2006/relationships" xmlns:p="http://schemas.openxmlformats.org/presentationml/2006/main">
  <p:tag name="VEVOX.QRDOT" val="(19,12)"/>
  <p:tag name="VEVOX.ACCESSIBILITY.DECORATIVE" val="1"/>
</p:tagLst>
</file>

<file path=ppt/tags/tag1277.xml><?xml version="1.0" encoding="utf-8"?>
<p:tagLst xmlns:a="http://schemas.openxmlformats.org/drawingml/2006/main" xmlns:r="http://schemas.openxmlformats.org/officeDocument/2006/relationships" xmlns:p="http://schemas.openxmlformats.org/presentationml/2006/main">
  <p:tag name="VEVOX.QRDOT" val="(20,12)"/>
  <p:tag name="VEVOX.ACCESSIBILITY.DECORATIVE" val="1"/>
</p:tagLst>
</file>

<file path=ppt/tags/tag1278.xml><?xml version="1.0" encoding="utf-8"?>
<p:tagLst xmlns:a="http://schemas.openxmlformats.org/drawingml/2006/main" xmlns:r="http://schemas.openxmlformats.org/officeDocument/2006/relationships" xmlns:p="http://schemas.openxmlformats.org/presentationml/2006/main">
  <p:tag name="VEVOX.QRDOT" val="(21,12)"/>
  <p:tag name="VEVOX.ACCESSIBILITY.DECORATIVE" val="1"/>
</p:tagLst>
</file>

<file path=ppt/tags/tag1279.xml><?xml version="1.0" encoding="utf-8"?>
<p:tagLst xmlns:a="http://schemas.openxmlformats.org/drawingml/2006/main" xmlns:r="http://schemas.openxmlformats.org/officeDocument/2006/relationships" xmlns:p="http://schemas.openxmlformats.org/presentationml/2006/main">
  <p:tag name="VEVOX.QRDOT" val="(22,12)"/>
  <p:tag name="VEVOX.ACCESSIBILITY.DECORATIVE" val="1"/>
</p:tagLst>
</file>

<file path=ppt/tags/tag1280.xml><?xml version="1.0" encoding="utf-8"?>
<p:tagLst xmlns:a="http://schemas.openxmlformats.org/drawingml/2006/main" xmlns:r="http://schemas.openxmlformats.org/officeDocument/2006/relationships" xmlns:p="http://schemas.openxmlformats.org/presentationml/2006/main">
  <p:tag name="VEVOX.QRDOT" val="(23,12)"/>
  <p:tag name="VEVOX.ACCESSIBILITY.DECORATIVE" val="1"/>
</p:tagLst>
</file>

<file path=ppt/tags/tag1281.xml><?xml version="1.0" encoding="utf-8"?>
<p:tagLst xmlns:a="http://schemas.openxmlformats.org/drawingml/2006/main" xmlns:r="http://schemas.openxmlformats.org/officeDocument/2006/relationships" xmlns:p="http://schemas.openxmlformats.org/presentationml/2006/main">
  <p:tag name="VEVOX.QRDOT" val="(24,12)"/>
  <p:tag name="VEVOX.ACCESSIBILITY.DECORATIVE" val="1"/>
</p:tagLst>
</file>

<file path=ppt/tags/tag1282.xml><?xml version="1.0" encoding="utf-8"?>
<p:tagLst xmlns:a="http://schemas.openxmlformats.org/drawingml/2006/main" xmlns:r="http://schemas.openxmlformats.org/officeDocument/2006/relationships" xmlns:p="http://schemas.openxmlformats.org/presentationml/2006/main">
  <p:tag name="VEVOX.QRDOT" val="(25,12)"/>
  <p:tag name="VEVOX.ACCESSIBILITY.DECORATIVE" val="1"/>
</p:tagLst>
</file>

<file path=ppt/tags/tag1283.xml><?xml version="1.0" encoding="utf-8"?>
<p:tagLst xmlns:a="http://schemas.openxmlformats.org/drawingml/2006/main" xmlns:r="http://schemas.openxmlformats.org/officeDocument/2006/relationships" xmlns:p="http://schemas.openxmlformats.org/presentationml/2006/main">
  <p:tag name="VEVOX.QRDOT" val="(26,12)"/>
  <p:tag name="VEVOX.ACCESSIBILITY.DECORATIVE" val="1"/>
</p:tagLst>
</file>

<file path=ppt/tags/tag1284.xml><?xml version="1.0" encoding="utf-8"?>
<p:tagLst xmlns:a="http://schemas.openxmlformats.org/drawingml/2006/main" xmlns:r="http://schemas.openxmlformats.org/officeDocument/2006/relationships" xmlns:p="http://schemas.openxmlformats.org/presentationml/2006/main">
  <p:tag name="VEVOX.QRDOT" val="(27,12)"/>
  <p:tag name="VEVOX.ACCESSIBILITY.DECORATIVE" val="1"/>
</p:tagLst>
</file>

<file path=ppt/tags/tag1285.xml><?xml version="1.0" encoding="utf-8"?>
<p:tagLst xmlns:a="http://schemas.openxmlformats.org/drawingml/2006/main" xmlns:r="http://schemas.openxmlformats.org/officeDocument/2006/relationships" xmlns:p="http://schemas.openxmlformats.org/presentationml/2006/main">
  <p:tag name="VEVOX.QRDOT" val="(0,13)"/>
  <p:tag name="VEVOX.ACCESSIBILITY.DECORATIVE" val="1"/>
</p:tagLst>
</file>

<file path=ppt/tags/tag1286.xml><?xml version="1.0" encoding="utf-8"?>
<p:tagLst xmlns:a="http://schemas.openxmlformats.org/drawingml/2006/main" xmlns:r="http://schemas.openxmlformats.org/officeDocument/2006/relationships" xmlns:p="http://schemas.openxmlformats.org/presentationml/2006/main">
  <p:tag name="VEVOX.QRDOT" val="(1,13)"/>
  <p:tag name="VEVOX.ACCESSIBILITY.DECORATIVE" val="1"/>
</p:tagLst>
</file>

<file path=ppt/tags/tag1287.xml><?xml version="1.0" encoding="utf-8"?>
<p:tagLst xmlns:a="http://schemas.openxmlformats.org/drawingml/2006/main" xmlns:r="http://schemas.openxmlformats.org/officeDocument/2006/relationships" xmlns:p="http://schemas.openxmlformats.org/presentationml/2006/main">
  <p:tag name="VEVOX.QRDOT" val="(2,13)"/>
  <p:tag name="VEVOX.ACCESSIBILITY.DECORATIVE" val="1"/>
</p:tagLst>
</file>

<file path=ppt/tags/tag1288.xml><?xml version="1.0" encoding="utf-8"?>
<p:tagLst xmlns:a="http://schemas.openxmlformats.org/drawingml/2006/main" xmlns:r="http://schemas.openxmlformats.org/officeDocument/2006/relationships" xmlns:p="http://schemas.openxmlformats.org/presentationml/2006/main">
  <p:tag name="VEVOX.QRDOT" val="(3,13)"/>
  <p:tag name="VEVOX.ACCESSIBILITY.DECORATIVE" val="1"/>
</p:tagLst>
</file>

<file path=ppt/tags/tag1289.xml><?xml version="1.0" encoding="utf-8"?>
<p:tagLst xmlns:a="http://schemas.openxmlformats.org/drawingml/2006/main" xmlns:r="http://schemas.openxmlformats.org/officeDocument/2006/relationships" xmlns:p="http://schemas.openxmlformats.org/presentationml/2006/main">
  <p:tag name="VEVOX.QRDOT" val="(4,13)"/>
  <p:tag name="VEVOX.ACCESSIBILITY.DECORATIVE" val="1"/>
</p:tagLst>
</file>

<file path=ppt/tags/tag1290.xml><?xml version="1.0" encoding="utf-8"?>
<p:tagLst xmlns:a="http://schemas.openxmlformats.org/drawingml/2006/main" xmlns:r="http://schemas.openxmlformats.org/officeDocument/2006/relationships" xmlns:p="http://schemas.openxmlformats.org/presentationml/2006/main">
  <p:tag name="VEVOX.QRDOT" val="(5,13)"/>
  <p:tag name="VEVOX.ACCESSIBILITY.DECORATIVE" val="1"/>
</p:tagLst>
</file>

<file path=ppt/tags/tag1291.xml><?xml version="1.0" encoding="utf-8"?>
<p:tagLst xmlns:a="http://schemas.openxmlformats.org/drawingml/2006/main" xmlns:r="http://schemas.openxmlformats.org/officeDocument/2006/relationships" xmlns:p="http://schemas.openxmlformats.org/presentationml/2006/main">
  <p:tag name="VEVOX.QRDOT" val="(6,13)"/>
  <p:tag name="VEVOX.ACCESSIBILITY.DECORATIVE" val="1"/>
</p:tagLst>
</file>

<file path=ppt/tags/tag1292.xml><?xml version="1.0" encoding="utf-8"?>
<p:tagLst xmlns:a="http://schemas.openxmlformats.org/drawingml/2006/main" xmlns:r="http://schemas.openxmlformats.org/officeDocument/2006/relationships" xmlns:p="http://schemas.openxmlformats.org/presentationml/2006/main">
  <p:tag name="VEVOX.QRDOT" val="(7,13)"/>
  <p:tag name="VEVOX.ACCESSIBILITY.DECORATIVE" val="1"/>
</p:tagLst>
</file>

<file path=ppt/tags/tag1293.xml><?xml version="1.0" encoding="utf-8"?>
<p:tagLst xmlns:a="http://schemas.openxmlformats.org/drawingml/2006/main" xmlns:r="http://schemas.openxmlformats.org/officeDocument/2006/relationships" xmlns:p="http://schemas.openxmlformats.org/presentationml/2006/main">
  <p:tag name="VEVOX.QRDOT" val="(8,13)"/>
  <p:tag name="VEVOX.ACCESSIBILITY.DECORATIVE" val="1"/>
</p:tagLst>
</file>

<file path=ppt/tags/tag1294.xml><?xml version="1.0" encoding="utf-8"?>
<p:tagLst xmlns:a="http://schemas.openxmlformats.org/drawingml/2006/main" xmlns:r="http://schemas.openxmlformats.org/officeDocument/2006/relationships" xmlns:p="http://schemas.openxmlformats.org/presentationml/2006/main">
  <p:tag name="VEVOX.QRDOT" val="(9,13)"/>
  <p:tag name="VEVOX.ACCESSIBILITY.DECORATIVE" val="1"/>
</p:tagLst>
</file>

<file path=ppt/tags/tag1295.xml><?xml version="1.0" encoding="utf-8"?>
<p:tagLst xmlns:a="http://schemas.openxmlformats.org/drawingml/2006/main" xmlns:r="http://schemas.openxmlformats.org/officeDocument/2006/relationships" xmlns:p="http://schemas.openxmlformats.org/presentationml/2006/main">
  <p:tag name="VEVOX.QRDOT" val="(10,13)"/>
  <p:tag name="VEVOX.ACCESSIBILITY.DECORATIVE" val="1"/>
</p:tagLst>
</file>

<file path=ppt/tags/tag1296.xml><?xml version="1.0" encoding="utf-8"?>
<p:tagLst xmlns:a="http://schemas.openxmlformats.org/drawingml/2006/main" xmlns:r="http://schemas.openxmlformats.org/officeDocument/2006/relationships" xmlns:p="http://schemas.openxmlformats.org/presentationml/2006/main">
  <p:tag name="VEVOX.QRDOT" val="(11,13)"/>
  <p:tag name="VEVOX.ACCESSIBILITY.DECORATIVE" val="1"/>
</p:tagLst>
</file>

<file path=ppt/tags/tag1297.xml><?xml version="1.0" encoding="utf-8"?>
<p:tagLst xmlns:a="http://schemas.openxmlformats.org/drawingml/2006/main" xmlns:r="http://schemas.openxmlformats.org/officeDocument/2006/relationships" xmlns:p="http://schemas.openxmlformats.org/presentationml/2006/main">
  <p:tag name="VEVOX.QRDOT" val="(12,13)"/>
  <p:tag name="VEVOX.ACCESSIBILITY.DECORATIVE" val="1"/>
</p:tagLst>
</file>

<file path=ppt/tags/tag1298.xml><?xml version="1.0" encoding="utf-8"?>
<p:tagLst xmlns:a="http://schemas.openxmlformats.org/drawingml/2006/main" xmlns:r="http://schemas.openxmlformats.org/officeDocument/2006/relationships" xmlns:p="http://schemas.openxmlformats.org/presentationml/2006/main">
  <p:tag name="VEVOX.QRDOT" val="(13,13)"/>
  <p:tag name="VEVOX.ACCESSIBILITY.DECORATIVE" val="1"/>
</p:tagLst>
</file>

<file path=ppt/tags/tag1299.xml><?xml version="1.0" encoding="utf-8"?>
<p:tagLst xmlns:a="http://schemas.openxmlformats.org/drawingml/2006/main" xmlns:r="http://schemas.openxmlformats.org/officeDocument/2006/relationships" xmlns:p="http://schemas.openxmlformats.org/presentationml/2006/main">
  <p:tag name="VEVOX.QRDOT" val="(14,13)"/>
  <p:tag name="VEVOX.ACCESSIBILITY.DECORATIVE" val="1"/>
</p:tagLst>
</file>

<file path=ppt/tags/tag1300.xml><?xml version="1.0" encoding="utf-8"?>
<p:tagLst xmlns:a="http://schemas.openxmlformats.org/drawingml/2006/main" xmlns:r="http://schemas.openxmlformats.org/officeDocument/2006/relationships" xmlns:p="http://schemas.openxmlformats.org/presentationml/2006/main">
  <p:tag name="VEVOX.QRDOT" val="(15,13)"/>
  <p:tag name="VEVOX.ACCESSIBILITY.DECORATIVE" val="1"/>
</p:tagLst>
</file>

<file path=ppt/tags/tag1301.xml><?xml version="1.0" encoding="utf-8"?>
<p:tagLst xmlns:a="http://schemas.openxmlformats.org/drawingml/2006/main" xmlns:r="http://schemas.openxmlformats.org/officeDocument/2006/relationships" xmlns:p="http://schemas.openxmlformats.org/presentationml/2006/main">
  <p:tag name="VEVOX.QRDOT" val="(16,13)"/>
  <p:tag name="VEVOX.ACCESSIBILITY.DECORATIVE" val="1"/>
</p:tagLst>
</file>

<file path=ppt/tags/tag1302.xml><?xml version="1.0" encoding="utf-8"?>
<p:tagLst xmlns:a="http://schemas.openxmlformats.org/drawingml/2006/main" xmlns:r="http://schemas.openxmlformats.org/officeDocument/2006/relationships" xmlns:p="http://schemas.openxmlformats.org/presentationml/2006/main">
  <p:tag name="VEVOX.QRDOT" val="(17,13)"/>
  <p:tag name="VEVOX.ACCESSIBILITY.DECORATIVE" val="1"/>
</p:tagLst>
</file>

<file path=ppt/tags/tag1303.xml><?xml version="1.0" encoding="utf-8"?>
<p:tagLst xmlns:a="http://schemas.openxmlformats.org/drawingml/2006/main" xmlns:r="http://schemas.openxmlformats.org/officeDocument/2006/relationships" xmlns:p="http://schemas.openxmlformats.org/presentationml/2006/main">
  <p:tag name="VEVOX.QRDOT" val="(18,13)"/>
  <p:tag name="VEVOX.ACCESSIBILITY.DECORATIVE" val="1"/>
</p:tagLst>
</file>

<file path=ppt/tags/tag1304.xml><?xml version="1.0" encoding="utf-8"?>
<p:tagLst xmlns:a="http://schemas.openxmlformats.org/drawingml/2006/main" xmlns:r="http://schemas.openxmlformats.org/officeDocument/2006/relationships" xmlns:p="http://schemas.openxmlformats.org/presentationml/2006/main">
  <p:tag name="VEVOX.QRDOT" val="(19,13)"/>
  <p:tag name="VEVOX.ACCESSIBILITY.DECORATIVE" val="1"/>
</p:tagLst>
</file>

<file path=ppt/tags/tag1305.xml><?xml version="1.0" encoding="utf-8"?>
<p:tagLst xmlns:a="http://schemas.openxmlformats.org/drawingml/2006/main" xmlns:r="http://schemas.openxmlformats.org/officeDocument/2006/relationships" xmlns:p="http://schemas.openxmlformats.org/presentationml/2006/main">
  <p:tag name="VEVOX.QRDOT" val="(20,13)"/>
  <p:tag name="VEVOX.ACCESSIBILITY.DECORATIVE" val="1"/>
</p:tagLst>
</file>

<file path=ppt/tags/tag1306.xml><?xml version="1.0" encoding="utf-8"?>
<p:tagLst xmlns:a="http://schemas.openxmlformats.org/drawingml/2006/main" xmlns:r="http://schemas.openxmlformats.org/officeDocument/2006/relationships" xmlns:p="http://schemas.openxmlformats.org/presentationml/2006/main">
  <p:tag name="VEVOX.QRDOT" val="(21,13)"/>
  <p:tag name="VEVOX.ACCESSIBILITY.DECORATIVE" val="1"/>
</p:tagLst>
</file>

<file path=ppt/tags/tag1307.xml><?xml version="1.0" encoding="utf-8"?>
<p:tagLst xmlns:a="http://schemas.openxmlformats.org/drawingml/2006/main" xmlns:r="http://schemas.openxmlformats.org/officeDocument/2006/relationships" xmlns:p="http://schemas.openxmlformats.org/presentationml/2006/main">
  <p:tag name="VEVOX.QRDOT" val="(22,13)"/>
  <p:tag name="VEVOX.ACCESSIBILITY.DECORATIVE" val="1"/>
</p:tagLst>
</file>

<file path=ppt/tags/tag1308.xml><?xml version="1.0" encoding="utf-8"?>
<p:tagLst xmlns:a="http://schemas.openxmlformats.org/drawingml/2006/main" xmlns:r="http://schemas.openxmlformats.org/officeDocument/2006/relationships" xmlns:p="http://schemas.openxmlformats.org/presentationml/2006/main">
  <p:tag name="VEVOX.QRDOT" val="(23,13)"/>
  <p:tag name="VEVOX.ACCESSIBILITY.DECORATIVE" val="1"/>
</p:tagLst>
</file>

<file path=ppt/tags/tag1309.xml><?xml version="1.0" encoding="utf-8"?>
<p:tagLst xmlns:a="http://schemas.openxmlformats.org/drawingml/2006/main" xmlns:r="http://schemas.openxmlformats.org/officeDocument/2006/relationships" xmlns:p="http://schemas.openxmlformats.org/presentationml/2006/main">
  <p:tag name="VEVOX.QRDOT" val="(24,13)"/>
  <p:tag name="VEVOX.ACCESSIBILITY.DECORATIVE" val="1"/>
</p:tagLst>
</file>

<file path=ppt/tags/tag1310.xml><?xml version="1.0" encoding="utf-8"?>
<p:tagLst xmlns:a="http://schemas.openxmlformats.org/drawingml/2006/main" xmlns:r="http://schemas.openxmlformats.org/officeDocument/2006/relationships" xmlns:p="http://schemas.openxmlformats.org/presentationml/2006/main">
  <p:tag name="VEVOX.QRDOT" val="(25,13)"/>
  <p:tag name="VEVOX.ACCESSIBILITY.DECORATIVE" val="1"/>
</p:tagLst>
</file>

<file path=ppt/tags/tag1311.xml><?xml version="1.0" encoding="utf-8"?>
<p:tagLst xmlns:a="http://schemas.openxmlformats.org/drawingml/2006/main" xmlns:r="http://schemas.openxmlformats.org/officeDocument/2006/relationships" xmlns:p="http://schemas.openxmlformats.org/presentationml/2006/main">
  <p:tag name="VEVOX.QRDOT" val="(26,13)"/>
  <p:tag name="VEVOX.ACCESSIBILITY.DECORATIVE" val="1"/>
</p:tagLst>
</file>

<file path=ppt/tags/tag1312.xml><?xml version="1.0" encoding="utf-8"?>
<p:tagLst xmlns:a="http://schemas.openxmlformats.org/drawingml/2006/main" xmlns:r="http://schemas.openxmlformats.org/officeDocument/2006/relationships" xmlns:p="http://schemas.openxmlformats.org/presentationml/2006/main">
  <p:tag name="VEVOX.QRDOT" val="(27,13)"/>
  <p:tag name="VEVOX.ACCESSIBILITY.DECORATIVE" val="1"/>
</p:tagLst>
</file>

<file path=ppt/tags/tag1313.xml><?xml version="1.0" encoding="utf-8"?>
<p:tagLst xmlns:a="http://schemas.openxmlformats.org/drawingml/2006/main" xmlns:r="http://schemas.openxmlformats.org/officeDocument/2006/relationships" xmlns:p="http://schemas.openxmlformats.org/presentationml/2006/main">
  <p:tag name="VEVOX.QRDOT" val="(28,13)"/>
  <p:tag name="VEVOX.ACCESSIBILITY.DECORATIVE" val="1"/>
</p:tagLst>
</file>

<file path=ppt/tags/tag1314.xml><?xml version="1.0" encoding="utf-8"?>
<p:tagLst xmlns:a="http://schemas.openxmlformats.org/drawingml/2006/main" xmlns:r="http://schemas.openxmlformats.org/officeDocument/2006/relationships" xmlns:p="http://schemas.openxmlformats.org/presentationml/2006/main">
  <p:tag name="VEVOX.QRDOT" val="(29,13)"/>
  <p:tag name="VEVOX.ACCESSIBILITY.DECORATIVE" val="1"/>
</p:tagLst>
</file>

<file path=ppt/tags/tag1315.xml><?xml version="1.0" encoding="utf-8"?>
<p:tagLst xmlns:a="http://schemas.openxmlformats.org/drawingml/2006/main" xmlns:r="http://schemas.openxmlformats.org/officeDocument/2006/relationships" xmlns:p="http://schemas.openxmlformats.org/presentationml/2006/main">
  <p:tag name="VEVOX.QRDOT" val="(0,14)"/>
  <p:tag name="VEVOX.ACCESSIBILITY.DECORATIVE" val="1"/>
</p:tagLst>
</file>

<file path=ppt/tags/tag1316.xml><?xml version="1.0" encoding="utf-8"?>
<p:tagLst xmlns:a="http://schemas.openxmlformats.org/drawingml/2006/main" xmlns:r="http://schemas.openxmlformats.org/officeDocument/2006/relationships" xmlns:p="http://schemas.openxmlformats.org/presentationml/2006/main">
  <p:tag name="VEVOX.QRDOT" val="(1,14)"/>
  <p:tag name="VEVOX.ACCESSIBILITY.DECORATIVE" val="1"/>
</p:tagLst>
</file>

<file path=ppt/tags/tag1317.xml><?xml version="1.0" encoding="utf-8"?>
<p:tagLst xmlns:a="http://schemas.openxmlformats.org/drawingml/2006/main" xmlns:r="http://schemas.openxmlformats.org/officeDocument/2006/relationships" xmlns:p="http://schemas.openxmlformats.org/presentationml/2006/main">
  <p:tag name="VEVOX.QRDOT" val="(2,14)"/>
  <p:tag name="VEVOX.ACCESSIBILITY.DECORATIVE" val="1"/>
</p:tagLst>
</file>

<file path=ppt/tags/tag1318.xml><?xml version="1.0" encoding="utf-8"?>
<p:tagLst xmlns:a="http://schemas.openxmlformats.org/drawingml/2006/main" xmlns:r="http://schemas.openxmlformats.org/officeDocument/2006/relationships" xmlns:p="http://schemas.openxmlformats.org/presentationml/2006/main">
  <p:tag name="VEVOX.QRDOT" val="(3,14)"/>
  <p:tag name="VEVOX.ACCESSIBILITY.DECORATIVE" val="1"/>
</p:tagLst>
</file>

<file path=ppt/tags/tag1319.xml><?xml version="1.0" encoding="utf-8"?>
<p:tagLst xmlns:a="http://schemas.openxmlformats.org/drawingml/2006/main" xmlns:r="http://schemas.openxmlformats.org/officeDocument/2006/relationships" xmlns:p="http://schemas.openxmlformats.org/presentationml/2006/main">
  <p:tag name="VEVOX.QRDOT" val="(4,14)"/>
  <p:tag name="VEVOX.ACCESSIBILITY.DECORATIVE" val="1"/>
</p:tagLst>
</file>

<file path=ppt/tags/tag1320.xml><?xml version="1.0" encoding="utf-8"?>
<p:tagLst xmlns:a="http://schemas.openxmlformats.org/drawingml/2006/main" xmlns:r="http://schemas.openxmlformats.org/officeDocument/2006/relationships" xmlns:p="http://schemas.openxmlformats.org/presentationml/2006/main">
  <p:tag name="VEVOX.QRDOT" val="(5,14)"/>
  <p:tag name="VEVOX.ACCESSIBILITY.DECORATIVE" val="1"/>
</p:tagLst>
</file>

<file path=ppt/tags/tag1321.xml><?xml version="1.0" encoding="utf-8"?>
<p:tagLst xmlns:a="http://schemas.openxmlformats.org/drawingml/2006/main" xmlns:r="http://schemas.openxmlformats.org/officeDocument/2006/relationships" xmlns:p="http://schemas.openxmlformats.org/presentationml/2006/main">
  <p:tag name="VEVOX.QRDOT" val="(6,14)"/>
  <p:tag name="VEVOX.ACCESSIBILITY.DECORATIVE" val="1"/>
</p:tagLst>
</file>

<file path=ppt/tags/tag1322.xml><?xml version="1.0" encoding="utf-8"?>
<p:tagLst xmlns:a="http://schemas.openxmlformats.org/drawingml/2006/main" xmlns:r="http://schemas.openxmlformats.org/officeDocument/2006/relationships" xmlns:p="http://schemas.openxmlformats.org/presentationml/2006/main">
  <p:tag name="VEVOX.QRDOT" val="(7,14)"/>
  <p:tag name="VEVOX.ACCESSIBILITY.DECORATIVE" val="1"/>
</p:tagLst>
</file>

<file path=ppt/tags/tag1323.xml><?xml version="1.0" encoding="utf-8"?>
<p:tagLst xmlns:a="http://schemas.openxmlformats.org/drawingml/2006/main" xmlns:r="http://schemas.openxmlformats.org/officeDocument/2006/relationships" xmlns:p="http://schemas.openxmlformats.org/presentationml/2006/main">
  <p:tag name="VEVOX.QRDOT" val="(8,14)"/>
  <p:tag name="VEVOX.ACCESSIBILITY.DECORATIVE" val="1"/>
</p:tagLst>
</file>

<file path=ppt/tags/tag1324.xml><?xml version="1.0" encoding="utf-8"?>
<p:tagLst xmlns:a="http://schemas.openxmlformats.org/drawingml/2006/main" xmlns:r="http://schemas.openxmlformats.org/officeDocument/2006/relationships" xmlns:p="http://schemas.openxmlformats.org/presentationml/2006/main">
  <p:tag name="VEVOX.QRDOT" val="(9,14)"/>
  <p:tag name="VEVOX.ACCESSIBILITY.DECORATIVE" val="1"/>
</p:tagLst>
</file>

<file path=ppt/tags/tag1325.xml><?xml version="1.0" encoding="utf-8"?>
<p:tagLst xmlns:a="http://schemas.openxmlformats.org/drawingml/2006/main" xmlns:r="http://schemas.openxmlformats.org/officeDocument/2006/relationships" xmlns:p="http://schemas.openxmlformats.org/presentationml/2006/main">
  <p:tag name="VEVOX.QRDOT" val="(10,14)"/>
  <p:tag name="VEVOX.ACCESSIBILITY.DECORATIVE" val="1"/>
</p:tagLst>
</file>

<file path=ppt/tags/tag1326.xml><?xml version="1.0" encoding="utf-8"?>
<p:tagLst xmlns:a="http://schemas.openxmlformats.org/drawingml/2006/main" xmlns:r="http://schemas.openxmlformats.org/officeDocument/2006/relationships" xmlns:p="http://schemas.openxmlformats.org/presentationml/2006/main">
  <p:tag name="VEVOX.QRDOT" val="(11,14)"/>
  <p:tag name="VEVOX.ACCESSIBILITY.DECORATIVE" val="1"/>
</p:tagLst>
</file>

<file path=ppt/tags/tag1327.xml><?xml version="1.0" encoding="utf-8"?>
<p:tagLst xmlns:a="http://schemas.openxmlformats.org/drawingml/2006/main" xmlns:r="http://schemas.openxmlformats.org/officeDocument/2006/relationships" xmlns:p="http://schemas.openxmlformats.org/presentationml/2006/main">
  <p:tag name="VEVOX.QRDOT" val="(12,14)"/>
  <p:tag name="VEVOX.ACCESSIBILITY.DECORATIVE" val="1"/>
</p:tagLst>
</file>

<file path=ppt/tags/tag1328.xml><?xml version="1.0" encoding="utf-8"?>
<p:tagLst xmlns:a="http://schemas.openxmlformats.org/drawingml/2006/main" xmlns:r="http://schemas.openxmlformats.org/officeDocument/2006/relationships" xmlns:p="http://schemas.openxmlformats.org/presentationml/2006/main">
  <p:tag name="VEVOX.QRDOT" val="(13,14)"/>
  <p:tag name="VEVOX.ACCESSIBILITY.DECORATIVE" val="1"/>
</p:tagLst>
</file>

<file path=ppt/tags/tag1329.xml><?xml version="1.0" encoding="utf-8"?>
<p:tagLst xmlns:a="http://schemas.openxmlformats.org/drawingml/2006/main" xmlns:r="http://schemas.openxmlformats.org/officeDocument/2006/relationships" xmlns:p="http://schemas.openxmlformats.org/presentationml/2006/main">
  <p:tag name="VEVOX.QRDOT" val="(14,14)"/>
  <p:tag name="VEVOX.ACCESSIBILITY.DECORATIVE" val="1"/>
</p:tagLst>
</file>

<file path=ppt/tags/tag1330.xml><?xml version="1.0" encoding="utf-8"?>
<p:tagLst xmlns:a="http://schemas.openxmlformats.org/drawingml/2006/main" xmlns:r="http://schemas.openxmlformats.org/officeDocument/2006/relationships" xmlns:p="http://schemas.openxmlformats.org/presentationml/2006/main">
  <p:tag name="VEVOX.QRDOT" val="(15,14)"/>
  <p:tag name="VEVOX.ACCESSIBILITY.DECORATIVE" val="1"/>
</p:tagLst>
</file>

<file path=ppt/tags/tag1331.xml><?xml version="1.0" encoding="utf-8"?>
<p:tagLst xmlns:a="http://schemas.openxmlformats.org/drawingml/2006/main" xmlns:r="http://schemas.openxmlformats.org/officeDocument/2006/relationships" xmlns:p="http://schemas.openxmlformats.org/presentationml/2006/main">
  <p:tag name="VEVOX.QRDOT" val="(16,14)"/>
  <p:tag name="VEVOX.ACCESSIBILITY.DECORATIVE" val="1"/>
</p:tagLst>
</file>

<file path=ppt/tags/tag1332.xml><?xml version="1.0" encoding="utf-8"?>
<p:tagLst xmlns:a="http://schemas.openxmlformats.org/drawingml/2006/main" xmlns:r="http://schemas.openxmlformats.org/officeDocument/2006/relationships" xmlns:p="http://schemas.openxmlformats.org/presentationml/2006/main">
  <p:tag name="VEVOX.QRDOT" val="(17,14)"/>
  <p:tag name="VEVOX.ACCESSIBILITY.DECORATIVE" val="1"/>
</p:tagLst>
</file>

<file path=ppt/tags/tag1333.xml><?xml version="1.0" encoding="utf-8"?>
<p:tagLst xmlns:a="http://schemas.openxmlformats.org/drawingml/2006/main" xmlns:r="http://schemas.openxmlformats.org/officeDocument/2006/relationships" xmlns:p="http://schemas.openxmlformats.org/presentationml/2006/main">
  <p:tag name="VEVOX.QRDOT" val="(18,14)"/>
  <p:tag name="VEVOX.ACCESSIBILITY.DECORATIVE" val="1"/>
</p:tagLst>
</file>

<file path=ppt/tags/tag1334.xml><?xml version="1.0" encoding="utf-8"?>
<p:tagLst xmlns:a="http://schemas.openxmlformats.org/drawingml/2006/main" xmlns:r="http://schemas.openxmlformats.org/officeDocument/2006/relationships" xmlns:p="http://schemas.openxmlformats.org/presentationml/2006/main">
  <p:tag name="VEVOX.QRDOT" val="(19,14)"/>
  <p:tag name="VEVOX.ACCESSIBILITY.DECORATIVE" val="1"/>
</p:tagLst>
</file>

<file path=ppt/tags/tag1335.xml><?xml version="1.0" encoding="utf-8"?>
<p:tagLst xmlns:a="http://schemas.openxmlformats.org/drawingml/2006/main" xmlns:r="http://schemas.openxmlformats.org/officeDocument/2006/relationships" xmlns:p="http://schemas.openxmlformats.org/presentationml/2006/main">
  <p:tag name="VEVOX.QRDOT" val="(20,14)"/>
  <p:tag name="VEVOX.ACCESSIBILITY.DECORATIVE" val="1"/>
</p:tagLst>
</file>

<file path=ppt/tags/tag1336.xml><?xml version="1.0" encoding="utf-8"?>
<p:tagLst xmlns:a="http://schemas.openxmlformats.org/drawingml/2006/main" xmlns:r="http://schemas.openxmlformats.org/officeDocument/2006/relationships" xmlns:p="http://schemas.openxmlformats.org/presentationml/2006/main">
  <p:tag name="VEVOX.QRDOT" val="(21,14)"/>
  <p:tag name="VEVOX.ACCESSIBILITY.DECORATIVE" val="1"/>
</p:tagLst>
</file>

<file path=ppt/tags/tag1337.xml><?xml version="1.0" encoding="utf-8"?>
<p:tagLst xmlns:a="http://schemas.openxmlformats.org/drawingml/2006/main" xmlns:r="http://schemas.openxmlformats.org/officeDocument/2006/relationships" xmlns:p="http://schemas.openxmlformats.org/presentationml/2006/main">
  <p:tag name="VEVOX.QRDOT" val="(22,14)"/>
  <p:tag name="VEVOX.ACCESSIBILITY.DECORATIVE" val="1"/>
</p:tagLst>
</file>

<file path=ppt/tags/tag1338.xml><?xml version="1.0" encoding="utf-8"?>
<p:tagLst xmlns:a="http://schemas.openxmlformats.org/drawingml/2006/main" xmlns:r="http://schemas.openxmlformats.org/officeDocument/2006/relationships" xmlns:p="http://schemas.openxmlformats.org/presentationml/2006/main">
  <p:tag name="VEVOX.QRDOT" val="(23,14)"/>
  <p:tag name="VEVOX.ACCESSIBILITY.DECORATIVE" val="1"/>
</p:tagLst>
</file>

<file path=ppt/tags/tag1339.xml><?xml version="1.0" encoding="utf-8"?>
<p:tagLst xmlns:a="http://schemas.openxmlformats.org/drawingml/2006/main" xmlns:r="http://schemas.openxmlformats.org/officeDocument/2006/relationships" xmlns:p="http://schemas.openxmlformats.org/presentationml/2006/main">
  <p:tag name="VEVOX.QRDOT" val="(24,14)"/>
  <p:tag name="VEVOX.ACCESSIBILITY.DECORATIVE" val="1"/>
</p:tagLst>
</file>

<file path=ppt/tags/tag1340.xml><?xml version="1.0" encoding="utf-8"?>
<p:tagLst xmlns:a="http://schemas.openxmlformats.org/drawingml/2006/main" xmlns:r="http://schemas.openxmlformats.org/officeDocument/2006/relationships" xmlns:p="http://schemas.openxmlformats.org/presentationml/2006/main">
  <p:tag name="VEVOX.QRDOT" val="(25,14)"/>
  <p:tag name="VEVOX.ACCESSIBILITY.DECORATIVE" val="1"/>
</p:tagLst>
</file>

<file path=ppt/tags/tag1341.xml><?xml version="1.0" encoding="utf-8"?>
<p:tagLst xmlns:a="http://schemas.openxmlformats.org/drawingml/2006/main" xmlns:r="http://schemas.openxmlformats.org/officeDocument/2006/relationships" xmlns:p="http://schemas.openxmlformats.org/presentationml/2006/main">
  <p:tag name="VEVOX.QRDOT" val="(26,14)"/>
  <p:tag name="VEVOX.ACCESSIBILITY.DECORATIVE" val="1"/>
</p:tagLst>
</file>

<file path=ppt/tags/tag1342.xml><?xml version="1.0" encoding="utf-8"?>
<p:tagLst xmlns:a="http://schemas.openxmlformats.org/drawingml/2006/main" xmlns:r="http://schemas.openxmlformats.org/officeDocument/2006/relationships" xmlns:p="http://schemas.openxmlformats.org/presentationml/2006/main">
  <p:tag name="VEVOX.QRDOT" val="(27,14)"/>
  <p:tag name="VEVOX.ACCESSIBILITY.DECORATIVE" val="1"/>
</p:tagLst>
</file>

<file path=ppt/tags/tag1343.xml><?xml version="1.0" encoding="utf-8"?>
<p:tagLst xmlns:a="http://schemas.openxmlformats.org/drawingml/2006/main" xmlns:r="http://schemas.openxmlformats.org/officeDocument/2006/relationships" xmlns:p="http://schemas.openxmlformats.org/presentationml/2006/main">
  <p:tag name="VEVOX.QRDOT" val="(0,15)"/>
  <p:tag name="VEVOX.ACCESSIBILITY.DECORATIVE" val="1"/>
</p:tagLst>
</file>

<file path=ppt/tags/tag1344.xml><?xml version="1.0" encoding="utf-8"?>
<p:tagLst xmlns:a="http://schemas.openxmlformats.org/drawingml/2006/main" xmlns:r="http://schemas.openxmlformats.org/officeDocument/2006/relationships" xmlns:p="http://schemas.openxmlformats.org/presentationml/2006/main">
  <p:tag name="VEVOX.QRDOT" val="(1,15)"/>
  <p:tag name="VEVOX.ACCESSIBILITY.DECORATIVE" val="1"/>
</p:tagLst>
</file>

<file path=ppt/tags/tag1345.xml><?xml version="1.0" encoding="utf-8"?>
<p:tagLst xmlns:a="http://schemas.openxmlformats.org/drawingml/2006/main" xmlns:r="http://schemas.openxmlformats.org/officeDocument/2006/relationships" xmlns:p="http://schemas.openxmlformats.org/presentationml/2006/main">
  <p:tag name="VEVOX.QRDOT" val="(2,15)"/>
  <p:tag name="VEVOX.ACCESSIBILITY.DECORATIVE" val="1"/>
</p:tagLst>
</file>

<file path=ppt/tags/tag1346.xml><?xml version="1.0" encoding="utf-8"?>
<p:tagLst xmlns:a="http://schemas.openxmlformats.org/drawingml/2006/main" xmlns:r="http://schemas.openxmlformats.org/officeDocument/2006/relationships" xmlns:p="http://schemas.openxmlformats.org/presentationml/2006/main">
  <p:tag name="VEVOX.QRDOT" val="(3,15)"/>
  <p:tag name="VEVOX.ACCESSIBILITY.DECORATIVE" val="1"/>
</p:tagLst>
</file>

<file path=ppt/tags/tag1347.xml><?xml version="1.0" encoding="utf-8"?>
<p:tagLst xmlns:a="http://schemas.openxmlformats.org/drawingml/2006/main" xmlns:r="http://schemas.openxmlformats.org/officeDocument/2006/relationships" xmlns:p="http://schemas.openxmlformats.org/presentationml/2006/main">
  <p:tag name="VEVOX.QRDOT" val="(4,15)"/>
  <p:tag name="VEVOX.ACCESSIBILITY.DECORATIVE" val="1"/>
</p:tagLst>
</file>

<file path=ppt/tags/tag1348.xml><?xml version="1.0" encoding="utf-8"?>
<p:tagLst xmlns:a="http://schemas.openxmlformats.org/drawingml/2006/main" xmlns:r="http://schemas.openxmlformats.org/officeDocument/2006/relationships" xmlns:p="http://schemas.openxmlformats.org/presentationml/2006/main">
  <p:tag name="VEVOX.QRDOT" val="(5,15)"/>
  <p:tag name="VEVOX.ACCESSIBILITY.DECORATIVE" val="1"/>
</p:tagLst>
</file>

<file path=ppt/tags/tag1349.xml><?xml version="1.0" encoding="utf-8"?>
<p:tagLst xmlns:a="http://schemas.openxmlformats.org/drawingml/2006/main" xmlns:r="http://schemas.openxmlformats.org/officeDocument/2006/relationships" xmlns:p="http://schemas.openxmlformats.org/presentationml/2006/main">
  <p:tag name="VEVOX.QRDOT" val="(6,15)"/>
  <p:tag name="VEVOX.ACCESSIBILITY.DECORATIVE" val="1"/>
</p:tagLst>
</file>

<file path=ppt/tags/tag1350.xml><?xml version="1.0" encoding="utf-8"?>
<p:tagLst xmlns:a="http://schemas.openxmlformats.org/drawingml/2006/main" xmlns:r="http://schemas.openxmlformats.org/officeDocument/2006/relationships" xmlns:p="http://schemas.openxmlformats.org/presentationml/2006/main">
  <p:tag name="VEVOX.QRDOT" val="(7,15)"/>
  <p:tag name="VEVOX.ACCESSIBILITY.DECORATIVE" val="1"/>
</p:tagLst>
</file>

<file path=ppt/tags/tag1351.xml><?xml version="1.0" encoding="utf-8"?>
<p:tagLst xmlns:a="http://schemas.openxmlformats.org/drawingml/2006/main" xmlns:r="http://schemas.openxmlformats.org/officeDocument/2006/relationships" xmlns:p="http://schemas.openxmlformats.org/presentationml/2006/main">
  <p:tag name="VEVOX.QRDOT" val="(8,15)"/>
  <p:tag name="VEVOX.ACCESSIBILITY.DECORATIVE" val="1"/>
</p:tagLst>
</file>

<file path=ppt/tags/tag1352.xml><?xml version="1.0" encoding="utf-8"?>
<p:tagLst xmlns:a="http://schemas.openxmlformats.org/drawingml/2006/main" xmlns:r="http://schemas.openxmlformats.org/officeDocument/2006/relationships" xmlns:p="http://schemas.openxmlformats.org/presentationml/2006/main">
  <p:tag name="VEVOX.QRDOT" val="(9,15)"/>
  <p:tag name="VEVOX.ACCESSIBILITY.DECORATIVE" val="1"/>
</p:tagLst>
</file>

<file path=ppt/tags/tag1353.xml><?xml version="1.0" encoding="utf-8"?>
<p:tagLst xmlns:a="http://schemas.openxmlformats.org/drawingml/2006/main" xmlns:r="http://schemas.openxmlformats.org/officeDocument/2006/relationships" xmlns:p="http://schemas.openxmlformats.org/presentationml/2006/main">
  <p:tag name="VEVOX.QRDOT" val="(10,15)"/>
  <p:tag name="VEVOX.ACCESSIBILITY.DECORATIVE" val="1"/>
</p:tagLst>
</file>

<file path=ppt/tags/tag1354.xml><?xml version="1.0" encoding="utf-8"?>
<p:tagLst xmlns:a="http://schemas.openxmlformats.org/drawingml/2006/main" xmlns:r="http://schemas.openxmlformats.org/officeDocument/2006/relationships" xmlns:p="http://schemas.openxmlformats.org/presentationml/2006/main">
  <p:tag name="VEVOX.QRDOT" val="(11,15)"/>
  <p:tag name="VEVOX.ACCESSIBILITY.DECORATIVE" val="1"/>
</p:tagLst>
</file>

<file path=ppt/tags/tag1355.xml><?xml version="1.0" encoding="utf-8"?>
<p:tagLst xmlns:a="http://schemas.openxmlformats.org/drawingml/2006/main" xmlns:r="http://schemas.openxmlformats.org/officeDocument/2006/relationships" xmlns:p="http://schemas.openxmlformats.org/presentationml/2006/main">
  <p:tag name="VEVOX.QRDOT" val="(12,15)"/>
  <p:tag name="VEVOX.ACCESSIBILITY.DECORATIVE" val="1"/>
</p:tagLst>
</file>

<file path=ppt/tags/tag1356.xml><?xml version="1.0" encoding="utf-8"?>
<p:tagLst xmlns:a="http://schemas.openxmlformats.org/drawingml/2006/main" xmlns:r="http://schemas.openxmlformats.org/officeDocument/2006/relationships" xmlns:p="http://schemas.openxmlformats.org/presentationml/2006/main">
  <p:tag name="VEVOX.QRDOT" val="(13,15)"/>
  <p:tag name="VEVOX.ACCESSIBILITY.DECORATIVE" val="1"/>
</p:tagLst>
</file>

<file path=ppt/tags/tag1357.xml><?xml version="1.0" encoding="utf-8"?>
<p:tagLst xmlns:a="http://schemas.openxmlformats.org/drawingml/2006/main" xmlns:r="http://schemas.openxmlformats.org/officeDocument/2006/relationships" xmlns:p="http://schemas.openxmlformats.org/presentationml/2006/main">
  <p:tag name="VEVOX.QRDOT" val="(14,15)"/>
  <p:tag name="VEVOX.ACCESSIBILITY.DECORATIVE" val="1"/>
</p:tagLst>
</file>

<file path=ppt/tags/tag1358.xml><?xml version="1.0" encoding="utf-8"?>
<p:tagLst xmlns:a="http://schemas.openxmlformats.org/drawingml/2006/main" xmlns:r="http://schemas.openxmlformats.org/officeDocument/2006/relationships" xmlns:p="http://schemas.openxmlformats.org/presentationml/2006/main">
  <p:tag name="VEVOX.QRDOT" val="(15,15)"/>
  <p:tag name="VEVOX.ACCESSIBILITY.DECORATIVE" val="1"/>
</p:tagLst>
</file>

<file path=ppt/tags/tag1359.xml><?xml version="1.0" encoding="utf-8"?>
<p:tagLst xmlns:a="http://schemas.openxmlformats.org/drawingml/2006/main" xmlns:r="http://schemas.openxmlformats.org/officeDocument/2006/relationships" xmlns:p="http://schemas.openxmlformats.org/presentationml/2006/main">
  <p:tag name="VEVOX.QRDOT" val="(16,15)"/>
  <p:tag name="VEVOX.ACCESSIBILITY.DECORATIVE" val="1"/>
</p:tagLst>
</file>

<file path=ppt/tags/tag1360.xml><?xml version="1.0" encoding="utf-8"?>
<p:tagLst xmlns:a="http://schemas.openxmlformats.org/drawingml/2006/main" xmlns:r="http://schemas.openxmlformats.org/officeDocument/2006/relationships" xmlns:p="http://schemas.openxmlformats.org/presentationml/2006/main">
  <p:tag name="VEVOX.QRDOT" val="(17,15)"/>
  <p:tag name="VEVOX.ACCESSIBILITY.DECORATIVE" val="1"/>
</p:tagLst>
</file>

<file path=ppt/tags/tag1361.xml><?xml version="1.0" encoding="utf-8"?>
<p:tagLst xmlns:a="http://schemas.openxmlformats.org/drawingml/2006/main" xmlns:r="http://schemas.openxmlformats.org/officeDocument/2006/relationships" xmlns:p="http://schemas.openxmlformats.org/presentationml/2006/main">
  <p:tag name="VEVOX.QRDOT" val="(18,15)"/>
  <p:tag name="VEVOX.ACCESSIBILITY.DECORATIVE" val="1"/>
</p:tagLst>
</file>

<file path=ppt/tags/tag1362.xml><?xml version="1.0" encoding="utf-8"?>
<p:tagLst xmlns:a="http://schemas.openxmlformats.org/drawingml/2006/main" xmlns:r="http://schemas.openxmlformats.org/officeDocument/2006/relationships" xmlns:p="http://schemas.openxmlformats.org/presentationml/2006/main">
  <p:tag name="VEVOX.QRDOT" val="(19,15)"/>
  <p:tag name="VEVOX.ACCESSIBILITY.DECORATIVE" val="1"/>
</p:tagLst>
</file>

<file path=ppt/tags/tag1363.xml><?xml version="1.0" encoding="utf-8"?>
<p:tagLst xmlns:a="http://schemas.openxmlformats.org/drawingml/2006/main" xmlns:r="http://schemas.openxmlformats.org/officeDocument/2006/relationships" xmlns:p="http://schemas.openxmlformats.org/presentationml/2006/main">
  <p:tag name="VEVOX.QRDOT" val="(20,15)"/>
  <p:tag name="VEVOX.ACCESSIBILITY.DECORATIVE" val="1"/>
</p:tagLst>
</file>

<file path=ppt/tags/tag1364.xml><?xml version="1.0" encoding="utf-8"?>
<p:tagLst xmlns:a="http://schemas.openxmlformats.org/drawingml/2006/main" xmlns:r="http://schemas.openxmlformats.org/officeDocument/2006/relationships" xmlns:p="http://schemas.openxmlformats.org/presentationml/2006/main">
  <p:tag name="VEVOX.QRDOT" val="(21,15)"/>
  <p:tag name="VEVOX.ACCESSIBILITY.DECORATIVE" val="1"/>
</p:tagLst>
</file>

<file path=ppt/tags/tag1365.xml><?xml version="1.0" encoding="utf-8"?>
<p:tagLst xmlns:a="http://schemas.openxmlformats.org/drawingml/2006/main" xmlns:r="http://schemas.openxmlformats.org/officeDocument/2006/relationships" xmlns:p="http://schemas.openxmlformats.org/presentationml/2006/main">
  <p:tag name="VEVOX.QRDOT" val="(22,15)"/>
  <p:tag name="VEVOX.ACCESSIBILITY.DECORATIVE" val="1"/>
</p:tagLst>
</file>

<file path=ppt/tags/tag1366.xml><?xml version="1.0" encoding="utf-8"?>
<p:tagLst xmlns:a="http://schemas.openxmlformats.org/drawingml/2006/main" xmlns:r="http://schemas.openxmlformats.org/officeDocument/2006/relationships" xmlns:p="http://schemas.openxmlformats.org/presentationml/2006/main">
  <p:tag name="VEVOX.QRDOT" val="(23,15)"/>
  <p:tag name="VEVOX.ACCESSIBILITY.DECORATIVE" val="1"/>
</p:tagLst>
</file>

<file path=ppt/tags/tag1367.xml><?xml version="1.0" encoding="utf-8"?>
<p:tagLst xmlns:a="http://schemas.openxmlformats.org/drawingml/2006/main" xmlns:r="http://schemas.openxmlformats.org/officeDocument/2006/relationships" xmlns:p="http://schemas.openxmlformats.org/presentationml/2006/main">
  <p:tag name="VEVOX.QRDOT" val="(24,15)"/>
  <p:tag name="VEVOX.ACCESSIBILITY.DECORATIVE" val="1"/>
</p:tagLst>
</file>

<file path=ppt/tags/tag1368.xml><?xml version="1.0" encoding="utf-8"?>
<p:tagLst xmlns:a="http://schemas.openxmlformats.org/drawingml/2006/main" xmlns:r="http://schemas.openxmlformats.org/officeDocument/2006/relationships" xmlns:p="http://schemas.openxmlformats.org/presentationml/2006/main">
  <p:tag name="VEVOX.QRDOT" val="(25,15)"/>
  <p:tag name="VEVOX.ACCESSIBILITY.DECORATIVE" val="1"/>
</p:tagLst>
</file>

<file path=ppt/tags/tag1369.xml><?xml version="1.0" encoding="utf-8"?>
<p:tagLst xmlns:a="http://schemas.openxmlformats.org/drawingml/2006/main" xmlns:r="http://schemas.openxmlformats.org/officeDocument/2006/relationships" xmlns:p="http://schemas.openxmlformats.org/presentationml/2006/main">
  <p:tag name="VEVOX.QRDOT" val="(26,15)"/>
  <p:tag name="VEVOX.ACCESSIBILITY.DECORATIVE" val="1"/>
</p:tagLst>
</file>

<file path=ppt/tags/tag1370.xml><?xml version="1.0" encoding="utf-8"?>
<p:tagLst xmlns:a="http://schemas.openxmlformats.org/drawingml/2006/main" xmlns:r="http://schemas.openxmlformats.org/officeDocument/2006/relationships" xmlns:p="http://schemas.openxmlformats.org/presentationml/2006/main">
  <p:tag name="VEVOX.QRDOT" val="(27,15)"/>
  <p:tag name="VEVOX.ACCESSIBILITY.DECORATIVE" val="1"/>
</p:tagLst>
</file>

<file path=ppt/tags/tag1371.xml><?xml version="1.0" encoding="utf-8"?>
<p:tagLst xmlns:a="http://schemas.openxmlformats.org/drawingml/2006/main" xmlns:r="http://schemas.openxmlformats.org/officeDocument/2006/relationships" xmlns:p="http://schemas.openxmlformats.org/presentationml/2006/main">
  <p:tag name="VEVOX.QRDOT" val="(28,15)"/>
  <p:tag name="VEVOX.ACCESSIBILITY.DECORATIVE" val="1"/>
</p:tagLst>
</file>

<file path=ppt/tags/tag1372.xml><?xml version="1.0" encoding="utf-8"?>
<p:tagLst xmlns:a="http://schemas.openxmlformats.org/drawingml/2006/main" xmlns:r="http://schemas.openxmlformats.org/officeDocument/2006/relationships" xmlns:p="http://schemas.openxmlformats.org/presentationml/2006/main">
  <p:tag name="VEVOX.QRDOT" val="(0,16)"/>
  <p:tag name="VEVOX.ACCESSIBILITY.DECORATIVE" val="1"/>
</p:tagLst>
</file>

<file path=ppt/tags/tag1373.xml><?xml version="1.0" encoding="utf-8"?>
<p:tagLst xmlns:a="http://schemas.openxmlformats.org/drawingml/2006/main" xmlns:r="http://schemas.openxmlformats.org/officeDocument/2006/relationships" xmlns:p="http://schemas.openxmlformats.org/presentationml/2006/main">
  <p:tag name="VEVOX.QRDOT" val="(1,16)"/>
  <p:tag name="VEVOX.ACCESSIBILITY.DECORATIVE" val="1"/>
</p:tagLst>
</file>

<file path=ppt/tags/tag1374.xml><?xml version="1.0" encoding="utf-8"?>
<p:tagLst xmlns:a="http://schemas.openxmlformats.org/drawingml/2006/main" xmlns:r="http://schemas.openxmlformats.org/officeDocument/2006/relationships" xmlns:p="http://schemas.openxmlformats.org/presentationml/2006/main">
  <p:tag name="VEVOX.QRDOT" val="(2,16)"/>
  <p:tag name="VEVOX.ACCESSIBILITY.DECORATIVE" val="1"/>
</p:tagLst>
</file>

<file path=ppt/tags/tag1375.xml><?xml version="1.0" encoding="utf-8"?>
<p:tagLst xmlns:a="http://schemas.openxmlformats.org/drawingml/2006/main" xmlns:r="http://schemas.openxmlformats.org/officeDocument/2006/relationships" xmlns:p="http://schemas.openxmlformats.org/presentationml/2006/main">
  <p:tag name="VEVOX.QRDOT" val="(3,16)"/>
  <p:tag name="VEVOX.ACCESSIBILITY.DECORATIVE" val="1"/>
</p:tagLst>
</file>

<file path=ppt/tags/tag1376.xml><?xml version="1.0" encoding="utf-8"?>
<p:tagLst xmlns:a="http://schemas.openxmlformats.org/drawingml/2006/main" xmlns:r="http://schemas.openxmlformats.org/officeDocument/2006/relationships" xmlns:p="http://schemas.openxmlformats.org/presentationml/2006/main">
  <p:tag name="VEVOX.QRDOT" val="(4,16)"/>
  <p:tag name="VEVOX.ACCESSIBILITY.DECORATIVE" val="1"/>
</p:tagLst>
</file>

<file path=ppt/tags/tag1377.xml><?xml version="1.0" encoding="utf-8"?>
<p:tagLst xmlns:a="http://schemas.openxmlformats.org/drawingml/2006/main" xmlns:r="http://schemas.openxmlformats.org/officeDocument/2006/relationships" xmlns:p="http://schemas.openxmlformats.org/presentationml/2006/main">
  <p:tag name="VEVOX.QRDOT" val="(5,16)"/>
  <p:tag name="VEVOX.ACCESSIBILITY.DECORATIVE" val="1"/>
</p:tagLst>
</file>

<file path=ppt/tags/tag1378.xml><?xml version="1.0" encoding="utf-8"?>
<p:tagLst xmlns:a="http://schemas.openxmlformats.org/drawingml/2006/main" xmlns:r="http://schemas.openxmlformats.org/officeDocument/2006/relationships" xmlns:p="http://schemas.openxmlformats.org/presentationml/2006/main">
  <p:tag name="VEVOX.QRDOT" val="(6,16)"/>
  <p:tag name="VEVOX.ACCESSIBILITY.DECORATIVE" val="1"/>
</p:tagLst>
</file>

<file path=ppt/tags/tag1379.xml><?xml version="1.0" encoding="utf-8"?>
<p:tagLst xmlns:a="http://schemas.openxmlformats.org/drawingml/2006/main" xmlns:r="http://schemas.openxmlformats.org/officeDocument/2006/relationships" xmlns:p="http://schemas.openxmlformats.org/presentationml/2006/main">
  <p:tag name="VEVOX.QRDOT" val="(7,16)"/>
  <p:tag name="VEVOX.ACCESSIBILITY.DECORATIVE" val="1"/>
</p:tagLst>
</file>

<file path=ppt/tags/tag1380.xml><?xml version="1.0" encoding="utf-8"?>
<p:tagLst xmlns:a="http://schemas.openxmlformats.org/drawingml/2006/main" xmlns:r="http://schemas.openxmlformats.org/officeDocument/2006/relationships" xmlns:p="http://schemas.openxmlformats.org/presentationml/2006/main">
  <p:tag name="VEVOX.QRDOT" val="(8,16)"/>
  <p:tag name="VEVOX.ACCESSIBILITY.DECORATIVE" val="1"/>
</p:tagLst>
</file>

<file path=ppt/tags/tag1381.xml><?xml version="1.0" encoding="utf-8"?>
<p:tagLst xmlns:a="http://schemas.openxmlformats.org/drawingml/2006/main" xmlns:r="http://schemas.openxmlformats.org/officeDocument/2006/relationships" xmlns:p="http://schemas.openxmlformats.org/presentationml/2006/main">
  <p:tag name="VEVOX.QRDOT" val="(9,16)"/>
  <p:tag name="VEVOX.ACCESSIBILITY.DECORATIVE" val="1"/>
</p:tagLst>
</file>

<file path=ppt/tags/tag1382.xml><?xml version="1.0" encoding="utf-8"?>
<p:tagLst xmlns:a="http://schemas.openxmlformats.org/drawingml/2006/main" xmlns:r="http://schemas.openxmlformats.org/officeDocument/2006/relationships" xmlns:p="http://schemas.openxmlformats.org/presentationml/2006/main">
  <p:tag name="VEVOX.QRDOT" val="(10,16)"/>
  <p:tag name="VEVOX.ACCESSIBILITY.DECORATIVE" val="1"/>
</p:tagLst>
</file>

<file path=ppt/tags/tag1383.xml><?xml version="1.0" encoding="utf-8"?>
<p:tagLst xmlns:a="http://schemas.openxmlformats.org/drawingml/2006/main" xmlns:r="http://schemas.openxmlformats.org/officeDocument/2006/relationships" xmlns:p="http://schemas.openxmlformats.org/presentationml/2006/main">
  <p:tag name="VEVOX.QRDOT" val="(11,16)"/>
  <p:tag name="VEVOX.ACCESSIBILITY.DECORATIVE" val="1"/>
</p:tagLst>
</file>

<file path=ppt/tags/tag1384.xml><?xml version="1.0" encoding="utf-8"?>
<p:tagLst xmlns:a="http://schemas.openxmlformats.org/drawingml/2006/main" xmlns:r="http://schemas.openxmlformats.org/officeDocument/2006/relationships" xmlns:p="http://schemas.openxmlformats.org/presentationml/2006/main">
  <p:tag name="VEVOX.QRDOT" val="(12,16)"/>
  <p:tag name="VEVOX.ACCESSIBILITY.DECORATIVE" val="1"/>
</p:tagLst>
</file>

<file path=ppt/tags/tag1385.xml><?xml version="1.0" encoding="utf-8"?>
<p:tagLst xmlns:a="http://schemas.openxmlformats.org/drawingml/2006/main" xmlns:r="http://schemas.openxmlformats.org/officeDocument/2006/relationships" xmlns:p="http://schemas.openxmlformats.org/presentationml/2006/main">
  <p:tag name="VEVOX.QRDOT" val="(13,16)"/>
  <p:tag name="VEVOX.ACCESSIBILITY.DECORATIVE" val="1"/>
</p:tagLst>
</file>

<file path=ppt/tags/tag1386.xml><?xml version="1.0" encoding="utf-8"?>
<p:tagLst xmlns:a="http://schemas.openxmlformats.org/drawingml/2006/main" xmlns:r="http://schemas.openxmlformats.org/officeDocument/2006/relationships" xmlns:p="http://schemas.openxmlformats.org/presentationml/2006/main">
  <p:tag name="VEVOX.QRDOT" val="(14,16)"/>
  <p:tag name="VEVOX.ACCESSIBILITY.DECORATIVE" val="1"/>
</p:tagLst>
</file>

<file path=ppt/tags/tag1387.xml><?xml version="1.0" encoding="utf-8"?>
<p:tagLst xmlns:a="http://schemas.openxmlformats.org/drawingml/2006/main" xmlns:r="http://schemas.openxmlformats.org/officeDocument/2006/relationships" xmlns:p="http://schemas.openxmlformats.org/presentationml/2006/main">
  <p:tag name="VEVOX.QRDOT" val="(15,16)"/>
  <p:tag name="VEVOX.ACCESSIBILITY.DECORATIVE" val="1"/>
</p:tagLst>
</file>

<file path=ppt/tags/tag1388.xml><?xml version="1.0" encoding="utf-8"?>
<p:tagLst xmlns:a="http://schemas.openxmlformats.org/drawingml/2006/main" xmlns:r="http://schemas.openxmlformats.org/officeDocument/2006/relationships" xmlns:p="http://schemas.openxmlformats.org/presentationml/2006/main">
  <p:tag name="VEVOX.QRDOT" val="(16,16)"/>
  <p:tag name="VEVOX.ACCESSIBILITY.DECORATIVE" val="1"/>
</p:tagLst>
</file>

<file path=ppt/tags/tag1389.xml><?xml version="1.0" encoding="utf-8"?>
<p:tagLst xmlns:a="http://schemas.openxmlformats.org/drawingml/2006/main" xmlns:r="http://schemas.openxmlformats.org/officeDocument/2006/relationships" xmlns:p="http://schemas.openxmlformats.org/presentationml/2006/main">
  <p:tag name="VEVOX.QRDOT" val="(17,16)"/>
  <p:tag name="VEVOX.ACCESSIBILITY.DECORATIVE" val="1"/>
</p:tagLst>
</file>

<file path=ppt/tags/tag1390.xml><?xml version="1.0" encoding="utf-8"?>
<p:tagLst xmlns:a="http://schemas.openxmlformats.org/drawingml/2006/main" xmlns:r="http://schemas.openxmlformats.org/officeDocument/2006/relationships" xmlns:p="http://schemas.openxmlformats.org/presentationml/2006/main">
  <p:tag name="VEVOX.QRDOT" val="(18,16)"/>
  <p:tag name="VEVOX.ACCESSIBILITY.DECORATIVE" val="1"/>
</p:tagLst>
</file>

<file path=ppt/tags/tag1391.xml><?xml version="1.0" encoding="utf-8"?>
<p:tagLst xmlns:a="http://schemas.openxmlformats.org/drawingml/2006/main" xmlns:r="http://schemas.openxmlformats.org/officeDocument/2006/relationships" xmlns:p="http://schemas.openxmlformats.org/presentationml/2006/main">
  <p:tag name="VEVOX.QRDOT" val="(19,16)"/>
  <p:tag name="VEVOX.ACCESSIBILITY.DECORATIVE" val="1"/>
</p:tagLst>
</file>

<file path=ppt/tags/tag1392.xml><?xml version="1.0" encoding="utf-8"?>
<p:tagLst xmlns:a="http://schemas.openxmlformats.org/drawingml/2006/main" xmlns:r="http://schemas.openxmlformats.org/officeDocument/2006/relationships" xmlns:p="http://schemas.openxmlformats.org/presentationml/2006/main">
  <p:tag name="VEVOX.QRDOT" val="(20,16)"/>
  <p:tag name="VEVOX.ACCESSIBILITY.DECORATIVE" val="1"/>
</p:tagLst>
</file>

<file path=ppt/tags/tag1393.xml><?xml version="1.0" encoding="utf-8"?>
<p:tagLst xmlns:a="http://schemas.openxmlformats.org/drawingml/2006/main" xmlns:r="http://schemas.openxmlformats.org/officeDocument/2006/relationships" xmlns:p="http://schemas.openxmlformats.org/presentationml/2006/main">
  <p:tag name="VEVOX.QRDOT" val="(21,16)"/>
  <p:tag name="VEVOX.ACCESSIBILITY.DECORATIVE" val="1"/>
</p:tagLst>
</file>

<file path=ppt/tags/tag1394.xml><?xml version="1.0" encoding="utf-8"?>
<p:tagLst xmlns:a="http://schemas.openxmlformats.org/drawingml/2006/main" xmlns:r="http://schemas.openxmlformats.org/officeDocument/2006/relationships" xmlns:p="http://schemas.openxmlformats.org/presentationml/2006/main">
  <p:tag name="VEVOX.QRDOT" val="(22,16)"/>
  <p:tag name="VEVOX.ACCESSIBILITY.DECORATIVE" val="1"/>
</p:tagLst>
</file>

<file path=ppt/tags/tag1395.xml><?xml version="1.0" encoding="utf-8"?>
<p:tagLst xmlns:a="http://schemas.openxmlformats.org/drawingml/2006/main" xmlns:r="http://schemas.openxmlformats.org/officeDocument/2006/relationships" xmlns:p="http://schemas.openxmlformats.org/presentationml/2006/main">
  <p:tag name="VEVOX.QRDOT" val="(23,16)"/>
  <p:tag name="VEVOX.ACCESSIBILITY.DECORATIVE" val="1"/>
</p:tagLst>
</file>

<file path=ppt/tags/tag1396.xml><?xml version="1.0" encoding="utf-8"?>
<p:tagLst xmlns:a="http://schemas.openxmlformats.org/drawingml/2006/main" xmlns:r="http://schemas.openxmlformats.org/officeDocument/2006/relationships" xmlns:p="http://schemas.openxmlformats.org/presentationml/2006/main">
  <p:tag name="VEVOX.QRDOT" val="(24,16)"/>
  <p:tag name="VEVOX.ACCESSIBILITY.DECORATIVE" val="1"/>
</p:tagLst>
</file>

<file path=ppt/tags/tag1397.xml><?xml version="1.0" encoding="utf-8"?>
<p:tagLst xmlns:a="http://schemas.openxmlformats.org/drawingml/2006/main" xmlns:r="http://schemas.openxmlformats.org/officeDocument/2006/relationships" xmlns:p="http://schemas.openxmlformats.org/presentationml/2006/main">
  <p:tag name="VEVOX.QRDOT" val="(25,16)"/>
  <p:tag name="VEVOX.ACCESSIBILITY.DECORATIVE" val="1"/>
</p:tagLst>
</file>

<file path=ppt/tags/tag1398.xml><?xml version="1.0" encoding="utf-8"?>
<p:tagLst xmlns:a="http://schemas.openxmlformats.org/drawingml/2006/main" xmlns:r="http://schemas.openxmlformats.org/officeDocument/2006/relationships" xmlns:p="http://schemas.openxmlformats.org/presentationml/2006/main">
  <p:tag name="VEVOX.QRDOT" val="(26,16)"/>
  <p:tag name="VEVOX.ACCESSIBILITY.DECORATIVE" val="1"/>
</p:tagLst>
</file>

<file path=ppt/tags/tag1399.xml><?xml version="1.0" encoding="utf-8"?>
<p:tagLst xmlns:a="http://schemas.openxmlformats.org/drawingml/2006/main" xmlns:r="http://schemas.openxmlformats.org/officeDocument/2006/relationships" xmlns:p="http://schemas.openxmlformats.org/presentationml/2006/main">
  <p:tag name="VEVOX.QRDOT" val="(27,16)"/>
  <p:tag name="VEVOX.ACCESSIBILITY.DECORATIVE" val="1"/>
</p:tagLst>
</file>

<file path=ppt/tags/tag1400.xml><?xml version="1.0" encoding="utf-8"?>
<p:tagLst xmlns:a="http://schemas.openxmlformats.org/drawingml/2006/main" xmlns:r="http://schemas.openxmlformats.org/officeDocument/2006/relationships" xmlns:p="http://schemas.openxmlformats.org/presentationml/2006/main">
  <p:tag name="VEVOX.QRDOT" val="(0,17)"/>
  <p:tag name="VEVOX.ACCESSIBILITY.DECORATIVE" val="1"/>
</p:tagLst>
</file>

<file path=ppt/tags/tag1401.xml><?xml version="1.0" encoding="utf-8"?>
<p:tagLst xmlns:a="http://schemas.openxmlformats.org/drawingml/2006/main" xmlns:r="http://schemas.openxmlformats.org/officeDocument/2006/relationships" xmlns:p="http://schemas.openxmlformats.org/presentationml/2006/main">
  <p:tag name="VEVOX.QRDOT" val="(1,17)"/>
  <p:tag name="VEVOX.ACCESSIBILITY.DECORATIVE" val="1"/>
</p:tagLst>
</file>

<file path=ppt/tags/tag1402.xml><?xml version="1.0" encoding="utf-8"?>
<p:tagLst xmlns:a="http://schemas.openxmlformats.org/drawingml/2006/main" xmlns:r="http://schemas.openxmlformats.org/officeDocument/2006/relationships" xmlns:p="http://schemas.openxmlformats.org/presentationml/2006/main">
  <p:tag name="VEVOX.QRDOT" val="(2,17)"/>
  <p:tag name="VEVOX.ACCESSIBILITY.DECORATIVE" val="1"/>
</p:tagLst>
</file>

<file path=ppt/tags/tag1403.xml><?xml version="1.0" encoding="utf-8"?>
<p:tagLst xmlns:a="http://schemas.openxmlformats.org/drawingml/2006/main" xmlns:r="http://schemas.openxmlformats.org/officeDocument/2006/relationships" xmlns:p="http://schemas.openxmlformats.org/presentationml/2006/main">
  <p:tag name="VEVOX.QRDOT" val="(3,17)"/>
  <p:tag name="VEVOX.ACCESSIBILITY.DECORATIVE" val="1"/>
</p:tagLst>
</file>

<file path=ppt/tags/tag1404.xml><?xml version="1.0" encoding="utf-8"?>
<p:tagLst xmlns:a="http://schemas.openxmlformats.org/drawingml/2006/main" xmlns:r="http://schemas.openxmlformats.org/officeDocument/2006/relationships" xmlns:p="http://schemas.openxmlformats.org/presentationml/2006/main">
  <p:tag name="VEVOX.QRDOT" val="(4,17)"/>
  <p:tag name="VEVOX.ACCESSIBILITY.DECORATIVE" val="1"/>
</p:tagLst>
</file>

<file path=ppt/tags/tag1405.xml><?xml version="1.0" encoding="utf-8"?>
<p:tagLst xmlns:a="http://schemas.openxmlformats.org/drawingml/2006/main" xmlns:r="http://schemas.openxmlformats.org/officeDocument/2006/relationships" xmlns:p="http://schemas.openxmlformats.org/presentationml/2006/main">
  <p:tag name="VEVOX.QRDOT" val="(5,17)"/>
  <p:tag name="VEVOX.ACCESSIBILITY.DECORATIVE" val="1"/>
</p:tagLst>
</file>

<file path=ppt/tags/tag1406.xml><?xml version="1.0" encoding="utf-8"?>
<p:tagLst xmlns:a="http://schemas.openxmlformats.org/drawingml/2006/main" xmlns:r="http://schemas.openxmlformats.org/officeDocument/2006/relationships" xmlns:p="http://schemas.openxmlformats.org/presentationml/2006/main">
  <p:tag name="VEVOX.QRDOT" val="(6,17)"/>
  <p:tag name="VEVOX.ACCESSIBILITY.DECORATIVE" val="1"/>
</p:tagLst>
</file>

<file path=ppt/tags/tag1407.xml><?xml version="1.0" encoding="utf-8"?>
<p:tagLst xmlns:a="http://schemas.openxmlformats.org/drawingml/2006/main" xmlns:r="http://schemas.openxmlformats.org/officeDocument/2006/relationships" xmlns:p="http://schemas.openxmlformats.org/presentationml/2006/main">
  <p:tag name="VEVOX.QRDOT" val="(7,17)"/>
  <p:tag name="VEVOX.ACCESSIBILITY.DECORATIVE" val="1"/>
</p:tagLst>
</file>

<file path=ppt/tags/tag1408.xml><?xml version="1.0" encoding="utf-8"?>
<p:tagLst xmlns:a="http://schemas.openxmlformats.org/drawingml/2006/main" xmlns:r="http://schemas.openxmlformats.org/officeDocument/2006/relationships" xmlns:p="http://schemas.openxmlformats.org/presentationml/2006/main">
  <p:tag name="VEVOX.QRDOT" val="(8,17)"/>
  <p:tag name="VEVOX.ACCESSIBILITY.DECORATIVE" val="1"/>
</p:tagLst>
</file>

<file path=ppt/tags/tag1409.xml><?xml version="1.0" encoding="utf-8"?>
<p:tagLst xmlns:a="http://schemas.openxmlformats.org/drawingml/2006/main" xmlns:r="http://schemas.openxmlformats.org/officeDocument/2006/relationships" xmlns:p="http://schemas.openxmlformats.org/presentationml/2006/main">
  <p:tag name="VEVOX.QRDOT" val="(9,17)"/>
  <p:tag name="VEVOX.ACCESSIBILITY.DECORATIVE" val="1"/>
</p:tagLst>
</file>

<file path=ppt/tags/tag1410.xml><?xml version="1.0" encoding="utf-8"?>
<p:tagLst xmlns:a="http://schemas.openxmlformats.org/drawingml/2006/main" xmlns:r="http://schemas.openxmlformats.org/officeDocument/2006/relationships" xmlns:p="http://schemas.openxmlformats.org/presentationml/2006/main">
  <p:tag name="VEVOX.QRDOT" val="(10,17)"/>
  <p:tag name="VEVOX.ACCESSIBILITY.DECORATIVE" val="1"/>
</p:tagLst>
</file>

<file path=ppt/tags/tag1411.xml><?xml version="1.0" encoding="utf-8"?>
<p:tagLst xmlns:a="http://schemas.openxmlformats.org/drawingml/2006/main" xmlns:r="http://schemas.openxmlformats.org/officeDocument/2006/relationships" xmlns:p="http://schemas.openxmlformats.org/presentationml/2006/main">
  <p:tag name="VEVOX.QRDOT" val="(11,17)"/>
  <p:tag name="VEVOX.ACCESSIBILITY.DECORATIVE" val="1"/>
</p:tagLst>
</file>

<file path=ppt/tags/tag1412.xml><?xml version="1.0" encoding="utf-8"?>
<p:tagLst xmlns:a="http://schemas.openxmlformats.org/drawingml/2006/main" xmlns:r="http://schemas.openxmlformats.org/officeDocument/2006/relationships" xmlns:p="http://schemas.openxmlformats.org/presentationml/2006/main">
  <p:tag name="VEVOX.QRDOT" val="(12,17)"/>
  <p:tag name="VEVOX.ACCESSIBILITY.DECORATIVE" val="1"/>
</p:tagLst>
</file>

<file path=ppt/tags/tag1413.xml><?xml version="1.0" encoding="utf-8"?>
<p:tagLst xmlns:a="http://schemas.openxmlformats.org/drawingml/2006/main" xmlns:r="http://schemas.openxmlformats.org/officeDocument/2006/relationships" xmlns:p="http://schemas.openxmlformats.org/presentationml/2006/main">
  <p:tag name="VEVOX.QRDOT" val="(13,17)"/>
  <p:tag name="VEVOX.ACCESSIBILITY.DECORATIVE" val="1"/>
</p:tagLst>
</file>

<file path=ppt/tags/tag1414.xml><?xml version="1.0" encoding="utf-8"?>
<p:tagLst xmlns:a="http://schemas.openxmlformats.org/drawingml/2006/main" xmlns:r="http://schemas.openxmlformats.org/officeDocument/2006/relationships" xmlns:p="http://schemas.openxmlformats.org/presentationml/2006/main">
  <p:tag name="VEVOX.QRDOT" val="(14,17)"/>
  <p:tag name="VEVOX.ACCESSIBILITY.DECORATIVE" val="1"/>
</p:tagLst>
</file>

<file path=ppt/tags/tag1415.xml><?xml version="1.0" encoding="utf-8"?>
<p:tagLst xmlns:a="http://schemas.openxmlformats.org/drawingml/2006/main" xmlns:r="http://schemas.openxmlformats.org/officeDocument/2006/relationships" xmlns:p="http://schemas.openxmlformats.org/presentationml/2006/main">
  <p:tag name="VEVOX.QRDOT" val="(15,17)"/>
  <p:tag name="VEVOX.ACCESSIBILITY.DECORATIVE" val="1"/>
</p:tagLst>
</file>

<file path=ppt/tags/tag1416.xml><?xml version="1.0" encoding="utf-8"?>
<p:tagLst xmlns:a="http://schemas.openxmlformats.org/drawingml/2006/main" xmlns:r="http://schemas.openxmlformats.org/officeDocument/2006/relationships" xmlns:p="http://schemas.openxmlformats.org/presentationml/2006/main">
  <p:tag name="VEVOX.QRDOT" val="(16,17)"/>
  <p:tag name="VEVOX.ACCESSIBILITY.DECORATIVE" val="1"/>
</p:tagLst>
</file>

<file path=ppt/tags/tag1417.xml><?xml version="1.0" encoding="utf-8"?>
<p:tagLst xmlns:a="http://schemas.openxmlformats.org/drawingml/2006/main" xmlns:r="http://schemas.openxmlformats.org/officeDocument/2006/relationships" xmlns:p="http://schemas.openxmlformats.org/presentationml/2006/main">
  <p:tag name="VEVOX.QRDOT" val="(17,17)"/>
  <p:tag name="VEVOX.ACCESSIBILITY.DECORATIVE" val="1"/>
</p:tagLst>
</file>

<file path=ppt/tags/tag1418.xml><?xml version="1.0" encoding="utf-8"?>
<p:tagLst xmlns:a="http://schemas.openxmlformats.org/drawingml/2006/main" xmlns:r="http://schemas.openxmlformats.org/officeDocument/2006/relationships" xmlns:p="http://schemas.openxmlformats.org/presentationml/2006/main">
  <p:tag name="VEVOX.QRDOT" val="(18,17)"/>
  <p:tag name="VEVOX.ACCESSIBILITY.DECORATIVE" val="1"/>
</p:tagLst>
</file>

<file path=ppt/tags/tag1419.xml><?xml version="1.0" encoding="utf-8"?>
<p:tagLst xmlns:a="http://schemas.openxmlformats.org/drawingml/2006/main" xmlns:r="http://schemas.openxmlformats.org/officeDocument/2006/relationships" xmlns:p="http://schemas.openxmlformats.org/presentationml/2006/main">
  <p:tag name="VEVOX.QRDOT" val="(19,17)"/>
  <p:tag name="VEVOX.ACCESSIBILITY.DECORATIVE" val="1"/>
</p:tagLst>
</file>

<file path=ppt/tags/tag1420.xml><?xml version="1.0" encoding="utf-8"?>
<p:tagLst xmlns:a="http://schemas.openxmlformats.org/drawingml/2006/main" xmlns:r="http://schemas.openxmlformats.org/officeDocument/2006/relationships" xmlns:p="http://schemas.openxmlformats.org/presentationml/2006/main">
  <p:tag name="VEVOX.QRDOT" val="(20,17)"/>
  <p:tag name="VEVOX.ACCESSIBILITY.DECORATIVE" val="1"/>
</p:tagLst>
</file>

<file path=ppt/tags/tag1421.xml><?xml version="1.0" encoding="utf-8"?>
<p:tagLst xmlns:a="http://schemas.openxmlformats.org/drawingml/2006/main" xmlns:r="http://schemas.openxmlformats.org/officeDocument/2006/relationships" xmlns:p="http://schemas.openxmlformats.org/presentationml/2006/main">
  <p:tag name="VEVOX.QRDOT" val="(21,17)"/>
  <p:tag name="VEVOX.ACCESSIBILITY.DECORATIVE" val="1"/>
</p:tagLst>
</file>

<file path=ppt/tags/tag1422.xml><?xml version="1.0" encoding="utf-8"?>
<p:tagLst xmlns:a="http://schemas.openxmlformats.org/drawingml/2006/main" xmlns:r="http://schemas.openxmlformats.org/officeDocument/2006/relationships" xmlns:p="http://schemas.openxmlformats.org/presentationml/2006/main">
  <p:tag name="VEVOX.QRDOT" val="(22,17)"/>
  <p:tag name="VEVOX.ACCESSIBILITY.DECORATIVE" val="1"/>
</p:tagLst>
</file>

<file path=ppt/tags/tag1423.xml><?xml version="1.0" encoding="utf-8"?>
<p:tagLst xmlns:a="http://schemas.openxmlformats.org/drawingml/2006/main" xmlns:r="http://schemas.openxmlformats.org/officeDocument/2006/relationships" xmlns:p="http://schemas.openxmlformats.org/presentationml/2006/main">
  <p:tag name="VEVOX.QRDOT" val="(23,17)"/>
  <p:tag name="VEVOX.ACCESSIBILITY.DECORATIVE" val="1"/>
</p:tagLst>
</file>

<file path=ppt/tags/tag1424.xml><?xml version="1.0" encoding="utf-8"?>
<p:tagLst xmlns:a="http://schemas.openxmlformats.org/drawingml/2006/main" xmlns:r="http://schemas.openxmlformats.org/officeDocument/2006/relationships" xmlns:p="http://schemas.openxmlformats.org/presentationml/2006/main">
  <p:tag name="VEVOX.QRDOT" val="(24,17)"/>
  <p:tag name="VEVOX.ACCESSIBILITY.DECORATIVE" val="1"/>
</p:tagLst>
</file>

<file path=ppt/tags/tag1425.xml><?xml version="1.0" encoding="utf-8"?>
<p:tagLst xmlns:a="http://schemas.openxmlformats.org/drawingml/2006/main" xmlns:r="http://schemas.openxmlformats.org/officeDocument/2006/relationships" xmlns:p="http://schemas.openxmlformats.org/presentationml/2006/main">
  <p:tag name="VEVOX.QRDOT" val="(25,17)"/>
  <p:tag name="VEVOX.ACCESSIBILITY.DECORATIVE" val="1"/>
</p:tagLst>
</file>

<file path=ppt/tags/tag1426.xml><?xml version="1.0" encoding="utf-8"?>
<p:tagLst xmlns:a="http://schemas.openxmlformats.org/drawingml/2006/main" xmlns:r="http://schemas.openxmlformats.org/officeDocument/2006/relationships" xmlns:p="http://schemas.openxmlformats.org/presentationml/2006/main">
  <p:tag name="VEVOX.QRDOT" val="(26,17)"/>
  <p:tag name="VEVOX.ACCESSIBILITY.DECORATIVE" val="1"/>
</p:tagLst>
</file>

<file path=ppt/tags/tag1427.xml><?xml version="1.0" encoding="utf-8"?>
<p:tagLst xmlns:a="http://schemas.openxmlformats.org/drawingml/2006/main" xmlns:r="http://schemas.openxmlformats.org/officeDocument/2006/relationships" xmlns:p="http://schemas.openxmlformats.org/presentationml/2006/main">
  <p:tag name="VEVOX.QRDOT" val="(27,17)"/>
  <p:tag name="VEVOX.ACCESSIBILITY.DECORATIVE" val="1"/>
</p:tagLst>
</file>

<file path=ppt/tags/tag1428.xml><?xml version="1.0" encoding="utf-8"?>
<p:tagLst xmlns:a="http://schemas.openxmlformats.org/drawingml/2006/main" xmlns:r="http://schemas.openxmlformats.org/officeDocument/2006/relationships" xmlns:p="http://schemas.openxmlformats.org/presentationml/2006/main">
  <p:tag name="VEVOX.QRDOT" val="(28,17)"/>
  <p:tag name="VEVOX.ACCESSIBILITY.DECORATIVE" val="1"/>
</p:tagLst>
</file>

<file path=ppt/tags/tag1429.xml><?xml version="1.0" encoding="utf-8"?>
<p:tagLst xmlns:a="http://schemas.openxmlformats.org/drawingml/2006/main" xmlns:r="http://schemas.openxmlformats.org/officeDocument/2006/relationships" xmlns:p="http://schemas.openxmlformats.org/presentationml/2006/main">
  <p:tag name="VEVOX.QRDOT" val="(29,17)"/>
  <p:tag name="VEVOX.ACCESSIBILITY.DECORATIVE" val="1"/>
</p:tagLst>
</file>

<file path=ppt/tags/tag1430.xml><?xml version="1.0" encoding="utf-8"?>
<p:tagLst xmlns:a="http://schemas.openxmlformats.org/drawingml/2006/main" xmlns:r="http://schemas.openxmlformats.org/officeDocument/2006/relationships" xmlns:p="http://schemas.openxmlformats.org/presentationml/2006/main">
  <p:tag name="VEVOX.QRDOT" val="(0,18)"/>
  <p:tag name="VEVOX.ACCESSIBILITY.DECORATIVE" val="1"/>
</p:tagLst>
</file>

<file path=ppt/tags/tag1431.xml><?xml version="1.0" encoding="utf-8"?>
<p:tagLst xmlns:a="http://schemas.openxmlformats.org/drawingml/2006/main" xmlns:r="http://schemas.openxmlformats.org/officeDocument/2006/relationships" xmlns:p="http://schemas.openxmlformats.org/presentationml/2006/main">
  <p:tag name="VEVOX.QRDOT" val="(1,18)"/>
  <p:tag name="VEVOX.ACCESSIBILITY.DECORATIVE" val="1"/>
</p:tagLst>
</file>

<file path=ppt/tags/tag1432.xml><?xml version="1.0" encoding="utf-8"?>
<p:tagLst xmlns:a="http://schemas.openxmlformats.org/drawingml/2006/main" xmlns:r="http://schemas.openxmlformats.org/officeDocument/2006/relationships" xmlns:p="http://schemas.openxmlformats.org/presentationml/2006/main">
  <p:tag name="VEVOX.QRDOT" val="(2,18)"/>
  <p:tag name="VEVOX.ACCESSIBILITY.DECORATIVE" val="1"/>
</p:tagLst>
</file>

<file path=ppt/tags/tag1433.xml><?xml version="1.0" encoding="utf-8"?>
<p:tagLst xmlns:a="http://schemas.openxmlformats.org/drawingml/2006/main" xmlns:r="http://schemas.openxmlformats.org/officeDocument/2006/relationships" xmlns:p="http://schemas.openxmlformats.org/presentationml/2006/main">
  <p:tag name="VEVOX.QRDOT" val="(3,18)"/>
  <p:tag name="VEVOX.ACCESSIBILITY.DECORATIVE" val="1"/>
</p:tagLst>
</file>

<file path=ppt/tags/tag1434.xml><?xml version="1.0" encoding="utf-8"?>
<p:tagLst xmlns:a="http://schemas.openxmlformats.org/drawingml/2006/main" xmlns:r="http://schemas.openxmlformats.org/officeDocument/2006/relationships" xmlns:p="http://schemas.openxmlformats.org/presentationml/2006/main">
  <p:tag name="VEVOX.QRDOT" val="(4,18)"/>
  <p:tag name="VEVOX.ACCESSIBILITY.DECORATIVE" val="1"/>
</p:tagLst>
</file>

<file path=ppt/tags/tag1435.xml><?xml version="1.0" encoding="utf-8"?>
<p:tagLst xmlns:a="http://schemas.openxmlformats.org/drawingml/2006/main" xmlns:r="http://schemas.openxmlformats.org/officeDocument/2006/relationships" xmlns:p="http://schemas.openxmlformats.org/presentationml/2006/main">
  <p:tag name="VEVOX.QRDOT" val="(5,18)"/>
  <p:tag name="VEVOX.ACCESSIBILITY.DECORATIVE" val="1"/>
</p:tagLst>
</file>

<file path=ppt/tags/tag1436.xml><?xml version="1.0" encoding="utf-8"?>
<p:tagLst xmlns:a="http://schemas.openxmlformats.org/drawingml/2006/main" xmlns:r="http://schemas.openxmlformats.org/officeDocument/2006/relationships" xmlns:p="http://schemas.openxmlformats.org/presentationml/2006/main">
  <p:tag name="VEVOX.QRDOT" val="(6,18)"/>
  <p:tag name="VEVOX.ACCESSIBILITY.DECORATIVE" val="1"/>
</p:tagLst>
</file>

<file path=ppt/tags/tag1437.xml><?xml version="1.0" encoding="utf-8"?>
<p:tagLst xmlns:a="http://schemas.openxmlformats.org/drawingml/2006/main" xmlns:r="http://schemas.openxmlformats.org/officeDocument/2006/relationships" xmlns:p="http://schemas.openxmlformats.org/presentationml/2006/main">
  <p:tag name="VEVOX.QRDOT" val="(7,18)"/>
  <p:tag name="VEVOX.ACCESSIBILITY.DECORATIVE" val="1"/>
</p:tagLst>
</file>

<file path=ppt/tags/tag1438.xml><?xml version="1.0" encoding="utf-8"?>
<p:tagLst xmlns:a="http://schemas.openxmlformats.org/drawingml/2006/main" xmlns:r="http://schemas.openxmlformats.org/officeDocument/2006/relationships" xmlns:p="http://schemas.openxmlformats.org/presentationml/2006/main">
  <p:tag name="VEVOX.QRDOT" val="(8,18)"/>
  <p:tag name="VEVOX.ACCESSIBILITY.DECORATIVE" val="1"/>
</p:tagLst>
</file>

<file path=ppt/tags/tag1439.xml><?xml version="1.0" encoding="utf-8"?>
<p:tagLst xmlns:a="http://schemas.openxmlformats.org/drawingml/2006/main" xmlns:r="http://schemas.openxmlformats.org/officeDocument/2006/relationships" xmlns:p="http://schemas.openxmlformats.org/presentationml/2006/main">
  <p:tag name="VEVOX.QRDOT" val="(9,18)"/>
  <p:tag name="VEVOX.ACCESSIBILITY.DECORATIVE" val="1"/>
</p:tagLst>
</file>

<file path=ppt/tags/tag1440.xml><?xml version="1.0" encoding="utf-8"?>
<p:tagLst xmlns:a="http://schemas.openxmlformats.org/drawingml/2006/main" xmlns:r="http://schemas.openxmlformats.org/officeDocument/2006/relationships" xmlns:p="http://schemas.openxmlformats.org/presentationml/2006/main">
  <p:tag name="VEVOX.QRDOT" val="(10,18)"/>
  <p:tag name="VEVOX.ACCESSIBILITY.DECORATIVE" val="1"/>
</p:tagLst>
</file>

<file path=ppt/tags/tag1441.xml><?xml version="1.0" encoding="utf-8"?>
<p:tagLst xmlns:a="http://schemas.openxmlformats.org/drawingml/2006/main" xmlns:r="http://schemas.openxmlformats.org/officeDocument/2006/relationships" xmlns:p="http://schemas.openxmlformats.org/presentationml/2006/main">
  <p:tag name="VEVOX.QRDOT" val="(11,18)"/>
  <p:tag name="VEVOX.ACCESSIBILITY.DECORATIVE" val="1"/>
</p:tagLst>
</file>

<file path=ppt/tags/tag1442.xml><?xml version="1.0" encoding="utf-8"?>
<p:tagLst xmlns:a="http://schemas.openxmlformats.org/drawingml/2006/main" xmlns:r="http://schemas.openxmlformats.org/officeDocument/2006/relationships" xmlns:p="http://schemas.openxmlformats.org/presentationml/2006/main">
  <p:tag name="VEVOX.QRDOT" val="(12,18)"/>
  <p:tag name="VEVOX.ACCESSIBILITY.DECORATIVE" val="1"/>
</p:tagLst>
</file>

<file path=ppt/tags/tag1443.xml><?xml version="1.0" encoding="utf-8"?>
<p:tagLst xmlns:a="http://schemas.openxmlformats.org/drawingml/2006/main" xmlns:r="http://schemas.openxmlformats.org/officeDocument/2006/relationships" xmlns:p="http://schemas.openxmlformats.org/presentationml/2006/main">
  <p:tag name="VEVOX.QRDOT" val="(13,18)"/>
  <p:tag name="VEVOX.ACCESSIBILITY.DECORATIVE" val="1"/>
</p:tagLst>
</file>

<file path=ppt/tags/tag1444.xml><?xml version="1.0" encoding="utf-8"?>
<p:tagLst xmlns:a="http://schemas.openxmlformats.org/drawingml/2006/main" xmlns:r="http://schemas.openxmlformats.org/officeDocument/2006/relationships" xmlns:p="http://schemas.openxmlformats.org/presentationml/2006/main">
  <p:tag name="VEVOX.QRDOT" val="(14,18)"/>
  <p:tag name="VEVOX.ACCESSIBILITY.DECORATIVE" val="1"/>
</p:tagLst>
</file>

<file path=ppt/tags/tag1445.xml><?xml version="1.0" encoding="utf-8"?>
<p:tagLst xmlns:a="http://schemas.openxmlformats.org/drawingml/2006/main" xmlns:r="http://schemas.openxmlformats.org/officeDocument/2006/relationships" xmlns:p="http://schemas.openxmlformats.org/presentationml/2006/main">
  <p:tag name="VEVOX.QRDOT" val="(15,18)"/>
  <p:tag name="VEVOX.ACCESSIBILITY.DECORATIVE" val="1"/>
</p:tagLst>
</file>

<file path=ppt/tags/tag1446.xml><?xml version="1.0" encoding="utf-8"?>
<p:tagLst xmlns:a="http://schemas.openxmlformats.org/drawingml/2006/main" xmlns:r="http://schemas.openxmlformats.org/officeDocument/2006/relationships" xmlns:p="http://schemas.openxmlformats.org/presentationml/2006/main">
  <p:tag name="VEVOX.QRDOT" val="(16,18)"/>
  <p:tag name="VEVOX.ACCESSIBILITY.DECORATIVE" val="1"/>
</p:tagLst>
</file>

<file path=ppt/tags/tag1447.xml><?xml version="1.0" encoding="utf-8"?>
<p:tagLst xmlns:a="http://schemas.openxmlformats.org/drawingml/2006/main" xmlns:r="http://schemas.openxmlformats.org/officeDocument/2006/relationships" xmlns:p="http://schemas.openxmlformats.org/presentationml/2006/main">
  <p:tag name="VEVOX.QRDOT" val="(17,18)"/>
  <p:tag name="VEVOX.ACCESSIBILITY.DECORATIVE" val="1"/>
</p:tagLst>
</file>

<file path=ppt/tags/tag1448.xml><?xml version="1.0" encoding="utf-8"?>
<p:tagLst xmlns:a="http://schemas.openxmlformats.org/drawingml/2006/main" xmlns:r="http://schemas.openxmlformats.org/officeDocument/2006/relationships" xmlns:p="http://schemas.openxmlformats.org/presentationml/2006/main">
  <p:tag name="VEVOX.QRDOT" val="(18,18)"/>
  <p:tag name="VEVOX.ACCESSIBILITY.DECORATIVE" val="1"/>
</p:tagLst>
</file>

<file path=ppt/tags/tag1449.xml><?xml version="1.0" encoding="utf-8"?>
<p:tagLst xmlns:a="http://schemas.openxmlformats.org/drawingml/2006/main" xmlns:r="http://schemas.openxmlformats.org/officeDocument/2006/relationships" xmlns:p="http://schemas.openxmlformats.org/presentationml/2006/main">
  <p:tag name="VEVOX.QRDOT" val="(19,18)"/>
  <p:tag name="VEVOX.ACCESSIBILITY.DECORATIVE" val="1"/>
</p:tagLst>
</file>

<file path=ppt/tags/tag1450.xml><?xml version="1.0" encoding="utf-8"?>
<p:tagLst xmlns:a="http://schemas.openxmlformats.org/drawingml/2006/main" xmlns:r="http://schemas.openxmlformats.org/officeDocument/2006/relationships" xmlns:p="http://schemas.openxmlformats.org/presentationml/2006/main">
  <p:tag name="VEVOX.QRDOT" val="(20,18)"/>
  <p:tag name="VEVOX.ACCESSIBILITY.DECORATIVE" val="1"/>
</p:tagLst>
</file>

<file path=ppt/tags/tag1451.xml><?xml version="1.0" encoding="utf-8"?>
<p:tagLst xmlns:a="http://schemas.openxmlformats.org/drawingml/2006/main" xmlns:r="http://schemas.openxmlformats.org/officeDocument/2006/relationships" xmlns:p="http://schemas.openxmlformats.org/presentationml/2006/main">
  <p:tag name="VEVOX.QRDOT" val="(21,18)"/>
  <p:tag name="VEVOX.ACCESSIBILITY.DECORATIVE" val="1"/>
</p:tagLst>
</file>

<file path=ppt/tags/tag1452.xml><?xml version="1.0" encoding="utf-8"?>
<p:tagLst xmlns:a="http://schemas.openxmlformats.org/drawingml/2006/main" xmlns:r="http://schemas.openxmlformats.org/officeDocument/2006/relationships" xmlns:p="http://schemas.openxmlformats.org/presentationml/2006/main">
  <p:tag name="VEVOX.QRDOT" val="(22,18)"/>
  <p:tag name="VEVOX.ACCESSIBILITY.DECORATIVE" val="1"/>
</p:tagLst>
</file>

<file path=ppt/tags/tag1453.xml><?xml version="1.0" encoding="utf-8"?>
<p:tagLst xmlns:a="http://schemas.openxmlformats.org/drawingml/2006/main" xmlns:r="http://schemas.openxmlformats.org/officeDocument/2006/relationships" xmlns:p="http://schemas.openxmlformats.org/presentationml/2006/main">
  <p:tag name="VEVOX.QRDOT" val="(23,18)"/>
  <p:tag name="VEVOX.ACCESSIBILITY.DECORATIVE" val="1"/>
</p:tagLst>
</file>

<file path=ppt/tags/tag1454.xml><?xml version="1.0" encoding="utf-8"?>
<p:tagLst xmlns:a="http://schemas.openxmlformats.org/drawingml/2006/main" xmlns:r="http://schemas.openxmlformats.org/officeDocument/2006/relationships" xmlns:p="http://schemas.openxmlformats.org/presentationml/2006/main">
  <p:tag name="VEVOX.QRDOT" val="(24,18)"/>
  <p:tag name="VEVOX.ACCESSIBILITY.DECORATIVE" val="1"/>
</p:tagLst>
</file>

<file path=ppt/tags/tag1455.xml><?xml version="1.0" encoding="utf-8"?>
<p:tagLst xmlns:a="http://schemas.openxmlformats.org/drawingml/2006/main" xmlns:r="http://schemas.openxmlformats.org/officeDocument/2006/relationships" xmlns:p="http://schemas.openxmlformats.org/presentationml/2006/main">
  <p:tag name="VEVOX.QRDOT" val="(25,18)"/>
  <p:tag name="VEVOX.ACCESSIBILITY.DECORATIVE" val="1"/>
</p:tagLst>
</file>

<file path=ppt/tags/tag1456.xml><?xml version="1.0" encoding="utf-8"?>
<p:tagLst xmlns:a="http://schemas.openxmlformats.org/drawingml/2006/main" xmlns:r="http://schemas.openxmlformats.org/officeDocument/2006/relationships" xmlns:p="http://schemas.openxmlformats.org/presentationml/2006/main">
  <p:tag name="VEVOX.QRDOT" val="(26,18)"/>
  <p:tag name="VEVOX.ACCESSIBILITY.DECORATIVE" val="1"/>
</p:tagLst>
</file>

<file path=ppt/tags/tag1457.xml><?xml version="1.0" encoding="utf-8"?>
<p:tagLst xmlns:a="http://schemas.openxmlformats.org/drawingml/2006/main" xmlns:r="http://schemas.openxmlformats.org/officeDocument/2006/relationships" xmlns:p="http://schemas.openxmlformats.org/presentationml/2006/main">
  <p:tag name="VEVOX.QRDOT" val="(27,18)"/>
  <p:tag name="VEVOX.ACCESSIBILITY.DECORATIVE" val="1"/>
</p:tagLst>
</file>

<file path=ppt/tags/tag1458.xml><?xml version="1.0" encoding="utf-8"?>
<p:tagLst xmlns:a="http://schemas.openxmlformats.org/drawingml/2006/main" xmlns:r="http://schemas.openxmlformats.org/officeDocument/2006/relationships" xmlns:p="http://schemas.openxmlformats.org/presentationml/2006/main">
  <p:tag name="VEVOX.QRDOT" val="(0,19)"/>
  <p:tag name="VEVOX.ACCESSIBILITY.DECORATIVE" val="1"/>
</p:tagLst>
</file>

<file path=ppt/tags/tag1459.xml><?xml version="1.0" encoding="utf-8"?>
<p:tagLst xmlns:a="http://schemas.openxmlformats.org/drawingml/2006/main" xmlns:r="http://schemas.openxmlformats.org/officeDocument/2006/relationships" xmlns:p="http://schemas.openxmlformats.org/presentationml/2006/main">
  <p:tag name="VEVOX.QRDOT" val="(1,19)"/>
  <p:tag name="VEVOX.ACCESSIBILITY.DECORATIVE" val="1"/>
</p:tagLst>
</file>

<file path=ppt/tags/tag1460.xml><?xml version="1.0" encoding="utf-8"?>
<p:tagLst xmlns:a="http://schemas.openxmlformats.org/drawingml/2006/main" xmlns:r="http://schemas.openxmlformats.org/officeDocument/2006/relationships" xmlns:p="http://schemas.openxmlformats.org/presentationml/2006/main">
  <p:tag name="VEVOX.QRDOT" val="(2,19)"/>
  <p:tag name="VEVOX.ACCESSIBILITY.DECORATIVE" val="1"/>
</p:tagLst>
</file>

<file path=ppt/tags/tag1461.xml><?xml version="1.0" encoding="utf-8"?>
<p:tagLst xmlns:a="http://schemas.openxmlformats.org/drawingml/2006/main" xmlns:r="http://schemas.openxmlformats.org/officeDocument/2006/relationships" xmlns:p="http://schemas.openxmlformats.org/presentationml/2006/main">
  <p:tag name="VEVOX.QRDOT" val="(3,19)"/>
  <p:tag name="VEVOX.ACCESSIBILITY.DECORATIVE" val="1"/>
</p:tagLst>
</file>

<file path=ppt/tags/tag1462.xml><?xml version="1.0" encoding="utf-8"?>
<p:tagLst xmlns:a="http://schemas.openxmlformats.org/drawingml/2006/main" xmlns:r="http://schemas.openxmlformats.org/officeDocument/2006/relationships" xmlns:p="http://schemas.openxmlformats.org/presentationml/2006/main">
  <p:tag name="VEVOX.QRDOT" val="(4,19)"/>
  <p:tag name="VEVOX.ACCESSIBILITY.DECORATIVE" val="1"/>
</p:tagLst>
</file>

<file path=ppt/tags/tag1463.xml><?xml version="1.0" encoding="utf-8"?>
<p:tagLst xmlns:a="http://schemas.openxmlformats.org/drawingml/2006/main" xmlns:r="http://schemas.openxmlformats.org/officeDocument/2006/relationships" xmlns:p="http://schemas.openxmlformats.org/presentationml/2006/main">
  <p:tag name="VEVOX.QRDOT" val="(5,19)"/>
  <p:tag name="VEVOX.ACCESSIBILITY.DECORATIVE" val="1"/>
</p:tagLst>
</file>

<file path=ppt/tags/tag1464.xml><?xml version="1.0" encoding="utf-8"?>
<p:tagLst xmlns:a="http://schemas.openxmlformats.org/drawingml/2006/main" xmlns:r="http://schemas.openxmlformats.org/officeDocument/2006/relationships" xmlns:p="http://schemas.openxmlformats.org/presentationml/2006/main">
  <p:tag name="VEVOX.QRDOT" val="(6,19)"/>
  <p:tag name="VEVOX.ACCESSIBILITY.DECORATIVE" val="1"/>
</p:tagLst>
</file>

<file path=ppt/tags/tag1465.xml><?xml version="1.0" encoding="utf-8"?>
<p:tagLst xmlns:a="http://schemas.openxmlformats.org/drawingml/2006/main" xmlns:r="http://schemas.openxmlformats.org/officeDocument/2006/relationships" xmlns:p="http://schemas.openxmlformats.org/presentationml/2006/main">
  <p:tag name="VEVOX.QRDOT" val="(7,19)"/>
  <p:tag name="VEVOX.ACCESSIBILITY.DECORATIVE" val="1"/>
</p:tagLst>
</file>

<file path=ppt/tags/tag1466.xml><?xml version="1.0" encoding="utf-8"?>
<p:tagLst xmlns:a="http://schemas.openxmlformats.org/drawingml/2006/main" xmlns:r="http://schemas.openxmlformats.org/officeDocument/2006/relationships" xmlns:p="http://schemas.openxmlformats.org/presentationml/2006/main">
  <p:tag name="VEVOX.QRDOT" val="(8,19)"/>
  <p:tag name="VEVOX.ACCESSIBILITY.DECORATIVE" val="1"/>
</p:tagLst>
</file>

<file path=ppt/tags/tag1467.xml><?xml version="1.0" encoding="utf-8"?>
<p:tagLst xmlns:a="http://schemas.openxmlformats.org/drawingml/2006/main" xmlns:r="http://schemas.openxmlformats.org/officeDocument/2006/relationships" xmlns:p="http://schemas.openxmlformats.org/presentationml/2006/main">
  <p:tag name="VEVOX.QRDOT" val="(9,19)"/>
  <p:tag name="VEVOX.ACCESSIBILITY.DECORATIVE" val="1"/>
</p:tagLst>
</file>

<file path=ppt/tags/tag1468.xml><?xml version="1.0" encoding="utf-8"?>
<p:tagLst xmlns:a="http://schemas.openxmlformats.org/drawingml/2006/main" xmlns:r="http://schemas.openxmlformats.org/officeDocument/2006/relationships" xmlns:p="http://schemas.openxmlformats.org/presentationml/2006/main">
  <p:tag name="VEVOX.QRDOT" val="(10,19)"/>
  <p:tag name="VEVOX.ACCESSIBILITY.DECORATIVE" val="1"/>
</p:tagLst>
</file>

<file path=ppt/tags/tag1469.xml><?xml version="1.0" encoding="utf-8"?>
<p:tagLst xmlns:a="http://schemas.openxmlformats.org/drawingml/2006/main" xmlns:r="http://schemas.openxmlformats.org/officeDocument/2006/relationships" xmlns:p="http://schemas.openxmlformats.org/presentationml/2006/main">
  <p:tag name="VEVOX.QRDOT" val="(11,19)"/>
  <p:tag name="VEVOX.ACCESSIBILITY.DECORATIVE" val="1"/>
</p:tagLst>
</file>

<file path=ppt/tags/tag1470.xml><?xml version="1.0" encoding="utf-8"?>
<p:tagLst xmlns:a="http://schemas.openxmlformats.org/drawingml/2006/main" xmlns:r="http://schemas.openxmlformats.org/officeDocument/2006/relationships" xmlns:p="http://schemas.openxmlformats.org/presentationml/2006/main">
  <p:tag name="VEVOX.QRDOT" val="(12,19)"/>
  <p:tag name="VEVOX.ACCESSIBILITY.DECORATIVE" val="1"/>
</p:tagLst>
</file>

<file path=ppt/tags/tag1471.xml><?xml version="1.0" encoding="utf-8"?>
<p:tagLst xmlns:a="http://schemas.openxmlformats.org/drawingml/2006/main" xmlns:r="http://schemas.openxmlformats.org/officeDocument/2006/relationships" xmlns:p="http://schemas.openxmlformats.org/presentationml/2006/main">
  <p:tag name="VEVOX.QRDOT" val="(13,19)"/>
  <p:tag name="VEVOX.ACCESSIBILITY.DECORATIVE" val="1"/>
</p:tagLst>
</file>

<file path=ppt/tags/tag1472.xml><?xml version="1.0" encoding="utf-8"?>
<p:tagLst xmlns:a="http://schemas.openxmlformats.org/drawingml/2006/main" xmlns:r="http://schemas.openxmlformats.org/officeDocument/2006/relationships" xmlns:p="http://schemas.openxmlformats.org/presentationml/2006/main">
  <p:tag name="VEVOX.QRDOT" val="(14,19)"/>
  <p:tag name="VEVOX.ACCESSIBILITY.DECORATIVE" val="1"/>
</p:tagLst>
</file>

<file path=ppt/tags/tag1473.xml><?xml version="1.0" encoding="utf-8"?>
<p:tagLst xmlns:a="http://schemas.openxmlformats.org/drawingml/2006/main" xmlns:r="http://schemas.openxmlformats.org/officeDocument/2006/relationships" xmlns:p="http://schemas.openxmlformats.org/presentationml/2006/main">
  <p:tag name="VEVOX.QRDOT" val="(15,19)"/>
  <p:tag name="VEVOX.ACCESSIBILITY.DECORATIVE" val="1"/>
</p:tagLst>
</file>

<file path=ppt/tags/tag1474.xml><?xml version="1.0" encoding="utf-8"?>
<p:tagLst xmlns:a="http://schemas.openxmlformats.org/drawingml/2006/main" xmlns:r="http://schemas.openxmlformats.org/officeDocument/2006/relationships" xmlns:p="http://schemas.openxmlformats.org/presentationml/2006/main">
  <p:tag name="VEVOX.QRDOT" val="(16,19)"/>
  <p:tag name="VEVOX.ACCESSIBILITY.DECORATIVE" val="1"/>
</p:tagLst>
</file>

<file path=ppt/tags/tag1475.xml><?xml version="1.0" encoding="utf-8"?>
<p:tagLst xmlns:a="http://schemas.openxmlformats.org/drawingml/2006/main" xmlns:r="http://schemas.openxmlformats.org/officeDocument/2006/relationships" xmlns:p="http://schemas.openxmlformats.org/presentationml/2006/main">
  <p:tag name="VEVOX.QRDOT" val="(17,19)"/>
  <p:tag name="VEVOX.ACCESSIBILITY.DECORATIVE" val="1"/>
</p:tagLst>
</file>

<file path=ppt/tags/tag1476.xml><?xml version="1.0" encoding="utf-8"?>
<p:tagLst xmlns:a="http://schemas.openxmlformats.org/drawingml/2006/main" xmlns:r="http://schemas.openxmlformats.org/officeDocument/2006/relationships" xmlns:p="http://schemas.openxmlformats.org/presentationml/2006/main">
  <p:tag name="VEVOX.QRDOT" val="(18,19)"/>
  <p:tag name="VEVOX.ACCESSIBILITY.DECORATIVE" val="1"/>
</p:tagLst>
</file>

<file path=ppt/tags/tag1477.xml><?xml version="1.0" encoding="utf-8"?>
<p:tagLst xmlns:a="http://schemas.openxmlformats.org/drawingml/2006/main" xmlns:r="http://schemas.openxmlformats.org/officeDocument/2006/relationships" xmlns:p="http://schemas.openxmlformats.org/presentationml/2006/main">
  <p:tag name="VEVOX.QRDOT" val="(19,19)"/>
  <p:tag name="VEVOX.ACCESSIBILITY.DECORATIVE" val="1"/>
</p:tagLst>
</file>

<file path=ppt/tags/tag1478.xml><?xml version="1.0" encoding="utf-8"?>
<p:tagLst xmlns:a="http://schemas.openxmlformats.org/drawingml/2006/main" xmlns:r="http://schemas.openxmlformats.org/officeDocument/2006/relationships" xmlns:p="http://schemas.openxmlformats.org/presentationml/2006/main">
  <p:tag name="VEVOX.QRDOT" val="(20,19)"/>
  <p:tag name="VEVOX.ACCESSIBILITY.DECORATIVE" val="1"/>
</p:tagLst>
</file>

<file path=ppt/tags/tag1479.xml><?xml version="1.0" encoding="utf-8"?>
<p:tagLst xmlns:a="http://schemas.openxmlformats.org/drawingml/2006/main" xmlns:r="http://schemas.openxmlformats.org/officeDocument/2006/relationships" xmlns:p="http://schemas.openxmlformats.org/presentationml/2006/main">
  <p:tag name="VEVOX.QRDOT" val="(21,19)"/>
  <p:tag name="VEVOX.ACCESSIBILITY.DECORATIVE" val="1"/>
</p:tagLst>
</file>

<file path=ppt/tags/tag1480.xml><?xml version="1.0" encoding="utf-8"?>
<p:tagLst xmlns:a="http://schemas.openxmlformats.org/drawingml/2006/main" xmlns:r="http://schemas.openxmlformats.org/officeDocument/2006/relationships" xmlns:p="http://schemas.openxmlformats.org/presentationml/2006/main">
  <p:tag name="VEVOX.QRDOT" val="(22,19)"/>
  <p:tag name="VEVOX.ACCESSIBILITY.DECORATIVE" val="1"/>
</p:tagLst>
</file>

<file path=ppt/tags/tag1481.xml><?xml version="1.0" encoding="utf-8"?>
<p:tagLst xmlns:a="http://schemas.openxmlformats.org/drawingml/2006/main" xmlns:r="http://schemas.openxmlformats.org/officeDocument/2006/relationships" xmlns:p="http://schemas.openxmlformats.org/presentationml/2006/main">
  <p:tag name="VEVOX.QRDOT" val="(23,19)"/>
  <p:tag name="VEVOX.ACCESSIBILITY.DECORATIVE" val="1"/>
</p:tagLst>
</file>

<file path=ppt/tags/tag1482.xml><?xml version="1.0" encoding="utf-8"?>
<p:tagLst xmlns:a="http://schemas.openxmlformats.org/drawingml/2006/main" xmlns:r="http://schemas.openxmlformats.org/officeDocument/2006/relationships" xmlns:p="http://schemas.openxmlformats.org/presentationml/2006/main">
  <p:tag name="VEVOX.QRDOT" val="(24,19)"/>
  <p:tag name="VEVOX.ACCESSIBILITY.DECORATIVE" val="1"/>
</p:tagLst>
</file>

<file path=ppt/tags/tag1483.xml><?xml version="1.0" encoding="utf-8"?>
<p:tagLst xmlns:a="http://schemas.openxmlformats.org/drawingml/2006/main" xmlns:r="http://schemas.openxmlformats.org/officeDocument/2006/relationships" xmlns:p="http://schemas.openxmlformats.org/presentationml/2006/main">
  <p:tag name="VEVOX.QRDOT" val="(25,19)"/>
  <p:tag name="VEVOX.ACCESSIBILITY.DECORATIVE" val="1"/>
</p:tagLst>
</file>

<file path=ppt/tags/tag1484.xml><?xml version="1.0" encoding="utf-8"?>
<p:tagLst xmlns:a="http://schemas.openxmlformats.org/drawingml/2006/main" xmlns:r="http://schemas.openxmlformats.org/officeDocument/2006/relationships" xmlns:p="http://schemas.openxmlformats.org/presentationml/2006/main">
  <p:tag name="VEVOX.QRDOT" val="(26,19)"/>
  <p:tag name="VEVOX.ACCESSIBILITY.DECORATIVE" val="1"/>
</p:tagLst>
</file>

<file path=ppt/tags/tag1485.xml><?xml version="1.0" encoding="utf-8"?>
<p:tagLst xmlns:a="http://schemas.openxmlformats.org/drawingml/2006/main" xmlns:r="http://schemas.openxmlformats.org/officeDocument/2006/relationships" xmlns:p="http://schemas.openxmlformats.org/presentationml/2006/main">
  <p:tag name="VEVOX.QRDOT" val="(27,19)"/>
  <p:tag name="VEVOX.ACCESSIBILITY.DECORATIVE" val="1"/>
</p:tagLst>
</file>

<file path=ppt/tags/tag1486.xml><?xml version="1.0" encoding="utf-8"?>
<p:tagLst xmlns:a="http://schemas.openxmlformats.org/drawingml/2006/main" xmlns:r="http://schemas.openxmlformats.org/officeDocument/2006/relationships" xmlns:p="http://schemas.openxmlformats.org/presentationml/2006/main">
  <p:tag name="VEVOX.QRDOT" val="(28,19)"/>
  <p:tag name="VEVOX.ACCESSIBILITY.DECORATIVE" val="1"/>
</p:tagLst>
</file>

<file path=ppt/tags/tag1487.xml><?xml version="1.0" encoding="utf-8"?>
<p:tagLst xmlns:a="http://schemas.openxmlformats.org/drawingml/2006/main" xmlns:r="http://schemas.openxmlformats.org/officeDocument/2006/relationships" xmlns:p="http://schemas.openxmlformats.org/presentationml/2006/main">
  <p:tag name="VEVOX.QRDOT" val="(0,20)"/>
  <p:tag name="VEVOX.ACCESSIBILITY.DECORATIVE" val="1"/>
</p:tagLst>
</file>

<file path=ppt/tags/tag1488.xml><?xml version="1.0" encoding="utf-8"?>
<p:tagLst xmlns:a="http://schemas.openxmlformats.org/drawingml/2006/main" xmlns:r="http://schemas.openxmlformats.org/officeDocument/2006/relationships" xmlns:p="http://schemas.openxmlformats.org/presentationml/2006/main">
  <p:tag name="VEVOX.QRDOT" val="(1,20)"/>
  <p:tag name="VEVOX.ACCESSIBILITY.DECORATIVE" val="1"/>
</p:tagLst>
</file>

<file path=ppt/tags/tag1489.xml><?xml version="1.0" encoding="utf-8"?>
<p:tagLst xmlns:a="http://schemas.openxmlformats.org/drawingml/2006/main" xmlns:r="http://schemas.openxmlformats.org/officeDocument/2006/relationships" xmlns:p="http://schemas.openxmlformats.org/presentationml/2006/main">
  <p:tag name="VEVOX.QRDOT" val="(2,20)"/>
  <p:tag name="VEVOX.ACCESSIBILITY.DECORATIVE" val="1"/>
</p:tagLst>
</file>

<file path=ppt/tags/tag1490.xml><?xml version="1.0" encoding="utf-8"?>
<p:tagLst xmlns:a="http://schemas.openxmlformats.org/drawingml/2006/main" xmlns:r="http://schemas.openxmlformats.org/officeDocument/2006/relationships" xmlns:p="http://schemas.openxmlformats.org/presentationml/2006/main">
  <p:tag name="VEVOX.QRDOT" val="(3,20)"/>
  <p:tag name="VEVOX.ACCESSIBILITY.DECORATIVE" val="1"/>
</p:tagLst>
</file>

<file path=ppt/tags/tag1491.xml><?xml version="1.0" encoding="utf-8"?>
<p:tagLst xmlns:a="http://schemas.openxmlformats.org/drawingml/2006/main" xmlns:r="http://schemas.openxmlformats.org/officeDocument/2006/relationships" xmlns:p="http://schemas.openxmlformats.org/presentationml/2006/main">
  <p:tag name="VEVOX.QRDOT" val="(4,20)"/>
  <p:tag name="VEVOX.ACCESSIBILITY.DECORATIVE" val="1"/>
</p:tagLst>
</file>

<file path=ppt/tags/tag1492.xml><?xml version="1.0" encoding="utf-8"?>
<p:tagLst xmlns:a="http://schemas.openxmlformats.org/drawingml/2006/main" xmlns:r="http://schemas.openxmlformats.org/officeDocument/2006/relationships" xmlns:p="http://schemas.openxmlformats.org/presentationml/2006/main">
  <p:tag name="VEVOX.QRDOT" val="(5,20)"/>
  <p:tag name="VEVOX.ACCESSIBILITY.DECORATIVE" val="1"/>
</p:tagLst>
</file>

<file path=ppt/tags/tag1493.xml><?xml version="1.0" encoding="utf-8"?>
<p:tagLst xmlns:a="http://schemas.openxmlformats.org/drawingml/2006/main" xmlns:r="http://schemas.openxmlformats.org/officeDocument/2006/relationships" xmlns:p="http://schemas.openxmlformats.org/presentationml/2006/main">
  <p:tag name="VEVOX.QRDOT" val="(6,20)"/>
  <p:tag name="VEVOX.ACCESSIBILITY.DECORATIVE" val="1"/>
</p:tagLst>
</file>

<file path=ppt/tags/tag1494.xml><?xml version="1.0" encoding="utf-8"?>
<p:tagLst xmlns:a="http://schemas.openxmlformats.org/drawingml/2006/main" xmlns:r="http://schemas.openxmlformats.org/officeDocument/2006/relationships" xmlns:p="http://schemas.openxmlformats.org/presentationml/2006/main">
  <p:tag name="VEVOX.QRDOT" val="(7,20)"/>
  <p:tag name="VEVOX.ACCESSIBILITY.DECORATIVE" val="1"/>
</p:tagLst>
</file>

<file path=ppt/tags/tag1495.xml><?xml version="1.0" encoding="utf-8"?>
<p:tagLst xmlns:a="http://schemas.openxmlformats.org/drawingml/2006/main" xmlns:r="http://schemas.openxmlformats.org/officeDocument/2006/relationships" xmlns:p="http://schemas.openxmlformats.org/presentationml/2006/main">
  <p:tag name="VEVOX.QRDOT" val="(8,20)"/>
  <p:tag name="VEVOX.ACCESSIBILITY.DECORATIVE" val="1"/>
</p:tagLst>
</file>

<file path=ppt/tags/tag1496.xml><?xml version="1.0" encoding="utf-8"?>
<p:tagLst xmlns:a="http://schemas.openxmlformats.org/drawingml/2006/main" xmlns:r="http://schemas.openxmlformats.org/officeDocument/2006/relationships" xmlns:p="http://schemas.openxmlformats.org/presentationml/2006/main">
  <p:tag name="VEVOX.QRDOT" val="(9,20)"/>
  <p:tag name="VEVOX.ACCESSIBILITY.DECORATIVE" val="1"/>
</p:tagLst>
</file>

<file path=ppt/tags/tag1497.xml><?xml version="1.0" encoding="utf-8"?>
<p:tagLst xmlns:a="http://schemas.openxmlformats.org/drawingml/2006/main" xmlns:r="http://schemas.openxmlformats.org/officeDocument/2006/relationships" xmlns:p="http://schemas.openxmlformats.org/presentationml/2006/main">
  <p:tag name="VEVOX.QRDOT" val="(10,20)"/>
  <p:tag name="VEVOX.ACCESSIBILITY.DECORATIVE" val="1"/>
</p:tagLst>
</file>

<file path=ppt/tags/tag1498.xml><?xml version="1.0" encoding="utf-8"?>
<p:tagLst xmlns:a="http://schemas.openxmlformats.org/drawingml/2006/main" xmlns:r="http://schemas.openxmlformats.org/officeDocument/2006/relationships" xmlns:p="http://schemas.openxmlformats.org/presentationml/2006/main">
  <p:tag name="VEVOX.QRDOT" val="(11,20)"/>
  <p:tag name="VEVOX.ACCESSIBILITY.DECORATIVE" val="1"/>
</p:tagLst>
</file>

<file path=ppt/tags/tag1499.xml><?xml version="1.0" encoding="utf-8"?>
<p:tagLst xmlns:a="http://schemas.openxmlformats.org/drawingml/2006/main" xmlns:r="http://schemas.openxmlformats.org/officeDocument/2006/relationships" xmlns:p="http://schemas.openxmlformats.org/presentationml/2006/main">
  <p:tag name="VEVOX.QRDOT" val="(12,20)"/>
  <p:tag name="VEVOX.ACCESSIBILITY.DECORATIVE" val="1"/>
</p:tagLst>
</file>

<file path=ppt/tags/tag1500.xml><?xml version="1.0" encoding="utf-8"?>
<p:tagLst xmlns:a="http://schemas.openxmlformats.org/drawingml/2006/main" xmlns:r="http://schemas.openxmlformats.org/officeDocument/2006/relationships" xmlns:p="http://schemas.openxmlformats.org/presentationml/2006/main">
  <p:tag name="VEVOX.QRDOT" val="(13,20)"/>
  <p:tag name="VEVOX.ACCESSIBILITY.DECORATIVE" val="1"/>
</p:tagLst>
</file>

<file path=ppt/tags/tag1501.xml><?xml version="1.0" encoding="utf-8"?>
<p:tagLst xmlns:a="http://schemas.openxmlformats.org/drawingml/2006/main" xmlns:r="http://schemas.openxmlformats.org/officeDocument/2006/relationships" xmlns:p="http://schemas.openxmlformats.org/presentationml/2006/main">
  <p:tag name="VEVOX.QRDOT" val="(14,20)"/>
  <p:tag name="VEVOX.ACCESSIBILITY.DECORATIVE" val="1"/>
</p:tagLst>
</file>

<file path=ppt/tags/tag1502.xml><?xml version="1.0" encoding="utf-8"?>
<p:tagLst xmlns:a="http://schemas.openxmlformats.org/drawingml/2006/main" xmlns:r="http://schemas.openxmlformats.org/officeDocument/2006/relationships" xmlns:p="http://schemas.openxmlformats.org/presentationml/2006/main">
  <p:tag name="VEVOX.QRDOT" val="(15,20)"/>
  <p:tag name="VEVOX.ACCESSIBILITY.DECORATIVE" val="1"/>
</p:tagLst>
</file>

<file path=ppt/tags/tag1503.xml><?xml version="1.0" encoding="utf-8"?>
<p:tagLst xmlns:a="http://schemas.openxmlformats.org/drawingml/2006/main" xmlns:r="http://schemas.openxmlformats.org/officeDocument/2006/relationships" xmlns:p="http://schemas.openxmlformats.org/presentationml/2006/main">
  <p:tag name="VEVOX.QRDOT" val="(16,20)"/>
  <p:tag name="VEVOX.ACCESSIBILITY.DECORATIVE" val="1"/>
</p:tagLst>
</file>

<file path=ppt/tags/tag1504.xml><?xml version="1.0" encoding="utf-8"?>
<p:tagLst xmlns:a="http://schemas.openxmlformats.org/drawingml/2006/main" xmlns:r="http://schemas.openxmlformats.org/officeDocument/2006/relationships" xmlns:p="http://schemas.openxmlformats.org/presentationml/2006/main">
  <p:tag name="VEVOX.QRDOT" val="(17,20)"/>
  <p:tag name="VEVOX.ACCESSIBILITY.DECORATIVE" val="1"/>
</p:tagLst>
</file>

<file path=ppt/tags/tag1505.xml><?xml version="1.0" encoding="utf-8"?>
<p:tagLst xmlns:a="http://schemas.openxmlformats.org/drawingml/2006/main" xmlns:r="http://schemas.openxmlformats.org/officeDocument/2006/relationships" xmlns:p="http://schemas.openxmlformats.org/presentationml/2006/main">
  <p:tag name="VEVOX.QRDOT" val="(18,20)"/>
  <p:tag name="VEVOX.ACCESSIBILITY.DECORATIVE" val="1"/>
</p:tagLst>
</file>

<file path=ppt/tags/tag1506.xml><?xml version="1.0" encoding="utf-8"?>
<p:tagLst xmlns:a="http://schemas.openxmlformats.org/drawingml/2006/main" xmlns:r="http://schemas.openxmlformats.org/officeDocument/2006/relationships" xmlns:p="http://schemas.openxmlformats.org/presentationml/2006/main">
  <p:tag name="VEVOX.QRDOT" val="(19,20)"/>
  <p:tag name="VEVOX.ACCESSIBILITY.DECORATIVE" val="1"/>
</p:tagLst>
</file>

<file path=ppt/tags/tag1507.xml><?xml version="1.0" encoding="utf-8"?>
<p:tagLst xmlns:a="http://schemas.openxmlformats.org/drawingml/2006/main" xmlns:r="http://schemas.openxmlformats.org/officeDocument/2006/relationships" xmlns:p="http://schemas.openxmlformats.org/presentationml/2006/main">
  <p:tag name="VEVOX.QRDOT" val="(20,20)"/>
  <p:tag name="VEVOX.ACCESSIBILITY.DECORATIVE" val="1"/>
</p:tagLst>
</file>

<file path=ppt/tags/tag1508.xml><?xml version="1.0" encoding="utf-8"?>
<p:tagLst xmlns:a="http://schemas.openxmlformats.org/drawingml/2006/main" xmlns:r="http://schemas.openxmlformats.org/officeDocument/2006/relationships" xmlns:p="http://schemas.openxmlformats.org/presentationml/2006/main">
  <p:tag name="VEVOX.QRDOT" val="(21,20)"/>
  <p:tag name="VEVOX.ACCESSIBILITY.DECORATIVE" val="1"/>
</p:tagLst>
</file>

<file path=ppt/tags/tag1509.xml><?xml version="1.0" encoding="utf-8"?>
<p:tagLst xmlns:a="http://schemas.openxmlformats.org/drawingml/2006/main" xmlns:r="http://schemas.openxmlformats.org/officeDocument/2006/relationships" xmlns:p="http://schemas.openxmlformats.org/presentationml/2006/main">
  <p:tag name="VEVOX.QRDOT" val="(22,20)"/>
  <p:tag name="VEVOX.ACCESSIBILITY.DECORATIVE" val="1"/>
</p:tagLst>
</file>

<file path=ppt/tags/tag1510.xml><?xml version="1.0" encoding="utf-8"?>
<p:tagLst xmlns:a="http://schemas.openxmlformats.org/drawingml/2006/main" xmlns:r="http://schemas.openxmlformats.org/officeDocument/2006/relationships" xmlns:p="http://schemas.openxmlformats.org/presentationml/2006/main">
  <p:tag name="VEVOX.QRDOT" val="(23,20)"/>
  <p:tag name="VEVOX.ACCESSIBILITY.DECORATIVE" val="1"/>
</p:tagLst>
</file>

<file path=ppt/tags/tag1511.xml><?xml version="1.0" encoding="utf-8"?>
<p:tagLst xmlns:a="http://schemas.openxmlformats.org/drawingml/2006/main" xmlns:r="http://schemas.openxmlformats.org/officeDocument/2006/relationships" xmlns:p="http://schemas.openxmlformats.org/presentationml/2006/main">
  <p:tag name="VEVOX.QRDOT" val="(24,20)"/>
  <p:tag name="VEVOX.ACCESSIBILITY.DECORATIVE" val="1"/>
</p:tagLst>
</file>

<file path=ppt/tags/tag1512.xml><?xml version="1.0" encoding="utf-8"?>
<p:tagLst xmlns:a="http://schemas.openxmlformats.org/drawingml/2006/main" xmlns:r="http://schemas.openxmlformats.org/officeDocument/2006/relationships" xmlns:p="http://schemas.openxmlformats.org/presentationml/2006/main">
  <p:tag name="VEVOX.QRDOT" val="(25,20)"/>
  <p:tag name="VEVOX.ACCESSIBILITY.DECORATIVE" val="1"/>
</p:tagLst>
</file>

<file path=ppt/tags/tag1513.xml><?xml version="1.0" encoding="utf-8"?>
<p:tagLst xmlns:a="http://schemas.openxmlformats.org/drawingml/2006/main" xmlns:r="http://schemas.openxmlformats.org/officeDocument/2006/relationships" xmlns:p="http://schemas.openxmlformats.org/presentationml/2006/main">
  <p:tag name="VEVOX.QRDOT" val="(26,20)"/>
  <p:tag name="VEVOX.ACCESSIBILITY.DECORATIVE" val="1"/>
</p:tagLst>
</file>

<file path=ppt/tags/tag1514.xml><?xml version="1.0" encoding="utf-8"?>
<p:tagLst xmlns:a="http://schemas.openxmlformats.org/drawingml/2006/main" xmlns:r="http://schemas.openxmlformats.org/officeDocument/2006/relationships" xmlns:p="http://schemas.openxmlformats.org/presentationml/2006/main">
  <p:tag name="VEVOX.QRDOT" val="(27,20)"/>
  <p:tag name="VEVOX.ACCESSIBILITY.DECORATIVE" val="1"/>
</p:tagLst>
</file>

<file path=ppt/tags/tag1515.xml><?xml version="1.0" encoding="utf-8"?>
<p:tagLst xmlns:a="http://schemas.openxmlformats.org/drawingml/2006/main" xmlns:r="http://schemas.openxmlformats.org/officeDocument/2006/relationships" xmlns:p="http://schemas.openxmlformats.org/presentationml/2006/main">
  <p:tag name="VEVOX.QRDOT" val="(28,20)"/>
  <p:tag name="VEVOX.ACCESSIBILITY.DECORATIVE" val="1"/>
</p:tagLst>
</file>

<file path=ppt/tags/tag1516.xml><?xml version="1.0" encoding="utf-8"?>
<p:tagLst xmlns:a="http://schemas.openxmlformats.org/drawingml/2006/main" xmlns:r="http://schemas.openxmlformats.org/officeDocument/2006/relationships" xmlns:p="http://schemas.openxmlformats.org/presentationml/2006/main">
  <p:tag name="VEVOX.QRDOT" val="(29,20)"/>
  <p:tag name="VEVOX.ACCESSIBILITY.DECORATIVE" val="1"/>
</p:tagLst>
</file>

<file path=ppt/tags/tag1517.xml><?xml version="1.0" encoding="utf-8"?>
<p:tagLst xmlns:a="http://schemas.openxmlformats.org/drawingml/2006/main" xmlns:r="http://schemas.openxmlformats.org/officeDocument/2006/relationships" xmlns:p="http://schemas.openxmlformats.org/presentationml/2006/main">
  <p:tag name="VEVOX.QRDOT" val="(0,21)"/>
  <p:tag name="VEVOX.ACCESSIBILITY.DECORATIVE" val="1"/>
</p:tagLst>
</file>

<file path=ppt/tags/tag1518.xml><?xml version="1.0" encoding="utf-8"?>
<p:tagLst xmlns:a="http://schemas.openxmlformats.org/drawingml/2006/main" xmlns:r="http://schemas.openxmlformats.org/officeDocument/2006/relationships" xmlns:p="http://schemas.openxmlformats.org/presentationml/2006/main">
  <p:tag name="VEVOX.QRDOT" val="(1,21)"/>
  <p:tag name="VEVOX.ACCESSIBILITY.DECORATIVE" val="1"/>
</p:tagLst>
</file>

<file path=ppt/tags/tag1519.xml><?xml version="1.0" encoding="utf-8"?>
<p:tagLst xmlns:a="http://schemas.openxmlformats.org/drawingml/2006/main" xmlns:r="http://schemas.openxmlformats.org/officeDocument/2006/relationships" xmlns:p="http://schemas.openxmlformats.org/presentationml/2006/main">
  <p:tag name="VEVOX.QRDOT" val="(2,21)"/>
  <p:tag name="VEVOX.ACCESSIBILITY.DECORATIVE" val="1"/>
</p:tagLst>
</file>

<file path=ppt/tags/tag1520.xml><?xml version="1.0" encoding="utf-8"?>
<p:tagLst xmlns:a="http://schemas.openxmlformats.org/drawingml/2006/main" xmlns:r="http://schemas.openxmlformats.org/officeDocument/2006/relationships" xmlns:p="http://schemas.openxmlformats.org/presentationml/2006/main">
  <p:tag name="VEVOX.QRDOT" val="(3,21)"/>
  <p:tag name="VEVOX.ACCESSIBILITY.DECORATIVE" val="1"/>
</p:tagLst>
</file>

<file path=ppt/tags/tag1521.xml><?xml version="1.0" encoding="utf-8"?>
<p:tagLst xmlns:a="http://schemas.openxmlformats.org/drawingml/2006/main" xmlns:r="http://schemas.openxmlformats.org/officeDocument/2006/relationships" xmlns:p="http://schemas.openxmlformats.org/presentationml/2006/main">
  <p:tag name="VEVOX.QRDOT" val="(4,21)"/>
  <p:tag name="VEVOX.ACCESSIBILITY.DECORATIVE" val="1"/>
</p:tagLst>
</file>

<file path=ppt/tags/tag1522.xml><?xml version="1.0" encoding="utf-8"?>
<p:tagLst xmlns:a="http://schemas.openxmlformats.org/drawingml/2006/main" xmlns:r="http://schemas.openxmlformats.org/officeDocument/2006/relationships" xmlns:p="http://schemas.openxmlformats.org/presentationml/2006/main">
  <p:tag name="VEVOX.QRDOT" val="(5,21)"/>
  <p:tag name="VEVOX.ACCESSIBILITY.DECORATIVE" val="1"/>
</p:tagLst>
</file>

<file path=ppt/tags/tag1523.xml><?xml version="1.0" encoding="utf-8"?>
<p:tagLst xmlns:a="http://schemas.openxmlformats.org/drawingml/2006/main" xmlns:r="http://schemas.openxmlformats.org/officeDocument/2006/relationships" xmlns:p="http://schemas.openxmlformats.org/presentationml/2006/main">
  <p:tag name="VEVOX.QRDOT" val="(6,21)"/>
  <p:tag name="VEVOX.ACCESSIBILITY.DECORATIVE" val="1"/>
</p:tagLst>
</file>

<file path=ppt/tags/tag1524.xml><?xml version="1.0" encoding="utf-8"?>
<p:tagLst xmlns:a="http://schemas.openxmlformats.org/drawingml/2006/main" xmlns:r="http://schemas.openxmlformats.org/officeDocument/2006/relationships" xmlns:p="http://schemas.openxmlformats.org/presentationml/2006/main">
  <p:tag name="VEVOX.QRDOT" val="(7,21)"/>
  <p:tag name="VEVOX.ACCESSIBILITY.DECORATIVE" val="1"/>
</p:tagLst>
</file>

<file path=ppt/tags/tag1525.xml><?xml version="1.0" encoding="utf-8"?>
<p:tagLst xmlns:a="http://schemas.openxmlformats.org/drawingml/2006/main" xmlns:r="http://schemas.openxmlformats.org/officeDocument/2006/relationships" xmlns:p="http://schemas.openxmlformats.org/presentationml/2006/main">
  <p:tag name="VEVOX.QRDOT" val="(8,21)"/>
  <p:tag name="VEVOX.ACCESSIBILITY.DECORATIVE" val="1"/>
</p:tagLst>
</file>

<file path=ppt/tags/tag1526.xml><?xml version="1.0" encoding="utf-8"?>
<p:tagLst xmlns:a="http://schemas.openxmlformats.org/drawingml/2006/main" xmlns:r="http://schemas.openxmlformats.org/officeDocument/2006/relationships" xmlns:p="http://schemas.openxmlformats.org/presentationml/2006/main">
  <p:tag name="VEVOX.QRDOT" val="(9,21)"/>
  <p:tag name="VEVOX.ACCESSIBILITY.DECORATIVE" val="1"/>
</p:tagLst>
</file>

<file path=ppt/tags/tag1527.xml><?xml version="1.0" encoding="utf-8"?>
<p:tagLst xmlns:a="http://schemas.openxmlformats.org/drawingml/2006/main" xmlns:r="http://schemas.openxmlformats.org/officeDocument/2006/relationships" xmlns:p="http://schemas.openxmlformats.org/presentationml/2006/main">
  <p:tag name="VEVOX.QRDOT" val="(10,21)"/>
  <p:tag name="VEVOX.ACCESSIBILITY.DECORATIVE" val="1"/>
</p:tagLst>
</file>

<file path=ppt/tags/tag1528.xml><?xml version="1.0" encoding="utf-8"?>
<p:tagLst xmlns:a="http://schemas.openxmlformats.org/drawingml/2006/main" xmlns:r="http://schemas.openxmlformats.org/officeDocument/2006/relationships" xmlns:p="http://schemas.openxmlformats.org/presentationml/2006/main">
  <p:tag name="VEVOX.QRDOT" val="(11,21)"/>
  <p:tag name="VEVOX.ACCESSIBILITY.DECORATIVE" val="1"/>
</p:tagLst>
</file>

<file path=ppt/tags/tag1529.xml><?xml version="1.0" encoding="utf-8"?>
<p:tagLst xmlns:a="http://schemas.openxmlformats.org/drawingml/2006/main" xmlns:r="http://schemas.openxmlformats.org/officeDocument/2006/relationships" xmlns:p="http://schemas.openxmlformats.org/presentationml/2006/main">
  <p:tag name="VEVOX.QRDOT" val="(12,21)"/>
  <p:tag name="VEVOX.ACCESSIBILITY.DECORATIVE" val="1"/>
</p:tagLst>
</file>

<file path=ppt/tags/tag1530.xml><?xml version="1.0" encoding="utf-8"?>
<p:tagLst xmlns:a="http://schemas.openxmlformats.org/drawingml/2006/main" xmlns:r="http://schemas.openxmlformats.org/officeDocument/2006/relationships" xmlns:p="http://schemas.openxmlformats.org/presentationml/2006/main">
  <p:tag name="VEVOX.QRDOT" val="(13,21)"/>
  <p:tag name="VEVOX.ACCESSIBILITY.DECORATIVE" val="1"/>
</p:tagLst>
</file>

<file path=ppt/tags/tag1531.xml><?xml version="1.0" encoding="utf-8"?>
<p:tagLst xmlns:a="http://schemas.openxmlformats.org/drawingml/2006/main" xmlns:r="http://schemas.openxmlformats.org/officeDocument/2006/relationships" xmlns:p="http://schemas.openxmlformats.org/presentationml/2006/main">
  <p:tag name="VEVOX.QRDOT" val="(14,21)"/>
  <p:tag name="VEVOX.ACCESSIBILITY.DECORATIVE" val="1"/>
</p:tagLst>
</file>

<file path=ppt/tags/tag1532.xml><?xml version="1.0" encoding="utf-8"?>
<p:tagLst xmlns:a="http://schemas.openxmlformats.org/drawingml/2006/main" xmlns:r="http://schemas.openxmlformats.org/officeDocument/2006/relationships" xmlns:p="http://schemas.openxmlformats.org/presentationml/2006/main">
  <p:tag name="VEVOX.QRDOT" val="(15,21)"/>
  <p:tag name="VEVOX.ACCESSIBILITY.DECORATIVE" val="1"/>
</p:tagLst>
</file>

<file path=ppt/tags/tag1533.xml><?xml version="1.0" encoding="utf-8"?>
<p:tagLst xmlns:a="http://schemas.openxmlformats.org/drawingml/2006/main" xmlns:r="http://schemas.openxmlformats.org/officeDocument/2006/relationships" xmlns:p="http://schemas.openxmlformats.org/presentationml/2006/main">
  <p:tag name="VEVOX.QRDOT" val="(16,21)"/>
  <p:tag name="VEVOX.ACCESSIBILITY.DECORATIVE" val="1"/>
</p:tagLst>
</file>

<file path=ppt/tags/tag1534.xml><?xml version="1.0" encoding="utf-8"?>
<p:tagLst xmlns:a="http://schemas.openxmlformats.org/drawingml/2006/main" xmlns:r="http://schemas.openxmlformats.org/officeDocument/2006/relationships" xmlns:p="http://schemas.openxmlformats.org/presentationml/2006/main">
  <p:tag name="VEVOX.QRDOT" val="(17,21)"/>
  <p:tag name="VEVOX.ACCESSIBILITY.DECORATIVE" val="1"/>
</p:tagLst>
</file>

<file path=ppt/tags/tag1535.xml><?xml version="1.0" encoding="utf-8"?>
<p:tagLst xmlns:a="http://schemas.openxmlformats.org/drawingml/2006/main" xmlns:r="http://schemas.openxmlformats.org/officeDocument/2006/relationships" xmlns:p="http://schemas.openxmlformats.org/presentationml/2006/main">
  <p:tag name="VEVOX.QRDOT" val="(18,21)"/>
  <p:tag name="VEVOX.ACCESSIBILITY.DECORATIVE" val="1"/>
</p:tagLst>
</file>

<file path=ppt/tags/tag1536.xml><?xml version="1.0" encoding="utf-8"?>
<p:tagLst xmlns:a="http://schemas.openxmlformats.org/drawingml/2006/main" xmlns:r="http://schemas.openxmlformats.org/officeDocument/2006/relationships" xmlns:p="http://schemas.openxmlformats.org/presentationml/2006/main">
  <p:tag name="VEVOX.QRDOT" val="(19,21)"/>
  <p:tag name="VEVOX.ACCESSIBILITY.DECORATIVE" val="1"/>
</p:tagLst>
</file>

<file path=ppt/tags/tag1537.xml><?xml version="1.0" encoding="utf-8"?>
<p:tagLst xmlns:a="http://schemas.openxmlformats.org/drawingml/2006/main" xmlns:r="http://schemas.openxmlformats.org/officeDocument/2006/relationships" xmlns:p="http://schemas.openxmlformats.org/presentationml/2006/main">
  <p:tag name="VEVOX.QRDOT" val="(20,21)"/>
  <p:tag name="VEVOX.ACCESSIBILITY.DECORATIVE" val="1"/>
</p:tagLst>
</file>

<file path=ppt/tags/tag1538.xml><?xml version="1.0" encoding="utf-8"?>
<p:tagLst xmlns:a="http://schemas.openxmlformats.org/drawingml/2006/main" xmlns:r="http://schemas.openxmlformats.org/officeDocument/2006/relationships" xmlns:p="http://schemas.openxmlformats.org/presentationml/2006/main">
  <p:tag name="VEVOX.QRDOT" val="(21,21)"/>
  <p:tag name="VEVOX.ACCESSIBILITY.DECORATIVE" val="1"/>
</p:tagLst>
</file>

<file path=ppt/tags/tag1539.xml><?xml version="1.0" encoding="utf-8"?>
<p:tagLst xmlns:a="http://schemas.openxmlformats.org/drawingml/2006/main" xmlns:r="http://schemas.openxmlformats.org/officeDocument/2006/relationships" xmlns:p="http://schemas.openxmlformats.org/presentationml/2006/main">
  <p:tag name="VEVOX.QRDOT" val="(22,21)"/>
  <p:tag name="VEVOX.ACCESSIBILITY.DECORATIVE" val="1"/>
</p:tagLst>
</file>

<file path=ppt/tags/tag1540.xml><?xml version="1.0" encoding="utf-8"?>
<p:tagLst xmlns:a="http://schemas.openxmlformats.org/drawingml/2006/main" xmlns:r="http://schemas.openxmlformats.org/officeDocument/2006/relationships" xmlns:p="http://schemas.openxmlformats.org/presentationml/2006/main">
  <p:tag name="VEVOX.QRDOT" val="(23,21)"/>
  <p:tag name="VEVOX.ACCESSIBILITY.DECORATIVE" val="1"/>
</p:tagLst>
</file>

<file path=ppt/tags/tag1541.xml><?xml version="1.0" encoding="utf-8"?>
<p:tagLst xmlns:a="http://schemas.openxmlformats.org/drawingml/2006/main" xmlns:r="http://schemas.openxmlformats.org/officeDocument/2006/relationships" xmlns:p="http://schemas.openxmlformats.org/presentationml/2006/main">
  <p:tag name="VEVOX.QRDOT" val="(24,21)"/>
  <p:tag name="VEVOX.ACCESSIBILITY.DECORATIVE" val="1"/>
</p:tagLst>
</file>

<file path=ppt/tags/tag1542.xml><?xml version="1.0" encoding="utf-8"?>
<p:tagLst xmlns:a="http://schemas.openxmlformats.org/drawingml/2006/main" xmlns:r="http://schemas.openxmlformats.org/officeDocument/2006/relationships" xmlns:p="http://schemas.openxmlformats.org/presentationml/2006/main">
  <p:tag name="VEVOX.QRDOT" val="(25,21)"/>
  <p:tag name="VEVOX.ACCESSIBILITY.DECORATIVE" val="1"/>
</p:tagLst>
</file>

<file path=ppt/tags/tag1543.xml><?xml version="1.0" encoding="utf-8"?>
<p:tagLst xmlns:a="http://schemas.openxmlformats.org/drawingml/2006/main" xmlns:r="http://schemas.openxmlformats.org/officeDocument/2006/relationships" xmlns:p="http://schemas.openxmlformats.org/presentationml/2006/main">
  <p:tag name="VEVOX.QRDOT" val="(26,21)"/>
  <p:tag name="VEVOX.ACCESSIBILITY.DECORATIVE" val="1"/>
</p:tagLst>
</file>

<file path=ppt/tags/tag1544.xml><?xml version="1.0" encoding="utf-8"?>
<p:tagLst xmlns:a="http://schemas.openxmlformats.org/drawingml/2006/main" xmlns:r="http://schemas.openxmlformats.org/officeDocument/2006/relationships" xmlns:p="http://schemas.openxmlformats.org/presentationml/2006/main">
  <p:tag name="VEVOX.QRDOT" val="(27,21)"/>
  <p:tag name="VEVOX.ACCESSIBILITY.DECORATIVE" val="1"/>
</p:tagLst>
</file>

<file path=ppt/tags/tag1545.xml><?xml version="1.0" encoding="utf-8"?>
<p:tagLst xmlns:a="http://schemas.openxmlformats.org/drawingml/2006/main" xmlns:r="http://schemas.openxmlformats.org/officeDocument/2006/relationships" xmlns:p="http://schemas.openxmlformats.org/presentationml/2006/main">
  <p:tag name="VEVOX.QRDOT" val="(28,21)"/>
  <p:tag name="VEVOX.ACCESSIBILITY.DECORATIVE" val="1"/>
</p:tagLst>
</file>

<file path=ppt/tags/tag1546.xml><?xml version="1.0" encoding="utf-8"?>
<p:tagLst xmlns:a="http://schemas.openxmlformats.org/drawingml/2006/main" xmlns:r="http://schemas.openxmlformats.org/officeDocument/2006/relationships" xmlns:p="http://schemas.openxmlformats.org/presentationml/2006/main">
  <p:tag name="VEVOX.QRDOT" val="(29,21)"/>
  <p:tag name="VEVOX.ACCESSIBILITY.DECORATIVE" val="1"/>
</p:tagLst>
</file>

<file path=ppt/tags/tag1547.xml><?xml version="1.0" encoding="utf-8"?>
<p:tagLst xmlns:a="http://schemas.openxmlformats.org/drawingml/2006/main" xmlns:r="http://schemas.openxmlformats.org/officeDocument/2006/relationships" xmlns:p="http://schemas.openxmlformats.org/presentationml/2006/main">
  <p:tag name="VEVOX.QRDOT" val="(0,22)"/>
  <p:tag name="VEVOX.ACCESSIBILITY.DECORATIVE" val="1"/>
</p:tagLst>
</file>

<file path=ppt/tags/tag1548.xml><?xml version="1.0" encoding="utf-8"?>
<p:tagLst xmlns:a="http://schemas.openxmlformats.org/drawingml/2006/main" xmlns:r="http://schemas.openxmlformats.org/officeDocument/2006/relationships" xmlns:p="http://schemas.openxmlformats.org/presentationml/2006/main">
  <p:tag name="VEVOX.QRDOT" val="(1,22)"/>
  <p:tag name="VEVOX.ACCESSIBILITY.DECORATIVE" val="1"/>
</p:tagLst>
</file>

<file path=ppt/tags/tag1549.xml><?xml version="1.0" encoding="utf-8"?>
<p:tagLst xmlns:a="http://schemas.openxmlformats.org/drawingml/2006/main" xmlns:r="http://schemas.openxmlformats.org/officeDocument/2006/relationships" xmlns:p="http://schemas.openxmlformats.org/presentationml/2006/main">
  <p:tag name="VEVOX.QRDOT" val="(2,22)"/>
  <p:tag name="VEVOX.ACCESSIBILITY.DECORATIVE" val="1"/>
</p:tagLst>
</file>

<file path=ppt/tags/tag1550.xml><?xml version="1.0" encoding="utf-8"?>
<p:tagLst xmlns:a="http://schemas.openxmlformats.org/drawingml/2006/main" xmlns:r="http://schemas.openxmlformats.org/officeDocument/2006/relationships" xmlns:p="http://schemas.openxmlformats.org/presentationml/2006/main">
  <p:tag name="VEVOX.QRDOT" val="(3,22)"/>
  <p:tag name="VEVOX.ACCESSIBILITY.DECORATIVE" val="1"/>
</p:tagLst>
</file>

<file path=ppt/tags/tag1551.xml><?xml version="1.0" encoding="utf-8"?>
<p:tagLst xmlns:a="http://schemas.openxmlformats.org/drawingml/2006/main" xmlns:r="http://schemas.openxmlformats.org/officeDocument/2006/relationships" xmlns:p="http://schemas.openxmlformats.org/presentationml/2006/main">
  <p:tag name="VEVOX.QRDOT" val="(4,22)"/>
  <p:tag name="VEVOX.ACCESSIBILITY.DECORATIVE" val="1"/>
</p:tagLst>
</file>

<file path=ppt/tags/tag1552.xml><?xml version="1.0" encoding="utf-8"?>
<p:tagLst xmlns:a="http://schemas.openxmlformats.org/drawingml/2006/main" xmlns:r="http://schemas.openxmlformats.org/officeDocument/2006/relationships" xmlns:p="http://schemas.openxmlformats.org/presentationml/2006/main">
  <p:tag name="VEVOX.QRDOT" val="(5,22)"/>
  <p:tag name="VEVOX.ACCESSIBILITY.DECORATIVE" val="1"/>
</p:tagLst>
</file>

<file path=ppt/tags/tag1553.xml><?xml version="1.0" encoding="utf-8"?>
<p:tagLst xmlns:a="http://schemas.openxmlformats.org/drawingml/2006/main" xmlns:r="http://schemas.openxmlformats.org/officeDocument/2006/relationships" xmlns:p="http://schemas.openxmlformats.org/presentationml/2006/main">
  <p:tag name="VEVOX.QRDOT" val="(6,22)"/>
  <p:tag name="VEVOX.ACCESSIBILITY.DECORATIVE" val="1"/>
</p:tagLst>
</file>

<file path=ppt/tags/tag1554.xml><?xml version="1.0" encoding="utf-8"?>
<p:tagLst xmlns:a="http://schemas.openxmlformats.org/drawingml/2006/main" xmlns:r="http://schemas.openxmlformats.org/officeDocument/2006/relationships" xmlns:p="http://schemas.openxmlformats.org/presentationml/2006/main">
  <p:tag name="VEVOX.QRDOT" val="(7,22)"/>
  <p:tag name="VEVOX.ACCESSIBILITY.DECORATIVE" val="1"/>
</p:tagLst>
</file>

<file path=ppt/tags/tag1555.xml><?xml version="1.0" encoding="utf-8"?>
<p:tagLst xmlns:a="http://schemas.openxmlformats.org/drawingml/2006/main" xmlns:r="http://schemas.openxmlformats.org/officeDocument/2006/relationships" xmlns:p="http://schemas.openxmlformats.org/presentationml/2006/main">
  <p:tag name="VEVOX.QRDOT" val="(8,22)"/>
  <p:tag name="VEVOX.ACCESSIBILITY.DECORATIVE" val="1"/>
</p:tagLst>
</file>

<file path=ppt/tags/tag1556.xml><?xml version="1.0" encoding="utf-8"?>
<p:tagLst xmlns:a="http://schemas.openxmlformats.org/drawingml/2006/main" xmlns:r="http://schemas.openxmlformats.org/officeDocument/2006/relationships" xmlns:p="http://schemas.openxmlformats.org/presentationml/2006/main">
  <p:tag name="VEVOX.QRDOT" val="(9,22)"/>
  <p:tag name="VEVOX.ACCESSIBILITY.DECORATIVE" val="1"/>
</p:tagLst>
</file>

<file path=ppt/tags/tag1557.xml><?xml version="1.0" encoding="utf-8"?>
<p:tagLst xmlns:a="http://schemas.openxmlformats.org/drawingml/2006/main" xmlns:r="http://schemas.openxmlformats.org/officeDocument/2006/relationships" xmlns:p="http://schemas.openxmlformats.org/presentationml/2006/main">
  <p:tag name="VEVOX.QRDOT" val="(10,22)"/>
  <p:tag name="VEVOX.ACCESSIBILITY.DECORATIVE" val="1"/>
</p:tagLst>
</file>

<file path=ppt/tags/tag1558.xml><?xml version="1.0" encoding="utf-8"?>
<p:tagLst xmlns:a="http://schemas.openxmlformats.org/drawingml/2006/main" xmlns:r="http://schemas.openxmlformats.org/officeDocument/2006/relationships" xmlns:p="http://schemas.openxmlformats.org/presentationml/2006/main">
  <p:tag name="VEVOX.QRDOT" val="(11,22)"/>
  <p:tag name="VEVOX.ACCESSIBILITY.DECORATIVE" val="1"/>
</p:tagLst>
</file>

<file path=ppt/tags/tag1559.xml><?xml version="1.0" encoding="utf-8"?>
<p:tagLst xmlns:a="http://schemas.openxmlformats.org/drawingml/2006/main" xmlns:r="http://schemas.openxmlformats.org/officeDocument/2006/relationships" xmlns:p="http://schemas.openxmlformats.org/presentationml/2006/main">
  <p:tag name="VEVOX.QRDOT" val="(12,22)"/>
  <p:tag name="VEVOX.ACCESSIBILITY.DECORATIVE" val="1"/>
</p:tagLst>
</file>

<file path=ppt/tags/tag1560.xml><?xml version="1.0" encoding="utf-8"?>
<p:tagLst xmlns:a="http://schemas.openxmlformats.org/drawingml/2006/main" xmlns:r="http://schemas.openxmlformats.org/officeDocument/2006/relationships" xmlns:p="http://schemas.openxmlformats.org/presentationml/2006/main">
  <p:tag name="VEVOX.QRDOT" val="(13,22)"/>
  <p:tag name="VEVOX.ACCESSIBILITY.DECORATIVE" val="1"/>
</p:tagLst>
</file>

<file path=ppt/tags/tag1561.xml><?xml version="1.0" encoding="utf-8"?>
<p:tagLst xmlns:a="http://schemas.openxmlformats.org/drawingml/2006/main" xmlns:r="http://schemas.openxmlformats.org/officeDocument/2006/relationships" xmlns:p="http://schemas.openxmlformats.org/presentationml/2006/main">
  <p:tag name="VEVOX.QRDOT" val="(14,22)"/>
  <p:tag name="VEVOX.ACCESSIBILITY.DECORATIVE" val="1"/>
</p:tagLst>
</file>

<file path=ppt/tags/tag1562.xml><?xml version="1.0" encoding="utf-8"?>
<p:tagLst xmlns:a="http://schemas.openxmlformats.org/drawingml/2006/main" xmlns:r="http://schemas.openxmlformats.org/officeDocument/2006/relationships" xmlns:p="http://schemas.openxmlformats.org/presentationml/2006/main">
  <p:tag name="VEVOX.QRDOT" val="(15,22)"/>
  <p:tag name="VEVOX.ACCESSIBILITY.DECORATIVE" val="1"/>
</p:tagLst>
</file>

<file path=ppt/tags/tag1563.xml><?xml version="1.0" encoding="utf-8"?>
<p:tagLst xmlns:a="http://schemas.openxmlformats.org/drawingml/2006/main" xmlns:r="http://schemas.openxmlformats.org/officeDocument/2006/relationships" xmlns:p="http://schemas.openxmlformats.org/presentationml/2006/main">
  <p:tag name="VEVOX.QRDOT" val="(16,22)"/>
  <p:tag name="VEVOX.ACCESSIBILITY.DECORATIVE" val="1"/>
</p:tagLst>
</file>

<file path=ppt/tags/tag1564.xml><?xml version="1.0" encoding="utf-8"?>
<p:tagLst xmlns:a="http://schemas.openxmlformats.org/drawingml/2006/main" xmlns:r="http://schemas.openxmlformats.org/officeDocument/2006/relationships" xmlns:p="http://schemas.openxmlformats.org/presentationml/2006/main">
  <p:tag name="VEVOX.QRDOT" val="(17,22)"/>
  <p:tag name="VEVOX.ACCESSIBILITY.DECORATIVE" val="1"/>
</p:tagLst>
</file>

<file path=ppt/tags/tag1565.xml><?xml version="1.0" encoding="utf-8"?>
<p:tagLst xmlns:a="http://schemas.openxmlformats.org/drawingml/2006/main" xmlns:r="http://schemas.openxmlformats.org/officeDocument/2006/relationships" xmlns:p="http://schemas.openxmlformats.org/presentationml/2006/main">
  <p:tag name="VEVOX.QRDOT" val="(18,22)"/>
  <p:tag name="VEVOX.ACCESSIBILITY.DECORATIVE" val="1"/>
</p:tagLst>
</file>

<file path=ppt/tags/tag1566.xml><?xml version="1.0" encoding="utf-8"?>
<p:tagLst xmlns:a="http://schemas.openxmlformats.org/drawingml/2006/main" xmlns:r="http://schemas.openxmlformats.org/officeDocument/2006/relationships" xmlns:p="http://schemas.openxmlformats.org/presentationml/2006/main">
  <p:tag name="VEVOX.QRDOT" val="(19,22)"/>
  <p:tag name="VEVOX.ACCESSIBILITY.DECORATIVE" val="1"/>
</p:tagLst>
</file>

<file path=ppt/tags/tag1567.xml><?xml version="1.0" encoding="utf-8"?>
<p:tagLst xmlns:a="http://schemas.openxmlformats.org/drawingml/2006/main" xmlns:r="http://schemas.openxmlformats.org/officeDocument/2006/relationships" xmlns:p="http://schemas.openxmlformats.org/presentationml/2006/main">
  <p:tag name="VEVOX.QRDOT" val="(20,22)"/>
  <p:tag name="VEVOX.ACCESSIBILITY.DECORATIVE" val="1"/>
</p:tagLst>
</file>

<file path=ppt/tags/tag1568.xml><?xml version="1.0" encoding="utf-8"?>
<p:tagLst xmlns:a="http://schemas.openxmlformats.org/drawingml/2006/main" xmlns:r="http://schemas.openxmlformats.org/officeDocument/2006/relationships" xmlns:p="http://schemas.openxmlformats.org/presentationml/2006/main">
  <p:tag name="VEVOX.QRDOT" val="(21,22)"/>
  <p:tag name="VEVOX.ACCESSIBILITY.DECORATIVE" val="1"/>
</p:tagLst>
</file>

<file path=ppt/tags/tag1569.xml><?xml version="1.0" encoding="utf-8"?>
<p:tagLst xmlns:a="http://schemas.openxmlformats.org/drawingml/2006/main" xmlns:r="http://schemas.openxmlformats.org/officeDocument/2006/relationships" xmlns:p="http://schemas.openxmlformats.org/presentationml/2006/main">
  <p:tag name="VEVOX.QRDOT" val="(22,22)"/>
  <p:tag name="VEVOX.ACCESSIBILITY.DECORATIVE" val="1"/>
</p:tagLst>
</file>

<file path=ppt/tags/tag1570.xml><?xml version="1.0" encoding="utf-8"?>
<p:tagLst xmlns:a="http://schemas.openxmlformats.org/drawingml/2006/main" xmlns:r="http://schemas.openxmlformats.org/officeDocument/2006/relationships" xmlns:p="http://schemas.openxmlformats.org/presentationml/2006/main">
  <p:tag name="VEVOX.QRDOT" val="(23,22)"/>
  <p:tag name="VEVOX.ACCESSIBILITY.DECORATIVE" val="1"/>
</p:tagLst>
</file>

<file path=ppt/tags/tag1571.xml><?xml version="1.0" encoding="utf-8"?>
<p:tagLst xmlns:a="http://schemas.openxmlformats.org/drawingml/2006/main" xmlns:r="http://schemas.openxmlformats.org/officeDocument/2006/relationships" xmlns:p="http://schemas.openxmlformats.org/presentationml/2006/main">
  <p:tag name="VEVOX.QRDOT" val="(24,22)"/>
  <p:tag name="VEVOX.ACCESSIBILITY.DECORATIVE" val="1"/>
</p:tagLst>
</file>

<file path=ppt/tags/tag1572.xml><?xml version="1.0" encoding="utf-8"?>
<p:tagLst xmlns:a="http://schemas.openxmlformats.org/drawingml/2006/main" xmlns:r="http://schemas.openxmlformats.org/officeDocument/2006/relationships" xmlns:p="http://schemas.openxmlformats.org/presentationml/2006/main">
  <p:tag name="VEVOX.QRDOT" val="(25,22)"/>
  <p:tag name="VEVOX.ACCESSIBILITY.DECORATIVE" val="1"/>
</p:tagLst>
</file>

<file path=ppt/tags/tag1573.xml><?xml version="1.0" encoding="utf-8"?>
<p:tagLst xmlns:a="http://schemas.openxmlformats.org/drawingml/2006/main" xmlns:r="http://schemas.openxmlformats.org/officeDocument/2006/relationships" xmlns:p="http://schemas.openxmlformats.org/presentationml/2006/main">
  <p:tag name="VEVOX.QRDOT" val="(26,22)"/>
  <p:tag name="VEVOX.ACCESSIBILITY.DECORATIVE" val="1"/>
</p:tagLst>
</file>

<file path=ppt/tags/tag1574.xml><?xml version="1.0" encoding="utf-8"?>
<p:tagLst xmlns:a="http://schemas.openxmlformats.org/drawingml/2006/main" xmlns:r="http://schemas.openxmlformats.org/officeDocument/2006/relationships" xmlns:p="http://schemas.openxmlformats.org/presentationml/2006/main">
  <p:tag name="VEVOX.QRDOT" val="(27,22)"/>
  <p:tag name="VEVOX.ACCESSIBILITY.DECORATIVE" val="1"/>
</p:tagLst>
</file>

<file path=ppt/tags/tag1575.xml><?xml version="1.0" encoding="utf-8"?>
<p:tagLst xmlns:a="http://schemas.openxmlformats.org/drawingml/2006/main" xmlns:r="http://schemas.openxmlformats.org/officeDocument/2006/relationships" xmlns:p="http://schemas.openxmlformats.org/presentationml/2006/main">
  <p:tag name="VEVOX.QRDOT" val="(0,23)"/>
  <p:tag name="VEVOX.ACCESSIBILITY.DECORATIVE" val="1"/>
</p:tagLst>
</file>

<file path=ppt/tags/tag1576.xml><?xml version="1.0" encoding="utf-8"?>
<p:tagLst xmlns:a="http://schemas.openxmlformats.org/drawingml/2006/main" xmlns:r="http://schemas.openxmlformats.org/officeDocument/2006/relationships" xmlns:p="http://schemas.openxmlformats.org/presentationml/2006/main">
  <p:tag name="VEVOX.QRDOT" val="(1,23)"/>
  <p:tag name="VEVOX.ACCESSIBILITY.DECORATIVE" val="1"/>
</p:tagLst>
</file>

<file path=ppt/tags/tag1577.xml><?xml version="1.0" encoding="utf-8"?>
<p:tagLst xmlns:a="http://schemas.openxmlformats.org/drawingml/2006/main" xmlns:r="http://schemas.openxmlformats.org/officeDocument/2006/relationships" xmlns:p="http://schemas.openxmlformats.org/presentationml/2006/main">
  <p:tag name="VEVOX.QRDOT" val="(2,23)"/>
  <p:tag name="VEVOX.ACCESSIBILITY.DECORATIVE" val="1"/>
</p:tagLst>
</file>

<file path=ppt/tags/tag1578.xml><?xml version="1.0" encoding="utf-8"?>
<p:tagLst xmlns:a="http://schemas.openxmlformats.org/drawingml/2006/main" xmlns:r="http://schemas.openxmlformats.org/officeDocument/2006/relationships" xmlns:p="http://schemas.openxmlformats.org/presentationml/2006/main">
  <p:tag name="VEVOX.QRDOT" val="(3,23)"/>
  <p:tag name="VEVOX.ACCESSIBILITY.DECORATIVE" val="1"/>
</p:tagLst>
</file>

<file path=ppt/tags/tag1579.xml><?xml version="1.0" encoding="utf-8"?>
<p:tagLst xmlns:a="http://schemas.openxmlformats.org/drawingml/2006/main" xmlns:r="http://schemas.openxmlformats.org/officeDocument/2006/relationships" xmlns:p="http://schemas.openxmlformats.org/presentationml/2006/main">
  <p:tag name="VEVOX.QRDOT" val="(4,23)"/>
  <p:tag name="VEVOX.ACCESSIBILITY.DECORATIVE" val="1"/>
</p:tagLst>
</file>

<file path=ppt/tags/tag1580.xml><?xml version="1.0" encoding="utf-8"?>
<p:tagLst xmlns:a="http://schemas.openxmlformats.org/drawingml/2006/main" xmlns:r="http://schemas.openxmlformats.org/officeDocument/2006/relationships" xmlns:p="http://schemas.openxmlformats.org/presentationml/2006/main">
  <p:tag name="VEVOX.QRDOT" val="(5,23)"/>
  <p:tag name="VEVOX.ACCESSIBILITY.DECORATIVE" val="1"/>
</p:tagLst>
</file>

<file path=ppt/tags/tag1581.xml><?xml version="1.0" encoding="utf-8"?>
<p:tagLst xmlns:a="http://schemas.openxmlformats.org/drawingml/2006/main" xmlns:r="http://schemas.openxmlformats.org/officeDocument/2006/relationships" xmlns:p="http://schemas.openxmlformats.org/presentationml/2006/main">
  <p:tag name="VEVOX.QRDOT" val="(6,23)"/>
  <p:tag name="VEVOX.ACCESSIBILITY.DECORATIVE" val="1"/>
</p:tagLst>
</file>

<file path=ppt/tags/tag1582.xml><?xml version="1.0" encoding="utf-8"?>
<p:tagLst xmlns:a="http://schemas.openxmlformats.org/drawingml/2006/main" xmlns:r="http://schemas.openxmlformats.org/officeDocument/2006/relationships" xmlns:p="http://schemas.openxmlformats.org/presentationml/2006/main">
  <p:tag name="VEVOX.QRDOT" val="(7,23)"/>
  <p:tag name="VEVOX.ACCESSIBILITY.DECORATIVE" val="1"/>
</p:tagLst>
</file>

<file path=ppt/tags/tag1583.xml><?xml version="1.0" encoding="utf-8"?>
<p:tagLst xmlns:a="http://schemas.openxmlformats.org/drawingml/2006/main" xmlns:r="http://schemas.openxmlformats.org/officeDocument/2006/relationships" xmlns:p="http://schemas.openxmlformats.org/presentationml/2006/main">
  <p:tag name="VEVOX.QRDOT" val="(8,23)"/>
  <p:tag name="VEVOX.ACCESSIBILITY.DECORATIVE" val="1"/>
</p:tagLst>
</file>

<file path=ppt/tags/tag1584.xml><?xml version="1.0" encoding="utf-8"?>
<p:tagLst xmlns:a="http://schemas.openxmlformats.org/drawingml/2006/main" xmlns:r="http://schemas.openxmlformats.org/officeDocument/2006/relationships" xmlns:p="http://schemas.openxmlformats.org/presentationml/2006/main">
  <p:tag name="VEVOX.QRDOT" val="(9,23)"/>
  <p:tag name="VEVOX.ACCESSIBILITY.DECORATIVE" val="1"/>
</p:tagLst>
</file>

<file path=ppt/tags/tag1585.xml><?xml version="1.0" encoding="utf-8"?>
<p:tagLst xmlns:a="http://schemas.openxmlformats.org/drawingml/2006/main" xmlns:r="http://schemas.openxmlformats.org/officeDocument/2006/relationships" xmlns:p="http://schemas.openxmlformats.org/presentationml/2006/main">
  <p:tag name="VEVOX.QRDOT" val="(10,23)"/>
  <p:tag name="VEVOX.ACCESSIBILITY.DECORATIVE" val="1"/>
</p:tagLst>
</file>

<file path=ppt/tags/tag1586.xml><?xml version="1.0" encoding="utf-8"?>
<p:tagLst xmlns:a="http://schemas.openxmlformats.org/drawingml/2006/main" xmlns:r="http://schemas.openxmlformats.org/officeDocument/2006/relationships" xmlns:p="http://schemas.openxmlformats.org/presentationml/2006/main">
  <p:tag name="VEVOX.QRDOT" val="(11,23)"/>
  <p:tag name="VEVOX.ACCESSIBILITY.DECORATIVE" val="1"/>
</p:tagLst>
</file>

<file path=ppt/tags/tag1587.xml><?xml version="1.0" encoding="utf-8"?>
<p:tagLst xmlns:a="http://schemas.openxmlformats.org/drawingml/2006/main" xmlns:r="http://schemas.openxmlformats.org/officeDocument/2006/relationships" xmlns:p="http://schemas.openxmlformats.org/presentationml/2006/main">
  <p:tag name="VEVOX.QRDOT" val="(12,23)"/>
  <p:tag name="VEVOX.ACCESSIBILITY.DECORATIVE" val="1"/>
</p:tagLst>
</file>

<file path=ppt/tags/tag1588.xml><?xml version="1.0" encoding="utf-8"?>
<p:tagLst xmlns:a="http://schemas.openxmlformats.org/drawingml/2006/main" xmlns:r="http://schemas.openxmlformats.org/officeDocument/2006/relationships" xmlns:p="http://schemas.openxmlformats.org/presentationml/2006/main">
  <p:tag name="VEVOX.QRDOT" val="(13,23)"/>
  <p:tag name="VEVOX.ACCESSIBILITY.DECORATIVE" val="1"/>
</p:tagLst>
</file>

<file path=ppt/tags/tag1589.xml><?xml version="1.0" encoding="utf-8"?>
<p:tagLst xmlns:a="http://schemas.openxmlformats.org/drawingml/2006/main" xmlns:r="http://schemas.openxmlformats.org/officeDocument/2006/relationships" xmlns:p="http://schemas.openxmlformats.org/presentationml/2006/main">
  <p:tag name="VEVOX.QRDOT" val="(14,23)"/>
  <p:tag name="VEVOX.ACCESSIBILITY.DECORATIVE" val="1"/>
</p:tagLst>
</file>

<file path=ppt/tags/tag1590.xml><?xml version="1.0" encoding="utf-8"?>
<p:tagLst xmlns:a="http://schemas.openxmlformats.org/drawingml/2006/main" xmlns:r="http://schemas.openxmlformats.org/officeDocument/2006/relationships" xmlns:p="http://schemas.openxmlformats.org/presentationml/2006/main">
  <p:tag name="VEVOX.QRDOT" val="(15,23)"/>
  <p:tag name="VEVOX.ACCESSIBILITY.DECORATIVE" val="1"/>
</p:tagLst>
</file>

<file path=ppt/tags/tag1591.xml><?xml version="1.0" encoding="utf-8"?>
<p:tagLst xmlns:a="http://schemas.openxmlformats.org/drawingml/2006/main" xmlns:r="http://schemas.openxmlformats.org/officeDocument/2006/relationships" xmlns:p="http://schemas.openxmlformats.org/presentationml/2006/main">
  <p:tag name="VEVOX.QRDOT" val="(16,23)"/>
  <p:tag name="VEVOX.ACCESSIBILITY.DECORATIVE" val="1"/>
</p:tagLst>
</file>

<file path=ppt/tags/tag1592.xml><?xml version="1.0" encoding="utf-8"?>
<p:tagLst xmlns:a="http://schemas.openxmlformats.org/drawingml/2006/main" xmlns:r="http://schemas.openxmlformats.org/officeDocument/2006/relationships" xmlns:p="http://schemas.openxmlformats.org/presentationml/2006/main">
  <p:tag name="VEVOX.QRDOT" val="(17,23)"/>
  <p:tag name="VEVOX.ACCESSIBILITY.DECORATIVE" val="1"/>
</p:tagLst>
</file>

<file path=ppt/tags/tag1593.xml><?xml version="1.0" encoding="utf-8"?>
<p:tagLst xmlns:a="http://schemas.openxmlformats.org/drawingml/2006/main" xmlns:r="http://schemas.openxmlformats.org/officeDocument/2006/relationships" xmlns:p="http://schemas.openxmlformats.org/presentationml/2006/main">
  <p:tag name="VEVOX.QRDOT" val="(18,23)"/>
  <p:tag name="VEVOX.ACCESSIBILITY.DECORATIVE" val="1"/>
</p:tagLst>
</file>

<file path=ppt/tags/tag1594.xml><?xml version="1.0" encoding="utf-8"?>
<p:tagLst xmlns:a="http://schemas.openxmlformats.org/drawingml/2006/main" xmlns:r="http://schemas.openxmlformats.org/officeDocument/2006/relationships" xmlns:p="http://schemas.openxmlformats.org/presentationml/2006/main">
  <p:tag name="VEVOX.QRDOT" val="(19,23)"/>
  <p:tag name="VEVOX.ACCESSIBILITY.DECORATIVE" val="1"/>
</p:tagLst>
</file>

<file path=ppt/tags/tag1595.xml><?xml version="1.0" encoding="utf-8"?>
<p:tagLst xmlns:a="http://schemas.openxmlformats.org/drawingml/2006/main" xmlns:r="http://schemas.openxmlformats.org/officeDocument/2006/relationships" xmlns:p="http://schemas.openxmlformats.org/presentationml/2006/main">
  <p:tag name="VEVOX.QRDOT" val="(20,23)"/>
  <p:tag name="VEVOX.ACCESSIBILITY.DECORATIVE" val="1"/>
</p:tagLst>
</file>

<file path=ppt/tags/tag1596.xml><?xml version="1.0" encoding="utf-8"?>
<p:tagLst xmlns:a="http://schemas.openxmlformats.org/drawingml/2006/main" xmlns:r="http://schemas.openxmlformats.org/officeDocument/2006/relationships" xmlns:p="http://schemas.openxmlformats.org/presentationml/2006/main">
  <p:tag name="VEVOX.QRDOT" val="(21,23)"/>
  <p:tag name="VEVOX.ACCESSIBILITY.DECORATIVE" val="1"/>
</p:tagLst>
</file>

<file path=ppt/tags/tag1597.xml><?xml version="1.0" encoding="utf-8"?>
<p:tagLst xmlns:a="http://schemas.openxmlformats.org/drawingml/2006/main" xmlns:r="http://schemas.openxmlformats.org/officeDocument/2006/relationships" xmlns:p="http://schemas.openxmlformats.org/presentationml/2006/main">
  <p:tag name="VEVOX.QRDOT" val="(22,23)"/>
  <p:tag name="VEVOX.ACCESSIBILITY.DECORATIVE" val="1"/>
</p:tagLst>
</file>

<file path=ppt/tags/tag1598.xml><?xml version="1.0" encoding="utf-8"?>
<p:tagLst xmlns:a="http://schemas.openxmlformats.org/drawingml/2006/main" xmlns:r="http://schemas.openxmlformats.org/officeDocument/2006/relationships" xmlns:p="http://schemas.openxmlformats.org/presentationml/2006/main">
  <p:tag name="VEVOX.QRDOT" val="(23,23)"/>
  <p:tag name="VEVOX.ACCESSIBILITY.DECORATIVE" val="1"/>
</p:tagLst>
</file>

<file path=ppt/tags/tag1599.xml><?xml version="1.0" encoding="utf-8"?>
<p:tagLst xmlns:a="http://schemas.openxmlformats.org/drawingml/2006/main" xmlns:r="http://schemas.openxmlformats.org/officeDocument/2006/relationships" xmlns:p="http://schemas.openxmlformats.org/presentationml/2006/main">
  <p:tag name="VEVOX.QRDOT" val="(24,23)"/>
  <p:tag name="VEVOX.ACCESSIBILITY.DECORATIVE" val="1"/>
</p:tagLst>
</file>

<file path=ppt/tags/tag1600.xml><?xml version="1.0" encoding="utf-8"?>
<p:tagLst xmlns:a="http://schemas.openxmlformats.org/drawingml/2006/main" xmlns:r="http://schemas.openxmlformats.org/officeDocument/2006/relationships" xmlns:p="http://schemas.openxmlformats.org/presentationml/2006/main">
  <p:tag name="VEVOX.QRDOT" val="(25,23)"/>
  <p:tag name="VEVOX.ACCESSIBILITY.DECORATIVE" val="1"/>
</p:tagLst>
</file>

<file path=ppt/tags/tag1601.xml><?xml version="1.0" encoding="utf-8"?>
<p:tagLst xmlns:a="http://schemas.openxmlformats.org/drawingml/2006/main" xmlns:r="http://schemas.openxmlformats.org/officeDocument/2006/relationships" xmlns:p="http://schemas.openxmlformats.org/presentationml/2006/main">
  <p:tag name="VEVOX.QRDOT" val="(26,23)"/>
  <p:tag name="VEVOX.ACCESSIBILITY.DECORATIVE" val="1"/>
</p:tagLst>
</file>

<file path=ppt/tags/tag1602.xml><?xml version="1.0" encoding="utf-8"?>
<p:tagLst xmlns:a="http://schemas.openxmlformats.org/drawingml/2006/main" xmlns:r="http://schemas.openxmlformats.org/officeDocument/2006/relationships" xmlns:p="http://schemas.openxmlformats.org/presentationml/2006/main">
  <p:tag name="VEVOX.QRDOT" val="(27,23)"/>
  <p:tag name="VEVOX.ACCESSIBILITY.DECORATIVE" val="1"/>
</p:tagLst>
</file>

<file path=ppt/tags/tag1603.xml><?xml version="1.0" encoding="utf-8"?>
<p:tagLst xmlns:a="http://schemas.openxmlformats.org/drawingml/2006/main" xmlns:r="http://schemas.openxmlformats.org/officeDocument/2006/relationships" xmlns:p="http://schemas.openxmlformats.org/presentationml/2006/main">
  <p:tag name="VEVOX.QRDOT" val="(28,23)"/>
  <p:tag name="VEVOX.ACCESSIBILITY.DECORATIVE" val="1"/>
</p:tagLst>
</file>

<file path=ppt/tags/tag1604.xml><?xml version="1.0" encoding="utf-8"?>
<p:tagLst xmlns:a="http://schemas.openxmlformats.org/drawingml/2006/main" xmlns:r="http://schemas.openxmlformats.org/officeDocument/2006/relationships" xmlns:p="http://schemas.openxmlformats.org/presentationml/2006/main">
  <p:tag name="VEVOX.QRDOT" val="(29,23)"/>
  <p:tag name="VEVOX.ACCESSIBILITY.DECORATIVE" val="1"/>
</p:tagLst>
</file>

<file path=ppt/tags/tag1605.xml><?xml version="1.0" encoding="utf-8"?>
<p:tagLst xmlns:a="http://schemas.openxmlformats.org/drawingml/2006/main" xmlns:r="http://schemas.openxmlformats.org/officeDocument/2006/relationships" xmlns:p="http://schemas.openxmlformats.org/presentationml/2006/main">
  <p:tag name="VEVOX.QRDOT" val="(0,24)"/>
  <p:tag name="VEVOX.ACCESSIBILITY.DECORATIVE" val="1"/>
</p:tagLst>
</file>

<file path=ppt/tags/tag1606.xml><?xml version="1.0" encoding="utf-8"?>
<p:tagLst xmlns:a="http://schemas.openxmlformats.org/drawingml/2006/main" xmlns:r="http://schemas.openxmlformats.org/officeDocument/2006/relationships" xmlns:p="http://schemas.openxmlformats.org/presentationml/2006/main">
  <p:tag name="VEVOX.QRDOT" val="(1,24)"/>
  <p:tag name="VEVOX.ACCESSIBILITY.DECORATIVE" val="1"/>
</p:tagLst>
</file>

<file path=ppt/tags/tag1607.xml><?xml version="1.0" encoding="utf-8"?>
<p:tagLst xmlns:a="http://schemas.openxmlformats.org/drawingml/2006/main" xmlns:r="http://schemas.openxmlformats.org/officeDocument/2006/relationships" xmlns:p="http://schemas.openxmlformats.org/presentationml/2006/main">
  <p:tag name="VEVOX.QRDOT" val="(2,24)"/>
  <p:tag name="VEVOX.ACCESSIBILITY.DECORATIVE" val="1"/>
</p:tagLst>
</file>

<file path=ppt/tags/tag1608.xml><?xml version="1.0" encoding="utf-8"?>
<p:tagLst xmlns:a="http://schemas.openxmlformats.org/drawingml/2006/main" xmlns:r="http://schemas.openxmlformats.org/officeDocument/2006/relationships" xmlns:p="http://schemas.openxmlformats.org/presentationml/2006/main">
  <p:tag name="VEVOX.QRDOT" val="(3,24)"/>
  <p:tag name="VEVOX.ACCESSIBILITY.DECORATIVE" val="1"/>
</p:tagLst>
</file>

<file path=ppt/tags/tag1609.xml><?xml version="1.0" encoding="utf-8"?>
<p:tagLst xmlns:a="http://schemas.openxmlformats.org/drawingml/2006/main" xmlns:r="http://schemas.openxmlformats.org/officeDocument/2006/relationships" xmlns:p="http://schemas.openxmlformats.org/presentationml/2006/main">
  <p:tag name="VEVOX.QRDOT" val="(4,24)"/>
  <p:tag name="VEVOX.ACCESSIBILITY.DECORATIVE" val="1"/>
</p:tagLst>
</file>

<file path=ppt/tags/tag1610.xml><?xml version="1.0" encoding="utf-8"?>
<p:tagLst xmlns:a="http://schemas.openxmlformats.org/drawingml/2006/main" xmlns:r="http://schemas.openxmlformats.org/officeDocument/2006/relationships" xmlns:p="http://schemas.openxmlformats.org/presentationml/2006/main">
  <p:tag name="VEVOX.QRDOT" val="(5,24)"/>
  <p:tag name="VEVOX.ACCESSIBILITY.DECORATIVE" val="1"/>
</p:tagLst>
</file>

<file path=ppt/tags/tag1611.xml><?xml version="1.0" encoding="utf-8"?>
<p:tagLst xmlns:a="http://schemas.openxmlformats.org/drawingml/2006/main" xmlns:r="http://schemas.openxmlformats.org/officeDocument/2006/relationships" xmlns:p="http://schemas.openxmlformats.org/presentationml/2006/main">
  <p:tag name="VEVOX.QRDOT" val="(6,24)"/>
  <p:tag name="VEVOX.ACCESSIBILITY.DECORATIVE" val="1"/>
</p:tagLst>
</file>

<file path=ppt/tags/tag1612.xml><?xml version="1.0" encoding="utf-8"?>
<p:tagLst xmlns:a="http://schemas.openxmlformats.org/drawingml/2006/main" xmlns:r="http://schemas.openxmlformats.org/officeDocument/2006/relationships" xmlns:p="http://schemas.openxmlformats.org/presentationml/2006/main">
  <p:tag name="VEVOX.QRDOT" val="(7,24)"/>
  <p:tag name="VEVOX.ACCESSIBILITY.DECORATIVE" val="1"/>
</p:tagLst>
</file>

<file path=ppt/tags/tag1613.xml><?xml version="1.0" encoding="utf-8"?>
<p:tagLst xmlns:a="http://schemas.openxmlformats.org/drawingml/2006/main" xmlns:r="http://schemas.openxmlformats.org/officeDocument/2006/relationships" xmlns:p="http://schemas.openxmlformats.org/presentationml/2006/main">
  <p:tag name="VEVOX.QRDOT" val="(8,24)"/>
  <p:tag name="VEVOX.ACCESSIBILITY.DECORATIVE" val="1"/>
</p:tagLst>
</file>

<file path=ppt/tags/tag1614.xml><?xml version="1.0" encoding="utf-8"?>
<p:tagLst xmlns:a="http://schemas.openxmlformats.org/drawingml/2006/main" xmlns:r="http://schemas.openxmlformats.org/officeDocument/2006/relationships" xmlns:p="http://schemas.openxmlformats.org/presentationml/2006/main">
  <p:tag name="VEVOX.QRDOT" val="(9,24)"/>
  <p:tag name="VEVOX.ACCESSIBILITY.DECORATIVE" val="1"/>
</p:tagLst>
</file>

<file path=ppt/tags/tag1615.xml><?xml version="1.0" encoding="utf-8"?>
<p:tagLst xmlns:a="http://schemas.openxmlformats.org/drawingml/2006/main" xmlns:r="http://schemas.openxmlformats.org/officeDocument/2006/relationships" xmlns:p="http://schemas.openxmlformats.org/presentationml/2006/main">
  <p:tag name="VEVOX.QRDOT" val="(10,24)"/>
  <p:tag name="VEVOX.ACCESSIBILITY.DECORATIVE" val="1"/>
</p:tagLst>
</file>

<file path=ppt/tags/tag1616.xml><?xml version="1.0" encoding="utf-8"?>
<p:tagLst xmlns:a="http://schemas.openxmlformats.org/drawingml/2006/main" xmlns:r="http://schemas.openxmlformats.org/officeDocument/2006/relationships" xmlns:p="http://schemas.openxmlformats.org/presentationml/2006/main">
  <p:tag name="VEVOX.QRDOT" val="(11,24)"/>
  <p:tag name="VEVOX.ACCESSIBILITY.DECORATIVE" val="1"/>
</p:tagLst>
</file>

<file path=ppt/tags/tag1617.xml><?xml version="1.0" encoding="utf-8"?>
<p:tagLst xmlns:a="http://schemas.openxmlformats.org/drawingml/2006/main" xmlns:r="http://schemas.openxmlformats.org/officeDocument/2006/relationships" xmlns:p="http://schemas.openxmlformats.org/presentationml/2006/main">
  <p:tag name="VEVOX.QRDOT" val="(12,24)"/>
  <p:tag name="VEVOX.ACCESSIBILITY.DECORATIVE" val="1"/>
</p:tagLst>
</file>

<file path=ppt/tags/tag1618.xml><?xml version="1.0" encoding="utf-8"?>
<p:tagLst xmlns:a="http://schemas.openxmlformats.org/drawingml/2006/main" xmlns:r="http://schemas.openxmlformats.org/officeDocument/2006/relationships" xmlns:p="http://schemas.openxmlformats.org/presentationml/2006/main">
  <p:tag name="VEVOX.QRDOT" val="(13,24)"/>
  <p:tag name="VEVOX.ACCESSIBILITY.DECORATIVE" val="1"/>
</p:tagLst>
</file>

<file path=ppt/tags/tag1619.xml><?xml version="1.0" encoding="utf-8"?>
<p:tagLst xmlns:a="http://schemas.openxmlformats.org/drawingml/2006/main" xmlns:r="http://schemas.openxmlformats.org/officeDocument/2006/relationships" xmlns:p="http://schemas.openxmlformats.org/presentationml/2006/main">
  <p:tag name="VEVOX.QRDOT" val="(14,24)"/>
  <p:tag name="VEVOX.ACCESSIBILITY.DECORATIVE" val="1"/>
</p:tagLst>
</file>

<file path=ppt/tags/tag1620.xml><?xml version="1.0" encoding="utf-8"?>
<p:tagLst xmlns:a="http://schemas.openxmlformats.org/drawingml/2006/main" xmlns:r="http://schemas.openxmlformats.org/officeDocument/2006/relationships" xmlns:p="http://schemas.openxmlformats.org/presentationml/2006/main">
  <p:tag name="VEVOX.QRDOT" val="(15,24)"/>
  <p:tag name="VEVOX.ACCESSIBILITY.DECORATIVE" val="1"/>
</p:tagLst>
</file>

<file path=ppt/tags/tag1621.xml><?xml version="1.0" encoding="utf-8"?>
<p:tagLst xmlns:a="http://schemas.openxmlformats.org/drawingml/2006/main" xmlns:r="http://schemas.openxmlformats.org/officeDocument/2006/relationships" xmlns:p="http://schemas.openxmlformats.org/presentationml/2006/main">
  <p:tag name="VEVOX.QRDOT" val="(16,24)"/>
  <p:tag name="VEVOX.ACCESSIBILITY.DECORATIVE" val="1"/>
</p:tagLst>
</file>

<file path=ppt/tags/tag1622.xml><?xml version="1.0" encoding="utf-8"?>
<p:tagLst xmlns:a="http://schemas.openxmlformats.org/drawingml/2006/main" xmlns:r="http://schemas.openxmlformats.org/officeDocument/2006/relationships" xmlns:p="http://schemas.openxmlformats.org/presentationml/2006/main">
  <p:tag name="VEVOX.QRDOT" val="(17,24)"/>
  <p:tag name="VEVOX.ACCESSIBILITY.DECORATIVE" val="1"/>
</p:tagLst>
</file>

<file path=ppt/tags/tag1623.xml><?xml version="1.0" encoding="utf-8"?>
<p:tagLst xmlns:a="http://schemas.openxmlformats.org/drawingml/2006/main" xmlns:r="http://schemas.openxmlformats.org/officeDocument/2006/relationships" xmlns:p="http://schemas.openxmlformats.org/presentationml/2006/main">
  <p:tag name="VEVOX.QRDOT" val="(18,24)"/>
  <p:tag name="VEVOX.ACCESSIBILITY.DECORATIVE" val="1"/>
</p:tagLst>
</file>

<file path=ppt/tags/tag1624.xml><?xml version="1.0" encoding="utf-8"?>
<p:tagLst xmlns:a="http://schemas.openxmlformats.org/drawingml/2006/main" xmlns:r="http://schemas.openxmlformats.org/officeDocument/2006/relationships" xmlns:p="http://schemas.openxmlformats.org/presentationml/2006/main">
  <p:tag name="VEVOX.QRDOT" val="(19,24)"/>
  <p:tag name="VEVOX.ACCESSIBILITY.DECORATIVE" val="1"/>
</p:tagLst>
</file>

<file path=ppt/tags/tag1625.xml><?xml version="1.0" encoding="utf-8"?>
<p:tagLst xmlns:a="http://schemas.openxmlformats.org/drawingml/2006/main" xmlns:r="http://schemas.openxmlformats.org/officeDocument/2006/relationships" xmlns:p="http://schemas.openxmlformats.org/presentationml/2006/main">
  <p:tag name="VEVOX.QRDOT" val="(20,24)"/>
  <p:tag name="VEVOX.ACCESSIBILITY.DECORATIVE" val="1"/>
</p:tagLst>
</file>

<file path=ppt/tags/tag1626.xml><?xml version="1.0" encoding="utf-8"?>
<p:tagLst xmlns:a="http://schemas.openxmlformats.org/drawingml/2006/main" xmlns:r="http://schemas.openxmlformats.org/officeDocument/2006/relationships" xmlns:p="http://schemas.openxmlformats.org/presentationml/2006/main">
  <p:tag name="VEVOX.QRDOT" val="(21,24)"/>
  <p:tag name="VEVOX.ACCESSIBILITY.DECORATIVE" val="1"/>
</p:tagLst>
</file>

<file path=ppt/tags/tag1627.xml><?xml version="1.0" encoding="utf-8"?>
<p:tagLst xmlns:a="http://schemas.openxmlformats.org/drawingml/2006/main" xmlns:r="http://schemas.openxmlformats.org/officeDocument/2006/relationships" xmlns:p="http://schemas.openxmlformats.org/presentationml/2006/main">
  <p:tag name="VEVOX.QRDOT" val="(22,24)"/>
  <p:tag name="VEVOX.ACCESSIBILITY.DECORATIVE" val="1"/>
</p:tagLst>
</file>

<file path=ppt/tags/tag1628.xml><?xml version="1.0" encoding="utf-8"?>
<p:tagLst xmlns:a="http://schemas.openxmlformats.org/drawingml/2006/main" xmlns:r="http://schemas.openxmlformats.org/officeDocument/2006/relationships" xmlns:p="http://schemas.openxmlformats.org/presentationml/2006/main">
  <p:tag name="VEVOX.QRDOT" val="(23,24)"/>
  <p:tag name="VEVOX.ACCESSIBILITY.DECORATIVE" val="1"/>
</p:tagLst>
</file>

<file path=ppt/tags/tag1629.xml><?xml version="1.0" encoding="utf-8"?>
<p:tagLst xmlns:a="http://schemas.openxmlformats.org/drawingml/2006/main" xmlns:r="http://schemas.openxmlformats.org/officeDocument/2006/relationships" xmlns:p="http://schemas.openxmlformats.org/presentationml/2006/main">
  <p:tag name="VEVOX.QRDOT" val="(24,24)"/>
  <p:tag name="VEVOX.ACCESSIBILITY.DECORATIVE" val="1"/>
</p:tagLst>
</file>

<file path=ppt/tags/tag1630.xml><?xml version="1.0" encoding="utf-8"?>
<p:tagLst xmlns:a="http://schemas.openxmlformats.org/drawingml/2006/main" xmlns:r="http://schemas.openxmlformats.org/officeDocument/2006/relationships" xmlns:p="http://schemas.openxmlformats.org/presentationml/2006/main">
  <p:tag name="VEVOX.QRDOT" val="(25,24)"/>
  <p:tag name="VEVOX.ACCESSIBILITY.DECORATIVE" val="1"/>
</p:tagLst>
</file>

<file path=ppt/tags/tag1631.xml><?xml version="1.0" encoding="utf-8"?>
<p:tagLst xmlns:a="http://schemas.openxmlformats.org/drawingml/2006/main" xmlns:r="http://schemas.openxmlformats.org/officeDocument/2006/relationships" xmlns:p="http://schemas.openxmlformats.org/presentationml/2006/main">
  <p:tag name="VEVOX.QRDOT" val="(26,24)"/>
  <p:tag name="VEVOX.ACCESSIBILITY.DECORATIVE" val="1"/>
</p:tagLst>
</file>

<file path=ppt/tags/tag1632.xml><?xml version="1.0" encoding="utf-8"?>
<p:tagLst xmlns:a="http://schemas.openxmlformats.org/drawingml/2006/main" xmlns:r="http://schemas.openxmlformats.org/officeDocument/2006/relationships" xmlns:p="http://schemas.openxmlformats.org/presentationml/2006/main">
  <p:tag name="VEVOX.QRDOT" val="(27,24)"/>
  <p:tag name="VEVOX.ACCESSIBILITY.DECORATIVE" val="1"/>
</p:tagLst>
</file>

<file path=ppt/tags/tag1633.xml><?xml version="1.0" encoding="utf-8"?>
<p:tagLst xmlns:a="http://schemas.openxmlformats.org/drawingml/2006/main" xmlns:r="http://schemas.openxmlformats.org/officeDocument/2006/relationships" xmlns:p="http://schemas.openxmlformats.org/presentationml/2006/main">
  <p:tag name="VEVOX.QRDOT" val="(0,25)"/>
  <p:tag name="VEVOX.ACCESSIBILITY.DECORATIVE" val="1"/>
</p:tagLst>
</file>

<file path=ppt/tags/tag1634.xml><?xml version="1.0" encoding="utf-8"?>
<p:tagLst xmlns:a="http://schemas.openxmlformats.org/drawingml/2006/main" xmlns:r="http://schemas.openxmlformats.org/officeDocument/2006/relationships" xmlns:p="http://schemas.openxmlformats.org/presentationml/2006/main">
  <p:tag name="VEVOX.QRDOT" val="(1,25)"/>
  <p:tag name="VEVOX.ACCESSIBILITY.DECORATIVE" val="1"/>
</p:tagLst>
</file>

<file path=ppt/tags/tag1635.xml><?xml version="1.0" encoding="utf-8"?>
<p:tagLst xmlns:a="http://schemas.openxmlformats.org/drawingml/2006/main" xmlns:r="http://schemas.openxmlformats.org/officeDocument/2006/relationships" xmlns:p="http://schemas.openxmlformats.org/presentationml/2006/main">
  <p:tag name="VEVOX.QRDOT" val="(2,25)"/>
  <p:tag name="VEVOX.ACCESSIBILITY.DECORATIVE" val="1"/>
</p:tagLst>
</file>

<file path=ppt/tags/tag1636.xml><?xml version="1.0" encoding="utf-8"?>
<p:tagLst xmlns:a="http://schemas.openxmlformats.org/drawingml/2006/main" xmlns:r="http://schemas.openxmlformats.org/officeDocument/2006/relationships" xmlns:p="http://schemas.openxmlformats.org/presentationml/2006/main">
  <p:tag name="VEVOX.QRDOT" val="(3,25)"/>
  <p:tag name="VEVOX.ACCESSIBILITY.DECORATIVE" val="1"/>
</p:tagLst>
</file>

<file path=ppt/tags/tag1637.xml><?xml version="1.0" encoding="utf-8"?>
<p:tagLst xmlns:a="http://schemas.openxmlformats.org/drawingml/2006/main" xmlns:r="http://schemas.openxmlformats.org/officeDocument/2006/relationships" xmlns:p="http://schemas.openxmlformats.org/presentationml/2006/main">
  <p:tag name="VEVOX.QRDOT" val="(4,25)"/>
  <p:tag name="VEVOX.ACCESSIBILITY.DECORATIVE" val="1"/>
</p:tagLst>
</file>

<file path=ppt/tags/tag1638.xml><?xml version="1.0" encoding="utf-8"?>
<p:tagLst xmlns:a="http://schemas.openxmlformats.org/drawingml/2006/main" xmlns:r="http://schemas.openxmlformats.org/officeDocument/2006/relationships" xmlns:p="http://schemas.openxmlformats.org/presentationml/2006/main">
  <p:tag name="VEVOX.QRDOT" val="(5,25)"/>
  <p:tag name="VEVOX.ACCESSIBILITY.DECORATIVE" val="1"/>
</p:tagLst>
</file>

<file path=ppt/tags/tag1639.xml><?xml version="1.0" encoding="utf-8"?>
<p:tagLst xmlns:a="http://schemas.openxmlformats.org/drawingml/2006/main" xmlns:r="http://schemas.openxmlformats.org/officeDocument/2006/relationships" xmlns:p="http://schemas.openxmlformats.org/presentationml/2006/main">
  <p:tag name="VEVOX.QRDOT" val="(6,25)"/>
  <p:tag name="VEVOX.ACCESSIBILITY.DECORATIVE" val="1"/>
</p:tagLst>
</file>

<file path=ppt/tags/tag1640.xml><?xml version="1.0" encoding="utf-8"?>
<p:tagLst xmlns:a="http://schemas.openxmlformats.org/drawingml/2006/main" xmlns:r="http://schemas.openxmlformats.org/officeDocument/2006/relationships" xmlns:p="http://schemas.openxmlformats.org/presentationml/2006/main">
  <p:tag name="VEVOX.QRDOT" val="(7,25)"/>
  <p:tag name="VEVOX.ACCESSIBILITY.DECORATIVE" val="1"/>
</p:tagLst>
</file>

<file path=ppt/tags/tag1641.xml><?xml version="1.0" encoding="utf-8"?>
<p:tagLst xmlns:a="http://schemas.openxmlformats.org/drawingml/2006/main" xmlns:r="http://schemas.openxmlformats.org/officeDocument/2006/relationships" xmlns:p="http://schemas.openxmlformats.org/presentationml/2006/main">
  <p:tag name="VEVOX.QRDOT" val="(8,25)"/>
  <p:tag name="VEVOX.ACCESSIBILITY.DECORATIVE" val="1"/>
</p:tagLst>
</file>

<file path=ppt/tags/tag1642.xml><?xml version="1.0" encoding="utf-8"?>
<p:tagLst xmlns:a="http://schemas.openxmlformats.org/drawingml/2006/main" xmlns:r="http://schemas.openxmlformats.org/officeDocument/2006/relationships" xmlns:p="http://schemas.openxmlformats.org/presentationml/2006/main">
  <p:tag name="VEVOX.QRDOT" val="(9,25)"/>
  <p:tag name="VEVOX.ACCESSIBILITY.DECORATIVE" val="1"/>
</p:tagLst>
</file>

<file path=ppt/tags/tag1643.xml><?xml version="1.0" encoding="utf-8"?>
<p:tagLst xmlns:a="http://schemas.openxmlformats.org/drawingml/2006/main" xmlns:r="http://schemas.openxmlformats.org/officeDocument/2006/relationships" xmlns:p="http://schemas.openxmlformats.org/presentationml/2006/main">
  <p:tag name="VEVOX.QRDOT" val="(10,25)"/>
  <p:tag name="VEVOX.ACCESSIBILITY.DECORATIVE" val="1"/>
</p:tagLst>
</file>

<file path=ppt/tags/tag1644.xml><?xml version="1.0" encoding="utf-8"?>
<p:tagLst xmlns:a="http://schemas.openxmlformats.org/drawingml/2006/main" xmlns:r="http://schemas.openxmlformats.org/officeDocument/2006/relationships" xmlns:p="http://schemas.openxmlformats.org/presentationml/2006/main">
  <p:tag name="VEVOX.QRDOT" val="(11,25)"/>
  <p:tag name="VEVOX.ACCESSIBILITY.DECORATIVE" val="1"/>
</p:tagLst>
</file>

<file path=ppt/tags/tag1645.xml><?xml version="1.0" encoding="utf-8"?>
<p:tagLst xmlns:a="http://schemas.openxmlformats.org/drawingml/2006/main" xmlns:r="http://schemas.openxmlformats.org/officeDocument/2006/relationships" xmlns:p="http://schemas.openxmlformats.org/presentationml/2006/main">
  <p:tag name="VEVOX.QRDOT" val="(12,25)"/>
  <p:tag name="VEVOX.ACCESSIBILITY.DECORATIVE" val="1"/>
</p:tagLst>
</file>

<file path=ppt/tags/tag1646.xml><?xml version="1.0" encoding="utf-8"?>
<p:tagLst xmlns:a="http://schemas.openxmlformats.org/drawingml/2006/main" xmlns:r="http://schemas.openxmlformats.org/officeDocument/2006/relationships" xmlns:p="http://schemas.openxmlformats.org/presentationml/2006/main">
  <p:tag name="VEVOX.QRDOT" val="(13,25)"/>
  <p:tag name="VEVOX.ACCESSIBILITY.DECORATIVE" val="1"/>
</p:tagLst>
</file>

<file path=ppt/tags/tag1647.xml><?xml version="1.0" encoding="utf-8"?>
<p:tagLst xmlns:a="http://schemas.openxmlformats.org/drawingml/2006/main" xmlns:r="http://schemas.openxmlformats.org/officeDocument/2006/relationships" xmlns:p="http://schemas.openxmlformats.org/presentationml/2006/main">
  <p:tag name="VEVOX.QRDOT" val="(14,25)"/>
  <p:tag name="VEVOX.ACCESSIBILITY.DECORATIVE" val="1"/>
</p:tagLst>
</file>

<file path=ppt/tags/tag1648.xml><?xml version="1.0" encoding="utf-8"?>
<p:tagLst xmlns:a="http://schemas.openxmlformats.org/drawingml/2006/main" xmlns:r="http://schemas.openxmlformats.org/officeDocument/2006/relationships" xmlns:p="http://schemas.openxmlformats.org/presentationml/2006/main">
  <p:tag name="VEVOX.QRDOT" val="(15,25)"/>
  <p:tag name="VEVOX.ACCESSIBILITY.DECORATIVE" val="1"/>
</p:tagLst>
</file>

<file path=ppt/tags/tag1649.xml><?xml version="1.0" encoding="utf-8"?>
<p:tagLst xmlns:a="http://schemas.openxmlformats.org/drawingml/2006/main" xmlns:r="http://schemas.openxmlformats.org/officeDocument/2006/relationships" xmlns:p="http://schemas.openxmlformats.org/presentationml/2006/main">
  <p:tag name="VEVOX.QRDOT" val="(16,25)"/>
  <p:tag name="VEVOX.ACCESSIBILITY.DECORATIVE" val="1"/>
</p:tagLst>
</file>

<file path=ppt/tags/tag1650.xml><?xml version="1.0" encoding="utf-8"?>
<p:tagLst xmlns:a="http://schemas.openxmlformats.org/drawingml/2006/main" xmlns:r="http://schemas.openxmlformats.org/officeDocument/2006/relationships" xmlns:p="http://schemas.openxmlformats.org/presentationml/2006/main">
  <p:tag name="VEVOX.QRDOT" val="(17,25)"/>
  <p:tag name="VEVOX.ACCESSIBILITY.DECORATIVE" val="1"/>
</p:tagLst>
</file>

<file path=ppt/tags/tag1651.xml><?xml version="1.0" encoding="utf-8"?>
<p:tagLst xmlns:a="http://schemas.openxmlformats.org/drawingml/2006/main" xmlns:r="http://schemas.openxmlformats.org/officeDocument/2006/relationships" xmlns:p="http://schemas.openxmlformats.org/presentationml/2006/main">
  <p:tag name="VEVOX.QRDOT" val="(18,25)"/>
  <p:tag name="VEVOX.ACCESSIBILITY.DECORATIVE" val="1"/>
</p:tagLst>
</file>

<file path=ppt/tags/tag1652.xml><?xml version="1.0" encoding="utf-8"?>
<p:tagLst xmlns:a="http://schemas.openxmlformats.org/drawingml/2006/main" xmlns:r="http://schemas.openxmlformats.org/officeDocument/2006/relationships" xmlns:p="http://schemas.openxmlformats.org/presentationml/2006/main">
  <p:tag name="VEVOX.QRDOT" val="(19,25)"/>
  <p:tag name="VEVOX.ACCESSIBILITY.DECORATIVE" val="1"/>
</p:tagLst>
</file>

<file path=ppt/tags/tag1653.xml><?xml version="1.0" encoding="utf-8"?>
<p:tagLst xmlns:a="http://schemas.openxmlformats.org/drawingml/2006/main" xmlns:r="http://schemas.openxmlformats.org/officeDocument/2006/relationships" xmlns:p="http://schemas.openxmlformats.org/presentationml/2006/main">
  <p:tag name="VEVOX.QRDOT" val="(20,25)"/>
  <p:tag name="VEVOX.ACCESSIBILITY.DECORATIVE" val="1"/>
</p:tagLst>
</file>

<file path=ppt/tags/tag1654.xml><?xml version="1.0" encoding="utf-8"?>
<p:tagLst xmlns:a="http://schemas.openxmlformats.org/drawingml/2006/main" xmlns:r="http://schemas.openxmlformats.org/officeDocument/2006/relationships" xmlns:p="http://schemas.openxmlformats.org/presentationml/2006/main">
  <p:tag name="VEVOX.QRDOT" val="(21,25)"/>
  <p:tag name="VEVOX.ACCESSIBILITY.DECORATIVE" val="1"/>
</p:tagLst>
</file>

<file path=ppt/tags/tag1655.xml><?xml version="1.0" encoding="utf-8"?>
<p:tagLst xmlns:a="http://schemas.openxmlformats.org/drawingml/2006/main" xmlns:r="http://schemas.openxmlformats.org/officeDocument/2006/relationships" xmlns:p="http://schemas.openxmlformats.org/presentationml/2006/main">
  <p:tag name="VEVOX.QRDOT" val="(22,25)"/>
  <p:tag name="VEVOX.ACCESSIBILITY.DECORATIVE" val="1"/>
</p:tagLst>
</file>

<file path=ppt/tags/tag1656.xml><?xml version="1.0" encoding="utf-8"?>
<p:tagLst xmlns:a="http://schemas.openxmlformats.org/drawingml/2006/main" xmlns:r="http://schemas.openxmlformats.org/officeDocument/2006/relationships" xmlns:p="http://schemas.openxmlformats.org/presentationml/2006/main">
  <p:tag name="VEVOX.QRDOT" val="(23,25)"/>
  <p:tag name="VEVOX.ACCESSIBILITY.DECORATIVE" val="1"/>
</p:tagLst>
</file>

<file path=ppt/tags/tag1657.xml><?xml version="1.0" encoding="utf-8"?>
<p:tagLst xmlns:a="http://schemas.openxmlformats.org/drawingml/2006/main" xmlns:r="http://schemas.openxmlformats.org/officeDocument/2006/relationships" xmlns:p="http://schemas.openxmlformats.org/presentationml/2006/main">
  <p:tag name="VEVOX.QRDOT" val="(24,25)"/>
  <p:tag name="VEVOX.ACCESSIBILITY.DECORATIVE" val="1"/>
</p:tagLst>
</file>

<file path=ppt/tags/tag1658.xml><?xml version="1.0" encoding="utf-8"?>
<p:tagLst xmlns:a="http://schemas.openxmlformats.org/drawingml/2006/main" xmlns:r="http://schemas.openxmlformats.org/officeDocument/2006/relationships" xmlns:p="http://schemas.openxmlformats.org/presentationml/2006/main">
  <p:tag name="VEVOX.QRDOT" val="(25,25)"/>
  <p:tag name="VEVOX.ACCESSIBILITY.DECORATIVE" val="1"/>
</p:tagLst>
</file>

<file path=ppt/tags/tag1659.xml><?xml version="1.0" encoding="utf-8"?>
<p:tagLst xmlns:a="http://schemas.openxmlformats.org/drawingml/2006/main" xmlns:r="http://schemas.openxmlformats.org/officeDocument/2006/relationships" xmlns:p="http://schemas.openxmlformats.org/presentationml/2006/main">
  <p:tag name="VEVOX.QRDOT" val="(26,25)"/>
  <p:tag name="VEVOX.ACCESSIBILITY.DECORATIVE" val="1"/>
</p:tagLst>
</file>

<file path=ppt/tags/tag1660.xml><?xml version="1.0" encoding="utf-8"?>
<p:tagLst xmlns:a="http://schemas.openxmlformats.org/drawingml/2006/main" xmlns:r="http://schemas.openxmlformats.org/officeDocument/2006/relationships" xmlns:p="http://schemas.openxmlformats.org/presentationml/2006/main">
  <p:tag name="VEVOX.QRDOT" val="(27,25)"/>
  <p:tag name="VEVOX.ACCESSIBILITY.DECORATIVE" val="1"/>
</p:tagLst>
</file>

<file path=ppt/tags/tag1661.xml><?xml version="1.0" encoding="utf-8"?>
<p:tagLst xmlns:a="http://schemas.openxmlformats.org/drawingml/2006/main" xmlns:r="http://schemas.openxmlformats.org/officeDocument/2006/relationships" xmlns:p="http://schemas.openxmlformats.org/presentationml/2006/main">
  <p:tag name="VEVOX.QRDOT" val="(0,26)"/>
  <p:tag name="VEVOX.ACCESSIBILITY.DECORATIVE" val="1"/>
</p:tagLst>
</file>

<file path=ppt/tags/tag1662.xml><?xml version="1.0" encoding="utf-8"?>
<p:tagLst xmlns:a="http://schemas.openxmlformats.org/drawingml/2006/main" xmlns:r="http://schemas.openxmlformats.org/officeDocument/2006/relationships" xmlns:p="http://schemas.openxmlformats.org/presentationml/2006/main">
  <p:tag name="VEVOX.QRDOT" val="(1,26)"/>
  <p:tag name="VEVOX.ACCESSIBILITY.DECORATIVE" val="1"/>
</p:tagLst>
</file>

<file path=ppt/tags/tag1663.xml><?xml version="1.0" encoding="utf-8"?>
<p:tagLst xmlns:a="http://schemas.openxmlformats.org/drawingml/2006/main" xmlns:r="http://schemas.openxmlformats.org/officeDocument/2006/relationships" xmlns:p="http://schemas.openxmlformats.org/presentationml/2006/main">
  <p:tag name="VEVOX.QRDOT" val="(2,26)"/>
  <p:tag name="VEVOX.ACCESSIBILITY.DECORATIVE" val="1"/>
</p:tagLst>
</file>

<file path=ppt/tags/tag1664.xml><?xml version="1.0" encoding="utf-8"?>
<p:tagLst xmlns:a="http://schemas.openxmlformats.org/drawingml/2006/main" xmlns:r="http://schemas.openxmlformats.org/officeDocument/2006/relationships" xmlns:p="http://schemas.openxmlformats.org/presentationml/2006/main">
  <p:tag name="VEVOX.QRDOT" val="(3,26)"/>
  <p:tag name="VEVOX.ACCESSIBILITY.DECORATIVE" val="1"/>
</p:tagLst>
</file>

<file path=ppt/tags/tag1665.xml><?xml version="1.0" encoding="utf-8"?>
<p:tagLst xmlns:a="http://schemas.openxmlformats.org/drawingml/2006/main" xmlns:r="http://schemas.openxmlformats.org/officeDocument/2006/relationships" xmlns:p="http://schemas.openxmlformats.org/presentationml/2006/main">
  <p:tag name="VEVOX.QRDOT" val="(4,26)"/>
  <p:tag name="VEVOX.ACCESSIBILITY.DECORATIVE" val="1"/>
</p:tagLst>
</file>

<file path=ppt/tags/tag1666.xml><?xml version="1.0" encoding="utf-8"?>
<p:tagLst xmlns:a="http://schemas.openxmlformats.org/drawingml/2006/main" xmlns:r="http://schemas.openxmlformats.org/officeDocument/2006/relationships" xmlns:p="http://schemas.openxmlformats.org/presentationml/2006/main">
  <p:tag name="VEVOX.QRDOT" val="(5,26)"/>
  <p:tag name="VEVOX.ACCESSIBILITY.DECORATIVE" val="1"/>
</p:tagLst>
</file>

<file path=ppt/tags/tag1667.xml><?xml version="1.0" encoding="utf-8"?>
<p:tagLst xmlns:a="http://schemas.openxmlformats.org/drawingml/2006/main" xmlns:r="http://schemas.openxmlformats.org/officeDocument/2006/relationships" xmlns:p="http://schemas.openxmlformats.org/presentationml/2006/main">
  <p:tag name="VEVOX.QRDOT" val="(6,26)"/>
  <p:tag name="VEVOX.ACCESSIBILITY.DECORATIVE" val="1"/>
</p:tagLst>
</file>

<file path=ppt/tags/tag1668.xml><?xml version="1.0" encoding="utf-8"?>
<p:tagLst xmlns:a="http://schemas.openxmlformats.org/drawingml/2006/main" xmlns:r="http://schemas.openxmlformats.org/officeDocument/2006/relationships" xmlns:p="http://schemas.openxmlformats.org/presentationml/2006/main">
  <p:tag name="VEVOX.QRDOT" val="(7,26)"/>
  <p:tag name="VEVOX.ACCESSIBILITY.DECORATIVE" val="1"/>
</p:tagLst>
</file>

<file path=ppt/tags/tag1669.xml><?xml version="1.0" encoding="utf-8"?>
<p:tagLst xmlns:a="http://schemas.openxmlformats.org/drawingml/2006/main" xmlns:r="http://schemas.openxmlformats.org/officeDocument/2006/relationships" xmlns:p="http://schemas.openxmlformats.org/presentationml/2006/main">
  <p:tag name="VEVOX.QRDOT" val="(8,26)"/>
  <p:tag name="VEVOX.ACCESSIBILITY.DECORATIVE" val="1"/>
</p:tagLst>
</file>

<file path=ppt/tags/tag1670.xml><?xml version="1.0" encoding="utf-8"?>
<p:tagLst xmlns:a="http://schemas.openxmlformats.org/drawingml/2006/main" xmlns:r="http://schemas.openxmlformats.org/officeDocument/2006/relationships" xmlns:p="http://schemas.openxmlformats.org/presentationml/2006/main">
  <p:tag name="VEVOX.QRDOT" val="(9,26)"/>
  <p:tag name="VEVOX.ACCESSIBILITY.DECORATIVE" val="1"/>
</p:tagLst>
</file>

<file path=ppt/tags/tag1671.xml><?xml version="1.0" encoding="utf-8"?>
<p:tagLst xmlns:a="http://schemas.openxmlformats.org/drawingml/2006/main" xmlns:r="http://schemas.openxmlformats.org/officeDocument/2006/relationships" xmlns:p="http://schemas.openxmlformats.org/presentationml/2006/main">
  <p:tag name="VEVOX.QRDOT" val="(10,26)"/>
  <p:tag name="VEVOX.ACCESSIBILITY.DECORATIVE" val="1"/>
</p:tagLst>
</file>

<file path=ppt/tags/tag1672.xml><?xml version="1.0" encoding="utf-8"?>
<p:tagLst xmlns:a="http://schemas.openxmlformats.org/drawingml/2006/main" xmlns:r="http://schemas.openxmlformats.org/officeDocument/2006/relationships" xmlns:p="http://schemas.openxmlformats.org/presentationml/2006/main">
  <p:tag name="VEVOX.QRDOT" val="(11,26)"/>
  <p:tag name="VEVOX.ACCESSIBILITY.DECORATIVE" val="1"/>
</p:tagLst>
</file>

<file path=ppt/tags/tag1673.xml><?xml version="1.0" encoding="utf-8"?>
<p:tagLst xmlns:a="http://schemas.openxmlformats.org/drawingml/2006/main" xmlns:r="http://schemas.openxmlformats.org/officeDocument/2006/relationships" xmlns:p="http://schemas.openxmlformats.org/presentationml/2006/main">
  <p:tag name="VEVOX.QRDOT" val="(12,26)"/>
  <p:tag name="VEVOX.ACCESSIBILITY.DECORATIVE" val="1"/>
</p:tagLst>
</file>

<file path=ppt/tags/tag1674.xml><?xml version="1.0" encoding="utf-8"?>
<p:tagLst xmlns:a="http://schemas.openxmlformats.org/drawingml/2006/main" xmlns:r="http://schemas.openxmlformats.org/officeDocument/2006/relationships" xmlns:p="http://schemas.openxmlformats.org/presentationml/2006/main">
  <p:tag name="VEVOX.QRDOT" val="(13,26)"/>
  <p:tag name="VEVOX.ACCESSIBILITY.DECORATIVE" val="1"/>
</p:tagLst>
</file>

<file path=ppt/tags/tag1675.xml><?xml version="1.0" encoding="utf-8"?>
<p:tagLst xmlns:a="http://schemas.openxmlformats.org/drawingml/2006/main" xmlns:r="http://schemas.openxmlformats.org/officeDocument/2006/relationships" xmlns:p="http://schemas.openxmlformats.org/presentationml/2006/main">
  <p:tag name="VEVOX.QRDOT" val="(14,26)"/>
  <p:tag name="VEVOX.ACCESSIBILITY.DECORATIVE" val="1"/>
</p:tagLst>
</file>

<file path=ppt/tags/tag1676.xml><?xml version="1.0" encoding="utf-8"?>
<p:tagLst xmlns:a="http://schemas.openxmlformats.org/drawingml/2006/main" xmlns:r="http://schemas.openxmlformats.org/officeDocument/2006/relationships" xmlns:p="http://schemas.openxmlformats.org/presentationml/2006/main">
  <p:tag name="VEVOX.QRDOT" val="(15,26)"/>
  <p:tag name="VEVOX.ACCESSIBILITY.DECORATIVE" val="1"/>
</p:tagLst>
</file>

<file path=ppt/tags/tag1677.xml><?xml version="1.0" encoding="utf-8"?>
<p:tagLst xmlns:a="http://schemas.openxmlformats.org/drawingml/2006/main" xmlns:r="http://schemas.openxmlformats.org/officeDocument/2006/relationships" xmlns:p="http://schemas.openxmlformats.org/presentationml/2006/main">
  <p:tag name="VEVOX.QRDOT" val="(16,26)"/>
  <p:tag name="VEVOX.ACCESSIBILITY.DECORATIVE" val="1"/>
</p:tagLst>
</file>

<file path=ppt/tags/tag1678.xml><?xml version="1.0" encoding="utf-8"?>
<p:tagLst xmlns:a="http://schemas.openxmlformats.org/drawingml/2006/main" xmlns:r="http://schemas.openxmlformats.org/officeDocument/2006/relationships" xmlns:p="http://schemas.openxmlformats.org/presentationml/2006/main">
  <p:tag name="VEVOX.QRDOT" val="(17,26)"/>
  <p:tag name="VEVOX.ACCESSIBILITY.DECORATIVE" val="1"/>
</p:tagLst>
</file>

<file path=ppt/tags/tag1679.xml><?xml version="1.0" encoding="utf-8"?>
<p:tagLst xmlns:a="http://schemas.openxmlformats.org/drawingml/2006/main" xmlns:r="http://schemas.openxmlformats.org/officeDocument/2006/relationships" xmlns:p="http://schemas.openxmlformats.org/presentationml/2006/main">
  <p:tag name="VEVOX.QRDOT" val="(18,26)"/>
  <p:tag name="VEVOX.ACCESSIBILITY.DECORATIVE" val="1"/>
</p:tagLst>
</file>

<file path=ppt/tags/tag1680.xml><?xml version="1.0" encoding="utf-8"?>
<p:tagLst xmlns:a="http://schemas.openxmlformats.org/drawingml/2006/main" xmlns:r="http://schemas.openxmlformats.org/officeDocument/2006/relationships" xmlns:p="http://schemas.openxmlformats.org/presentationml/2006/main">
  <p:tag name="VEVOX.QRDOT" val="(19,26)"/>
  <p:tag name="VEVOX.ACCESSIBILITY.DECORATIVE" val="1"/>
</p:tagLst>
</file>

<file path=ppt/tags/tag1681.xml><?xml version="1.0" encoding="utf-8"?>
<p:tagLst xmlns:a="http://schemas.openxmlformats.org/drawingml/2006/main" xmlns:r="http://schemas.openxmlformats.org/officeDocument/2006/relationships" xmlns:p="http://schemas.openxmlformats.org/presentationml/2006/main">
  <p:tag name="VEVOX.QRDOT" val="(20,26)"/>
  <p:tag name="VEVOX.ACCESSIBILITY.DECORATIVE" val="1"/>
</p:tagLst>
</file>

<file path=ppt/tags/tag1682.xml><?xml version="1.0" encoding="utf-8"?>
<p:tagLst xmlns:a="http://schemas.openxmlformats.org/drawingml/2006/main" xmlns:r="http://schemas.openxmlformats.org/officeDocument/2006/relationships" xmlns:p="http://schemas.openxmlformats.org/presentationml/2006/main">
  <p:tag name="VEVOX.QRDOT" val="(21,26)"/>
  <p:tag name="VEVOX.ACCESSIBILITY.DECORATIVE" val="1"/>
</p:tagLst>
</file>

<file path=ppt/tags/tag1683.xml><?xml version="1.0" encoding="utf-8"?>
<p:tagLst xmlns:a="http://schemas.openxmlformats.org/drawingml/2006/main" xmlns:r="http://schemas.openxmlformats.org/officeDocument/2006/relationships" xmlns:p="http://schemas.openxmlformats.org/presentationml/2006/main">
  <p:tag name="VEVOX.QRDOT" val="(22,26)"/>
  <p:tag name="VEVOX.ACCESSIBILITY.DECORATIVE" val="1"/>
</p:tagLst>
</file>

<file path=ppt/tags/tag1684.xml><?xml version="1.0" encoding="utf-8"?>
<p:tagLst xmlns:a="http://schemas.openxmlformats.org/drawingml/2006/main" xmlns:r="http://schemas.openxmlformats.org/officeDocument/2006/relationships" xmlns:p="http://schemas.openxmlformats.org/presentationml/2006/main">
  <p:tag name="VEVOX.QRDOT" val="(23,26)"/>
  <p:tag name="VEVOX.ACCESSIBILITY.DECORATIVE" val="1"/>
</p:tagLst>
</file>

<file path=ppt/tags/tag1685.xml><?xml version="1.0" encoding="utf-8"?>
<p:tagLst xmlns:a="http://schemas.openxmlformats.org/drawingml/2006/main" xmlns:r="http://schemas.openxmlformats.org/officeDocument/2006/relationships" xmlns:p="http://schemas.openxmlformats.org/presentationml/2006/main">
  <p:tag name="VEVOX.QRDOT" val="(24,26)"/>
  <p:tag name="VEVOX.ACCESSIBILITY.DECORATIVE" val="1"/>
</p:tagLst>
</file>

<file path=ppt/tags/tag1686.xml><?xml version="1.0" encoding="utf-8"?>
<p:tagLst xmlns:a="http://schemas.openxmlformats.org/drawingml/2006/main" xmlns:r="http://schemas.openxmlformats.org/officeDocument/2006/relationships" xmlns:p="http://schemas.openxmlformats.org/presentationml/2006/main">
  <p:tag name="VEVOX.QRDOT" val="(25,26)"/>
  <p:tag name="VEVOX.ACCESSIBILITY.DECORATIVE" val="1"/>
</p:tagLst>
</file>

<file path=ppt/tags/tag1687.xml><?xml version="1.0" encoding="utf-8"?>
<p:tagLst xmlns:a="http://schemas.openxmlformats.org/drawingml/2006/main" xmlns:r="http://schemas.openxmlformats.org/officeDocument/2006/relationships" xmlns:p="http://schemas.openxmlformats.org/presentationml/2006/main">
  <p:tag name="VEVOX.QRDOT" val="(26,26)"/>
  <p:tag name="VEVOX.ACCESSIBILITY.DECORATIVE" val="1"/>
</p:tagLst>
</file>

<file path=ppt/tags/tag1688.xml><?xml version="1.0" encoding="utf-8"?>
<p:tagLst xmlns:a="http://schemas.openxmlformats.org/drawingml/2006/main" xmlns:r="http://schemas.openxmlformats.org/officeDocument/2006/relationships" xmlns:p="http://schemas.openxmlformats.org/presentationml/2006/main">
  <p:tag name="VEVOX.QRDOT" val="(27,26)"/>
  <p:tag name="VEVOX.ACCESSIBILITY.DECORATIVE" val="1"/>
</p:tagLst>
</file>

<file path=ppt/tags/tag1689.xml><?xml version="1.0" encoding="utf-8"?>
<p:tagLst xmlns:a="http://schemas.openxmlformats.org/drawingml/2006/main" xmlns:r="http://schemas.openxmlformats.org/officeDocument/2006/relationships" xmlns:p="http://schemas.openxmlformats.org/presentationml/2006/main">
  <p:tag name="VEVOX.QRDOT" val="(28,26)"/>
  <p:tag name="VEVOX.ACCESSIBILITY.DECORATIVE" val="1"/>
</p:tagLst>
</file>

<file path=ppt/tags/tag1690.xml><?xml version="1.0" encoding="utf-8"?>
<p:tagLst xmlns:a="http://schemas.openxmlformats.org/drawingml/2006/main" xmlns:r="http://schemas.openxmlformats.org/officeDocument/2006/relationships" xmlns:p="http://schemas.openxmlformats.org/presentationml/2006/main">
  <p:tag name="VEVOX.QRDOT" val="(0,27)"/>
  <p:tag name="VEVOX.ACCESSIBILITY.DECORATIVE" val="1"/>
</p:tagLst>
</file>

<file path=ppt/tags/tag1691.xml><?xml version="1.0" encoding="utf-8"?>
<p:tagLst xmlns:a="http://schemas.openxmlformats.org/drawingml/2006/main" xmlns:r="http://schemas.openxmlformats.org/officeDocument/2006/relationships" xmlns:p="http://schemas.openxmlformats.org/presentationml/2006/main">
  <p:tag name="VEVOX.QRDOT" val="(1,27)"/>
  <p:tag name="VEVOX.ACCESSIBILITY.DECORATIVE" val="1"/>
</p:tagLst>
</file>

<file path=ppt/tags/tag1692.xml><?xml version="1.0" encoding="utf-8"?>
<p:tagLst xmlns:a="http://schemas.openxmlformats.org/drawingml/2006/main" xmlns:r="http://schemas.openxmlformats.org/officeDocument/2006/relationships" xmlns:p="http://schemas.openxmlformats.org/presentationml/2006/main">
  <p:tag name="VEVOX.QRDOT" val="(2,27)"/>
  <p:tag name="VEVOX.ACCESSIBILITY.DECORATIVE" val="1"/>
</p:tagLst>
</file>

<file path=ppt/tags/tag1693.xml><?xml version="1.0" encoding="utf-8"?>
<p:tagLst xmlns:a="http://schemas.openxmlformats.org/drawingml/2006/main" xmlns:r="http://schemas.openxmlformats.org/officeDocument/2006/relationships" xmlns:p="http://schemas.openxmlformats.org/presentationml/2006/main">
  <p:tag name="VEVOX.QRDOT" val="(3,27)"/>
  <p:tag name="VEVOX.ACCESSIBILITY.DECORATIVE" val="1"/>
</p:tagLst>
</file>

<file path=ppt/tags/tag1694.xml><?xml version="1.0" encoding="utf-8"?>
<p:tagLst xmlns:a="http://schemas.openxmlformats.org/drawingml/2006/main" xmlns:r="http://schemas.openxmlformats.org/officeDocument/2006/relationships" xmlns:p="http://schemas.openxmlformats.org/presentationml/2006/main">
  <p:tag name="VEVOX.QRDOT" val="(4,27)"/>
  <p:tag name="VEVOX.ACCESSIBILITY.DECORATIVE" val="1"/>
</p:tagLst>
</file>

<file path=ppt/tags/tag1695.xml><?xml version="1.0" encoding="utf-8"?>
<p:tagLst xmlns:a="http://schemas.openxmlformats.org/drawingml/2006/main" xmlns:r="http://schemas.openxmlformats.org/officeDocument/2006/relationships" xmlns:p="http://schemas.openxmlformats.org/presentationml/2006/main">
  <p:tag name="VEVOX.QRDOT" val="(5,27)"/>
  <p:tag name="VEVOX.ACCESSIBILITY.DECORATIVE" val="1"/>
</p:tagLst>
</file>

<file path=ppt/tags/tag1696.xml><?xml version="1.0" encoding="utf-8"?>
<p:tagLst xmlns:a="http://schemas.openxmlformats.org/drawingml/2006/main" xmlns:r="http://schemas.openxmlformats.org/officeDocument/2006/relationships" xmlns:p="http://schemas.openxmlformats.org/presentationml/2006/main">
  <p:tag name="VEVOX.QRDOT" val="(6,27)"/>
  <p:tag name="VEVOX.ACCESSIBILITY.DECORATIVE" val="1"/>
</p:tagLst>
</file>

<file path=ppt/tags/tag1697.xml><?xml version="1.0" encoding="utf-8"?>
<p:tagLst xmlns:a="http://schemas.openxmlformats.org/drawingml/2006/main" xmlns:r="http://schemas.openxmlformats.org/officeDocument/2006/relationships" xmlns:p="http://schemas.openxmlformats.org/presentationml/2006/main">
  <p:tag name="VEVOX.QRDOT" val="(7,27)"/>
  <p:tag name="VEVOX.ACCESSIBILITY.DECORATIVE" val="1"/>
</p:tagLst>
</file>

<file path=ppt/tags/tag1698.xml><?xml version="1.0" encoding="utf-8"?>
<p:tagLst xmlns:a="http://schemas.openxmlformats.org/drawingml/2006/main" xmlns:r="http://schemas.openxmlformats.org/officeDocument/2006/relationships" xmlns:p="http://schemas.openxmlformats.org/presentationml/2006/main">
  <p:tag name="VEVOX.QRDOT" val="(8,27)"/>
  <p:tag name="VEVOX.ACCESSIBILITY.DECORATIVE" val="1"/>
</p:tagLst>
</file>

<file path=ppt/tags/tag1699.xml><?xml version="1.0" encoding="utf-8"?>
<p:tagLst xmlns:a="http://schemas.openxmlformats.org/drawingml/2006/main" xmlns:r="http://schemas.openxmlformats.org/officeDocument/2006/relationships" xmlns:p="http://schemas.openxmlformats.org/presentationml/2006/main">
  <p:tag name="VEVOX.QRDOT" val="(9,27)"/>
  <p:tag name="VEVOX.ACCESSIBILITY.DECORATIVE" val="1"/>
</p:tagLst>
</file>

<file path=ppt/tags/tag1700.xml><?xml version="1.0" encoding="utf-8"?>
<p:tagLst xmlns:a="http://schemas.openxmlformats.org/drawingml/2006/main" xmlns:r="http://schemas.openxmlformats.org/officeDocument/2006/relationships" xmlns:p="http://schemas.openxmlformats.org/presentationml/2006/main">
  <p:tag name="VEVOX.QRDOT" val="(10,27)"/>
  <p:tag name="VEVOX.ACCESSIBILITY.DECORATIVE" val="1"/>
</p:tagLst>
</file>

<file path=ppt/tags/tag1701.xml><?xml version="1.0" encoding="utf-8"?>
<p:tagLst xmlns:a="http://schemas.openxmlformats.org/drawingml/2006/main" xmlns:r="http://schemas.openxmlformats.org/officeDocument/2006/relationships" xmlns:p="http://schemas.openxmlformats.org/presentationml/2006/main">
  <p:tag name="VEVOX.QRDOT" val="(11,27)"/>
  <p:tag name="VEVOX.ACCESSIBILITY.DECORATIVE" val="1"/>
</p:tagLst>
</file>

<file path=ppt/tags/tag1702.xml><?xml version="1.0" encoding="utf-8"?>
<p:tagLst xmlns:a="http://schemas.openxmlformats.org/drawingml/2006/main" xmlns:r="http://schemas.openxmlformats.org/officeDocument/2006/relationships" xmlns:p="http://schemas.openxmlformats.org/presentationml/2006/main">
  <p:tag name="VEVOX.QRDOT" val="(12,27)"/>
  <p:tag name="VEVOX.ACCESSIBILITY.DECORATIVE" val="1"/>
</p:tagLst>
</file>

<file path=ppt/tags/tag1703.xml><?xml version="1.0" encoding="utf-8"?>
<p:tagLst xmlns:a="http://schemas.openxmlformats.org/drawingml/2006/main" xmlns:r="http://schemas.openxmlformats.org/officeDocument/2006/relationships" xmlns:p="http://schemas.openxmlformats.org/presentationml/2006/main">
  <p:tag name="VEVOX.QRDOT" val="(13,27)"/>
  <p:tag name="VEVOX.ACCESSIBILITY.DECORATIVE" val="1"/>
</p:tagLst>
</file>

<file path=ppt/tags/tag1704.xml><?xml version="1.0" encoding="utf-8"?>
<p:tagLst xmlns:a="http://schemas.openxmlformats.org/drawingml/2006/main" xmlns:r="http://schemas.openxmlformats.org/officeDocument/2006/relationships" xmlns:p="http://schemas.openxmlformats.org/presentationml/2006/main">
  <p:tag name="VEVOX.QRDOT" val="(14,27)"/>
  <p:tag name="VEVOX.ACCESSIBILITY.DECORATIVE" val="1"/>
</p:tagLst>
</file>

<file path=ppt/tags/tag1705.xml><?xml version="1.0" encoding="utf-8"?>
<p:tagLst xmlns:a="http://schemas.openxmlformats.org/drawingml/2006/main" xmlns:r="http://schemas.openxmlformats.org/officeDocument/2006/relationships" xmlns:p="http://schemas.openxmlformats.org/presentationml/2006/main">
  <p:tag name="VEVOX.QRDOT" val="(15,27)"/>
  <p:tag name="VEVOX.ACCESSIBILITY.DECORATIVE" val="1"/>
</p:tagLst>
</file>

<file path=ppt/tags/tag1706.xml><?xml version="1.0" encoding="utf-8"?>
<p:tagLst xmlns:a="http://schemas.openxmlformats.org/drawingml/2006/main" xmlns:r="http://schemas.openxmlformats.org/officeDocument/2006/relationships" xmlns:p="http://schemas.openxmlformats.org/presentationml/2006/main">
  <p:tag name="VEVOX.QRDOT" val="(16,27)"/>
  <p:tag name="VEVOX.ACCESSIBILITY.DECORATIVE" val="1"/>
</p:tagLst>
</file>

<file path=ppt/tags/tag1707.xml><?xml version="1.0" encoding="utf-8"?>
<p:tagLst xmlns:a="http://schemas.openxmlformats.org/drawingml/2006/main" xmlns:r="http://schemas.openxmlformats.org/officeDocument/2006/relationships" xmlns:p="http://schemas.openxmlformats.org/presentationml/2006/main">
  <p:tag name="VEVOX.QRDOT" val="(17,27)"/>
  <p:tag name="VEVOX.ACCESSIBILITY.DECORATIVE" val="1"/>
</p:tagLst>
</file>

<file path=ppt/tags/tag1708.xml><?xml version="1.0" encoding="utf-8"?>
<p:tagLst xmlns:a="http://schemas.openxmlformats.org/drawingml/2006/main" xmlns:r="http://schemas.openxmlformats.org/officeDocument/2006/relationships" xmlns:p="http://schemas.openxmlformats.org/presentationml/2006/main">
  <p:tag name="VEVOX.QRDOT" val="(18,27)"/>
  <p:tag name="VEVOX.ACCESSIBILITY.DECORATIVE" val="1"/>
</p:tagLst>
</file>

<file path=ppt/tags/tag1709.xml><?xml version="1.0" encoding="utf-8"?>
<p:tagLst xmlns:a="http://schemas.openxmlformats.org/drawingml/2006/main" xmlns:r="http://schemas.openxmlformats.org/officeDocument/2006/relationships" xmlns:p="http://schemas.openxmlformats.org/presentationml/2006/main">
  <p:tag name="VEVOX.QRDOT" val="(19,27)"/>
  <p:tag name="VEVOX.ACCESSIBILITY.DECORATIVE" val="1"/>
</p:tagLst>
</file>

<file path=ppt/tags/tag1710.xml><?xml version="1.0" encoding="utf-8"?>
<p:tagLst xmlns:a="http://schemas.openxmlformats.org/drawingml/2006/main" xmlns:r="http://schemas.openxmlformats.org/officeDocument/2006/relationships" xmlns:p="http://schemas.openxmlformats.org/presentationml/2006/main">
  <p:tag name="VEVOX.QRDOT" val="(20,27)"/>
  <p:tag name="VEVOX.ACCESSIBILITY.DECORATIVE" val="1"/>
</p:tagLst>
</file>

<file path=ppt/tags/tag1711.xml><?xml version="1.0" encoding="utf-8"?>
<p:tagLst xmlns:a="http://schemas.openxmlformats.org/drawingml/2006/main" xmlns:r="http://schemas.openxmlformats.org/officeDocument/2006/relationships" xmlns:p="http://schemas.openxmlformats.org/presentationml/2006/main">
  <p:tag name="VEVOX.QRDOT" val="(21,27)"/>
  <p:tag name="VEVOX.ACCESSIBILITY.DECORATIVE" val="1"/>
</p:tagLst>
</file>

<file path=ppt/tags/tag1712.xml><?xml version="1.0" encoding="utf-8"?>
<p:tagLst xmlns:a="http://schemas.openxmlformats.org/drawingml/2006/main" xmlns:r="http://schemas.openxmlformats.org/officeDocument/2006/relationships" xmlns:p="http://schemas.openxmlformats.org/presentationml/2006/main">
  <p:tag name="VEVOX.QRDOT" val="(22,27)"/>
  <p:tag name="VEVOX.ACCESSIBILITY.DECORATIVE" val="1"/>
</p:tagLst>
</file>

<file path=ppt/tags/tag1713.xml><?xml version="1.0" encoding="utf-8"?>
<p:tagLst xmlns:a="http://schemas.openxmlformats.org/drawingml/2006/main" xmlns:r="http://schemas.openxmlformats.org/officeDocument/2006/relationships" xmlns:p="http://schemas.openxmlformats.org/presentationml/2006/main">
  <p:tag name="VEVOX.QRDOT" val="(23,27)"/>
  <p:tag name="VEVOX.ACCESSIBILITY.DECORATIVE" val="1"/>
</p:tagLst>
</file>

<file path=ppt/tags/tag1714.xml><?xml version="1.0" encoding="utf-8"?>
<p:tagLst xmlns:a="http://schemas.openxmlformats.org/drawingml/2006/main" xmlns:r="http://schemas.openxmlformats.org/officeDocument/2006/relationships" xmlns:p="http://schemas.openxmlformats.org/presentationml/2006/main">
  <p:tag name="VEVOX.QRDOT" val="(24,27)"/>
  <p:tag name="VEVOX.ACCESSIBILITY.DECORATIVE" val="1"/>
</p:tagLst>
</file>

<file path=ppt/tags/tag1715.xml><?xml version="1.0" encoding="utf-8"?>
<p:tagLst xmlns:a="http://schemas.openxmlformats.org/drawingml/2006/main" xmlns:r="http://schemas.openxmlformats.org/officeDocument/2006/relationships" xmlns:p="http://schemas.openxmlformats.org/presentationml/2006/main">
  <p:tag name="VEVOX.QRDOT" val="(25,27)"/>
  <p:tag name="VEVOX.ACCESSIBILITY.DECORATIVE" val="1"/>
</p:tagLst>
</file>

<file path=ppt/tags/tag1716.xml><?xml version="1.0" encoding="utf-8"?>
<p:tagLst xmlns:a="http://schemas.openxmlformats.org/drawingml/2006/main" xmlns:r="http://schemas.openxmlformats.org/officeDocument/2006/relationships" xmlns:p="http://schemas.openxmlformats.org/presentationml/2006/main">
  <p:tag name="VEVOX.QRDOT" val="(26,27)"/>
  <p:tag name="VEVOX.ACCESSIBILITY.DECORATIVE" val="1"/>
</p:tagLst>
</file>

<file path=ppt/tags/tag1717.xml><?xml version="1.0" encoding="utf-8"?>
<p:tagLst xmlns:a="http://schemas.openxmlformats.org/drawingml/2006/main" xmlns:r="http://schemas.openxmlformats.org/officeDocument/2006/relationships" xmlns:p="http://schemas.openxmlformats.org/presentationml/2006/main">
  <p:tag name="VEVOX.QRDOT" val="(27,27)"/>
  <p:tag name="VEVOX.ACCESSIBILITY.DECORATIVE" val="1"/>
</p:tagLst>
</file>

<file path=ppt/tags/tag1718.xml><?xml version="1.0" encoding="utf-8"?>
<p:tagLst xmlns:a="http://schemas.openxmlformats.org/drawingml/2006/main" xmlns:r="http://schemas.openxmlformats.org/officeDocument/2006/relationships" xmlns:p="http://schemas.openxmlformats.org/presentationml/2006/main">
  <p:tag name="VEVOX.QRDOT" val="(28,27)"/>
  <p:tag name="VEVOX.ACCESSIBILITY.DECORATIVE" val="1"/>
</p:tagLst>
</file>

<file path=ppt/tags/tag1719.xml><?xml version="1.0" encoding="utf-8"?>
<p:tagLst xmlns:a="http://schemas.openxmlformats.org/drawingml/2006/main" xmlns:r="http://schemas.openxmlformats.org/officeDocument/2006/relationships" xmlns:p="http://schemas.openxmlformats.org/presentationml/2006/main">
  <p:tag name="VEVOX.QRDOT" val="(0,28)"/>
  <p:tag name="VEVOX.ACCESSIBILITY.DECORATIVE" val="1"/>
</p:tagLst>
</file>

<file path=ppt/tags/tag1720.xml><?xml version="1.0" encoding="utf-8"?>
<p:tagLst xmlns:a="http://schemas.openxmlformats.org/drawingml/2006/main" xmlns:r="http://schemas.openxmlformats.org/officeDocument/2006/relationships" xmlns:p="http://schemas.openxmlformats.org/presentationml/2006/main">
  <p:tag name="VEVOX.QRDOT" val="(1,28)"/>
  <p:tag name="VEVOX.ACCESSIBILITY.DECORATIVE" val="1"/>
</p:tagLst>
</file>

<file path=ppt/tags/tag1721.xml><?xml version="1.0" encoding="utf-8"?>
<p:tagLst xmlns:a="http://schemas.openxmlformats.org/drawingml/2006/main" xmlns:r="http://schemas.openxmlformats.org/officeDocument/2006/relationships" xmlns:p="http://schemas.openxmlformats.org/presentationml/2006/main">
  <p:tag name="VEVOX.QRDOT" val="(2,28)"/>
  <p:tag name="VEVOX.ACCESSIBILITY.DECORATIVE" val="1"/>
</p:tagLst>
</file>

<file path=ppt/tags/tag1722.xml><?xml version="1.0" encoding="utf-8"?>
<p:tagLst xmlns:a="http://schemas.openxmlformats.org/drawingml/2006/main" xmlns:r="http://schemas.openxmlformats.org/officeDocument/2006/relationships" xmlns:p="http://schemas.openxmlformats.org/presentationml/2006/main">
  <p:tag name="VEVOX.QRDOT" val="(3,28)"/>
  <p:tag name="VEVOX.ACCESSIBILITY.DECORATIVE" val="1"/>
</p:tagLst>
</file>

<file path=ppt/tags/tag1723.xml><?xml version="1.0" encoding="utf-8"?>
<p:tagLst xmlns:a="http://schemas.openxmlformats.org/drawingml/2006/main" xmlns:r="http://schemas.openxmlformats.org/officeDocument/2006/relationships" xmlns:p="http://schemas.openxmlformats.org/presentationml/2006/main">
  <p:tag name="VEVOX.QRDOT" val="(4,28)"/>
  <p:tag name="VEVOX.ACCESSIBILITY.DECORATIVE" val="1"/>
</p:tagLst>
</file>

<file path=ppt/tags/tag1724.xml><?xml version="1.0" encoding="utf-8"?>
<p:tagLst xmlns:a="http://schemas.openxmlformats.org/drawingml/2006/main" xmlns:r="http://schemas.openxmlformats.org/officeDocument/2006/relationships" xmlns:p="http://schemas.openxmlformats.org/presentationml/2006/main">
  <p:tag name="VEVOX.QRDOT" val="(5,28)"/>
  <p:tag name="VEVOX.ACCESSIBILITY.DECORATIVE" val="1"/>
</p:tagLst>
</file>

<file path=ppt/tags/tag1725.xml><?xml version="1.0" encoding="utf-8"?>
<p:tagLst xmlns:a="http://schemas.openxmlformats.org/drawingml/2006/main" xmlns:r="http://schemas.openxmlformats.org/officeDocument/2006/relationships" xmlns:p="http://schemas.openxmlformats.org/presentationml/2006/main">
  <p:tag name="VEVOX.QRDOT" val="(6,28)"/>
  <p:tag name="VEVOX.ACCESSIBILITY.DECORATIVE" val="1"/>
</p:tagLst>
</file>

<file path=ppt/tags/tag1726.xml><?xml version="1.0" encoding="utf-8"?>
<p:tagLst xmlns:a="http://schemas.openxmlformats.org/drawingml/2006/main" xmlns:r="http://schemas.openxmlformats.org/officeDocument/2006/relationships" xmlns:p="http://schemas.openxmlformats.org/presentationml/2006/main">
  <p:tag name="VEVOX.QRDOT" val="(7,28)"/>
  <p:tag name="VEVOX.ACCESSIBILITY.DECORATIVE" val="1"/>
</p:tagLst>
</file>

<file path=ppt/tags/tag1727.xml><?xml version="1.0" encoding="utf-8"?>
<p:tagLst xmlns:a="http://schemas.openxmlformats.org/drawingml/2006/main" xmlns:r="http://schemas.openxmlformats.org/officeDocument/2006/relationships" xmlns:p="http://schemas.openxmlformats.org/presentationml/2006/main">
  <p:tag name="VEVOX.QRDOT" val="(8,28)"/>
  <p:tag name="VEVOX.ACCESSIBILITY.DECORATIVE" val="1"/>
</p:tagLst>
</file>

<file path=ppt/tags/tag1728.xml><?xml version="1.0" encoding="utf-8"?>
<p:tagLst xmlns:a="http://schemas.openxmlformats.org/drawingml/2006/main" xmlns:r="http://schemas.openxmlformats.org/officeDocument/2006/relationships" xmlns:p="http://schemas.openxmlformats.org/presentationml/2006/main">
  <p:tag name="VEVOX.QRDOT" val="(9,28)"/>
  <p:tag name="VEVOX.ACCESSIBILITY.DECORATIVE" val="1"/>
</p:tagLst>
</file>

<file path=ppt/tags/tag1729.xml><?xml version="1.0" encoding="utf-8"?>
<p:tagLst xmlns:a="http://schemas.openxmlformats.org/drawingml/2006/main" xmlns:r="http://schemas.openxmlformats.org/officeDocument/2006/relationships" xmlns:p="http://schemas.openxmlformats.org/presentationml/2006/main">
  <p:tag name="VEVOX.QRDOT" val="(10,28)"/>
  <p:tag name="VEVOX.ACCESSIBILITY.DECORATIVE" val="1"/>
</p:tagLst>
</file>

<file path=ppt/tags/tag1730.xml><?xml version="1.0" encoding="utf-8"?>
<p:tagLst xmlns:a="http://schemas.openxmlformats.org/drawingml/2006/main" xmlns:r="http://schemas.openxmlformats.org/officeDocument/2006/relationships" xmlns:p="http://schemas.openxmlformats.org/presentationml/2006/main">
  <p:tag name="VEVOX.QRDOT" val="(11,28)"/>
  <p:tag name="VEVOX.ACCESSIBILITY.DECORATIVE" val="1"/>
</p:tagLst>
</file>

<file path=ppt/tags/tag1731.xml><?xml version="1.0" encoding="utf-8"?>
<p:tagLst xmlns:a="http://schemas.openxmlformats.org/drawingml/2006/main" xmlns:r="http://schemas.openxmlformats.org/officeDocument/2006/relationships" xmlns:p="http://schemas.openxmlformats.org/presentationml/2006/main">
  <p:tag name="VEVOX.QRDOT" val="(12,28)"/>
  <p:tag name="VEVOX.ACCESSIBILITY.DECORATIVE" val="1"/>
</p:tagLst>
</file>

<file path=ppt/tags/tag1732.xml><?xml version="1.0" encoding="utf-8"?>
<p:tagLst xmlns:a="http://schemas.openxmlformats.org/drawingml/2006/main" xmlns:r="http://schemas.openxmlformats.org/officeDocument/2006/relationships" xmlns:p="http://schemas.openxmlformats.org/presentationml/2006/main">
  <p:tag name="VEVOX.QRDOT" val="(13,28)"/>
  <p:tag name="VEVOX.ACCESSIBILITY.DECORATIVE" val="1"/>
</p:tagLst>
</file>

<file path=ppt/tags/tag1733.xml><?xml version="1.0" encoding="utf-8"?>
<p:tagLst xmlns:a="http://schemas.openxmlformats.org/drawingml/2006/main" xmlns:r="http://schemas.openxmlformats.org/officeDocument/2006/relationships" xmlns:p="http://schemas.openxmlformats.org/presentationml/2006/main">
  <p:tag name="VEVOX.QRDOT" val="(14,28)"/>
  <p:tag name="VEVOX.ACCESSIBILITY.DECORATIVE" val="1"/>
</p:tagLst>
</file>

<file path=ppt/tags/tag1734.xml><?xml version="1.0" encoding="utf-8"?>
<p:tagLst xmlns:a="http://schemas.openxmlformats.org/drawingml/2006/main" xmlns:r="http://schemas.openxmlformats.org/officeDocument/2006/relationships" xmlns:p="http://schemas.openxmlformats.org/presentationml/2006/main">
  <p:tag name="VEVOX.QRDOT" val="(15,28)"/>
  <p:tag name="VEVOX.ACCESSIBILITY.DECORATIVE" val="1"/>
</p:tagLst>
</file>

<file path=ppt/tags/tag1735.xml><?xml version="1.0" encoding="utf-8"?>
<p:tagLst xmlns:a="http://schemas.openxmlformats.org/drawingml/2006/main" xmlns:r="http://schemas.openxmlformats.org/officeDocument/2006/relationships" xmlns:p="http://schemas.openxmlformats.org/presentationml/2006/main">
  <p:tag name="VEVOX.QRDOT" val="(16,28)"/>
  <p:tag name="VEVOX.ACCESSIBILITY.DECORATIVE" val="1"/>
</p:tagLst>
</file>

<file path=ppt/tags/tag1736.xml><?xml version="1.0" encoding="utf-8"?>
<p:tagLst xmlns:a="http://schemas.openxmlformats.org/drawingml/2006/main" xmlns:r="http://schemas.openxmlformats.org/officeDocument/2006/relationships" xmlns:p="http://schemas.openxmlformats.org/presentationml/2006/main">
  <p:tag name="VEVOX.QRDOT" val="(17,28)"/>
  <p:tag name="VEVOX.ACCESSIBILITY.DECORATIVE" val="1"/>
</p:tagLst>
</file>

<file path=ppt/tags/tag1737.xml><?xml version="1.0" encoding="utf-8"?>
<p:tagLst xmlns:a="http://schemas.openxmlformats.org/drawingml/2006/main" xmlns:r="http://schemas.openxmlformats.org/officeDocument/2006/relationships" xmlns:p="http://schemas.openxmlformats.org/presentationml/2006/main">
  <p:tag name="VEVOX.QRDOT" val="(18,28)"/>
  <p:tag name="VEVOX.ACCESSIBILITY.DECORATIVE" val="1"/>
</p:tagLst>
</file>

<file path=ppt/tags/tag1738.xml><?xml version="1.0" encoding="utf-8"?>
<p:tagLst xmlns:a="http://schemas.openxmlformats.org/drawingml/2006/main" xmlns:r="http://schemas.openxmlformats.org/officeDocument/2006/relationships" xmlns:p="http://schemas.openxmlformats.org/presentationml/2006/main">
  <p:tag name="VEVOX.QRDOT" val="(19,28)"/>
  <p:tag name="VEVOX.ACCESSIBILITY.DECORATIVE" val="1"/>
</p:tagLst>
</file>

<file path=ppt/tags/tag1739.xml><?xml version="1.0" encoding="utf-8"?>
<p:tagLst xmlns:a="http://schemas.openxmlformats.org/drawingml/2006/main" xmlns:r="http://schemas.openxmlformats.org/officeDocument/2006/relationships" xmlns:p="http://schemas.openxmlformats.org/presentationml/2006/main">
  <p:tag name="VEVOX.QRDOT" val="(20,28)"/>
  <p:tag name="VEVOX.ACCESSIBILITY.DECORATIVE" val="1"/>
</p:tagLst>
</file>

<file path=ppt/tags/tag1740.xml><?xml version="1.0" encoding="utf-8"?>
<p:tagLst xmlns:a="http://schemas.openxmlformats.org/drawingml/2006/main" xmlns:r="http://schemas.openxmlformats.org/officeDocument/2006/relationships" xmlns:p="http://schemas.openxmlformats.org/presentationml/2006/main">
  <p:tag name="VEVOX.QRDOT" val="(21,28)"/>
  <p:tag name="VEVOX.ACCESSIBILITY.DECORATIVE" val="1"/>
</p:tagLst>
</file>

<file path=ppt/tags/tag1741.xml><?xml version="1.0" encoding="utf-8"?>
<p:tagLst xmlns:a="http://schemas.openxmlformats.org/drawingml/2006/main" xmlns:r="http://schemas.openxmlformats.org/officeDocument/2006/relationships" xmlns:p="http://schemas.openxmlformats.org/presentationml/2006/main">
  <p:tag name="VEVOX.QRDOT" val="(22,28)"/>
  <p:tag name="VEVOX.ACCESSIBILITY.DECORATIVE" val="1"/>
</p:tagLst>
</file>

<file path=ppt/tags/tag1742.xml><?xml version="1.0" encoding="utf-8"?>
<p:tagLst xmlns:a="http://schemas.openxmlformats.org/drawingml/2006/main" xmlns:r="http://schemas.openxmlformats.org/officeDocument/2006/relationships" xmlns:p="http://schemas.openxmlformats.org/presentationml/2006/main">
  <p:tag name="VEVOX.QRDOT" val="(23,28)"/>
  <p:tag name="VEVOX.ACCESSIBILITY.DECORATIVE" val="1"/>
</p:tagLst>
</file>

<file path=ppt/tags/tag1743.xml><?xml version="1.0" encoding="utf-8"?>
<p:tagLst xmlns:a="http://schemas.openxmlformats.org/drawingml/2006/main" xmlns:r="http://schemas.openxmlformats.org/officeDocument/2006/relationships" xmlns:p="http://schemas.openxmlformats.org/presentationml/2006/main">
  <p:tag name="VEVOX.QRDOT" val="(24,28)"/>
  <p:tag name="VEVOX.ACCESSIBILITY.DECORATIVE" val="1"/>
</p:tagLst>
</file>

<file path=ppt/tags/tag1744.xml><?xml version="1.0" encoding="utf-8"?>
<p:tagLst xmlns:a="http://schemas.openxmlformats.org/drawingml/2006/main" xmlns:r="http://schemas.openxmlformats.org/officeDocument/2006/relationships" xmlns:p="http://schemas.openxmlformats.org/presentationml/2006/main">
  <p:tag name="VEVOX.QRDOT" val="(25,28)"/>
  <p:tag name="VEVOX.ACCESSIBILITY.DECORATIVE" val="1"/>
</p:tagLst>
</file>

<file path=ppt/tags/tag1745.xml><?xml version="1.0" encoding="utf-8"?>
<p:tagLst xmlns:a="http://schemas.openxmlformats.org/drawingml/2006/main" xmlns:r="http://schemas.openxmlformats.org/officeDocument/2006/relationships" xmlns:p="http://schemas.openxmlformats.org/presentationml/2006/main">
  <p:tag name="VEVOX.QRDOT" val="(26,28)"/>
  <p:tag name="VEVOX.ACCESSIBILITY.DECORATIVE" val="1"/>
</p:tagLst>
</file>

<file path=ppt/tags/tag1746.xml><?xml version="1.0" encoding="utf-8"?>
<p:tagLst xmlns:a="http://schemas.openxmlformats.org/drawingml/2006/main" xmlns:r="http://schemas.openxmlformats.org/officeDocument/2006/relationships" xmlns:p="http://schemas.openxmlformats.org/presentationml/2006/main">
  <p:tag name="VEVOX.QRDOT" val="(27,28)"/>
  <p:tag name="VEVOX.ACCESSIBILITY.DECORATIVE" val="1"/>
</p:tagLst>
</file>

<file path=ppt/tags/tag1747.xml><?xml version="1.0" encoding="utf-8"?>
<p:tagLst xmlns:a="http://schemas.openxmlformats.org/drawingml/2006/main" xmlns:r="http://schemas.openxmlformats.org/officeDocument/2006/relationships" xmlns:p="http://schemas.openxmlformats.org/presentationml/2006/main">
  <p:tag name="VEVOX.POLL" val="{&quot;id&quot;:&quot;4925489&quot;,&quot;questionSettings&quot;:{},&quot;alias&quot;:&quot;&quot;,&quot;wordCloudQuestion&quot;:true,&quot;resultFormat&quot;:&quot;WORD_CLOUD2&quot;,&quot;text&quot;:&quot;&lt;p&gt;What words would you use to describe Barack Obama?&lt;/p&gt;&quot;,&quot;@type&quot;:&quot;OpenTextQuestion&quot;,&quot;correctAnswers&quot;:[],&quot;image&quot;:null}"/>
  <p:tag name="VEVOX.ORIGIN.SESSION.ID" val="759033"/>
  <p:tag name="VEVOX.ORIGIN.QUESTION.ID" val="4925489"/>
  <p:tag name="VEVOX.QUESTIONSLIDEID" val="362#2064315287/62080574"/>
  <p:tag name="VEVOX.SLIDEFORMAT.VERSION" val="1.019"/>
  <p:tag name="VEVOX.ACCENTCATCHERS" val="[&quot;6&quot;,&quot;4&quot;,&quot;5&quot;,&quot;7&quot;,&quot;8&quot;,&quot;9&quot;]"/>
</p:tagLst>
</file>

<file path=ppt/tags/tag1748.xml><?xml version="1.0" encoding="utf-8"?>
<p:tagLst xmlns:a="http://schemas.openxmlformats.org/drawingml/2006/main" xmlns:r="http://schemas.openxmlformats.org/officeDocument/2006/relationships" xmlns:p="http://schemas.openxmlformats.org/presentationml/2006/main">
  <p:tag name="VEVOX.QUESTION" val="What words would you use to describe Barack Obama?"/>
</p:tagLst>
</file>

<file path=ppt/tags/tag1749.xml><?xml version="1.0" encoding="utf-8"?>
<p:tagLst xmlns:a="http://schemas.openxmlformats.org/drawingml/2006/main" xmlns:r="http://schemas.openxmlformats.org/officeDocument/2006/relationships" xmlns:p="http://schemas.openxmlformats.org/presentationml/2006/main">
  <p:tag name="VEVOX.CONTENT.PLACEHOLDER" val="2"/>
</p:tagLst>
</file>

<file path=ppt/tags/tag1750.xml><?xml version="1.0" encoding="utf-8"?>
<p:tagLst xmlns:a="http://schemas.openxmlformats.org/drawingml/2006/main" xmlns:r="http://schemas.openxmlformats.org/officeDocument/2006/relationships" xmlns:p="http://schemas.openxmlformats.org/presentationml/2006/main">
  <p:tag name="VEVOX.ACCENTCOPY" val="2"/>
</p:tagLst>
</file>

<file path=ppt/tags/tag1751.xml><?xml version="1.0" encoding="utf-8"?>
<p:tagLst xmlns:a="http://schemas.openxmlformats.org/drawingml/2006/main" xmlns:r="http://schemas.openxmlformats.org/officeDocument/2006/relationships" xmlns:p="http://schemas.openxmlformats.org/presentationml/2006/main">
  <p:tag name="VEVOX.ACCENTCOPY" val="3"/>
</p:tagLst>
</file>

<file path=ppt/tags/tag1752.xml><?xml version="1.0" encoding="utf-8"?>
<p:tagLst xmlns:a="http://schemas.openxmlformats.org/drawingml/2006/main" xmlns:r="http://schemas.openxmlformats.org/officeDocument/2006/relationships" xmlns:p="http://schemas.openxmlformats.org/presentationml/2006/main">
  <p:tag name="VEVOX.ACCENTCOPY" val="1"/>
</p:tagLst>
</file>

<file path=ppt/tags/tag1753.xml><?xml version="1.0" encoding="utf-8"?>
<p:tagLst xmlns:a="http://schemas.openxmlformats.org/drawingml/2006/main" xmlns:r="http://schemas.openxmlformats.org/officeDocument/2006/relationships" xmlns:p="http://schemas.openxmlformats.org/presentationml/2006/main">
  <p:tag name="VEVOX.ACCENTCOPY" val="4"/>
</p:tagLst>
</file>

<file path=ppt/tags/tag1754.xml><?xml version="1.0" encoding="utf-8"?>
<p:tagLst xmlns:a="http://schemas.openxmlformats.org/drawingml/2006/main" xmlns:r="http://schemas.openxmlformats.org/officeDocument/2006/relationships" xmlns:p="http://schemas.openxmlformats.org/presentationml/2006/main">
  <p:tag name="VEVOX.ACCENTCOPY" val="5"/>
</p:tagLst>
</file>

<file path=ppt/tags/tag1755.xml><?xml version="1.0" encoding="utf-8"?>
<p:tagLst xmlns:a="http://schemas.openxmlformats.org/drawingml/2006/main" xmlns:r="http://schemas.openxmlformats.org/officeDocument/2006/relationships" xmlns:p="http://schemas.openxmlformats.org/presentationml/2006/main">
  <p:tag name="VEVOX.ACCENTCOPY" val="6"/>
</p:tagLst>
</file>

<file path=ppt/tags/tag1756.xml><?xml version="1.0" encoding="utf-8"?>
<p:tagLst xmlns:a="http://schemas.openxmlformats.org/drawingml/2006/main" xmlns:r="http://schemas.openxmlformats.org/officeDocument/2006/relationships" xmlns:p="http://schemas.openxmlformats.org/presentationml/2006/main">
  <p:tag name="VEVOX.PARTICIPANTS" val="{&quot;left&quot;:5,&quot;top&quot;:5,&quot;width&quot;:160,&quot;height&quot;:30}"/>
</p:tagLst>
</file>

<file path=ppt/tags/tag1757.xml><?xml version="1.0" encoding="utf-8"?>
<p:tagLst xmlns:a="http://schemas.openxmlformats.org/drawingml/2006/main" xmlns:r="http://schemas.openxmlformats.org/officeDocument/2006/relationships" xmlns:p="http://schemas.openxmlformats.org/presentationml/2006/main">
  <p:tag name="VEVOX.POLLSTATUSTEXT" val="{&quot;left&quot;:555,&quot;top&quot;:5,&quot;width&quot;:160,&quot;height&quot;:30}"/>
  <p:tag name="VEVOX.ACCESSIBILITY.DECORATIVE" val="1"/>
</p:tagLst>
</file>

<file path=ppt/tags/tag1758.xml><?xml version="1.0" encoding="utf-8"?>
<p:tagLst xmlns:a="http://schemas.openxmlformats.org/drawingml/2006/main" xmlns:r="http://schemas.openxmlformats.org/officeDocument/2006/relationships" xmlns:p="http://schemas.openxmlformats.org/presentationml/2006/main">
  <p:tag name="VEVOX.PARTICIPANTSDOODLE.SHOULDERS" val="{&quot;left&quot;:13,&quot;top&quot;:20,&quot;width&quot;:14,&quot;height&quot;:10}"/>
  <p:tag name="VEVOX.ACCESSIBILITY.DECORATIVE" val="1"/>
</p:tagLst>
</file>

<file path=ppt/tags/tag1759.xml><?xml version="1.0" encoding="utf-8"?>
<p:tagLst xmlns:a="http://schemas.openxmlformats.org/drawingml/2006/main" xmlns:r="http://schemas.openxmlformats.org/officeDocument/2006/relationships" xmlns:p="http://schemas.openxmlformats.org/presentationml/2006/main">
  <p:tag name="VEVOX.PARTICIPANTSDOODLE.HEAD" val="{&quot;left&quot;:15,&quot;top&quot;:10,&quot;width&quot;:10,&quot;height&quot;:10}"/>
  <p:tag name="VEVOX.ACCESSIBILITY.DECORATIVE" val="1"/>
</p:tagLst>
</file>

<file path=ppt/tags/tag1760.xml><?xml version="1.0" encoding="utf-8"?>
<p:tagLst xmlns:a="http://schemas.openxmlformats.org/drawingml/2006/main" xmlns:r="http://schemas.openxmlformats.org/officeDocument/2006/relationships" xmlns:p="http://schemas.openxmlformats.org/presentationml/2006/main">
  <p:tag name="VEVOX.COUNTDOWNTIMER.DISPLAY" val="{&quot;left&quot;:653,&quot;top&quot;:473,&quot;width&quot;:60,&quot;height&quot;:60}"/>
  <p:tag name="VEVOX.ACCESSIBILITY.DECORATIVE" val="1"/>
</p:tagLst>
</file>

<file path=ppt/tags/tag1761.xml><?xml version="1.0" encoding="utf-8"?>
<p:tagLst xmlns:a="http://schemas.openxmlformats.org/drawingml/2006/main" xmlns:r="http://schemas.openxmlformats.org/officeDocument/2006/relationships" xmlns:p="http://schemas.openxmlformats.org/presentationml/2006/main">
  <p:tag name="VEVOX.JOIN.URL" val="{&quot;left&quot;:165,&quot;top&quot;:7,&quot;width&quot;:190,&quot;height&quot;:30}"/>
</p:tagLst>
</file>

<file path=ppt/tags/tag1762.xml><?xml version="1.0" encoding="utf-8"?>
<p:tagLst xmlns:a="http://schemas.openxmlformats.org/drawingml/2006/main" xmlns:r="http://schemas.openxmlformats.org/officeDocument/2006/relationships" xmlns:p="http://schemas.openxmlformats.org/presentationml/2006/main">
  <p:tag name="VEVOX.ACCESSCODE.DISPLAY" val="{&quot;left&quot;:350,&quot;top&quot;:8,&quot;width&quot;:190,&quot;height&quot;:30}"/>
</p:tagLst>
</file>

<file path=ppt/tags/tag1763.xml><?xml version="1.0" encoding="utf-8"?>
<p:tagLst xmlns:a="http://schemas.openxmlformats.org/drawingml/2006/main" xmlns:r="http://schemas.openxmlformats.org/officeDocument/2006/relationships" xmlns:p="http://schemas.openxmlformats.org/presentationml/2006/main">
  <p:tag name="VEVOX.NEWWC.CONTENT" val="X"/>
  <p:tag name="VEVOX.ACCESSIBILITY.DECORATIVE" val="1"/>
</p:tagLst>
</file>

<file path=ppt/tags/tag1764.xml><?xml version="1.0" encoding="utf-8"?>
<p:tagLst xmlns:a="http://schemas.openxmlformats.org/drawingml/2006/main" xmlns:r="http://schemas.openxmlformats.org/officeDocument/2006/relationships" xmlns:p="http://schemas.openxmlformats.org/presentationml/2006/main">
  <p:tag name="VEVOX.RESULT" val="{&quot;id&quot;:&quot;4925489&quot;,&quot;questionSettings&quot;:{},&quot;alias&quot;:&quot;&quot;,&quot;wordCloudQuestion&quot;:true,&quot;resultFormat&quot;:&quot;WORD_CLOUD2&quot;,&quot;text&quot;:&quot;&lt;p&gt;What words would you use to describe Barack Obama?&lt;/p&gt;&quot;,&quot;@type&quot;:&quot;OpenTextQuestion&quot;,&quot;correctAnswers&quot;:[],&quot;image&quot;:null}"/>
  <p:tag name="VEVOX.QUESTIONSLIDEID" val="362#2064315287/62080574"/>
  <p:tag name="VEVOX.SLIDEFORMAT.VERSION" val="1.019"/>
  <p:tag name="VEVOX.ACCENTCATCHERS" val="[&quot;6&quot;,&quot;4&quot;,&quot;5&quot;,&quot;7&quot;,&quot;8&quot;,&quot;9&quot;]"/>
</p:tagLst>
</file>

<file path=ppt/tags/tag1765.xml><?xml version="1.0" encoding="utf-8"?>
<p:tagLst xmlns:a="http://schemas.openxmlformats.org/drawingml/2006/main" xmlns:r="http://schemas.openxmlformats.org/officeDocument/2006/relationships" xmlns:p="http://schemas.openxmlformats.org/presentationml/2006/main">
  <p:tag name="VEVOX.QUESTION" val="What words would you use to describe Barack Obama?"/>
</p:tagLst>
</file>

<file path=ppt/tags/tag1766.xml><?xml version="1.0" encoding="utf-8"?>
<p:tagLst xmlns:a="http://schemas.openxmlformats.org/drawingml/2006/main" xmlns:r="http://schemas.openxmlformats.org/officeDocument/2006/relationships" xmlns:p="http://schemas.openxmlformats.org/presentationml/2006/main">
  <p:tag name="VEVOX.CONTENT.PLACEHOLDER" val="2"/>
</p:tagLst>
</file>

<file path=ppt/tags/tag1767.xml><?xml version="1.0" encoding="utf-8"?>
<p:tagLst xmlns:a="http://schemas.openxmlformats.org/drawingml/2006/main" xmlns:r="http://schemas.openxmlformats.org/officeDocument/2006/relationships" xmlns:p="http://schemas.openxmlformats.org/presentationml/2006/main">
  <p:tag name="VEVOX.ACCENTCOPY" val="2"/>
</p:tagLst>
</file>

<file path=ppt/tags/tag1768.xml><?xml version="1.0" encoding="utf-8"?>
<p:tagLst xmlns:a="http://schemas.openxmlformats.org/drawingml/2006/main" xmlns:r="http://schemas.openxmlformats.org/officeDocument/2006/relationships" xmlns:p="http://schemas.openxmlformats.org/presentationml/2006/main">
  <p:tag name="VEVOX.ACCENTCOPY" val="3"/>
</p:tagLst>
</file>

<file path=ppt/tags/tag1769.xml><?xml version="1.0" encoding="utf-8"?>
<p:tagLst xmlns:a="http://schemas.openxmlformats.org/drawingml/2006/main" xmlns:r="http://schemas.openxmlformats.org/officeDocument/2006/relationships" xmlns:p="http://schemas.openxmlformats.org/presentationml/2006/main">
  <p:tag name="VEVOX.ACCENTCOPY" val="1"/>
</p:tagLst>
</file>

<file path=ppt/tags/tag1770.xml><?xml version="1.0" encoding="utf-8"?>
<p:tagLst xmlns:a="http://schemas.openxmlformats.org/drawingml/2006/main" xmlns:r="http://schemas.openxmlformats.org/officeDocument/2006/relationships" xmlns:p="http://schemas.openxmlformats.org/presentationml/2006/main">
  <p:tag name="VEVOX.ACCENTCOPY" val="4"/>
</p:tagLst>
</file>

<file path=ppt/tags/tag1771.xml><?xml version="1.0" encoding="utf-8"?>
<p:tagLst xmlns:a="http://schemas.openxmlformats.org/drawingml/2006/main" xmlns:r="http://schemas.openxmlformats.org/officeDocument/2006/relationships" xmlns:p="http://schemas.openxmlformats.org/presentationml/2006/main">
  <p:tag name="VEVOX.ACCENTCOPY" val="5"/>
</p:tagLst>
</file>

<file path=ppt/tags/tag1772.xml><?xml version="1.0" encoding="utf-8"?>
<p:tagLst xmlns:a="http://schemas.openxmlformats.org/drawingml/2006/main" xmlns:r="http://schemas.openxmlformats.org/officeDocument/2006/relationships" xmlns:p="http://schemas.openxmlformats.org/presentationml/2006/main">
  <p:tag name="VEVOX.ACCENTCOPY" val="6"/>
</p:tagLst>
</file>

<file path=ppt/tags/tag1773.xml><?xml version="1.0" encoding="utf-8"?>
<p:tagLst xmlns:a="http://schemas.openxmlformats.org/drawingml/2006/main" xmlns:r="http://schemas.openxmlformats.org/officeDocument/2006/relationships" xmlns:p="http://schemas.openxmlformats.org/presentationml/2006/main">
  <p:tag name="VEVOX.PARTICIPANTS" val="{&quot;left&quot;:5,&quot;top&quot;:5,&quot;width&quot;:160,&quot;height&quot;:30}"/>
</p:tagLst>
</file>

<file path=ppt/tags/tag1774.xml><?xml version="1.0" encoding="utf-8"?>
<p:tagLst xmlns:a="http://schemas.openxmlformats.org/drawingml/2006/main" xmlns:r="http://schemas.openxmlformats.org/officeDocument/2006/relationships" xmlns:p="http://schemas.openxmlformats.org/presentationml/2006/main">
  <p:tag name="VEVOX.POLLSTATUSTEXT" val="{&quot;left&quot;:555,&quot;top&quot;:5,&quot;width&quot;:160,&quot;height&quot;:30}"/>
  <p:tag name="VEVOX.ACCESSIBILITY.DECORATIVE" val="1"/>
</p:tagLst>
</file>

<file path=ppt/tags/tag1775.xml><?xml version="1.0" encoding="utf-8"?>
<p:tagLst xmlns:a="http://schemas.openxmlformats.org/drawingml/2006/main" xmlns:r="http://schemas.openxmlformats.org/officeDocument/2006/relationships" xmlns:p="http://schemas.openxmlformats.org/presentationml/2006/main">
  <p:tag name="VEVOX.PARTICIPANTSDOODLE.SHOULDERS" val="{&quot;left&quot;:13,&quot;top&quot;:20,&quot;width&quot;:14,&quot;height&quot;:10}"/>
  <p:tag name="VEVOX.ACCESSIBILITY.DECORATIVE" val="1"/>
</p:tagLst>
</file>

<file path=ppt/tags/tag1776.xml><?xml version="1.0" encoding="utf-8"?>
<p:tagLst xmlns:a="http://schemas.openxmlformats.org/drawingml/2006/main" xmlns:r="http://schemas.openxmlformats.org/officeDocument/2006/relationships" xmlns:p="http://schemas.openxmlformats.org/presentationml/2006/main">
  <p:tag name="VEVOX.PARTICIPANTSDOODLE.HEAD" val="{&quot;left&quot;:15,&quot;top&quot;:10,&quot;width&quot;:10,&quot;height&quot;:10}"/>
  <p:tag name="VEVOX.ACCESSIBILITY.DECORATIVE" val="1"/>
</p:tagLst>
</file>

<file path=ppt/tags/tag1777.xml><?xml version="1.0" encoding="utf-8"?>
<p:tagLst xmlns:a="http://schemas.openxmlformats.org/drawingml/2006/main" xmlns:r="http://schemas.openxmlformats.org/officeDocument/2006/relationships" xmlns:p="http://schemas.openxmlformats.org/presentationml/2006/main">
  <p:tag name="VEVOX.JOIN.URL" val="{&quot;left&quot;:165,&quot;top&quot;:7,&quot;width&quot;:190,&quot;height&quot;:30}"/>
</p:tagLst>
</file>

<file path=ppt/tags/tag1778.xml><?xml version="1.0" encoding="utf-8"?>
<p:tagLst xmlns:a="http://schemas.openxmlformats.org/drawingml/2006/main" xmlns:r="http://schemas.openxmlformats.org/officeDocument/2006/relationships" xmlns:p="http://schemas.openxmlformats.org/presentationml/2006/main">
  <p:tag name="VEVOX.ACCESSCODE.DISPLAY" val="{&quot;left&quot;:350,&quot;top&quot;:8,&quot;width&quot;:190,&quot;height&quot;:30}"/>
</p:tagLst>
</file>

<file path=ppt/tags/tag1779.xml><?xml version="1.0" encoding="utf-8"?>
<p:tagLst xmlns:a="http://schemas.openxmlformats.org/drawingml/2006/main" xmlns:r="http://schemas.openxmlformats.org/officeDocument/2006/relationships" xmlns:p="http://schemas.openxmlformats.org/presentationml/2006/main">
  <p:tag name="VEVOX.NEWWC.CONTENT" val="X"/>
  <p:tag name="VEVOX.ACCESSIBILITY.DECORATIVE" val="1"/>
</p:tagLst>
</file>

<file path=ppt/tags/tag1780.xml><?xml version="1.0" encoding="utf-8"?>
<p:tagLst xmlns:a="http://schemas.openxmlformats.org/drawingml/2006/main" xmlns:r="http://schemas.openxmlformats.org/officeDocument/2006/relationships" xmlns:p="http://schemas.openxmlformats.org/presentationml/2006/main">
  <p:tag name="VEVOX.RESULT.PLACEHOLDER" val="{&quot;left&quot;:0,&quot;top&quot;:432,&quot;width&quot;:720,&quot;height&quot;:96}"/>
  <p:tag name="VEVOX.ACCESSIBILITY.DECORATIVE" val="1"/>
</p:tagLst>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0">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7F0B905A-BF08-44ED-9C63-887C37FE2C77}">
  <we:reference id="3e0fcce7-415c-4081-926c-b4e449c650e4" version="1.1.0.2" store="EXCatalog" storeType="EXCatalog"/>
  <we:alternateReferences>
    <we:reference id="WA200004709" version="1.1.0.2" store="en-GB" storeType="OMEX"/>
  </we:alternateReferences>
  <we:properties>
    <we:property name="Office.AutoShowTaskpaneWithDocument" value="true"/>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emplate>UWTSD_Powerpoint Template Standard_2023 Accessible</Template>
  <TotalTime>0</TotalTime>
  <Words>4392</Words>
  <Application>Microsoft Office PowerPoint</Application>
  <PresentationFormat>On-screen Show (4:3)</PresentationFormat>
  <Paragraphs>317</Paragraphs>
  <Slides>47</Slides>
  <Notes>0</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47</vt:i4>
      </vt:variant>
    </vt:vector>
  </HeadingPairs>
  <TitlesOfParts>
    <vt:vector size="54" baseType="lpstr">
      <vt:lpstr>Segoe Sans</vt:lpstr>
      <vt:lpstr>Arial</vt:lpstr>
      <vt:lpstr>Calibri</vt:lpstr>
      <vt:lpstr>Calibri Light</vt:lpstr>
      <vt:lpstr>Source Sans Pro</vt:lpstr>
      <vt:lpstr>Holding PAge</vt:lpstr>
      <vt:lpstr>Accessible 2</vt:lpstr>
      <vt:lpstr>PowerPoint Presentation</vt:lpstr>
      <vt:lpstr>PowerPoint Presentation</vt:lpstr>
      <vt:lpstr>What is Politics?</vt:lpstr>
      <vt:lpstr>Political Metaphors</vt:lpstr>
      <vt:lpstr>Negative Political Metaphors</vt:lpstr>
      <vt:lpstr>Negative Political Metaphors</vt:lpstr>
      <vt:lpstr>Positive Political Metaphors</vt:lpstr>
      <vt:lpstr>Positive Political Metaphors</vt:lpstr>
      <vt:lpstr>Making the Abstract Concrete</vt:lpstr>
      <vt:lpstr>Political Metaphors and Social Norms</vt:lpstr>
      <vt:lpstr>Join the Vevox session </vt:lpstr>
      <vt:lpstr>What words, thoughts and feelings are elicited for you by the use of the word swamp by Donald Trump?</vt:lpstr>
      <vt:lpstr>What words, thoughts and feelings are elicited for you by the use of the word swamp by Donald Trump?</vt:lpstr>
      <vt:lpstr>What words, thoughts and feelings are elicited for you by Starmer’s metaphor of building a home?</vt:lpstr>
      <vt:lpstr>What words, thoughts and feelings are elicited for you by Starmer’s metaphor of building a home?</vt:lpstr>
      <vt:lpstr>Political Discourse &amp; Normative Concepts</vt:lpstr>
      <vt:lpstr>Sociological Norms</vt:lpstr>
      <vt:lpstr>Social Norms &amp; Misperception</vt:lpstr>
      <vt:lpstr>PowerPoint Presentation</vt:lpstr>
      <vt:lpstr>Social Learning Theory</vt:lpstr>
      <vt:lpstr>Normative Concepts we will explore</vt:lpstr>
      <vt:lpstr>Left wing / Right Wing</vt:lpstr>
      <vt:lpstr>Left wing / Right Wing:  Changing Meaning Over Time</vt:lpstr>
      <vt:lpstr>Moderate or Centre Left Views</vt:lpstr>
      <vt:lpstr>Extreme or Radical Left Views</vt:lpstr>
      <vt:lpstr>Moderate or Extreme:  A Matter of Perception</vt:lpstr>
      <vt:lpstr>Join the Vevox session  </vt:lpstr>
      <vt:lpstr>What words would you use to describe Barack Obama?</vt:lpstr>
      <vt:lpstr>What words would you use to describe Barack Obama?</vt:lpstr>
      <vt:lpstr>Moderate or Extreme:  A Matter of Perception</vt:lpstr>
      <vt:lpstr>Moderate Right wing views</vt:lpstr>
      <vt:lpstr>Extreme Right wing views</vt:lpstr>
      <vt:lpstr>PowerPoint Presentation</vt:lpstr>
      <vt:lpstr>Authoritarianism</vt:lpstr>
      <vt:lpstr>Authoritarianism</vt:lpstr>
      <vt:lpstr>Authoritarianism</vt:lpstr>
      <vt:lpstr>Authoritarianism</vt:lpstr>
      <vt:lpstr>Libertarianism</vt:lpstr>
      <vt:lpstr>Libertarianism</vt:lpstr>
      <vt:lpstr>Libertarianism</vt:lpstr>
      <vt:lpstr>Libertarianism</vt:lpstr>
      <vt:lpstr>Libertarianism</vt:lpstr>
      <vt:lpstr>Our Own Political Positioning</vt:lpstr>
      <vt:lpstr>PowerPoint Presentation</vt:lpstr>
      <vt:lpstr>References</vt:lpstr>
      <vt:lpstr>References</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Natasha Young</dc:creator>
  <cp:lastModifiedBy>Ken Dicks</cp:lastModifiedBy>
  <cp:revision>53</cp:revision>
  <dcterms:created xsi:type="dcterms:W3CDTF">2024-09-09T09:14:57Z</dcterms:created>
  <dcterms:modified xsi:type="dcterms:W3CDTF">2026-01-07T15:31:43Z</dcterms:modified>
</cp:coreProperties>
</file>