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60" r:id="rId6"/>
    <p:sldId id="261" r:id="rId7"/>
    <p:sldId id="264" r:id="rId8"/>
    <p:sldId id="265" r:id="rId9"/>
    <p:sldId id="26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3643B-737C-6D41-95B6-FF9FA86216D3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7293F4-87A9-D942-89FE-A320930A2F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547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7293F4-87A9-D942-89FE-A320930A2F0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582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1BC02-2D95-133F-8698-33D6D8B92C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B1E50-3C28-4F14-9C6A-4A1E2ACF43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EEB05-F0D3-1F5E-9815-43BD70EEA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12E20-426D-14CA-3359-0BF7DA272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5C702-44BF-AE74-C616-AD47A48CE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178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F1F0B-8C9E-B57B-D17E-53DBB8571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6691A-AA44-D8C3-EC59-476CEBB18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960E5-CB3B-D340-878E-72E5E3BC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3118F-7753-F27B-D4A2-F2F96E00F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BF396-2C99-624B-9565-4E4E5BAD5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3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DF350-BE68-15E1-20A2-686F95E6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92BCE-708D-7D2B-51B8-7E4CEFF86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7C675-4533-6C58-5BFC-0C64C96B9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7D584-89EC-8ACD-BD43-A41F37C36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0A0A0-0E15-116C-EF8B-4B422A168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962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86B34-5C28-9217-D37F-9401D35E1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34358-6DE9-9511-9AAC-EE5AAF66E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1F4B5-08FB-2C54-658E-FEBA54BFD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DE5C87-494B-3565-4C24-80C94D469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D654E8-6E6E-E7FC-7AFB-1DC3D2FD1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CDF42D-9559-AD68-B6F5-B9C8472E1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292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4E7E8-7BAE-7D9E-240A-14B33D0DF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3DF18-7355-748F-6BF4-0DB1B3B8D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AEC2A8-198B-3FF9-8B0E-7E90623A05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77C333-A518-723A-92C8-DA45A72326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0D2D49-DA8D-DA18-BEB7-2D275D9B17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50391D-46AB-B7CC-D2BA-E5C3D6F1F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0A91F4-ECD0-D2B4-8EAA-FE0173763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49813F-4FAD-7C51-E73F-1864DCE00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4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F0FCB-13F0-C8C6-54C3-68E3E6198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47FDD7-803D-3ADF-1692-19E443AD3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73F22-5092-CDBD-2A2E-51137739D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2A39FE-88AD-BDE0-97C9-72A2137D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897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0EAE76-276D-368E-F381-D2F1F58E3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66CD4-5B6F-9D2A-3F63-885DD9E1A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EE7D5-671F-820C-2CA7-9582B56B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5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BE31E-B143-EF78-9439-02870565B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C497D-4AF5-EB59-FEA5-F0CEE5A90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317C34-122A-4521-47CD-C4492D22E9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DC830C-C82B-3DA1-3015-D1E0E9197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232627-6F81-D6C2-23DC-A89CDBFB5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83019-3BA5-B069-C08F-D1692D27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14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29708-D024-2FDF-7E0E-07E902ED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11421D-15E1-B8BA-DB59-BFFC1B13CD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EED364-085D-2DC5-DB77-E7342EBBD1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ECE3A7-CBEB-4700-A317-F1C5CB579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D2C3B7-79C5-1B83-0588-A3C627129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091307-8D6B-6745-A7AA-B24F73A6B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236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FE0B9-F393-E56F-2CDB-8C5F5B6CE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D522D9-731A-9369-3C3C-2B94D7B1E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0B515-D7E3-624E-220A-179CE88ED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E3808-A0BE-54D2-BBFC-91CF9978D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88775-E747-5CEB-87EF-263A113E6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810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4632F9-1FA5-83F8-2D53-031C8ADEF0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7D949D-9EA2-FE46-62BE-55BD577A47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CC796-A51F-89A6-2275-46E83D712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333C5-C821-4E55-8A83-0CA6A71C2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8FEDC-CB44-604A-1C0C-72D81E41E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510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88A7F1-C6A5-7EFC-8A1E-556BC99A7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87C65-ED43-AC37-3B80-0974B0417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D2ACD-F335-D36D-A801-F01DEEF239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4920AF-26E3-634A-AAD7-8C7421048DBD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D0888-5251-1399-E11F-130E5028AD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70D50-6AA0-C288-5E2C-D255257DB6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FAD734-82DC-1248-8566-37AAD678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26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349CD-4FA4-E6A0-9056-9EAC27A022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Enterprise and Entrepreneurship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A63D66-63B1-E90E-9D94-3DEAC4813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3785853"/>
            <a:ext cx="11730789" cy="139441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dirty="0"/>
              <a:t>                                 </a:t>
            </a:r>
          </a:p>
          <a:p>
            <a:r>
              <a:rPr lang="en-GB" sz="10000" dirty="0"/>
              <a:t>Kimberly Sogbossi </a:t>
            </a:r>
          </a:p>
          <a:p>
            <a:r>
              <a:rPr lang="en-GB" sz="10000" dirty="0"/>
              <a:t>Business Plan – Dolly &amp; Co Dresses</a:t>
            </a:r>
          </a:p>
          <a:p>
            <a:r>
              <a:rPr lang="en-GB" sz="10000" dirty="0"/>
              <a:t>Lecturer Charles </a:t>
            </a:r>
            <a:r>
              <a:rPr lang="en-GB" sz="10000" dirty="0" err="1"/>
              <a:t>Oham</a:t>
            </a:r>
            <a:r>
              <a:rPr lang="en-GB" sz="10000" dirty="0"/>
              <a:t>  </a:t>
            </a:r>
          </a:p>
          <a:p>
            <a:endParaRPr lang="en-GB" sz="10000" dirty="0"/>
          </a:p>
          <a:p>
            <a:endParaRPr lang="en-US" sz="10000" dirty="0"/>
          </a:p>
        </p:txBody>
      </p:sp>
    </p:spTree>
    <p:extLst>
      <p:ext uri="{BB962C8B-B14F-4D97-AF65-F5344CB8AC3E}">
        <p14:creationId xmlns:p14="http://schemas.microsoft.com/office/powerpoint/2010/main" val="323469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94295-F873-A493-7018-2B2B17141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 </a:t>
            </a:r>
            <a:br>
              <a:rPr lang="en-GB"/>
            </a:br>
            <a:r>
              <a:rPr lang="en-GB"/>
              <a:t>                           Introduction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205BC-F91D-ABE7-DD20-29DE9CD12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I’m going to talk about my business plan for Dresses, a new fashion brand that creates stylish high quality women’s dresses who love to go out and feel confident. </a:t>
            </a:r>
          </a:p>
          <a:p>
            <a:r>
              <a:rPr lang="en-GB" dirty="0"/>
              <a:t>Our dresses is rich and elegant that is a perfect fit and is comfortable to wear for when you want to go out shopping or when you want to go to an event.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801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318F-E493-F5A6-B615-B96C2F828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Marketing Strategies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53B87-9FB2-C805-39DC-44FCA33B5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  <a:p>
            <a:r>
              <a:rPr lang="en-GB" b="1"/>
              <a:t>Social Media Marketing </a:t>
            </a:r>
          </a:p>
          <a:p>
            <a:r>
              <a:rPr lang="en-GB"/>
              <a:t>Promote dresses on Instagram, TikTok, and Facebook </a:t>
            </a:r>
          </a:p>
          <a:p>
            <a:r>
              <a:rPr lang="en-GB"/>
              <a:t>Collaborate with fashion influencers. </a:t>
            </a:r>
          </a:p>
          <a:p>
            <a:r>
              <a:rPr lang="en-GB"/>
              <a:t>Share styling videos and customer photos.</a:t>
            </a:r>
            <a:endParaRPr lang="en-GB" b="1"/>
          </a:p>
          <a:p>
            <a:r>
              <a:rPr lang="en-GB" b="1"/>
              <a:t>Sales Promotion </a:t>
            </a:r>
          </a:p>
          <a:p>
            <a:r>
              <a:rPr lang="en-GB"/>
              <a:t>Offer 10% off for first time customers. </a:t>
            </a:r>
          </a:p>
          <a:p>
            <a:r>
              <a:rPr lang="en-GB"/>
              <a:t>Run seasonal sales.</a:t>
            </a:r>
          </a:p>
          <a:p>
            <a:r>
              <a:rPr lang="en-GB"/>
              <a:t>Provide free delivery on orders over £50.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236743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45212-7D71-4F8B-54C2-7E191A918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Management Structure &amp; Legal Format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FE735-B641-00DF-3F6F-1D9E45D82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Owner/Manager: I will manage the overall business and make key business decisions. </a:t>
            </a:r>
          </a:p>
          <a:p>
            <a:endParaRPr lang="en-GB" dirty="0"/>
          </a:p>
          <a:p>
            <a:r>
              <a:rPr lang="en-GB" dirty="0"/>
              <a:t>Marketing: I will manage social media, advertising and promotional activities. </a:t>
            </a:r>
          </a:p>
          <a:p>
            <a:endParaRPr lang="en-GB" dirty="0"/>
          </a:p>
          <a:p>
            <a:r>
              <a:rPr lang="en-GB" dirty="0"/>
              <a:t>Operations: I will manage stock, suppliers, orders and deliveries. </a:t>
            </a:r>
          </a:p>
          <a:p>
            <a:endParaRPr lang="en-GB" dirty="0"/>
          </a:p>
          <a:p>
            <a:r>
              <a:rPr lang="en-GB" dirty="0"/>
              <a:t>Customer service: I will handle customer enquiries and feedback and returns.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560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4568-810A-3C2A-FA78-D0AF46D8F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Funding Requirements and Allocation 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11CD851-D3C3-642D-8126-25A5891D3A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633190"/>
              </p:ext>
            </p:extLst>
          </p:nvPr>
        </p:nvGraphicFramePr>
        <p:xfrm>
          <a:off x="501314" y="1690685"/>
          <a:ext cx="10515600" cy="51673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83226315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531218282"/>
                    </a:ext>
                  </a:extLst>
                </a:gridCol>
              </a:tblGrid>
              <a:tr h="502672">
                <a:tc>
                  <a:txBody>
                    <a:bodyPr/>
                    <a:lstStyle/>
                    <a:p>
                      <a:r>
                        <a:rPr lang="en-GB" sz="2300" dirty="0"/>
                        <a:t>         Items 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</a:t>
                      </a:r>
                      <a:r>
                        <a:rPr lang="en-GB" sz="2200" b="1" dirty="0"/>
                        <a:t>Amount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9951033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Investors (dresses)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981542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Website &amp; Online Store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8600984"/>
                  </a:ext>
                </a:extLst>
              </a:tr>
              <a:tr h="643271">
                <a:tc>
                  <a:txBody>
                    <a:bodyPr/>
                    <a:lstStyle/>
                    <a:p>
                      <a:r>
                        <a:rPr lang="en-GB" dirty="0"/>
                        <a:t>Photography &amp; Branding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480104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Marketing &amp; Advertising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190150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Rent &amp; Storage (3 months)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8227943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Legal fees &amp; Licences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4236482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Packaging &amp; Supplies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259957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Contingency Buffer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43151"/>
                  </a:ext>
                </a:extLst>
              </a:tr>
              <a:tr h="502672">
                <a:tc>
                  <a:txBody>
                    <a:bodyPr/>
                    <a:lstStyle/>
                    <a:p>
                      <a:r>
                        <a:rPr lang="en-GB" dirty="0"/>
                        <a:t>Total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4224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739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64AE-68B0-6F26-2207-1D737613B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                         Initial Costs  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C5C81A3-8F86-1EE5-1E86-9458CA18D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708701"/>
              </p:ext>
            </p:extLst>
          </p:nvPr>
        </p:nvGraphicFramePr>
        <p:xfrm>
          <a:off x="1070386" y="1304335"/>
          <a:ext cx="10283414" cy="5188540"/>
        </p:xfrm>
        <a:graphic>
          <a:graphicData uri="http://schemas.openxmlformats.org/drawingml/2006/table">
            <a:tbl>
              <a:tblPr firstRow="1" lastCol="1" bandRow="1">
                <a:tableStyleId>{5C22544A-7EE6-4342-B048-85BDC9FD1C3A}</a:tableStyleId>
              </a:tblPr>
              <a:tblGrid>
                <a:gridCol w="5141707">
                  <a:extLst>
                    <a:ext uri="{9D8B030D-6E8A-4147-A177-3AD203B41FA5}">
                      <a16:colId xmlns:a16="http://schemas.microsoft.com/office/drawing/2014/main" val="4112725624"/>
                    </a:ext>
                  </a:extLst>
                </a:gridCol>
                <a:gridCol w="5141707">
                  <a:extLst>
                    <a:ext uri="{9D8B030D-6E8A-4147-A177-3AD203B41FA5}">
                      <a16:colId xmlns:a16="http://schemas.microsoft.com/office/drawing/2014/main" val="3513140295"/>
                    </a:ext>
                  </a:extLst>
                </a:gridCol>
              </a:tblGrid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Initial Cost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63040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Initial Dress Stock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3638236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Website &amp; Online store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531193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Photography &amp; Branding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4925142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Marketing &amp; advertising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49410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Rent &amp; storage (3 months)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077679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Legal fees &amp; licences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0134928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Packaging &amp; supplies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739918"/>
                  </a:ext>
                </a:extLst>
              </a:tr>
              <a:tr h="558340">
                <a:tc>
                  <a:txBody>
                    <a:bodyPr/>
                    <a:lstStyle/>
                    <a:p>
                      <a:r>
                        <a:rPr lang="en-GB" dirty="0"/>
                        <a:t>Total Initial Costs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£47,000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1758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1309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D709-2E87-8499-4853-D7BA98BB7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       Business Opportunities/ Competitive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1FE7E-4CAB-371D-B494-D613225B3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16731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    </a:t>
            </a:r>
            <a:r>
              <a:rPr lang="en-GB" b="1" dirty="0"/>
              <a:t>Business Opportunities </a:t>
            </a:r>
          </a:p>
          <a:p>
            <a:endParaRPr lang="en-GB" dirty="0"/>
          </a:p>
          <a:p>
            <a:r>
              <a:rPr lang="en-GB" dirty="0"/>
              <a:t>Growing demand for fashionable and affordable dresses </a:t>
            </a:r>
          </a:p>
          <a:p>
            <a:r>
              <a:rPr lang="en-GB" dirty="0"/>
              <a:t>Social media provides an opportunity to reach customers directly.</a:t>
            </a:r>
          </a:p>
          <a:p>
            <a:r>
              <a:rPr lang="en-GB" dirty="0"/>
              <a:t> Online shopping allows the business to sell beyond its local areas.</a:t>
            </a:r>
          </a:p>
          <a:p>
            <a:r>
              <a:rPr lang="en-GB" dirty="0"/>
              <a:t>The brand can expand into new dress styles, sizes and accessories in the future.</a:t>
            </a:r>
          </a:p>
          <a:p>
            <a:r>
              <a:rPr lang="en-GB" dirty="0"/>
              <a:t>        </a:t>
            </a:r>
            <a:r>
              <a:rPr lang="en-GB" b="1" dirty="0"/>
              <a:t>Competitive</a:t>
            </a:r>
          </a:p>
          <a:p>
            <a:r>
              <a:rPr lang="en-GB" dirty="0"/>
              <a:t>The business will compete with established online brands</a:t>
            </a:r>
          </a:p>
          <a:p>
            <a:r>
              <a:rPr lang="en-GB" dirty="0"/>
              <a:t>Competitors may offer lower prices or a wide range of products </a:t>
            </a:r>
          </a:p>
          <a:p>
            <a:r>
              <a:rPr lang="en-GB" dirty="0"/>
              <a:t>My business will differentiate itself through Dolly &amp; Co as it will be unique and stylish made for dolls customer will also have opportunities to choose from different colours and could buy 3 Dolly &amp; Co dresses or more for a special discount.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24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E810A-A171-5464-FAD3-994018677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Why Invest &amp; Next Steps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3F902-F13B-AEFE-EF13-FFC33CBEB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Stylish, unique dresses with strong market demand </a:t>
            </a:r>
          </a:p>
          <a:p>
            <a:r>
              <a:rPr lang="en-GB" dirty="0"/>
              <a:t>Seeking 50,000 to launch and grow </a:t>
            </a:r>
          </a:p>
          <a:p>
            <a:r>
              <a:rPr lang="en-GB" dirty="0"/>
              <a:t>Funding for design, production &amp; marketing </a:t>
            </a:r>
          </a:p>
          <a:p>
            <a:r>
              <a:rPr lang="en-GB" dirty="0"/>
              <a:t>Next steps: Launch my collection Dolly &amp; Co dresses reach customers online plus grow sales </a:t>
            </a:r>
          </a:p>
        </p:txBody>
      </p:sp>
    </p:spTree>
    <p:extLst>
      <p:ext uri="{BB962C8B-B14F-4D97-AF65-F5344CB8AC3E}">
        <p14:creationId xmlns:p14="http://schemas.microsoft.com/office/powerpoint/2010/main" val="3001311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A7277-92C7-B013-FA4F-20FA0F7EF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C1D46-93DC-B9AC-141F-A6C18C8D2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fashion dress business offers stylish, high quality, and affordable clothing. </a:t>
            </a:r>
          </a:p>
          <a:p>
            <a:r>
              <a:rPr lang="en-GB" dirty="0"/>
              <a:t>Social media marketing and sales promotions will help and attract and retain customers. </a:t>
            </a:r>
          </a:p>
          <a:p>
            <a:r>
              <a:rPr lang="en-GB" dirty="0"/>
              <a:t>The start up funding will be used to launch the business and support growth. </a:t>
            </a:r>
          </a:p>
          <a:p>
            <a:r>
              <a:rPr lang="en-GB" dirty="0"/>
              <a:t>I believe this business has strong potential to succeed in the fashion market.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989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5BEA54-5430-81FE-A69D-F6412E531E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243" y="350921"/>
            <a:ext cx="8787178" cy="6156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590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Enterprise and Entrepreneurship </vt:lpstr>
      <vt:lpstr>                             Introduction </vt:lpstr>
      <vt:lpstr>                     Marketing Strategies </vt:lpstr>
      <vt:lpstr>       Management Structure &amp; Legal Format</vt:lpstr>
      <vt:lpstr>         Funding Requirements and Allocation </vt:lpstr>
      <vt:lpstr>                         Initial Costs  </vt:lpstr>
      <vt:lpstr>       Business Opportunities/ Competitive </vt:lpstr>
      <vt:lpstr>                  Why Invest &amp; Next Steps </vt:lpstr>
      <vt:lpstr>                        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Entrepreneurship </dc:title>
  <dc:creator>Yeder Kimberly Lewis Sogbossi (2438775)</dc:creator>
  <cp:lastModifiedBy>Yeder Kimberly Lewis Sogbossi (2438775)</cp:lastModifiedBy>
  <cp:revision>5</cp:revision>
  <dcterms:created xsi:type="dcterms:W3CDTF">2026-07-29T14:12:09Z</dcterms:created>
  <dcterms:modified xsi:type="dcterms:W3CDTF">2026-08-09T09:12:56Z</dcterms:modified>
</cp:coreProperties>
</file>