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3"/>
  </p:notesMasterIdLst>
  <p:sldIdLst>
    <p:sldId id="719" r:id="rId7"/>
    <p:sldId id="301" r:id="rId8"/>
    <p:sldId id="257" r:id="rId9"/>
    <p:sldId id="259" r:id="rId10"/>
    <p:sldId id="264" r:id="rId11"/>
    <p:sldId id="267" r:id="rId12"/>
    <p:sldId id="811" r:id="rId13"/>
    <p:sldId id="263" r:id="rId14"/>
    <p:sldId id="268" r:id="rId15"/>
    <p:sldId id="269" r:id="rId16"/>
    <p:sldId id="722" r:id="rId17"/>
    <p:sldId id="723" r:id="rId18"/>
    <p:sldId id="724" r:id="rId19"/>
    <p:sldId id="725" r:id="rId20"/>
    <p:sldId id="812" r:id="rId21"/>
    <p:sldId id="72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00D624-D7EC-4D94-8263-BEF8FC1E4A91}" v="1" dt="2026-03-16T07:07:40.740"/>
    <p1510:client id="{EFFEBBF3-7032-4DCD-84BA-B4182CE7D9AC}" v="1" dt="2026-03-16T09:59:42.5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5" d="100"/>
          <a:sy n="75" d="100"/>
        </p:scale>
        <p:origin x="1037" y="2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custSel delSld modSld">
      <pc:chgData name="Stalin Jacob Wilson Packia Dhas" userId="050d7d71-3621-4503-95e8-1c9a9d962492" providerId="ADAL" clId="{3FBC77E1-FE42-4F9E-B4B2-3759F3328945}" dt="2026-03-16T09:59:42.561" v="69"/>
      <pc:docMkLst>
        <pc:docMk/>
      </pc:docMkLst>
      <pc:sldChg chg="modSp mod">
        <pc:chgData name="Stalin Jacob Wilson Packia Dhas" userId="050d7d71-3621-4503-95e8-1c9a9d962492" providerId="ADAL" clId="{3FBC77E1-FE42-4F9E-B4B2-3759F3328945}" dt="2026-03-16T07:07:32.622" v="48" actId="14100"/>
        <pc:sldMkLst>
          <pc:docMk/>
          <pc:sldMk cId="1737165031" sldId="259"/>
        </pc:sldMkLst>
        <pc:spChg chg="mod">
          <ac:chgData name="Stalin Jacob Wilson Packia Dhas" userId="050d7d71-3621-4503-95e8-1c9a9d962492" providerId="ADAL" clId="{3FBC77E1-FE42-4F9E-B4B2-3759F3328945}" dt="2026-03-16T07:07:32.622" v="48" actId="14100"/>
          <ac:spMkLst>
            <pc:docMk/>
            <pc:sldMk cId="1737165031" sldId="259"/>
            <ac:spMk id="3" creationId="{669AB254-E132-6023-4702-5586371C8A5A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03-16T07:14:24.359" v="66" actId="6549"/>
        <pc:sldMkLst>
          <pc:docMk/>
          <pc:sldMk cId="1031341899" sldId="264"/>
        </pc:sldMkLst>
      </pc:sldChg>
      <pc:sldChg chg="modSp mod">
        <pc:chgData name="Stalin Jacob Wilson Packia Dhas" userId="050d7d71-3621-4503-95e8-1c9a9d962492" providerId="ADAL" clId="{3FBC77E1-FE42-4F9E-B4B2-3759F3328945}" dt="2026-03-16T07:07:19.861" v="32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FBC77E1-FE42-4F9E-B4B2-3759F3328945}" dt="2026-03-16T07:07:19.861" v="32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NotesTx">
        <pc:chgData name="Stalin Jacob Wilson Packia Dhas" userId="050d7d71-3621-4503-95e8-1c9a9d962492" providerId="ADAL" clId="{3FBC77E1-FE42-4F9E-B4B2-3759F3328945}" dt="2026-03-16T09:59:42.561" v="69"/>
        <pc:sldMkLst>
          <pc:docMk/>
          <pc:sldMk cId="1125910701" sldId="722"/>
        </pc:sldMkLst>
        <pc:spChg chg="mod">
          <ac:chgData name="Stalin Jacob Wilson Packia Dhas" userId="050d7d71-3621-4503-95e8-1c9a9d962492" providerId="ADAL" clId="{3FBC77E1-FE42-4F9E-B4B2-3759F3328945}" dt="2026-03-16T09:59:42.561" v="69"/>
          <ac:spMkLst>
            <pc:docMk/>
            <pc:sldMk cId="1125910701" sldId="722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3FBC77E1-FE42-4F9E-B4B2-3759F3328945}" dt="2026-03-16T07:08:05.814" v="49" actId="47"/>
        <pc:sldMkLst>
          <pc:docMk/>
          <pc:sldMk cId="2873749700" sldId="770"/>
        </pc:sldMkLst>
      </pc:sldChg>
      <pc:sldChg chg="del">
        <pc:chgData name="Stalin Jacob Wilson Packia Dhas" userId="050d7d71-3621-4503-95e8-1c9a9d962492" providerId="ADAL" clId="{3FBC77E1-FE42-4F9E-B4B2-3759F3328945}" dt="2026-03-16T07:08:06.534" v="50" actId="47"/>
        <pc:sldMkLst>
          <pc:docMk/>
          <pc:sldMk cId="2536614059" sldId="773"/>
        </pc:sldMkLst>
      </pc:sldChg>
      <pc:sldChg chg="del">
        <pc:chgData name="Stalin Jacob Wilson Packia Dhas" userId="050d7d71-3621-4503-95e8-1c9a9d962492" providerId="ADAL" clId="{3FBC77E1-FE42-4F9E-B4B2-3759F3328945}" dt="2026-03-16T07:08:08.538" v="51" actId="47"/>
        <pc:sldMkLst>
          <pc:docMk/>
          <pc:sldMk cId="732593293" sldId="775"/>
        </pc:sldMkLst>
      </pc:sldChg>
      <pc:sldChg chg="del">
        <pc:chgData name="Stalin Jacob Wilson Packia Dhas" userId="050d7d71-3621-4503-95e8-1c9a9d962492" providerId="ADAL" clId="{3FBC77E1-FE42-4F9E-B4B2-3759F3328945}" dt="2026-03-16T07:08:09.071" v="52" actId="47"/>
        <pc:sldMkLst>
          <pc:docMk/>
          <pc:sldMk cId="2810114980" sldId="777"/>
        </pc:sldMkLst>
      </pc:sldChg>
      <pc:sldChg chg="del">
        <pc:chgData name="Stalin Jacob Wilson Packia Dhas" userId="050d7d71-3621-4503-95e8-1c9a9d962492" providerId="ADAL" clId="{3FBC77E1-FE42-4F9E-B4B2-3759F3328945}" dt="2026-03-16T07:08:09.515" v="53" actId="47"/>
        <pc:sldMkLst>
          <pc:docMk/>
          <pc:sldMk cId="2184550717" sldId="781"/>
        </pc:sldMkLst>
      </pc:sldChg>
      <pc:sldChg chg="del">
        <pc:chgData name="Stalin Jacob Wilson Packia Dhas" userId="050d7d71-3621-4503-95e8-1c9a9d962492" providerId="ADAL" clId="{3FBC77E1-FE42-4F9E-B4B2-3759F3328945}" dt="2026-03-16T07:08:09.785" v="54" actId="47"/>
        <pc:sldMkLst>
          <pc:docMk/>
          <pc:sldMk cId="3728007552" sldId="783"/>
        </pc:sldMkLst>
      </pc:sldChg>
      <pc:sldChg chg="del">
        <pc:chgData name="Stalin Jacob Wilson Packia Dhas" userId="050d7d71-3621-4503-95e8-1c9a9d962492" providerId="ADAL" clId="{3FBC77E1-FE42-4F9E-B4B2-3759F3328945}" dt="2026-03-16T07:08:10.023" v="55" actId="47"/>
        <pc:sldMkLst>
          <pc:docMk/>
          <pc:sldMk cId="3356313075" sldId="788"/>
        </pc:sldMkLst>
      </pc:sldChg>
      <pc:sldChg chg="del">
        <pc:chgData name="Stalin Jacob Wilson Packia Dhas" userId="050d7d71-3621-4503-95e8-1c9a9d962492" providerId="ADAL" clId="{3FBC77E1-FE42-4F9E-B4B2-3759F3328945}" dt="2026-03-16T07:08:10.140" v="56" actId="47"/>
        <pc:sldMkLst>
          <pc:docMk/>
          <pc:sldMk cId="3360329292" sldId="790"/>
        </pc:sldMkLst>
      </pc:sldChg>
      <pc:sldChg chg="del">
        <pc:chgData name="Stalin Jacob Wilson Packia Dhas" userId="050d7d71-3621-4503-95e8-1c9a9d962492" providerId="ADAL" clId="{3FBC77E1-FE42-4F9E-B4B2-3759F3328945}" dt="2026-03-16T07:08:10.514" v="58" actId="47"/>
        <pc:sldMkLst>
          <pc:docMk/>
          <pc:sldMk cId="131731536" sldId="793"/>
        </pc:sldMkLst>
      </pc:sldChg>
      <pc:sldChg chg="del">
        <pc:chgData name="Stalin Jacob Wilson Packia Dhas" userId="050d7d71-3621-4503-95e8-1c9a9d962492" providerId="ADAL" clId="{3FBC77E1-FE42-4F9E-B4B2-3759F3328945}" dt="2026-03-16T07:08:10.625" v="59" actId="47"/>
        <pc:sldMkLst>
          <pc:docMk/>
          <pc:sldMk cId="931522150" sldId="795"/>
        </pc:sldMkLst>
      </pc:sldChg>
      <pc:sldChg chg="del">
        <pc:chgData name="Stalin Jacob Wilson Packia Dhas" userId="050d7d71-3621-4503-95e8-1c9a9d962492" providerId="ADAL" clId="{3FBC77E1-FE42-4F9E-B4B2-3759F3328945}" dt="2026-03-16T07:08:12.967" v="61" actId="47"/>
        <pc:sldMkLst>
          <pc:docMk/>
          <pc:sldMk cId="1099715659" sldId="800"/>
        </pc:sldMkLst>
      </pc:sldChg>
      <pc:sldChg chg="del">
        <pc:chgData name="Stalin Jacob Wilson Packia Dhas" userId="050d7d71-3621-4503-95e8-1c9a9d962492" providerId="ADAL" clId="{3FBC77E1-FE42-4F9E-B4B2-3759F3328945}" dt="2026-03-16T07:08:13.591" v="62" actId="47"/>
        <pc:sldMkLst>
          <pc:docMk/>
          <pc:sldMk cId="3823820979" sldId="801"/>
        </pc:sldMkLst>
      </pc:sldChg>
      <pc:sldChg chg="del">
        <pc:chgData name="Stalin Jacob Wilson Packia Dhas" userId="050d7d71-3621-4503-95e8-1c9a9d962492" providerId="ADAL" clId="{3FBC77E1-FE42-4F9E-B4B2-3759F3328945}" dt="2026-03-16T07:08:14.215" v="63" actId="47"/>
        <pc:sldMkLst>
          <pc:docMk/>
          <pc:sldMk cId="3916014618" sldId="804"/>
        </pc:sldMkLst>
      </pc:sldChg>
      <pc:sldChg chg="del">
        <pc:chgData name="Stalin Jacob Wilson Packia Dhas" userId="050d7d71-3621-4503-95e8-1c9a9d962492" providerId="ADAL" clId="{3FBC77E1-FE42-4F9E-B4B2-3759F3328945}" dt="2026-03-16T07:08:14.688" v="64" actId="47"/>
        <pc:sldMkLst>
          <pc:docMk/>
          <pc:sldMk cId="1042588895" sldId="806"/>
        </pc:sldMkLst>
      </pc:sldChg>
      <pc:sldChg chg="del">
        <pc:chgData name="Stalin Jacob Wilson Packia Dhas" userId="050d7d71-3621-4503-95e8-1c9a9d962492" providerId="ADAL" clId="{3FBC77E1-FE42-4F9E-B4B2-3759F3328945}" dt="2026-03-16T07:08:10.276" v="57" actId="47"/>
        <pc:sldMkLst>
          <pc:docMk/>
          <pc:sldMk cId="1352981043" sldId="808"/>
        </pc:sldMkLst>
      </pc:sldChg>
      <pc:sldChg chg="del">
        <pc:chgData name="Stalin Jacob Wilson Packia Dhas" userId="050d7d71-3621-4503-95e8-1c9a9d962492" providerId="ADAL" clId="{3FBC77E1-FE42-4F9E-B4B2-3759F3328945}" dt="2026-03-16T07:08:12.229" v="60" actId="47"/>
        <pc:sldMkLst>
          <pc:docMk/>
          <pc:sldMk cId="1733295426" sldId="809"/>
        </pc:sldMkLst>
      </pc:sldChg>
      <pc:sldChg chg="del">
        <pc:chgData name="Stalin Jacob Wilson Packia Dhas" userId="050d7d71-3621-4503-95e8-1c9a9d962492" providerId="ADAL" clId="{3FBC77E1-FE42-4F9E-B4B2-3759F3328945}" dt="2026-03-16T07:08:15.561" v="65" actId="47"/>
        <pc:sldMkLst>
          <pc:docMk/>
          <pc:sldMk cId="2544118440" sldId="810"/>
        </pc:sldMkLst>
      </pc:sldChg>
      <pc:sldChg chg="modNotesTx">
        <pc:chgData name="Stalin Jacob Wilson Packia Dhas" userId="050d7d71-3621-4503-95e8-1c9a9d962492" providerId="ADAL" clId="{3FBC77E1-FE42-4F9E-B4B2-3759F3328945}" dt="2026-03-16T07:14:28.933" v="67" actId="6549"/>
        <pc:sldMkLst>
          <pc:docMk/>
          <pc:sldMk cId="2815635108" sldId="811"/>
        </pc:sldMkLst>
      </pc:sldChg>
    </pc:docChg>
  </pc:docChgLst>
  <pc:docChgLst>
    <pc:chgData name="Stalin Jacob Wilson Packia Dhas" userId="050d7d71-3621-4503-95e8-1c9a9d962492" providerId="ADAL" clId="{00722E61-A757-4134-8CBB-8B7208677708}"/>
    <pc:docChg chg="undo custSel addSld modSld sldOrd">
      <pc:chgData name="Stalin Jacob Wilson Packia Dhas" userId="050d7d71-3621-4503-95e8-1c9a9d962492" providerId="ADAL" clId="{00722E61-A757-4134-8CBB-8B7208677708}" dt="2026-03-06T12:08:57.182" v="318" actId="20577"/>
      <pc:docMkLst>
        <pc:docMk/>
      </pc:docMkLst>
      <pc:sldChg chg="modSp mod">
        <pc:chgData name="Stalin Jacob Wilson Packia Dhas" userId="050d7d71-3621-4503-95e8-1c9a9d962492" providerId="ADAL" clId="{00722E61-A757-4134-8CBB-8B7208677708}" dt="2026-03-06T11:17:12.593" v="44" actId="113"/>
        <pc:sldMkLst>
          <pc:docMk/>
          <pc:sldMk cId="2387441321" sldId="257"/>
        </pc:sldMkLst>
        <pc:spChg chg="mod">
          <ac:chgData name="Stalin Jacob Wilson Packia Dhas" userId="050d7d71-3621-4503-95e8-1c9a9d962492" providerId="ADAL" clId="{00722E61-A757-4134-8CBB-8B7208677708}" dt="2026-03-06T10:43:42.438" v="42" actId="6549"/>
          <ac:spMkLst>
            <pc:docMk/>
            <pc:sldMk cId="2387441321" sldId="257"/>
            <ac:spMk id="2" creationId="{B0BE0C1F-7D8C-485E-B90E-B87B2F5A52B5}"/>
          </ac:spMkLst>
        </pc:spChg>
        <pc:spChg chg="mod">
          <ac:chgData name="Stalin Jacob Wilson Packia Dhas" userId="050d7d71-3621-4503-95e8-1c9a9d962492" providerId="ADAL" clId="{00722E61-A757-4134-8CBB-8B7208677708}" dt="2026-03-06T11:17:12.593" v="44" actId="113"/>
          <ac:spMkLst>
            <pc:docMk/>
            <pc:sldMk cId="2387441321" sldId="257"/>
            <ac:spMk id="5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6T11:27:06.995" v="195" actId="21"/>
        <pc:sldMkLst>
          <pc:docMk/>
          <pc:sldMk cId="1737165031" sldId="259"/>
        </pc:sldMkLst>
        <pc:spChg chg="mod">
          <ac:chgData name="Stalin Jacob Wilson Packia Dhas" userId="050d7d71-3621-4503-95e8-1c9a9d962492" providerId="ADAL" clId="{00722E61-A757-4134-8CBB-8B7208677708}" dt="2026-03-06T11:27:06.995" v="195" actId="21"/>
          <ac:spMkLst>
            <pc:docMk/>
            <pc:sldMk cId="1737165031" sldId="259"/>
            <ac:spMk id="5" creationId="{00000000-0000-0000-0000-000000000000}"/>
          </ac:spMkLst>
        </pc:spChg>
      </pc:sldChg>
      <pc:sldChg chg="ord">
        <pc:chgData name="Stalin Jacob Wilson Packia Dhas" userId="050d7d71-3621-4503-95e8-1c9a9d962492" providerId="ADAL" clId="{00722E61-A757-4134-8CBB-8B7208677708}" dt="2026-03-06T11:20:14.565" v="46"/>
        <pc:sldMkLst>
          <pc:docMk/>
          <pc:sldMk cId="1176027846" sldId="263"/>
        </pc:sldMkLst>
      </pc:sldChg>
      <pc:sldChg chg="modSp mod modNotesTx">
        <pc:chgData name="Stalin Jacob Wilson Packia Dhas" userId="050d7d71-3621-4503-95e8-1c9a9d962492" providerId="ADAL" clId="{00722E61-A757-4134-8CBB-8B7208677708}" dt="2026-03-06T11:25:44.614" v="80" actId="20577"/>
        <pc:sldMkLst>
          <pc:docMk/>
          <pc:sldMk cId="1031341899" sldId="264"/>
        </pc:sldMkLst>
        <pc:spChg chg="mod">
          <ac:chgData name="Stalin Jacob Wilson Packia Dhas" userId="050d7d71-3621-4503-95e8-1c9a9d962492" providerId="ADAL" clId="{00722E61-A757-4134-8CBB-8B7208677708}" dt="2026-03-06T11:25:44.614" v="80" actId="20577"/>
          <ac:spMkLst>
            <pc:docMk/>
            <pc:sldMk cId="1031341899" sldId="264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6T11:31:25.603" v="200" actId="113"/>
        <pc:sldMkLst>
          <pc:docMk/>
          <pc:sldMk cId="3462932588" sldId="268"/>
        </pc:sldMkLst>
        <pc:spChg chg="mod">
          <ac:chgData name="Stalin Jacob Wilson Packia Dhas" userId="050d7d71-3621-4503-95e8-1c9a9d962492" providerId="ADAL" clId="{00722E61-A757-4134-8CBB-8B7208677708}" dt="2026-03-06T11:31:25.603" v="200" actId="113"/>
          <ac:spMkLst>
            <pc:docMk/>
            <pc:sldMk cId="3462932588" sldId="268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6T11:32:31.568" v="203" actId="403"/>
        <pc:sldMkLst>
          <pc:docMk/>
          <pc:sldMk cId="1059013233" sldId="269"/>
        </pc:sldMkLst>
        <pc:spChg chg="mod">
          <ac:chgData name="Stalin Jacob Wilson Packia Dhas" userId="050d7d71-3621-4503-95e8-1c9a9d962492" providerId="ADAL" clId="{00722E61-A757-4134-8CBB-8B7208677708}" dt="2026-03-06T11:31:50.150" v="201" actId="113"/>
          <ac:spMkLst>
            <pc:docMk/>
            <pc:sldMk cId="1059013233" sldId="269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00722E61-A757-4134-8CBB-8B7208677708}" dt="2026-03-06T11:32:31.568" v="203" actId="403"/>
          <ac:spMkLst>
            <pc:docMk/>
            <pc:sldMk cId="1059013233" sldId="269"/>
            <ac:spMk id="6" creationId="{3C94255A-AAA3-A4B0-B6A7-67ADF9571395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6T10:43:13.909" v="25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6-03-06T10:43:13.909" v="25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6T11:41:38.267" v="231" actId="403"/>
        <pc:sldMkLst>
          <pc:docMk/>
          <pc:sldMk cId="1125910701" sldId="722"/>
        </pc:sldMkLst>
        <pc:spChg chg="mod">
          <ac:chgData name="Stalin Jacob Wilson Packia Dhas" userId="050d7d71-3621-4503-95e8-1c9a9d962492" providerId="ADAL" clId="{00722E61-A757-4134-8CBB-8B7208677708}" dt="2026-03-06T11:41:38.267" v="231" actId="403"/>
          <ac:spMkLst>
            <pc:docMk/>
            <pc:sldMk cId="1125910701" sldId="722"/>
            <ac:spMk id="3" creationId="{00000000-0000-0000-0000-000000000000}"/>
          </ac:spMkLst>
        </pc:spChg>
      </pc:sldChg>
      <pc:sldChg chg="modSp add mod ord">
        <pc:chgData name="Stalin Jacob Wilson Packia Dhas" userId="050d7d71-3621-4503-95e8-1c9a9d962492" providerId="ADAL" clId="{00722E61-A757-4134-8CBB-8B7208677708}" dt="2026-03-06T11:27:19.066" v="199" actId="20577"/>
        <pc:sldMkLst>
          <pc:docMk/>
          <pc:sldMk cId="2815635108" sldId="811"/>
        </pc:sldMkLst>
        <pc:spChg chg="mod">
          <ac:chgData name="Stalin Jacob Wilson Packia Dhas" userId="050d7d71-3621-4503-95e8-1c9a9d962492" providerId="ADAL" clId="{00722E61-A757-4134-8CBB-8B7208677708}" dt="2026-03-06T11:26:18.856" v="120" actId="20577"/>
          <ac:spMkLst>
            <pc:docMk/>
            <pc:sldMk cId="2815635108" sldId="811"/>
            <ac:spMk id="2" creationId="{458698E6-E6EC-8E4E-9F1A-1257F993291A}"/>
          </ac:spMkLst>
        </pc:spChg>
        <pc:spChg chg="mod">
          <ac:chgData name="Stalin Jacob Wilson Packia Dhas" userId="050d7d71-3621-4503-95e8-1c9a9d962492" providerId="ADAL" clId="{00722E61-A757-4134-8CBB-8B7208677708}" dt="2026-03-06T11:27:19.066" v="199" actId="20577"/>
          <ac:spMkLst>
            <pc:docMk/>
            <pc:sldMk cId="2815635108" sldId="811"/>
            <ac:spMk id="3" creationId="{EA1D027E-855C-7716-DAA3-A21F8465C307}"/>
          </ac:spMkLst>
        </pc:spChg>
      </pc:sldChg>
      <pc:sldChg chg="modSp add mod">
        <pc:chgData name="Stalin Jacob Wilson Packia Dhas" userId="050d7d71-3621-4503-95e8-1c9a9d962492" providerId="ADAL" clId="{00722E61-A757-4134-8CBB-8B7208677708}" dt="2026-03-06T12:08:57.182" v="318" actId="20577"/>
        <pc:sldMkLst>
          <pc:docMk/>
          <pc:sldMk cId="4282769191" sldId="812"/>
        </pc:sldMkLst>
        <pc:spChg chg="mod">
          <ac:chgData name="Stalin Jacob Wilson Packia Dhas" userId="050d7d71-3621-4503-95e8-1c9a9d962492" providerId="ADAL" clId="{00722E61-A757-4134-8CBB-8B7208677708}" dt="2026-03-06T12:08:57.182" v="318" actId="20577"/>
          <ac:spMkLst>
            <pc:docMk/>
            <pc:sldMk cId="4282769191" sldId="812"/>
            <ac:spMk id="4" creationId="{E6CD9E1A-9F11-733F-03D1-AFAA853677E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687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E84A4D-650D-942E-6F2A-A946F85806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3A8C1A-8E36-A9DC-D253-038FA008EE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1BB5C6-4E42-8253-BD33-66A46F06F4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3EB4BE-95D0-A160-38CB-85C266CD82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0284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5F7CBF-07F1-4506-8478-8EBA13101245}" type="slidenum">
              <a:rPr lang="en-US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209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5970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2CA1E-04D6-46BC-9437-BAEAE937A5B1}" type="datetime1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10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68" y="1699126"/>
            <a:ext cx="5315818" cy="3331157"/>
          </a:xfrm>
        </p:spPr>
        <p:txBody>
          <a:bodyPr/>
          <a:lstStyle/>
          <a:p>
            <a:r>
              <a:rPr lang="en-GB" sz="4800" dirty="0"/>
              <a:t>Electrical and Electronic</a:t>
            </a:r>
          </a:p>
          <a:p>
            <a:r>
              <a:rPr lang="en-GB" sz="4800" dirty="0"/>
              <a:t>Principles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- 9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670" y="1647301"/>
            <a:ext cx="11119021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600" dirty="0"/>
              <a:t>Reactance </a:t>
            </a:r>
          </a:p>
          <a:p>
            <a:pPr marL="536575" indent="-536575" algn="just"/>
            <a:r>
              <a:rPr lang="en-IN" sz="3600" dirty="0"/>
              <a:t>Inductive Reactance</a:t>
            </a:r>
          </a:p>
          <a:p>
            <a:pPr marL="536575" indent="-536575" algn="just"/>
            <a:r>
              <a:rPr lang="en-IN" sz="3600" dirty="0"/>
              <a:t>Capacitive Reactance</a:t>
            </a:r>
          </a:p>
          <a:p>
            <a:pPr marL="536575" indent="-536575" algn="just"/>
            <a:r>
              <a:rPr lang="en-IN" sz="3600" dirty="0"/>
              <a:t>Impedance</a:t>
            </a:r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03542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456031" y="-58070"/>
            <a:ext cx="6841709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Resistance &amp; Reactance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Resistance</a:t>
            </a:r>
            <a:r>
              <a:rPr lang="en-GB" sz="3200" dirty="0"/>
              <a:t> is the </a:t>
            </a:r>
            <a:r>
              <a:rPr lang="en-GB" sz="3200" b="1" dirty="0"/>
              <a:t>opposition of flow of current</a:t>
            </a:r>
            <a:r>
              <a:rPr lang="en-GB" sz="3200" dirty="0"/>
              <a:t> within a circuit</a:t>
            </a:r>
          </a:p>
          <a:p>
            <a:pPr lvl="1"/>
            <a:r>
              <a:rPr lang="en-GB" sz="2800" dirty="0"/>
              <a:t>DC Circuit property</a:t>
            </a:r>
          </a:p>
          <a:p>
            <a:r>
              <a:rPr lang="en-GB" sz="3200" b="1" dirty="0"/>
              <a:t>Reactance</a:t>
            </a:r>
            <a:r>
              <a:rPr lang="en-GB" sz="3200" dirty="0"/>
              <a:t> is the opposition of </a:t>
            </a:r>
            <a:r>
              <a:rPr lang="en-GB" sz="3200" b="1" dirty="0"/>
              <a:t>change of flow of current </a:t>
            </a:r>
            <a:r>
              <a:rPr lang="en-GB" sz="3200" dirty="0"/>
              <a:t>within a circuit</a:t>
            </a:r>
          </a:p>
          <a:p>
            <a:pPr lvl="1"/>
            <a:r>
              <a:rPr lang="en-GB" sz="2800" dirty="0"/>
              <a:t>AC Circuit property</a:t>
            </a:r>
          </a:p>
          <a:p>
            <a:r>
              <a:rPr lang="en-GB" sz="3200" dirty="0"/>
              <a:t>Both measured in ohms </a:t>
            </a:r>
            <a:r>
              <a:rPr lang="el-GR" sz="3200" b="1" dirty="0"/>
              <a:t>Ω</a:t>
            </a:r>
            <a:endParaRPr lang="en-GB" sz="3200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0BE0C1F-7D8C-485E-B90E-B87B2F5A5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and Electronic Principles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41BA99B-78FA-9EE4-E632-32CC56B4C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4413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4931" y="61484"/>
            <a:ext cx="585366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Reactance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93472" y="1470484"/>
            <a:ext cx="10978937" cy="3917032"/>
          </a:xfrm>
        </p:spPr>
        <p:txBody>
          <a:bodyPr>
            <a:normAutofit/>
          </a:bodyPr>
          <a:lstStyle/>
          <a:p>
            <a:r>
              <a:rPr lang="en-GB" dirty="0"/>
              <a:t>Reactance is the opposition of change of flow of current within a circuit</a:t>
            </a:r>
          </a:p>
          <a:p>
            <a:r>
              <a:rPr lang="en-GB" dirty="0"/>
              <a:t>It would be due to </a:t>
            </a:r>
            <a:r>
              <a:rPr lang="en-GB" b="1" dirty="0"/>
              <a:t>inductance or capacitance </a:t>
            </a:r>
            <a:r>
              <a:rPr lang="en-GB" dirty="0"/>
              <a:t>within the circuit</a:t>
            </a:r>
          </a:p>
          <a:p>
            <a:r>
              <a:rPr lang="en-GB" dirty="0"/>
              <a:t>Reactance (</a:t>
            </a:r>
            <a:r>
              <a:rPr lang="en-GB" i="1" dirty="0"/>
              <a:t>X</a:t>
            </a:r>
            <a:r>
              <a:rPr lang="en-GB" dirty="0"/>
              <a:t>) can be </a:t>
            </a:r>
            <a:r>
              <a:rPr lang="en-GB" b="1" dirty="0"/>
              <a:t>capacitive or inductive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9AB254-E132-6023-4702-5586371C8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344731" cy="365125"/>
          </a:xfrm>
        </p:spPr>
        <p:txBody>
          <a:bodyPr/>
          <a:lstStyle/>
          <a:p>
            <a:r>
              <a:rPr lang="en-GB" dirty="0"/>
              <a:t>Lecture – 9 / Electrical and Electronic Principles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956066-5936-F734-9AD3-8DFD3D562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165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1" y="107626"/>
            <a:ext cx="644281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Inductive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/>
                  <a:t>Inductors store electrical energy in a magnetic field around a coil of wire.</a:t>
                </a:r>
              </a:p>
              <a:p>
                <a:r>
                  <a:rPr lang="en-GB" dirty="0"/>
                  <a:t>A change in current through an inductor will change the strength of the magnetic field surrounding it.</a:t>
                </a:r>
              </a:p>
              <a:p>
                <a:r>
                  <a:rPr lang="en-US" b="1" dirty="0"/>
                  <a:t>Inductive reactance </a:t>
                </a:r>
                <a:r>
                  <a:rPr lang="en-US" dirty="0"/>
                  <a:t>is the </a:t>
                </a:r>
                <a:r>
                  <a:rPr lang="en-US" b="1" i="1" dirty="0"/>
                  <a:t>opposition an inductor gives to alternating current (AC)</a:t>
                </a:r>
                <a:r>
                  <a:rPr lang="en-US" dirty="0"/>
                  <a:t> due to its magnetic field. </a:t>
                </a:r>
              </a:p>
              <a:p>
                <a:r>
                  <a:rPr lang="en-US" dirty="0"/>
                  <a:t>It is measured in </a:t>
                </a:r>
                <a:r>
                  <a:rPr lang="en-US" b="1" dirty="0"/>
                  <a:t>ohms (Ω)</a:t>
                </a:r>
                <a:r>
                  <a:rPr lang="en-US" dirty="0"/>
                  <a:t> </a:t>
                </a:r>
              </a:p>
              <a:p>
                <a:r>
                  <a:rPr lang="en-US" dirty="0"/>
                  <a:t>Depends on frequency and inductance.</a:t>
                </a:r>
              </a:p>
              <a:p>
                <a:r>
                  <a:rPr lang="en-GB" dirty="0"/>
                  <a:t>Inductive Reactance,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=2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𝜋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𝑓𝐿</m:t>
                    </m:r>
                  </m:oMath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000" t="-2648" r="-389" b="-14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253617-8F39-5393-82D8-BA1FC8518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and Electronic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33E834-4EAD-C9BF-7762-04D4C4AB4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341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7701" y="36821"/>
            <a:ext cx="8136597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Inductive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i="1" dirty="0"/>
                  <a:t>Example</a:t>
                </a:r>
              </a:p>
              <a:p>
                <a:pPr marL="0" indent="0">
                  <a:buNone/>
                </a:pPr>
                <a:r>
                  <a:rPr lang="en-GB" dirty="0"/>
                  <a:t>A 1mH inductor is connected to a 50Hz supply. Calculate its reactance.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=2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×50×1×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=0.314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9D617C-AEF2-4A94-B630-AE822011C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and Electronic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463768-E2B2-CE10-2389-EEABD73B8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11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584157-F091-7C9D-CC80-DAB21768B1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698E6-E6EC-8E4E-9F1A-1257F9932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5591" y="107626"/>
            <a:ext cx="644281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A1D027E-855C-7716-DAA3-A21F8465C30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US" dirty="0"/>
                  <a:t>Capacitive reactance is the </a:t>
                </a:r>
                <a:r>
                  <a:rPr lang="en-US" b="1" dirty="0"/>
                  <a:t>opposition a capacitor gives to alternating current (AC)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It is measured in </a:t>
                </a:r>
                <a:r>
                  <a:rPr lang="en-US" b="1" dirty="0"/>
                  <a:t>ohms (Ω)</a:t>
                </a:r>
                <a:r>
                  <a:rPr lang="en-US" dirty="0"/>
                  <a:t> </a:t>
                </a:r>
              </a:p>
              <a:p>
                <a:r>
                  <a:rPr lang="en-US" dirty="0"/>
                  <a:t>Depends on frequency and capacitance.</a:t>
                </a:r>
              </a:p>
              <a:p>
                <a:r>
                  <a:rPr lang="en-GB" dirty="0"/>
                  <a:t>Capacitive Reactance,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/>
                          </a:rPr>
                          <m:t>2</m:t>
                        </m:r>
                        <m:r>
                          <a:rPr lang="en-GB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en-GB" i="1">
                            <a:latin typeface="Cambria Math"/>
                            <a:ea typeface="Cambria Math"/>
                          </a:rPr>
                          <m:t>𝑓𝐶</m:t>
                        </m:r>
                      </m:den>
                    </m:f>
                    <m:r>
                      <a:rPr lang="en-GB" i="1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en-GB" i="1" dirty="0">
                    <a:ea typeface="Cambria Math"/>
                  </a:rPr>
                  <a:t> 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A1D027E-855C-7716-DAA3-A21F8465C30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000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EE134F-5DC3-0412-B51B-19B0785EA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and Electronic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1AE6AC-BD9D-D2F6-D6FF-D60346E0A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635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08745" y="0"/>
            <a:ext cx="6952174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i="1" dirty="0"/>
                  <a:t>Example</a:t>
                </a:r>
              </a:p>
              <a:p>
                <a:pPr marL="0" indent="0">
                  <a:buNone/>
                </a:pPr>
                <a:r>
                  <a:rPr lang="en-GB" dirty="0"/>
                  <a:t>A 10µF capacitor is connected to a 100Hz supply. Calculate its reactance.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100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159</m:t>
                      </m:r>
                      <m:r>
                        <a:rPr lang="en-GB" b="0" i="1" smtClean="0">
                          <a:latin typeface="Cambria Math"/>
                        </a:rPr>
                        <m:t>.</m:t>
                      </m:r>
                      <m:r>
                        <a:rPr lang="en-GB" b="0" i="1" smtClean="0">
                          <a:latin typeface="Cambria Math"/>
                        </a:rPr>
                        <m:t>155</m:t>
                      </m:r>
                      <m:r>
                        <a:rPr lang="en-GB" b="0" i="1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i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38C3F2-1973-F58D-8642-2AC044624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and Electronic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1FB51B-8134-46BC-2B51-102B433A8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27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3320" y="274638"/>
            <a:ext cx="10689554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Combining Capacitive and Inductive Reactance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/>
              <a:t>What if there are capacitors and inductors in a circuit?</a:t>
            </a:r>
          </a:p>
          <a:p>
            <a:r>
              <a:rPr lang="en-US" dirty="0">
                <a:solidFill>
                  <a:srgbClr val="000000"/>
                </a:solidFill>
                <a:latin typeface="Myriad Pro"/>
              </a:rPr>
              <a:t>We need to combine the capacitive and inductive reactance into one quantity</a:t>
            </a:r>
          </a:p>
          <a:p>
            <a:r>
              <a:rPr lang="en-US" dirty="0">
                <a:solidFill>
                  <a:srgbClr val="000000"/>
                </a:solidFill>
                <a:latin typeface="Myriad Pro"/>
              </a:rPr>
              <a:t>We need to take into account </a:t>
            </a:r>
            <a:r>
              <a:rPr lang="en-US" b="1" i="1" dirty="0">
                <a:solidFill>
                  <a:srgbClr val="000000"/>
                </a:solidFill>
                <a:latin typeface="Myriad Pro"/>
              </a:rPr>
              <a:t>phase</a:t>
            </a:r>
          </a:p>
          <a:p>
            <a:endParaRPr lang="en-US" i="1" dirty="0">
              <a:solidFill>
                <a:srgbClr val="000000"/>
              </a:solidFill>
              <a:latin typeface="Myriad Pro"/>
            </a:endParaRPr>
          </a:p>
          <a:p>
            <a:endParaRPr lang="en-US" i="1" dirty="0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D6225E-F517-0694-09DB-6C6271835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and Electronic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65CC8F-13B0-8E4B-CD2A-ACD738D8E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932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5128" y="274638"/>
            <a:ext cx="11594969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Combining Capacitive and Inductive Reactance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pure inductors and pure capacitors cause a </a:t>
            </a:r>
            <a:r>
              <a:rPr lang="en-GB" b="1" dirty="0"/>
              <a:t>90° phase shifts </a:t>
            </a:r>
            <a:r>
              <a:rPr lang="en-GB" dirty="0"/>
              <a:t>in opposite directions total reactance is the difference between inductive reactance and capacitive reactance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A91776-3736-BA0C-1C95-B7A76C81C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465303" cy="365125"/>
          </a:xfrm>
        </p:spPr>
        <p:txBody>
          <a:bodyPr/>
          <a:lstStyle/>
          <a:p>
            <a:r>
              <a:rPr lang="en-GB"/>
              <a:t>Lecture – 9 / Electrical and Electronic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331686-DD25-AC21-EBDC-54F55035C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C94255A-AAA3-A4B0-B6A7-67ADF9571395}"/>
                  </a:ext>
                </a:extLst>
              </p:cNvPr>
              <p:cNvSpPr txBox="1"/>
              <p:nvPr/>
            </p:nvSpPr>
            <p:spPr>
              <a:xfrm>
                <a:off x="4465872" y="3290500"/>
                <a:ext cx="1652055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∼</m:t>
                    </m:r>
                  </m:oMath>
                </a14:m>
                <a:r>
                  <a:rPr lang="en-GB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endParaRPr lang="en-GB" sz="2400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C94255A-AAA3-A4B0-B6A7-67ADF957139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5872" y="3290500"/>
                <a:ext cx="1652055" cy="369332"/>
              </a:xfrm>
              <a:prstGeom prst="rect">
                <a:avLst/>
              </a:prstGeom>
              <a:blipFill>
                <a:blip r:embed="rId2"/>
                <a:stretch>
                  <a:fillRect l="-6642" r="-1845" b="-15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9013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0871" y="15204"/>
            <a:ext cx="614823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Impedance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0000" lnSpcReduction="20000"/>
              </a:bodyPr>
              <a:lstStyle/>
              <a:p>
                <a:r>
                  <a:rPr lang="en-US" sz="4000" dirty="0"/>
                  <a:t>Impedance is the </a:t>
                </a:r>
                <a:r>
                  <a:rPr lang="en-US" sz="4000" b="1" dirty="0"/>
                  <a:t>total opposition to current in an AC circuit</a:t>
                </a:r>
                <a:r>
                  <a:rPr lang="en-US" sz="4000" dirty="0"/>
                  <a:t>, combining </a:t>
                </a:r>
                <a:r>
                  <a:rPr lang="en-US" sz="4000" b="1" dirty="0"/>
                  <a:t>resistance</a:t>
                </a:r>
                <a:r>
                  <a:rPr lang="en-US" sz="4000" dirty="0"/>
                  <a:t> and </a:t>
                </a:r>
                <a:r>
                  <a:rPr lang="en-US" sz="4000" b="1" dirty="0"/>
                  <a:t>reactance</a:t>
                </a:r>
              </a:p>
              <a:p>
                <a:r>
                  <a:rPr lang="en-US" sz="4000" dirty="0"/>
                  <a:t>It is measured in </a:t>
                </a:r>
                <a:r>
                  <a:rPr lang="en-US" sz="4000" b="1" dirty="0"/>
                  <a:t>ohms (Ω)</a:t>
                </a:r>
                <a:r>
                  <a:rPr lang="en-US" sz="4000" dirty="0"/>
                  <a:t> </a:t>
                </a:r>
              </a:p>
              <a:p>
                <a:r>
                  <a:rPr lang="en-GB" sz="4000" dirty="0"/>
                  <a:t>Resistance and reactance are 90° apart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𝑋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b="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>
                          <a:latin typeface="Cambria Math" panose="02040503050406030204" pitchFamily="18" charset="0"/>
                        </a:rPr>
                        <m:t>𝑅</m:t>
                      </m:r>
                      <m:r>
                        <a:rPr lang="en-GB" b="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>
                          <a:latin typeface="Cambria Math" panose="02040503050406030204" pitchFamily="18" charset="0"/>
                        </a:rPr>
                        <m:t>𝑗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  <m:sub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  <a:ea typeface="Cambria Math"/>
                        </a:rPr>
                        <m:t>𝜙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𝑋</m:t>
                                  </m:r>
                                </m:num>
                                <m:den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𝑅</m:t>
                                  </m:r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000" t="-4361" r="-6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4A5B01-E5D6-8060-BD36-B1F369285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and Electronic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4DA7F3-6BB5-AE49-9795-93526DE15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9107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8525" y="0"/>
            <a:ext cx="614823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Impedance-RC Circuit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9873F92-FE62-CE15-7100-7D5BB4B265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12100" y="1676916"/>
            <a:ext cx="3319487" cy="199550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8C02D9C-9B8B-9E0D-9182-1A3CA1EC083A}"/>
                  </a:ext>
                </a:extLst>
              </p:cNvPr>
              <p:cNvSpPr txBox="1"/>
              <p:nvPr/>
            </p:nvSpPr>
            <p:spPr>
              <a:xfrm>
                <a:off x="2908897" y="4436988"/>
                <a:ext cx="6235614" cy="6560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1" i="1" smtClean="0">
                          <a:latin typeface="Cambria Math" panose="02040503050406030204" pitchFamily="18" charset="0"/>
                        </a:rPr>
                        <m:t>𝒁</m:t>
                      </m:r>
                      <m:r>
                        <a:rPr lang="en-GB" sz="1800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1800" b="1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p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sz="1800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Sup>
                            <m:sSubSupPr>
                              <m:ctrlP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𝑪</m:t>
                              </m:r>
                            </m:sub>
                            <m:sup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ra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8C02D9C-9B8B-9E0D-9182-1A3CA1EC083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8897" y="4436988"/>
                <a:ext cx="6235614" cy="656013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171709-FFFA-3EEF-42D9-D52A4BC71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and Electronic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0ECB9F-CDB4-F108-6129-B97C5A0AD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493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3316" y="82710"/>
            <a:ext cx="614823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Impedance – RL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FFF6387C-354A-6B95-ABFA-1FD148AEA6B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smtClean="0">
                          <a:latin typeface="Cambria Math" panose="02040503050406030204" pitchFamily="18" charset="0"/>
                        </a:rPr>
                        <m:t>𝒁</m:t>
                      </m:r>
                      <m:r>
                        <a:rPr lang="en-GB" sz="2800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2800" b="1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p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sz="2800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Sup>
                            <m:sSubSupPr>
                              <m:ctrlP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𝑳</m:t>
                              </m:r>
                            </m:sub>
                            <m:sup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ra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FFF6387C-354A-6B95-ABFA-1FD148AEA6B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5AF59478-30FF-1363-2F3F-14AA071116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0871" y="1666875"/>
            <a:ext cx="2943225" cy="1762125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5171DC-61A2-AF25-AB8F-0196E4BD2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and Electronic Principles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6734EF-D2E2-361C-59EC-06146971D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7918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0871" y="15204"/>
            <a:ext cx="614823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Impedance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FFF6387C-354A-6B95-ABFA-1FD148AEA6B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:endParaRPr lang="en-GB" b="0" i="0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b="0" i="0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  <m:sub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sub>
                              </m:sSub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FFF6387C-354A-6B95-ABFA-1FD148AEA6B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FA3032AD-C429-D2F3-8092-9D2BFC294E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948" y="1512165"/>
            <a:ext cx="4904740" cy="2697607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A8AAC0-A28D-7B35-96F8-3E094953B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and Electronic Principles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226260-62D3-1237-47C6-6D5BB6E37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7932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26878-F3D1-E63C-E847-CFA09623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1542-3155-C979-BA8F-1EA60154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557" y="31094"/>
            <a:ext cx="4742885" cy="1325563"/>
          </a:xfrm>
        </p:spPr>
        <p:txBody>
          <a:bodyPr>
            <a:normAutofit/>
          </a:bodyPr>
          <a:lstStyle/>
          <a:p>
            <a:pPr algn="l"/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2808-71FC-2394-0597-9CC0D0AF7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79" y="1632446"/>
            <a:ext cx="10359107" cy="44222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References: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[1] J. W. Nilsson and S. A. Riedel, </a:t>
            </a:r>
            <a:r>
              <a:rPr lang="en-GB" i="1" dirty="0"/>
              <a:t>Electric Circuits</a:t>
            </a:r>
            <a:r>
              <a:rPr lang="en-GB" dirty="0"/>
              <a:t>, 12th ed. Upper Saddle River, NJ: Pearson, 2019.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/>
              <a:t>[2] </a:t>
            </a:r>
            <a:r>
              <a:rPr lang="en-GB" dirty="0"/>
              <a:t>J. Bird, </a:t>
            </a:r>
            <a:r>
              <a:rPr lang="en-GB" i="1" dirty="0"/>
              <a:t>Electrical Circuit Theory and Technology</a:t>
            </a:r>
            <a:r>
              <a:rPr lang="en-GB" dirty="0"/>
              <a:t>, 7th ed. London: Routledge, 2021.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CD9E1A-9F11-733F-03D1-AFAA8536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and Electronic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BD189-593B-1DA5-C4D2-64A06ADF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691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9 / Electrical and Electronic Principles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FD6B2E1200AF48BA448E754939966D" ma:contentTypeVersion="4" ma:contentTypeDescription="Create a new document." ma:contentTypeScope="" ma:versionID="bd553f5816e880c847bd62189d2b4110">
  <xsd:schema xmlns:xsd="http://www.w3.org/2001/XMLSchema" xmlns:xs="http://www.w3.org/2001/XMLSchema" xmlns:p="http://schemas.microsoft.com/office/2006/metadata/properties" xmlns:ns2="b32c28a0-a8b9-423e-b7e6-2e8a7477bef9" targetNamespace="http://schemas.microsoft.com/office/2006/metadata/properties" ma:root="true" ma:fieldsID="9233e294881767674248c4451ece8fb7" ns2:_="">
    <xsd:import namespace="b32c28a0-a8b9-423e-b7e6-2e8a7477bef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32c28a0-a8b9-423e-b7e6-2e8a7477bef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0FA6633-163C-4562-A61D-25619A710C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32c28a0-a8b9-423e-b7e6-2e8a7477bef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587</Words>
  <Application>Microsoft Office PowerPoint</Application>
  <PresentationFormat>Widescreen</PresentationFormat>
  <Paragraphs>117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Myriad Pro</vt:lpstr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Resistance &amp; Reactance</vt:lpstr>
      <vt:lpstr>Reactance</vt:lpstr>
      <vt:lpstr>Inductive Reactance</vt:lpstr>
      <vt:lpstr>Inductive Reactance</vt:lpstr>
      <vt:lpstr>Capacitive Reactance</vt:lpstr>
      <vt:lpstr>Capacitive Reactance</vt:lpstr>
      <vt:lpstr>Combining Capacitive and Inductive Reactance</vt:lpstr>
      <vt:lpstr>Combining Capacitive and Inductive Reactance</vt:lpstr>
      <vt:lpstr>Impedance</vt:lpstr>
      <vt:lpstr>Impedance-RC Circuit</vt:lpstr>
      <vt:lpstr>Impedance – RL Circuit</vt:lpstr>
      <vt:lpstr>Impedance</vt:lpstr>
      <vt:lpstr>PowerPoint Presentation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153</cp:revision>
  <dcterms:created xsi:type="dcterms:W3CDTF">2021-03-09T15:35:42Z</dcterms:created>
  <dcterms:modified xsi:type="dcterms:W3CDTF">2026-03-16T09:59:45Z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0x010100B1FD6B2E1200AF48BA448E754939966D</vt:lpwstr>
  </property>
</Properties>
</file>