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66FFFF"/>
    <a:srgbClr val="CC00FF"/>
    <a:srgbClr val="33CC33"/>
    <a:srgbClr val="33CCFF"/>
    <a:srgbClr val="FFFF99"/>
    <a:srgbClr val="FF99CC"/>
    <a:srgbClr val="3333FF"/>
    <a:srgbClr val="66FF66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0" autoAdjust="0"/>
    <p:restoredTop sz="94660"/>
  </p:normalViewPr>
  <p:slideViewPr>
    <p:cSldViewPr snapToGrid="0">
      <p:cViewPr varScale="1">
        <p:scale>
          <a:sx n="78" d="100"/>
          <a:sy n="78" d="100"/>
        </p:scale>
        <p:origin x="5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67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482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67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293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539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5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38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186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394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307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62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kDnDi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1D324-5490-487B-8C46-288C43A1119A}" type="datetimeFigureOut">
              <a:rPr lang="en-GB" smtClean="0"/>
              <a:t>18/10/2023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5835D-DD82-4EFA-B1CD-40BB4B5E9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005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387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Planning a Writing Lesson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Decide with your partner in which order you would plan these different elements of a writing lesson.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You can add stages.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You can duplicate stages.</a:t>
            </a:r>
          </a:p>
        </p:txBody>
      </p:sp>
    </p:spTree>
    <p:extLst>
      <p:ext uri="{BB962C8B-B14F-4D97-AF65-F5344CB8AC3E}">
        <p14:creationId xmlns:p14="http://schemas.microsoft.com/office/powerpoint/2010/main" val="178236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4288738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84155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2606815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1297235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416243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1564626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825192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2220456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846052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288056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1024984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54203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3729840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589849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1886" y="517071"/>
            <a:ext cx="27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Names: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51214" y="1496786"/>
            <a:ext cx="1975757" cy="369332"/>
          </a:xfrm>
          <a:prstGeom prst="rect">
            <a:avLst/>
          </a:prstGeom>
          <a:solidFill>
            <a:srgbClr val="CC99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Pit stop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7601" y="890421"/>
            <a:ext cx="1975757" cy="646331"/>
          </a:xfrm>
          <a:prstGeom prst="rect">
            <a:avLst/>
          </a:prstGeom>
          <a:solidFill>
            <a:srgbClr val="FF99C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2231" y="2876792"/>
            <a:ext cx="1975757" cy="646331"/>
          </a:xfrm>
          <a:prstGeom prst="rect">
            <a:avLst/>
          </a:prstGeom>
          <a:solidFill>
            <a:srgbClr val="66FF66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Write success criteria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438358" y="2813426"/>
            <a:ext cx="1975757" cy="646331"/>
          </a:xfrm>
          <a:prstGeom prst="rect">
            <a:avLst/>
          </a:prstGeom>
          <a:solidFill>
            <a:srgbClr val="CC00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Recap on prior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7548" y="4180876"/>
            <a:ext cx="1975757" cy="923330"/>
          </a:xfrm>
          <a:prstGeom prst="rect">
            <a:avLst/>
          </a:prstGeom>
          <a:solidFill>
            <a:srgbClr val="33CC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Scaffold learning for some learners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1844" y="4473732"/>
            <a:ext cx="1975757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Discuss the stimulus for writing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47752" y="4566065"/>
            <a:ext cx="1975757" cy="646331"/>
          </a:xfrm>
          <a:prstGeom prst="rect">
            <a:avLst/>
          </a:prstGeom>
          <a:solidFill>
            <a:srgbClr val="66FFFF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 at a WAGOLL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38359" y="886403"/>
            <a:ext cx="1975757" cy="369332"/>
          </a:xfrm>
          <a:prstGeom prst="rect">
            <a:avLst/>
          </a:prstGeom>
          <a:solidFill>
            <a:srgbClr val="33CC3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Feedback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7009" y="5582119"/>
            <a:ext cx="1975757" cy="646331"/>
          </a:xfrm>
          <a:prstGeom prst="rect">
            <a:avLst/>
          </a:prstGeom>
          <a:solidFill>
            <a:srgbClr val="FF33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Links to outside the classroom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762624-1915-EE5D-079E-C13CADBA2E2B}"/>
              </a:ext>
            </a:extLst>
          </p:cNvPr>
          <p:cNvSpPr txBox="1"/>
          <p:nvPr/>
        </p:nvSpPr>
        <p:spPr>
          <a:xfrm>
            <a:off x="5401286" y="2175458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4CAC3F-0041-717F-DA28-338F9D23A1DD}"/>
              </a:ext>
            </a:extLst>
          </p:cNvPr>
          <p:cNvSpPr txBox="1"/>
          <p:nvPr/>
        </p:nvSpPr>
        <p:spPr>
          <a:xfrm>
            <a:off x="737576" y="4336014"/>
            <a:ext cx="2868386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Give the children </a:t>
            </a:r>
            <a:r>
              <a:rPr lang="en-GB" dirty="0" err="1">
                <a:latin typeface="Comic Sans MS" panose="030F0702030302020204" pitchFamily="66" charset="0"/>
              </a:rPr>
              <a:t>tim</a:t>
            </a:r>
            <a:r>
              <a:rPr lang="en-GB" dirty="0">
                <a:latin typeface="Comic Sans MS" panose="030F0702030302020204" pitchFamily="66" charset="0"/>
              </a:rPr>
              <a:t> to write independently or with a writing buddy</a:t>
            </a:r>
          </a:p>
        </p:txBody>
      </p:sp>
    </p:spTree>
    <p:extLst>
      <p:ext uri="{BB962C8B-B14F-4D97-AF65-F5344CB8AC3E}">
        <p14:creationId xmlns:p14="http://schemas.microsoft.com/office/powerpoint/2010/main" val="2217974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917</Words>
  <Application>Microsoft Office PowerPoint</Application>
  <PresentationFormat>Widescreen</PresentationFormat>
  <Paragraphs>184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Comic Sans MS</vt:lpstr>
      <vt:lpstr>Office Theme</vt:lpstr>
      <vt:lpstr>Planning a Writing Lesson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 Writing Lesson</dc:title>
  <dc:creator>Jayne Morgan</dc:creator>
  <cp:lastModifiedBy>Jayne Morgan</cp:lastModifiedBy>
  <cp:revision>12</cp:revision>
  <dcterms:created xsi:type="dcterms:W3CDTF">2021-03-03T11:46:31Z</dcterms:created>
  <dcterms:modified xsi:type="dcterms:W3CDTF">2023-10-18T14:38:04Z</dcterms:modified>
</cp:coreProperties>
</file>