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321" r:id="rId3"/>
    <p:sldId id="259" r:id="rId4"/>
    <p:sldId id="260" r:id="rId5"/>
    <p:sldId id="311" r:id="rId6"/>
    <p:sldId id="313" r:id="rId7"/>
    <p:sldId id="264" r:id="rId8"/>
    <p:sldId id="315" r:id="rId9"/>
    <p:sldId id="316" r:id="rId10"/>
    <p:sldId id="317" r:id="rId11"/>
    <p:sldId id="318" r:id="rId12"/>
    <p:sldId id="319" r:id="rId13"/>
    <p:sldId id="320" r:id="rId14"/>
    <p:sldId id="309" r:id="rId15"/>
    <p:sldId id="29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44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75BF2F-790F-46C7-9D2F-ADE806573689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58F9DB-7DBA-483F-954D-BA8E77D24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358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1542db7be2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1542db7be2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>
          <a:extLst>
            <a:ext uri="{FF2B5EF4-FFF2-40B4-BE49-F238E27FC236}">
              <a16:creationId xmlns:a16="http://schemas.microsoft.com/office/drawing/2014/main" id="{96A14F5D-FAD3-2D08-A6DC-F33CC8FEF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1542db7be29_0_0:notes">
            <a:extLst>
              <a:ext uri="{FF2B5EF4-FFF2-40B4-BE49-F238E27FC236}">
                <a16:creationId xmlns:a16="http://schemas.microsoft.com/office/drawing/2014/main" id="{546E8C15-9FC6-C8FD-C416-10A5D34F02C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1542db7be29_0_0:notes">
            <a:extLst>
              <a:ext uri="{FF2B5EF4-FFF2-40B4-BE49-F238E27FC236}">
                <a16:creationId xmlns:a16="http://schemas.microsoft.com/office/drawing/2014/main" id="{06A6C99F-06A4-13CE-A5EF-82CF0B922A0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030478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g10f9e629ec3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0" name="Google Shape;310;g10f9e629ec3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g10f9e629ec3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" name="Google Shape;363;g10f9e629ec3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0">
          <a:extLst>
            <a:ext uri="{FF2B5EF4-FFF2-40B4-BE49-F238E27FC236}">
              <a16:creationId xmlns:a16="http://schemas.microsoft.com/office/drawing/2014/main" id="{C169BE64-E978-ADE9-94C2-B4D7B5599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" name="Google Shape;601;g10f9e629ec3_0_164:notes">
            <a:extLst>
              <a:ext uri="{FF2B5EF4-FFF2-40B4-BE49-F238E27FC236}">
                <a16:creationId xmlns:a16="http://schemas.microsoft.com/office/drawing/2014/main" id="{BE841AC9-AD19-3ADE-0EFA-937CC4D6955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2" name="Google Shape;602;g10f9e629ec3_0_164:notes">
            <a:extLst>
              <a:ext uri="{FF2B5EF4-FFF2-40B4-BE49-F238E27FC236}">
                <a16:creationId xmlns:a16="http://schemas.microsoft.com/office/drawing/2014/main" id="{710000FE-B56C-F7B7-4D81-CFCF1432177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3355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3">
          <a:extLst>
            <a:ext uri="{FF2B5EF4-FFF2-40B4-BE49-F238E27FC236}">
              <a16:creationId xmlns:a16="http://schemas.microsoft.com/office/drawing/2014/main" id="{FAEE4133-51A3-326B-4897-A26772ABE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4" name="Google Shape;1124;g13e61cc86ee_0_46:notes">
            <a:extLst>
              <a:ext uri="{FF2B5EF4-FFF2-40B4-BE49-F238E27FC236}">
                <a16:creationId xmlns:a16="http://schemas.microsoft.com/office/drawing/2014/main" id="{D34C545D-0843-C136-6C11-9958CC1F15F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5" name="Google Shape;1125;g13e61cc86ee_0_46:notes">
            <a:extLst>
              <a:ext uri="{FF2B5EF4-FFF2-40B4-BE49-F238E27FC236}">
                <a16:creationId xmlns:a16="http://schemas.microsoft.com/office/drawing/2014/main" id="{B29B5BF8-F726-E81E-6F71-EBB1664C8B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539665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g13fba7148f9_1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0" name="Google Shape;490;g13fba7148f9_1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3">
          <a:extLst>
            <a:ext uri="{FF2B5EF4-FFF2-40B4-BE49-F238E27FC236}">
              <a16:creationId xmlns:a16="http://schemas.microsoft.com/office/drawing/2014/main" id="{A08F7DC3-4AD8-4FD5-9DD3-04720A0EFD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" name="Google Shape;1004;g1105afc42a3_1_563:notes">
            <a:extLst>
              <a:ext uri="{FF2B5EF4-FFF2-40B4-BE49-F238E27FC236}">
                <a16:creationId xmlns:a16="http://schemas.microsoft.com/office/drawing/2014/main" id="{D1EA4C1D-224E-1D17-75E5-18BAEE5F4F9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5" name="Google Shape;1005;g1105afc42a3_1_563:notes">
            <a:extLst>
              <a:ext uri="{FF2B5EF4-FFF2-40B4-BE49-F238E27FC236}">
                <a16:creationId xmlns:a16="http://schemas.microsoft.com/office/drawing/2014/main" id="{987D74E2-B5B2-5BB5-D838-AFC3DD1A96C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420562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3">
          <a:extLst>
            <a:ext uri="{FF2B5EF4-FFF2-40B4-BE49-F238E27FC236}">
              <a16:creationId xmlns:a16="http://schemas.microsoft.com/office/drawing/2014/main" id="{087A813E-F3F5-6B74-E1AB-0027344DD1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" name="Google Shape;1004;g1105afc42a3_1_563:notes">
            <a:extLst>
              <a:ext uri="{FF2B5EF4-FFF2-40B4-BE49-F238E27FC236}">
                <a16:creationId xmlns:a16="http://schemas.microsoft.com/office/drawing/2014/main" id="{E2C23A90-B5F6-8CA0-B079-1F72267FBF9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5" name="Google Shape;1005;g1105afc42a3_1_563:notes">
            <a:extLst>
              <a:ext uri="{FF2B5EF4-FFF2-40B4-BE49-F238E27FC236}">
                <a16:creationId xmlns:a16="http://schemas.microsoft.com/office/drawing/2014/main" id="{7A45D47A-2FA1-69FF-0E23-C7E3D27AFFB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703687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3">
          <a:extLst>
            <a:ext uri="{FF2B5EF4-FFF2-40B4-BE49-F238E27FC236}">
              <a16:creationId xmlns:a16="http://schemas.microsoft.com/office/drawing/2014/main" id="{E8917FAD-0D5B-8E25-6AC3-D6D7E60D0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" name="Google Shape;1004;g1105afc42a3_1_563:notes">
            <a:extLst>
              <a:ext uri="{FF2B5EF4-FFF2-40B4-BE49-F238E27FC236}">
                <a16:creationId xmlns:a16="http://schemas.microsoft.com/office/drawing/2014/main" id="{47E5E5E8-2411-50F9-687A-FD59E36EB97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5" name="Google Shape;1005;g1105afc42a3_1_563:notes">
            <a:extLst>
              <a:ext uri="{FF2B5EF4-FFF2-40B4-BE49-F238E27FC236}">
                <a16:creationId xmlns:a16="http://schemas.microsoft.com/office/drawing/2014/main" id="{482305D6-3CFD-5B56-FAA3-A6CCF140101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596518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3">
          <a:extLst>
            <a:ext uri="{FF2B5EF4-FFF2-40B4-BE49-F238E27FC236}">
              <a16:creationId xmlns:a16="http://schemas.microsoft.com/office/drawing/2014/main" id="{4C3B91AD-E077-8C2E-0642-6476403AD4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" name="Google Shape;1004;g1105afc42a3_1_563:notes">
            <a:extLst>
              <a:ext uri="{FF2B5EF4-FFF2-40B4-BE49-F238E27FC236}">
                <a16:creationId xmlns:a16="http://schemas.microsoft.com/office/drawing/2014/main" id="{218A6091-F76E-0B03-6716-6D66852D678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5" name="Google Shape;1005;g1105afc42a3_1_563:notes">
            <a:extLst>
              <a:ext uri="{FF2B5EF4-FFF2-40B4-BE49-F238E27FC236}">
                <a16:creationId xmlns:a16="http://schemas.microsoft.com/office/drawing/2014/main" id="{63B9B188-5286-24B6-6B0D-21234C2400B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3770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6">
          <a:extLst>
            <a:ext uri="{FF2B5EF4-FFF2-40B4-BE49-F238E27FC236}">
              <a16:creationId xmlns:a16="http://schemas.microsoft.com/office/drawing/2014/main" id="{26B04327-1E04-9923-B78C-C9FBFC9C08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7" name="Google Shape;1097;gff388f2187_0_98:notes">
            <a:extLst>
              <a:ext uri="{FF2B5EF4-FFF2-40B4-BE49-F238E27FC236}">
                <a16:creationId xmlns:a16="http://schemas.microsoft.com/office/drawing/2014/main" id="{B4CA14BA-AA62-5500-B45C-022926C374E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8" name="Google Shape;1098;gff388f2187_0_98:notes">
            <a:extLst>
              <a:ext uri="{FF2B5EF4-FFF2-40B4-BE49-F238E27FC236}">
                <a16:creationId xmlns:a16="http://schemas.microsoft.com/office/drawing/2014/main" id="{A5C9A850-1E88-7F3D-73C9-823674B6FE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56295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6">
          <a:extLst>
            <a:ext uri="{FF2B5EF4-FFF2-40B4-BE49-F238E27FC236}">
              <a16:creationId xmlns:a16="http://schemas.microsoft.com/office/drawing/2014/main" id="{BEBF3B45-1E83-1BA2-95D9-9E5955A55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" name="Google Shape;647;g155cf65a82d_0_30:notes">
            <a:extLst>
              <a:ext uri="{FF2B5EF4-FFF2-40B4-BE49-F238E27FC236}">
                <a16:creationId xmlns:a16="http://schemas.microsoft.com/office/drawing/2014/main" id="{ABA638DB-209B-40D2-354A-563C07D1016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8" name="Google Shape;648;g155cf65a82d_0_30:notes">
            <a:extLst>
              <a:ext uri="{FF2B5EF4-FFF2-40B4-BE49-F238E27FC236}">
                <a16:creationId xmlns:a16="http://schemas.microsoft.com/office/drawing/2014/main" id="{82613B43-24CA-5505-6296-7EFB397FD3C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938004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8">
          <a:extLst>
            <a:ext uri="{FF2B5EF4-FFF2-40B4-BE49-F238E27FC236}">
              <a16:creationId xmlns:a16="http://schemas.microsoft.com/office/drawing/2014/main" id="{FBD9C7C5-240E-99FA-028C-6B4FC1059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g10f9e629ec3_0_0:notes">
            <a:extLst>
              <a:ext uri="{FF2B5EF4-FFF2-40B4-BE49-F238E27FC236}">
                <a16:creationId xmlns:a16="http://schemas.microsoft.com/office/drawing/2014/main" id="{8B23E297-133B-E650-D4FD-DD8F2ABE76E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0" name="Google Shape;310;g10f9e629ec3_0_0:notes">
            <a:extLst>
              <a:ext uri="{FF2B5EF4-FFF2-40B4-BE49-F238E27FC236}">
                <a16:creationId xmlns:a16="http://schemas.microsoft.com/office/drawing/2014/main" id="{63D160A2-EE16-7EE2-589F-8C97DAE0B96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221451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9" name="Google Shape;1529;g13e61cc86ee_0_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0" name="Google Shape;1530;g13e61cc86ee_0_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8DFF5-C3C0-2B28-DE92-D00E5EF34A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A1A297-11EB-260B-5D90-1AE51EDD72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389EBC-80ED-4C2F-EE02-372427FA7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486E56-E6F5-3380-B26D-AD7E6D9A7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F64E0E-BBC6-AFE8-E4BF-BB67A47E1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52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9BD27-3502-94DC-43C0-598E37460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8E331-4823-C764-1657-DBCA2FFF5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9430B-4E8C-D000-4039-AEE0781B7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7D90D4-7F0A-87D2-BB10-A1F8CA84F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9E3A7-422F-C745-B0E5-47F9B86E4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766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3D07F-71B6-D452-EFFE-89D0CDA85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2D8D5-966D-A139-39CA-D088B5048A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7E2DD-FBF2-49D4-27D4-6041BA03F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1B114C-2B83-C44D-AE96-8C8A1CF0A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6A3CD-14BF-A3CD-7AE8-B205A936D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28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0E3C8-4D38-E3D2-D521-514AFFDBE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295C1-503C-EBF0-8D65-6984100F10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5527AB-3F19-6D9A-C872-96523B9A28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A638C8-F236-148E-3BC7-AFFB0D1D8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FCCE97-2302-7191-4661-1EE4B3A2A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28C055-B4B3-BD9E-0CC8-988AD8009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753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C9AA9-A790-DF1A-EA36-2CD2434C6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EAFBBC-E760-38EC-6D4F-03E8DDD7B3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0136F0-950E-7F37-6B15-E763775846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5DE4C2-EF5E-CF5D-E75E-25F4901EBA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AD066E-3EBE-8C36-6FE5-ABB0204FA0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8C9D3C-8EC0-5527-7577-67B6C0174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EEAA3F-5558-7C0B-B9C7-0B09ECC63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4A2379-D5C8-9CC5-3A28-58D083453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788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28912-BE42-D487-56B5-4F1B0D29C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3FD30-840B-D143-8568-CFEF57A7C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F7459C-112E-F417-846F-7794440EA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AD254-9BAF-F96F-0968-A0C9C482C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79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4C0C09-2EA7-DE06-FAB6-7ECEB1EEA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DBD664-AB68-9CEB-21B6-B5CFD5A53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5C9E46-1649-29BC-4FF0-516C646C7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169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1571B-5817-185A-B7FB-C4D009784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2F1F0-CAB5-625F-1981-091A7317D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481A60-030A-A291-7D67-89AA3ED089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288829-F601-6FC1-93C3-57F8313D0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8CFE13-0BE1-F8C5-7C32-7A14D1E33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E35BE-0052-2580-851F-CFA7CBD14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423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2E997-5AA4-6E5D-99C5-32E53BAD3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3BFA6C-E20C-E155-856F-B4B75A03D9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57C16F-5DC7-8D85-F69F-61570C8CC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96F080-B72E-519A-2DF8-F509B0C93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1148B5-877E-99D3-6A09-AF31FC991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7C8FB6-1A74-3E3D-D4A5-F292759BE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671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2742A-3B0C-2C10-C04B-628688584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2AD512-7FEE-8AC1-0636-B2A6A09C2D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A418F-36CE-BA9F-9FB9-4C9D39761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4C949-A516-F065-2353-BB288409D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F3D31A-F745-E700-8672-DB044587F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063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87D8EB-8EC3-564E-7C4E-1BB70105EA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502710-D138-9EDE-810A-5F9BB49A91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D371AE-2AFE-2C78-66C1-6D9C8A90B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C9CB1-1FCA-F3B5-E141-B0C7B8812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02494-79F8-BD63-42BD-0D589E016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8472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1_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5864767" y="2198967"/>
            <a:ext cx="5500000" cy="246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5733"/>
            </a:lvl1pPr>
            <a:lvl2pPr lvl="1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5733"/>
            </a:lvl2pPr>
            <a:lvl3pPr lvl="2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5733"/>
            </a:lvl3pPr>
            <a:lvl4pPr lvl="3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5733"/>
            </a:lvl4pPr>
            <a:lvl5pPr lvl="4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5733"/>
            </a:lvl5pPr>
            <a:lvl6pPr lvl="5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5733"/>
            </a:lvl6pPr>
            <a:lvl7pPr lvl="6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5733"/>
            </a:lvl7pPr>
            <a:lvl8pPr lvl="7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5733"/>
            </a:lvl8pPr>
            <a:lvl9pPr lvl="8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5733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6944367" y="4735200"/>
            <a:ext cx="3340800" cy="90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11" name="Google Shape;11;p2"/>
          <p:cNvSpPr>
            <a:spLocks noGrp="1"/>
          </p:cNvSpPr>
          <p:nvPr>
            <p:ph type="pic" idx="2"/>
          </p:nvPr>
        </p:nvSpPr>
        <p:spPr>
          <a:xfrm>
            <a:off x="584033" y="1339633"/>
            <a:ext cx="5266000" cy="5222800"/>
          </a:xfrm>
          <a:prstGeom prst="rect">
            <a:avLst/>
          </a:prstGeom>
          <a:noFill/>
          <a:ln>
            <a:noFill/>
          </a:ln>
        </p:spPr>
      </p:sp>
      <p:sp>
        <p:nvSpPr>
          <p:cNvPr id="12" name="Google Shape;12;p2"/>
          <p:cNvSpPr txBox="1">
            <a:spLocks noGrp="1"/>
          </p:cNvSpPr>
          <p:nvPr>
            <p:ph type="subTitle" idx="3"/>
          </p:nvPr>
        </p:nvSpPr>
        <p:spPr>
          <a:xfrm>
            <a:off x="950967" y="237600"/>
            <a:ext cx="2010800" cy="5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Old Standard TT"/>
              <a:buNone/>
              <a:defRPr sz="1733" i="1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2pPr>
            <a:lvl3pPr lvl="2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3pPr>
            <a:lvl4pPr lvl="3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4pPr>
            <a:lvl5pPr lvl="4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5pPr>
            <a:lvl6pPr lvl="5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6pPr>
            <a:lvl7pPr lvl="6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7pPr>
            <a:lvl8pPr lvl="7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8pPr>
            <a:lvl9pPr lvl="8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title" idx="4" hasCustomPrompt="1"/>
          </p:nvPr>
        </p:nvSpPr>
        <p:spPr>
          <a:xfrm>
            <a:off x="9230233" y="237600"/>
            <a:ext cx="2010800" cy="5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9pPr>
          </a:lstStyle>
          <a:p>
            <a:r>
              <a:t>xx%</a:t>
            </a:r>
          </a:p>
        </p:txBody>
      </p:sp>
      <p:sp>
        <p:nvSpPr>
          <p:cNvPr id="14" name="Google Shape;14;p2"/>
          <p:cNvSpPr/>
          <p:nvPr/>
        </p:nvSpPr>
        <p:spPr>
          <a:xfrm rot="-6656969">
            <a:off x="-632020" y="-448471"/>
            <a:ext cx="1272933" cy="1294380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cxnSp>
        <p:nvCxnSpPr>
          <p:cNvPr id="15" name="Google Shape;15;p2"/>
          <p:cNvCxnSpPr/>
          <p:nvPr/>
        </p:nvCxnSpPr>
        <p:spPr>
          <a:xfrm>
            <a:off x="-99400" y="1024133"/>
            <a:ext cx="123908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0720233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6"/>
          <p:cNvSpPr txBox="1">
            <a:spLocks noGrp="1"/>
          </p:cNvSpPr>
          <p:nvPr>
            <p:ph type="title"/>
          </p:nvPr>
        </p:nvSpPr>
        <p:spPr>
          <a:xfrm>
            <a:off x="960000" y="5933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145" name="Google Shape;145;p16"/>
          <p:cNvGrpSpPr/>
          <p:nvPr/>
        </p:nvGrpSpPr>
        <p:grpSpPr>
          <a:xfrm>
            <a:off x="10889933" y="4961910"/>
            <a:ext cx="2629867" cy="2674164"/>
            <a:chOff x="8167450" y="3721432"/>
            <a:chExt cx="1972400" cy="2005623"/>
          </a:xfrm>
        </p:grpSpPr>
        <p:sp>
          <p:nvSpPr>
            <p:cNvPr id="146" name="Google Shape;146;p16"/>
            <p:cNvSpPr/>
            <p:nvPr/>
          </p:nvSpPr>
          <p:spPr>
            <a:xfrm>
              <a:off x="8167450" y="3721432"/>
              <a:ext cx="1972400" cy="2005623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47" name="Google Shape;147;p16"/>
            <p:cNvSpPr/>
            <p:nvPr/>
          </p:nvSpPr>
          <p:spPr>
            <a:xfrm>
              <a:off x="8588550" y="4540092"/>
              <a:ext cx="362176" cy="36828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48" name="Google Shape;148;p16"/>
          <p:cNvGrpSpPr/>
          <p:nvPr/>
        </p:nvGrpSpPr>
        <p:grpSpPr>
          <a:xfrm>
            <a:off x="-1404025" y="-976469"/>
            <a:ext cx="3422629" cy="3206557"/>
            <a:chOff x="-1053019" y="-732352"/>
            <a:chExt cx="2566972" cy="2404918"/>
          </a:xfrm>
        </p:grpSpPr>
        <p:sp>
          <p:nvSpPr>
            <p:cNvPr id="149" name="Google Shape;149;p16"/>
            <p:cNvSpPr/>
            <p:nvPr/>
          </p:nvSpPr>
          <p:spPr>
            <a:xfrm>
              <a:off x="-1053019" y="-732352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0" name="Google Shape;150;p16"/>
            <p:cNvSpPr/>
            <p:nvPr/>
          </p:nvSpPr>
          <p:spPr>
            <a:xfrm rot="1363083">
              <a:off x="168450" y="115567"/>
              <a:ext cx="362177" cy="368286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1" name="Google Shape;151;p16"/>
            <p:cNvSpPr/>
            <p:nvPr/>
          </p:nvSpPr>
          <p:spPr>
            <a:xfrm rot="8100000">
              <a:off x="-651015" y="698996"/>
              <a:ext cx="1061058" cy="701104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805759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9"/>
          <p:cNvSpPr txBox="1">
            <a:spLocks noGrp="1"/>
          </p:cNvSpPr>
          <p:nvPr>
            <p:ph type="title"/>
          </p:nvPr>
        </p:nvSpPr>
        <p:spPr>
          <a:xfrm>
            <a:off x="5634400" y="1700700"/>
            <a:ext cx="5606800" cy="1122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71" name="Google Shape;71;p9"/>
          <p:cNvSpPr txBox="1">
            <a:spLocks noGrp="1"/>
          </p:cNvSpPr>
          <p:nvPr>
            <p:ph type="subTitle" idx="1"/>
          </p:nvPr>
        </p:nvSpPr>
        <p:spPr>
          <a:xfrm>
            <a:off x="5634400" y="2823100"/>
            <a:ext cx="5606800" cy="22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72" name="Google Shape;72;p9"/>
          <p:cNvSpPr>
            <a:spLocks noGrp="1"/>
          </p:cNvSpPr>
          <p:nvPr>
            <p:ph type="pic" idx="2"/>
          </p:nvPr>
        </p:nvSpPr>
        <p:spPr>
          <a:xfrm>
            <a:off x="680367" y="901033"/>
            <a:ext cx="4465600" cy="50736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73" name="Google Shape;73;p9"/>
          <p:cNvGrpSpPr/>
          <p:nvPr/>
        </p:nvGrpSpPr>
        <p:grpSpPr>
          <a:xfrm>
            <a:off x="10889933" y="4961910"/>
            <a:ext cx="2629867" cy="2674164"/>
            <a:chOff x="8167450" y="3721432"/>
            <a:chExt cx="1972400" cy="2005623"/>
          </a:xfrm>
        </p:grpSpPr>
        <p:sp>
          <p:nvSpPr>
            <p:cNvPr id="74" name="Google Shape;74;p9"/>
            <p:cNvSpPr/>
            <p:nvPr/>
          </p:nvSpPr>
          <p:spPr>
            <a:xfrm>
              <a:off x="8588550" y="4540092"/>
              <a:ext cx="362176" cy="36828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5" name="Google Shape;75;p9"/>
            <p:cNvSpPr/>
            <p:nvPr/>
          </p:nvSpPr>
          <p:spPr>
            <a:xfrm>
              <a:off x="8167450" y="3721432"/>
              <a:ext cx="1972400" cy="2005623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8016331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4"/>
          <p:cNvSpPr txBox="1">
            <a:spLocks noGrp="1"/>
          </p:cNvSpPr>
          <p:nvPr>
            <p:ph type="title"/>
          </p:nvPr>
        </p:nvSpPr>
        <p:spPr>
          <a:xfrm>
            <a:off x="1944200" y="4703700"/>
            <a:ext cx="8303600" cy="70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22" name="Google Shape;122;p14"/>
          <p:cNvSpPr txBox="1">
            <a:spLocks noGrp="1"/>
          </p:cNvSpPr>
          <p:nvPr>
            <p:ph type="subTitle" idx="1"/>
          </p:nvPr>
        </p:nvSpPr>
        <p:spPr>
          <a:xfrm>
            <a:off x="1252400" y="2273433"/>
            <a:ext cx="9687200" cy="232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267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267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267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267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267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267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267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267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267"/>
            </a:lvl9pPr>
          </a:lstStyle>
          <a:p>
            <a:endParaRPr/>
          </a:p>
        </p:txBody>
      </p:sp>
      <p:sp>
        <p:nvSpPr>
          <p:cNvPr id="123" name="Google Shape;123;p14"/>
          <p:cNvSpPr txBox="1">
            <a:spLocks noGrp="1"/>
          </p:cNvSpPr>
          <p:nvPr>
            <p:ph type="subTitle" idx="2"/>
          </p:nvPr>
        </p:nvSpPr>
        <p:spPr>
          <a:xfrm>
            <a:off x="950967" y="237600"/>
            <a:ext cx="2010800" cy="5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Old Standard TT"/>
              <a:buNone/>
              <a:defRPr sz="1733" i="1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2pPr>
            <a:lvl3pPr lvl="2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3pPr>
            <a:lvl4pPr lvl="3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4pPr>
            <a:lvl5pPr lvl="4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5pPr>
            <a:lvl6pPr lvl="5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6pPr>
            <a:lvl7pPr lvl="6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7pPr>
            <a:lvl8pPr lvl="7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8pPr>
            <a:lvl9pPr lvl="8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733" i="1">
                <a:latin typeface="Elsie"/>
                <a:ea typeface="Elsie"/>
                <a:cs typeface="Elsie"/>
                <a:sym typeface="Elsie"/>
              </a:defRPr>
            </a:lvl9pPr>
          </a:lstStyle>
          <a:p>
            <a:endParaRPr/>
          </a:p>
        </p:txBody>
      </p:sp>
      <p:sp>
        <p:nvSpPr>
          <p:cNvPr id="124" name="Google Shape;124;p14"/>
          <p:cNvSpPr txBox="1">
            <a:spLocks noGrp="1"/>
          </p:cNvSpPr>
          <p:nvPr>
            <p:ph type="title" idx="3" hasCustomPrompt="1"/>
          </p:nvPr>
        </p:nvSpPr>
        <p:spPr>
          <a:xfrm>
            <a:off x="9230233" y="237600"/>
            <a:ext cx="2010800" cy="57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 i="1"/>
            </a:lvl9pPr>
          </a:lstStyle>
          <a:p>
            <a:r>
              <a:t>xx%</a:t>
            </a:r>
          </a:p>
        </p:txBody>
      </p:sp>
      <p:sp>
        <p:nvSpPr>
          <p:cNvPr id="125" name="Google Shape;125;p14"/>
          <p:cNvSpPr/>
          <p:nvPr/>
        </p:nvSpPr>
        <p:spPr>
          <a:xfrm rot="-6656969">
            <a:off x="-632020" y="-448471"/>
            <a:ext cx="1272933" cy="1294380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26" name="Google Shape;126;p14"/>
          <p:cNvGrpSpPr/>
          <p:nvPr/>
        </p:nvGrpSpPr>
        <p:grpSpPr>
          <a:xfrm>
            <a:off x="9819808" y="4970849"/>
            <a:ext cx="3422629" cy="2997585"/>
            <a:chOff x="7364856" y="3728136"/>
            <a:chExt cx="2566972" cy="2248189"/>
          </a:xfrm>
        </p:grpSpPr>
        <p:sp>
          <p:nvSpPr>
            <p:cNvPr id="127" name="Google Shape;127;p14"/>
            <p:cNvSpPr/>
            <p:nvPr/>
          </p:nvSpPr>
          <p:spPr>
            <a:xfrm>
              <a:off x="7364856" y="4280173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8" name="Google Shape;128;p14"/>
            <p:cNvSpPr/>
            <p:nvPr/>
          </p:nvSpPr>
          <p:spPr>
            <a:xfrm rot="416671">
              <a:off x="7724326" y="3961657"/>
              <a:ext cx="1061054" cy="701101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29" name="Google Shape;129;p14"/>
            <p:cNvSpPr/>
            <p:nvPr/>
          </p:nvSpPr>
          <p:spPr>
            <a:xfrm rot="-4733407">
              <a:off x="8521152" y="3757170"/>
              <a:ext cx="362173" cy="368281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cxnSp>
        <p:nvCxnSpPr>
          <p:cNvPr id="130" name="Google Shape;130;p14"/>
          <p:cNvCxnSpPr/>
          <p:nvPr/>
        </p:nvCxnSpPr>
        <p:spPr>
          <a:xfrm>
            <a:off x="-99400" y="1024133"/>
            <a:ext cx="123908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13045648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8"/>
          <p:cNvSpPr txBox="1">
            <a:spLocks noGrp="1"/>
          </p:cNvSpPr>
          <p:nvPr>
            <p:ph type="title"/>
          </p:nvPr>
        </p:nvSpPr>
        <p:spPr>
          <a:xfrm>
            <a:off x="1151400" y="1952600"/>
            <a:ext cx="4116400" cy="14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60" name="Google Shape;160;p18"/>
          <p:cNvSpPr txBox="1">
            <a:spLocks noGrp="1"/>
          </p:cNvSpPr>
          <p:nvPr>
            <p:ph type="subTitle" idx="1"/>
          </p:nvPr>
        </p:nvSpPr>
        <p:spPr>
          <a:xfrm>
            <a:off x="1151400" y="3345500"/>
            <a:ext cx="4116400" cy="147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sp>
        <p:nvSpPr>
          <p:cNvPr id="161" name="Google Shape;161;p18"/>
          <p:cNvSpPr/>
          <p:nvPr/>
        </p:nvSpPr>
        <p:spPr>
          <a:xfrm rot="-6656968">
            <a:off x="11074176" y="-549771"/>
            <a:ext cx="1950981" cy="1983851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  <p:grpSp>
        <p:nvGrpSpPr>
          <p:cNvPr id="162" name="Google Shape;162;p18"/>
          <p:cNvGrpSpPr/>
          <p:nvPr/>
        </p:nvGrpSpPr>
        <p:grpSpPr>
          <a:xfrm>
            <a:off x="-1590996" y="5527219"/>
            <a:ext cx="3989301" cy="2261565"/>
            <a:chOff x="-1193247" y="4145414"/>
            <a:chExt cx="2991976" cy="1696174"/>
          </a:xfrm>
        </p:grpSpPr>
        <p:sp>
          <p:nvSpPr>
            <p:cNvPr id="163" name="Google Shape;163;p18"/>
            <p:cNvSpPr/>
            <p:nvPr/>
          </p:nvSpPr>
          <p:spPr>
            <a:xfrm rot="10800000">
              <a:off x="-1193247" y="4145414"/>
              <a:ext cx="2566972" cy="1696174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4" name="Google Shape;164;p18"/>
            <p:cNvSpPr/>
            <p:nvPr/>
          </p:nvSpPr>
          <p:spPr>
            <a:xfrm rot="-10356792">
              <a:off x="697025" y="4781964"/>
              <a:ext cx="1061039" cy="70109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65" name="Google Shape;165;p18"/>
            <p:cNvSpPr/>
            <p:nvPr/>
          </p:nvSpPr>
          <p:spPr>
            <a:xfrm rot="4142991">
              <a:off x="374855" y="4384703"/>
              <a:ext cx="362175" cy="368284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9264133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7"/>
          <p:cNvSpPr txBox="1">
            <a:spLocks noGrp="1"/>
          </p:cNvSpPr>
          <p:nvPr>
            <p:ph type="title"/>
          </p:nvPr>
        </p:nvSpPr>
        <p:spPr>
          <a:xfrm>
            <a:off x="960000" y="5933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154" name="Google Shape;154;p17"/>
          <p:cNvGrpSpPr/>
          <p:nvPr/>
        </p:nvGrpSpPr>
        <p:grpSpPr>
          <a:xfrm>
            <a:off x="-1223492" y="-1168835"/>
            <a:ext cx="3422629" cy="2372732"/>
            <a:chOff x="-917619" y="-876627"/>
            <a:chExt cx="2566972" cy="1779549"/>
          </a:xfrm>
        </p:grpSpPr>
        <p:sp>
          <p:nvSpPr>
            <p:cNvPr id="155" name="Google Shape;155;p17"/>
            <p:cNvSpPr/>
            <p:nvPr/>
          </p:nvSpPr>
          <p:spPr>
            <a:xfrm>
              <a:off x="-917619" y="-876627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56" name="Google Shape;156;p17"/>
            <p:cNvSpPr/>
            <p:nvPr/>
          </p:nvSpPr>
          <p:spPr>
            <a:xfrm rot="-8417879">
              <a:off x="532137" y="461431"/>
              <a:ext cx="362173" cy="368282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57" name="Google Shape;157;p17"/>
          <p:cNvSpPr/>
          <p:nvPr/>
        </p:nvSpPr>
        <p:spPr>
          <a:xfrm rot="-6657007">
            <a:off x="10641471" y="5707407"/>
            <a:ext cx="3076484" cy="3128392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11127665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9"/>
          <p:cNvSpPr txBox="1">
            <a:spLocks noGrp="1"/>
          </p:cNvSpPr>
          <p:nvPr>
            <p:ph type="title"/>
          </p:nvPr>
        </p:nvSpPr>
        <p:spPr>
          <a:xfrm>
            <a:off x="5537600" y="1232351"/>
            <a:ext cx="5694400" cy="14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68" name="Google Shape;168;p19"/>
          <p:cNvSpPr txBox="1">
            <a:spLocks noGrp="1"/>
          </p:cNvSpPr>
          <p:nvPr>
            <p:ph type="body" idx="1"/>
          </p:nvPr>
        </p:nvSpPr>
        <p:spPr>
          <a:xfrm>
            <a:off x="5537600" y="2856917"/>
            <a:ext cx="5272400" cy="280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1219170" lvl="1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69" name="Google Shape;169;p19"/>
          <p:cNvSpPr>
            <a:spLocks noGrp="1"/>
          </p:cNvSpPr>
          <p:nvPr>
            <p:ph type="pic" idx="2"/>
          </p:nvPr>
        </p:nvSpPr>
        <p:spPr>
          <a:xfrm>
            <a:off x="875533" y="1196145"/>
            <a:ext cx="4465600" cy="44656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170" name="Google Shape;170;p19"/>
          <p:cNvGrpSpPr/>
          <p:nvPr/>
        </p:nvGrpSpPr>
        <p:grpSpPr>
          <a:xfrm>
            <a:off x="10810008" y="-1029227"/>
            <a:ext cx="2680027" cy="3065484"/>
            <a:chOff x="8107506" y="-771921"/>
            <a:chExt cx="2010020" cy="2299113"/>
          </a:xfrm>
        </p:grpSpPr>
        <p:sp>
          <p:nvSpPr>
            <p:cNvPr id="171" name="Google Shape;171;p19"/>
            <p:cNvSpPr/>
            <p:nvPr/>
          </p:nvSpPr>
          <p:spPr>
            <a:xfrm rot="7483276">
              <a:off x="8397392" y="-497127"/>
              <a:ext cx="1430248" cy="1454333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72" name="Google Shape;172;p19"/>
            <p:cNvSpPr/>
            <p:nvPr/>
          </p:nvSpPr>
          <p:spPr>
            <a:xfrm rot="5641332">
              <a:off x="8650946" y="622822"/>
              <a:ext cx="1061065" cy="701109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9411523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 and two columns 2"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21"/>
          <p:cNvSpPr txBox="1">
            <a:spLocks noGrp="1"/>
          </p:cNvSpPr>
          <p:nvPr>
            <p:ph type="title"/>
          </p:nvPr>
        </p:nvSpPr>
        <p:spPr>
          <a:xfrm>
            <a:off x="960000" y="593367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88" name="Google Shape;188;p21"/>
          <p:cNvSpPr txBox="1">
            <a:spLocks noGrp="1"/>
          </p:cNvSpPr>
          <p:nvPr>
            <p:ph type="subTitle" idx="1"/>
          </p:nvPr>
        </p:nvSpPr>
        <p:spPr>
          <a:xfrm>
            <a:off x="951000" y="1518467"/>
            <a:ext cx="10290000" cy="49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189" name="Google Shape;189;p21"/>
          <p:cNvSpPr txBox="1">
            <a:spLocks noGrp="1"/>
          </p:cNvSpPr>
          <p:nvPr>
            <p:ph type="body" idx="2"/>
          </p:nvPr>
        </p:nvSpPr>
        <p:spPr>
          <a:xfrm>
            <a:off x="1052567" y="1939033"/>
            <a:ext cx="5025600" cy="420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190" name="Google Shape;190;p21"/>
          <p:cNvSpPr txBox="1">
            <a:spLocks noGrp="1"/>
          </p:cNvSpPr>
          <p:nvPr>
            <p:ph type="body" idx="3"/>
          </p:nvPr>
        </p:nvSpPr>
        <p:spPr>
          <a:xfrm>
            <a:off x="6153200" y="1939033"/>
            <a:ext cx="5025600" cy="420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grpSp>
        <p:nvGrpSpPr>
          <p:cNvPr id="191" name="Google Shape;191;p21"/>
          <p:cNvGrpSpPr/>
          <p:nvPr/>
        </p:nvGrpSpPr>
        <p:grpSpPr>
          <a:xfrm>
            <a:off x="-1041324" y="-1830988"/>
            <a:ext cx="3438547" cy="3299509"/>
            <a:chOff x="-780993" y="-1373241"/>
            <a:chExt cx="2578910" cy="2474632"/>
          </a:xfrm>
        </p:grpSpPr>
        <p:sp>
          <p:nvSpPr>
            <p:cNvPr id="192" name="Google Shape;192;p21"/>
            <p:cNvSpPr/>
            <p:nvPr/>
          </p:nvSpPr>
          <p:spPr>
            <a:xfrm rot="3838696">
              <a:off x="-456684" y="-1071534"/>
              <a:ext cx="1840231" cy="1871219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3" name="Google Shape;193;p21"/>
            <p:cNvSpPr/>
            <p:nvPr/>
          </p:nvSpPr>
          <p:spPr>
            <a:xfrm rot="-739168" flipH="1">
              <a:off x="674287" y="-309699"/>
              <a:ext cx="1061051" cy="701100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94" name="Google Shape;194;p21"/>
          <p:cNvGrpSpPr/>
          <p:nvPr/>
        </p:nvGrpSpPr>
        <p:grpSpPr>
          <a:xfrm>
            <a:off x="10482275" y="5758297"/>
            <a:ext cx="3422629" cy="2261536"/>
            <a:chOff x="7861706" y="4318723"/>
            <a:chExt cx="2566972" cy="1696152"/>
          </a:xfrm>
        </p:grpSpPr>
        <p:sp>
          <p:nvSpPr>
            <p:cNvPr id="195" name="Google Shape;195;p21"/>
            <p:cNvSpPr/>
            <p:nvPr/>
          </p:nvSpPr>
          <p:spPr>
            <a:xfrm>
              <a:off x="7861706" y="4318723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96" name="Google Shape;196;p21"/>
            <p:cNvSpPr/>
            <p:nvPr/>
          </p:nvSpPr>
          <p:spPr>
            <a:xfrm rot="-6657009">
              <a:off x="8439726" y="4602653"/>
              <a:ext cx="362175" cy="368284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2651139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D90561-E7E9-9BB4-209B-B6E5EFD76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E9E886-E078-8CDB-FBB6-6A4B71CA51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A5D18-2257-B43A-7F1C-F78C1B3FFB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C5A52A-22DA-41CC-A6CB-8CAED8CADEA3}" type="datetimeFigureOut">
              <a:rPr lang="en-GB" smtClean="0"/>
              <a:t>08/06/2025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5FDF3-219E-03B9-7D91-BBB68DDBD9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8986E-19DB-4F09-A683-E327CCE64C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38BDD1-A4DE-4F74-8648-3D13B0720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070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4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cademia.edu/download/92169013/36624.pdf" TargetMode="External"/><Relationship Id="rId13" Type="http://schemas.openxmlformats.org/officeDocument/2006/relationships/hyperlink" Target="https://www.proquest.com/scholarly-journals/hotel-demand-forecasting-comprehensive-literature/docview/2766679269/se-2?accountid=130472" TargetMode="External"/><Relationship Id="rId18" Type="http://schemas.openxmlformats.org/officeDocument/2006/relationships/hyperlink" Target="https://doi.org/10.1016/j.ijhm.2021.102904" TargetMode="External"/><Relationship Id="rId3" Type="http://schemas.openxmlformats.org/officeDocument/2006/relationships/hyperlink" Target="https://www.ingentaconnect.com/contentone/ben/nano/2024/00000020/00000007/art00009" TargetMode="External"/><Relationship Id="rId21" Type="http://schemas.openxmlformats.org/officeDocument/2006/relationships/hyperlink" Target="https://doi.org/10.1016/j.tmp.2020.100747" TargetMode="External"/><Relationship Id="rId7" Type="http://schemas.openxmlformats.org/officeDocument/2006/relationships/hyperlink" Target="https://www.proquest.com/dissertations-theses/safety-security-emergency-management-strategy/docview/3105975842/se-2?accountid=130472" TargetMode="External"/><Relationship Id="rId12" Type="http://schemas.openxmlformats.org/officeDocument/2006/relationships/hyperlink" Target="https://doi.org/10.1080/09669582.2020.1758708" TargetMode="External"/><Relationship Id="rId17" Type="http://schemas.openxmlformats.org/officeDocument/2006/relationships/hyperlink" Target="https://www.proquest.com/scholarly-journals/adopting-enhanced-crafting-strategy-predict-hotel/docview/2817788490/se-2?accountid=130472" TargetMode="External"/><Relationship Id="rId25" Type="http://schemas.openxmlformats.org/officeDocument/2006/relationships/hyperlink" Target="https://ir.uitm.edu.my/id/eprint/89328/1/89328.pdf" TargetMode="External"/><Relationship Id="rId2" Type="http://schemas.openxmlformats.org/officeDocument/2006/relationships/notesSlide" Target="../notesSlides/notesSlide15.xml"/><Relationship Id="rId16" Type="http://schemas.openxmlformats.org/officeDocument/2006/relationships/hyperlink" Target="https://doi.org/10.1177/14673584221075182" TargetMode="External"/><Relationship Id="rId20" Type="http://schemas.openxmlformats.org/officeDocument/2006/relationships/hyperlink" Target="https://doi.org/10.1080/13683500.2021.2005551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doi.org/10.3390/heritage7030055" TargetMode="External"/><Relationship Id="rId11" Type="http://schemas.openxmlformats.org/officeDocument/2006/relationships/hyperlink" Target="https://www.proquest.com/scholarly-journals/hospitality-managers-turbulent-times-covid-19/docview/2526825937/se-2?accountid=130472" TargetMode="External"/><Relationship Id="rId24" Type="http://schemas.openxmlformats.org/officeDocument/2006/relationships/hyperlink" Target="https://doi.org/10.3390/su162411275" TargetMode="External"/><Relationship Id="rId5" Type="http://schemas.openxmlformats.org/officeDocument/2006/relationships/hyperlink" Target="https://journal.lspr.ac.id/index.php/jrbt/article/download/654/272" TargetMode="External"/><Relationship Id="rId15" Type="http://schemas.openxmlformats.org/officeDocument/2006/relationships/hyperlink" Target="https://doi.org/10.1080/13678868.2022.2072701" TargetMode="External"/><Relationship Id="rId23" Type="http://schemas.openxmlformats.org/officeDocument/2006/relationships/hyperlink" Target="https://doi.org/10.1177/14673584211070626" TargetMode="External"/><Relationship Id="rId10" Type="http://schemas.openxmlformats.org/officeDocument/2006/relationships/hyperlink" Target="https://doi.org/10.1080/15022250.2024.2332300" TargetMode="External"/><Relationship Id="rId19" Type="http://schemas.openxmlformats.org/officeDocument/2006/relationships/hyperlink" Target="https://www.proquest.com/other-sources/casino-capitalism-era-covid-19-examining-macau-s/docview/2795379694/se-2?accountid=130472" TargetMode="External"/><Relationship Id="rId4" Type="http://schemas.openxmlformats.org/officeDocument/2006/relationships/hyperlink" Target="https://www.academia.edu/download/89680037/pdf.pdf" TargetMode="External"/><Relationship Id="rId9" Type="http://schemas.openxmlformats.org/officeDocument/2006/relationships/hyperlink" Target="https://doi.org/10.1177/14673584221126792" TargetMode="External"/><Relationship Id="rId14" Type="http://schemas.openxmlformats.org/officeDocument/2006/relationships/hyperlink" Target="https://sciendo.com/pdf/10.2478/ijcm-2022-0012" TargetMode="External"/><Relationship Id="rId22" Type="http://schemas.openxmlformats.org/officeDocument/2006/relationships/hyperlink" Target="https://www.proquest.com/conference-papers-proceedings/shaping-new-normal-portuguese-hotel-event/docview/2682439682/se-2?accountid=13047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9" name="Google Shape;299;p32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/>
          <a:srcRect l="14156" t="342" r="18680" b="-342"/>
          <a:stretch>
            <a:fillRect/>
          </a:stretch>
        </p:blipFill>
        <p:spPr>
          <a:xfrm>
            <a:off x="584033" y="1339534"/>
            <a:ext cx="5266000" cy="5222900"/>
          </a:xfrm>
          <a:prstGeom prst="rect">
            <a:avLst/>
          </a:prstGeom>
        </p:spPr>
      </p:pic>
      <p:sp>
        <p:nvSpPr>
          <p:cNvPr id="300" name="Google Shape;300;p32"/>
          <p:cNvSpPr/>
          <p:nvPr/>
        </p:nvSpPr>
        <p:spPr>
          <a:xfrm>
            <a:off x="414646" y="1153316"/>
            <a:ext cx="5616277" cy="5559605"/>
          </a:xfrm>
          <a:custGeom>
            <a:avLst/>
            <a:gdLst/>
            <a:ahLst/>
            <a:cxnLst/>
            <a:rect l="l" t="t" r="r" b="b"/>
            <a:pathLst>
              <a:path w="36259" h="35962" extrusionOk="0">
                <a:moveTo>
                  <a:pt x="9893" y="2805"/>
                </a:moveTo>
                <a:cubicBezTo>
                  <a:pt x="10959" y="2805"/>
                  <a:pt x="12045" y="3074"/>
                  <a:pt x="13032" y="3652"/>
                </a:cubicBezTo>
                <a:cubicBezTo>
                  <a:pt x="14253" y="4367"/>
                  <a:pt x="15012" y="5467"/>
                  <a:pt x="15837" y="6489"/>
                </a:cubicBezTo>
                <a:cubicBezTo>
                  <a:pt x="15925" y="6610"/>
                  <a:pt x="16024" y="6709"/>
                  <a:pt x="16134" y="6786"/>
                </a:cubicBezTo>
                <a:cubicBezTo>
                  <a:pt x="16793" y="7281"/>
                  <a:pt x="17475" y="7754"/>
                  <a:pt x="18267" y="8139"/>
                </a:cubicBezTo>
                <a:cubicBezTo>
                  <a:pt x="18709" y="8354"/>
                  <a:pt x="19170" y="8436"/>
                  <a:pt x="19644" y="8436"/>
                </a:cubicBezTo>
                <a:cubicBezTo>
                  <a:pt x="21181" y="8436"/>
                  <a:pt x="22849" y="7572"/>
                  <a:pt x="24415" y="7572"/>
                </a:cubicBezTo>
                <a:cubicBezTo>
                  <a:pt x="24492" y="7572"/>
                  <a:pt x="24569" y="7574"/>
                  <a:pt x="24645" y="7578"/>
                </a:cubicBezTo>
                <a:cubicBezTo>
                  <a:pt x="29242" y="7853"/>
                  <a:pt x="32717" y="11746"/>
                  <a:pt x="32244" y="16299"/>
                </a:cubicBezTo>
                <a:cubicBezTo>
                  <a:pt x="32035" y="18256"/>
                  <a:pt x="31299" y="20269"/>
                  <a:pt x="30100" y="21874"/>
                </a:cubicBezTo>
                <a:lnTo>
                  <a:pt x="29374" y="22732"/>
                </a:lnTo>
                <a:cubicBezTo>
                  <a:pt x="28428" y="23733"/>
                  <a:pt x="27252" y="24514"/>
                  <a:pt x="25877" y="24920"/>
                </a:cubicBezTo>
                <a:cubicBezTo>
                  <a:pt x="23843" y="25525"/>
                  <a:pt x="22094" y="25173"/>
                  <a:pt x="20697" y="27021"/>
                </a:cubicBezTo>
                <a:cubicBezTo>
                  <a:pt x="19675" y="28363"/>
                  <a:pt x="19081" y="29935"/>
                  <a:pt x="17893" y="31167"/>
                </a:cubicBezTo>
                <a:cubicBezTo>
                  <a:pt x="16539" y="32558"/>
                  <a:pt x="14814" y="33163"/>
                  <a:pt x="13047" y="33163"/>
                </a:cubicBezTo>
                <a:cubicBezTo>
                  <a:pt x="11126" y="33163"/>
                  <a:pt x="9154" y="32447"/>
                  <a:pt x="7556" y="31244"/>
                </a:cubicBezTo>
                <a:cubicBezTo>
                  <a:pt x="3762" y="28396"/>
                  <a:pt x="3707" y="23733"/>
                  <a:pt x="5554" y="19730"/>
                </a:cubicBezTo>
                <a:cubicBezTo>
                  <a:pt x="6555" y="17552"/>
                  <a:pt x="7699" y="15628"/>
                  <a:pt x="6280" y="13351"/>
                </a:cubicBezTo>
                <a:cubicBezTo>
                  <a:pt x="5235" y="11658"/>
                  <a:pt x="3861" y="10360"/>
                  <a:pt x="3982" y="8183"/>
                </a:cubicBezTo>
                <a:cubicBezTo>
                  <a:pt x="4081" y="6401"/>
                  <a:pt x="4927" y="4983"/>
                  <a:pt x="6137" y="4059"/>
                </a:cubicBezTo>
                <a:lnTo>
                  <a:pt x="6621" y="3718"/>
                </a:lnTo>
                <a:cubicBezTo>
                  <a:pt x="7586" y="3126"/>
                  <a:pt x="8728" y="2805"/>
                  <a:pt x="9893" y="2805"/>
                </a:cubicBezTo>
                <a:close/>
                <a:moveTo>
                  <a:pt x="1" y="1"/>
                </a:moveTo>
                <a:lnTo>
                  <a:pt x="1" y="35962"/>
                </a:lnTo>
                <a:lnTo>
                  <a:pt x="36258" y="35962"/>
                </a:lnTo>
                <a:lnTo>
                  <a:pt x="36258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301" name="Google Shape;301;p32"/>
          <p:cNvSpPr txBox="1">
            <a:spLocks noGrp="1"/>
          </p:cNvSpPr>
          <p:nvPr>
            <p:ph type="ctrTitle"/>
          </p:nvPr>
        </p:nvSpPr>
        <p:spPr>
          <a:xfrm>
            <a:off x="-806613" y="108734"/>
            <a:ext cx="12583967" cy="2461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algn="r"/>
            <a:r>
              <a:rPr lang="en-US" sz="5400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Hotel strategies in uncertain times</a:t>
            </a:r>
            <a:br>
              <a:rPr lang="en" sz="6000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</a:br>
            <a:br>
              <a:rPr lang="en" sz="6000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</a:br>
            <a:r>
              <a:rPr lang="en-GB" sz="4400" i="1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Conference Presentation</a:t>
            </a:r>
            <a:endParaRPr sz="4400" i="1" dirty="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302" name="Google Shape;302;p32"/>
          <p:cNvSpPr txBox="1">
            <a:spLocks noGrp="1"/>
          </p:cNvSpPr>
          <p:nvPr>
            <p:ph type="subTitle" idx="1"/>
          </p:nvPr>
        </p:nvSpPr>
        <p:spPr>
          <a:xfrm>
            <a:off x="3823219" y="3503447"/>
            <a:ext cx="8195880" cy="269826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algn="r"/>
            <a:r>
              <a:rPr lang="en-GB" dirty="0"/>
              <a:t>	</a:t>
            </a:r>
          </a:p>
          <a:p>
            <a:pPr algn="r"/>
            <a:endParaRPr lang="en-US" sz="1600" b="1" dirty="0"/>
          </a:p>
          <a:p>
            <a:pPr algn="r"/>
            <a:endParaRPr lang="en-US" sz="1600" b="1" dirty="0"/>
          </a:p>
          <a:p>
            <a:pPr lvl="0" algn="r"/>
            <a:r>
              <a:rPr lang="en-US" sz="2000" b="1" dirty="0"/>
              <a:t>Student ID number: 2133909</a:t>
            </a:r>
            <a:endParaRPr lang="en-GB" sz="2000" dirty="0"/>
          </a:p>
          <a:p>
            <a:pPr lvl="0" algn="r"/>
            <a:r>
              <a:rPr lang="en-US" sz="2000" b="1" dirty="0"/>
              <a:t>Student name: Roxana Ionica Macarie</a:t>
            </a:r>
            <a:endParaRPr lang="en-GB" sz="2000" dirty="0"/>
          </a:p>
          <a:p>
            <a:pPr lvl="0" algn="r"/>
            <a:r>
              <a:rPr lang="en-US" sz="2000" b="1" dirty="0"/>
              <a:t>The module title: Contemporary Themes in the Hotel and Hospitality Sector</a:t>
            </a:r>
            <a:endParaRPr lang="en-GB" sz="2000" dirty="0"/>
          </a:p>
          <a:p>
            <a:pPr lvl="0" algn="r"/>
            <a:r>
              <a:rPr lang="en-US" sz="2000" b="1" dirty="0"/>
              <a:t>Module code: BMIH6001 Level 6</a:t>
            </a:r>
            <a:endParaRPr lang="en-GB" sz="2000" dirty="0"/>
          </a:p>
          <a:p>
            <a:pPr lvl="0" algn="r"/>
            <a:r>
              <a:rPr lang="en-US" sz="2000" b="1" dirty="0"/>
              <a:t>Lecturer’s Name: Chris Wilkin </a:t>
            </a:r>
            <a:endParaRPr lang="en-GB" sz="2000" dirty="0"/>
          </a:p>
          <a:p>
            <a:pPr lvl="0" algn="r"/>
            <a:r>
              <a:rPr lang="en-US" sz="2000" b="1" dirty="0"/>
              <a:t> </a:t>
            </a:r>
            <a:endParaRPr lang="en-GB" sz="2000" dirty="0"/>
          </a:p>
          <a:p>
            <a:pPr algn="r"/>
            <a:r>
              <a:rPr lang="en-US" sz="1600" dirty="0"/>
              <a:t>	</a:t>
            </a:r>
          </a:p>
        </p:txBody>
      </p:sp>
      <p:grpSp>
        <p:nvGrpSpPr>
          <p:cNvPr id="303" name="Google Shape;303;p32"/>
          <p:cNvGrpSpPr/>
          <p:nvPr/>
        </p:nvGrpSpPr>
        <p:grpSpPr>
          <a:xfrm>
            <a:off x="283750" y="2989411"/>
            <a:ext cx="3987092" cy="2810443"/>
            <a:chOff x="212812" y="2242058"/>
            <a:chExt cx="2990319" cy="2107832"/>
          </a:xfrm>
        </p:grpSpPr>
        <p:sp>
          <p:nvSpPr>
            <p:cNvPr id="304" name="Google Shape;304;p32"/>
            <p:cNvSpPr/>
            <p:nvPr/>
          </p:nvSpPr>
          <p:spPr>
            <a:xfrm rot="-6657009">
              <a:off x="2785326" y="3930790"/>
              <a:ext cx="362175" cy="368284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5" name="Google Shape;305;p32"/>
            <p:cNvSpPr/>
            <p:nvPr/>
          </p:nvSpPr>
          <p:spPr>
            <a:xfrm rot="5874570">
              <a:off x="102505" y="2465226"/>
              <a:ext cx="1061057" cy="701103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>
          <a:extLst>
            <a:ext uri="{FF2B5EF4-FFF2-40B4-BE49-F238E27FC236}">
              <a16:creationId xmlns:a16="http://schemas.microsoft.com/office/drawing/2014/main" id="{E7A2E4F3-30F1-8BC6-B4E3-43F7645781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2">
            <a:extLst>
              <a:ext uri="{FF2B5EF4-FFF2-40B4-BE49-F238E27FC236}">
                <a16:creationId xmlns:a16="http://schemas.microsoft.com/office/drawing/2014/main" id="{67E1D682-7BA6-CB7F-8D29-7B640A1FCE84}"/>
              </a:ext>
            </a:extLst>
          </p:cNvPr>
          <p:cNvSpPr/>
          <p:nvPr/>
        </p:nvSpPr>
        <p:spPr>
          <a:xfrm>
            <a:off x="414646" y="1153316"/>
            <a:ext cx="5616277" cy="5559605"/>
          </a:xfrm>
          <a:custGeom>
            <a:avLst/>
            <a:gdLst/>
            <a:ahLst/>
            <a:cxnLst/>
            <a:rect l="l" t="t" r="r" b="b"/>
            <a:pathLst>
              <a:path w="36259" h="35962" extrusionOk="0">
                <a:moveTo>
                  <a:pt x="9893" y="2805"/>
                </a:moveTo>
                <a:cubicBezTo>
                  <a:pt x="10959" y="2805"/>
                  <a:pt x="12045" y="3074"/>
                  <a:pt x="13032" y="3652"/>
                </a:cubicBezTo>
                <a:cubicBezTo>
                  <a:pt x="14253" y="4367"/>
                  <a:pt x="15012" y="5467"/>
                  <a:pt x="15837" y="6489"/>
                </a:cubicBezTo>
                <a:cubicBezTo>
                  <a:pt x="15925" y="6610"/>
                  <a:pt x="16024" y="6709"/>
                  <a:pt x="16134" y="6786"/>
                </a:cubicBezTo>
                <a:cubicBezTo>
                  <a:pt x="16793" y="7281"/>
                  <a:pt x="17475" y="7754"/>
                  <a:pt x="18267" y="8139"/>
                </a:cubicBezTo>
                <a:cubicBezTo>
                  <a:pt x="18709" y="8354"/>
                  <a:pt x="19170" y="8436"/>
                  <a:pt x="19644" y="8436"/>
                </a:cubicBezTo>
                <a:cubicBezTo>
                  <a:pt x="21181" y="8436"/>
                  <a:pt x="22849" y="7572"/>
                  <a:pt x="24415" y="7572"/>
                </a:cubicBezTo>
                <a:cubicBezTo>
                  <a:pt x="24492" y="7572"/>
                  <a:pt x="24569" y="7574"/>
                  <a:pt x="24645" y="7578"/>
                </a:cubicBezTo>
                <a:cubicBezTo>
                  <a:pt x="29242" y="7853"/>
                  <a:pt x="32717" y="11746"/>
                  <a:pt x="32244" y="16299"/>
                </a:cubicBezTo>
                <a:cubicBezTo>
                  <a:pt x="32035" y="18256"/>
                  <a:pt x="31299" y="20269"/>
                  <a:pt x="30100" y="21874"/>
                </a:cubicBezTo>
                <a:lnTo>
                  <a:pt x="29374" y="22732"/>
                </a:lnTo>
                <a:cubicBezTo>
                  <a:pt x="28428" y="23733"/>
                  <a:pt x="27252" y="24514"/>
                  <a:pt x="25877" y="24920"/>
                </a:cubicBezTo>
                <a:cubicBezTo>
                  <a:pt x="23843" y="25525"/>
                  <a:pt x="22094" y="25173"/>
                  <a:pt x="20697" y="27021"/>
                </a:cubicBezTo>
                <a:cubicBezTo>
                  <a:pt x="19675" y="28363"/>
                  <a:pt x="19081" y="29935"/>
                  <a:pt x="17893" y="31167"/>
                </a:cubicBezTo>
                <a:cubicBezTo>
                  <a:pt x="16539" y="32558"/>
                  <a:pt x="14814" y="33163"/>
                  <a:pt x="13047" y="33163"/>
                </a:cubicBezTo>
                <a:cubicBezTo>
                  <a:pt x="11126" y="33163"/>
                  <a:pt x="9154" y="32447"/>
                  <a:pt x="7556" y="31244"/>
                </a:cubicBezTo>
                <a:cubicBezTo>
                  <a:pt x="3762" y="28396"/>
                  <a:pt x="3707" y="23733"/>
                  <a:pt x="5554" y="19730"/>
                </a:cubicBezTo>
                <a:cubicBezTo>
                  <a:pt x="6555" y="17552"/>
                  <a:pt x="7699" y="15628"/>
                  <a:pt x="6280" y="13351"/>
                </a:cubicBezTo>
                <a:cubicBezTo>
                  <a:pt x="5235" y="11658"/>
                  <a:pt x="3861" y="10360"/>
                  <a:pt x="3982" y="8183"/>
                </a:cubicBezTo>
                <a:cubicBezTo>
                  <a:pt x="4081" y="6401"/>
                  <a:pt x="4927" y="4983"/>
                  <a:pt x="6137" y="4059"/>
                </a:cubicBezTo>
                <a:lnTo>
                  <a:pt x="6621" y="3718"/>
                </a:lnTo>
                <a:cubicBezTo>
                  <a:pt x="7586" y="3126"/>
                  <a:pt x="8728" y="2805"/>
                  <a:pt x="9893" y="2805"/>
                </a:cubicBezTo>
                <a:close/>
                <a:moveTo>
                  <a:pt x="1" y="1"/>
                </a:moveTo>
                <a:lnTo>
                  <a:pt x="1" y="35962"/>
                </a:lnTo>
                <a:lnTo>
                  <a:pt x="36258" y="35962"/>
                </a:lnTo>
                <a:lnTo>
                  <a:pt x="36258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302" name="Google Shape;302;p32">
            <a:extLst>
              <a:ext uri="{FF2B5EF4-FFF2-40B4-BE49-F238E27FC236}">
                <a16:creationId xmlns:a16="http://schemas.microsoft.com/office/drawing/2014/main" id="{F2BF0048-E588-0BA9-B847-7E22A4893BE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143663" y="842186"/>
            <a:ext cx="8195880" cy="902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algn="l"/>
            <a:r>
              <a:rPr lang="en-GB" dirty="0"/>
              <a:t>	</a:t>
            </a:r>
          </a:p>
          <a:p>
            <a:pPr algn="l"/>
            <a:endParaRPr lang="en-US" sz="1600" b="1" dirty="0"/>
          </a:p>
          <a:p>
            <a:pPr algn="l"/>
            <a:endParaRPr lang="en-US" sz="1600" b="1" dirty="0"/>
          </a:p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acknowledge the use of the Grammarly App on the 08th of June</a:t>
            </a:r>
          </a:p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2025 to check my grammar, syntax and misspellings.</a:t>
            </a:r>
          </a:p>
          <a:p>
            <a:pPr algn="l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confirm that I have not presented any Al generated text as my own</a:t>
            </a:r>
          </a:p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work. I confirm I have copies of my drafts, notes, and other</a:t>
            </a:r>
          </a:p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 I used before, and after the use of Al tools which I may be</a:t>
            </a:r>
          </a:p>
          <a:p>
            <a:pPr algn="l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asked to provide in evidence.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1600" dirty="0"/>
              <a:t>	</a:t>
            </a:r>
          </a:p>
        </p:txBody>
      </p:sp>
      <p:grpSp>
        <p:nvGrpSpPr>
          <p:cNvPr id="303" name="Google Shape;303;p32">
            <a:extLst>
              <a:ext uri="{FF2B5EF4-FFF2-40B4-BE49-F238E27FC236}">
                <a16:creationId xmlns:a16="http://schemas.microsoft.com/office/drawing/2014/main" id="{E16B0B32-7645-D5F5-ABD7-8B88EB274384}"/>
              </a:ext>
            </a:extLst>
          </p:cNvPr>
          <p:cNvGrpSpPr/>
          <p:nvPr/>
        </p:nvGrpSpPr>
        <p:grpSpPr>
          <a:xfrm>
            <a:off x="283750" y="2989411"/>
            <a:ext cx="3987092" cy="2810443"/>
            <a:chOff x="212812" y="2242058"/>
            <a:chExt cx="2990319" cy="2107832"/>
          </a:xfrm>
        </p:grpSpPr>
        <p:sp>
          <p:nvSpPr>
            <p:cNvPr id="304" name="Google Shape;304;p32">
              <a:extLst>
                <a:ext uri="{FF2B5EF4-FFF2-40B4-BE49-F238E27FC236}">
                  <a16:creationId xmlns:a16="http://schemas.microsoft.com/office/drawing/2014/main" id="{C2101774-99A8-0186-2A30-80D44E5FBA0A}"/>
                </a:ext>
              </a:extLst>
            </p:cNvPr>
            <p:cNvSpPr/>
            <p:nvPr/>
          </p:nvSpPr>
          <p:spPr>
            <a:xfrm rot="-6657009">
              <a:off x="2785326" y="3930790"/>
              <a:ext cx="362175" cy="368284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5" name="Google Shape;305;p32">
              <a:extLst>
                <a:ext uri="{FF2B5EF4-FFF2-40B4-BE49-F238E27FC236}">
                  <a16:creationId xmlns:a16="http://schemas.microsoft.com/office/drawing/2014/main" id="{DC581B01-5079-8A03-DEF2-ED3633C5B863}"/>
                </a:ext>
              </a:extLst>
            </p:cNvPr>
            <p:cNvSpPr/>
            <p:nvPr/>
          </p:nvSpPr>
          <p:spPr>
            <a:xfrm rot="5874570">
              <a:off x="102505" y="2465226"/>
              <a:ext cx="1061057" cy="701103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124935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33"/>
          <p:cNvSpPr txBox="1">
            <a:spLocks noGrp="1"/>
          </p:cNvSpPr>
          <p:nvPr>
            <p:ph type="title"/>
          </p:nvPr>
        </p:nvSpPr>
        <p:spPr>
          <a:xfrm>
            <a:off x="1675749" y="254524"/>
            <a:ext cx="102720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92A6DC4E-664C-1ABD-C354-A729AAEBC0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902" y="1629801"/>
            <a:ext cx="11455052" cy="3508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pPr algn="just"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solidFill>
                  <a:schemeClr val="hlink"/>
                </a:solidFill>
                <a:uFill>
                  <a:noFill/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Recurring stressors</a:t>
            </a:r>
            <a:r>
              <a:rPr lang="en-US" altLang="en-US" sz="20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pandemics, conflict, inflation, natural disasters (Falk, 2023; </a:t>
            </a:r>
            <a:r>
              <a:rPr lang="en-US" altLang="en-US" sz="20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Gössling</a:t>
            </a:r>
            <a:r>
              <a:rPr lang="en-US" altLang="en-US" sz="20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2020; Carr, 2024)</a:t>
            </a:r>
          </a:p>
          <a:p>
            <a:pPr algn="just"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Hotels are especially exposed due to dependence on international tourism (Falk, 2023)</a:t>
            </a:r>
          </a:p>
          <a:p>
            <a:pPr algn="just"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hlink"/>
              </a:solidFill>
              <a:uFill>
                <a:noFill/>
              </a:u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solidFill>
                  <a:schemeClr val="hlink"/>
                </a:solidFill>
                <a:uFill>
                  <a:noFill/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Aim: </a:t>
            </a:r>
            <a:r>
              <a:rPr lang="en-US" altLang="en-US" sz="20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Explore how hospitality businesses adapt through strategic resilience and flexibility</a:t>
            </a:r>
          </a:p>
          <a:p>
            <a:pPr algn="just"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hlink"/>
              </a:solidFill>
              <a:uFill>
                <a:noFill/>
              </a:u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solidFill>
                  <a:schemeClr val="hlink"/>
                </a:solidFill>
                <a:uFill>
                  <a:noFill/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Approach: </a:t>
            </a:r>
            <a:r>
              <a:rPr lang="en-US" altLang="en-US" sz="20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Case-based secondary research using a PEST framework</a:t>
            </a:r>
          </a:p>
          <a:p>
            <a:pPr algn="just" defTabSz="12191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000" dirty="0">
              <a:solidFill>
                <a:schemeClr val="hlink"/>
              </a:solidFill>
              <a:uFill>
                <a:noFill/>
              </a:u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solidFill>
                  <a:schemeClr val="hlink"/>
                </a:solidFill>
                <a:uFill>
                  <a:noFill/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Focus countries: </a:t>
            </a:r>
            <a:r>
              <a:rPr lang="en-US" altLang="en-US" sz="20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Croatia, Lebanon, Indonesia, Portugal (</a:t>
            </a:r>
            <a:r>
              <a:rPr lang="en-US" altLang="en-US" sz="20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Alkier</a:t>
            </a:r>
            <a:r>
              <a:rPr lang="en-US" altLang="en-US" sz="20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2023; Yacoub and </a:t>
            </a:r>
            <a:r>
              <a:rPr lang="en-US" altLang="en-US" sz="20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Elhajjar</a:t>
            </a:r>
            <a:r>
              <a:rPr lang="en-US" altLang="en-US" sz="20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2021; Assegaff et al., 2022; Melo, 2022)</a:t>
            </a:r>
          </a:p>
        </p:txBody>
      </p:sp>
      <p:sp>
        <p:nvSpPr>
          <p:cNvPr id="11" name="Google Shape;551;p40">
            <a:extLst>
              <a:ext uri="{FF2B5EF4-FFF2-40B4-BE49-F238E27FC236}">
                <a16:creationId xmlns:a16="http://schemas.microsoft.com/office/drawing/2014/main" id="{F852941E-B541-F93C-6916-DC6733A961A2}"/>
              </a:ext>
            </a:extLst>
          </p:cNvPr>
          <p:cNvSpPr/>
          <p:nvPr/>
        </p:nvSpPr>
        <p:spPr>
          <a:xfrm>
            <a:off x="283899" y="1724794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2" name="Google Shape;552;p40">
            <a:extLst>
              <a:ext uri="{FF2B5EF4-FFF2-40B4-BE49-F238E27FC236}">
                <a16:creationId xmlns:a16="http://schemas.microsoft.com/office/drawing/2014/main" id="{40D5CD75-EA03-70E7-8AE2-AA58DD547910}"/>
              </a:ext>
            </a:extLst>
          </p:cNvPr>
          <p:cNvSpPr/>
          <p:nvPr/>
        </p:nvSpPr>
        <p:spPr>
          <a:xfrm>
            <a:off x="283899" y="2553693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3" name="Google Shape;553;p40">
            <a:extLst>
              <a:ext uri="{FF2B5EF4-FFF2-40B4-BE49-F238E27FC236}">
                <a16:creationId xmlns:a16="http://schemas.microsoft.com/office/drawing/2014/main" id="{9AF7A80B-236C-E989-5A13-D2E76B29A7BE}"/>
              </a:ext>
            </a:extLst>
          </p:cNvPr>
          <p:cNvSpPr/>
          <p:nvPr/>
        </p:nvSpPr>
        <p:spPr>
          <a:xfrm>
            <a:off x="324766" y="3264402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4" name="Google Shape;551;p40">
            <a:extLst>
              <a:ext uri="{FF2B5EF4-FFF2-40B4-BE49-F238E27FC236}">
                <a16:creationId xmlns:a16="http://schemas.microsoft.com/office/drawing/2014/main" id="{0E2C85D1-7DCC-BD4B-D07F-AB5A0BEB4C14}"/>
              </a:ext>
            </a:extLst>
          </p:cNvPr>
          <p:cNvSpPr/>
          <p:nvPr/>
        </p:nvSpPr>
        <p:spPr>
          <a:xfrm>
            <a:off x="324766" y="3872233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5" name="Google Shape;552;p40">
            <a:extLst>
              <a:ext uri="{FF2B5EF4-FFF2-40B4-BE49-F238E27FC236}">
                <a16:creationId xmlns:a16="http://schemas.microsoft.com/office/drawing/2014/main" id="{F91853C0-20A2-1A8B-587B-64F0931EF1B3}"/>
              </a:ext>
            </a:extLst>
          </p:cNvPr>
          <p:cNvSpPr/>
          <p:nvPr/>
        </p:nvSpPr>
        <p:spPr>
          <a:xfrm>
            <a:off x="324766" y="4484881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Google Shape;365;p36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4800" t="-4230" r="32016" b="13634"/>
          <a:stretch/>
        </p:blipFill>
        <p:spPr>
          <a:xfrm>
            <a:off x="1" y="1054903"/>
            <a:ext cx="4465433" cy="5073664"/>
          </a:xfrm>
          <a:prstGeom prst="rect">
            <a:avLst/>
          </a:prstGeom>
        </p:spPr>
      </p:pic>
      <p:sp>
        <p:nvSpPr>
          <p:cNvPr id="366" name="Google Shape;366;p36"/>
          <p:cNvSpPr txBox="1">
            <a:spLocks noGrp="1"/>
          </p:cNvSpPr>
          <p:nvPr>
            <p:ph type="title"/>
          </p:nvPr>
        </p:nvSpPr>
        <p:spPr>
          <a:xfrm>
            <a:off x="5348777" y="0"/>
            <a:ext cx="5606800" cy="1122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lvl="0"/>
            <a:r>
              <a:rPr lang="en-GB" sz="4000" dirty="0"/>
              <a:t>Sector Context</a:t>
            </a:r>
            <a:endParaRPr sz="4000" dirty="0"/>
          </a:p>
        </p:txBody>
      </p:sp>
      <p:sp>
        <p:nvSpPr>
          <p:cNvPr id="367" name="Google Shape;367;p36"/>
          <p:cNvSpPr txBox="1">
            <a:spLocks noGrp="1"/>
          </p:cNvSpPr>
          <p:nvPr>
            <p:ph type="subTitle" idx="1"/>
          </p:nvPr>
        </p:nvSpPr>
        <p:spPr>
          <a:xfrm>
            <a:off x="4632947" y="1285064"/>
            <a:ext cx="7559053" cy="221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COVID-19 exposed the sector’s dependence on stable global conditions 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Gössling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2020)</a:t>
            </a:r>
          </a:p>
          <a:p>
            <a:pPr marL="0" indent="0" algn="just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Sudden travel bans, border closures, and guest cancellations disrupted operations (Carr, 2024)</a:t>
            </a:r>
          </a:p>
          <a:p>
            <a:pPr marL="0" indent="0" algn="just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Safety perceptions altered tourism flows (Falk et al., 2023)</a:t>
            </a:r>
          </a:p>
          <a:p>
            <a:pPr marL="0" indent="0" algn="just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 for decentralised control, fast scenario planning (Yacoub and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Elhajjar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</a:t>
            </a:r>
          </a:p>
          <a:p>
            <a:pPr marL="0" indent="0" algn="just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000" dirty="0">
                <a:solidFill>
                  <a:schemeClr val="hlink"/>
                </a:solidFill>
                <a:uFill>
                  <a:noFill/>
                </a:u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Example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Lebanese hotels adjusted faster through localised decision-making (Yacoub and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Elhajjar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8" name="Google Shape;368;p36"/>
          <p:cNvSpPr/>
          <p:nvPr/>
        </p:nvSpPr>
        <p:spPr>
          <a:xfrm rot="-5400000">
            <a:off x="-637917" y="1043077"/>
            <a:ext cx="5822016" cy="4546177"/>
          </a:xfrm>
          <a:custGeom>
            <a:avLst/>
            <a:gdLst/>
            <a:ahLst/>
            <a:cxnLst/>
            <a:rect l="l" t="t" r="r" b="b"/>
            <a:pathLst>
              <a:path w="48149" h="38502" extrusionOk="0">
                <a:moveTo>
                  <a:pt x="20045" y="3045"/>
                </a:moveTo>
                <a:cubicBezTo>
                  <a:pt x="33480" y="3045"/>
                  <a:pt x="48149" y="14971"/>
                  <a:pt x="36742" y="26019"/>
                </a:cubicBezTo>
                <a:cubicBezTo>
                  <a:pt x="32286" y="32134"/>
                  <a:pt x="24706" y="35452"/>
                  <a:pt x="17852" y="35452"/>
                </a:cubicBezTo>
                <a:cubicBezTo>
                  <a:pt x="8805" y="35452"/>
                  <a:pt x="1021" y="29672"/>
                  <a:pt x="3355" y="16914"/>
                </a:cubicBezTo>
                <a:cubicBezTo>
                  <a:pt x="5191" y="6887"/>
                  <a:pt x="12419" y="3045"/>
                  <a:pt x="20045" y="3045"/>
                </a:cubicBezTo>
                <a:close/>
                <a:moveTo>
                  <a:pt x="1" y="0"/>
                </a:moveTo>
                <a:lnTo>
                  <a:pt x="1" y="38501"/>
                </a:lnTo>
                <a:lnTo>
                  <a:pt x="43769" y="38501"/>
                </a:lnTo>
                <a:lnTo>
                  <a:pt x="43769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369" name="Google Shape;369;p36"/>
          <p:cNvSpPr/>
          <p:nvPr/>
        </p:nvSpPr>
        <p:spPr>
          <a:xfrm rot="5710018">
            <a:off x="428594" y="5820155"/>
            <a:ext cx="482900" cy="491045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grpSp>
        <p:nvGrpSpPr>
          <p:cNvPr id="370" name="Google Shape;370;p36"/>
          <p:cNvGrpSpPr/>
          <p:nvPr/>
        </p:nvGrpSpPr>
        <p:grpSpPr>
          <a:xfrm>
            <a:off x="-1625259" y="-976469"/>
            <a:ext cx="3422629" cy="3092224"/>
            <a:chOff x="-1218944" y="-732352"/>
            <a:chExt cx="2566972" cy="2319168"/>
          </a:xfrm>
        </p:grpSpPr>
        <p:sp>
          <p:nvSpPr>
            <p:cNvPr id="371" name="Google Shape;371;p36"/>
            <p:cNvSpPr/>
            <p:nvPr/>
          </p:nvSpPr>
          <p:spPr>
            <a:xfrm>
              <a:off x="-1218944" y="-732352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72" name="Google Shape;372;p36"/>
            <p:cNvSpPr/>
            <p:nvPr/>
          </p:nvSpPr>
          <p:spPr>
            <a:xfrm rot="8100000">
              <a:off x="-651015" y="613246"/>
              <a:ext cx="1061058" cy="701104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3" name="Google Shape;551;p40">
            <a:extLst>
              <a:ext uri="{FF2B5EF4-FFF2-40B4-BE49-F238E27FC236}">
                <a16:creationId xmlns:a16="http://schemas.microsoft.com/office/drawing/2014/main" id="{61716F83-1BE4-DC36-341F-153FA9CACBDD}"/>
              </a:ext>
            </a:extLst>
          </p:cNvPr>
          <p:cNvSpPr/>
          <p:nvPr/>
        </p:nvSpPr>
        <p:spPr>
          <a:xfrm>
            <a:off x="4251399" y="1439735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4" name="Google Shape;552;p40">
            <a:extLst>
              <a:ext uri="{FF2B5EF4-FFF2-40B4-BE49-F238E27FC236}">
                <a16:creationId xmlns:a16="http://schemas.microsoft.com/office/drawing/2014/main" id="{7393C7D5-E69A-B199-7818-5BF42FAF2C8F}"/>
              </a:ext>
            </a:extLst>
          </p:cNvPr>
          <p:cNvSpPr/>
          <p:nvPr/>
        </p:nvSpPr>
        <p:spPr>
          <a:xfrm>
            <a:off x="4251399" y="2441532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5" name="Google Shape;553;p40">
            <a:extLst>
              <a:ext uri="{FF2B5EF4-FFF2-40B4-BE49-F238E27FC236}">
                <a16:creationId xmlns:a16="http://schemas.microsoft.com/office/drawing/2014/main" id="{96885055-958C-4332-C3DC-16F958B8FE74}"/>
              </a:ext>
            </a:extLst>
          </p:cNvPr>
          <p:cNvSpPr/>
          <p:nvPr/>
        </p:nvSpPr>
        <p:spPr>
          <a:xfrm>
            <a:off x="4251399" y="3257247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6" name="Google Shape;551;p40">
            <a:extLst>
              <a:ext uri="{FF2B5EF4-FFF2-40B4-BE49-F238E27FC236}">
                <a16:creationId xmlns:a16="http://schemas.microsoft.com/office/drawing/2014/main" id="{87B33C4C-2550-1129-ADDD-FBB4540AEE7D}"/>
              </a:ext>
            </a:extLst>
          </p:cNvPr>
          <p:cNvSpPr/>
          <p:nvPr/>
        </p:nvSpPr>
        <p:spPr>
          <a:xfrm>
            <a:off x="4287135" y="3906993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7" name="Google Shape;552;p40">
            <a:extLst>
              <a:ext uri="{FF2B5EF4-FFF2-40B4-BE49-F238E27FC236}">
                <a16:creationId xmlns:a16="http://schemas.microsoft.com/office/drawing/2014/main" id="{05CD3101-C396-29BE-F3A6-515A7A710B12}"/>
              </a:ext>
            </a:extLst>
          </p:cNvPr>
          <p:cNvSpPr/>
          <p:nvPr/>
        </p:nvSpPr>
        <p:spPr>
          <a:xfrm>
            <a:off x="4257560" y="4744192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3">
          <a:extLst>
            <a:ext uri="{FF2B5EF4-FFF2-40B4-BE49-F238E27FC236}">
              <a16:creationId xmlns:a16="http://schemas.microsoft.com/office/drawing/2014/main" id="{9822C325-5DCA-25C7-A86F-A62C16EBA3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p42">
            <a:extLst>
              <a:ext uri="{FF2B5EF4-FFF2-40B4-BE49-F238E27FC236}">
                <a16:creationId xmlns:a16="http://schemas.microsoft.com/office/drawing/2014/main" id="{CBC456B3-3E85-CFA2-E0A0-2A461D84A2F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41497" y="1431275"/>
            <a:ext cx="11450503" cy="4361605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Resilience is continuous adaptation, not one-time recovery (Lai and Cai, 2023)</a:t>
            </a:r>
          </a:p>
          <a:p>
            <a:pPr marL="0" indent="0" algn="just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factors critical: trust, communication, motivation (Lai and Cai, 2023; Melo, 2022)</a:t>
            </a:r>
          </a:p>
          <a:p>
            <a:pPr marL="0" indent="0" algn="just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must be flexible and emotionally intelligent (Lombardi et al., 2021)</a:t>
            </a:r>
          </a:p>
          <a:p>
            <a:pPr marL="0" indent="0" algn="just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and CSR improve stakeholder trust, reduce long-term risks (Marco-Lajara et al., 2022; Johann, 2023)</a:t>
            </a:r>
          </a:p>
          <a:p>
            <a:pPr marL="0" indent="0" algn="just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Response strategies must fit local conditions; no universal solution (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Giousmpasoglou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2021)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6" name="Google Shape;606;p42">
            <a:extLst>
              <a:ext uri="{FF2B5EF4-FFF2-40B4-BE49-F238E27FC236}">
                <a16:creationId xmlns:a16="http://schemas.microsoft.com/office/drawing/2014/main" id="{9D2677C1-9C2F-8875-A206-84383570AA1A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1136749" y="361440"/>
            <a:ext cx="6608073" cy="57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pPr marL="0" indent="0"/>
            <a:r>
              <a:rPr lang="en-GB" sz="4000" i="0" dirty="0"/>
              <a:t>Literature Review</a:t>
            </a:r>
            <a:endParaRPr sz="4000" i="0" dirty="0"/>
          </a:p>
        </p:txBody>
      </p:sp>
      <p:sp>
        <p:nvSpPr>
          <p:cNvPr id="7" name="Google Shape;551;p40">
            <a:extLst>
              <a:ext uri="{FF2B5EF4-FFF2-40B4-BE49-F238E27FC236}">
                <a16:creationId xmlns:a16="http://schemas.microsoft.com/office/drawing/2014/main" id="{259B9709-6ED6-D5A6-1BE2-1ADCF1DA0240}"/>
              </a:ext>
            </a:extLst>
          </p:cNvPr>
          <p:cNvSpPr/>
          <p:nvPr/>
        </p:nvSpPr>
        <p:spPr>
          <a:xfrm>
            <a:off x="377529" y="1681557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8" name="Google Shape;552;p40">
            <a:extLst>
              <a:ext uri="{FF2B5EF4-FFF2-40B4-BE49-F238E27FC236}">
                <a16:creationId xmlns:a16="http://schemas.microsoft.com/office/drawing/2014/main" id="{F3B39AF6-A767-985B-C791-9622C683E5BC}"/>
              </a:ext>
            </a:extLst>
          </p:cNvPr>
          <p:cNvSpPr/>
          <p:nvPr/>
        </p:nvSpPr>
        <p:spPr>
          <a:xfrm>
            <a:off x="377529" y="2487789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9" name="Google Shape;553;p40">
            <a:extLst>
              <a:ext uri="{FF2B5EF4-FFF2-40B4-BE49-F238E27FC236}">
                <a16:creationId xmlns:a16="http://schemas.microsoft.com/office/drawing/2014/main" id="{B0FCC75B-D17C-DF46-75E5-03C3B0BC5C9D}"/>
              </a:ext>
            </a:extLst>
          </p:cNvPr>
          <p:cNvSpPr/>
          <p:nvPr/>
        </p:nvSpPr>
        <p:spPr>
          <a:xfrm>
            <a:off x="375323" y="3182491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" name="Google Shape;551;p40">
            <a:extLst>
              <a:ext uri="{FF2B5EF4-FFF2-40B4-BE49-F238E27FC236}">
                <a16:creationId xmlns:a16="http://schemas.microsoft.com/office/drawing/2014/main" id="{DCB226B6-67A8-75BB-1816-18AD24F33E08}"/>
              </a:ext>
            </a:extLst>
          </p:cNvPr>
          <p:cNvSpPr/>
          <p:nvPr/>
        </p:nvSpPr>
        <p:spPr>
          <a:xfrm>
            <a:off x="375323" y="3907087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1" name="Google Shape;552;p40">
            <a:extLst>
              <a:ext uri="{FF2B5EF4-FFF2-40B4-BE49-F238E27FC236}">
                <a16:creationId xmlns:a16="http://schemas.microsoft.com/office/drawing/2014/main" id="{FDC839C9-CBA0-86EC-76BD-B9683EEE07BC}"/>
              </a:ext>
            </a:extLst>
          </p:cNvPr>
          <p:cNvSpPr/>
          <p:nvPr/>
        </p:nvSpPr>
        <p:spPr>
          <a:xfrm>
            <a:off x="375322" y="5011845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</p:spTree>
    <p:extLst>
      <p:ext uri="{BB962C8B-B14F-4D97-AF65-F5344CB8AC3E}">
        <p14:creationId xmlns:p14="http://schemas.microsoft.com/office/powerpoint/2010/main" val="4247491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6">
          <a:extLst>
            <a:ext uri="{FF2B5EF4-FFF2-40B4-BE49-F238E27FC236}">
              <a16:creationId xmlns:a16="http://schemas.microsoft.com/office/drawing/2014/main" id="{DF828D0F-E78C-AE9D-6BC8-0A95AE2F8A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7" name="Google Shape;1127;p62">
            <a:extLst>
              <a:ext uri="{FF2B5EF4-FFF2-40B4-BE49-F238E27FC236}">
                <a16:creationId xmlns:a16="http://schemas.microsoft.com/office/drawing/2014/main" id="{3FC0D82B-0BE7-91AE-DE7F-E5628E39A92A}"/>
              </a:ext>
            </a:extLst>
          </p:cNvPr>
          <p:cNvGrpSpPr/>
          <p:nvPr/>
        </p:nvGrpSpPr>
        <p:grpSpPr>
          <a:xfrm>
            <a:off x="7031889" y="599726"/>
            <a:ext cx="4804800" cy="3873740"/>
            <a:chOff x="4517850" y="1119097"/>
            <a:chExt cx="3603600" cy="2905305"/>
          </a:xfrm>
        </p:grpSpPr>
        <p:sp>
          <p:nvSpPr>
            <p:cNvPr id="1128" name="Google Shape;1128;p62">
              <a:extLst>
                <a:ext uri="{FF2B5EF4-FFF2-40B4-BE49-F238E27FC236}">
                  <a16:creationId xmlns:a16="http://schemas.microsoft.com/office/drawing/2014/main" id="{316AA67F-BB6E-A611-AF2D-AB8A8E5D7D05}"/>
                </a:ext>
              </a:extLst>
            </p:cNvPr>
            <p:cNvSpPr/>
            <p:nvPr/>
          </p:nvSpPr>
          <p:spPr>
            <a:xfrm>
              <a:off x="5928510" y="3429516"/>
              <a:ext cx="782100" cy="409500"/>
            </a:xfrm>
            <a:prstGeom prst="rect">
              <a:avLst/>
            </a:prstGeom>
            <a:solidFill>
              <a:schemeClr val="l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29" name="Google Shape;1129;p62">
              <a:extLst>
                <a:ext uri="{FF2B5EF4-FFF2-40B4-BE49-F238E27FC236}">
                  <a16:creationId xmlns:a16="http://schemas.microsoft.com/office/drawing/2014/main" id="{5DD868D7-B1A9-B1B1-EEEC-82376A286B64}"/>
                </a:ext>
              </a:extLst>
            </p:cNvPr>
            <p:cNvSpPr/>
            <p:nvPr/>
          </p:nvSpPr>
          <p:spPr>
            <a:xfrm>
              <a:off x="4517850" y="1119097"/>
              <a:ext cx="3603600" cy="2442300"/>
            </a:xfrm>
            <a:prstGeom prst="roundRect">
              <a:avLst>
                <a:gd name="adj" fmla="val 8895"/>
              </a:avLst>
            </a:prstGeom>
            <a:solidFill>
              <a:schemeClr val="l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30" name="Google Shape;1130;p62">
              <a:extLst>
                <a:ext uri="{FF2B5EF4-FFF2-40B4-BE49-F238E27FC236}">
                  <a16:creationId xmlns:a16="http://schemas.microsoft.com/office/drawing/2014/main" id="{77C2A9EC-5D8A-99A4-14F5-6F38538E28DE}"/>
                </a:ext>
              </a:extLst>
            </p:cNvPr>
            <p:cNvSpPr/>
            <p:nvPr/>
          </p:nvSpPr>
          <p:spPr>
            <a:xfrm>
              <a:off x="5112386" y="3718103"/>
              <a:ext cx="2414400" cy="306300"/>
            </a:xfrm>
            <a:prstGeom prst="roundRect">
              <a:avLst>
                <a:gd name="adj" fmla="val 50000"/>
              </a:avLst>
            </a:prstGeom>
            <a:solidFill>
              <a:schemeClr val="l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31" name="Google Shape;1131;p62">
              <a:extLst>
                <a:ext uri="{FF2B5EF4-FFF2-40B4-BE49-F238E27FC236}">
                  <a16:creationId xmlns:a16="http://schemas.microsoft.com/office/drawing/2014/main" id="{15160A31-C430-E141-21C0-ABC2E7ABBBC2}"/>
                </a:ext>
              </a:extLst>
            </p:cNvPr>
            <p:cNvSpPr/>
            <p:nvPr/>
          </p:nvSpPr>
          <p:spPr>
            <a:xfrm>
              <a:off x="6219477" y="3243446"/>
              <a:ext cx="200346" cy="194043"/>
            </a:xfrm>
            <a:custGeom>
              <a:avLst/>
              <a:gdLst/>
              <a:ahLst/>
              <a:cxnLst/>
              <a:rect l="l" t="t" r="r" b="b"/>
              <a:pathLst>
                <a:path w="6468" h="6264" extrusionOk="0">
                  <a:moveTo>
                    <a:pt x="3359" y="1"/>
                  </a:moveTo>
                  <a:cubicBezTo>
                    <a:pt x="3158" y="1"/>
                    <a:pt x="2954" y="22"/>
                    <a:pt x="2750" y="62"/>
                  </a:cubicBezTo>
                  <a:cubicBezTo>
                    <a:pt x="1585" y="293"/>
                    <a:pt x="639" y="1293"/>
                    <a:pt x="320" y="2415"/>
                  </a:cubicBezTo>
                  <a:cubicBezTo>
                    <a:pt x="1" y="3526"/>
                    <a:pt x="320" y="4812"/>
                    <a:pt x="1244" y="5560"/>
                  </a:cubicBezTo>
                  <a:cubicBezTo>
                    <a:pt x="1793" y="5998"/>
                    <a:pt x="2476" y="6263"/>
                    <a:pt x="3157" y="6263"/>
                  </a:cubicBezTo>
                  <a:cubicBezTo>
                    <a:pt x="3416" y="6263"/>
                    <a:pt x="3675" y="6225"/>
                    <a:pt x="3927" y="6143"/>
                  </a:cubicBezTo>
                  <a:cubicBezTo>
                    <a:pt x="4686" y="6044"/>
                    <a:pt x="5412" y="5571"/>
                    <a:pt x="5829" y="4922"/>
                  </a:cubicBezTo>
                  <a:cubicBezTo>
                    <a:pt x="6467" y="3911"/>
                    <a:pt x="6434" y="2547"/>
                    <a:pt x="5862" y="1524"/>
                  </a:cubicBezTo>
                  <a:cubicBezTo>
                    <a:pt x="5587" y="1051"/>
                    <a:pt x="5181" y="611"/>
                    <a:pt x="4697" y="348"/>
                  </a:cubicBezTo>
                  <a:cubicBezTo>
                    <a:pt x="4276" y="110"/>
                    <a:pt x="3822" y="1"/>
                    <a:pt x="33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1134" name="Google Shape;1134;p62">
            <a:extLst>
              <a:ext uri="{FF2B5EF4-FFF2-40B4-BE49-F238E27FC236}">
                <a16:creationId xmlns:a16="http://schemas.microsoft.com/office/drawing/2014/main" id="{08D83CCD-0D58-8CA0-9137-5512BBCCF26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80421" y="933665"/>
            <a:ext cx="6236696" cy="3259639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secondary research using case studies and journal articles (2018–2024)</a:t>
            </a:r>
          </a:p>
          <a:p>
            <a:pPr marL="0" indent="0" algn="just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400" dirty="0">
                <a:solidFill>
                  <a:schemeClr val="hlink"/>
                </a:solidFill>
                <a:uFill>
                  <a:noFill/>
                </a:u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Sources: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literature</a:t>
            </a:r>
          </a:p>
          <a:p>
            <a:pPr marL="0" indent="0" algn="just"/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Focused on decentralised leadership, staff wellbeing, and digital tools</a:t>
            </a:r>
          </a:p>
          <a:p>
            <a:pPr marL="0" indent="0" algn="l"/>
            <a:endParaRPr lang="en-GB" sz="2400" dirty="0"/>
          </a:p>
        </p:txBody>
      </p:sp>
      <p:pic>
        <p:nvPicPr>
          <p:cNvPr id="1133" name="Google Shape;1133;p62">
            <a:extLst>
              <a:ext uri="{FF2B5EF4-FFF2-40B4-BE49-F238E27FC236}">
                <a16:creationId xmlns:a16="http://schemas.microsoft.com/office/drawing/2014/main" id="{0B4E5099-F1D6-5DCE-AABA-E56599487DEC}"/>
              </a:ext>
            </a:extLst>
          </p:cNvPr>
          <p:cNvPicPr preferRelativeResize="0"/>
          <p:nvPr/>
        </p:nvPicPr>
        <p:blipFill rotWithShape="1">
          <a:blip r:embed="rId3"/>
          <a:srcRect/>
          <a:stretch/>
        </p:blipFill>
        <p:spPr>
          <a:xfrm>
            <a:off x="8798236" y="1334829"/>
            <a:ext cx="2907459" cy="1647287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" name="Google Shape;1133;p62">
            <a:extLst>
              <a:ext uri="{FF2B5EF4-FFF2-40B4-BE49-F238E27FC236}">
                <a16:creationId xmlns:a16="http://schemas.microsoft.com/office/drawing/2014/main" id="{923AA8B6-4E9E-6332-78B2-C39386544905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 t="18652" r="53150"/>
          <a:stretch>
            <a:fillRect/>
          </a:stretch>
        </p:blipFill>
        <p:spPr>
          <a:xfrm>
            <a:off x="7179822" y="1334829"/>
            <a:ext cx="1613461" cy="1647287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827CA67-0F1B-3DF8-D0F0-65BE53B5E2B5}"/>
              </a:ext>
            </a:extLst>
          </p:cNvPr>
          <p:cNvCxnSpPr>
            <a:cxnSpLocks/>
          </p:cNvCxnSpPr>
          <p:nvPr/>
        </p:nvCxnSpPr>
        <p:spPr>
          <a:xfrm>
            <a:off x="7179822" y="967269"/>
            <a:ext cx="45258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78C150B-E1EC-6505-06AB-C9958901F0F9}"/>
              </a:ext>
            </a:extLst>
          </p:cNvPr>
          <p:cNvCxnSpPr>
            <a:cxnSpLocks/>
          </p:cNvCxnSpPr>
          <p:nvPr/>
        </p:nvCxnSpPr>
        <p:spPr>
          <a:xfrm>
            <a:off x="7179820" y="3285009"/>
            <a:ext cx="45258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3C3BFB6-B308-0347-9017-88C750AF3C89}"/>
              </a:ext>
            </a:extLst>
          </p:cNvPr>
          <p:cNvSpPr txBox="1"/>
          <p:nvPr/>
        </p:nvSpPr>
        <p:spPr>
          <a:xfrm>
            <a:off x="680420" y="4551952"/>
            <a:ext cx="1176162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Thematic analysis based on the Braun and Clarke method (</a:t>
            </a:r>
            <a:r>
              <a:rPr lang="en-US" sz="24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Giousmpasoglou</a:t>
            </a:r>
            <a:r>
              <a:rPr lang="en-US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 et al., 2021; Johnson et al., 2022)</a:t>
            </a:r>
          </a:p>
          <a:p>
            <a:endParaRPr lang="en-US" sz="2400" dirty="0">
              <a:solidFill>
                <a:schemeClr val="dk1"/>
              </a:solidFill>
              <a:latin typeface="Raleway"/>
              <a:sym typeface="Raleway"/>
            </a:endParaRPr>
          </a:p>
          <a:p>
            <a:r>
              <a:rPr lang="en-US" sz="2400" dirty="0">
                <a:solidFill>
                  <a:schemeClr val="dk1"/>
                </a:solidFill>
                <a:latin typeface="Raleway"/>
                <a:sym typeface="Raleway"/>
              </a:rPr>
              <a:t>             </a:t>
            </a:r>
            <a:r>
              <a:rPr lang="en-US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PEST framework is used to examine how external factors shape strategy</a:t>
            </a:r>
          </a:p>
        </p:txBody>
      </p:sp>
      <p:sp>
        <p:nvSpPr>
          <p:cNvPr id="14" name="Google Shape;551;p40">
            <a:extLst>
              <a:ext uri="{FF2B5EF4-FFF2-40B4-BE49-F238E27FC236}">
                <a16:creationId xmlns:a16="http://schemas.microsoft.com/office/drawing/2014/main" id="{1C77A8D6-0E2E-7C19-333F-3A777570D0C0}"/>
              </a:ext>
            </a:extLst>
          </p:cNvPr>
          <p:cNvSpPr/>
          <p:nvPr/>
        </p:nvSpPr>
        <p:spPr>
          <a:xfrm>
            <a:off x="355311" y="1111471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5" name="Google Shape;552;p40">
            <a:extLst>
              <a:ext uri="{FF2B5EF4-FFF2-40B4-BE49-F238E27FC236}">
                <a16:creationId xmlns:a16="http://schemas.microsoft.com/office/drawing/2014/main" id="{141EFC90-0C40-6757-F310-EB805EBC4EB8}"/>
              </a:ext>
            </a:extLst>
          </p:cNvPr>
          <p:cNvSpPr/>
          <p:nvPr/>
        </p:nvSpPr>
        <p:spPr>
          <a:xfrm>
            <a:off x="363608" y="2227925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6" name="Google Shape;553;p40">
            <a:extLst>
              <a:ext uri="{FF2B5EF4-FFF2-40B4-BE49-F238E27FC236}">
                <a16:creationId xmlns:a16="http://schemas.microsoft.com/office/drawing/2014/main" id="{BE0E5017-0516-2A1C-D286-BB3847FDDD3F}"/>
              </a:ext>
            </a:extLst>
          </p:cNvPr>
          <p:cNvSpPr/>
          <p:nvPr/>
        </p:nvSpPr>
        <p:spPr>
          <a:xfrm>
            <a:off x="351864" y="2936327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7" name="Google Shape;551;p40">
            <a:extLst>
              <a:ext uri="{FF2B5EF4-FFF2-40B4-BE49-F238E27FC236}">
                <a16:creationId xmlns:a16="http://schemas.microsoft.com/office/drawing/2014/main" id="{E14743E2-28BE-30E7-C7B8-69DF9C153204}"/>
              </a:ext>
            </a:extLst>
          </p:cNvPr>
          <p:cNvSpPr/>
          <p:nvPr/>
        </p:nvSpPr>
        <p:spPr>
          <a:xfrm>
            <a:off x="363608" y="4651368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8" name="Google Shape;552;p40">
            <a:extLst>
              <a:ext uri="{FF2B5EF4-FFF2-40B4-BE49-F238E27FC236}">
                <a16:creationId xmlns:a16="http://schemas.microsoft.com/office/drawing/2014/main" id="{FCBBB1C2-AEB1-DA76-7374-E9BB6EAFE8FA}"/>
              </a:ext>
            </a:extLst>
          </p:cNvPr>
          <p:cNvSpPr/>
          <p:nvPr/>
        </p:nvSpPr>
        <p:spPr>
          <a:xfrm>
            <a:off x="1431124" y="5759739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23655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" name="Google Shape;492;p40"/>
          <p:cNvSpPr txBox="1">
            <a:spLocks noGrp="1"/>
          </p:cNvSpPr>
          <p:nvPr>
            <p:ph type="title"/>
          </p:nvPr>
        </p:nvSpPr>
        <p:spPr>
          <a:xfrm>
            <a:off x="-2470123" y="539636"/>
            <a:ext cx="102720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algn="ctr"/>
            <a:r>
              <a:rPr lang="en" sz="8000" dirty="0"/>
              <a:t>P</a:t>
            </a:r>
            <a:br>
              <a:rPr lang="en" sz="8000" dirty="0"/>
            </a:br>
            <a:r>
              <a:rPr lang="en" sz="8000" dirty="0"/>
              <a:t>E</a:t>
            </a:r>
            <a:br>
              <a:rPr lang="en" sz="8000" dirty="0"/>
            </a:br>
            <a:r>
              <a:rPr lang="en" sz="8000" dirty="0"/>
              <a:t>S</a:t>
            </a:r>
            <a:br>
              <a:rPr lang="en" sz="8000" dirty="0"/>
            </a:br>
            <a:r>
              <a:rPr lang="en" sz="8000" dirty="0"/>
              <a:t>T</a:t>
            </a:r>
            <a:br>
              <a:rPr lang="en" dirty="0"/>
            </a:br>
            <a:r>
              <a:rPr lang="en" dirty="0"/>
              <a:t> Analaysis</a:t>
            </a:r>
            <a:endParaRPr dirty="0"/>
          </a:p>
        </p:txBody>
      </p:sp>
      <p:grpSp>
        <p:nvGrpSpPr>
          <p:cNvPr id="499" name="Google Shape;499;p40"/>
          <p:cNvGrpSpPr/>
          <p:nvPr/>
        </p:nvGrpSpPr>
        <p:grpSpPr>
          <a:xfrm>
            <a:off x="4004260" y="1246956"/>
            <a:ext cx="7690937" cy="4364089"/>
            <a:chOff x="233350" y="949250"/>
            <a:chExt cx="7137300" cy="3802300"/>
          </a:xfrm>
        </p:grpSpPr>
        <p:sp>
          <p:nvSpPr>
            <p:cNvPr id="500" name="Google Shape;500;p40"/>
            <p:cNvSpPr/>
            <p:nvPr/>
          </p:nvSpPr>
          <p:spPr>
            <a:xfrm>
              <a:off x="4428450" y="2808675"/>
              <a:ext cx="1478900" cy="330100"/>
            </a:xfrm>
            <a:custGeom>
              <a:avLst/>
              <a:gdLst/>
              <a:ahLst/>
              <a:cxnLst/>
              <a:rect l="l" t="t" r="r" b="b"/>
              <a:pathLst>
                <a:path w="59156" h="13204" extrusionOk="0">
                  <a:moveTo>
                    <a:pt x="1" y="0"/>
                  </a:moveTo>
                  <a:lnTo>
                    <a:pt x="1" y="0"/>
                  </a:lnTo>
                  <a:close/>
                  <a:moveTo>
                    <a:pt x="59155" y="13203"/>
                  </a:move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01" name="Google Shape;501;p40"/>
            <p:cNvSpPr/>
            <p:nvPr/>
          </p:nvSpPr>
          <p:spPr>
            <a:xfrm>
              <a:off x="2909400" y="1076125"/>
              <a:ext cx="4118650" cy="3109225"/>
            </a:xfrm>
            <a:custGeom>
              <a:avLst/>
              <a:gdLst/>
              <a:ahLst/>
              <a:cxnLst/>
              <a:rect l="l" t="t" r="r" b="b"/>
              <a:pathLst>
                <a:path w="164746" h="124369" extrusionOk="0">
                  <a:moveTo>
                    <a:pt x="49520" y="11070"/>
                  </a:moveTo>
                  <a:cubicBezTo>
                    <a:pt x="49737" y="11070"/>
                    <a:pt x="49861" y="11136"/>
                    <a:pt x="49875" y="11358"/>
                  </a:cubicBezTo>
                  <a:cubicBezTo>
                    <a:pt x="49875" y="11575"/>
                    <a:pt x="49818" y="11698"/>
                    <a:pt x="49684" y="11698"/>
                  </a:cubicBezTo>
                  <a:cubicBezTo>
                    <a:pt x="49636" y="11698"/>
                    <a:pt x="49580" y="11683"/>
                    <a:pt x="49512" y="11651"/>
                  </a:cubicBezTo>
                  <a:cubicBezTo>
                    <a:pt x="49305" y="11565"/>
                    <a:pt x="49115" y="11444"/>
                    <a:pt x="48925" y="11323"/>
                  </a:cubicBezTo>
                  <a:lnTo>
                    <a:pt x="49339" y="11081"/>
                  </a:lnTo>
                  <a:cubicBezTo>
                    <a:pt x="49405" y="11074"/>
                    <a:pt x="49465" y="11070"/>
                    <a:pt x="49520" y="11070"/>
                  </a:cubicBezTo>
                  <a:close/>
                  <a:moveTo>
                    <a:pt x="46983" y="11081"/>
                  </a:moveTo>
                  <a:cubicBezTo>
                    <a:pt x="47014" y="11081"/>
                    <a:pt x="47051" y="11087"/>
                    <a:pt x="47093" y="11098"/>
                  </a:cubicBezTo>
                  <a:cubicBezTo>
                    <a:pt x="47369" y="11185"/>
                    <a:pt x="47870" y="11168"/>
                    <a:pt x="47767" y="11686"/>
                  </a:cubicBezTo>
                  <a:cubicBezTo>
                    <a:pt x="47732" y="11893"/>
                    <a:pt x="47888" y="12274"/>
                    <a:pt x="47490" y="12343"/>
                  </a:cubicBezTo>
                  <a:cubicBezTo>
                    <a:pt x="47110" y="12222"/>
                    <a:pt x="46834" y="11893"/>
                    <a:pt x="46799" y="11496"/>
                  </a:cubicBezTo>
                  <a:cubicBezTo>
                    <a:pt x="46784" y="11302"/>
                    <a:pt x="46782" y="11081"/>
                    <a:pt x="46983" y="11081"/>
                  </a:cubicBezTo>
                  <a:close/>
                  <a:moveTo>
                    <a:pt x="38158" y="11530"/>
                  </a:moveTo>
                  <a:cubicBezTo>
                    <a:pt x="38279" y="11530"/>
                    <a:pt x="38417" y="11703"/>
                    <a:pt x="38642" y="11876"/>
                  </a:cubicBezTo>
                  <a:cubicBezTo>
                    <a:pt x="38366" y="12118"/>
                    <a:pt x="38089" y="12360"/>
                    <a:pt x="37778" y="12585"/>
                  </a:cubicBezTo>
                  <a:cubicBezTo>
                    <a:pt x="35549" y="13967"/>
                    <a:pt x="35514" y="15903"/>
                    <a:pt x="37692" y="17268"/>
                  </a:cubicBezTo>
                  <a:cubicBezTo>
                    <a:pt x="38003" y="17458"/>
                    <a:pt x="38227" y="17631"/>
                    <a:pt x="38158" y="18080"/>
                  </a:cubicBezTo>
                  <a:cubicBezTo>
                    <a:pt x="38106" y="18529"/>
                    <a:pt x="37951" y="18599"/>
                    <a:pt x="37553" y="18737"/>
                  </a:cubicBezTo>
                  <a:cubicBezTo>
                    <a:pt x="36568" y="19117"/>
                    <a:pt x="36309" y="19981"/>
                    <a:pt x="36378" y="20949"/>
                  </a:cubicBezTo>
                  <a:cubicBezTo>
                    <a:pt x="36427" y="21679"/>
                    <a:pt x="36279" y="22143"/>
                    <a:pt x="35819" y="22143"/>
                  </a:cubicBezTo>
                  <a:cubicBezTo>
                    <a:pt x="35625" y="22143"/>
                    <a:pt x="35377" y="22061"/>
                    <a:pt x="35065" y="21882"/>
                  </a:cubicBezTo>
                  <a:cubicBezTo>
                    <a:pt x="34913" y="21798"/>
                    <a:pt x="34745" y="21754"/>
                    <a:pt x="34578" y="21754"/>
                  </a:cubicBezTo>
                  <a:cubicBezTo>
                    <a:pt x="34403" y="21754"/>
                    <a:pt x="34230" y="21802"/>
                    <a:pt x="34080" y="21899"/>
                  </a:cubicBezTo>
                  <a:cubicBezTo>
                    <a:pt x="33134" y="22372"/>
                    <a:pt x="32094" y="22613"/>
                    <a:pt x="31041" y="22613"/>
                  </a:cubicBezTo>
                  <a:cubicBezTo>
                    <a:pt x="30747" y="22613"/>
                    <a:pt x="30451" y="22594"/>
                    <a:pt x="30157" y="22556"/>
                  </a:cubicBezTo>
                  <a:cubicBezTo>
                    <a:pt x="29915" y="22521"/>
                    <a:pt x="29759" y="22608"/>
                    <a:pt x="29829" y="22262"/>
                  </a:cubicBezTo>
                  <a:lnTo>
                    <a:pt x="29829" y="22262"/>
                  </a:lnTo>
                  <a:lnTo>
                    <a:pt x="29829" y="22279"/>
                  </a:lnTo>
                  <a:cubicBezTo>
                    <a:pt x="29898" y="21986"/>
                    <a:pt x="29984" y="21882"/>
                    <a:pt x="30364" y="21830"/>
                  </a:cubicBezTo>
                  <a:cubicBezTo>
                    <a:pt x="31505" y="21675"/>
                    <a:pt x="32836" y="21467"/>
                    <a:pt x="33354" y="20361"/>
                  </a:cubicBezTo>
                  <a:cubicBezTo>
                    <a:pt x="33821" y="19342"/>
                    <a:pt x="33872" y="18184"/>
                    <a:pt x="34927" y="17458"/>
                  </a:cubicBezTo>
                  <a:cubicBezTo>
                    <a:pt x="35238" y="17216"/>
                    <a:pt x="34978" y="16836"/>
                    <a:pt x="34667" y="16594"/>
                  </a:cubicBezTo>
                  <a:cubicBezTo>
                    <a:pt x="33216" y="15436"/>
                    <a:pt x="33907" y="14572"/>
                    <a:pt x="35099" y="13846"/>
                  </a:cubicBezTo>
                  <a:cubicBezTo>
                    <a:pt x="35860" y="13380"/>
                    <a:pt x="36724" y="13086"/>
                    <a:pt x="37018" y="12066"/>
                  </a:cubicBezTo>
                  <a:cubicBezTo>
                    <a:pt x="37156" y="11582"/>
                    <a:pt x="37709" y="11548"/>
                    <a:pt x="38158" y="11530"/>
                  </a:cubicBezTo>
                  <a:close/>
                  <a:moveTo>
                    <a:pt x="46802" y="32066"/>
                  </a:moveTo>
                  <a:cubicBezTo>
                    <a:pt x="47245" y="32066"/>
                    <a:pt x="47720" y="32469"/>
                    <a:pt x="47888" y="33080"/>
                  </a:cubicBezTo>
                  <a:cubicBezTo>
                    <a:pt x="48059" y="33754"/>
                    <a:pt x="48393" y="34225"/>
                    <a:pt x="48918" y="34225"/>
                  </a:cubicBezTo>
                  <a:cubicBezTo>
                    <a:pt x="49080" y="34225"/>
                    <a:pt x="49261" y="34181"/>
                    <a:pt x="49460" y="34083"/>
                  </a:cubicBezTo>
                  <a:cubicBezTo>
                    <a:pt x="50103" y="33764"/>
                    <a:pt x="50701" y="33627"/>
                    <a:pt x="51269" y="33627"/>
                  </a:cubicBezTo>
                  <a:cubicBezTo>
                    <a:pt x="52489" y="33627"/>
                    <a:pt x="53566" y="34260"/>
                    <a:pt x="54628" y="35085"/>
                  </a:cubicBezTo>
                  <a:cubicBezTo>
                    <a:pt x="54818" y="35223"/>
                    <a:pt x="55008" y="35396"/>
                    <a:pt x="55163" y="35586"/>
                  </a:cubicBezTo>
                  <a:cubicBezTo>
                    <a:pt x="55543" y="36053"/>
                    <a:pt x="56684" y="36070"/>
                    <a:pt x="56321" y="36917"/>
                  </a:cubicBezTo>
                  <a:lnTo>
                    <a:pt x="56321" y="36934"/>
                  </a:lnTo>
                  <a:cubicBezTo>
                    <a:pt x="56149" y="37350"/>
                    <a:pt x="55751" y="37415"/>
                    <a:pt x="55318" y="37415"/>
                  </a:cubicBezTo>
                  <a:cubicBezTo>
                    <a:pt x="55122" y="37415"/>
                    <a:pt x="54919" y="37401"/>
                    <a:pt x="54727" y="37401"/>
                  </a:cubicBezTo>
                  <a:cubicBezTo>
                    <a:pt x="54620" y="37401"/>
                    <a:pt x="54517" y="37405"/>
                    <a:pt x="54420" y="37418"/>
                  </a:cubicBezTo>
                  <a:cubicBezTo>
                    <a:pt x="54278" y="37432"/>
                    <a:pt x="54136" y="37440"/>
                    <a:pt x="53995" y="37440"/>
                  </a:cubicBezTo>
                  <a:cubicBezTo>
                    <a:pt x="53292" y="37440"/>
                    <a:pt x="52602" y="37262"/>
                    <a:pt x="51983" y="36917"/>
                  </a:cubicBezTo>
                  <a:cubicBezTo>
                    <a:pt x="51332" y="36539"/>
                    <a:pt x="50680" y="36418"/>
                    <a:pt x="50028" y="36418"/>
                  </a:cubicBezTo>
                  <a:cubicBezTo>
                    <a:pt x="48867" y="36418"/>
                    <a:pt x="47706" y="36802"/>
                    <a:pt x="46545" y="36802"/>
                  </a:cubicBezTo>
                  <a:cubicBezTo>
                    <a:pt x="46302" y="36802"/>
                    <a:pt x="46058" y="36785"/>
                    <a:pt x="45814" y="36744"/>
                  </a:cubicBezTo>
                  <a:cubicBezTo>
                    <a:pt x="44881" y="36588"/>
                    <a:pt x="44552" y="36105"/>
                    <a:pt x="44673" y="35241"/>
                  </a:cubicBezTo>
                  <a:cubicBezTo>
                    <a:pt x="44846" y="34083"/>
                    <a:pt x="45537" y="33115"/>
                    <a:pt x="46263" y="32320"/>
                  </a:cubicBezTo>
                  <a:cubicBezTo>
                    <a:pt x="46417" y="32145"/>
                    <a:pt x="46607" y="32066"/>
                    <a:pt x="46802" y="32066"/>
                  </a:cubicBezTo>
                  <a:close/>
                  <a:moveTo>
                    <a:pt x="64554" y="31370"/>
                  </a:moveTo>
                  <a:cubicBezTo>
                    <a:pt x="64860" y="31370"/>
                    <a:pt x="65185" y="31437"/>
                    <a:pt x="65532" y="31594"/>
                  </a:cubicBezTo>
                  <a:cubicBezTo>
                    <a:pt x="65878" y="31767"/>
                    <a:pt x="65930" y="32251"/>
                    <a:pt x="65636" y="32493"/>
                  </a:cubicBezTo>
                  <a:cubicBezTo>
                    <a:pt x="64063" y="34065"/>
                    <a:pt x="64184" y="35085"/>
                    <a:pt x="65895" y="36588"/>
                  </a:cubicBezTo>
                  <a:cubicBezTo>
                    <a:pt x="67243" y="37815"/>
                    <a:pt x="67762" y="39544"/>
                    <a:pt x="68211" y="41237"/>
                  </a:cubicBezTo>
                  <a:cubicBezTo>
                    <a:pt x="68364" y="41802"/>
                    <a:pt x="68057" y="41990"/>
                    <a:pt x="67435" y="41990"/>
                  </a:cubicBezTo>
                  <a:cubicBezTo>
                    <a:pt x="67353" y="41990"/>
                    <a:pt x="67266" y="41986"/>
                    <a:pt x="67174" y="41980"/>
                  </a:cubicBezTo>
                  <a:cubicBezTo>
                    <a:pt x="66517" y="41064"/>
                    <a:pt x="64271" y="41825"/>
                    <a:pt x="64547" y="39146"/>
                  </a:cubicBezTo>
                  <a:lnTo>
                    <a:pt x="64547" y="39146"/>
                  </a:lnTo>
                  <a:lnTo>
                    <a:pt x="64547" y="39181"/>
                  </a:lnTo>
                  <a:cubicBezTo>
                    <a:pt x="64685" y="37885"/>
                    <a:pt x="63113" y="36295"/>
                    <a:pt x="62076" y="35050"/>
                  </a:cubicBezTo>
                  <a:cubicBezTo>
                    <a:pt x="61281" y="34100"/>
                    <a:pt x="61385" y="33288"/>
                    <a:pt x="62076" y="32683"/>
                  </a:cubicBezTo>
                  <a:cubicBezTo>
                    <a:pt x="62786" y="32052"/>
                    <a:pt x="63577" y="31370"/>
                    <a:pt x="64554" y="31370"/>
                  </a:cubicBezTo>
                  <a:close/>
                  <a:moveTo>
                    <a:pt x="30705" y="33465"/>
                  </a:moveTo>
                  <a:cubicBezTo>
                    <a:pt x="30874" y="33465"/>
                    <a:pt x="31043" y="33637"/>
                    <a:pt x="31090" y="33720"/>
                  </a:cubicBezTo>
                  <a:cubicBezTo>
                    <a:pt x="31920" y="35120"/>
                    <a:pt x="33579" y="35258"/>
                    <a:pt x="34719" y="36226"/>
                  </a:cubicBezTo>
                  <a:cubicBezTo>
                    <a:pt x="36205" y="37487"/>
                    <a:pt x="36275" y="39354"/>
                    <a:pt x="37191" y="40822"/>
                  </a:cubicBezTo>
                  <a:cubicBezTo>
                    <a:pt x="37484" y="41289"/>
                    <a:pt x="37571" y="41980"/>
                    <a:pt x="37968" y="42274"/>
                  </a:cubicBezTo>
                  <a:cubicBezTo>
                    <a:pt x="38403" y="42594"/>
                    <a:pt x="39075" y="43217"/>
                    <a:pt x="39556" y="43217"/>
                  </a:cubicBezTo>
                  <a:cubicBezTo>
                    <a:pt x="39725" y="43217"/>
                    <a:pt x="39870" y="43141"/>
                    <a:pt x="39973" y="42948"/>
                  </a:cubicBezTo>
                  <a:cubicBezTo>
                    <a:pt x="40336" y="42274"/>
                    <a:pt x="41234" y="41289"/>
                    <a:pt x="40543" y="40183"/>
                  </a:cubicBezTo>
                  <a:cubicBezTo>
                    <a:pt x="40301" y="39803"/>
                    <a:pt x="39610" y="39215"/>
                    <a:pt x="40284" y="38904"/>
                  </a:cubicBezTo>
                  <a:cubicBezTo>
                    <a:pt x="40592" y="38765"/>
                    <a:pt x="41024" y="38302"/>
                    <a:pt x="41439" y="38302"/>
                  </a:cubicBezTo>
                  <a:cubicBezTo>
                    <a:pt x="41746" y="38302"/>
                    <a:pt x="42043" y="38557"/>
                    <a:pt x="42271" y="39388"/>
                  </a:cubicBezTo>
                  <a:cubicBezTo>
                    <a:pt x="42782" y="41200"/>
                    <a:pt x="43748" y="43327"/>
                    <a:pt x="46038" y="43327"/>
                  </a:cubicBezTo>
                  <a:cubicBezTo>
                    <a:pt x="46150" y="43327"/>
                    <a:pt x="46266" y="43321"/>
                    <a:pt x="46384" y="43311"/>
                  </a:cubicBezTo>
                  <a:cubicBezTo>
                    <a:pt x="46463" y="43304"/>
                    <a:pt x="46542" y="43300"/>
                    <a:pt x="46620" y="43300"/>
                  </a:cubicBezTo>
                  <a:cubicBezTo>
                    <a:pt x="47585" y="43300"/>
                    <a:pt x="48526" y="43802"/>
                    <a:pt x="49487" y="43802"/>
                  </a:cubicBezTo>
                  <a:cubicBezTo>
                    <a:pt x="49955" y="43802"/>
                    <a:pt x="50429" y="43683"/>
                    <a:pt x="50912" y="43328"/>
                  </a:cubicBezTo>
                  <a:cubicBezTo>
                    <a:pt x="51106" y="43191"/>
                    <a:pt x="51242" y="43135"/>
                    <a:pt x="51336" y="43135"/>
                  </a:cubicBezTo>
                  <a:cubicBezTo>
                    <a:pt x="51643" y="43135"/>
                    <a:pt x="51508" y="43736"/>
                    <a:pt x="51534" y="44054"/>
                  </a:cubicBezTo>
                  <a:cubicBezTo>
                    <a:pt x="51845" y="45488"/>
                    <a:pt x="50843" y="46629"/>
                    <a:pt x="50618" y="47942"/>
                  </a:cubicBezTo>
                  <a:cubicBezTo>
                    <a:pt x="50585" y="48144"/>
                    <a:pt x="50240" y="48444"/>
                    <a:pt x="50046" y="48444"/>
                  </a:cubicBezTo>
                  <a:cubicBezTo>
                    <a:pt x="50041" y="48444"/>
                    <a:pt x="50036" y="48444"/>
                    <a:pt x="50031" y="48444"/>
                  </a:cubicBezTo>
                  <a:cubicBezTo>
                    <a:pt x="49523" y="48389"/>
                    <a:pt x="49010" y="48372"/>
                    <a:pt x="48494" y="48372"/>
                  </a:cubicBezTo>
                  <a:cubicBezTo>
                    <a:pt x="47534" y="48372"/>
                    <a:pt x="46564" y="48433"/>
                    <a:pt x="45600" y="48433"/>
                  </a:cubicBezTo>
                  <a:cubicBezTo>
                    <a:pt x="43779" y="48433"/>
                    <a:pt x="41984" y="48215"/>
                    <a:pt x="40336" y="46957"/>
                  </a:cubicBezTo>
                  <a:cubicBezTo>
                    <a:pt x="40033" y="46726"/>
                    <a:pt x="39675" y="46623"/>
                    <a:pt x="39308" y="46623"/>
                  </a:cubicBezTo>
                  <a:cubicBezTo>
                    <a:pt x="38250" y="46623"/>
                    <a:pt x="37116" y="47478"/>
                    <a:pt x="37000" y="48582"/>
                  </a:cubicBezTo>
                  <a:cubicBezTo>
                    <a:pt x="36972" y="48947"/>
                    <a:pt x="36796" y="49426"/>
                    <a:pt x="36527" y="49426"/>
                  </a:cubicBezTo>
                  <a:cubicBezTo>
                    <a:pt x="36465" y="49426"/>
                    <a:pt x="36398" y="49400"/>
                    <a:pt x="36326" y="49342"/>
                  </a:cubicBezTo>
                  <a:cubicBezTo>
                    <a:pt x="35376" y="48582"/>
                    <a:pt x="34045" y="48772"/>
                    <a:pt x="33147" y="47752"/>
                  </a:cubicBezTo>
                  <a:cubicBezTo>
                    <a:pt x="32334" y="46819"/>
                    <a:pt x="30900" y="46785"/>
                    <a:pt x="29673" y="46525"/>
                  </a:cubicBezTo>
                  <a:cubicBezTo>
                    <a:pt x="28913" y="46370"/>
                    <a:pt x="27807" y="46422"/>
                    <a:pt x="28567" y="44953"/>
                  </a:cubicBezTo>
                  <a:cubicBezTo>
                    <a:pt x="28982" y="44158"/>
                    <a:pt x="29034" y="43000"/>
                    <a:pt x="28515" y="42257"/>
                  </a:cubicBezTo>
                  <a:cubicBezTo>
                    <a:pt x="28230" y="41853"/>
                    <a:pt x="27848" y="41722"/>
                    <a:pt x="27412" y="41722"/>
                  </a:cubicBezTo>
                  <a:cubicBezTo>
                    <a:pt x="27028" y="41722"/>
                    <a:pt x="26602" y="41823"/>
                    <a:pt x="26165" y="41928"/>
                  </a:cubicBezTo>
                  <a:cubicBezTo>
                    <a:pt x="25497" y="42091"/>
                    <a:pt x="24818" y="42128"/>
                    <a:pt x="24133" y="42128"/>
                  </a:cubicBezTo>
                  <a:cubicBezTo>
                    <a:pt x="23569" y="42128"/>
                    <a:pt x="23001" y="42103"/>
                    <a:pt x="22432" y="42103"/>
                  </a:cubicBezTo>
                  <a:cubicBezTo>
                    <a:pt x="21707" y="42103"/>
                    <a:pt x="20980" y="42143"/>
                    <a:pt x="20255" y="42326"/>
                  </a:cubicBezTo>
                  <a:cubicBezTo>
                    <a:pt x="19287" y="42585"/>
                    <a:pt x="18319" y="42862"/>
                    <a:pt x="17559" y="43380"/>
                  </a:cubicBezTo>
                  <a:cubicBezTo>
                    <a:pt x="17082" y="43705"/>
                    <a:pt x="16613" y="43798"/>
                    <a:pt x="16149" y="43798"/>
                  </a:cubicBezTo>
                  <a:cubicBezTo>
                    <a:pt x="15538" y="43798"/>
                    <a:pt x="14935" y="43638"/>
                    <a:pt x="14326" y="43638"/>
                  </a:cubicBezTo>
                  <a:cubicBezTo>
                    <a:pt x="14292" y="43638"/>
                    <a:pt x="14258" y="43638"/>
                    <a:pt x="14223" y="43639"/>
                  </a:cubicBezTo>
                  <a:cubicBezTo>
                    <a:pt x="14120" y="43622"/>
                    <a:pt x="14016" y="43570"/>
                    <a:pt x="13930" y="43466"/>
                  </a:cubicBezTo>
                  <a:cubicBezTo>
                    <a:pt x="14043" y="43169"/>
                    <a:pt x="14308" y="43115"/>
                    <a:pt x="14562" y="43115"/>
                  </a:cubicBezTo>
                  <a:cubicBezTo>
                    <a:pt x="14617" y="43115"/>
                    <a:pt x="14672" y="43118"/>
                    <a:pt x="14725" y="43121"/>
                  </a:cubicBezTo>
                  <a:cubicBezTo>
                    <a:pt x="14838" y="43129"/>
                    <a:pt x="14949" y="43134"/>
                    <a:pt x="15058" y="43134"/>
                  </a:cubicBezTo>
                  <a:cubicBezTo>
                    <a:pt x="16723" y="43134"/>
                    <a:pt x="17967" y="42165"/>
                    <a:pt x="18388" y="40771"/>
                  </a:cubicBezTo>
                  <a:cubicBezTo>
                    <a:pt x="18976" y="38921"/>
                    <a:pt x="20808" y="38282"/>
                    <a:pt x="21482" y="37090"/>
                  </a:cubicBezTo>
                  <a:cubicBezTo>
                    <a:pt x="22174" y="35865"/>
                    <a:pt x="22770" y="35535"/>
                    <a:pt x="23579" y="35535"/>
                  </a:cubicBezTo>
                  <a:cubicBezTo>
                    <a:pt x="23899" y="35535"/>
                    <a:pt x="24254" y="35587"/>
                    <a:pt x="24661" y="35655"/>
                  </a:cubicBezTo>
                  <a:cubicBezTo>
                    <a:pt x="24682" y="35658"/>
                    <a:pt x="24703" y="35660"/>
                    <a:pt x="24725" y="35660"/>
                  </a:cubicBezTo>
                  <a:cubicBezTo>
                    <a:pt x="25065" y="35660"/>
                    <a:pt x="25513" y="35293"/>
                    <a:pt x="25854" y="35033"/>
                  </a:cubicBezTo>
                  <a:cubicBezTo>
                    <a:pt x="26267" y="34730"/>
                    <a:pt x="26584" y="34570"/>
                    <a:pt x="26849" y="34570"/>
                  </a:cubicBezTo>
                  <a:cubicBezTo>
                    <a:pt x="27249" y="34570"/>
                    <a:pt x="27529" y="34935"/>
                    <a:pt x="27841" y="35724"/>
                  </a:cubicBezTo>
                  <a:cubicBezTo>
                    <a:pt x="28325" y="36969"/>
                    <a:pt x="29742" y="37574"/>
                    <a:pt x="30952" y="38161"/>
                  </a:cubicBezTo>
                  <a:cubicBezTo>
                    <a:pt x="31712" y="38524"/>
                    <a:pt x="32732" y="38852"/>
                    <a:pt x="32680" y="39716"/>
                  </a:cubicBezTo>
                  <a:cubicBezTo>
                    <a:pt x="32594" y="40753"/>
                    <a:pt x="31488" y="40546"/>
                    <a:pt x="30710" y="40615"/>
                  </a:cubicBezTo>
                  <a:cubicBezTo>
                    <a:pt x="30312" y="40650"/>
                    <a:pt x="29794" y="40598"/>
                    <a:pt x="29673" y="41134"/>
                  </a:cubicBezTo>
                  <a:cubicBezTo>
                    <a:pt x="29552" y="41669"/>
                    <a:pt x="30036" y="41825"/>
                    <a:pt x="30382" y="42032"/>
                  </a:cubicBezTo>
                  <a:cubicBezTo>
                    <a:pt x="30898" y="42336"/>
                    <a:pt x="31474" y="42934"/>
                    <a:pt x="32011" y="42934"/>
                  </a:cubicBezTo>
                  <a:cubicBezTo>
                    <a:pt x="32175" y="42934"/>
                    <a:pt x="32336" y="42878"/>
                    <a:pt x="32490" y="42741"/>
                  </a:cubicBezTo>
                  <a:cubicBezTo>
                    <a:pt x="33354" y="41963"/>
                    <a:pt x="33890" y="40788"/>
                    <a:pt x="34512" y="39751"/>
                  </a:cubicBezTo>
                  <a:cubicBezTo>
                    <a:pt x="34586" y="39617"/>
                    <a:pt x="34289" y="39329"/>
                    <a:pt x="34602" y="39329"/>
                  </a:cubicBezTo>
                  <a:cubicBezTo>
                    <a:pt x="34653" y="39329"/>
                    <a:pt x="34719" y="39337"/>
                    <a:pt x="34806" y="39354"/>
                  </a:cubicBezTo>
                  <a:cubicBezTo>
                    <a:pt x="34890" y="39373"/>
                    <a:pt x="34965" y="39381"/>
                    <a:pt x="35031" y="39381"/>
                  </a:cubicBezTo>
                  <a:cubicBezTo>
                    <a:pt x="35567" y="39381"/>
                    <a:pt x="35557" y="38814"/>
                    <a:pt x="35341" y="38507"/>
                  </a:cubicBezTo>
                  <a:cubicBezTo>
                    <a:pt x="34806" y="37781"/>
                    <a:pt x="34546" y="36658"/>
                    <a:pt x="33561" y="36468"/>
                  </a:cubicBezTo>
                  <a:cubicBezTo>
                    <a:pt x="32248" y="36208"/>
                    <a:pt x="31591" y="35206"/>
                    <a:pt x="30727" y="34411"/>
                  </a:cubicBezTo>
                  <a:cubicBezTo>
                    <a:pt x="30468" y="34169"/>
                    <a:pt x="30278" y="33910"/>
                    <a:pt x="30485" y="33599"/>
                  </a:cubicBezTo>
                  <a:cubicBezTo>
                    <a:pt x="30551" y="33501"/>
                    <a:pt x="30628" y="33465"/>
                    <a:pt x="30705" y="33465"/>
                  </a:cubicBezTo>
                  <a:close/>
                  <a:moveTo>
                    <a:pt x="65829" y="50622"/>
                  </a:moveTo>
                  <a:cubicBezTo>
                    <a:pt x="66138" y="50622"/>
                    <a:pt x="66376" y="50877"/>
                    <a:pt x="66569" y="51209"/>
                  </a:cubicBezTo>
                  <a:cubicBezTo>
                    <a:pt x="67601" y="52923"/>
                    <a:pt x="68767" y="54401"/>
                    <a:pt x="70703" y="54401"/>
                  </a:cubicBezTo>
                  <a:cubicBezTo>
                    <a:pt x="71167" y="54401"/>
                    <a:pt x="71676" y="54316"/>
                    <a:pt x="72237" y="54129"/>
                  </a:cubicBezTo>
                  <a:cubicBezTo>
                    <a:pt x="72263" y="54119"/>
                    <a:pt x="72291" y="54114"/>
                    <a:pt x="72320" y="54114"/>
                  </a:cubicBezTo>
                  <a:cubicBezTo>
                    <a:pt x="72487" y="54114"/>
                    <a:pt x="72701" y="54260"/>
                    <a:pt x="72877" y="54319"/>
                  </a:cubicBezTo>
                  <a:cubicBezTo>
                    <a:pt x="72687" y="54406"/>
                    <a:pt x="72514" y="54527"/>
                    <a:pt x="72358" y="54665"/>
                  </a:cubicBezTo>
                  <a:lnTo>
                    <a:pt x="72358" y="54682"/>
                  </a:lnTo>
                  <a:cubicBezTo>
                    <a:pt x="71675" y="55659"/>
                    <a:pt x="71022" y="56681"/>
                    <a:pt x="69648" y="56681"/>
                  </a:cubicBezTo>
                  <a:cubicBezTo>
                    <a:pt x="69564" y="56681"/>
                    <a:pt x="69476" y="56678"/>
                    <a:pt x="69386" y="56669"/>
                  </a:cubicBezTo>
                  <a:cubicBezTo>
                    <a:pt x="69196" y="56600"/>
                    <a:pt x="68850" y="56549"/>
                    <a:pt x="68850" y="56445"/>
                  </a:cubicBezTo>
                  <a:cubicBezTo>
                    <a:pt x="68660" y="54216"/>
                    <a:pt x="66258" y="53559"/>
                    <a:pt x="65532" y="51727"/>
                  </a:cubicBezTo>
                  <a:cubicBezTo>
                    <a:pt x="65394" y="51381"/>
                    <a:pt x="64945" y="50932"/>
                    <a:pt x="65584" y="50673"/>
                  </a:cubicBezTo>
                  <a:cubicBezTo>
                    <a:pt x="65670" y="50638"/>
                    <a:pt x="65752" y="50622"/>
                    <a:pt x="65829" y="50622"/>
                  </a:cubicBezTo>
                  <a:close/>
                  <a:moveTo>
                    <a:pt x="50497" y="52695"/>
                  </a:moveTo>
                  <a:lnTo>
                    <a:pt x="50497" y="52695"/>
                  </a:lnTo>
                  <a:cubicBezTo>
                    <a:pt x="51016" y="52885"/>
                    <a:pt x="51863" y="52937"/>
                    <a:pt x="52001" y="53265"/>
                  </a:cubicBezTo>
                  <a:cubicBezTo>
                    <a:pt x="53055" y="55840"/>
                    <a:pt x="55734" y="57464"/>
                    <a:pt x="56114" y="60420"/>
                  </a:cubicBezTo>
                  <a:cubicBezTo>
                    <a:pt x="56252" y="61439"/>
                    <a:pt x="57323" y="61802"/>
                    <a:pt x="57859" y="62580"/>
                  </a:cubicBezTo>
                  <a:cubicBezTo>
                    <a:pt x="59294" y="64654"/>
                    <a:pt x="60106" y="66952"/>
                    <a:pt x="60763" y="69337"/>
                  </a:cubicBezTo>
                  <a:cubicBezTo>
                    <a:pt x="58533" y="67643"/>
                    <a:pt x="56615" y="65656"/>
                    <a:pt x="55336" y="63133"/>
                  </a:cubicBezTo>
                  <a:cubicBezTo>
                    <a:pt x="55198" y="62874"/>
                    <a:pt x="55008" y="62614"/>
                    <a:pt x="55008" y="62355"/>
                  </a:cubicBezTo>
                  <a:cubicBezTo>
                    <a:pt x="54990" y="58916"/>
                    <a:pt x="52139" y="56739"/>
                    <a:pt x="51189" y="53697"/>
                  </a:cubicBezTo>
                  <a:cubicBezTo>
                    <a:pt x="51085" y="53334"/>
                    <a:pt x="50739" y="53040"/>
                    <a:pt x="50497" y="52695"/>
                  </a:cubicBezTo>
                  <a:close/>
                  <a:moveTo>
                    <a:pt x="87976" y="1"/>
                  </a:moveTo>
                  <a:cubicBezTo>
                    <a:pt x="87018" y="1"/>
                    <a:pt x="85745" y="1010"/>
                    <a:pt x="84455" y="1127"/>
                  </a:cubicBezTo>
                  <a:cubicBezTo>
                    <a:pt x="83776" y="1176"/>
                    <a:pt x="83111" y="1512"/>
                    <a:pt x="82448" y="1512"/>
                  </a:cubicBezTo>
                  <a:cubicBezTo>
                    <a:pt x="82403" y="1512"/>
                    <a:pt x="82358" y="1511"/>
                    <a:pt x="82313" y="1507"/>
                  </a:cubicBezTo>
                  <a:cubicBezTo>
                    <a:pt x="82281" y="1506"/>
                    <a:pt x="82250" y="1506"/>
                    <a:pt x="82218" y="1506"/>
                  </a:cubicBezTo>
                  <a:cubicBezTo>
                    <a:pt x="80376" y="1506"/>
                    <a:pt x="79245" y="3375"/>
                    <a:pt x="77443" y="3375"/>
                  </a:cubicBezTo>
                  <a:cubicBezTo>
                    <a:pt x="77340" y="3375"/>
                    <a:pt x="77235" y="3369"/>
                    <a:pt x="77128" y="3356"/>
                  </a:cubicBezTo>
                  <a:cubicBezTo>
                    <a:pt x="77026" y="3344"/>
                    <a:pt x="76928" y="3335"/>
                    <a:pt x="76837" y="3335"/>
                  </a:cubicBezTo>
                  <a:cubicBezTo>
                    <a:pt x="76434" y="3335"/>
                    <a:pt x="76136" y="3491"/>
                    <a:pt x="75953" y="4082"/>
                  </a:cubicBezTo>
                  <a:cubicBezTo>
                    <a:pt x="75843" y="4459"/>
                    <a:pt x="75132" y="4980"/>
                    <a:pt x="74758" y="4980"/>
                  </a:cubicBezTo>
                  <a:cubicBezTo>
                    <a:pt x="74720" y="4980"/>
                    <a:pt x="74687" y="4974"/>
                    <a:pt x="74657" y="4964"/>
                  </a:cubicBezTo>
                  <a:cubicBezTo>
                    <a:pt x="73910" y="4715"/>
                    <a:pt x="73366" y="4590"/>
                    <a:pt x="73013" y="4590"/>
                  </a:cubicBezTo>
                  <a:cubicBezTo>
                    <a:pt x="72190" y="4590"/>
                    <a:pt x="72409" y="5268"/>
                    <a:pt x="73534" y="6623"/>
                  </a:cubicBezTo>
                  <a:cubicBezTo>
                    <a:pt x="73585" y="6692"/>
                    <a:pt x="73499" y="6882"/>
                    <a:pt x="73482" y="7003"/>
                  </a:cubicBezTo>
                  <a:cubicBezTo>
                    <a:pt x="73413" y="6968"/>
                    <a:pt x="73292" y="6951"/>
                    <a:pt x="73240" y="6882"/>
                  </a:cubicBezTo>
                  <a:cubicBezTo>
                    <a:pt x="72877" y="6381"/>
                    <a:pt x="72324" y="5914"/>
                    <a:pt x="72220" y="5344"/>
                  </a:cubicBezTo>
                  <a:cubicBezTo>
                    <a:pt x="72065" y="4531"/>
                    <a:pt x="71961" y="3840"/>
                    <a:pt x="71010" y="3650"/>
                  </a:cubicBezTo>
                  <a:cubicBezTo>
                    <a:pt x="70839" y="3615"/>
                    <a:pt x="70680" y="3599"/>
                    <a:pt x="70533" y="3599"/>
                  </a:cubicBezTo>
                  <a:cubicBezTo>
                    <a:pt x="69359" y="3599"/>
                    <a:pt x="68898" y="4626"/>
                    <a:pt x="68315" y="5517"/>
                  </a:cubicBezTo>
                  <a:cubicBezTo>
                    <a:pt x="67865" y="6208"/>
                    <a:pt x="68349" y="6536"/>
                    <a:pt x="68729" y="6934"/>
                  </a:cubicBezTo>
                  <a:cubicBezTo>
                    <a:pt x="68798" y="7003"/>
                    <a:pt x="68850" y="7089"/>
                    <a:pt x="68902" y="7176"/>
                  </a:cubicBezTo>
                  <a:cubicBezTo>
                    <a:pt x="68817" y="7188"/>
                    <a:pt x="68731" y="7200"/>
                    <a:pt x="68645" y="7200"/>
                  </a:cubicBezTo>
                  <a:cubicBezTo>
                    <a:pt x="68610" y="7200"/>
                    <a:pt x="68575" y="7198"/>
                    <a:pt x="68539" y="7193"/>
                  </a:cubicBezTo>
                  <a:cubicBezTo>
                    <a:pt x="67376" y="7024"/>
                    <a:pt x="66212" y="6691"/>
                    <a:pt x="65033" y="6691"/>
                  </a:cubicBezTo>
                  <a:cubicBezTo>
                    <a:pt x="65003" y="6691"/>
                    <a:pt x="64974" y="6691"/>
                    <a:pt x="64945" y="6692"/>
                  </a:cubicBezTo>
                  <a:cubicBezTo>
                    <a:pt x="64584" y="6692"/>
                    <a:pt x="63909" y="6196"/>
                    <a:pt x="63437" y="6196"/>
                  </a:cubicBezTo>
                  <a:cubicBezTo>
                    <a:pt x="63072" y="6196"/>
                    <a:pt x="62827" y="6492"/>
                    <a:pt x="62940" y="7538"/>
                  </a:cubicBezTo>
                  <a:cubicBezTo>
                    <a:pt x="62940" y="7608"/>
                    <a:pt x="62525" y="7711"/>
                    <a:pt x="62283" y="7798"/>
                  </a:cubicBezTo>
                  <a:cubicBezTo>
                    <a:pt x="61879" y="7955"/>
                    <a:pt x="61464" y="8005"/>
                    <a:pt x="61043" y="8005"/>
                  </a:cubicBezTo>
                  <a:cubicBezTo>
                    <a:pt x="60325" y="8005"/>
                    <a:pt x="59591" y="7860"/>
                    <a:pt x="58870" y="7860"/>
                  </a:cubicBezTo>
                  <a:cubicBezTo>
                    <a:pt x="58295" y="7860"/>
                    <a:pt x="57729" y="7952"/>
                    <a:pt x="57185" y="8282"/>
                  </a:cubicBezTo>
                  <a:cubicBezTo>
                    <a:pt x="56736" y="8610"/>
                    <a:pt x="56304" y="8938"/>
                    <a:pt x="55837" y="9267"/>
                  </a:cubicBezTo>
                  <a:cubicBezTo>
                    <a:pt x="55671" y="9381"/>
                    <a:pt x="55417" y="9527"/>
                    <a:pt x="55226" y="9527"/>
                  </a:cubicBezTo>
                  <a:cubicBezTo>
                    <a:pt x="55100" y="9527"/>
                    <a:pt x="55001" y="9463"/>
                    <a:pt x="54973" y="9284"/>
                  </a:cubicBezTo>
                  <a:cubicBezTo>
                    <a:pt x="54819" y="8258"/>
                    <a:pt x="54209" y="8003"/>
                    <a:pt x="53545" y="8003"/>
                  </a:cubicBezTo>
                  <a:cubicBezTo>
                    <a:pt x="53313" y="8003"/>
                    <a:pt x="53075" y="8034"/>
                    <a:pt x="52848" y="8074"/>
                  </a:cubicBezTo>
                  <a:cubicBezTo>
                    <a:pt x="51897" y="8264"/>
                    <a:pt x="52416" y="9232"/>
                    <a:pt x="52295" y="9854"/>
                  </a:cubicBezTo>
                  <a:cubicBezTo>
                    <a:pt x="52156" y="10615"/>
                    <a:pt x="51344" y="10096"/>
                    <a:pt x="50998" y="10545"/>
                  </a:cubicBezTo>
                  <a:cubicBezTo>
                    <a:pt x="50949" y="10609"/>
                    <a:pt x="50910" y="10635"/>
                    <a:pt x="50880" y="10635"/>
                  </a:cubicBezTo>
                  <a:cubicBezTo>
                    <a:pt x="50805" y="10635"/>
                    <a:pt x="50789" y="10469"/>
                    <a:pt x="50826" y="10321"/>
                  </a:cubicBezTo>
                  <a:cubicBezTo>
                    <a:pt x="51033" y="8990"/>
                    <a:pt x="50221" y="8541"/>
                    <a:pt x="49115" y="8161"/>
                  </a:cubicBezTo>
                  <a:cubicBezTo>
                    <a:pt x="46903" y="7400"/>
                    <a:pt x="44535" y="7176"/>
                    <a:pt x="42392" y="6070"/>
                  </a:cubicBezTo>
                  <a:cubicBezTo>
                    <a:pt x="41667" y="5697"/>
                    <a:pt x="40852" y="5536"/>
                    <a:pt x="40032" y="5536"/>
                  </a:cubicBezTo>
                  <a:cubicBezTo>
                    <a:pt x="39367" y="5536"/>
                    <a:pt x="38699" y="5642"/>
                    <a:pt x="38072" y="5828"/>
                  </a:cubicBezTo>
                  <a:cubicBezTo>
                    <a:pt x="36033" y="6432"/>
                    <a:pt x="33838" y="6502"/>
                    <a:pt x="31989" y="7642"/>
                  </a:cubicBezTo>
                  <a:cubicBezTo>
                    <a:pt x="31263" y="8074"/>
                    <a:pt x="29206" y="7296"/>
                    <a:pt x="30226" y="9457"/>
                  </a:cubicBezTo>
                  <a:cubicBezTo>
                    <a:pt x="30278" y="9578"/>
                    <a:pt x="29984" y="9854"/>
                    <a:pt x="29863" y="10079"/>
                  </a:cubicBezTo>
                  <a:cubicBezTo>
                    <a:pt x="28653" y="12412"/>
                    <a:pt x="26234" y="13224"/>
                    <a:pt x="24229" y="14555"/>
                  </a:cubicBezTo>
                  <a:cubicBezTo>
                    <a:pt x="22536" y="15661"/>
                    <a:pt x="23486" y="17112"/>
                    <a:pt x="24022" y="18236"/>
                  </a:cubicBezTo>
                  <a:cubicBezTo>
                    <a:pt x="24328" y="18880"/>
                    <a:pt x="24972" y="19241"/>
                    <a:pt x="25627" y="19241"/>
                  </a:cubicBezTo>
                  <a:cubicBezTo>
                    <a:pt x="26008" y="19241"/>
                    <a:pt x="26393" y="19119"/>
                    <a:pt x="26718" y="18858"/>
                  </a:cubicBezTo>
                  <a:cubicBezTo>
                    <a:pt x="27228" y="18470"/>
                    <a:pt x="27609" y="18306"/>
                    <a:pt x="27903" y="18306"/>
                  </a:cubicBezTo>
                  <a:cubicBezTo>
                    <a:pt x="28524" y="18306"/>
                    <a:pt x="28748" y="19042"/>
                    <a:pt x="28947" y="19946"/>
                  </a:cubicBezTo>
                  <a:cubicBezTo>
                    <a:pt x="28982" y="20223"/>
                    <a:pt x="28999" y="20499"/>
                    <a:pt x="28982" y="20776"/>
                  </a:cubicBezTo>
                  <a:cubicBezTo>
                    <a:pt x="28774" y="20551"/>
                    <a:pt x="28446" y="20396"/>
                    <a:pt x="28342" y="20119"/>
                  </a:cubicBezTo>
                  <a:cubicBezTo>
                    <a:pt x="28124" y="19474"/>
                    <a:pt x="27849" y="19234"/>
                    <a:pt x="27528" y="19234"/>
                  </a:cubicBezTo>
                  <a:cubicBezTo>
                    <a:pt x="27212" y="19234"/>
                    <a:pt x="26853" y="19465"/>
                    <a:pt x="26459" y="19774"/>
                  </a:cubicBezTo>
                  <a:cubicBezTo>
                    <a:pt x="25646" y="20379"/>
                    <a:pt x="25958" y="21260"/>
                    <a:pt x="26130" y="21899"/>
                  </a:cubicBezTo>
                  <a:cubicBezTo>
                    <a:pt x="26459" y="23092"/>
                    <a:pt x="25802" y="23420"/>
                    <a:pt x="24938" y="23627"/>
                  </a:cubicBezTo>
                  <a:cubicBezTo>
                    <a:pt x="23901" y="23852"/>
                    <a:pt x="23072" y="24267"/>
                    <a:pt x="22553" y="25269"/>
                  </a:cubicBezTo>
                  <a:cubicBezTo>
                    <a:pt x="22273" y="25790"/>
                    <a:pt x="21682" y="26043"/>
                    <a:pt x="21157" y="26043"/>
                  </a:cubicBezTo>
                  <a:cubicBezTo>
                    <a:pt x="21003" y="26043"/>
                    <a:pt x="20855" y="26021"/>
                    <a:pt x="20721" y="25978"/>
                  </a:cubicBezTo>
                  <a:cubicBezTo>
                    <a:pt x="20116" y="25788"/>
                    <a:pt x="20963" y="25390"/>
                    <a:pt x="20946" y="24993"/>
                  </a:cubicBezTo>
                  <a:cubicBezTo>
                    <a:pt x="20929" y="24543"/>
                    <a:pt x="20738" y="24129"/>
                    <a:pt x="20410" y="23835"/>
                  </a:cubicBezTo>
                  <a:cubicBezTo>
                    <a:pt x="19477" y="22798"/>
                    <a:pt x="18354" y="21709"/>
                    <a:pt x="18215" y="20327"/>
                  </a:cubicBezTo>
                  <a:cubicBezTo>
                    <a:pt x="18098" y="19205"/>
                    <a:pt x="17332" y="17921"/>
                    <a:pt x="16200" y="17921"/>
                  </a:cubicBezTo>
                  <a:cubicBezTo>
                    <a:pt x="16163" y="17921"/>
                    <a:pt x="16127" y="17922"/>
                    <a:pt x="16090" y="17925"/>
                  </a:cubicBezTo>
                  <a:cubicBezTo>
                    <a:pt x="15105" y="17976"/>
                    <a:pt x="14068" y="18391"/>
                    <a:pt x="13930" y="19221"/>
                  </a:cubicBezTo>
                  <a:cubicBezTo>
                    <a:pt x="13670" y="20430"/>
                    <a:pt x="14137" y="21709"/>
                    <a:pt x="15122" y="22470"/>
                  </a:cubicBezTo>
                  <a:cubicBezTo>
                    <a:pt x="15952" y="23109"/>
                    <a:pt x="15952" y="23161"/>
                    <a:pt x="15589" y="23489"/>
                  </a:cubicBezTo>
                  <a:cubicBezTo>
                    <a:pt x="14448" y="24526"/>
                    <a:pt x="14915" y="26116"/>
                    <a:pt x="14292" y="27377"/>
                  </a:cubicBezTo>
                  <a:cubicBezTo>
                    <a:pt x="14143" y="27687"/>
                    <a:pt x="14420" y="27822"/>
                    <a:pt x="14760" y="27822"/>
                  </a:cubicBezTo>
                  <a:cubicBezTo>
                    <a:pt x="14932" y="27822"/>
                    <a:pt x="15121" y="27787"/>
                    <a:pt x="15278" y="27723"/>
                  </a:cubicBezTo>
                  <a:cubicBezTo>
                    <a:pt x="16510" y="27249"/>
                    <a:pt x="17772" y="26919"/>
                    <a:pt x="19089" y="26919"/>
                  </a:cubicBezTo>
                  <a:cubicBezTo>
                    <a:pt x="19212" y="26919"/>
                    <a:pt x="19336" y="26922"/>
                    <a:pt x="19460" y="26928"/>
                  </a:cubicBezTo>
                  <a:lnTo>
                    <a:pt x="19874" y="26928"/>
                  </a:lnTo>
                  <a:cubicBezTo>
                    <a:pt x="19840" y="26997"/>
                    <a:pt x="19823" y="27136"/>
                    <a:pt x="19753" y="27153"/>
                  </a:cubicBezTo>
                  <a:cubicBezTo>
                    <a:pt x="18630" y="27585"/>
                    <a:pt x="17507" y="28138"/>
                    <a:pt x="16349" y="28414"/>
                  </a:cubicBezTo>
                  <a:cubicBezTo>
                    <a:pt x="15692" y="28570"/>
                    <a:pt x="14915" y="28432"/>
                    <a:pt x="14707" y="29209"/>
                  </a:cubicBezTo>
                  <a:cubicBezTo>
                    <a:pt x="14500" y="30004"/>
                    <a:pt x="15260" y="30194"/>
                    <a:pt x="15813" y="30505"/>
                  </a:cubicBezTo>
                  <a:cubicBezTo>
                    <a:pt x="17161" y="31318"/>
                    <a:pt x="17369" y="32493"/>
                    <a:pt x="16867" y="33910"/>
                  </a:cubicBezTo>
                  <a:cubicBezTo>
                    <a:pt x="16664" y="34503"/>
                    <a:pt x="16349" y="34660"/>
                    <a:pt x="15995" y="34660"/>
                  </a:cubicBezTo>
                  <a:cubicBezTo>
                    <a:pt x="15626" y="34660"/>
                    <a:pt x="15216" y="34489"/>
                    <a:pt x="14846" y="34463"/>
                  </a:cubicBezTo>
                  <a:cubicBezTo>
                    <a:pt x="13916" y="34396"/>
                    <a:pt x="12987" y="34203"/>
                    <a:pt x="12042" y="34203"/>
                  </a:cubicBezTo>
                  <a:cubicBezTo>
                    <a:pt x="12003" y="34203"/>
                    <a:pt x="11964" y="34203"/>
                    <a:pt x="11925" y="34204"/>
                  </a:cubicBezTo>
                  <a:cubicBezTo>
                    <a:pt x="10957" y="34221"/>
                    <a:pt x="9834" y="34446"/>
                    <a:pt x="9989" y="35759"/>
                  </a:cubicBezTo>
                  <a:cubicBezTo>
                    <a:pt x="10128" y="37072"/>
                    <a:pt x="9834" y="38196"/>
                    <a:pt x="9592" y="39440"/>
                  </a:cubicBezTo>
                  <a:cubicBezTo>
                    <a:pt x="9385" y="40425"/>
                    <a:pt x="8693" y="42136"/>
                    <a:pt x="10542" y="42464"/>
                  </a:cubicBezTo>
                  <a:cubicBezTo>
                    <a:pt x="12305" y="42758"/>
                    <a:pt x="12668" y="43173"/>
                    <a:pt x="11735" y="44693"/>
                  </a:cubicBezTo>
                  <a:cubicBezTo>
                    <a:pt x="11389" y="45298"/>
                    <a:pt x="10888" y="45817"/>
                    <a:pt x="10300" y="46180"/>
                  </a:cubicBezTo>
                  <a:cubicBezTo>
                    <a:pt x="9108" y="46871"/>
                    <a:pt x="8175" y="47752"/>
                    <a:pt x="8313" y="49342"/>
                  </a:cubicBezTo>
                  <a:cubicBezTo>
                    <a:pt x="8365" y="49964"/>
                    <a:pt x="8140" y="50707"/>
                    <a:pt x="7535" y="50967"/>
                  </a:cubicBezTo>
                  <a:cubicBezTo>
                    <a:pt x="5168" y="52021"/>
                    <a:pt x="3768" y="53991"/>
                    <a:pt x="2662" y="56168"/>
                  </a:cubicBezTo>
                  <a:cubicBezTo>
                    <a:pt x="1781" y="57931"/>
                    <a:pt x="122" y="59469"/>
                    <a:pt x="1279" y="61888"/>
                  </a:cubicBezTo>
                  <a:cubicBezTo>
                    <a:pt x="1936" y="63236"/>
                    <a:pt x="1573" y="64792"/>
                    <a:pt x="830" y="66209"/>
                  </a:cubicBezTo>
                  <a:cubicBezTo>
                    <a:pt x="1" y="67781"/>
                    <a:pt x="744" y="70477"/>
                    <a:pt x="2126" y="71687"/>
                  </a:cubicBezTo>
                  <a:cubicBezTo>
                    <a:pt x="2420" y="71946"/>
                    <a:pt x="2662" y="72240"/>
                    <a:pt x="2818" y="72586"/>
                  </a:cubicBezTo>
                  <a:cubicBezTo>
                    <a:pt x="4027" y="75040"/>
                    <a:pt x="5462" y="77303"/>
                    <a:pt x="7881" y="78755"/>
                  </a:cubicBezTo>
                  <a:cubicBezTo>
                    <a:pt x="8455" y="79100"/>
                    <a:pt x="9053" y="79742"/>
                    <a:pt x="9645" y="79742"/>
                  </a:cubicBezTo>
                  <a:cubicBezTo>
                    <a:pt x="9766" y="79742"/>
                    <a:pt x="9887" y="79715"/>
                    <a:pt x="10007" y="79654"/>
                  </a:cubicBezTo>
                  <a:cubicBezTo>
                    <a:pt x="12824" y="78254"/>
                    <a:pt x="16142" y="79844"/>
                    <a:pt x="18889" y="77874"/>
                  </a:cubicBezTo>
                  <a:cubicBezTo>
                    <a:pt x="19326" y="77562"/>
                    <a:pt x="19938" y="77352"/>
                    <a:pt x="20558" y="77352"/>
                  </a:cubicBezTo>
                  <a:cubicBezTo>
                    <a:pt x="21313" y="77352"/>
                    <a:pt x="22079" y="77663"/>
                    <a:pt x="22553" y="78479"/>
                  </a:cubicBezTo>
                  <a:cubicBezTo>
                    <a:pt x="23034" y="79313"/>
                    <a:pt x="23538" y="79650"/>
                    <a:pt x="24283" y="79650"/>
                  </a:cubicBezTo>
                  <a:cubicBezTo>
                    <a:pt x="24448" y="79650"/>
                    <a:pt x="24626" y="79633"/>
                    <a:pt x="24817" y="79602"/>
                  </a:cubicBezTo>
                  <a:cubicBezTo>
                    <a:pt x="24994" y="79574"/>
                    <a:pt x="25161" y="79561"/>
                    <a:pt x="25317" y="79561"/>
                  </a:cubicBezTo>
                  <a:cubicBezTo>
                    <a:pt x="26715" y="79561"/>
                    <a:pt x="27271" y="80640"/>
                    <a:pt x="26960" y="82194"/>
                  </a:cubicBezTo>
                  <a:cubicBezTo>
                    <a:pt x="26683" y="83611"/>
                    <a:pt x="25750" y="85218"/>
                    <a:pt x="26545" y="86480"/>
                  </a:cubicBezTo>
                  <a:cubicBezTo>
                    <a:pt x="27461" y="87966"/>
                    <a:pt x="28515" y="89400"/>
                    <a:pt x="29206" y="90973"/>
                  </a:cubicBezTo>
                  <a:cubicBezTo>
                    <a:pt x="30416" y="93721"/>
                    <a:pt x="31298" y="96641"/>
                    <a:pt x="29777" y="99631"/>
                  </a:cubicBezTo>
                  <a:cubicBezTo>
                    <a:pt x="28809" y="101515"/>
                    <a:pt x="28619" y="103502"/>
                    <a:pt x="29535" y="105369"/>
                  </a:cubicBezTo>
                  <a:cubicBezTo>
                    <a:pt x="30503" y="107321"/>
                    <a:pt x="31228" y="109274"/>
                    <a:pt x="31488" y="111469"/>
                  </a:cubicBezTo>
                  <a:cubicBezTo>
                    <a:pt x="31712" y="113456"/>
                    <a:pt x="31695" y="115599"/>
                    <a:pt x="33371" y="117172"/>
                  </a:cubicBezTo>
                  <a:cubicBezTo>
                    <a:pt x="34322" y="118088"/>
                    <a:pt x="34581" y="119436"/>
                    <a:pt x="35013" y="120645"/>
                  </a:cubicBezTo>
                  <a:cubicBezTo>
                    <a:pt x="35393" y="121717"/>
                    <a:pt x="34546" y="123065"/>
                    <a:pt x="35843" y="123998"/>
                  </a:cubicBezTo>
                  <a:cubicBezTo>
                    <a:pt x="36206" y="124270"/>
                    <a:pt x="36549" y="124368"/>
                    <a:pt x="36881" y="124368"/>
                  </a:cubicBezTo>
                  <a:cubicBezTo>
                    <a:pt x="37735" y="124368"/>
                    <a:pt x="38515" y="123721"/>
                    <a:pt x="39372" y="123721"/>
                  </a:cubicBezTo>
                  <a:cubicBezTo>
                    <a:pt x="39388" y="123721"/>
                    <a:pt x="39404" y="123721"/>
                    <a:pt x="39420" y="123721"/>
                  </a:cubicBezTo>
                  <a:cubicBezTo>
                    <a:pt x="39526" y="123724"/>
                    <a:pt x="39630" y="123725"/>
                    <a:pt x="39734" y="123725"/>
                  </a:cubicBezTo>
                  <a:cubicBezTo>
                    <a:pt x="44937" y="123725"/>
                    <a:pt x="47636" y="120353"/>
                    <a:pt x="49754" y="116100"/>
                  </a:cubicBezTo>
                  <a:cubicBezTo>
                    <a:pt x="50186" y="115236"/>
                    <a:pt x="49720" y="113957"/>
                    <a:pt x="50826" y="113508"/>
                  </a:cubicBezTo>
                  <a:cubicBezTo>
                    <a:pt x="52761" y="112713"/>
                    <a:pt x="53193" y="111175"/>
                    <a:pt x="52692" y="109499"/>
                  </a:cubicBezTo>
                  <a:cubicBezTo>
                    <a:pt x="51949" y="107028"/>
                    <a:pt x="53297" y="106112"/>
                    <a:pt x="55181" y="105282"/>
                  </a:cubicBezTo>
                  <a:cubicBezTo>
                    <a:pt x="57773" y="104107"/>
                    <a:pt x="59449" y="98370"/>
                    <a:pt x="57963" y="96071"/>
                  </a:cubicBezTo>
                  <a:cubicBezTo>
                    <a:pt x="56770" y="94239"/>
                    <a:pt x="57099" y="92217"/>
                    <a:pt x="57444" y="90316"/>
                  </a:cubicBezTo>
                  <a:cubicBezTo>
                    <a:pt x="57911" y="87621"/>
                    <a:pt x="59933" y="85823"/>
                    <a:pt x="61851" y="84164"/>
                  </a:cubicBezTo>
                  <a:cubicBezTo>
                    <a:pt x="65601" y="80915"/>
                    <a:pt x="68055" y="76992"/>
                    <a:pt x="69109" y="72171"/>
                  </a:cubicBezTo>
                  <a:cubicBezTo>
                    <a:pt x="69271" y="71459"/>
                    <a:pt x="69266" y="70656"/>
                    <a:pt x="68371" y="70656"/>
                  </a:cubicBezTo>
                  <a:cubicBezTo>
                    <a:pt x="68311" y="70656"/>
                    <a:pt x="68246" y="70660"/>
                    <a:pt x="68176" y="70667"/>
                  </a:cubicBezTo>
                  <a:cubicBezTo>
                    <a:pt x="67157" y="70788"/>
                    <a:pt x="66154" y="71151"/>
                    <a:pt x="65152" y="71462"/>
                  </a:cubicBezTo>
                  <a:cubicBezTo>
                    <a:pt x="63960" y="71826"/>
                    <a:pt x="63201" y="72060"/>
                    <a:pt x="62664" y="72060"/>
                  </a:cubicBezTo>
                  <a:cubicBezTo>
                    <a:pt x="61727" y="72060"/>
                    <a:pt x="61469" y="71346"/>
                    <a:pt x="60772" y="69363"/>
                  </a:cubicBezTo>
                  <a:lnTo>
                    <a:pt x="60772" y="69363"/>
                  </a:lnTo>
                  <a:cubicBezTo>
                    <a:pt x="61180" y="69747"/>
                    <a:pt x="61467" y="70422"/>
                    <a:pt x="62074" y="70422"/>
                  </a:cubicBezTo>
                  <a:cubicBezTo>
                    <a:pt x="62180" y="70422"/>
                    <a:pt x="62295" y="70402"/>
                    <a:pt x="62422" y="70356"/>
                  </a:cubicBezTo>
                  <a:cubicBezTo>
                    <a:pt x="63925" y="69769"/>
                    <a:pt x="65359" y="68957"/>
                    <a:pt x="66897" y="68455"/>
                  </a:cubicBezTo>
                  <a:cubicBezTo>
                    <a:pt x="68660" y="67868"/>
                    <a:pt x="69732" y="66209"/>
                    <a:pt x="71391" y="65639"/>
                  </a:cubicBezTo>
                  <a:cubicBezTo>
                    <a:pt x="73706" y="64844"/>
                    <a:pt x="76713" y="61716"/>
                    <a:pt x="76852" y="59383"/>
                  </a:cubicBezTo>
                  <a:cubicBezTo>
                    <a:pt x="76834" y="59072"/>
                    <a:pt x="76713" y="58778"/>
                    <a:pt x="76506" y="58553"/>
                  </a:cubicBezTo>
                  <a:cubicBezTo>
                    <a:pt x="75918" y="57810"/>
                    <a:pt x="75279" y="57153"/>
                    <a:pt x="74294" y="56894"/>
                  </a:cubicBezTo>
                  <a:cubicBezTo>
                    <a:pt x="73724" y="56739"/>
                    <a:pt x="73378" y="56151"/>
                    <a:pt x="73516" y="55581"/>
                  </a:cubicBezTo>
                  <a:cubicBezTo>
                    <a:pt x="73547" y="55481"/>
                    <a:pt x="73596" y="55443"/>
                    <a:pt x="73658" y="55443"/>
                  </a:cubicBezTo>
                  <a:cubicBezTo>
                    <a:pt x="73842" y="55443"/>
                    <a:pt x="74139" y="55775"/>
                    <a:pt x="74398" y="55788"/>
                  </a:cubicBezTo>
                  <a:cubicBezTo>
                    <a:pt x="75366" y="55855"/>
                    <a:pt x="76333" y="56083"/>
                    <a:pt x="77301" y="56083"/>
                  </a:cubicBezTo>
                  <a:cubicBezTo>
                    <a:pt x="77336" y="56083"/>
                    <a:pt x="77370" y="56083"/>
                    <a:pt x="77405" y="56082"/>
                  </a:cubicBezTo>
                  <a:cubicBezTo>
                    <a:pt x="77727" y="56077"/>
                    <a:pt x="78047" y="56073"/>
                    <a:pt x="78365" y="56073"/>
                  </a:cubicBezTo>
                  <a:cubicBezTo>
                    <a:pt x="81373" y="56073"/>
                    <a:pt x="84145" y="56432"/>
                    <a:pt x="85786" y="59746"/>
                  </a:cubicBezTo>
                  <a:cubicBezTo>
                    <a:pt x="86136" y="60461"/>
                    <a:pt x="86996" y="61297"/>
                    <a:pt x="88011" y="61297"/>
                  </a:cubicBezTo>
                  <a:cubicBezTo>
                    <a:pt x="88148" y="61297"/>
                    <a:pt x="88288" y="61282"/>
                    <a:pt x="88430" y="61249"/>
                  </a:cubicBezTo>
                  <a:cubicBezTo>
                    <a:pt x="88585" y="61214"/>
                    <a:pt x="88707" y="61197"/>
                    <a:pt x="88805" y="61197"/>
                  </a:cubicBezTo>
                  <a:cubicBezTo>
                    <a:pt x="89186" y="61197"/>
                    <a:pt x="89184" y="61451"/>
                    <a:pt x="89225" y="61837"/>
                  </a:cubicBezTo>
                  <a:cubicBezTo>
                    <a:pt x="89830" y="66554"/>
                    <a:pt x="91990" y="70685"/>
                    <a:pt x="94133" y="74832"/>
                  </a:cubicBezTo>
                  <a:cubicBezTo>
                    <a:pt x="94475" y="75487"/>
                    <a:pt x="94875" y="75911"/>
                    <a:pt x="95290" y="75911"/>
                  </a:cubicBezTo>
                  <a:cubicBezTo>
                    <a:pt x="95652" y="75911"/>
                    <a:pt x="96025" y="75588"/>
                    <a:pt x="96380" y="74815"/>
                  </a:cubicBezTo>
                  <a:cubicBezTo>
                    <a:pt x="96622" y="74297"/>
                    <a:pt x="97036" y="73847"/>
                    <a:pt x="97382" y="73381"/>
                  </a:cubicBezTo>
                  <a:lnTo>
                    <a:pt x="97538" y="73225"/>
                  </a:lnTo>
                  <a:cubicBezTo>
                    <a:pt x="98212" y="71618"/>
                    <a:pt x="98056" y="69993"/>
                    <a:pt x="97831" y="68317"/>
                  </a:cubicBezTo>
                  <a:cubicBezTo>
                    <a:pt x="97762" y="67833"/>
                    <a:pt x="97589" y="67211"/>
                    <a:pt x="98194" y="67073"/>
                  </a:cubicBezTo>
                  <a:cubicBezTo>
                    <a:pt x="99784" y="66693"/>
                    <a:pt x="100268" y="65258"/>
                    <a:pt x="101149" y="64187"/>
                  </a:cubicBezTo>
                  <a:cubicBezTo>
                    <a:pt x="102117" y="63029"/>
                    <a:pt x="103137" y="61629"/>
                    <a:pt x="104243" y="60903"/>
                  </a:cubicBezTo>
                  <a:cubicBezTo>
                    <a:pt x="104825" y="60515"/>
                    <a:pt x="105739" y="59942"/>
                    <a:pt x="106690" y="59942"/>
                  </a:cubicBezTo>
                  <a:cubicBezTo>
                    <a:pt x="107432" y="59942"/>
                    <a:pt x="108196" y="60292"/>
                    <a:pt x="108840" y="61353"/>
                  </a:cubicBezTo>
                  <a:cubicBezTo>
                    <a:pt x="109600" y="62632"/>
                    <a:pt x="110965" y="63565"/>
                    <a:pt x="111017" y="65258"/>
                  </a:cubicBezTo>
                  <a:cubicBezTo>
                    <a:pt x="111034" y="65777"/>
                    <a:pt x="110793" y="66433"/>
                    <a:pt x="111536" y="66693"/>
                  </a:cubicBezTo>
                  <a:cubicBezTo>
                    <a:pt x="111822" y="66788"/>
                    <a:pt x="112112" y="66862"/>
                    <a:pt x="112391" y="66862"/>
                  </a:cubicBezTo>
                  <a:cubicBezTo>
                    <a:pt x="112769" y="66862"/>
                    <a:pt x="113129" y="66727"/>
                    <a:pt x="113437" y="66330"/>
                  </a:cubicBezTo>
                  <a:cubicBezTo>
                    <a:pt x="113540" y="66205"/>
                    <a:pt x="113700" y="66031"/>
                    <a:pt x="113856" y="66031"/>
                  </a:cubicBezTo>
                  <a:cubicBezTo>
                    <a:pt x="113960" y="66031"/>
                    <a:pt x="114062" y="66109"/>
                    <a:pt x="114145" y="66330"/>
                  </a:cubicBezTo>
                  <a:cubicBezTo>
                    <a:pt x="114543" y="67470"/>
                    <a:pt x="114802" y="68663"/>
                    <a:pt x="115286" y="69769"/>
                  </a:cubicBezTo>
                  <a:cubicBezTo>
                    <a:pt x="116271" y="72033"/>
                    <a:pt x="114940" y="74677"/>
                    <a:pt x="116858" y="76871"/>
                  </a:cubicBezTo>
                  <a:cubicBezTo>
                    <a:pt x="118241" y="78461"/>
                    <a:pt x="118362" y="80915"/>
                    <a:pt x="119900" y="82540"/>
                  </a:cubicBezTo>
                  <a:cubicBezTo>
                    <a:pt x="120401" y="82799"/>
                    <a:pt x="120885" y="83058"/>
                    <a:pt x="121386" y="83300"/>
                  </a:cubicBezTo>
                  <a:cubicBezTo>
                    <a:pt x="121538" y="83368"/>
                    <a:pt x="121699" y="83403"/>
                    <a:pt x="121846" y="83403"/>
                  </a:cubicBezTo>
                  <a:cubicBezTo>
                    <a:pt x="122184" y="83403"/>
                    <a:pt x="122445" y="83219"/>
                    <a:pt x="122337" y="82834"/>
                  </a:cubicBezTo>
                  <a:cubicBezTo>
                    <a:pt x="121818" y="80915"/>
                    <a:pt x="121991" y="78790"/>
                    <a:pt x="119969" y="77355"/>
                  </a:cubicBezTo>
                  <a:cubicBezTo>
                    <a:pt x="118414" y="76249"/>
                    <a:pt x="117239" y="74521"/>
                    <a:pt x="117463" y="72378"/>
                  </a:cubicBezTo>
                  <a:cubicBezTo>
                    <a:pt x="117528" y="71821"/>
                    <a:pt x="116912" y="70437"/>
                    <a:pt x="117695" y="70437"/>
                  </a:cubicBezTo>
                  <a:cubicBezTo>
                    <a:pt x="117955" y="70437"/>
                    <a:pt x="118371" y="70590"/>
                    <a:pt x="119019" y="70979"/>
                  </a:cubicBezTo>
                  <a:cubicBezTo>
                    <a:pt x="120194" y="71704"/>
                    <a:pt x="121386" y="72655"/>
                    <a:pt x="121749" y="73605"/>
                  </a:cubicBezTo>
                  <a:cubicBezTo>
                    <a:pt x="122096" y="74553"/>
                    <a:pt x="122434" y="74868"/>
                    <a:pt x="122776" y="74868"/>
                  </a:cubicBezTo>
                  <a:cubicBezTo>
                    <a:pt x="123251" y="74868"/>
                    <a:pt x="123732" y="74261"/>
                    <a:pt x="124255" y="73899"/>
                  </a:cubicBezTo>
                  <a:cubicBezTo>
                    <a:pt x="124531" y="73709"/>
                    <a:pt x="124721" y="73363"/>
                    <a:pt x="125015" y="73208"/>
                  </a:cubicBezTo>
                  <a:cubicBezTo>
                    <a:pt x="126743" y="72292"/>
                    <a:pt x="127210" y="70961"/>
                    <a:pt x="126743" y="69043"/>
                  </a:cubicBezTo>
                  <a:cubicBezTo>
                    <a:pt x="126294" y="67159"/>
                    <a:pt x="125292" y="65725"/>
                    <a:pt x="123892" y="64533"/>
                  </a:cubicBezTo>
                  <a:cubicBezTo>
                    <a:pt x="122596" y="63409"/>
                    <a:pt x="122285" y="62459"/>
                    <a:pt x="123546" y="61059"/>
                  </a:cubicBezTo>
                  <a:cubicBezTo>
                    <a:pt x="123952" y="60621"/>
                    <a:pt x="124332" y="60388"/>
                    <a:pt x="124705" y="60388"/>
                  </a:cubicBezTo>
                  <a:cubicBezTo>
                    <a:pt x="124936" y="60388"/>
                    <a:pt x="125164" y="60477"/>
                    <a:pt x="125395" y="60661"/>
                  </a:cubicBezTo>
                  <a:cubicBezTo>
                    <a:pt x="126000" y="61145"/>
                    <a:pt x="125810" y="61750"/>
                    <a:pt x="125119" y="62234"/>
                  </a:cubicBezTo>
                  <a:cubicBezTo>
                    <a:pt x="124618" y="62580"/>
                    <a:pt x="124445" y="63219"/>
                    <a:pt x="125050" y="63651"/>
                  </a:cubicBezTo>
                  <a:cubicBezTo>
                    <a:pt x="125442" y="63952"/>
                    <a:pt x="125858" y="64171"/>
                    <a:pt x="126268" y="64171"/>
                  </a:cubicBezTo>
                  <a:cubicBezTo>
                    <a:pt x="126635" y="64171"/>
                    <a:pt x="126996" y="63996"/>
                    <a:pt x="127331" y="63547"/>
                  </a:cubicBezTo>
                  <a:cubicBezTo>
                    <a:pt x="127694" y="63046"/>
                    <a:pt x="128247" y="62407"/>
                    <a:pt x="127469" y="61940"/>
                  </a:cubicBezTo>
                  <a:cubicBezTo>
                    <a:pt x="126398" y="61318"/>
                    <a:pt x="127037" y="61042"/>
                    <a:pt x="127590" y="60696"/>
                  </a:cubicBezTo>
                  <a:cubicBezTo>
                    <a:pt x="130061" y="59210"/>
                    <a:pt x="133449" y="59106"/>
                    <a:pt x="134693" y="55788"/>
                  </a:cubicBezTo>
                  <a:cubicBezTo>
                    <a:pt x="135298" y="54146"/>
                    <a:pt x="136093" y="52591"/>
                    <a:pt x="135851" y="50725"/>
                  </a:cubicBezTo>
                  <a:cubicBezTo>
                    <a:pt x="135522" y="48288"/>
                    <a:pt x="133932" y="46629"/>
                    <a:pt x="132498" y="44918"/>
                  </a:cubicBezTo>
                  <a:cubicBezTo>
                    <a:pt x="131772" y="44054"/>
                    <a:pt x="131859" y="43622"/>
                    <a:pt x="132775" y="43173"/>
                  </a:cubicBezTo>
                  <a:cubicBezTo>
                    <a:pt x="133120" y="43017"/>
                    <a:pt x="133397" y="42793"/>
                    <a:pt x="133362" y="42378"/>
                  </a:cubicBezTo>
                  <a:cubicBezTo>
                    <a:pt x="133345" y="41980"/>
                    <a:pt x="133051" y="41635"/>
                    <a:pt x="132671" y="41548"/>
                  </a:cubicBezTo>
                  <a:cubicBezTo>
                    <a:pt x="132227" y="41462"/>
                    <a:pt x="131713" y="41297"/>
                    <a:pt x="131292" y="41297"/>
                  </a:cubicBezTo>
                  <a:cubicBezTo>
                    <a:pt x="131122" y="41297"/>
                    <a:pt x="130968" y="41323"/>
                    <a:pt x="130839" y="41393"/>
                  </a:cubicBezTo>
                  <a:cubicBezTo>
                    <a:pt x="130667" y="41486"/>
                    <a:pt x="130517" y="41524"/>
                    <a:pt x="130385" y="41524"/>
                  </a:cubicBezTo>
                  <a:cubicBezTo>
                    <a:pt x="129751" y="41524"/>
                    <a:pt x="129496" y="40648"/>
                    <a:pt x="128935" y="40648"/>
                  </a:cubicBezTo>
                  <a:cubicBezTo>
                    <a:pt x="128871" y="40648"/>
                    <a:pt x="128804" y="40659"/>
                    <a:pt x="128731" y="40684"/>
                  </a:cubicBezTo>
                  <a:cubicBezTo>
                    <a:pt x="129025" y="40425"/>
                    <a:pt x="129336" y="40166"/>
                    <a:pt x="129612" y="39889"/>
                  </a:cubicBezTo>
                  <a:cubicBezTo>
                    <a:pt x="129699" y="39786"/>
                    <a:pt x="129768" y="39647"/>
                    <a:pt x="129802" y="39509"/>
                  </a:cubicBezTo>
                  <a:cubicBezTo>
                    <a:pt x="129896" y="39229"/>
                    <a:pt x="130059" y="38963"/>
                    <a:pt x="130355" y="38963"/>
                  </a:cubicBezTo>
                  <a:cubicBezTo>
                    <a:pt x="130388" y="38963"/>
                    <a:pt x="130423" y="38966"/>
                    <a:pt x="130459" y="38973"/>
                  </a:cubicBezTo>
                  <a:cubicBezTo>
                    <a:pt x="130822" y="39025"/>
                    <a:pt x="130718" y="39405"/>
                    <a:pt x="130753" y="39665"/>
                  </a:cubicBezTo>
                  <a:cubicBezTo>
                    <a:pt x="130885" y="40368"/>
                    <a:pt x="131150" y="40680"/>
                    <a:pt x="131522" y="40680"/>
                  </a:cubicBezTo>
                  <a:cubicBezTo>
                    <a:pt x="131781" y="40680"/>
                    <a:pt x="132092" y="40529"/>
                    <a:pt x="132446" y="40252"/>
                  </a:cubicBezTo>
                  <a:cubicBezTo>
                    <a:pt x="132816" y="39963"/>
                    <a:pt x="133198" y="39825"/>
                    <a:pt x="133552" y="39825"/>
                  </a:cubicBezTo>
                  <a:cubicBezTo>
                    <a:pt x="134190" y="39825"/>
                    <a:pt x="134735" y="40276"/>
                    <a:pt x="134935" y="41099"/>
                  </a:cubicBezTo>
                  <a:cubicBezTo>
                    <a:pt x="135004" y="41410"/>
                    <a:pt x="135246" y="41911"/>
                    <a:pt x="135436" y="41928"/>
                  </a:cubicBezTo>
                  <a:cubicBezTo>
                    <a:pt x="136836" y="42067"/>
                    <a:pt x="137130" y="43259"/>
                    <a:pt x="137441" y="44192"/>
                  </a:cubicBezTo>
                  <a:cubicBezTo>
                    <a:pt x="137757" y="45176"/>
                    <a:pt x="138205" y="45491"/>
                    <a:pt x="138710" y="45491"/>
                  </a:cubicBezTo>
                  <a:cubicBezTo>
                    <a:pt x="139226" y="45491"/>
                    <a:pt x="139803" y="45163"/>
                    <a:pt x="140361" y="44884"/>
                  </a:cubicBezTo>
                  <a:cubicBezTo>
                    <a:pt x="141813" y="44175"/>
                    <a:pt x="140586" y="43363"/>
                    <a:pt x="140327" y="42654"/>
                  </a:cubicBezTo>
                  <a:cubicBezTo>
                    <a:pt x="140188" y="42188"/>
                    <a:pt x="139739" y="41773"/>
                    <a:pt x="139324" y="41479"/>
                  </a:cubicBezTo>
                  <a:cubicBezTo>
                    <a:pt x="137717" y="40356"/>
                    <a:pt x="137648" y="38921"/>
                    <a:pt x="138305" y="37245"/>
                  </a:cubicBezTo>
                  <a:cubicBezTo>
                    <a:pt x="138533" y="36644"/>
                    <a:pt x="138753" y="36160"/>
                    <a:pt x="139216" y="36160"/>
                  </a:cubicBezTo>
                  <a:cubicBezTo>
                    <a:pt x="139418" y="36160"/>
                    <a:pt x="139666" y="36252"/>
                    <a:pt x="139981" y="36468"/>
                  </a:cubicBezTo>
                  <a:cubicBezTo>
                    <a:pt x="140121" y="36569"/>
                    <a:pt x="140268" y="36617"/>
                    <a:pt x="140413" y="36617"/>
                  </a:cubicBezTo>
                  <a:cubicBezTo>
                    <a:pt x="140661" y="36617"/>
                    <a:pt x="140902" y="36477"/>
                    <a:pt x="141087" y="36226"/>
                  </a:cubicBezTo>
                  <a:cubicBezTo>
                    <a:pt x="142573" y="34255"/>
                    <a:pt x="142850" y="29797"/>
                    <a:pt x="141640" y="27706"/>
                  </a:cubicBezTo>
                  <a:cubicBezTo>
                    <a:pt x="141485" y="27447"/>
                    <a:pt x="141104" y="27187"/>
                    <a:pt x="141398" y="26807"/>
                  </a:cubicBezTo>
                  <a:lnTo>
                    <a:pt x="141398" y="26807"/>
                  </a:lnTo>
                  <a:cubicBezTo>
                    <a:pt x="141623" y="26997"/>
                    <a:pt x="141917" y="27153"/>
                    <a:pt x="142072" y="27395"/>
                  </a:cubicBezTo>
                  <a:cubicBezTo>
                    <a:pt x="142988" y="28812"/>
                    <a:pt x="143869" y="30229"/>
                    <a:pt x="144733" y="31663"/>
                  </a:cubicBezTo>
                  <a:cubicBezTo>
                    <a:pt x="144984" y="32062"/>
                    <a:pt x="145261" y="32460"/>
                    <a:pt x="145713" y="32460"/>
                  </a:cubicBezTo>
                  <a:cubicBezTo>
                    <a:pt x="145790" y="32460"/>
                    <a:pt x="145872" y="32449"/>
                    <a:pt x="145960" y="32424"/>
                  </a:cubicBezTo>
                  <a:cubicBezTo>
                    <a:pt x="146323" y="32320"/>
                    <a:pt x="146825" y="32043"/>
                    <a:pt x="146928" y="31750"/>
                  </a:cubicBezTo>
                  <a:cubicBezTo>
                    <a:pt x="147118" y="31197"/>
                    <a:pt x="146496" y="30972"/>
                    <a:pt x="146151" y="30644"/>
                  </a:cubicBezTo>
                  <a:cubicBezTo>
                    <a:pt x="145805" y="30298"/>
                    <a:pt x="144889" y="29935"/>
                    <a:pt x="145511" y="29348"/>
                  </a:cubicBezTo>
                  <a:cubicBezTo>
                    <a:pt x="146220" y="28674"/>
                    <a:pt x="145701" y="28363"/>
                    <a:pt x="145373" y="27982"/>
                  </a:cubicBezTo>
                  <a:cubicBezTo>
                    <a:pt x="144924" y="27464"/>
                    <a:pt x="144353" y="27049"/>
                    <a:pt x="143904" y="26513"/>
                  </a:cubicBezTo>
                  <a:cubicBezTo>
                    <a:pt x="142452" y="24803"/>
                    <a:pt x="140309" y="24008"/>
                    <a:pt x="138927" y="23455"/>
                  </a:cubicBezTo>
                  <a:cubicBezTo>
                    <a:pt x="137233" y="22781"/>
                    <a:pt x="135350" y="23368"/>
                    <a:pt x="133794" y="22349"/>
                  </a:cubicBezTo>
                  <a:cubicBezTo>
                    <a:pt x="133621" y="22228"/>
                    <a:pt x="133120" y="22141"/>
                    <a:pt x="133379" y="21934"/>
                  </a:cubicBezTo>
                  <a:cubicBezTo>
                    <a:pt x="134416" y="21156"/>
                    <a:pt x="134192" y="19843"/>
                    <a:pt x="134814" y="18910"/>
                  </a:cubicBezTo>
                  <a:cubicBezTo>
                    <a:pt x="135183" y="18357"/>
                    <a:pt x="137525" y="17996"/>
                    <a:pt x="139389" y="17996"/>
                  </a:cubicBezTo>
                  <a:cubicBezTo>
                    <a:pt x="140321" y="17996"/>
                    <a:pt x="141133" y="18086"/>
                    <a:pt x="141519" y="18287"/>
                  </a:cubicBezTo>
                  <a:cubicBezTo>
                    <a:pt x="141913" y="18491"/>
                    <a:pt x="142318" y="18567"/>
                    <a:pt x="142722" y="18567"/>
                  </a:cubicBezTo>
                  <a:cubicBezTo>
                    <a:pt x="143310" y="18567"/>
                    <a:pt x="143896" y="18407"/>
                    <a:pt x="144440" y="18253"/>
                  </a:cubicBezTo>
                  <a:cubicBezTo>
                    <a:pt x="145183" y="18028"/>
                    <a:pt x="144301" y="17320"/>
                    <a:pt x="144440" y="16905"/>
                  </a:cubicBezTo>
                  <a:cubicBezTo>
                    <a:pt x="144595" y="16473"/>
                    <a:pt x="144232" y="15764"/>
                    <a:pt x="144803" y="15626"/>
                  </a:cubicBezTo>
                  <a:cubicBezTo>
                    <a:pt x="144894" y="15602"/>
                    <a:pt x="144986" y="15590"/>
                    <a:pt x="145078" y="15590"/>
                  </a:cubicBezTo>
                  <a:cubicBezTo>
                    <a:pt x="145503" y="15590"/>
                    <a:pt x="145922" y="15838"/>
                    <a:pt x="146306" y="16179"/>
                  </a:cubicBezTo>
                  <a:cubicBezTo>
                    <a:pt x="146709" y="16532"/>
                    <a:pt x="147171" y="16997"/>
                    <a:pt x="147617" y="16997"/>
                  </a:cubicBezTo>
                  <a:cubicBezTo>
                    <a:pt x="147935" y="16997"/>
                    <a:pt x="148244" y="16760"/>
                    <a:pt x="148518" y="16075"/>
                  </a:cubicBezTo>
                  <a:cubicBezTo>
                    <a:pt x="148584" y="15900"/>
                    <a:pt x="148692" y="15801"/>
                    <a:pt x="148828" y="15801"/>
                  </a:cubicBezTo>
                  <a:cubicBezTo>
                    <a:pt x="148906" y="15801"/>
                    <a:pt x="148994" y="15833"/>
                    <a:pt x="149088" y="15903"/>
                  </a:cubicBezTo>
                  <a:cubicBezTo>
                    <a:pt x="149348" y="16110"/>
                    <a:pt x="149348" y="16335"/>
                    <a:pt x="149192" y="16646"/>
                  </a:cubicBezTo>
                  <a:cubicBezTo>
                    <a:pt x="148743" y="17596"/>
                    <a:pt x="147965" y="18547"/>
                    <a:pt x="147965" y="19497"/>
                  </a:cubicBezTo>
                  <a:cubicBezTo>
                    <a:pt x="147931" y="21122"/>
                    <a:pt x="148708" y="22677"/>
                    <a:pt x="150022" y="23627"/>
                  </a:cubicBezTo>
                  <a:cubicBezTo>
                    <a:pt x="151231" y="24561"/>
                    <a:pt x="152631" y="25269"/>
                    <a:pt x="153582" y="26513"/>
                  </a:cubicBezTo>
                  <a:cubicBezTo>
                    <a:pt x="153835" y="26852"/>
                    <a:pt x="154112" y="27339"/>
                    <a:pt x="154580" y="27339"/>
                  </a:cubicBezTo>
                  <a:cubicBezTo>
                    <a:pt x="154686" y="27339"/>
                    <a:pt x="154802" y="27314"/>
                    <a:pt x="154930" y="27257"/>
                  </a:cubicBezTo>
                  <a:cubicBezTo>
                    <a:pt x="155621" y="26928"/>
                    <a:pt x="155673" y="26271"/>
                    <a:pt x="155604" y="25615"/>
                  </a:cubicBezTo>
                  <a:cubicBezTo>
                    <a:pt x="155448" y="24025"/>
                    <a:pt x="155863" y="22435"/>
                    <a:pt x="154739" y="20845"/>
                  </a:cubicBezTo>
                  <a:cubicBezTo>
                    <a:pt x="154065" y="19877"/>
                    <a:pt x="153772" y="18823"/>
                    <a:pt x="152406" y="18737"/>
                  </a:cubicBezTo>
                  <a:cubicBezTo>
                    <a:pt x="152044" y="18720"/>
                    <a:pt x="151940" y="18478"/>
                    <a:pt x="151888" y="18201"/>
                  </a:cubicBezTo>
                  <a:cubicBezTo>
                    <a:pt x="151820" y="17931"/>
                    <a:pt x="151918" y="17578"/>
                    <a:pt x="152229" y="17578"/>
                  </a:cubicBezTo>
                  <a:cubicBezTo>
                    <a:pt x="152236" y="17578"/>
                    <a:pt x="152243" y="17579"/>
                    <a:pt x="152251" y="17579"/>
                  </a:cubicBezTo>
                  <a:cubicBezTo>
                    <a:pt x="152284" y="17581"/>
                    <a:pt x="152317" y="17582"/>
                    <a:pt x="152350" y="17582"/>
                  </a:cubicBezTo>
                  <a:cubicBezTo>
                    <a:pt x="153000" y="17582"/>
                    <a:pt x="153628" y="17254"/>
                    <a:pt x="154277" y="17254"/>
                  </a:cubicBezTo>
                  <a:cubicBezTo>
                    <a:pt x="154558" y="17254"/>
                    <a:pt x="154844" y="17316"/>
                    <a:pt x="155137" y="17493"/>
                  </a:cubicBezTo>
                  <a:cubicBezTo>
                    <a:pt x="155393" y="17649"/>
                    <a:pt x="155627" y="17726"/>
                    <a:pt x="155836" y="17726"/>
                  </a:cubicBezTo>
                  <a:cubicBezTo>
                    <a:pt x="156249" y="17726"/>
                    <a:pt x="156566" y="17427"/>
                    <a:pt x="156761" y="16853"/>
                  </a:cubicBezTo>
                  <a:cubicBezTo>
                    <a:pt x="157072" y="15920"/>
                    <a:pt x="157954" y="15505"/>
                    <a:pt x="158662" y="15039"/>
                  </a:cubicBezTo>
                  <a:cubicBezTo>
                    <a:pt x="158771" y="14969"/>
                    <a:pt x="158912" y="14953"/>
                    <a:pt x="159064" y="14953"/>
                  </a:cubicBezTo>
                  <a:cubicBezTo>
                    <a:pt x="159192" y="14953"/>
                    <a:pt x="159327" y="14964"/>
                    <a:pt x="159458" y="14964"/>
                  </a:cubicBezTo>
                  <a:cubicBezTo>
                    <a:pt x="159792" y="14964"/>
                    <a:pt x="160100" y="14892"/>
                    <a:pt x="160183" y="14382"/>
                  </a:cubicBezTo>
                  <a:cubicBezTo>
                    <a:pt x="160304" y="13501"/>
                    <a:pt x="159475" y="13310"/>
                    <a:pt x="158887" y="12965"/>
                  </a:cubicBezTo>
                  <a:cubicBezTo>
                    <a:pt x="158662" y="12827"/>
                    <a:pt x="158334" y="12550"/>
                    <a:pt x="158351" y="12395"/>
                  </a:cubicBezTo>
                  <a:cubicBezTo>
                    <a:pt x="158404" y="12154"/>
                    <a:pt x="158582" y="12097"/>
                    <a:pt x="158776" y="12097"/>
                  </a:cubicBezTo>
                  <a:cubicBezTo>
                    <a:pt x="158903" y="12097"/>
                    <a:pt x="159037" y="12122"/>
                    <a:pt x="159146" y="12135"/>
                  </a:cubicBezTo>
                  <a:cubicBezTo>
                    <a:pt x="160460" y="12308"/>
                    <a:pt x="161652" y="12999"/>
                    <a:pt x="163017" y="12999"/>
                  </a:cubicBezTo>
                  <a:cubicBezTo>
                    <a:pt x="163570" y="12999"/>
                    <a:pt x="163795" y="12913"/>
                    <a:pt x="164002" y="12274"/>
                  </a:cubicBezTo>
                  <a:cubicBezTo>
                    <a:pt x="164745" y="10182"/>
                    <a:pt x="163311" y="10010"/>
                    <a:pt x="161998" y="9923"/>
                  </a:cubicBezTo>
                  <a:cubicBezTo>
                    <a:pt x="160218" y="9820"/>
                    <a:pt x="158438" y="9543"/>
                    <a:pt x="156710" y="9076"/>
                  </a:cubicBezTo>
                  <a:cubicBezTo>
                    <a:pt x="153313" y="8169"/>
                    <a:pt x="149984" y="6872"/>
                    <a:pt x="146431" y="6872"/>
                  </a:cubicBezTo>
                  <a:cubicBezTo>
                    <a:pt x="145249" y="6872"/>
                    <a:pt x="144041" y="7016"/>
                    <a:pt x="142798" y="7366"/>
                  </a:cubicBezTo>
                  <a:cubicBezTo>
                    <a:pt x="142441" y="7468"/>
                    <a:pt x="142044" y="7507"/>
                    <a:pt x="141624" y="7507"/>
                  </a:cubicBezTo>
                  <a:cubicBezTo>
                    <a:pt x="140475" y="7507"/>
                    <a:pt x="139148" y="7211"/>
                    <a:pt x="137959" y="7072"/>
                  </a:cubicBezTo>
                  <a:cubicBezTo>
                    <a:pt x="135760" y="6810"/>
                    <a:pt x="133765" y="5577"/>
                    <a:pt x="131513" y="5577"/>
                  </a:cubicBezTo>
                  <a:cubicBezTo>
                    <a:pt x="131235" y="5577"/>
                    <a:pt x="130953" y="5596"/>
                    <a:pt x="130666" y="5637"/>
                  </a:cubicBezTo>
                  <a:cubicBezTo>
                    <a:pt x="130197" y="5701"/>
                    <a:pt x="129713" y="5752"/>
                    <a:pt x="129231" y="5752"/>
                  </a:cubicBezTo>
                  <a:cubicBezTo>
                    <a:pt x="128525" y="5752"/>
                    <a:pt x="127823" y="5641"/>
                    <a:pt x="127175" y="5292"/>
                  </a:cubicBezTo>
                  <a:cubicBezTo>
                    <a:pt x="124583" y="3857"/>
                    <a:pt x="121352" y="4808"/>
                    <a:pt x="118811" y="3097"/>
                  </a:cubicBezTo>
                  <a:cubicBezTo>
                    <a:pt x="118623" y="2965"/>
                    <a:pt x="118385" y="2894"/>
                    <a:pt x="118144" y="2894"/>
                  </a:cubicBezTo>
                  <a:cubicBezTo>
                    <a:pt x="117786" y="2894"/>
                    <a:pt x="117421" y="3050"/>
                    <a:pt x="117204" y="3391"/>
                  </a:cubicBezTo>
                  <a:cubicBezTo>
                    <a:pt x="116737" y="4117"/>
                    <a:pt x="117601" y="4134"/>
                    <a:pt x="117930" y="4462"/>
                  </a:cubicBezTo>
                  <a:cubicBezTo>
                    <a:pt x="118103" y="4670"/>
                    <a:pt x="118154" y="4946"/>
                    <a:pt x="118068" y="5188"/>
                  </a:cubicBezTo>
                  <a:cubicBezTo>
                    <a:pt x="117958" y="5398"/>
                    <a:pt x="116241" y="5510"/>
                    <a:pt x="114740" y="5510"/>
                  </a:cubicBezTo>
                  <a:cubicBezTo>
                    <a:pt x="113645" y="5510"/>
                    <a:pt x="112664" y="5450"/>
                    <a:pt x="112503" y="5326"/>
                  </a:cubicBezTo>
                  <a:cubicBezTo>
                    <a:pt x="111242" y="4410"/>
                    <a:pt x="109825" y="3719"/>
                    <a:pt x="108321" y="3287"/>
                  </a:cubicBezTo>
                  <a:cubicBezTo>
                    <a:pt x="108108" y="3224"/>
                    <a:pt x="107902" y="3198"/>
                    <a:pt x="107703" y="3198"/>
                  </a:cubicBezTo>
                  <a:cubicBezTo>
                    <a:pt x="106742" y="3198"/>
                    <a:pt x="105934" y="3807"/>
                    <a:pt x="105084" y="3807"/>
                  </a:cubicBezTo>
                  <a:cubicBezTo>
                    <a:pt x="105000" y="3807"/>
                    <a:pt x="104915" y="3801"/>
                    <a:pt x="104830" y="3788"/>
                  </a:cubicBezTo>
                  <a:cubicBezTo>
                    <a:pt x="102083" y="3391"/>
                    <a:pt x="99266" y="3909"/>
                    <a:pt x="96760" y="1559"/>
                  </a:cubicBezTo>
                  <a:cubicBezTo>
                    <a:pt x="95295" y="185"/>
                    <a:pt x="93272" y="50"/>
                    <a:pt x="91223" y="50"/>
                  </a:cubicBezTo>
                  <a:cubicBezTo>
                    <a:pt x="90718" y="50"/>
                    <a:pt x="90212" y="58"/>
                    <a:pt x="89713" y="58"/>
                  </a:cubicBezTo>
                  <a:cubicBezTo>
                    <a:pt x="89152" y="58"/>
                    <a:pt x="88600" y="48"/>
                    <a:pt x="88067" y="4"/>
                  </a:cubicBezTo>
                  <a:cubicBezTo>
                    <a:pt x="88037" y="2"/>
                    <a:pt x="88007" y="1"/>
                    <a:pt x="879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02" name="Google Shape;502;p40"/>
            <p:cNvSpPr/>
            <p:nvPr/>
          </p:nvSpPr>
          <p:spPr>
            <a:xfrm>
              <a:off x="5913800" y="3523050"/>
              <a:ext cx="1109075" cy="813875"/>
            </a:xfrm>
            <a:custGeom>
              <a:avLst/>
              <a:gdLst/>
              <a:ahLst/>
              <a:cxnLst/>
              <a:rect l="l" t="t" r="r" b="b"/>
              <a:pathLst>
                <a:path w="44363" h="32555" extrusionOk="0">
                  <a:moveTo>
                    <a:pt x="28245" y="1"/>
                  </a:moveTo>
                  <a:cubicBezTo>
                    <a:pt x="27747" y="1"/>
                    <a:pt x="27602" y="373"/>
                    <a:pt x="27634" y="804"/>
                  </a:cubicBezTo>
                  <a:cubicBezTo>
                    <a:pt x="27737" y="2117"/>
                    <a:pt x="27979" y="3482"/>
                    <a:pt x="27996" y="4778"/>
                  </a:cubicBezTo>
                  <a:cubicBezTo>
                    <a:pt x="28014" y="5660"/>
                    <a:pt x="28567" y="7094"/>
                    <a:pt x="27634" y="7267"/>
                  </a:cubicBezTo>
                  <a:cubicBezTo>
                    <a:pt x="27521" y="7286"/>
                    <a:pt x="27406" y="7295"/>
                    <a:pt x="27290" y="7295"/>
                  </a:cubicBezTo>
                  <a:cubicBezTo>
                    <a:pt x="25431" y="7295"/>
                    <a:pt x="23230" y="4918"/>
                    <a:pt x="23555" y="3275"/>
                  </a:cubicBezTo>
                  <a:cubicBezTo>
                    <a:pt x="23754" y="2264"/>
                    <a:pt x="23333" y="1317"/>
                    <a:pt x="22034" y="1317"/>
                  </a:cubicBezTo>
                  <a:cubicBezTo>
                    <a:pt x="21978" y="1317"/>
                    <a:pt x="21920" y="1318"/>
                    <a:pt x="21862" y="1322"/>
                  </a:cubicBezTo>
                  <a:cubicBezTo>
                    <a:pt x="21814" y="1325"/>
                    <a:pt x="21765" y="1327"/>
                    <a:pt x="21716" y="1327"/>
                  </a:cubicBezTo>
                  <a:cubicBezTo>
                    <a:pt x="20777" y="1327"/>
                    <a:pt x="19668" y="752"/>
                    <a:pt x="18692" y="752"/>
                  </a:cubicBezTo>
                  <a:cubicBezTo>
                    <a:pt x="18107" y="752"/>
                    <a:pt x="17570" y="958"/>
                    <a:pt x="17144" y="1616"/>
                  </a:cubicBezTo>
                  <a:cubicBezTo>
                    <a:pt x="16642" y="2376"/>
                    <a:pt x="15295" y="2826"/>
                    <a:pt x="15191" y="4035"/>
                  </a:cubicBezTo>
                  <a:cubicBezTo>
                    <a:pt x="15162" y="4430"/>
                    <a:pt x="15144" y="4616"/>
                    <a:pt x="15002" y="4616"/>
                  </a:cubicBezTo>
                  <a:cubicBezTo>
                    <a:pt x="14889" y="4616"/>
                    <a:pt x="14698" y="4499"/>
                    <a:pt x="14361" y="4277"/>
                  </a:cubicBezTo>
                  <a:cubicBezTo>
                    <a:pt x="13724" y="3844"/>
                    <a:pt x="13113" y="3612"/>
                    <a:pt x="12606" y="3612"/>
                  </a:cubicBezTo>
                  <a:cubicBezTo>
                    <a:pt x="12042" y="3612"/>
                    <a:pt x="11607" y="3900"/>
                    <a:pt x="11406" y="4519"/>
                  </a:cubicBezTo>
                  <a:cubicBezTo>
                    <a:pt x="10784" y="6334"/>
                    <a:pt x="8710" y="7215"/>
                    <a:pt x="8624" y="9392"/>
                  </a:cubicBezTo>
                  <a:cubicBezTo>
                    <a:pt x="8607" y="10153"/>
                    <a:pt x="7933" y="10619"/>
                    <a:pt x="7086" y="10879"/>
                  </a:cubicBezTo>
                  <a:cubicBezTo>
                    <a:pt x="5669" y="11311"/>
                    <a:pt x="4355" y="11864"/>
                    <a:pt x="3007" y="12382"/>
                  </a:cubicBezTo>
                  <a:cubicBezTo>
                    <a:pt x="1003" y="13160"/>
                    <a:pt x="0" y="16910"/>
                    <a:pt x="1538" y="19018"/>
                  </a:cubicBezTo>
                  <a:cubicBezTo>
                    <a:pt x="2835" y="20798"/>
                    <a:pt x="3128" y="22595"/>
                    <a:pt x="3992" y="24375"/>
                  </a:cubicBezTo>
                  <a:cubicBezTo>
                    <a:pt x="4494" y="25360"/>
                    <a:pt x="4424" y="26276"/>
                    <a:pt x="3750" y="26950"/>
                  </a:cubicBezTo>
                  <a:cubicBezTo>
                    <a:pt x="3353" y="27348"/>
                    <a:pt x="3509" y="27797"/>
                    <a:pt x="4148" y="28298"/>
                  </a:cubicBezTo>
                  <a:cubicBezTo>
                    <a:pt x="5020" y="28962"/>
                    <a:pt x="5824" y="29302"/>
                    <a:pt x="6549" y="29302"/>
                  </a:cubicBezTo>
                  <a:cubicBezTo>
                    <a:pt x="7089" y="29302"/>
                    <a:pt x="7586" y="29114"/>
                    <a:pt x="8036" y="28730"/>
                  </a:cubicBezTo>
                  <a:cubicBezTo>
                    <a:pt x="8740" y="28095"/>
                    <a:pt x="9643" y="27747"/>
                    <a:pt x="10576" y="27747"/>
                  </a:cubicBezTo>
                  <a:cubicBezTo>
                    <a:pt x="10811" y="27747"/>
                    <a:pt x="11049" y="27769"/>
                    <a:pt x="11285" y="27814"/>
                  </a:cubicBezTo>
                  <a:cubicBezTo>
                    <a:pt x="11420" y="27836"/>
                    <a:pt x="11551" y="27846"/>
                    <a:pt x="11676" y="27846"/>
                  </a:cubicBezTo>
                  <a:cubicBezTo>
                    <a:pt x="12065" y="27846"/>
                    <a:pt x="12402" y="27743"/>
                    <a:pt x="12650" y="27521"/>
                  </a:cubicBezTo>
                  <a:cubicBezTo>
                    <a:pt x="14551" y="25793"/>
                    <a:pt x="17368" y="25343"/>
                    <a:pt x="20047" y="24790"/>
                  </a:cubicBezTo>
                  <a:cubicBezTo>
                    <a:pt x="20247" y="24746"/>
                    <a:pt x="20464" y="24721"/>
                    <a:pt x="20691" y="24721"/>
                  </a:cubicBezTo>
                  <a:cubicBezTo>
                    <a:pt x="21623" y="24721"/>
                    <a:pt x="22712" y="25150"/>
                    <a:pt x="23365" y="26484"/>
                  </a:cubicBezTo>
                  <a:cubicBezTo>
                    <a:pt x="23667" y="27105"/>
                    <a:pt x="23855" y="28198"/>
                    <a:pt x="25083" y="28198"/>
                  </a:cubicBezTo>
                  <a:cubicBezTo>
                    <a:pt x="25120" y="28198"/>
                    <a:pt x="25158" y="28197"/>
                    <a:pt x="25197" y="28195"/>
                  </a:cubicBezTo>
                  <a:cubicBezTo>
                    <a:pt x="25345" y="28183"/>
                    <a:pt x="25455" y="28022"/>
                    <a:pt x="25593" y="28022"/>
                  </a:cubicBezTo>
                  <a:cubicBezTo>
                    <a:pt x="25664" y="28022"/>
                    <a:pt x="25742" y="28065"/>
                    <a:pt x="25836" y="28195"/>
                  </a:cubicBezTo>
                  <a:cubicBezTo>
                    <a:pt x="25923" y="28298"/>
                    <a:pt x="25767" y="28592"/>
                    <a:pt x="25612" y="28713"/>
                  </a:cubicBezTo>
                  <a:cubicBezTo>
                    <a:pt x="25318" y="28938"/>
                    <a:pt x="24903" y="29128"/>
                    <a:pt x="25283" y="29646"/>
                  </a:cubicBezTo>
                  <a:cubicBezTo>
                    <a:pt x="25508" y="29871"/>
                    <a:pt x="25802" y="30026"/>
                    <a:pt x="26113" y="30078"/>
                  </a:cubicBezTo>
                  <a:cubicBezTo>
                    <a:pt x="26172" y="30086"/>
                    <a:pt x="26229" y="30090"/>
                    <a:pt x="26283" y="30090"/>
                  </a:cubicBezTo>
                  <a:cubicBezTo>
                    <a:pt x="26710" y="30090"/>
                    <a:pt x="27006" y="29856"/>
                    <a:pt x="27098" y="29473"/>
                  </a:cubicBezTo>
                  <a:cubicBezTo>
                    <a:pt x="27115" y="29335"/>
                    <a:pt x="27098" y="29197"/>
                    <a:pt x="27029" y="29076"/>
                  </a:cubicBezTo>
                  <a:cubicBezTo>
                    <a:pt x="26976" y="28903"/>
                    <a:pt x="26992" y="28848"/>
                    <a:pt x="27041" y="28848"/>
                  </a:cubicBezTo>
                  <a:cubicBezTo>
                    <a:pt x="27105" y="28848"/>
                    <a:pt x="27225" y="28941"/>
                    <a:pt x="27322" y="28990"/>
                  </a:cubicBezTo>
                  <a:cubicBezTo>
                    <a:pt x="27824" y="29266"/>
                    <a:pt x="28463" y="29473"/>
                    <a:pt x="28169" y="30113"/>
                  </a:cubicBezTo>
                  <a:cubicBezTo>
                    <a:pt x="27945" y="30597"/>
                    <a:pt x="28117" y="31029"/>
                    <a:pt x="28809" y="31461"/>
                  </a:cubicBezTo>
                  <a:cubicBezTo>
                    <a:pt x="30199" y="32318"/>
                    <a:pt x="31628" y="32554"/>
                    <a:pt x="32898" y="32554"/>
                  </a:cubicBezTo>
                  <a:cubicBezTo>
                    <a:pt x="33522" y="32554"/>
                    <a:pt x="34108" y="32497"/>
                    <a:pt x="34633" y="32429"/>
                  </a:cubicBezTo>
                  <a:cubicBezTo>
                    <a:pt x="36672" y="32135"/>
                    <a:pt x="39299" y="31824"/>
                    <a:pt x="39299" y="29145"/>
                  </a:cubicBezTo>
                  <a:cubicBezTo>
                    <a:pt x="39299" y="28938"/>
                    <a:pt x="39541" y="28799"/>
                    <a:pt x="39592" y="28575"/>
                  </a:cubicBezTo>
                  <a:cubicBezTo>
                    <a:pt x="40024" y="26968"/>
                    <a:pt x="41804" y="26363"/>
                    <a:pt x="42496" y="24998"/>
                  </a:cubicBezTo>
                  <a:cubicBezTo>
                    <a:pt x="44224" y="21559"/>
                    <a:pt x="44362" y="17722"/>
                    <a:pt x="40232" y="13661"/>
                  </a:cubicBezTo>
                  <a:cubicBezTo>
                    <a:pt x="38953" y="12399"/>
                    <a:pt x="38037" y="10671"/>
                    <a:pt x="36309" y="9859"/>
                  </a:cubicBezTo>
                  <a:cubicBezTo>
                    <a:pt x="34494" y="9012"/>
                    <a:pt x="34080" y="7716"/>
                    <a:pt x="33509" y="6472"/>
                  </a:cubicBezTo>
                  <a:cubicBezTo>
                    <a:pt x="33388" y="5608"/>
                    <a:pt x="33008" y="4761"/>
                    <a:pt x="32213" y="4346"/>
                  </a:cubicBezTo>
                  <a:cubicBezTo>
                    <a:pt x="30658" y="3465"/>
                    <a:pt x="30278" y="2100"/>
                    <a:pt x="29414" y="942"/>
                  </a:cubicBezTo>
                  <a:cubicBezTo>
                    <a:pt x="29120" y="544"/>
                    <a:pt x="28947" y="78"/>
                    <a:pt x="28377" y="9"/>
                  </a:cubicBezTo>
                  <a:cubicBezTo>
                    <a:pt x="28330" y="3"/>
                    <a:pt x="28287" y="1"/>
                    <a:pt x="282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03" name="Google Shape;503;p40"/>
            <p:cNvSpPr/>
            <p:nvPr/>
          </p:nvSpPr>
          <p:spPr>
            <a:xfrm>
              <a:off x="6442175" y="3238700"/>
              <a:ext cx="571625" cy="311800"/>
            </a:xfrm>
            <a:custGeom>
              <a:avLst/>
              <a:gdLst/>
              <a:ahLst/>
              <a:cxnLst/>
              <a:rect l="l" t="t" r="r" b="b"/>
              <a:pathLst>
                <a:path w="22865" h="12472" extrusionOk="0">
                  <a:moveTo>
                    <a:pt x="3070" y="1"/>
                  </a:moveTo>
                  <a:cubicBezTo>
                    <a:pt x="2939" y="1"/>
                    <a:pt x="2792" y="15"/>
                    <a:pt x="2627" y="46"/>
                  </a:cubicBezTo>
                  <a:cubicBezTo>
                    <a:pt x="1833" y="202"/>
                    <a:pt x="830" y="29"/>
                    <a:pt x="415" y="927"/>
                  </a:cubicBezTo>
                  <a:cubicBezTo>
                    <a:pt x="1" y="1826"/>
                    <a:pt x="934" y="1861"/>
                    <a:pt x="1400" y="2189"/>
                  </a:cubicBezTo>
                  <a:cubicBezTo>
                    <a:pt x="1504" y="2258"/>
                    <a:pt x="1366" y="2569"/>
                    <a:pt x="1435" y="2742"/>
                  </a:cubicBezTo>
                  <a:cubicBezTo>
                    <a:pt x="1757" y="3623"/>
                    <a:pt x="1963" y="4886"/>
                    <a:pt x="3062" y="4886"/>
                  </a:cubicBezTo>
                  <a:cubicBezTo>
                    <a:pt x="3084" y="4886"/>
                    <a:pt x="3106" y="4886"/>
                    <a:pt x="3129" y="4885"/>
                  </a:cubicBezTo>
                  <a:cubicBezTo>
                    <a:pt x="3207" y="4880"/>
                    <a:pt x="3284" y="4878"/>
                    <a:pt x="3360" y="4878"/>
                  </a:cubicBezTo>
                  <a:cubicBezTo>
                    <a:pt x="4698" y="4878"/>
                    <a:pt x="5731" y="5570"/>
                    <a:pt x="6810" y="6077"/>
                  </a:cubicBezTo>
                  <a:cubicBezTo>
                    <a:pt x="7328" y="6319"/>
                    <a:pt x="8019" y="7322"/>
                    <a:pt x="7207" y="8203"/>
                  </a:cubicBezTo>
                  <a:cubicBezTo>
                    <a:pt x="6913" y="8531"/>
                    <a:pt x="6948" y="8911"/>
                    <a:pt x="7121" y="9292"/>
                  </a:cubicBezTo>
                  <a:cubicBezTo>
                    <a:pt x="7274" y="9613"/>
                    <a:pt x="7597" y="9810"/>
                    <a:pt x="7934" y="9810"/>
                  </a:cubicBezTo>
                  <a:cubicBezTo>
                    <a:pt x="8014" y="9810"/>
                    <a:pt x="8095" y="9799"/>
                    <a:pt x="8175" y="9775"/>
                  </a:cubicBezTo>
                  <a:cubicBezTo>
                    <a:pt x="8275" y="9755"/>
                    <a:pt x="8368" y="9745"/>
                    <a:pt x="8457" y="9745"/>
                  </a:cubicBezTo>
                  <a:cubicBezTo>
                    <a:pt x="8811" y="9745"/>
                    <a:pt x="9087" y="9900"/>
                    <a:pt x="9419" y="10121"/>
                  </a:cubicBezTo>
                  <a:cubicBezTo>
                    <a:pt x="10079" y="10569"/>
                    <a:pt x="10930" y="10787"/>
                    <a:pt x="11688" y="10787"/>
                  </a:cubicBezTo>
                  <a:cubicBezTo>
                    <a:pt x="12538" y="10787"/>
                    <a:pt x="13270" y="10513"/>
                    <a:pt x="13480" y="9983"/>
                  </a:cubicBezTo>
                  <a:cubicBezTo>
                    <a:pt x="13648" y="9563"/>
                    <a:pt x="13555" y="9014"/>
                    <a:pt x="14230" y="9014"/>
                  </a:cubicBezTo>
                  <a:cubicBezTo>
                    <a:pt x="14250" y="9014"/>
                    <a:pt x="14271" y="9014"/>
                    <a:pt x="14293" y="9015"/>
                  </a:cubicBezTo>
                  <a:cubicBezTo>
                    <a:pt x="15036" y="9050"/>
                    <a:pt x="15381" y="9516"/>
                    <a:pt x="15450" y="10138"/>
                  </a:cubicBezTo>
                  <a:cubicBezTo>
                    <a:pt x="15640" y="11486"/>
                    <a:pt x="16522" y="11953"/>
                    <a:pt x="17697" y="11988"/>
                  </a:cubicBezTo>
                  <a:cubicBezTo>
                    <a:pt x="18224" y="11988"/>
                    <a:pt x="18870" y="12472"/>
                    <a:pt x="19366" y="12472"/>
                  </a:cubicBezTo>
                  <a:cubicBezTo>
                    <a:pt x="19602" y="12472"/>
                    <a:pt x="19804" y="12362"/>
                    <a:pt x="19944" y="12039"/>
                  </a:cubicBezTo>
                  <a:cubicBezTo>
                    <a:pt x="20289" y="11210"/>
                    <a:pt x="19287" y="10398"/>
                    <a:pt x="18596" y="9758"/>
                  </a:cubicBezTo>
                  <a:cubicBezTo>
                    <a:pt x="18164" y="9361"/>
                    <a:pt x="17420" y="8825"/>
                    <a:pt x="17749" y="8272"/>
                  </a:cubicBezTo>
                  <a:cubicBezTo>
                    <a:pt x="17984" y="7884"/>
                    <a:pt x="18253" y="7197"/>
                    <a:pt x="18937" y="7197"/>
                  </a:cubicBezTo>
                  <a:cubicBezTo>
                    <a:pt x="19107" y="7197"/>
                    <a:pt x="19302" y="7239"/>
                    <a:pt x="19529" y="7339"/>
                  </a:cubicBezTo>
                  <a:cubicBezTo>
                    <a:pt x="19732" y="7429"/>
                    <a:pt x="19935" y="7468"/>
                    <a:pt x="20135" y="7468"/>
                  </a:cubicBezTo>
                  <a:cubicBezTo>
                    <a:pt x="20854" y="7468"/>
                    <a:pt x="21544" y="6970"/>
                    <a:pt x="22138" y="6578"/>
                  </a:cubicBezTo>
                  <a:cubicBezTo>
                    <a:pt x="22795" y="6146"/>
                    <a:pt x="22864" y="5248"/>
                    <a:pt x="22311" y="4643"/>
                  </a:cubicBezTo>
                  <a:cubicBezTo>
                    <a:pt x="22115" y="4425"/>
                    <a:pt x="21948" y="4340"/>
                    <a:pt x="21799" y="4340"/>
                  </a:cubicBezTo>
                  <a:cubicBezTo>
                    <a:pt x="21465" y="4340"/>
                    <a:pt x="21227" y="4774"/>
                    <a:pt x="20963" y="5110"/>
                  </a:cubicBezTo>
                  <a:cubicBezTo>
                    <a:pt x="20756" y="5334"/>
                    <a:pt x="20479" y="5472"/>
                    <a:pt x="20168" y="5507"/>
                  </a:cubicBezTo>
                  <a:cubicBezTo>
                    <a:pt x="20112" y="5512"/>
                    <a:pt x="20051" y="5514"/>
                    <a:pt x="19986" y="5514"/>
                  </a:cubicBezTo>
                  <a:cubicBezTo>
                    <a:pt x="18639" y="5514"/>
                    <a:pt x="15548" y="4518"/>
                    <a:pt x="14344" y="3727"/>
                  </a:cubicBezTo>
                  <a:cubicBezTo>
                    <a:pt x="13999" y="3485"/>
                    <a:pt x="13636" y="3295"/>
                    <a:pt x="13238" y="3139"/>
                  </a:cubicBezTo>
                  <a:cubicBezTo>
                    <a:pt x="11925" y="2690"/>
                    <a:pt x="10473" y="2465"/>
                    <a:pt x="9298" y="1774"/>
                  </a:cubicBezTo>
                  <a:cubicBezTo>
                    <a:pt x="8770" y="1458"/>
                    <a:pt x="8301" y="1322"/>
                    <a:pt x="7877" y="1322"/>
                  </a:cubicBezTo>
                  <a:cubicBezTo>
                    <a:pt x="7093" y="1322"/>
                    <a:pt x="6459" y="1787"/>
                    <a:pt x="5876" y="2448"/>
                  </a:cubicBezTo>
                  <a:cubicBezTo>
                    <a:pt x="5497" y="2886"/>
                    <a:pt x="5240" y="3062"/>
                    <a:pt x="5050" y="3062"/>
                  </a:cubicBezTo>
                  <a:cubicBezTo>
                    <a:pt x="4739" y="3062"/>
                    <a:pt x="4614" y="2586"/>
                    <a:pt x="4442" y="2016"/>
                  </a:cubicBezTo>
                  <a:cubicBezTo>
                    <a:pt x="4193" y="1191"/>
                    <a:pt x="4266" y="1"/>
                    <a:pt x="30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04" name="Google Shape;504;p40"/>
            <p:cNvSpPr/>
            <p:nvPr/>
          </p:nvSpPr>
          <p:spPr>
            <a:xfrm>
              <a:off x="5898675" y="3029225"/>
              <a:ext cx="282150" cy="318450"/>
            </a:xfrm>
            <a:custGeom>
              <a:avLst/>
              <a:gdLst/>
              <a:ahLst/>
              <a:cxnLst/>
              <a:rect l="l" t="t" r="r" b="b"/>
              <a:pathLst>
                <a:path w="11286" h="12738" extrusionOk="0">
                  <a:moveTo>
                    <a:pt x="8163" y="0"/>
                  </a:moveTo>
                  <a:cubicBezTo>
                    <a:pt x="7646" y="0"/>
                    <a:pt x="7307" y="634"/>
                    <a:pt x="7121" y="1115"/>
                  </a:cubicBezTo>
                  <a:cubicBezTo>
                    <a:pt x="6498" y="2618"/>
                    <a:pt x="5081" y="3362"/>
                    <a:pt x="4027" y="4450"/>
                  </a:cubicBezTo>
                  <a:cubicBezTo>
                    <a:pt x="3562" y="4916"/>
                    <a:pt x="2753" y="5709"/>
                    <a:pt x="2170" y="5709"/>
                  </a:cubicBezTo>
                  <a:cubicBezTo>
                    <a:pt x="2125" y="5709"/>
                    <a:pt x="2082" y="5704"/>
                    <a:pt x="2040" y="5695"/>
                  </a:cubicBezTo>
                  <a:cubicBezTo>
                    <a:pt x="1767" y="5631"/>
                    <a:pt x="1536" y="5602"/>
                    <a:pt x="1339" y="5602"/>
                  </a:cubicBezTo>
                  <a:cubicBezTo>
                    <a:pt x="150" y="5602"/>
                    <a:pt x="215" y="6659"/>
                    <a:pt x="52" y="7475"/>
                  </a:cubicBezTo>
                  <a:cubicBezTo>
                    <a:pt x="1" y="9410"/>
                    <a:pt x="1625" y="11518"/>
                    <a:pt x="3267" y="12123"/>
                  </a:cubicBezTo>
                  <a:cubicBezTo>
                    <a:pt x="3638" y="12262"/>
                    <a:pt x="4019" y="12277"/>
                    <a:pt x="4389" y="12277"/>
                  </a:cubicBezTo>
                  <a:cubicBezTo>
                    <a:pt x="4488" y="12277"/>
                    <a:pt x="4586" y="12276"/>
                    <a:pt x="4683" y="12276"/>
                  </a:cubicBezTo>
                  <a:cubicBezTo>
                    <a:pt x="5034" y="12276"/>
                    <a:pt x="5369" y="12290"/>
                    <a:pt x="5669" y="12417"/>
                  </a:cubicBezTo>
                  <a:cubicBezTo>
                    <a:pt x="6156" y="12630"/>
                    <a:pt x="6559" y="12738"/>
                    <a:pt x="6895" y="12738"/>
                  </a:cubicBezTo>
                  <a:cubicBezTo>
                    <a:pt x="7678" y="12738"/>
                    <a:pt x="8093" y="12148"/>
                    <a:pt x="8348" y="10914"/>
                  </a:cubicBezTo>
                  <a:cubicBezTo>
                    <a:pt x="8572" y="9773"/>
                    <a:pt x="9073" y="8235"/>
                    <a:pt x="9937" y="7786"/>
                  </a:cubicBezTo>
                  <a:cubicBezTo>
                    <a:pt x="11268" y="7094"/>
                    <a:pt x="10577" y="6697"/>
                    <a:pt x="10231" y="6023"/>
                  </a:cubicBezTo>
                  <a:cubicBezTo>
                    <a:pt x="9782" y="5124"/>
                    <a:pt x="8797" y="4278"/>
                    <a:pt x="10058" y="3189"/>
                  </a:cubicBezTo>
                  <a:cubicBezTo>
                    <a:pt x="10404" y="2895"/>
                    <a:pt x="11285" y="2618"/>
                    <a:pt x="10853" y="1945"/>
                  </a:cubicBezTo>
                  <a:cubicBezTo>
                    <a:pt x="10266" y="1063"/>
                    <a:pt x="9402" y="286"/>
                    <a:pt x="8348" y="26"/>
                  </a:cubicBezTo>
                  <a:cubicBezTo>
                    <a:pt x="8284" y="9"/>
                    <a:pt x="8222" y="0"/>
                    <a:pt x="816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05" name="Google Shape;505;p40"/>
            <p:cNvSpPr/>
            <p:nvPr/>
          </p:nvSpPr>
          <p:spPr>
            <a:xfrm>
              <a:off x="5544400" y="3065225"/>
              <a:ext cx="541800" cy="430700"/>
            </a:xfrm>
            <a:custGeom>
              <a:avLst/>
              <a:gdLst/>
              <a:ahLst/>
              <a:cxnLst/>
              <a:rect l="l" t="t" r="r" b="b"/>
              <a:pathLst>
                <a:path w="21672" h="17228" extrusionOk="0">
                  <a:moveTo>
                    <a:pt x="7484" y="4583"/>
                  </a:moveTo>
                  <a:lnTo>
                    <a:pt x="7484" y="4583"/>
                  </a:lnTo>
                  <a:cubicBezTo>
                    <a:pt x="7486" y="4586"/>
                    <a:pt x="7488" y="4589"/>
                    <a:pt x="7491" y="4592"/>
                  </a:cubicBezTo>
                  <a:lnTo>
                    <a:pt x="7491" y="4592"/>
                  </a:lnTo>
                  <a:cubicBezTo>
                    <a:pt x="7494" y="4595"/>
                    <a:pt x="7498" y="4597"/>
                    <a:pt x="7501" y="4600"/>
                  </a:cubicBezTo>
                  <a:lnTo>
                    <a:pt x="7484" y="4583"/>
                  </a:lnTo>
                  <a:close/>
                  <a:moveTo>
                    <a:pt x="1210" y="0"/>
                  </a:moveTo>
                  <a:cubicBezTo>
                    <a:pt x="910" y="0"/>
                    <a:pt x="646" y="84"/>
                    <a:pt x="415" y="314"/>
                  </a:cubicBezTo>
                  <a:cubicBezTo>
                    <a:pt x="1" y="712"/>
                    <a:pt x="260" y="1127"/>
                    <a:pt x="571" y="1403"/>
                  </a:cubicBezTo>
                  <a:cubicBezTo>
                    <a:pt x="1833" y="2561"/>
                    <a:pt x="2939" y="3874"/>
                    <a:pt x="3872" y="5309"/>
                  </a:cubicBezTo>
                  <a:cubicBezTo>
                    <a:pt x="5894" y="8264"/>
                    <a:pt x="6948" y="12014"/>
                    <a:pt x="10663" y="13552"/>
                  </a:cubicBezTo>
                  <a:cubicBezTo>
                    <a:pt x="10715" y="13587"/>
                    <a:pt x="10733" y="13656"/>
                    <a:pt x="10733" y="13725"/>
                  </a:cubicBezTo>
                  <a:cubicBezTo>
                    <a:pt x="10007" y="15522"/>
                    <a:pt x="11579" y="15401"/>
                    <a:pt x="12478" y="15660"/>
                  </a:cubicBezTo>
                  <a:cubicBezTo>
                    <a:pt x="14932" y="16334"/>
                    <a:pt x="17420" y="16801"/>
                    <a:pt x="19961" y="17043"/>
                  </a:cubicBezTo>
                  <a:cubicBezTo>
                    <a:pt x="20276" y="17079"/>
                    <a:pt x="20618" y="17227"/>
                    <a:pt x="20904" y="17227"/>
                  </a:cubicBezTo>
                  <a:cubicBezTo>
                    <a:pt x="21167" y="17227"/>
                    <a:pt x="21382" y="17101"/>
                    <a:pt x="21482" y="16645"/>
                  </a:cubicBezTo>
                  <a:cubicBezTo>
                    <a:pt x="21672" y="15816"/>
                    <a:pt x="20842" y="15626"/>
                    <a:pt x="20306" y="15280"/>
                  </a:cubicBezTo>
                  <a:cubicBezTo>
                    <a:pt x="18129" y="13932"/>
                    <a:pt x="15502" y="14347"/>
                    <a:pt x="13204" y="13448"/>
                  </a:cubicBezTo>
                  <a:cubicBezTo>
                    <a:pt x="13103" y="13410"/>
                    <a:pt x="12986" y="13400"/>
                    <a:pt x="12863" y="13400"/>
                  </a:cubicBezTo>
                  <a:cubicBezTo>
                    <a:pt x="12726" y="13400"/>
                    <a:pt x="12582" y="13412"/>
                    <a:pt x="12448" y="13412"/>
                  </a:cubicBezTo>
                  <a:cubicBezTo>
                    <a:pt x="12162" y="13412"/>
                    <a:pt x="11919" y="13355"/>
                    <a:pt x="11873" y="12999"/>
                  </a:cubicBezTo>
                  <a:cubicBezTo>
                    <a:pt x="11769" y="12221"/>
                    <a:pt x="11614" y="11288"/>
                    <a:pt x="12409" y="10666"/>
                  </a:cubicBezTo>
                  <a:cubicBezTo>
                    <a:pt x="12979" y="10199"/>
                    <a:pt x="12806" y="9836"/>
                    <a:pt x="12478" y="9249"/>
                  </a:cubicBezTo>
                  <a:cubicBezTo>
                    <a:pt x="11908" y="8195"/>
                    <a:pt x="10352" y="8558"/>
                    <a:pt x="10076" y="7849"/>
                  </a:cubicBezTo>
                  <a:cubicBezTo>
                    <a:pt x="9542" y="6419"/>
                    <a:pt x="8354" y="5659"/>
                    <a:pt x="7491" y="4592"/>
                  </a:cubicBezTo>
                  <a:lnTo>
                    <a:pt x="7491" y="4592"/>
                  </a:lnTo>
                  <a:cubicBezTo>
                    <a:pt x="6993" y="4179"/>
                    <a:pt x="6512" y="3733"/>
                    <a:pt x="5980" y="3339"/>
                  </a:cubicBezTo>
                  <a:cubicBezTo>
                    <a:pt x="4563" y="2285"/>
                    <a:pt x="3682" y="522"/>
                    <a:pt x="1763" y="72"/>
                  </a:cubicBezTo>
                  <a:cubicBezTo>
                    <a:pt x="1567" y="28"/>
                    <a:pt x="1383" y="0"/>
                    <a:pt x="121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06" name="Google Shape;506;p40"/>
            <p:cNvSpPr/>
            <p:nvPr/>
          </p:nvSpPr>
          <p:spPr>
            <a:xfrm>
              <a:off x="4388700" y="3530600"/>
              <a:ext cx="227275" cy="395425"/>
            </a:xfrm>
            <a:custGeom>
              <a:avLst/>
              <a:gdLst/>
              <a:ahLst/>
              <a:cxnLst/>
              <a:rect l="l" t="t" r="r" b="b"/>
              <a:pathLst>
                <a:path w="9091" h="15817" extrusionOk="0">
                  <a:moveTo>
                    <a:pt x="7622" y="0"/>
                  </a:moveTo>
                  <a:cubicBezTo>
                    <a:pt x="7155" y="0"/>
                    <a:pt x="6965" y="363"/>
                    <a:pt x="6740" y="761"/>
                  </a:cubicBezTo>
                  <a:cubicBezTo>
                    <a:pt x="5963" y="2212"/>
                    <a:pt x="5323" y="3802"/>
                    <a:pt x="3405" y="4200"/>
                  </a:cubicBezTo>
                  <a:cubicBezTo>
                    <a:pt x="2645" y="4338"/>
                    <a:pt x="2247" y="4891"/>
                    <a:pt x="2109" y="5738"/>
                  </a:cubicBezTo>
                  <a:cubicBezTo>
                    <a:pt x="1781" y="7587"/>
                    <a:pt x="1971" y="9471"/>
                    <a:pt x="917" y="11285"/>
                  </a:cubicBezTo>
                  <a:cubicBezTo>
                    <a:pt x="1" y="12910"/>
                    <a:pt x="1660" y="15813"/>
                    <a:pt x="3077" y="15813"/>
                  </a:cubicBezTo>
                  <a:cubicBezTo>
                    <a:pt x="3125" y="15815"/>
                    <a:pt x="3172" y="15816"/>
                    <a:pt x="3219" y="15816"/>
                  </a:cubicBezTo>
                  <a:cubicBezTo>
                    <a:pt x="4640" y="15816"/>
                    <a:pt x="5279" y="14808"/>
                    <a:pt x="5496" y="13670"/>
                  </a:cubicBezTo>
                  <a:cubicBezTo>
                    <a:pt x="6049" y="11095"/>
                    <a:pt x="7034" y="8676"/>
                    <a:pt x="8002" y="6256"/>
                  </a:cubicBezTo>
                  <a:cubicBezTo>
                    <a:pt x="8745" y="4373"/>
                    <a:pt x="9091" y="2645"/>
                    <a:pt x="8192" y="778"/>
                  </a:cubicBezTo>
                  <a:cubicBezTo>
                    <a:pt x="8054" y="467"/>
                    <a:pt x="8106" y="18"/>
                    <a:pt x="762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07" name="Google Shape;507;p40"/>
            <p:cNvSpPr/>
            <p:nvPr/>
          </p:nvSpPr>
          <p:spPr>
            <a:xfrm>
              <a:off x="6438300" y="1893850"/>
              <a:ext cx="267450" cy="418275"/>
            </a:xfrm>
            <a:custGeom>
              <a:avLst/>
              <a:gdLst/>
              <a:ahLst/>
              <a:cxnLst/>
              <a:rect l="l" t="t" r="r" b="b"/>
              <a:pathLst>
                <a:path w="10698" h="16731" extrusionOk="0">
                  <a:moveTo>
                    <a:pt x="4909" y="1"/>
                  </a:moveTo>
                  <a:cubicBezTo>
                    <a:pt x="4667" y="1"/>
                    <a:pt x="4504" y="61"/>
                    <a:pt x="4562" y="216"/>
                  </a:cubicBezTo>
                  <a:cubicBezTo>
                    <a:pt x="5064" y="1633"/>
                    <a:pt x="3992" y="3465"/>
                    <a:pt x="5444" y="4502"/>
                  </a:cubicBezTo>
                  <a:cubicBezTo>
                    <a:pt x="6654" y="5366"/>
                    <a:pt x="6515" y="6627"/>
                    <a:pt x="6913" y="7647"/>
                  </a:cubicBezTo>
                  <a:cubicBezTo>
                    <a:pt x="6804" y="8207"/>
                    <a:pt x="6835" y="9062"/>
                    <a:pt x="6426" y="9062"/>
                  </a:cubicBezTo>
                  <a:cubicBezTo>
                    <a:pt x="6380" y="9062"/>
                    <a:pt x="6330" y="9052"/>
                    <a:pt x="6273" y="9029"/>
                  </a:cubicBezTo>
                  <a:cubicBezTo>
                    <a:pt x="6019" y="8928"/>
                    <a:pt x="5817" y="8884"/>
                    <a:pt x="5657" y="8884"/>
                  </a:cubicBezTo>
                  <a:cubicBezTo>
                    <a:pt x="5131" y="8884"/>
                    <a:pt x="5047" y="9360"/>
                    <a:pt x="4995" y="9876"/>
                  </a:cubicBezTo>
                  <a:cubicBezTo>
                    <a:pt x="4925" y="10533"/>
                    <a:pt x="4614" y="10757"/>
                    <a:pt x="4044" y="10896"/>
                  </a:cubicBezTo>
                  <a:cubicBezTo>
                    <a:pt x="726" y="11673"/>
                    <a:pt x="0" y="13229"/>
                    <a:pt x="1659" y="16028"/>
                  </a:cubicBezTo>
                  <a:cubicBezTo>
                    <a:pt x="1834" y="16314"/>
                    <a:pt x="1935" y="16730"/>
                    <a:pt x="2351" y="16730"/>
                  </a:cubicBezTo>
                  <a:cubicBezTo>
                    <a:pt x="2389" y="16730"/>
                    <a:pt x="2429" y="16727"/>
                    <a:pt x="2471" y="16720"/>
                  </a:cubicBezTo>
                  <a:cubicBezTo>
                    <a:pt x="3007" y="16633"/>
                    <a:pt x="3197" y="16236"/>
                    <a:pt x="3301" y="15752"/>
                  </a:cubicBezTo>
                  <a:cubicBezTo>
                    <a:pt x="3405" y="15251"/>
                    <a:pt x="3301" y="14784"/>
                    <a:pt x="4009" y="14542"/>
                  </a:cubicBezTo>
                  <a:cubicBezTo>
                    <a:pt x="5651" y="13955"/>
                    <a:pt x="7241" y="13194"/>
                    <a:pt x="8866" y="12555"/>
                  </a:cubicBezTo>
                  <a:cubicBezTo>
                    <a:pt x="9298" y="12399"/>
                    <a:pt x="9643" y="12261"/>
                    <a:pt x="9799" y="11829"/>
                  </a:cubicBezTo>
                  <a:cubicBezTo>
                    <a:pt x="10300" y="10308"/>
                    <a:pt x="8866" y="5746"/>
                    <a:pt x="7604" y="4709"/>
                  </a:cubicBezTo>
                  <a:cubicBezTo>
                    <a:pt x="7397" y="4536"/>
                    <a:pt x="6809" y="4571"/>
                    <a:pt x="7016" y="4139"/>
                  </a:cubicBezTo>
                  <a:cubicBezTo>
                    <a:pt x="7082" y="4008"/>
                    <a:pt x="7166" y="3963"/>
                    <a:pt x="7262" y="3963"/>
                  </a:cubicBezTo>
                  <a:cubicBezTo>
                    <a:pt x="7468" y="3963"/>
                    <a:pt x="7725" y="4173"/>
                    <a:pt x="7950" y="4173"/>
                  </a:cubicBezTo>
                  <a:cubicBezTo>
                    <a:pt x="7979" y="4174"/>
                    <a:pt x="8009" y="4175"/>
                    <a:pt x="8039" y="4175"/>
                  </a:cubicBezTo>
                  <a:cubicBezTo>
                    <a:pt x="9008" y="4175"/>
                    <a:pt x="9913" y="3634"/>
                    <a:pt x="10265" y="2946"/>
                  </a:cubicBezTo>
                  <a:cubicBezTo>
                    <a:pt x="10697" y="2117"/>
                    <a:pt x="9695" y="1667"/>
                    <a:pt x="8987" y="1581"/>
                  </a:cubicBezTo>
                  <a:cubicBezTo>
                    <a:pt x="7811" y="1443"/>
                    <a:pt x="6930" y="786"/>
                    <a:pt x="5962" y="250"/>
                  </a:cubicBezTo>
                  <a:cubicBezTo>
                    <a:pt x="5704" y="111"/>
                    <a:pt x="5235" y="1"/>
                    <a:pt x="490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08" name="Google Shape;508;p40"/>
            <p:cNvSpPr/>
            <p:nvPr/>
          </p:nvSpPr>
          <p:spPr>
            <a:xfrm>
              <a:off x="6901875" y="4220725"/>
              <a:ext cx="468775" cy="354550"/>
            </a:xfrm>
            <a:custGeom>
              <a:avLst/>
              <a:gdLst/>
              <a:ahLst/>
              <a:cxnLst/>
              <a:rect l="l" t="t" r="r" b="b"/>
              <a:pathLst>
                <a:path w="18751" h="14182" extrusionOk="0">
                  <a:moveTo>
                    <a:pt x="15666" y="0"/>
                  </a:moveTo>
                  <a:cubicBezTo>
                    <a:pt x="15588" y="0"/>
                    <a:pt x="15504" y="9"/>
                    <a:pt x="15415" y="28"/>
                  </a:cubicBezTo>
                  <a:cubicBezTo>
                    <a:pt x="14690" y="184"/>
                    <a:pt x="14759" y="772"/>
                    <a:pt x="14897" y="1290"/>
                  </a:cubicBezTo>
                  <a:cubicBezTo>
                    <a:pt x="15294" y="2845"/>
                    <a:pt x="14880" y="4038"/>
                    <a:pt x="13463" y="4850"/>
                  </a:cubicBezTo>
                  <a:cubicBezTo>
                    <a:pt x="13013" y="5109"/>
                    <a:pt x="12823" y="5472"/>
                    <a:pt x="13065" y="5991"/>
                  </a:cubicBezTo>
                  <a:cubicBezTo>
                    <a:pt x="13324" y="6578"/>
                    <a:pt x="12823" y="6803"/>
                    <a:pt x="12512" y="7097"/>
                  </a:cubicBezTo>
                  <a:cubicBezTo>
                    <a:pt x="12410" y="7191"/>
                    <a:pt x="12303" y="7233"/>
                    <a:pt x="12200" y="7233"/>
                  </a:cubicBezTo>
                  <a:cubicBezTo>
                    <a:pt x="12041" y="7233"/>
                    <a:pt x="11891" y="7133"/>
                    <a:pt x="11786" y="6976"/>
                  </a:cubicBezTo>
                  <a:cubicBezTo>
                    <a:pt x="11531" y="6610"/>
                    <a:pt x="11284" y="6477"/>
                    <a:pt x="11039" y="6477"/>
                  </a:cubicBezTo>
                  <a:cubicBezTo>
                    <a:pt x="10705" y="6477"/>
                    <a:pt x="10373" y="6726"/>
                    <a:pt x="10024" y="6976"/>
                  </a:cubicBezTo>
                  <a:cubicBezTo>
                    <a:pt x="8797" y="7891"/>
                    <a:pt x="7811" y="9188"/>
                    <a:pt x="6308" y="9637"/>
                  </a:cubicBezTo>
                  <a:cubicBezTo>
                    <a:pt x="4303" y="10242"/>
                    <a:pt x="2696" y="11572"/>
                    <a:pt x="812" y="12385"/>
                  </a:cubicBezTo>
                  <a:cubicBezTo>
                    <a:pt x="242" y="12627"/>
                    <a:pt x="0" y="13214"/>
                    <a:pt x="692" y="13577"/>
                  </a:cubicBezTo>
                  <a:cubicBezTo>
                    <a:pt x="1262" y="13888"/>
                    <a:pt x="1936" y="13992"/>
                    <a:pt x="2610" y="14182"/>
                  </a:cubicBezTo>
                  <a:cubicBezTo>
                    <a:pt x="3819" y="13854"/>
                    <a:pt x="4943" y="13249"/>
                    <a:pt x="5893" y="12436"/>
                  </a:cubicBezTo>
                  <a:cubicBezTo>
                    <a:pt x="7829" y="10743"/>
                    <a:pt x="10144" y="9447"/>
                    <a:pt x="12357" y="8496"/>
                  </a:cubicBezTo>
                  <a:cubicBezTo>
                    <a:pt x="14396" y="7615"/>
                    <a:pt x="15847" y="6042"/>
                    <a:pt x="17817" y="5213"/>
                  </a:cubicBezTo>
                  <a:cubicBezTo>
                    <a:pt x="18301" y="4988"/>
                    <a:pt x="18751" y="4452"/>
                    <a:pt x="18612" y="3848"/>
                  </a:cubicBezTo>
                  <a:cubicBezTo>
                    <a:pt x="18539" y="3538"/>
                    <a:pt x="18402" y="3442"/>
                    <a:pt x="18239" y="3442"/>
                  </a:cubicBezTo>
                  <a:cubicBezTo>
                    <a:pt x="18019" y="3442"/>
                    <a:pt x="17752" y="3615"/>
                    <a:pt x="17524" y="3675"/>
                  </a:cubicBezTo>
                  <a:cubicBezTo>
                    <a:pt x="17487" y="3682"/>
                    <a:pt x="17451" y="3686"/>
                    <a:pt x="17417" y="3686"/>
                  </a:cubicBezTo>
                  <a:cubicBezTo>
                    <a:pt x="17207" y="3686"/>
                    <a:pt x="17050" y="3554"/>
                    <a:pt x="17109" y="3346"/>
                  </a:cubicBezTo>
                  <a:cubicBezTo>
                    <a:pt x="17385" y="2431"/>
                    <a:pt x="16625" y="1791"/>
                    <a:pt x="16556" y="962"/>
                  </a:cubicBezTo>
                  <a:cubicBezTo>
                    <a:pt x="16526" y="461"/>
                    <a:pt x="16229" y="0"/>
                    <a:pt x="156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09" name="Google Shape;509;p40"/>
            <p:cNvSpPr/>
            <p:nvPr/>
          </p:nvSpPr>
          <p:spPr>
            <a:xfrm>
              <a:off x="6306100" y="2654825"/>
              <a:ext cx="232875" cy="385425"/>
            </a:xfrm>
            <a:custGeom>
              <a:avLst/>
              <a:gdLst/>
              <a:ahLst/>
              <a:cxnLst/>
              <a:rect l="l" t="t" r="r" b="b"/>
              <a:pathLst>
                <a:path w="9315" h="15417" extrusionOk="0">
                  <a:moveTo>
                    <a:pt x="6907" y="9941"/>
                  </a:moveTo>
                  <a:cubicBezTo>
                    <a:pt x="6738" y="10523"/>
                    <a:pt x="6645" y="11167"/>
                    <a:pt x="5910" y="11304"/>
                  </a:cubicBezTo>
                  <a:cubicBezTo>
                    <a:pt x="5905" y="11305"/>
                    <a:pt x="5899" y="11305"/>
                    <a:pt x="5892" y="11305"/>
                  </a:cubicBezTo>
                  <a:cubicBezTo>
                    <a:pt x="5767" y="11305"/>
                    <a:pt x="5547" y="11146"/>
                    <a:pt x="5547" y="11097"/>
                  </a:cubicBezTo>
                  <a:cubicBezTo>
                    <a:pt x="5616" y="10270"/>
                    <a:pt x="6304" y="10147"/>
                    <a:pt x="6907" y="9941"/>
                  </a:cubicBezTo>
                  <a:close/>
                  <a:moveTo>
                    <a:pt x="2345" y="1"/>
                  </a:moveTo>
                  <a:cubicBezTo>
                    <a:pt x="2049" y="1"/>
                    <a:pt x="1708" y="93"/>
                    <a:pt x="1419" y="93"/>
                  </a:cubicBezTo>
                  <a:cubicBezTo>
                    <a:pt x="1383" y="93"/>
                    <a:pt x="1348" y="92"/>
                    <a:pt x="1313" y="88"/>
                  </a:cubicBezTo>
                  <a:cubicBezTo>
                    <a:pt x="1306" y="88"/>
                    <a:pt x="1299" y="88"/>
                    <a:pt x="1292" y="88"/>
                  </a:cubicBezTo>
                  <a:cubicBezTo>
                    <a:pt x="885" y="88"/>
                    <a:pt x="504" y="561"/>
                    <a:pt x="639" y="883"/>
                  </a:cubicBezTo>
                  <a:cubicBezTo>
                    <a:pt x="1244" y="2283"/>
                    <a:pt x="0" y="3977"/>
                    <a:pt x="1348" y="5273"/>
                  </a:cubicBezTo>
                  <a:cubicBezTo>
                    <a:pt x="1538" y="5446"/>
                    <a:pt x="1383" y="5964"/>
                    <a:pt x="1538" y="6241"/>
                  </a:cubicBezTo>
                  <a:cubicBezTo>
                    <a:pt x="1851" y="6738"/>
                    <a:pt x="1941" y="7889"/>
                    <a:pt x="2501" y="7889"/>
                  </a:cubicBezTo>
                  <a:cubicBezTo>
                    <a:pt x="2623" y="7889"/>
                    <a:pt x="2766" y="7836"/>
                    <a:pt x="2938" y="7710"/>
                  </a:cubicBezTo>
                  <a:cubicBezTo>
                    <a:pt x="3345" y="7411"/>
                    <a:pt x="3664" y="7306"/>
                    <a:pt x="3951" y="7306"/>
                  </a:cubicBezTo>
                  <a:cubicBezTo>
                    <a:pt x="4345" y="7306"/>
                    <a:pt x="4678" y="7505"/>
                    <a:pt x="5098" y="7675"/>
                  </a:cubicBezTo>
                  <a:cubicBezTo>
                    <a:pt x="5375" y="7796"/>
                    <a:pt x="5651" y="7848"/>
                    <a:pt x="5668" y="8176"/>
                  </a:cubicBezTo>
                  <a:cubicBezTo>
                    <a:pt x="5668" y="8297"/>
                    <a:pt x="5547" y="8401"/>
                    <a:pt x="5478" y="8504"/>
                  </a:cubicBezTo>
                  <a:cubicBezTo>
                    <a:pt x="5288" y="8384"/>
                    <a:pt x="5098" y="8263"/>
                    <a:pt x="4908" y="8107"/>
                  </a:cubicBezTo>
                  <a:cubicBezTo>
                    <a:pt x="4670" y="7869"/>
                    <a:pt x="4349" y="7740"/>
                    <a:pt x="4020" y="7740"/>
                  </a:cubicBezTo>
                  <a:cubicBezTo>
                    <a:pt x="3895" y="7740"/>
                    <a:pt x="3770" y="7758"/>
                    <a:pt x="3646" y="7796"/>
                  </a:cubicBezTo>
                  <a:cubicBezTo>
                    <a:pt x="3059" y="7951"/>
                    <a:pt x="3284" y="8470"/>
                    <a:pt x="3249" y="8850"/>
                  </a:cubicBezTo>
                  <a:cubicBezTo>
                    <a:pt x="3180" y="10008"/>
                    <a:pt x="4701" y="11270"/>
                    <a:pt x="4580" y="11408"/>
                  </a:cubicBezTo>
                  <a:cubicBezTo>
                    <a:pt x="3042" y="13170"/>
                    <a:pt x="4251" y="13205"/>
                    <a:pt x="5599" y="13758"/>
                  </a:cubicBezTo>
                  <a:cubicBezTo>
                    <a:pt x="6014" y="13948"/>
                    <a:pt x="6429" y="15244"/>
                    <a:pt x="7379" y="15400"/>
                  </a:cubicBezTo>
                  <a:cubicBezTo>
                    <a:pt x="7454" y="15411"/>
                    <a:pt x="7523" y="15417"/>
                    <a:pt x="7586" y="15417"/>
                  </a:cubicBezTo>
                  <a:cubicBezTo>
                    <a:pt x="8462" y="15417"/>
                    <a:pt x="8316" y="14362"/>
                    <a:pt x="8606" y="13879"/>
                  </a:cubicBezTo>
                  <a:cubicBezTo>
                    <a:pt x="9315" y="12687"/>
                    <a:pt x="8554" y="11529"/>
                    <a:pt x="8105" y="10423"/>
                  </a:cubicBezTo>
                  <a:cubicBezTo>
                    <a:pt x="7967" y="10058"/>
                    <a:pt x="7709" y="9812"/>
                    <a:pt x="7353" y="9812"/>
                  </a:cubicBezTo>
                  <a:cubicBezTo>
                    <a:pt x="7222" y="9812"/>
                    <a:pt x="7078" y="9845"/>
                    <a:pt x="6922" y="9917"/>
                  </a:cubicBezTo>
                  <a:lnTo>
                    <a:pt x="6922" y="9917"/>
                  </a:lnTo>
                  <a:cubicBezTo>
                    <a:pt x="7290" y="9072"/>
                    <a:pt x="8114" y="7913"/>
                    <a:pt x="7103" y="7433"/>
                  </a:cubicBezTo>
                  <a:cubicBezTo>
                    <a:pt x="5789" y="6828"/>
                    <a:pt x="5530" y="5048"/>
                    <a:pt x="3854" y="4927"/>
                  </a:cubicBezTo>
                  <a:cubicBezTo>
                    <a:pt x="3335" y="4893"/>
                    <a:pt x="2886" y="4167"/>
                    <a:pt x="3318" y="3424"/>
                  </a:cubicBezTo>
                  <a:cubicBezTo>
                    <a:pt x="3975" y="2318"/>
                    <a:pt x="3353" y="1298"/>
                    <a:pt x="2955" y="348"/>
                  </a:cubicBezTo>
                  <a:cubicBezTo>
                    <a:pt x="2833" y="73"/>
                    <a:pt x="2607" y="1"/>
                    <a:pt x="23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10" name="Google Shape;510;p40"/>
            <p:cNvSpPr/>
            <p:nvPr/>
          </p:nvSpPr>
          <p:spPr>
            <a:xfrm>
              <a:off x="6139750" y="3178550"/>
              <a:ext cx="185375" cy="227425"/>
            </a:xfrm>
            <a:custGeom>
              <a:avLst/>
              <a:gdLst/>
              <a:ahLst/>
              <a:cxnLst/>
              <a:rect l="l" t="t" r="r" b="b"/>
              <a:pathLst>
                <a:path w="7415" h="9097" extrusionOk="0">
                  <a:moveTo>
                    <a:pt x="6576" y="0"/>
                  </a:moveTo>
                  <a:cubicBezTo>
                    <a:pt x="6440" y="0"/>
                    <a:pt x="6314" y="46"/>
                    <a:pt x="6222" y="154"/>
                  </a:cubicBezTo>
                  <a:cubicBezTo>
                    <a:pt x="5928" y="483"/>
                    <a:pt x="5611" y="592"/>
                    <a:pt x="5290" y="592"/>
                  </a:cubicBezTo>
                  <a:cubicBezTo>
                    <a:pt x="4988" y="592"/>
                    <a:pt x="4683" y="496"/>
                    <a:pt x="4390" y="396"/>
                  </a:cubicBezTo>
                  <a:cubicBezTo>
                    <a:pt x="3964" y="242"/>
                    <a:pt x="3597" y="173"/>
                    <a:pt x="3279" y="173"/>
                  </a:cubicBezTo>
                  <a:cubicBezTo>
                    <a:pt x="1986" y="173"/>
                    <a:pt x="1492" y="1318"/>
                    <a:pt x="1020" y="2608"/>
                  </a:cubicBezTo>
                  <a:cubicBezTo>
                    <a:pt x="364" y="4353"/>
                    <a:pt x="1" y="6064"/>
                    <a:pt x="796" y="7360"/>
                  </a:cubicBezTo>
                  <a:cubicBezTo>
                    <a:pt x="847" y="8362"/>
                    <a:pt x="761" y="8984"/>
                    <a:pt x="1470" y="9088"/>
                  </a:cubicBezTo>
                  <a:cubicBezTo>
                    <a:pt x="1519" y="9094"/>
                    <a:pt x="1568" y="9097"/>
                    <a:pt x="1614" y="9097"/>
                  </a:cubicBezTo>
                  <a:cubicBezTo>
                    <a:pt x="2117" y="9097"/>
                    <a:pt x="2435" y="8762"/>
                    <a:pt x="2593" y="8224"/>
                  </a:cubicBezTo>
                  <a:cubicBezTo>
                    <a:pt x="2634" y="8075"/>
                    <a:pt x="2578" y="7743"/>
                    <a:pt x="2746" y="7743"/>
                  </a:cubicBezTo>
                  <a:cubicBezTo>
                    <a:pt x="2792" y="7743"/>
                    <a:pt x="2854" y="7768"/>
                    <a:pt x="2938" y="7827"/>
                  </a:cubicBezTo>
                  <a:cubicBezTo>
                    <a:pt x="3173" y="7995"/>
                    <a:pt x="3380" y="8062"/>
                    <a:pt x="3567" y="8062"/>
                  </a:cubicBezTo>
                  <a:cubicBezTo>
                    <a:pt x="4013" y="8062"/>
                    <a:pt x="4340" y="7677"/>
                    <a:pt x="4632" y="7360"/>
                  </a:cubicBezTo>
                  <a:cubicBezTo>
                    <a:pt x="5116" y="6842"/>
                    <a:pt x="4563" y="6358"/>
                    <a:pt x="4373" y="5839"/>
                  </a:cubicBezTo>
                  <a:cubicBezTo>
                    <a:pt x="4183" y="5321"/>
                    <a:pt x="3491" y="4750"/>
                    <a:pt x="4442" y="4249"/>
                  </a:cubicBezTo>
                  <a:cubicBezTo>
                    <a:pt x="4943" y="3990"/>
                    <a:pt x="5790" y="3852"/>
                    <a:pt x="5427" y="3057"/>
                  </a:cubicBezTo>
                  <a:cubicBezTo>
                    <a:pt x="5274" y="2713"/>
                    <a:pt x="5030" y="2616"/>
                    <a:pt x="4752" y="2616"/>
                  </a:cubicBezTo>
                  <a:cubicBezTo>
                    <a:pt x="4400" y="2616"/>
                    <a:pt x="3994" y="2771"/>
                    <a:pt x="3647" y="2780"/>
                  </a:cubicBezTo>
                  <a:cubicBezTo>
                    <a:pt x="3388" y="2815"/>
                    <a:pt x="3129" y="2850"/>
                    <a:pt x="2887" y="2919"/>
                  </a:cubicBezTo>
                  <a:cubicBezTo>
                    <a:pt x="2887" y="2746"/>
                    <a:pt x="2800" y="2487"/>
                    <a:pt x="2887" y="2435"/>
                  </a:cubicBezTo>
                  <a:cubicBezTo>
                    <a:pt x="3111" y="2262"/>
                    <a:pt x="3405" y="2037"/>
                    <a:pt x="3664" y="2037"/>
                  </a:cubicBezTo>
                  <a:cubicBezTo>
                    <a:pt x="4321" y="2055"/>
                    <a:pt x="4995" y="2262"/>
                    <a:pt x="5634" y="2262"/>
                  </a:cubicBezTo>
                  <a:cubicBezTo>
                    <a:pt x="6481" y="2262"/>
                    <a:pt x="6861" y="1553"/>
                    <a:pt x="7242" y="931"/>
                  </a:cubicBezTo>
                  <a:cubicBezTo>
                    <a:pt x="7414" y="689"/>
                    <a:pt x="7328" y="344"/>
                    <a:pt x="7086" y="188"/>
                  </a:cubicBezTo>
                  <a:cubicBezTo>
                    <a:pt x="6932" y="73"/>
                    <a:pt x="6746" y="0"/>
                    <a:pt x="657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11" name="Google Shape;511;p40"/>
            <p:cNvSpPr/>
            <p:nvPr/>
          </p:nvSpPr>
          <p:spPr>
            <a:xfrm>
              <a:off x="4320000" y="1079225"/>
              <a:ext cx="260125" cy="163000"/>
            </a:xfrm>
            <a:custGeom>
              <a:avLst/>
              <a:gdLst/>
              <a:ahLst/>
              <a:cxnLst/>
              <a:rect l="l" t="t" r="r" b="b"/>
              <a:pathLst>
                <a:path w="10405" h="6520" extrusionOk="0">
                  <a:moveTo>
                    <a:pt x="8970" y="1"/>
                  </a:moveTo>
                  <a:cubicBezTo>
                    <a:pt x="6620" y="778"/>
                    <a:pt x="3786" y="294"/>
                    <a:pt x="1764" y="2576"/>
                  </a:cubicBezTo>
                  <a:cubicBezTo>
                    <a:pt x="502" y="3993"/>
                    <a:pt x="1" y="5410"/>
                    <a:pt x="1038" y="5876"/>
                  </a:cubicBezTo>
                  <a:cubicBezTo>
                    <a:pt x="2057" y="6274"/>
                    <a:pt x="3146" y="6499"/>
                    <a:pt x="4252" y="6516"/>
                  </a:cubicBezTo>
                  <a:cubicBezTo>
                    <a:pt x="4303" y="6518"/>
                    <a:pt x="4355" y="6520"/>
                    <a:pt x="4406" y="6520"/>
                  </a:cubicBezTo>
                  <a:cubicBezTo>
                    <a:pt x="4717" y="6520"/>
                    <a:pt x="5012" y="6455"/>
                    <a:pt x="5116" y="6084"/>
                  </a:cubicBezTo>
                  <a:cubicBezTo>
                    <a:pt x="5237" y="5652"/>
                    <a:pt x="4892" y="5479"/>
                    <a:pt x="4563" y="5323"/>
                  </a:cubicBezTo>
                  <a:cubicBezTo>
                    <a:pt x="3094" y="4598"/>
                    <a:pt x="3630" y="3924"/>
                    <a:pt x="4598" y="3198"/>
                  </a:cubicBezTo>
                  <a:cubicBezTo>
                    <a:pt x="5980" y="2144"/>
                    <a:pt x="7726" y="2126"/>
                    <a:pt x="9264" y="1487"/>
                  </a:cubicBezTo>
                  <a:cubicBezTo>
                    <a:pt x="9696" y="1331"/>
                    <a:pt x="10404" y="1556"/>
                    <a:pt x="10352" y="796"/>
                  </a:cubicBezTo>
                  <a:cubicBezTo>
                    <a:pt x="10301" y="35"/>
                    <a:pt x="9627" y="70"/>
                    <a:pt x="89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12" name="Google Shape;512;p40"/>
            <p:cNvSpPr/>
            <p:nvPr/>
          </p:nvSpPr>
          <p:spPr>
            <a:xfrm>
              <a:off x="3605850" y="1017225"/>
              <a:ext cx="246275" cy="88775"/>
            </a:xfrm>
            <a:custGeom>
              <a:avLst/>
              <a:gdLst/>
              <a:ahLst/>
              <a:cxnLst/>
              <a:rect l="l" t="t" r="r" b="b"/>
              <a:pathLst>
                <a:path w="9851" h="3551" extrusionOk="0">
                  <a:moveTo>
                    <a:pt x="3896" y="1"/>
                  </a:moveTo>
                  <a:cubicBezTo>
                    <a:pt x="2951" y="1"/>
                    <a:pt x="1998" y="113"/>
                    <a:pt x="1055" y="130"/>
                  </a:cubicBezTo>
                  <a:cubicBezTo>
                    <a:pt x="674" y="130"/>
                    <a:pt x="260" y="217"/>
                    <a:pt x="121" y="649"/>
                  </a:cubicBezTo>
                  <a:cubicBezTo>
                    <a:pt x="0" y="1046"/>
                    <a:pt x="173" y="1461"/>
                    <a:pt x="536" y="1651"/>
                  </a:cubicBezTo>
                  <a:cubicBezTo>
                    <a:pt x="1487" y="2256"/>
                    <a:pt x="2489" y="2792"/>
                    <a:pt x="3474" y="3345"/>
                  </a:cubicBezTo>
                  <a:cubicBezTo>
                    <a:pt x="3715" y="3472"/>
                    <a:pt x="3939" y="3551"/>
                    <a:pt x="4149" y="3551"/>
                  </a:cubicBezTo>
                  <a:cubicBezTo>
                    <a:pt x="4450" y="3551"/>
                    <a:pt x="4723" y="3389"/>
                    <a:pt x="4978" y="2982"/>
                  </a:cubicBezTo>
                  <a:cubicBezTo>
                    <a:pt x="5203" y="2650"/>
                    <a:pt x="5511" y="2104"/>
                    <a:pt x="5931" y="2104"/>
                  </a:cubicBezTo>
                  <a:cubicBezTo>
                    <a:pt x="6058" y="2104"/>
                    <a:pt x="6195" y="2153"/>
                    <a:pt x="6343" y="2273"/>
                  </a:cubicBezTo>
                  <a:cubicBezTo>
                    <a:pt x="6982" y="2809"/>
                    <a:pt x="7673" y="2826"/>
                    <a:pt x="8365" y="2895"/>
                  </a:cubicBezTo>
                  <a:cubicBezTo>
                    <a:pt x="8588" y="2920"/>
                    <a:pt x="8869" y="3004"/>
                    <a:pt x="9118" y="3004"/>
                  </a:cubicBezTo>
                  <a:cubicBezTo>
                    <a:pt x="9390" y="3004"/>
                    <a:pt x="9623" y="2904"/>
                    <a:pt x="9695" y="2515"/>
                  </a:cubicBezTo>
                  <a:cubicBezTo>
                    <a:pt x="9851" y="1789"/>
                    <a:pt x="9142" y="1668"/>
                    <a:pt x="8641" y="1478"/>
                  </a:cubicBezTo>
                  <a:lnTo>
                    <a:pt x="6585" y="493"/>
                  </a:lnTo>
                  <a:cubicBezTo>
                    <a:pt x="5704" y="104"/>
                    <a:pt x="4803" y="1"/>
                    <a:pt x="389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13" name="Google Shape;513;p40"/>
            <p:cNvSpPr/>
            <p:nvPr/>
          </p:nvSpPr>
          <p:spPr>
            <a:xfrm>
              <a:off x="3161275" y="1612775"/>
              <a:ext cx="115825" cy="115825"/>
            </a:xfrm>
            <a:custGeom>
              <a:avLst/>
              <a:gdLst/>
              <a:ahLst/>
              <a:cxnLst/>
              <a:rect l="l" t="t" r="r" b="b"/>
              <a:pathLst>
                <a:path w="4633" h="4633" extrusionOk="0">
                  <a:moveTo>
                    <a:pt x="2966" y="1"/>
                  </a:moveTo>
                  <a:cubicBezTo>
                    <a:pt x="2951" y="1"/>
                    <a:pt x="2936" y="1"/>
                    <a:pt x="2921" y="1"/>
                  </a:cubicBezTo>
                  <a:cubicBezTo>
                    <a:pt x="1729" y="36"/>
                    <a:pt x="1" y="2421"/>
                    <a:pt x="139" y="3803"/>
                  </a:cubicBezTo>
                  <a:cubicBezTo>
                    <a:pt x="139" y="4252"/>
                    <a:pt x="502" y="4615"/>
                    <a:pt x="951" y="4633"/>
                  </a:cubicBezTo>
                  <a:cubicBezTo>
                    <a:pt x="2956" y="4581"/>
                    <a:pt x="4632" y="3026"/>
                    <a:pt x="4529" y="1297"/>
                  </a:cubicBezTo>
                  <a:cubicBezTo>
                    <a:pt x="4478" y="482"/>
                    <a:pt x="3809" y="1"/>
                    <a:pt x="296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14" name="Google Shape;514;p40"/>
            <p:cNvSpPr/>
            <p:nvPr/>
          </p:nvSpPr>
          <p:spPr>
            <a:xfrm>
              <a:off x="6082850" y="3458350"/>
              <a:ext cx="215350" cy="82375"/>
            </a:xfrm>
            <a:custGeom>
              <a:avLst/>
              <a:gdLst/>
              <a:ahLst/>
              <a:cxnLst/>
              <a:rect l="l" t="t" r="r" b="b"/>
              <a:pathLst>
                <a:path w="8614" h="3295" extrusionOk="0">
                  <a:moveTo>
                    <a:pt x="8412" y="834"/>
                  </a:moveTo>
                  <a:lnTo>
                    <a:pt x="8412" y="834"/>
                  </a:lnTo>
                  <a:cubicBezTo>
                    <a:pt x="8408" y="835"/>
                    <a:pt x="8404" y="836"/>
                    <a:pt x="8401" y="837"/>
                  </a:cubicBezTo>
                  <a:lnTo>
                    <a:pt x="8401" y="837"/>
                  </a:lnTo>
                  <a:cubicBezTo>
                    <a:pt x="8399" y="842"/>
                    <a:pt x="8396" y="846"/>
                    <a:pt x="8394" y="851"/>
                  </a:cubicBezTo>
                  <a:lnTo>
                    <a:pt x="8412" y="834"/>
                  </a:lnTo>
                  <a:close/>
                  <a:moveTo>
                    <a:pt x="6441" y="1"/>
                  </a:moveTo>
                  <a:cubicBezTo>
                    <a:pt x="5426" y="1"/>
                    <a:pt x="4424" y="103"/>
                    <a:pt x="3504" y="557"/>
                  </a:cubicBezTo>
                  <a:cubicBezTo>
                    <a:pt x="3268" y="683"/>
                    <a:pt x="3156" y="756"/>
                    <a:pt x="3064" y="756"/>
                  </a:cubicBezTo>
                  <a:cubicBezTo>
                    <a:pt x="2968" y="756"/>
                    <a:pt x="2895" y="675"/>
                    <a:pt x="2726" y="488"/>
                  </a:cubicBezTo>
                  <a:cubicBezTo>
                    <a:pt x="2440" y="160"/>
                    <a:pt x="2158" y="41"/>
                    <a:pt x="1882" y="41"/>
                  </a:cubicBezTo>
                  <a:cubicBezTo>
                    <a:pt x="1373" y="41"/>
                    <a:pt x="881" y="443"/>
                    <a:pt x="410" y="678"/>
                  </a:cubicBezTo>
                  <a:cubicBezTo>
                    <a:pt x="0" y="866"/>
                    <a:pt x="164" y="1612"/>
                    <a:pt x="452" y="1612"/>
                  </a:cubicBezTo>
                  <a:cubicBezTo>
                    <a:pt x="455" y="1612"/>
                    <a:pt x="459" y="1612"/>
                    <a:pt x="462" y="1612"/>
                  </a:cubicBezTo>
                  <a:cubicBezTo>
                    <a:pt x="518" y="1607"/>
                    <a:pt x="572" y="1605"/>
                    <a:pt x="625" y="1605"/>
                  </a:cubicBezTo>
                  <a:cubicBezTo>
                    <a:pt x="1895" y="1605"/>
                    <a:pt x="2508" y="2753"/>
                    <a:pt x="3504" y="3184"/>
                  </a:cubicBezTo>
                  <a:cubicBezTo>
                    <a:pt x="3665" y="3259"/>
                    <a:pt x="3818" y="3295"/>
                    <a:pt x="3955" y="3295"/>
                  </a:cubicBezTo>
                  <a:cubicBezTo>
                    <a:pt x="4389" y="3295"/>
                    <a:pt x="4667" y="2934"/>
                    <a:pt x="4575" y="2303"/>
                  </a:cubicBezTo>
                  <a:cubicBezTo>
                    <a:pt x="4523" y="1905"/>
                    <a:pt x="4541" y="1784"/>
                    <a:pt x="4973" y="1698"/>
                  </a:cubicBezTo>
                  <a:cubicBezTo>
                    <a:pt x="6127" y="1457"/>
                    <a:pt x="7264" y="1130"/>
                    <a:pt x="8401" y="837"/>
                  </a:cubicBezTo>
                  <a:lnTo>
                    <a:pt x="8401" y="837"/>
                  </a:lnTo>
                  <a:cubicBezTo>
                    <a:pt x="8535" y="525"/>
                    <a:pt x="8613" y="56"/>
                    <a:pt x="8256" y="56"/>
                  </a:cubicBezTo>
                  <a:cubicBezTo>
                    <a:pt x="7656" y="37"/>
                    <a:pt x="7046" y="1"/>
                    <a:pt x="644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15" name="Google Shape;515;p40"/>
            <p:cNvSpPr/>
            <p:nvPr/>
          </p:nvSpPr>
          <p:spPr>
            <a:xfrm>
              <a:off x="5726825" y="1103850"/>
              <a:ext cx="262175" cy="54825"/>
            </a:xfrm>
            <a:custGeom>
              <a:avLst/>
              <a:gdLst/>
              <a:ahLst/>
              <a:cxnLst/>
              <a:rect l="l" t="t" r="r" b="b"/>
              <a:pathLst>
                <a:path w="10487" h="2193" extrusionOk="0">
                  <a:moveTo>
                    <a:pt x="2675" y="1"/>
                  </a:moveTo>
                  <a:cubicBezTo>
                    <a:pt x="2260" y="122"/>
                    <a:pt x="1984" y="208"/>
                    <a:pt x="1707" y="260"/>
                  </a:cubicBezTo>
                  <a:cubicBezTo>
                    <a:pt x="1625" y="276"/>
                    <a:pt x="1533" y="281"/>
                    <a:pt x="1436" y="281"/>
                  </a:cubicBezTo>
                  <a:cubicBezTo>
                    <a:pt x="1238" y="281"/>
                    <a:pt x="1018" y="259"/>
                    <a:pt x="814" y="259"/>
                  </a:cubicBezTo>
                  <a:cubicBezTo>
                    <a:pt x="370" y="259"/>
                    <a:pt x="1" y="367"/>
                    <a:pt x="83" y="1055"/>
                  </a:cubicBezTo>
                  <a:cubicBezTo>
                    <a:pt x="160" y="1671"/>
                    <a:pt x="629" y="1783"/>
                    <a:pt x="1147" y="1783"/>
                  </a:cubicBezTo>
                  <a:cubicBezTo>
                    <a:pt x="1443" y="1783"/>
                    <a:pt x="1754" y="1746"/>
                    <a:pt x="2018" y="1746"/>
                  </a:cubicBezTo>
                  <a:cubicBezTo>
                    <a:pt x="3176" y="1729"/>
                    <a:pt x="4334" y="1625"/>
                    <a:pt x="5488" y="1625"/>
                  </a:cubicBezTo>
                  <a:cubicBezTo>
                    <a:pt x="6641" y="1625"/>
                    <a:pt x="7790" y="1729"/>
                    <a:pt x="8931" y="2126"/>
                  </a:cubicBezTo>
                  <a:cubicBezTo>
                    <a:pt x="9064" y="2171"/>
                    <a:pt x="9201" y="2192"/>
                    <a:pt x="9336" y="2192"/>
                  </a:cubicBezTo>
                  <a:cubicBezTo>
                    <a:pt x="9780" y="2192"/>
                    <a:pt x="10194" y="1955"/>
                    <a:pt x="10314" y="1504"/>
                  </a:cubicBezTo>
                  <a:cubicBezTo>
                    <a:pt x="10486" y="813"/>
                    <a:pt x="9761" y="744"/>
                    <a:pt x="9294" y="606"/>
                  </a:cubicBezTo>
                  <a:cubicBezTo>
                    <a:pt x="8746" y="426"/>
                    <a:pt x="8189" y="370"/>
                    <a:pt x="7630" y="370"/>
                  </a:cubicBezTo>
                  <a:cubicBezTo>
                    <a:pt x="6715" y="370"/>
                    <a:pt x="5795" y="519"/>
                    <a:pt x="4900" y="519"/>
                  </a:cubicBezTo>
                  <a:cubicBezTo>
                    <a:pt x="4133" y="519"/>
                    <a:pt x="3384" y="409"/>
                    <a:pt x="267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16" name="Google Shape;516;p40"/>
            <p:cNvSpPr/>
            <p:nvPr/>
          </p:nvSpPr>
          <p:spPr>
            <a:xfrm>
              <a:off x="6497925" y="4391525"/>
              <a:ext cx="125725" cy="97375"/>
            </a:xfrm>
            <a:custGeom>
              <a:avLst/>
              <a:gdLst/>
              <a:ahLst/>
              <a:cxnLst/>
              <a:rect l="l" t="t" r="r" b="b"/>
              <a:pathLst>
                <a:path w="5029" h="3895" extrusionOk="0">
                  <a:moveTo>
                    <a:pt x="4062" y="0"/>
                  </a:moveTo>
                  <a:cubicBezTo>
                    <a:pt x="3557" y="0"/>
                    <a:pt x="2937" y="491"/>
                    <a:pt x="2445" y="491"/>
                  </a:cubicBezTo>
                  <a:cubicBezTo>
                    <a:pt x="2234" y="491"/>
                    <a:pt x="2046" y="401"/>
                    <a:pt x="1901" y="144"/>
                  </a:cubicBezTo>
                  <a:cubicBezTo>
                    <a:pt x="0" y="403"/>
                    <a:pt x="570" y="1975"/>
                    <a:pt x="225" y="2960"/>
                  </a:cubicBezTo>
                  <a:cubicBezTo>
                    <a:pt x="38" y="3485"/>
                    <a:pt x="566" y="3894"/>
                    <a:pt x="1172" y="3894"/>
                  </a:cubicBezTo>
                  <a:cubicBezTo>
                    <a:pt x="1185" y="3894"/>
                    <a:pt x="1197" y="3894"/>
                    <a:pt x="1210" y="3894"/>
                  </a:cubicBezTo>
                  <a:cubicBezTo>
                    <a:pt x="2298" y="3876"/>
                    <a:pt x="5029" y="1630"/>
                    <a:pt x="4804" y="783"/>
                  </a:cubicBezTo>
                  <a:cubicBezTo>
                    <a:pt x="4638" y="185"/>
                    <a:pt x="4372" y="0"/>
                    <a:pt x="406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17" name="Google Shape;517;p40"/>
            <p:cNvSpPr/>
            <p:nvPr/>
          </p:nvSpPr>
          <p:spPr>
            <a:xfrm>
              <a:off x="5334875" y="2906300"/>
              <a:ext cx="82100" cy="128050"/>
            </a:xfrm>
            <a:custGeom>
              <a:avLst/>
              <a:gdLst/>
              <a:ahLst/>
              <a:cxnLst/>
              <a:rect l="l" t="t" r="r" b="b"/>
              <a:pathLst>
                <a:path w="3284" h="5122" extrusionOk="0">
                  <a:moveTo>
                    <a:pt x="519" y="1"/>
                  </a:moveTo>
                  <a:lnTo>
                    <a:pt x="380" y="139"/>
                  </a:lnTo>
                  <a:cubicBezTo>
                    <a:pt x="104" y="1452"/>
                    <a:pt x="0" y="2766"/>
                    <a:pt x="380" y="4062"/>
                  </a:cubicBezTo>
                  <a:cubicBezTo>
                    <a:pt x="534" y="4660"/>
                    <a:pt x="796" y="5122"/>
                    <a:pt x="1420" y="5122"/>
                  </a:cubicBezTo>
                  <a:cubicBezTo>
                    <a:pt x="1500" y="5122"/>
                    <a:pt x="1585" y="5114"/>
                    <a:pt x="1676" y="5099"/>
                  </a:cubicBezTo>
                  <a:cubicBezTo>
                    <a:pt x="2471" y="4978"/>
                    <a:pt x="3284" y="4408"/>
                    <a:pt x="3111" y="3734"/>
                  </a:cubicBezTo>
                  <a:cubicBezTo>
                    <a:pt x="2748" y="2213"/>
                    <a:pt x="2108" y="744"/>
                    <a:pt x="51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18" name="Google Shape;518;p40"/>
            <p:cNvSpPr/>
            <p:nvPr/>
          </p:nvSpPr>
          <p:spPr>
            <a:xfrm>
              <a:off x="4869125" y="997550"/>
              <a:ext cx="160750" cy="66150"/>
            </a:xfrm>
            <a:custGeom>
              <a:avLst/>
              <a:gdLst/>
              <a:ahLst/>
              <a:cxnLst/>
              <a:rect l="l" t="t" r="r" b="b"/>
              <a:pathLst>
                <a:path w="6430" h="2646" extrusionOk="0">
                  <a:moveTo>
                    <a:pt x="1040" y="1"/>
                  </a:moveTo>
                  <a:cubicBezTo>
                    <a:pt x="589" y="1"/>
                    <a:pt x="239" y="358"/>
                    <a:pt x="104" y="814"/>
                  </a:cubicBezTo>
                  <a:cubicBezTo>
                    <a:pt x="1" y="1108"/>
                    <a:pt x="191" y="1419"/>
                    <a:pt x="502" y="1470"/>
                  </a:cubicBezTo>
                  <a:cubicBezTo>
                    <a:pt x="1971" y="1885"/>
                    <a:pt x="3440" y="2283"/>
                    <a:pt x="4736" y="2646"/>
                  </a:cubicBezTo>
                  <a:cubicBezTo>
                    <a:pt x="5427" y="2611"/>
                    <a:pt x="5928" y="2611"/>
                    <a:pt x="6239" y="2127"/>
                  </a:cubicBezTo>
                  <a:cubicBezTo>
                    <a:pt x="6429" y="1851"/>
                    <a:pt x="6308" y="1470"/>
                    <a:pt x="6066" y="1419"/>
                  </a:cubicBezTo>
                  <a:cubicBezTo>
                    <a:pt x="4373" y="1021"/>
                    <a:pt x="2852" y="36"/>
                    <a:pt x="1072" y="2"/>
                  </a:cubicBezTo>
                  <a:cubicBezTo>
                    <a:pt x="1061" y="1"/>
                    <a:pt x="1051" y="1"/>
                    <a:pt x="104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19" name="Google Shape;519;p40"/>
            <p:cNvSpPr/>
            <p:nvPr/>
          </p:nvSpPr>
          <p:spPr>
            <a:xfrm>
              <a:off x="3763550" y="998475"/>
              <a:ext cx="117975" cy="55725"/>
            </a:xfrm>
            <a:custGeom>
              <a:avLst/>
              <a:gdLst/>
              <a:ahLst/>
              <a:cxnLst/>
              <a:rect l="l" t="t" r="r" b="b"/>
              <a:pathLst>
                <a:path w="4719" h="2229" extrusionOk="0">
                  <a:moveTo>
                    <a:pt x="747" y="0"/>
                  </a:moveTo>
                  <a:cubicBezTo>
                    <a:pt x="407" y="0"/>
                    <a:pt x="65" y="161"/>
                    <a:pt x="18" y="690"/>
                  </a:cubicBezTo>
                  <a:cubicBezTo>
                    <a:pt x="0" y="863"/>
                    <a:pt x="190" y="1053"/>
                    <a:pt x="277" y="1243"/>
                  </a:cubicBezTo>
                  <a:lnTo>
                    <a:pt x="2333" y="2228"/>
                  </a:lnTo>
                  <a:cubicBezTo>
                    <a:pt x="2437" y="2220"/>
                    <a:pt x="2541" y="2220"/>
                    <a:pt x="2644" y="2220"/>
                  </a:cubicBezTo>
                  <a:cubicBezTo>
                    <a:pt x="2748" y="2220"/>
                    <a:pt x="2852" y="2220"/>
                    <a:pt x="2955" y="2211"/>
                  </a:cubicBezTo>
                  <a:cubicBezTo>
                    <a:pt x="3647" y="2142"/>
                    <a:pt x="4718" y="2090"/>
                    <a:pt x="4511" y="1261"/>
                  </a:cubicBezTo>
                  <a:cubicBezTo>
                    <a:pt x="4255" y="308"/>
                    <a:pt x="3582" y="187"/>
                    <a:pt x="2842" y="187"/>
                  </a:cubicBezTo>
                  <a:cubicBezTo>
                    <a:pt x="2589" y="187"/>
                    <a:pt x="2328" y="201"/>
                    <a:pt x="2074" y="201"/>
                  </a:cubicBezTo>
                  <a:cubicBezTo>
                    <a:pt x="1762" y="201"/>
                    <a:pt x="1460" y="180"/>
                    <a:pt x="1193" y="85"/>
                  </a:cubicBezTo>
                  <a:cubicBezTo>
                    <a:pt x="1066" y="36"/>
                    <a:pt x="907" y="0"/>
                    <a:pt x="74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20" name="Google Shape;520;p40"/>
            <p:cNvSpPr/>
            <p:nvPr/>
          </p:nvSpPr>
          <p:spPr>
            <a:xfrm>
              <a:off x="6244750" y="3463175"/>
              <a:ext cx="127900" cy="76650"/>
            </a:xfrm>
            <a:custGeom>
              <a:avLst/>
              <a:gdLst/>
              <a:ahLst/>
              <a:cxnLst/>
              <a:rect l="l" t="t" r="r" b="b"/>
              <a:pathLst>
                <a:path w="5116" h="3066" extrusionOk="0">
                  <a:moveTo>
                    <a:pt x="4184" y="1"/>
                  </a:moveTo>
                  <a:cubicBezTo>
                    <a:pt x="4093" y="1"/>
                    <a:pt x="4000" y="13"/>
                    <a:pt x="3906" y="36"/>
                  </a:cubicBezTo>
                  <a:cubicBezTo>
                    <a:pt x="3232" y="209"/>
                    <a:pt x="2575" y="416"/>
                    <a:pt x="1918" y="641"/>
                  </a:cubicBezTo>
                  <a:lnTo>
                    <a:pt x="1936" y="641"/>
                  </a:lnTo>
                  <a:cubicBezTo>
                    <a:pt x="1659" y="848"/>
                    <a:pt x="1383" y="1038"/>
                    <a:pt x="1089" y="1194"/>
                  </a:cubicBezTo>
                  <a:cubicBezTo>
                    <a:pt x="432" y="1505"/>
                    <a:pt x="0" y="2093"/>
                    <a:pt x="311" y="2680"/>
                  </a:cubicBezTo>
                  <a:cubicBezTo>
                    <a:pt x="460" y="2964"/>
                    <a:pt x="650" y="3065"/>
                    <a:pt x="856" y="3065"/>
                  </a:cubicBezTo>
                  <a:cubicBezTo>
                    <a:pt x="1178" y="3065"/>
                    <a:pt x="1537" y="2818"/>
                    <a:pt x="1832" y="2628"/>
                  </a:cubicBezTo>
                  <a:cubicBezTo>
                    <a:pt x="2558" y="2093"/>
                    <a:pt x="3370" y="1695"/>
                    <a:pt x="4234" y="1436"/>
                  </a:cubicBezTo>
                  <a:cubicBezTo>
                    <a:pt x="4631" y="1332"/>
                    <a:pt x="5115" y="1108"/>
                    <a:pt x="4994" y="606"/>
                  </a:cubicBezTo>
                  <a:cubicBezTo>
                    <a:pt x="4883" y="203"/>
                    <a:pt x="4559" y="1"/>
                    <a:pt x="418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21" name="Google Shape;521;p40"/>
            <p:cNvSpPr/>
            <p:nvPr/>
          </p:nvSpPr>
          <p:spPr>
            <a:xfrm>
              <a:off x="6286725" y="2464325"/>
              <a:ext cx="67775" cy="93850"/>
            </a:xfrm>
            <a:custGeom>
              <a:avLst/>
              <a:gdLst/>
              <a:ahLst/>
              <a:cxnLst/>
              <a:rect l="l" t="t" r="r" b="b"/>
              <a:pathLst>
                <a:path w="2711" h="3754" extrusionOk="0">
                  <a:moveTo>
                    <a:pt x="1532" y="0"/>
                  </a:moveTo>
                  <a:cubicBezTo>
                    <a:pt x="1516" y="0"/>
                    <a:pt x="1500" y="0"/>
                    <a:pt x="1484" y="1"/>
                  </a:cubicBezTo>
                  <a:cubicBezTo>
                    <a:pt x="187" y="53"/>
                    <a:pt x="239" y="1332"/>
                    <a:pt x="101" y="2265"/>
                  </a:cubicBezTo>
                  <a:cubicBezTo>
                    <a:pt x="1" y="3066"/>
                    <a:pt x="465" y="3754"/>
                    <a:pt x="1243" y="3754"/>
                  </a:cubicBezTo>
                  <a:cubicBezTo>
                    <a:pt x="1271" y="3754"/>
                    <a:pt x="1299" y="3753"/>
                    <a:pt x="1328" y="3751"/>
                  </a:cubicBezTo>
                  <a:cubicBezTo>
                    <a:pt x="2711" y="3682"/>
                    <a:pt x="1967" y="2403"/>
                    <a:pt x="2313" y="1815"/>
                  </a:cubicBezTo>
                  <a:cubicBezTo>
                    <a:pt x="2228" y="1050"/>
                    <a:pt x="2528" y="0"/>
                    <a:pt x="153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22" name="Google Shape;522;p40"/>
            <p:cNvSpPr/>
            <p:nvPr/>
          </p:nvSpPr>
          <p:spPr>
            <a:xfrm>
              <a:off x="6279300" y="2861375"/>
              <a:ext cx="75625" cy="97275"/>
            </a:xfrm>
            <a:custGeom>
              <a:avLst/>
              <a:gdLst/>
              <a:ahLst/>
              <a:cxnLst/>
              <a:rect l="l" t="t" r="r" b="b"/>
              <a:pathLst>
                <a:path w="3025" h="3891" extrusionOk="0">
                  <a:moveTo>
                    <a:pt x="2403" y="1"/>
                  </a:moveTo>
                  <a:cubicBezTo>
                    <a:pt x="2178" y="1"/>
                    <a:pt x="1971" y="104"/>
                    <a:pt x="1850" y="277"/>
                  </a:cubicBezTo>
                  <a:cubicBezTo>
                    <a:pt x="1504" y="1193"/>
                    <a:pt x="882" y="1884"/>
                    <a:pt x="277" y="2610"/>
                  </a:cubicBezTo>
                  <a:cubicBezTo>
                    <a:pt x="35" y="2869"/>
                    <a:pt x="1" y="3284"/>
                    <a:pt x="208" y="3578"/>
                  </a:cubicBezTo>
                  <a:cubicBezTo>
                    <a:pt x="326" y="3766"/>
                    <a:pt x="507" y="3890"/>
                    <a:pt x="682" y="3890"/>
                  </a:cubicBezTo>
                  <a:cubicBezTo>
                    <a:pt x="764" y="3890"/>
                    <a:pt x="845" y="3863"/>
                    <a:pt x="916" y="3802"/>
                  </a:cubicBezTo>
                  <a:cubicBezTo>
                    <a:pt x="1815" y="3128"/>
                    <a:pt x="2731" y="2420"/>
                    <a:pt x="3025" y="1452"/>
                  </a:cubicBezTo>
                  <a:cubicBezTo>
                    <a:pt x="2973" y="744"/>
                    <a:pt x="2921" y="225"/>
                    <a:pt x="24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23" name="Google Shape;523;p40"/>
            <p:cNvSpPr/>
            <p:nvPr/>
          </p:nvSpPr>
          <p:spPr>
            <a:xfrm>
              <a:off x="4145025" y="994975"/>
              <a:ext cx="111500" cy="47325"/>
            </a:xfrm>
            <a:custGeom>
              <a:avLst/>
              <a:gdLst/>
              <a:ahLst/>
              <a:cxnLst/>
              <a:rect l="l" t="t" r="r" b="b"/>
              <a:pathLst>
                <a:path w="4460" h="1893" extrusionOk="0">
                  <a:moveTo>
                    <a:pt x="1539" y="105"/>
                  </a:moveTo>
                  <a:cubicBezTo>
                    <a:pt x="969" y="243"/>
                    <a:pt x="139" y="1"/>
                    <a:pt x="70" y="744"/>
                  </a:cubicBezTo>
                  <a:cubicBezTo>
                    <a:pt x="1" y="1418"/>
                    <a:pt x="813" y="1418"/>
                    <a:pt x="1332" y="1556"/>
                  </a:cubicBezTo>
                  <a:cubicBezTo>
                    <a:pt x="1764" y="1677"/>
                    <a:pt x="2213" y="1764"/>
                    <a:pt x="2645" y="1815"/>
                  </a:cubicBezTo>
                  <a:cubicBezTo>
                    <a:pt x="2898" y="1847"/>
                    <a:pt x="3179" y="1893"/>
                    <a:pt x="3440" y="1893"/>
                  </a:cubicBezTo>
                  <a:cubicBezTo>
                    <a:pt x="3890" y="1893"/>
                    <a:pt x="4279" y="1756"/>
                    <a:pt x="4356" y="1176"/>
                  </a:cubicBezTo>
                  <a:cubicBezTo>
                    <a:pt x="4459" y="346"/>
                    <a:pt x="3561" y="416"/>
                    <a:pt x="2956" y="329"/>
                  </a:cubicBezTo>
                  <a:lnTo>
                    <a:pt x="1539" y="10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24" name="Google Shape;524;p40"/>
            <p:cNvSpPr/>
            <p:nvPr/>
          </p:nvSpPr>
          <p:spPr>
            <a:xfrm>
              <a:off x="7213625" y="3803350"/>
              <a:ext cx="74075" cy="80050"/>
            </a:xfrm>
            <a:custGeom>
              <a:avLst/>
              <a:gdLst/>
              <a:ahLst/>
              <a:cxnLst/>
              <a:rect l="l" t="t" r="r" b="b"/>
              <a:pathLst>
                <a:path w="2963" h="3202" extrusionOk="0">
                  <a:moveTo>
                    <a:pt x="573" y="1"/>
                  </a:moveTo>
                  <a:cubicBezTo>
                    <a:pt x="233" y="1"/>
                    <a:pt x="0" y="333"/>
                    <a:pt x="59" y="704"/>
                  </a:cubicBezTo>
                  <a:cubicBezTo>
                    <a:pt x="284" y="1965"/>
                    <a:pt x="1096" y="2777"/>
                    <a:pt x="2289" y="3175"/>
                  </a:cubicBezTo>
                  <a:cubicBezTo>
                    <a:pt x="2343" y="3193"/>
                    <a:pt x="2395" y="3202"/>
                    <a:pt x="2445" y="3202"/>
                  </a:cubicBezTo>
                  <a:cubicBezTo>
                    <a:pt x="2729" y="3202"/>
                    <a:pt x="2933" y="2914"/>
                    <a:pt x="2963" y="2414"/>
                  </a:cubicBezTo>
                  <a:cubicBezTo>
                    <a:pt x="2341" y="1619"/>
                    <a:pt x="1960" y="427"/>
                    <a:pt x="751" y="30"/>
                  </a:cubicBezTo>
                  <a:cubicBezTo>
                    <a:pt x="689" y="10"/>
                    <a:pt x="630" y="1"/>
                    <a:pt x="57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25" name="Google Shape;525;p40"/>
            <p:cNvSpPr/>
            <p:nvPr/>
          </p:nvSpPr>
          <p:spPr>
            <a:xfrm>
              <a:off x="6542025" y="3118350"/>
              <a:ext cx="66075" cy="79800"/>
            </a:xfrm>
            <a:custGeom>
              <a:avLst/>
              <a:gdLst/>
              <a:ahLst/>
              <a:cxnLst/>
              <a:rect l="l" t="t" r="r" b="b"/>
              <a:pathLst>
                <a:path w="2643" h="3192" extrusionOk="0">
                  <a:moveTo>
                    <a:pt x="1295" y="1"/>
                  </a:moveTo>
                  <a:cubicBezTo>
                    <a:pt x="1273" y="1"/>
                    <a:pt x="1250" y="2"/>
                    <a:pt x="1226" y="4"/>
                  </a:cubicBezTo>
                  <a:cubicBezTo>
                    <a:pt x="275" y="108"/>
                    <a:pt x="51" y="954"/>
                    <a:pt x="33" y="1732"/>
                  </a:cubicBezTo>
                  <a:cubicBezTo>
                    <a:pt x="1" y="2354"/>
                    <a:pt x="200" y="3192"/>
                    <a:pt x="910" y="3192"/>
                  </a:cubicBezTo>
                  <a:cubicBezTo>
                    <a:pt x="950" y="3192"/>
                    <a:pt x="992" y="3189"/>
                    <a:pt x="1036" y="3184"/>
                  </a:cubicBezTo>
                  <a:cubicBezTo>
                    <a:pt x="2643" y="2959"/>
                    <a:pt x="1640" y="1767"/>
                    <a:pt x="1640" y="1110"/>
                  </a:cubicBezTo>
                  <a:cubicBezTo>
                    <a:pt x="1740" y="547"/>
                    <a:pt x="1792" y="1"/>
                    <a:pt x="129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26" name="Google Shape;526;p40"/>
            <p:cNvSpPr/>
            <p:nvPr/>
          </p:nvSpPr>
          <p:spPr>
            <a:xfrm>
              <a:off x="4278100" y="987200"/>
              <a:ext cx="87225" cy="50150"/>
            </a:xfrm>
            <a:custGeom>
              <a:avLst/>
              <a:gdLst/>
              <a:ahLst/>
              <a:cxnLst/>
              <a:rect l="l" t="t" r="r" b="b"/>
              <a:pathLst>
                <a:path w="3489" h="2006" extrusionOk="0">
                  <a:moveTo>
                    <a:pt x="2519" y="46"/>
                  </a:moveTo>
                  <a:cubicBezTo>
                    <a:pt x="2407" y="46"/>
                    <a:pt x="2296" y="60"/>
                    <a:pt x="2195" y="87"/>
                  </a:cubicBezTo>
                  <a:cubicBezTo>
                    <a:pt x="1435" y="312"/>
                    <a:pt x="191" y="1"/>
                    <a:pt x="87" y="1107"/>
                  </a:cubicBezTo>
                  <a:cubicBezTo>
                    <a:pt x="1" y="1798"/>
                    <a:pt x="986" y="1746"/>
                    <a:pt x="1642" y="1781"/>
                  </a:cubicBezTo>
                  <a:cubicBezTo>
                    <a:pt x="2299" y="1556"/>
                    <a:pt x="3422" y="2005"/>
                    <a:pt x="3474" y="813"/>
                  </a:cubicBezTo>
                  <a:cubicBezTo>
                    <a:pt x="3488" y="284"/>
                    <a:pt x="2986" y="46"/>
                    <a:pt x="2519" y="46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27" name="Google Shape;527;p40"/>
            <p:cNvSpPr/>
            <p:nvPr/>
          </p:nvSpPr>
          <p:spPr>
            <a:xfrm>
              <a:off x="6595650" y="1204100"/>
              <a:ext cx="81075" cy="41800"/>
            </a:xfrm>
            <a:custGeom>
              <a:avLst/>
              <a:gdLst/>
              <a:ahLst/>
              <a:cxnLst/>
              <a:rect l="l" t="t" r="r" b="b"/>
              <a:pathLst>
                <a:path w="3243" h="1672" extrusionOk="0">
                  <a:moveTo>
                    <a:pt x="1466" y="121"/>
                  </a:moveTo>
                  <a:cubicBezTo>
                    <a:pt x="1366" y="163"/>
                    <a:pt x="1241" y="173"/>
                    <a:pt x="1106" y="173"/>
                  </a:cubicBezTo>
                  <a:cubicBezTo>
                    <a:pt x="987" y="173"/>
                    <a:pt x="861" y="165"/>
                    <a:pt x="738" y="165"/>
                  </a:cubicBezTo>
                  <a:cubicBezTo>
                    <a:pt x="371" y="165"/>
                    <a:pt x="34" y="234"/>
                    <a:pt x="14" y="778"/>
                  </a:cubicBezTo>
                  <a:cubicBezTo>
                    <a:pt x="0" y="1593"/>
                    <a:pt x="628" y="1660"/>
                    <a:pt x="1232" y="1660"/>
                  </a:cubicBezTo>
                  <a:cubicBezTo>
                    <a:pt x="1352" y="1660"/>
                    <a:pt x="1472" y="1658"/>
                    <a:pt x="1585" y="1658"/>
                  </a:cubicBezTo>
                  <a:cubicBezTo>
                    <a:pt x="1627" y="1658"/>
                    <a:pt x="1668" y="1658"/>
                    <a:pt x="1708" y="1659"/>
                  </a:cubicBezTo>
                  <a:cubicBezTo>
                    <a:pt x="1826" y="1666"/>
                    <a:pt x="1954" y="1672"/>
                    <a:pt x="2085" y="1672"/>
                  </a:cubicBezTo>
                  <a:cubicBezTo>
                    <a:pt x="2644" y="1672"/>
                    <a:pt x="3242" y="1563"/>
                    <a:pt x="3228" y="933"/>
                  </a:cubicBezTo>
                  <a:cubicBezTo>
                    <a:pt x="3194" y="0"/>
                    <a:pt x="2209" y="207"/>
                    <a:pt x="1466" y="12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28" name="Google Shape;528;p40"/>
            <p:cNvSpPr/>
            <p:nvPr/>
          </p:nvSpPr>
          <p:spPr>
            <a:xfrm>
              <a:off x="5040350" y="1034625"/>
              <a:ext cx="81550" cy="46975"/>
            </a:xfrm>
            <a:custGeom>
              <a:avLst/>
              <a:gdLst/>
              <a:ahLst/>
              <a:cxnLst/>
              <a:rect l="l" t="t" r="r" b="b"/>
              <a:pathLst>
                <a:path w="3262" h="1879" extrusionOk="0">
                  <a:moveTo>
                    <a:pt x="1625" y="1"/>
                  </a:moveTo>
                  <a:cubicBezTo>
                    <a:pt x="803" y="1"/>
                    <a:pt x="279" y="461"/>
                    <a:pt x="99" y="1249"/>
                  </a:cubicBezTo>
                  <a:cubicBezTo>
                    <a:pt x="0" y="1616"/>
                    <a:pt x="339" y="1879"/>
                    <a:pt x="645" y="1879"/>
                  </a:cubicBezTo>
                  <a:cubicBezTo>
                    <a:pt x="714" y="1879"/>
                    <a:pt x="781" y="1865"/>
                    <a:pt x="842" y="1837"/>
                  </a:cubicBezTo>
                  <a:cubicBezTo>
                    <a:pt x="1620" y="1474"/>
                    <a:pt x="2829" y="1750"/>
                    <a:pt x="3106" y="800"/>
                  </a:cubicBezTo>
                  <a:cubicBezTo>
                    <a:pt x="3261" y="229"/>
                    <a:pt x="2363" y="22"/>
                    <a:pt x="1758" y="5"/>
                  </a:cubicBezTo>
                  <a:cubicBezTo>
                    <a:pt x="1713" y="2"/>
                    <a:pt x="1668" y="1"/>
                    <a:pt x="162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29" name="Google Shape;529;p40"/>
            <p:cNvSpPr/>
            <p:nvPr/>
          </p:nvSpPr>
          <p:spPr>
            <a:xfrm>
              <a:off x="6380950" y="3302475"/>
              <a:ext cx="77800" cy="40225"/>
            </a:xfrm>
            <a:custGeom>
              <a:avLst/>
              <a:gdLst/>
              <a:ahLst/>
              <a:cxnLst/>
              <a:rect l="l" t="t" r="r" b="b"/>
              <a:pathLst>
                <a:path w="3112" h="1609" extrusionOk="0">
                  <a:moveTo>
                    <a:pt x="843" y="80"/>
                  </a:moveTo>
                  <a:cubicBezTo>
                    <a:pt x="352" y="80"/>
                    <a:pt x="1" y="466"/>
                    <a:pt x="65" y="882"/>
                  </a:cubicBezTo>
                  <a:cubicBezTo>
                    <a:pt x="161" y="1545"/>
                    <a:pt x="602" y="1578"/>
                    <a:pt x="1054" y="1578"/>
                  </a:cubicBezTo>
                  <a:cubicBezTo>
                    <a:pt x="1103" y="1578"/>
                    <a:pt x="1152" y="1577"/>
                    <a:pt x="1201" y="1577"/>
                  </a:cubicBezTo>
                  <a:cubicBezTo>
                    <a:pt x="1347" y="1577"/>
                    <a:pt x="1491" y="1581"/>
                    <a:pt x="1620" y="1608"/>
                  </a:cubicBezTo>
                  <a:cubicBezTo>
                    <a:pt x="1746" y="1549"/>
                    <a:pt x="1903" y="1535"/>
                    <a:pt x="2065" y="1535"/>
                  </a:cubicBezTo>
                  <a:cubicBezTo>
                    <a:pt x="2212" y="1535"/>
                    <a:pt x="2363" y="1547"/>
                    <a:pt x="2502" y="1547"/>
                  </a:cubicBezTo>
                  <a:cubicBezTo>
                    <a:pt x="2845" y="1547"/>
                    <a:pt x="3112" y="1478"/>
                    <a:pt x="3037" y="1003"/>
                  </a:cubicBezTo>
                  <a:cubicBezTo>
                    <a:pt x="2882" y="1"/>
                    <a:pt x="1741" y="191"/>
                    <a:pt x="963" y="87"/>
                  </a:cubicBezTo>
                  <a:cubicBezTo>
                    <a:pt x="923" y="82"/>
                    <a:pt x="882" y="80"/>
                    <a:pt x="843" y="8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30" name="Google Shape;530;p40"/>
            <p:cNvSpPr/>
            <p:nvPr/>
          </p:nvSpPr>
          <p:spPr>
            <a:xfrm>
              <a:off x="4384825" y="996700"/>
              <a:ext cx="62025" cy="39775"/>
            </a:xfrm>
            <a:custGeom>
              <a:avLst/>
              <a:gdLst/>
              <a:ahLst/>
              <a:cxnLst/>
              <a:rect l="l" t="t" r="r" b="b"/>
              <a:pathLst>
                <a:path w="2481" h="1591" extrusionOk="0">
                  <a:moveTo>
                    <a:pt x="1811" y="155"/>
                  </a:moveTo>
                  <a:cubicBezTo>
                    <a:pt x="1713" y="155"/>
                    <a:pt x="1613" y="168"/>
                    <a:pt x="1521" y="191"/>
                  </a:cubicBezTo>
                  <a:cubicBezTo>
                    <a:pt x="985" y="312"/>
                    <a:pt x="121" y="1"/>
                    <a:pt x="52" y="917"/>
                  </a:cubicBezTo>
                  <a:cubicBezTo>
                    <a:pt x="0" y="1487"/>
                    <a:pt x="536" y="1574"/>
                    <a:pt x="1054" y="1591"/>
                  </a:cubicBezTo>
                  <a:cubicBezTo>
                    <a:pt x="1573" y="1418"/>
                    <a:pt x="2385" y="1556"/>
                    <a:pt x="2454" y="727"/>
                  </a:cubicBezTo>
                  <a:cubicBezTo>
                    <a:pt x="2481" y="311"/>
                    <a:pt x="2153" y="155"/>
                    <a:pt x="1811" y="15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31" name="Google Shape;531;p40"/>
            <p:cNvSpPr/>
            <p:nvPr/>
          </p:nvSpPr>
          <p:spPr>
            <a:xfrm>
              <a:off x="2100625" y="1004500"/>
              <a:ext cx="520200" cy="95050"/>
            </a:xfrm>
            <a:custGeom>
              <a:avLst/>
              <a:gdLst/>
              <a:ahLst/>
              <a:cxnLst/>
              <a:rect l="l" t="t" r="r" b="b"/>
              <a:pathLst>
                <a:path w="20808" h="3802" extrusionOk="0">
                  <a:moveTo>
                    <a:pt x="20756" y="0"/>
                  </a:moveTo>
                  <a:lnTo>
                    <a:pt x="20738" y="17"/>
                  </a:lnTo>
                  <a:lnTo>
                    <a:pt x="20773" y="17"/>
                  </a:lnTo>
                  <a:lnTo>
                    <a:pt x="20808" y="0"/>
                  </a:lnTo>
                  <a:close/>
                  <a:moveTo>
                    <a:pt x="1" y="3785"/>
                  </a:moveTo>
                  <a:lnTo>
                    <a:pt x="1" y="3802"/>
                  </a:lnTo>
                  <a:lnTo>
                    <a:pt x="18" y="3802"/>
                  </a:lnTo>
                  <a:lnTo>
                    <a:pt x="18" y="378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32" name="Google Shape;532;p40"/>
            <p:cNvSpPr/>
            <p:nvPr/>
          </p:nvSpPr>
          <p:spPr>
            <a:xfrm>
              <a:off x="233350" y="949250"/>
              <a:ext cx="3232550" cy="3802300"/>
            </a:xfrm>
            <a:custGeom>
              <a:avLst/>
              <a:gdLst/>
              <a:ahLst/>
              <a:cxnLst/>
              <a:rect l="l" t="t" r="r" b="b"/>
              <a:pathLst>
                <a:path w="129302" h="152092" extrusionOk="0">
                  <a:moveTo>
                    <a:pt x="97270" y="1644"/>
                  </a:moveTo>
                  <a:cubicBezTo>
                    <a:pt x="97347" y="1644"/>
                    <a:pt x="97424" y="1648"/>
                    <a:pt x="97503" y="1657"/>
                  </a:cubicBezTo>
                  <a:cubicBezTo>
                    <a:pt x="97555" y="1674"/>
                    <a:pt x="97607" y="1692"/>
                    <a:pt x="97642" y="1709"/>
                  </a:cubicBezTo>
                  <a:lnTo>
                    <a:pt x="95601" y="2170"/>
                  </a:lnTo>
                  <a:lnTo>
                    <a:pt x="95601" y="2170"/>
                  </a:lnTo>
                  <a:cubicBezTo>
                    <a:pt x="96129" y="1917"/>
                    <a:pt x="96661" y="1644"/>
                    <a:pt x="97270" y="1644"/>
                  </a:cubicBezTo>
                  <a:close/>
                  <a:moveTo>
                    <a:pt x="95473" y="2210"/>
                  </a:moveTo>
                  <a:lnTo>
                    <a:pt x="95447" y="2227"/>
                  </a:lnTo>
                  <a:lnTo>
                    <a:pt x="95429" y="2227"/>
                  </a:lnTo>
                  <a:lnTo>
                    <a:pt x="95464" y="2210"/>
                  </a:lnTo>
                  <a:close/>
                  <a:moveTo>
                    <a:pt x="68358" y="8951"/>
                  </a:moveTo>
                  <a:cubicBezTo>
                    <a:pt x="68553" y="8951"/>
                    <a:pt x="68761" y="9049"/>
                    <a:pt x="68989" y="9313"/>
                  </a:cubicBezTo>
                  <a:cubicBezTo>
                    <a:pt x="69208" y="9280"/>
                    <a:pt x="69420" y="9268"/>
                    <a:pt x="69634" y="9268"/>
                  </a:cubicBezTo>
                  <a:cubicBezTo>
                    <a:pt x="69758" y="9268"/>
                    <a:pt x="69882" y="9272"/>
                    <a:pt x="70008" y="9278"/>
                  </a:cubicBezTo>
                  <a:cubicBezTo>
                    <a:pt x="70061" y="9286"/>
                    <a:pt x="70117" y="9289"/>
                    <a:pt x="70177" y="9289"/>
                  </a:cubicBezTo>
                  <a:cubicBezTo>
                    <a:pt x="70522" y="9289"/>
                    <a:pt x="70965" y="9176"/>
                    <a:pt x="71318" y="9176"/>
                  </a:cubicBezTo>
                  <a:cubicBezTo>
                    <a:pt x="71841" y="9176"/>
                    <a:pt x="72167" y="9425"/>
                    <a:pt x="71685" y="10661"/>
                  </a:cubicBezTo>
                  <a:cubicBezTo>
                    <a:pt x="71581" y="10937"/>
                    <a:pt x="71823" y="11265"/>
                    <a:pt x="72151" y="11386"/>
                  </a:cubicBezTo>
                  <a:cubicBezTo>
                    <a:pt x="72428" y="11438"/>
                    <a:pt x="72722" y="11490"/>
                    <a:pt x="72998" y="11507"/>
                  </a:cubicBezTo>
                  <a:cubicBezTo>
                    <a:pt x="72652" y="11922"/>
                    <a:pt x="72359" y="12406"/>
                    <a:pt x="71927" y="12717"/>
                  </a:cubicBezTo>
                  <a:cubicBezTo>
                    <a:pt x="71831" y="12786"/>
                    <a:pt x="71741" y="12813"/>
                    <a:pt x="71654" y="12813"/>
                  </a:cubicBezTo>
                  <a:cubicBezTo>
                    <a:pt x="71349" y="12813"/>
                    <a:pt x="71090" y="12473"/>
                    <a:pt x="70821" y="12406"/>
                  </a:cubicBezTo>
                  <a:cubicBezTo>
                    <a:pt x="69127" y="11939"/>
                    <a:pt x="69334" y="10488"/>
                    <a:pt x="68989" y="9313"/>
                  </a:cubicBezTo>
                  <a:lnTo>
                    <a:pt x="67330" y="9520"/>
                  </a:lnTo>
                  <a:cubicBezTo>
                    <a:pt x="67668" y="9295"/>
                    <a:pt x="67992" y="8951"/>
                    <a:pt x="68358" y="8951"/>
                  </a:cubicBezTo>
                  <a:close/>
                  <a:moveTo>
                    <a:pt x="51546" y="12467"/>
                  </a:moveTo>
                  <a:cubicBezTo>
                    <a:pt x="51593" y="12467"/>
                    <a:pt x="51647" y="12470"/>
                    <a:pt x="51707" y="12475"/>
                  </a:cubicBezTo>
                  <a:cubicBezTo>
                    <a:pt x="51897" y="12648"/>
                    <a:pt x="52157" y="12890"/>
                    <a:pt x="52433" y="13115"/>
                  </a:cubicBezTo>
                  <a:cubicBezTo>
                    <a:pt x="52260" y="13270"/>
                    <a:pt x="52053" y="13374"/>
                    <a:pt x="51845" y="13460"/>
                  </a:cubicBezTo>
                  <a:cubicBezTo>
                    <a:pt x="51802" y="13467"/>
                    <a:pt x="51764" y="13470"/>
                    <a:pt x="51729" y="13470"/>
                  </a:cubicBezTo>
                  <a:cubicBezTo>
                    <a:pt x="51300" y="13470"/>
                    <a:pt x="51439" y="13007"/>
                    <a:pt x="51327" y="12752"/>
                  </a:cubicBezTo>
                  <a:cubicBezTo>
                    <a:pt x="51225" y="12548"/>
                    <a:pt x="51295" y="12467"/>
                    <a:pt x="51546" y="12467"/>
                  </a:cubicBezTo>
                  <a:close/>
                  <a:moveTo>
                    <a:pt x="55481" y="12549"/>
                  </a:moveTo>
                  <a:cubicBezTo>
                    <a:pt x="55526" y="12549"/>
                    <a:pt x="55570" y="12553"/>
                    <a:pt x="55613" y="12562"/>
                  </a:cubicBezTo>
                  <a:lnTo>
                    <a:pt x="54576" y="13789"/>
                  </a:lnTo>
                  <a:lnTo>
                    <a:pt x="53954" y="13184"/>
                  </a:lnTo>
                  <a:cubicBezTo>
                    <a:pt x="54420" y="12976"/>
                    <a:pt x="54870" y="12752"/>
                    <a:pt x="55336" y="12562"/>
                  </a:cubicBezTo>
                  <a:cubicBezTo>
                    <a:pt x="55388" y="12553"/>
                    <a:pt x="55436" y="12549"/>
                    <a:pt x="55481" y="12549"/>
                  </a:cubicBezTo>
                  <a:close/>
                  <a:moveTo>
                    <a:pt x="116966" y="0"/>
                  </a:moveTo>
                  <a:cubicBezTo>
                    <a:pt x="112339" y="0"/>
                    <a:pt x="107712" y="747"/>
                    <a:pt x="103085" y="1035"/>
                  </a:cubicBezTo>
                  <a:cubicBezTo>
                    <a:pt x="101910" y="1104"/>
                    <a:pt x="100735" y="983"/>
                    <a:pt x="99542" y="1260"/>
                  </a:cubicBezTo>
                  <a:cubicBezTo>
                    <a:pt x="99533" y="1262"/>
                    <a:pt x="99523" y="1263"/>
                    <a:pt x="99512" y="1263"/>
                  </a:cubicBezTo>
                  <a:cubicBezTo>
                    <a:pt x="99194" y="1263"/>
                    <a:pt x="98389" y="307"/>
                    <a:pt x="97503" y="240"/>
                  </a:cubicBezTo>
                  <a:cubicBezTo>
                    <a:pt x="96554" y="172"/>
                    <a:pt x="95607" y="143"/>
                    <a:pt x="94661" y="143"/>
                  </a:cubicBezTo>
                  <a:cubicBezTo>
                    <a:pt x="91541" y="143"/>
                    <a:pt x="88432" y="459"/>
                    <a:pt x="85303" y="724"/>
                  </a:cubicBezTo>
                  <a:cubicBezTo>
                    <a:pt x="83379" y="875"/>
                    <a:pt x="81549" y="1637"/>
                    <a:pt x="79578" y="1637"/>
                  </a:cubicBezTo>
                  <a:cubicBezTo>
                    <a:pt x="79300" y="1637"/>
                    <a:pt x="79020" y="1622"/>
                    <a:pt x="78736" y="1588"/>
                  </a:cubicBezTo>
                  <a:cubicBezTo>
                    <a:pt x="78573" y="1568"/>
                    <a:pt x="78403" y="1557"/>
                    <a:pt x="78229" y="1557"/>
                  </a:cubicBezTo>
                  <a:cubicBezTo>
                    <a:pt x="77349" y="1557"/>
                    <a:pt x="76386" y="1840"/>
                    <a:pt x="75953" y="2677"/>
                  </a:cubicBezTo>
                  <a:cubicBezTo>
                    <a:pt x="75538" y="3489"/>
                    <a:pt x="76333" y="4163"/>
                    <a:pt x="76956" y="4750"/>
                  </a:cubicBezTo>
                  <a:cubicBezTo>
                    <a:pt x="77215" y="4992"/>
                    <a:pt x="77232" y="5511"/>
                    <a:pt x="77370" y="5891"/>
                  </a:cubicBezTo>
                  <a:cubicBezTo>
                    <a:pt x="77348" y="5890"/>
                    <a:pt x="77325" y="5889"/>
                    <a:pt x="77301" y="5889"/>
                  </a:cubicBezTo>
                  <a:cubicBezTo>
                    <a:pt x="77154" y="5889"/>
                    <a:pt x="76988" y="5912"/>
                    <a:pt x="76844" y="5912"/>
                  </a:cubicBezTo>
                  <a:cubicBezTo>
                    <a:pt x="76726" y="5912"/>
                    <a:pt x="76623" y="5896"/>
                    <a:pt x="76558" y="5839"/>
                  </a:cubicBezTo>
                  <a:cubicBezTo>
                    <a:pt x="76285" y="5586"/>
                    <a:pt x="76034" y="5489"/>
                    <a:pt x="75796" y="5489"/>
                  </a:cubicBezTo>
                  <a:cubicBezTo>
                    <a:pt x="75417" y="5489"/>
                    <a:pt x="75070" y="5733"/>
                    <a:pt x="74709" y="5977"/>
                  </a:cubicBezTo>
                  <a:lnTo>
                    <a:pt x="74709" y="5995"/>
                  </a:lnTo>
                  <a:lnTo>
                    <a:pt x="74692" y="5995"/>
                  </a:lnTo>
                  <a:cubicBezTo>
                    <a:pt x="74415" y="6358"/>
                    <a:pt x="73707" y="6479"/>
                    <a:pt x="73897" y="7066"/>
                  </a:cubicBezTo>
                  <a:cubicBezTo>
                    <a:pt x="74104" y="7654"/>
                    <a:pt x="74761" y="7671"/>
                    <a:pt x="75331" y="7723"/>
                  </a:cubicBezTo>
                  <a:lnTo>
                    <a:pt x="75625" y="7723"/>
                  </a:lnTo>
                  <a:lnTo>
                    <a:pt x="77146" y="7982"/>
                  </a:lnTo>
                  <a:cubicBezTo>
                    <a:pt x="76904" y="8068"/>
                    <a:pt x="76662" y="8120"/>
                    <a:pt x="76403" y="8120"/>
                  </a:cubicBezTo>
                  <a:cubicBezTo>
                    <a:pt x="76178" y="8103"/>
                    <a:pt x="75970" y="7930"/>
                    <a:pt x="75729" y="7861"/>
                  </a:cubicBezTo>
                  <a:cubicBezTo>
                    <a:pt x="75594" y="7823"/>
                    <a:pt x="75464" y="7807"/>
                    <a:pt x="75337" y="7807"/>
                  </a:cubicBezTo>
                  <a:cubicBezTo>
                    <a:pt x="74777" y="7807"/>
                    <a:pt x="74273" y="8116"/>
                    <a:pt x="73724" y="8172"/>
                  </a:cubicBezTo>
                  <a:cubicBezTo>
                    <a:pt x="73717" y="8173"/>
                    <a:pt x="73710" y="8174"/>
                    <a:pt x="73702" y="8174"/>
                  </a:cubicBezTo>
                  <a:cubicBezTo>
                    <a:pt x="73450" y="8174"/>
                    <a:pt x="72913" y="7613"/>
                    <a:pt x="72946" y="7394"/>
                  </a:cubicBezTo>
                  <a:cubicBezTo>
                    <a:pt x="73102" y="6479"/>
                    <a:pt x="73810" y="6098"/>
                    <a:pt x="74674" y="5995"/>
                  </a:cubicBezTo>
                  <a:lnTo>
                    <a:pt x="74674" y="5977"/>
                  </a:lnTo>
                  <a:cubicBezTo>
                    <a:pt x="74726" y="5545"/>
                    <a:pt x="74830" y="5113"/>
                    <a:pt x="74951" y="4681"/>
                  </a:cubicBezTo>
                  <a:cubicBezTo>
                    <a:pt x="75072" y="4370"/>
                    <a:pt x="75435" y="4076"/>
                    <a:pt x="75124" y="3748"/>
                  </a:cubicBezTo>
                  <a:cubicBezTo>
                    <a:pt x="74832" y="3467"/>
                    <a:pt x="74483" y="3396"/>
                    <a:pt x="74119" y="3396"/>
                  </a:cubicBezTo>
                  <a:cubicBezTo>
                    <a:pt x="73856" y="3396"/>
                    <a:pt x="73587" y="3433"/>
                    <a:pt x="73326" y="3454"/>
                  </a:cubicBezTo>
                  <a:cubicBezTo>
                    <a:pt x="72946" y="3506"/>
                    <a:pt x="72756" y="3748"/>
                    <a:pt x="72704" y="4180"/>
                  </a:cubicBezTo>
                  <a:cubicBezTo>
                    <a:pt x="72601" y="5252"/>
                    <a:pt x="72134" y="6098"/>
                    <a:pt x="70959" y="6340"/>
                  </a:cubicBezTo>
                  <a:cubicBezTo>
                    <a:pt x="70855" y="6427"/>
                    <a:pt x="70769" y="6513"/>
                    <a:pt x="70665" y="6617"/>
                  </a:cubicBezTo>
                  <a:cubicBezTo>
                    <a:pt x="70786" y="6859"/>
                    <a:pt x="70924" y="7083"/>
                    <a:pt x="71097" y="7291"/>
                  </a:cubicBezTo>
                  <a:cubicBezTo>
                    <a:pt x="71304" y="7412"/>
                    <a:pt x="71546" y="7515"/>
                    <a:pt x="71788" y="7567"/>
                  </a:cubicBezTo>
                  <a:cubicBezTo>
                    <a:pt x="71650" y="7550"/>
                    <a:pt x="71512" y="7541"/>
                    <a:pt x="71374" y="7541"/>
                  </a:cubicBezTo>
                  <a:cubicBezTo>
                    <a:pt x="71235" y="7541"/>
                    <a:pt x="71097" y="7550"/>
                    <a:pt x="70959" y="7567"/>
                  </a:cubicBezTo>
                  <a:cubicBezTo>
                    <a:pt x="70569" y="7671"/>
                    <a:pt x="70173" y="7708"/>
                    <a:pt x="69775" y="7708"/>
                  </a:cubicBezTo>
                  <a:cubicBezTo>
                    <a:pt x="68812" y="7708"/>
                    <a:pt x="67832" y="7494"/>
                    <a:pt x="66868" y="7494"/>
                  </a:cubicBezTo>
                  <a:cubicBezTo>
                    <a:pt x="66108" y="7494"/>
                    <a:pt x="65357" y="7627"/>
                    <a:pt x="64634" y="8103"/>
                  </a:cubicBezTo>
                  <a:cubicBezTo>
                    <a:pt x="64271" y="8345"/>
                    <a:pt x="63580" y="8379"/>
                    <a:pt x="63666" y="8863"/>
                  </a:cubicBezTo>
                  <a:cubicBezTo>
                    <a:pt x="63752" y="9382"/>
                    <a:pt x="64167" y="9900"/>
                    <a:pt x="64547" y="10315"/>
                  </a:cubicBezTo>
                  <a:cubicBezTo>
                    <a:pt x="64666" y="10447"/>
                    <a:pt x="64798" y="10498"/>
                    <a:pt x="64939" y="10498"/>
                  </a:cubicBezTo>
                  <a:cubicBezTo>
                    <a:pt x="65148" y="10498"/>
                    <a:pt x="65375" y="10387"/>
                    <a:pt x="65602" y="10263"/>
                  </a:cubicBezTo>
                  <a:cubicBezTo>
                    <a:pt x="66124" y="9977"/>
                    <a:pt x="66711" y="9789"/>
                    <a:pt x="67269" y="9556"/>
                  </a:cubicBezTo>
                  <a:lnTo>
                    <a:pt x="67269" y="9556"/>
                  </a:lnTo>
                  <a:cubicBezTo>
                    <a:pt x="66173" y="11022"/>
                    <a:pt x="64072" y="10911"/>
                    <a:pt x="62975" y="11974"/>
                  </a:cubicBezTo>
                  <a:cubicBezTo>
                    <a:pt x="62086" y="12850"/>
                    <a:pt x="61268" y="13162"/>
                    <a:pt x="60357" y="13162"/>
                  </a:cubicBezTo>
                  <a:cubicBezTo>
                    <a:pt x="59993" y="13162"/>
                    <a:pt x="59613" y="13112"/>
                    <a:pt x="59207" y="13028"/>
                  </a:cubicBezTo>
                  <a:cubicBezTo>
                    <a:pt x="58430" y="12873"/>
                    <a:pt x="57687" y="12510"/>
                    <a:pt x="56926" y="12233"/>
                  </a:cubicBezTo>
                  <a:cubicBezTo>
                    <a:pt x="57173" y="12050"/>
                    <a:pt x="57402" y="11981"/>
                    <a:pt x="57619" y="11981"/>
                  </a:cubicBezTo>
                  <a:cubicBezTo>
                    <a:pt x="58162" y="11981"/>
                    <a:pt x="58632" y="12416"/>
                    <a:pt x="59138" y="12613"/>
                  </a:cubicBezTo>
                  <a:cubicBezTo>
                    <a:pt x="59332" y="12687"/>
                    <a:pt x="59512" y="12718"/>
                    <a:pt x="59680" y="12718"/>
                  </a:cubicBezTo>
                  <a:cubicBezTo>
                    <a:pt x="60502" y="12718"/>
                    <a:pt x="61062" y="11967"/>
                    <a:pt x="61765" y="11680"/>
                  </a:cubicBezTo>
                  <a:cubicBezTo>
                    <a:pt x="62404" y="11421"/>
                    <a:pt x="61903" y="10851"/>
                    <a:pt x="61661" y="10384"/>
                  </a:cubicBezTo>
                  <a:cubicBezTo>
                    <a:pt x="61454" y="9987"/>
                    <a:pt x="61921" y="9745"/>
                    <a:pt x="62249" y="9537"/>
                  </a:cubicBezTo>
                  <a:cubicBezTo>
                    <a:pt x="62664" y="9295"/>
                    <a:pt x="63441" y="9226"/>
                    <a:pt x="63182" y="8518"/>
                  </a:cubicBezTo>
                  <a:cubicBezTo>
                    <a:pt x="63018" y="8098"/>
                    <a:pt x="62703" y="8030"/>
                    <a:pt x="62354" y="8030"/>
                  </a:cubicBezTo>
                  <a:cubicBezTo>
                    <a:pt x="62187" y="8030"/>
                    <a:pt x="62013" y="8045"/>
                    <a:pt x="61845" y="8045"/>
                  </a:cubicBezTo>
                  <a:cubicBezTo>
                    <a:pt x="61771" y="8045"/>
                    <a:pt x="61698" y="8042"/>
                    <a:pt x="61627" y="8034"/>
                  </a:cubicBezTo>
                  <a:cubicBezTo>
                    <a:pt x="61564" y="8027"/>
                    <a:pt x="61502" y="8024"/>
                    <a:pt x="61440" y="8024"/>
                  </a:cubicBezTo>
                  <a:cubicBezTo>
                    <a:pt x="60620" y="8024"/>
                    <a:pt x="59973" y="8583"/>
                    <a:pt x="59080" y="8583"/>
                  </a:cubicBezTo>
                  <a:cubicBezTo>
                    <a:pt x="59004" y="8583"/>
                    <a:pt x="58925" y="8579"/>
                    <a:pt x="58844" y="8570"/>
                  </a:cubicBezTo>
                  <a:cubicBezTo>
                    <a:pt x="57410" y="8414"/>
                    <a:pt x="56391" y="7671"/>
                    <a:pt x="55181" y="7187"/>
                  </a:cubicBezTo>
                  <a:cubicBezTo>
                    <a:pt x="54440" y="6892"/>
                    <a:pt x="53723" y="6767"/>
                    <a:pt x="53025" y="6767"/>
                  </a:cubicBezTo>
                  <a:cubicBezTo>
                    <a:pt x="51022" y="6767"/>
                    <a:pt x="49177" y="7799"/>
                    <a:pt x="47370" y="8812"/>
                  </a:cubicBezTo>
                  <a:cubicBezTo>
                    <a:pt x="46903" y="9071"/>
                    <a:pt x="46765" y="9434"/>
                    <a:pt x="46972" y="9969"/>
                  </a:cubicBezTo>
                  <a:cubicBezTo>
                    <a:pt x="47155" y="10426"/>
                    <a:pt x="47351" y="10748"/>
                    <a:pt x="47819" y="10748"/>
                  </a:cubicBezTo>
                  <a:cubicBezTo>
                    <a:pt x="47883" y="10748"/>
                    <a:pt x="47952" y="10742"/>
                    <a:pt x="48026" y="10730"/>
                  </a:cubicBezTo>
                  <a:lnTo>
                    <a:pt x="50498" y="10280"/>
                  </a:lnTo>
                  <a:cubicBezTo>
                    <a:pt x="50618" y="10263"/>
                    <a:pt x="50739" y="10229"/>
                    <a:pt x="50878" y="10194"/>
                  </a:cubicBezTo>
                  <a:lnTo>
                    <a:pt x="50878" y="10194"/>
                  </a:lnTo>
                  <a:cubicBezTo>
                    <a:pt x="50878" y="10298"/>
                    <a:pt x="50860" y="10401"/>
                    <a:pt x="50860" y="10505"/>
                  </a:cubicBezTo>
                  <a:cubicBezTo>
                    <a:pt x="50614" y="11663"/>
                    <a:pt x="50148" y="12321"/>
                    <a:pt x="49280" y="12321"/>
                  </a:cubicBezTo>
                  <a:cubicBezTo>
                    <a:pt x="48931" y="12321"/>
                    <a:pt x="48517" y="12214"/>
                    <a:pt x="48026" y="11991"/>
                  </a:cubicBezTo>
                  <a:cubicBezTo>
                    <a:pt x="46374" y="11254"/>
                    <a:pt x="44693" y="10979"/>
                    <a:pt x="42955" y="10979"/>
                  </a:cubicBezTo>
                  <a:cubicBezTo>
                    <a:pt x="42002" y="10979"/>
                    <a:pt x="41033" y="11062"/>
                    <a:pt x="40042" y="11196"/>
                  </a:cubicBezTo>
                  <a:cubicBezTo>
                    <a:pt x="38536" y="11404"/>
                    <a:pt x="37062" y="12285"/>
                    <a:pt x="35569" y="12285"/>
                  </a:cubicBezTo>
                  <a:cubicBezTo>
                    <a:pt x="35195" y="12285"/>
                    <a:pt x="34820" y="12230"/>
                    <a:pt x="34443" y="12095"/>
                  </a:cubicBezTo>
                  <a:cubicBezTo>
                    <a:pt x="32698" y="11490"/>
                    <a:pt x="30900" y="11110"/>
                    <a:pt x="29068" y="10920"/>
                  </a:cubicBezTo>
                  <a:cubicBezTo>
                    <a:pt x="27080" y="10698"/>
                    <a:pt x="25171" y="10202"/>
                    <a:pt x="23146" y="10202"/>
                  </a:cubicBezTo>
                  <a:cubicBezTo>
                    <a:pt x="22337" y="10202"/>
                    <a:pt x="21510" y="10281"/>
                    <a:pt x="20652" y="10488"/>
                  </a:cubicBezTo>
                  <a:cubicBezTo>
                    <a:pt x="18383" y="11055"/>
                    <a:pt x="16215" y="12269"/>
                    <a:pt x="13793" y="12269"/>
                  </a:cubicBezTo>
                  <a:cubicBezTo>
                    <a:pt x="13559" y="12269"/>
                    <a:pt x="13322" y="12258"/>
                    <a:pt x="13083" y="12233"/>
                  </a:cubicBezTo>
                  <a:cubicBezTo>
                    <a:pt x="13049" y="12230"/>
                    <a:pt x="13015" y="12229"/>
                    <a:pt x="12982" y="12229"/>
                  </a:cubicBezTo>
                  <a:cubicBezTo>
                    <a:pt x="12473" y="12229"/>
                    <a:pt x="12176" y="12605"/>
                    <a:pt x="12323" y="13287"/>
                  </a:cubicBezTo>
                  <a:cubicBezTo>
                    <a:pt x="12498" y="14071"/>
                    <a:pt x="12325" y="14707"/>
                    <a:pt x="11687" y="14707"/>
                  </a:cubicBezTo>
                  <a:cubicBezTo>
                    <a:pt x="11510" y="14707"/>
                    <a:pt x="11296" y="14658"/>
                    <a:pt x="11044" y="14549"/>
                  </a:cubicBezTo>
                  <a:cubicBezTo>
                    <a:pt x="10655" y="14378"/>
                    <a:pt x="10292" y="14308"/>
                    <a:pt x="9947" y="14308"/>
                  </a:cubicBezTo>
                  <a:cubicBezTo>
                    <a:pt x="9034" y="14308"/>
                    <a:pt x="8242" y="14801"/>
                    <a:pt x="7415" y="15240"/>
                  </a:cubicBezTo>
                  <a:cubicBezTo>
                    <a:pt x="6965" y="15482"/>
                    <a:pt x="6672" y="15914"/>
                    <a:pt x="6879" y="16467"/>
                  </a:cubicBezTo>
                  <a:cubicBezTo>
                    <a:pt x="7027" y="16886"/>
                    <a:pt x="7334" y="16988"/>
                    <a:pt x="7700" y="16988"/>
                  </a:cubicBezTo>
                  <a:cubicBezTo>
                    <a:pt x="7802" y="16988"/>
                    <a:pt x="7910" y="16980"/>
                    <a:pt x="8020" y="16968"/>
                  </a:cubicBezTo>
                  <a:cubicBezTo>
                    <a:pt x="8305" y="16929"/>
                    <a:pt x="8590" y="16910"/>
                    <a:pt x="8875" y="16910"/>
                  </a:cubicBezTo>
                  <a:cubicBezTo>
                    <a:pt x="8970" y="16910"/>
                    <a:pt x="9065" y="16912"/>
                    <a:pt x="9160" y="16917"/>
                  </a:cubicBezTo>
                  <a:cubicBezTo>
                    <a:pt x="9186" y="16919"/>
                    <a:pt x="9214" y="16920"/>
                    <a:pt x="9242" y="16920"/>
                  </a:cubicBezTo>
                  <a:cubicBezTo>
                    <a:pt x="9458" y="16920"/>
                    <a:pt x="9735" y="16862"/>
                    <a:pt x="9947" y="16862"/>
                  </a:cubicBezTo>
                  <a:cubicBezTo>
                    <a:pt x="10131" y="16862"/>
                    <a:pt x="10266" y="16906"/>
                    <a:pt x="10266" y="17072"/>
                  </a:cubicBezTo>
                  <a:cubicBezTo>
                    <a:pt x="10266" y="17498"/>
                    <a:pt x="9728" y="17637"/>
                    <a:pt x="9291" y="17637"/>
                  </a:cubicBezTo>
                  <a:cubicBezTo>
                    <a:pt x="9214" y="17637"/>
                    <a:pt x="9141" y="17633"/>
                    <a:pt x="9074" y="17625"/>
                  </a:cubicBezTo>
                  <a:cubicBezTo>
                    <a:pt x="8873" y="17604"/>
                    <a:pt x="8677" y="17594"/>
                    <a:pt x="8484" y="17594"/>
                  </a:cubicBezTo>
                  <a:cubicBezTo>
                    <a:pt x="6314" y="17594"/>
                    <a:pt x="4587" y="18859"/>
                    <a:pt x="2714" y="19716"/>
                  </a:cubicBezTo>
                  <a:cubicBezTo>
                    <a:pt x="1193" y="20407"/>
                    <a:pt x="2351" y="21548"/>
                    <a:pt x="2282" y="22429"/>
                  </a:cubicBezTo>
                  <a:cubicBezTo>
                    <a:pt x="2264" y="22814"/>
                    <a:pt x="2455" y="22907"/>
                    <a:pt x="2706" y="22907"/>
                  </a:cubicBezTo>
                  <a:cubicBezTo>
                    <a:pt x="2939" y="22907"/>
                    <a:pt x="3223" y="22827"/>
                    <a:pt x="3440" y="22827"/>
                  </a:cubicBezTo>
                  <a:cubicBezTo>
                    <a:pt x="3665" y="22827"/>
                    <a:pt x="3872" y="22982"/>
                    <a:pt x="4079" y="23069"/>
                  </a:cubicBezTo>
                  <a:cubicBezTo>
                    <a:pt x="3924" y="23242"/>
                    <a:pt x="3751" y="23380"/>
                    <a:pt x="3544" y="23501"/>
                  </a:cubicBezTo>
                  <a:cubicBezTo>
                    <a:pt x="2610" y="23881"/>
                    <a:pt x="1643" y="24192"/>
                    <a:pt x="709" y="24589"/>
                  </a:cubicBezTo>
                  <a:cubicBezTo>
                    <a:pt x="329" y="24745"/>
                    <a:pt x="1" y="25142"/>
                    <a:pt x="226" y="25609"/>
                  </a:cubicBezTo>
                  <a:cubicBezTo>
                    <a:pt x="325" y="25816"/>
                    <a:pt x="462" y="25880"/>
                    <a:pt x="615" y="25880"/>
                  </a:cubicBezTo>
                  <a:cubicBezTo>
                    <a:pt x="807" y="25880"/>
                    <a:pt x="1026" y="25778"/>
                    <a:pt x="1228" y="25730"/>
                  </a:cubicBezTo>
                  <a:cubicBezTo>
                    <a:pt x="2248" y="25454"/>
                    <a:pt x="3354" y="25350"/>
                    <a:pt x="4252" y="24866"/>
                  </a:cubicBezTo>
                  <a:cubicBezTo>
                    <a:pt x="4601" y="24679"/>
                    <a:pt x="4965" y="24620"/>
                    <a:pt x="5336" y="24620"/>
                  </a:cubicBezTo>
                  <a:cubicBezTo>
                    <a:pt x="5952" y="24620"/>
                    <a:pt x="6585" y="24782"/>
                    <a:pt x="7191" y="24782"/>
                  </a:cubicBezTo>
                  <a:cubicBezTo>
                    <a:pt x="7702" y="24782"/>
                    <a:pt x="8195" y="24667"/>
                    <a:pt x="8642" y="24244"/>
                  </a:cubicBezTo>
                  <a:cubicBezTo>
                    <a:pt x="9143" y="23760"/>
                    <a:pt x="9627" y="23276"/>
                    <a:pt x="10128" y="22809"/>
                  </a:cubicBezTo>
                  <a:cubicBezTo>
                    <a:pt x="10518" y="22438"/>
                    <a:pt x="10935" y="22335"/>
                    <a:pt x="11366" y="22335"/>
                  </a:cubicBezTo>
                  <a:cubicBezTo>
                    <a:pt x="11904" y="22335"/>
                    <a:pt x="12465" y="22495"/>
                    <a:pt x="13026" y="22495"/>
                  </a:cubicBezTo>
                  <a:cubicBezTo>
                    <a:pt x="13270" y="22495"/>
                    <a:pt x="13515" y="22465"/>
                    <a:pt x="13757" y="22377"/>
                  </a:cubicBezTo>
                  <a:cubicBezTo>
                    <a:pt x="14876" y="21972"/>
                    <a:pt x="15968" y="21278"/>
                    <a:pt x="17215" y="21278"/>
                  </a:cubicBezTo>
                  <a:cubicBezTo>
                    <a:pt x="17721" y="21278"/>
                    <a:pt x="18252" y="21392"/>
                    <a:pt x="18820" y="21686"/>
                  </a:cubicBezTo>
                  <a:cubicBezTo>
                    <a:pt x="20272" y="22429"/>
                    <a:pt x="22242" y="22343"/>
                    <a:pt x="21966" y="24780"/>
                  </a:cubicBezTo>
                  <a:cubicBezTo>
                    <a:pt x="21914" y="25212"/>
                    <a:pt x="22104" y="25868"/>
                    <a:pt x="22415" y="26127"/>
                  </a:cubicBezTo>
                  <a:cubicBezTo>
                    <a:pt x="23746" y="27251"/>
                    <a:pt x="23659" y="29411"/>
                    <a:pt x="23210" y="29981"/>
                  </a:cubicBezTo>
                  <a:cubicBezTo>
                    <a:pt x="22052" y="31485"/>
                    <a:pt x="22484" y="32573"/>
                    <a:pt x="22985" y="33973"/>
                  </a:cubicBezTo>
                  <a:cubicBezTo>
                    <a:pt x="23124" y="34405"/>
                    <a:pt x="22795" y="35045"/>
                    <a:pt x="22553" y="35529"/>
                  </a:cubicBezTo>
                  <a:cubicBezTo>
                    <a:pt x="21447" y="37844"/>
                    <a:pt x="19356" y="39469"/>
                    <a:pt x="18233" y="41802"/>
                  </a:cubicBezTo>
                  <a:cubicBezTo>
                    <a:pt x="17455" y="43409"/>
                    <a:pt x="17058" y="48783"/>
                    <a:pt x="18354" y="49734"/>
                  </a:cubicBezTo>
                  <a:cubicBezTo>
                    <a:pt x="20220" y="51116"/>
                    <a:pt x="19927" y="52862"/>
                    <a:pt x="20238" y="54659"/>
                  </a:cubicBezTo>
                  <a:cubicBezTo>
                    <a:pt x="20428" y="55748"/>
                    <a:pt x="20410" y="57528"/>
                    <a:pt x="20687" y="57752"/>
                  </a:cubicBezTo>
                  <a:cubicBezTo>
                    <a:pt x="22380" y="59083"/>
                    <a:pt x="22242" y="61364"/>
                    <a:pt x="23625" y="62764"/>
                  </a:cubicBezTo>
                  <a:cubicBezTo>
                    <a:pt x="23915" y="63066"/>
                    <a:pt x="24197" y="63258"/>
                    <a:pt x="24508" y="63258"/>
                  </a:cubicBezTo>
                  <a:cubicBezTo>
                    <a:pt x="24660" y="63258"/>
                    <a:pt x="24820" y="63212"/>
                    <a:pt x="24990" y="63110"/>
                  </a:cubicBezTo>
                  <a:cubicBezTo>
                    <a:pt x="25508" y="62816"/>
                    <a:pt x="25526" y="62246"/>
                    <a:pt x="25197" y="61831"/>
                  </a:cubicBezTo>
                  <a:cubicBezTo>
                    <a:pt x="23607" y="59671"/>
                    <a:pt x="23746" y="56888"/>
                    <a:pt x="22536" y="54590"/>
                  </a:cubicBezTo>
                  <a:cubicBezTo>
                    <a:pt x="22415" y="54348"/>
                    <a:pt x="22605" y="53933"/>
                    <a:pt x="22692" y="53605"/>
                  </a:cubicBezTo>
                  <a:cubicBezTo>
                    <a:pt x="22704" y="53568"/>
                    <a:pt x="22878" y="53539"/>
                    <a:pt x="22981" y="53539"/>
                  </a:cubicBezTo>
                  <a:cubicBezTo>
                    <a:pt x="23021" y="53539"/>
                    <a:pt x="23050" y="53543"/>
                    <a:pt x="23054" y="53553"/>
                  </a:cubicBezTo>
                  <a:cubicBezTo>
                    <a:pt x="23175" y="53812"/>
                    <a:pt x="23366" y="54106"/>
                    <a:pt x="23366" y="54400"/>
                  </a:cubicBezTo>
                  <a:cubicBezTo>
                    <a:pt x="23383" y="56819"/>
                    <a:pt x="24973" y="58617"/>
                    <a:pt x="26027" y="60569"/>
                  </a:cubicBezTo>
                  <a:cubicBezTo>
                    <a:pt x="26977" y="62297"/>
                    <a:pt x="28654" y="63663"/>
                    <a:pt x="27720" y="65978"/>
                  </a:cubicBezTo>
                  <a:cubicBezTo>
                    <a:pt x="27530" y="66445"/>
                    <a:pt x="27928" y="66791"/>
                    <a:pt x="28273" y="67136"/>
                  </a:cubicBezTo>
                  <a:cubicBezTo>
                    <a:pt x="29138" y="68000"/>
                    <a:pt x="30226" y="68536"/>
                    <a:pt x="31246" y="69193"/>
                  </a:cubicBezTo>
                  <a:cubicBezTo>
                    <a:pt x="32910" y="70222"/>
                    <a:pt x="34447" y="71516"/>
                    <a:pt x="36422" y="71516"/>
                  </a:cubicBezTo>
                  <a:cubicBezTo>
                    <a:pt x="36867" y="71516"/>
                    <a:pt x="37334" y="71451"/>
                    <a:pt x="37830" y="71301"/>
                  </a:cubicBezTo>
                  <a:cubicBezTo>
                    <a:pt x="37930" y="71272"/>
                    <a:pt x="38022" y="71258"/>
                    <a:pt x="38107" y="71258"/>
                  </a:cubicBezTo>
                  <a:cubicBezTo>
                    <a:pt x="38527" y="71258"/>
                    <a:pt x="38793" y="71582"/>
                    <a:pt x="39023" y="71941"/>
                  </a:cubicBezTo>
                  <a:cubicBezTo>
                    <a:pt x="39748" y="73098"/>
                    <a:pt x="40768" y="73721"/>
                    <a:pt x="42116" y="74032"/>
                  </a:cubicBezTo>
                  <a:cubicBezTo>
                    <a:pt x="43585" y="74360"/>
                    <a:pt x="45296" y="74775"/>
                    <a:pt x="45745" y="76399"/>
                  </a:cubicBezTo>
                  <a:cubicBezTo>
                    <a:pt x="46194" y="78110"/>
                    <a:pt x="47439" y="79112"/>
                    <a:pt x="48648" y="79907"/>
                  </a:cubicBezTo>
                  <a:cubicBezTo>
                    <a:pt x="49237" y="80296"/>
                    <a:pt x="50039" y="81326"/>
                    <a:pt x="50895" y="81326"/>
                  </a:cubicBezTo>
                  <a:cubicBezTo>
                    <a:pt x="51372" y="81326"/>
                    <a:pt x="51865" y="81007"/>
                    <a:pt x="52347" y="80080"/>
                  </a:cubicBezTo>
                  <a:cubicBezTo>
                    <a:pt x="52462" y="79850"/>
                    <a:pt x="52631" y="79714"/>
                    <a:pt x="52813" y="79714"/>
                  </a:cubicBezTo>
                  <a:cubicBezTo>
                    <a:pt x="53013" y="79714"/>
                    <a:pt x="53228" y="79880"/>
                    <a:pt x="53401" y="80270"/>
                  </a:cubicBezTo>
                  <a:cubicBezTo>
                    <a:pt x="54593" y="83156"/>
                    <a:pt x="53919" y="85697"/>
                    <a:pt x="51621" y="87943"/>
                  </a:cubicBezTo>
                  <a:cubicBezTo>
                    <a:pt x="50498" y="89049"/>
                    <a:pt x="49806" y="90604"/>
                    <a:pt x="50774" y="92194"/>
                  </a:cubicBezTo>
                  <a:cubicBezTo>
                    <a:pt x="51085" y="92730"/>
                    <a:pt x="51068" y="92886"/>
                    <a:pt x="50688" y="93283"/>
                  </a:cubicBezTo>
                  <a:cubicBezTo>
                    <a:pt x="49685" y="94337"/>
                    <a:pt x="49703" y="95875"/>
                    <a:pt x="50567" y="96636"/>
                  </a:cubicBezTo>
                  <a:cubicBezTo>
                    <a:pt x="52208" y="98087"/>
                    <a:pt x="52986" y="99971"/>
                    <a:pt x="53971" y="101803"/>
                  </a:cubicBezTo>
                  <a:cubicBezTo>
                    <a:pt x="55440" y="104516"/>
                    <a:pt x="56771" y="107281"/>
                    <a:pt x="59933" y="108629"/>
                  </a:cubicBezTo>
                  <a:cubicBezTo>
                    <a:pt x="61661" y="109372"/>
                    <a:pt x="62629" y="111014"/>
                    <a:pt x="62664" y="113122"/>
                  </a:cubicBezTo>
                  <a:cubicBezTo>
                    <a:pt x="62716" y="116319"/>
                    <a:pt x="62871" y="119516"/>
                    <a:pt x="63096" y="122713"/>
                  </a:cubicBezTo>
                  <a:cubicBezTo>
                    <a:pt x="63251" y="125115"/>
                    <a:pt x="64426" y="127431"/>
                    <a:pt x="63631" y="129920"/>
                  </a:cubicBezTo>
                  <a:cubicBezTo>
                    <a:pt x="63303" y="130922"/>
                    <a:pt x="63459" y="131907"/>
                    <a:pt x="63839" y="132875"/>
                  </a:cubicBezTo>
                  <a:cubicBezTo>
                    <a:pt x="64323" y="134067"/>
                    <a:pt x="64461" y="135363"/>
                    <a:pt x="64288" y="136642"/>
                  </a:cubicBezTo>
                  <a:cubicBezTo>
                    <a:pt x="64184" y="137593"/>
                    <a:pt x="64582" y="138664"/>
                    <a:pt x="65653" y="139148"/>
                  </a:cubicBezTo>
                  <a:cubicBezTo>
                    <a:pt x="65680" y="139159"/>
                    <a:pt x="65711" y="139163"/>
                    <a:pt x="65743" y="139163"/>
                  </a:cubicBezTo>
                  <a:cubicBezTo>
                    <a:pt x="65886" y="139163"/>
                    <a:pt x="66069" y="139076"/>
                    <a:pt x="66205" y="139076"/>
                  </a:cubicBezTo>
                  <a:cubicBezTo>
                    <a:pt x="66332" y="139076"/>
                    <a:pt x="66419" y="139151"/>
                    <a:pt x="66397" y="139442"/>
                  </a:cubicBezTo>
                  <a:cubicBezTo>
                    <a:pt x="66362" y="139995"/>
                    <a:pt x="67071" y="140565"/>
                    <a:pt x="66293" y="141135"/>
                  </a:cubicBezTo>
                  <a:cubicBezTo>
                    <a:pt x="65895" y="141412"/>
                    <a:pt x="65360" y="142259"/>
                    <a:pt x="65774" y="142414"/>
                  </a:cubicBezTo>
                  <a:cubicBezTo>
                    <a:pt x="66898" y="142846"/>
                    <a:pt x="66500" y="143797"/>
                    <a:pt x="66777" y="144488"/>
                  </a:cubicBezTo>
                  <a:cubicBezTo>
                    <a:pt x="67468" y="146164"/>
                    <a:pt x="68505" y="147668"/>
                    <a:pt x="69801" y="148929"/>
                  </a:cubicBezTo>
                  <a:cubicBezTo>
                    <a:pt x="71823" y="150906"/>
                    <a:pt x="74091" y="152091"/>
                    <a:pt x="76808" y="152091"/>
                  </a:cubicBezTo>
                  <a:cubicBezTo>
                    <a:pt x="77226" y="152091"/>
                    <a:pt x="77656" y="152063"/>
                    <a:pt x="78096" y="152005"/>
                  </a:cubicBezTo>
                  <a:cubicBezTo>
                    <a:pt x="78355" y="151953"/>
                    <a:pt x="78580" y="151781"/>
                    <a:pt x="78718" y="151556"/>
                  </a:cubicBezTo>
                  <a:cubicBezTo>
                    <a:pt x="78874" y="151262"/>
                    <a:pt x="78615" y="151038"/>
                    <a:pt x="78355" y="150882"/>
                  </a:cubicBezTo>
                  <a:cubicBezTo>
                    <a:pt x="77595" y="150415"/>
                    <a:pt x="76835" y="149914"/>
                    <a:pt x="76040" y="149482"/>
                  </a:cubicBezTo>
                  <a:cubicBezTo>
                    <a:pt x="73914" y="148342"/>
                    <a:pt x="73551" y="146648"/>
                    <a:pt x="74899" y="144695"/>
                  </a:cubicBezTo>
                  <a:cubicBezTo>
                    <a:pt x="75608" y="143658"/>
                    <a:pt x="75694" y="142570"/>
                    <a:pt x="74173" y="142017"/>
                  </a:cubicBezTo>
                  <a:cubicBezTo>
                    <a:pt x="73707" y="141861"/>
                    <a:pt x="72929" y="141550"/>
                    <a:pt x="73551" y="140997"/>
                  </a:cubicBezTo>
                  <a:cubicBezTo>
                    <a:pt x="74260" y="140340"/>
                    <a:pt x="74260" y="139597"/>
                    <a:pt x="74415" y="138837"/>
                  </a:cubicBezTo>
                  <a:cubicBezTo>
                    <a:pt x="74605" y="137783"/>
                    <a:pt x="73534" y="136193"/>
                    <a:pt x="75677" y="135985"/>
                  </a:cubicBezTo>
                  <a:cubicBezTo>
                    <a:pt x="75746" y="135985"/>
                    <a:pt x="75850" y="135588"/>
                    <a:pt x="75798" y="135432"/>
                  </a:cubicBezTo>
                  <a:cubicBezTo>
                    <a:pt x="75444" y="134260"/>
                    <a:pt x="75867" y="133923"/>
                    <a:pt x="76900" y="133923"/>
                  </a:cubicBezTo>
                  <a:cubicBezTo>
                    <a:pt x="76978" y="133923"/>
                    <a:pt x="77060" y="133925"/>
                    <a:pt x="77146" y="133929"/>
                  </a:cubicBezTo>
                  <a:cubicBezTo>
                    <a:pt x="77188" y="133931"/>
                    <a:pt x="77231" y="133932"/>
                    <a:pt x="77272" y="133932"/>
                  </a:cubicBezTo>
                  <a:cubicBezTo>
                    <a:pt x="78202" y="133932"/>
                    <a:pt x="78980" y="133388"/>
                    <a:pt x="79427" y="132512"/>
                  </a:cubicBezTo>
                  <a:cubicBezTo>
                    <a:pt x="79859" y="131648"/>
                    <a:pt x="79738" y="130836"/>
                    <a:pt x="79047" y="130110"/>
                  </a:cubicBezTo>
                  <a:cubicBezTo>
                    <a:pt x="78857" y="129902"/>
                    <a:pt x="78822" y="129557"/>
                    <a:pt x="78701" y="129280"/>
                  </a:cubicBezTo>
                  <a:lnTo>
                    <a:pt x="78701" y="129280"/>
                  </a:lnTo>
                  <a:cubicBezTo>
                    <a:pt x="78977" y="129298"/>
                    <a:pt x="79237" y="129332"/>
                    <a:pt x="79513" y="129384"/>
                  </a:cubicBezTo>
                  <a:cubicBezTo>
                    <a:pt x="79669" y="129427"/>
                    <a:pt x="79830" y="129448"/>
                    <a:pt x="79991" y="129448"/>
                  </a:cubicBezTo>
                  <a:cubicBezTo>
                    <a:pt x="80347" y="129448"/>
                    <a:pt x="80702" y="129344"/>
                    <a:pt x="80999" y="129142"/>
                  </a:cubicBezTo>
                  <a:cubicBezTo>
                    <a:pt x="82900" y="128001"/>
                    <a:pt x="83350" y="125841"/>
                    <a:pt x="84473" y="124148"/>
                  </a:cubicBezTo>
                  <a:cubicBezTo>
                    <a:pt x="85216" y="123024"/>
                    <a:pt x="86149" y="121815"/>
                    <a:pt x="85544" y="120225"/>
                  </a:cubicBezTo>
                  <a:cubicBezTo>
                    <a:pt x="85026" y="118808"/>
                    <a:pt x="85959" y="118186"/>
                    <a:pt x="86927" y="117356"/>
                  </a:cubicBezTo>
                  <a:cubicBezTo>
                    <a:pt x="88258" y="116233"/>
                    <a:pt x="90314" y="116371"/>
                    <a:pt x="91230" y="115213"/>
                  </a:cubicBezTo>
                  <a:cubicBezTo>
                    <a:pt x="93096" y="112846"/>
                    <a:pt x="93788" y="109908"/>
                    <a:pt x="93874" y="106866"/>
                  </a:cubicBezTo>
                  <a:cubicBezTo>
                    <a:pt x="93909" y="105743"/>
                    <a:pt x="93563" y="104637"/>
                    <a:pt x="94635" y="103635"/>
                  </a:cubicBezTo>
                  <a:cubicBezTo>
                    <a:pt x="95637" y="102650"/>
                    <a:pt x="96432" y="101492"/>
                    <a:pt x="97002" y="100213"/>
                  </a:cubicBezTo>
                  <a:cubicBezTo>
                    <a:pt x="98350" y="97189"/>
                    <a:pt x="97555" y="95668"/>
                    <a:pt x="93770" y="93404"/>
                  </a:cubicBezTo>
                  <a:cubicBezTo>
                    <a:pt x="92864" y="92866"/>
                    <a:pt x="92012" y="92178"/>
                    <a:pt x="90923" y="92178"/>
                  </a:cubicBezTo>
                  <a:cubicBezTo>
                    <a:pt x="90787" y="92178"/>
                    <a:pt x="90648" y="92189"/>
                    <a:pt x="90504" y="92212"/>
                  </a:cubicBezTo>
                  <a:cubicBezTo>
                    <a:pt x="90375" y="92232"/>
                    <a:pt x="90250" y="92241"/>
                    <a:pt x="90128" y="92241"/>
                  </a:cubicBezTo>
                  <a:cubicBezTo>
                    <a:pt x="89316" y="92241"/>
                    <a:pt x="88640" y="91827"/>
                    <a:pt x="87964" y="91451"/>
                  </a:cubicBezTo>
                  <a:cubicBezTo>
                    <a:pt x="86720" y="90760"/>
                    <a:pt x="85423" y="90190"/>
                    <a:pt x="84076" y="89740"/>
                  </a:cubicBezTo>
                  <a:cubicBezTo>
                    <a:pt x="83419" y="89533"/>
                    <a:pt x="82365" y="89412"/>
                    <a:pt x="82226" y="88306"/>
                  </a:cubicBezTo>
                  <a:cubicBezTo>
                    <a:pt x="81898" y="85511"/>
                    <a:pt x="80349" y="82231"/>
                    <a:pt x="77208" y="82231"/>
                  </a:cubicBezTo>
                  <a:cubicBezTo>
                    <a:pt x="77047" y="82231"/>
                    <a:pt x="76883" y="82240"/>
                    <a:pt x="76714" y="82258"/>
                  </a:cubicBezTo>
                  <a:cubicBezTo>
                    <a:pt x="76610" y="82274"/>
                    <a:pt x="76507" y="82282"/>
                    <a:pt x="76405" y="82282"/>
                  </a:cubicBezTo>
                  <a:cubicBezTo>
                    <a:pt x="75873" y="82282"/>
                    <a:pt x="75365" y="82061"/>
                    <a:pt x="75003" y="81670"/>
                  </a:cubicBezTo>
                  <a:cubicBezTo>
                    <a:pt x="73810" y="80478"/>
                    <a:pt x="72722" y="79147"/>
                    <a:pt x="71356" y="78179"/>
                  </a:cubicBezTo>
                  <a:cubicBezTo>
                    <a:pt x="70652" y="77672"/>
                    <a:pt x="69937" y="76844"/>
                    <a:pt x="68958" y="76844"/>
                  </a:cubicBezTo>
                  <a:cubicBezTo>
                    <a:pt x="68735" y="76844"/>
                    <a:pt x="68499" y="76887"/>
                    <a:pt x="68246" y="76987"/>
                  </a:cubicBezTo>
                  <a:cubicBezTo>
                    <a:pt x="68013" y="77081"/>
                    <a:pt x="67785" y="77113"/>
                    <a:pt x="67562" y="77113"/>
                  </a:cubicBezTo>
                  <a:cubicBezTo>
                    <a:pt x="67089" y="77113"/>
                    <a:pt x="66635" y="76969"/>
                    <a:pt x="66189" y="76969"/>
                  </a:cubicBezTo>
                  <a:cubicBezTo>
                    <a:pt x="64783" y="76969"/>
                    <a:pt x="63941" y="75706"/>
                    <a:pt x="62605" y="75706"/>
                  </a:cubicBezTo>
                  <a:cubicBezTo>
                    <a:pt x="62579" y="75706"/>
                    <a:pt x="62552" y="75707"/>
                    <a:pt x="62525" y="75708"/>
                  </a:cubicBezTo>
                  <a:cubicBezTo>
                    <a:pt x="62280" y="75708"/>
                    <a:pt x="61828" y="76012"/>
                    <a:pt x="61511" y="76012"/>
                  </a:cubicBezTo>
                  <a:cubicBezTo>
                    <a:pt x="61248" y="76012"/>
                    <a:pt x="61077" y="75802"/>
                    <a:pt x="61195" y="75034"/>
                  </a:cubicBezTo>
                  <a:cubicBezTo>
                    <a:pt x="61232" y="74788"/>
                    <a:pt x="60883" y="74612"/>
                    <a:pt x="60617" y="74612"/>
                  </a:cubicBezTo>
                  <a:cubicBezTo>
                    <a:pt x="60509" y="74612"/>
                    <a:pt x="60415" y="74641"/>
                    <a:pt x="60365" y="74706"/>
                  </a:cubicBezTo>
                  <a:cubicBezTo>
                    <a:pt x="59225" y="76088"/>
                    <a:pt x="57099" y="76071"/>
                    <a:pt x="56166" y="77747"/>
                  </a:cubicBezTo>
                  <a:cubicBezTo>
                    <a:pt x="55842" y="78325"/>
                    <a:pt x="55457" y="78771"/>
                    <a:pt x="54917" y="78771"/>
                  </a:cubicBezTo>
                  <a:cubicBezTo>
                    <a:pt x="54649" y="78771"/>
                    <a:pt x="54343" y="78661"/>
                    <a:pt x="53988" y="78404"/>
                  </a:cubicBezTo>
                  <a:cubicBezTo>
                    <a:pt x="53637" y="78125"/>
                    <a:pt x="53206" y="77982"/>
                    <a:pt x="52772" y="77982"/>
                  </a:cubicBezTo>
                  <a:cubicBezTo>
                    <a:pt x="52480" y="77982"/>
                    <a:pt x="52186" y="78047"/>
                    <a:pt x="51915" y="78179"/>
                  </a:cubicBezTo>
                  <a:cubicBezTo>
                    <a:pt x="51373" y="78410"/>
                    <a:pt x="50918" y="78527"/>
                    <a:pt x="50541" y="78527"/>
                  </a:cubicBezTo>
                  <a:cubicBezTo>
                    <a:pt x="49618" y="78527"/>
                    <a:pt x="49166" y="77825"/>
                    <a:pt x="49080" y="76365"/>
                  </a:cubicBezTo>
                  <a:cubicBezTo>
                    <a:pt x="49046" y="75397"/>
                    <a:pt x="49184" y="74446"/>
                    <a:pt x="49478" y="73530"/>
                  </a:cubicBezTo>
                  <a:cubicBezTo>
                    <a:pt x="50012" y="71861"/>
                    <a:pt x="49095" y="70692"/>
                    <a:pt x="47366" y="70692"/>
                  </a:cubicBezTo>
                  <a:cubicBezTo>
                    <a:pt x="47305" y="70692"/>
                    <a:pt x="47243" y="70693"/>
                    <a:pt x="47179" y="70696"/>
                  </a:cubicBezTo>
                  <a:cubicBezTo>
                    <a:pt x="46730" y="70714"/>
                    <a:pt x="46281" y="70765"/>
                    <a:pt x="45814" y="70783"/>
                  </a:cubicBezTo>
                  <a:cubicBezTo>
                    <a:pt x="45755" y="70784"/>
                    <a:pt x="45699" y="70786"/>
                    <a:pt x="45645" y="70786"/>
                  </a:cubicBezTo>
                  <a:cubicBezTo>
                    <a:pt x="45148" y="70786"/>
                    <a:pt x="44886" y="70683"/>
                    <a:pt x="45088" y="69919"/>
                  </a:cubicBezTo>
                  <a:cubicBezTo>
                    <a:pt x="45469" y="68484"/>
                    <a:pt x="46143" y="67240"/>
                    <a:pt x="46886" y="65996"/>
                  </a:cubicBezTo>
                  <a:cubicBezTo>
                    <a:pt x="47214" y="65443"/>
                    <a:pt x="47231" y="64993"/>
                    <a:pt x="46747" y="64613"/>
                  </a:cubicBezTo>
                  <a:cubicBezTo>
                    <a:pt x="46406" y="64334"/>
                    <a:pt x="45929" y="64209"/>
                    <a:pt x="45417" y="64209"/>
                  </a:cubicBezTo>
                  <a:cubicBezTo>
                    <a:pt x="44221" y="64209"/>
                    <a:pt x="42833" y="64889"/>
                    <a:pt x="42531" y="65857"/>
                  </a:cubicBezTo>
                  <a:cubicBezTo>
                    <a:pt x="42161" y="67044"/>
                    <a:pt x="40793" y="67929"/>
                    <a:pt x="39553" y="67929"/>
                  </a:cubicBezTo>
                  <a:cubicBezTo>
                    <a:pt x="39113" y="67929"/>
                    <a:pt x="38689" y="67817"/>
                    <a:pt x="38331" y="67568"/>
                  </a:cubicBezTo>
                  <a:cubicBezTo>
                    <a:pt x="36966" y="66601"/>
                    <a:pt x="35998" y="64872"/>
                    <a:pt x="36517" y="63455"/>
                  </a:cubicBezTo>
                  <a:cubicBezTo>
                    <a:pt x="37571" y="60569"/>
                    <a:pt x="37986" y="56802"/>
                    <a:pt x="41822" y="56093"/>
                  </a:cubicBezTo>
                  <a:cubicBezTo>
                    <a:pt x="44259" y="55627"/>
                    <a:pt x="46696" y="55299"/>
                    <a:pt x="49167" y="55126"/>
                  </a:cubicBezTo>
                  <a:cubicBezTo>
                    <a:pt x="49252" y="55120"/>
                    <a:pt x="49338" y="55117"/>
                    <a:pt x="49425" y="55117"/>
                  </a:cubicBezTo>
                  <a:cubicBezTo>
                    <a:pt x="50819" y="55117"/>
                    <a:pt x="52364" y="55920"/>
                    <a:pt x="51811" y="58133"/>
                  </a:cubicBezTo>
                  <a:cubicBezTo>
                    <a:pt x="51707" y="58582"/>
                    <a:pt x="52087" y="59204"/>
                    <a:pt x="52329" y="59688"/>
                  </a:cubicBezTo>
                  <a:cubicBezTo>
                    <a:pt x="52602" y="60250"/>
                    <a:pt x="52992" y="60846"/>
                    <a:pt x="53666" y="60846"/>
                  </a:cubicBezTo>
                  <a:cubicBezTo>
                    <a:pt x="53675" y="60846"/>
                    <a:pt x="53685" y="60846"/>
                    <a:pt x="53695" y="60846"/>
                  </a:cubicBezTo>
                  <a:cubicBezTo>
                    <a:pt x="54455" y="60811"/>
                    <a:pt x="54628" y="60085"/>
                    <a:pt x="54852" y="59498"/>
                  </a:cubicBezTo>
                  <a:cubicBezTo>
                    <a:pt x="55146" y="58703"/>
                    <a:pt x="55146" y="57822"/>
                    <a:pt x="54887" y="57027"/>
                  </a:cubicBezTo>
                  <a:cubicBezTo>
                    <a:pt x="54127" y="54642"/>
                    <a:pt x="54922" y="53017"/>
                    <a:pt x="57116" y="51894"/>
                  </a:cubicBezTo>
                  <a:cubicBezTo>
                    <a:pt x="58291" y="51307"/>
                    <a:pt x="59328" y="50442"/>
                    <a:pt x="60469" y="49786"/>
                  </a:cubicBezTo>
                  <a:cubicBezTo>
                    <a:pt x="62128" y="48818"/>
                    <a:pt x="61575" y="46641"/>
                    <a:pt x="63096" y="45448"/>
                  </a:cubicBezTo>
                  <a:cubicBezTo>
                    <a:pt x="64720" y="44169"/>
                    <a:pt x="65757" y="42113"/>
                    <a:pt x="68194" y="42061"/>
                  </a:cubicBezTo>
                  <a:cubicBezTo>
                    <a:pt x="68574" y="42044"/>
                    <a:pt x="69006" y="41888"/>
                    <a:pt x="69075" y="41456"/>
                  </a:cubicBezTo>
                  <a:cubicBezTo>
                    <a:pt x="69369" y="39711"/>
                    <a:pt x="70924" y="39417"/>
                    <a:pt x="72151" y="38760"/>
                  </a:cubicBezTo>
                  <a:cubicBezTo>
                    <a:pt x="72321" y="38667"/>
                    <a:pt x="72565" y="38512"/>
                    <a:pt x="72753" y="38512"/>
                  </a:cubicBezTo>
                  <a:cubicBezTo>
                    <a:pt x="72950" y="38512"/>
                    <a:pt x="73086" y="38680"/>
                    <a:pt x="73015" y="39261"/>
                  </a:cubicBezTo>
                  <a:cubicBezTo>
                    <a:pt x="72956" y="39796"/>
                    <a:pt x="73330" y="40078"/>
                    <a:pt x="73743" y="40078"/>
                  </a:cubicBezTo>
                  <a:cubicBezTo>
                    <a:pt x="73931" y="40078"/>
                    <a:pt x="74127" y="40020"/>
                    <a:pt x="74294" y="39901"/>
                  </a:cubicBezTo>
                  <a:cubicBezTo>
                    <a:pt x="75746" y="38898"/>
                    <a:pt x="77457" y="38501"/>
                    <a:pt x="78995" y="37723"/>
                  </a:cubicBezTo>
                  <a:cubicBezTo>
                    <a:pt x="79738" y="37326"/>
                    <a:pt x="80291" y="36773"/>
                    <a:pt x="79790" y="35995"/>
                  </a:cubicBezTo>
                  <a:cubicBezTo>
                    <a:pt x="79597" y="35708"/>
                    <a:pt x="79414" y="35603"/>
                    <a:pt x="79239" y="35603"/>
                  </a:cubicBezTo>
                  <a:cubicBezTo>
                    <a:pt x="78865" y="35603"/>
                    <a:pt x="78524" y="36083"/>
                    <a:pt x="78183" y="36306"/>
                  </a:cubicBezTo>
                  <a:cubicBezTo>
                    <a:pt x="77820" y="36545"/>
                    <a:pt x="77447" y="36741"/>
                    <a:pt x="77083" y="36741"/>
                  </a:cubicBezTo>
                  <a:cubicBezTo>
                    <a:pt x="76789" y="36741"/>
                    <a:pt x="76501" y="36612"/>
                    <a:pt x="76230" y="36272"/>
                  </a:cubicBezTo>
                  <a:cubicBezTo>
                    <a:pt x="75677" y="35563"/>
                    <a:pt x="76126" y="35148"/>
                    <a:pt x="76731" y="34751"/>
                  </a:cubicBezTo>
                  <a:cubicBezTo>
                    <a:pt x="77318" y="34371"/>
                    <a:pt x="77284" y="33818"/>
                    <a:pt x="77025" y="33196"/>
                  </a:cubicBezTo>
                  <a:cubicBezTo>
                    <a:pt x="76921" y="32919"/>
                    <a:pt x="76161" y="33023"/>
                    <a:pt x="76593" y="32643"/>
                  </a:cubicBezTo>
                  <a:cubicBezTo>
                    <a:pt x="76708" y="32536"/>
                    <a:pt x="76805" y="32492"/>
                    <a:pt x="76888" y="32492"/>
                  </a:cubicBezTo>
                  <a:cubicBezTo>
                    <a:pt x="77143" y="32492"/>
                    <a:pt x="77279" y="32892"/>
                    <a:pt x="77474" y="33126"/>
                  </a:cubicBezTo>
                  <a:cubicBezTo>
                    <a:pt x="77830" y="33563"/>
                    <a:pt x="78559" y="33892"/>
                    <a:pt x="79019" y="33892"/>
                  </a:cubicBezTo>
                  <a:cubicBezTo>
                    <a:pt x="79251" y="33892"/>
                    <a:pt x="79415" y="33808"/>
                    <a:pt x="79427" y="33610"/>
                  </a:cubicBezTo>
                  <a:cubicBezTo>
                    <a:pt x="79485" y="32639"/>
                    <a:pt x="79866" y="32465"/>
                    <a:pt x="80317" y="32465"/>
                  </a:cubicBezTo>
                  <a:cubicBezTo>
                    <a:pt x="80569" y="32465"/>
                    <a:pt x="80843" y="32519"/>
                    <a:pt x="81095" y="32519"/>
                  </a:cubicBezTo>
                  <a:cubicBezTo>
                    <a:pt x="81194" y="32519"/>
                    <a:pt x="81290" y="32511"/>
                    <a:pt x="81380" y="32487"/>
                  </a:cubicBezTo>
                  <a:cubicBezTo>
                    <a:pt x="81894" y="32340"/>
                    <a:pt x="82271" y="31830"/>
                    <a:pt x="82830" y="31830"/>
                  </a:cubicBezTo>
                  <a:cubicBezTo>
                    <a:pt x="82928" y="31830"/>
                    <a:pt x="83031" y="31846"/>
                    <a:pt x="83142" y="31882"/>
                  </a:cubicBezTo>
                  <a:cubicBezTo>
                    <a:pt x="82658" y="32470"/>
                    <a:pt x="82192" y="33075"/>
                    <a:pt x="81708" y="33679"/>
                  </a:cubicBezTo>
                  <a:cubicBezTo>
                    <a:pt x="81604" y="33766"/>
                    <a:pt x="81483" y="33835"/>
                    <a:pt x="81362" y="33904"/>
                  </a:cubicBezTo>
                  <a:cubicBezTo>
                    <a:pt x="81034" y="34129"/>
                    <a:pt x="80775" y="34423"/>
                    <a:pt x="80878" y="34872"/>
                  </a:cubicBezTo>
                  <a:cubicBezTo>
                    <a:pt x="80999" y="35304"/>
                    <a:pt x="81380" y="35252"/>
                    <a:pt x="81673" y="35425"/>
                  </a:cubicBezTo>
                  <a:cubicBezTo>
                    <a:pt x="81973" y="35596"/>
                    <a:pt x="82292" y="35648"/>
                    <a:pt x="82615" y="35648"/>
                  </a:cubicBezTo>
                  <a:cubicBezTo>
                    <a:pt x="83130" y="35648"/>
                    <a:pt x="83658" y="35514"/>
                    <a:pt x="84141" y="35514"/>
                  </a:cubicBezTo>
                  <a:cubicBezTo>
                    <a:pt x="84489" y="35514"/>
                    <a:pt x="84814" y="35584"/>
                    <a:pt x="85095" y="35822"/>
                  </a:cubicBezTo>
                  <a:cubicBezTo>
                    <a:pt x="85535" y="36187"/>
                    <a:pt x="85875" y="36332"/>
                    <a:pt x="86134" y="36332"/>
                  </a:cubicBezTo>
                  <a:cubicBezTo>
                    <a:pt x="86710" y="36332"/>
                    <a:pt x="86887" y="35618"/>
                    <a:pt x="86875" y="35010"/>
                  </a:cubicBezTo>
                  <a:cubicBezTo>
                    <a:pt x="86858" y="34215"/>
                    <a:pt x="87601" y="32729"/>
                    <a:pt x="85665" y="32625"/>
                  </a:cubicBezTo>
                  <a:cubicBezTo>
                    <a:pt x="84991" y="32591"/>
                    <a:pt x="85130" y="31986"/>
                    <a:pt x="85596" y="31485"/>
                  </a:cubicBezTo>
                  <a:cubicBezTo>
                    <a:pt x="87186" y="29791"/>
                    <a:pt x="86650" y="27527"/>
                    <a:pt x="84508" y="26767"/>
                  </a:cubicBezTo>
                  <a:cubicBezTo>
                    <a:pt x="84006" y="26594"/>
                    <a:pt x="83557" y="26214"/>
                    <a:pt x="83661" y="25834"/>
                  </a:cubicBezTo>
                  <a:cubicBezTo>
                    <a:pt x="83972" y="24503"/>
                    <a:pt x="83039" y="23432"/>
                    <a:pt x="83090" y="22170"/>
                  </a:cubicBezTo>
                  <a:cubicBezTo>
                    <a:pt x="83108" y="21773"/>
                    <a:pt x="83073" y="21375"/>
                    <a:pt x="82624" y="21220"/>
                  </a:cubicBezTo>
                  <a:cubicBezTo>
                    <a:pt x="82529" y="21188"/>
                    <a:pt x="82437" y="21174"/>
                    <a:pt x="82348" y="21174"/>
                  </a:cubicBezTo>
                  <a:cubicBezTo>
                    <a:pt x="82049" y="21174"/>
                    <a:pt x="81787" y="21339"/>
                    <a:pt x="81587" y="21565"/>
                  </a:cubicBezTo>
                  <a:cubicBezTo>
                    <a:pt x="81086" y="22135"/>
                    <a:pt x="80464" y="22602"/>
                    <a:pt x="79755" y="22913"/>
                  </a:cubicBezTo>
                  <a:cubicBezTo>
                    <a:pt x="79583" y="22995"/>
                    <a:pt x="79411" y="23071"/>
                    <a:pt x="79247" y="23071"/>
                  </a:cubicBezTo>
                  <a:cubicBezTo>
                    <a:pt x="79097" y="23071"/>
                    <a:pt x="78954" y="23008"/>
                    <a:pt x="78822" y="22827"/>
                  </a:cubicBezTo>
                  <a:cubicBezTo>
                    <a:pt x="78563" y="22498"/>
                    <a:pt x="78753" y="22274"/>
                    <a:pt x="78960" y="22015"/>
                  </a:cubicBezTo>
                  <a:cubicBezTo>
                    <a:pt x="79496" y="21254"/>
                    <a:pt x="79254" y="20736"/>
                    <a:pt x="78459" y="20338"/>
                  </a:cubicBezTo>
                  <a:cubicBezTo>
                    <a:pt x="78131" y="20165"/>
                    <a:pt x="77837" y="19941"/>
                    <a:pt x="77578" y="19664"/>
                  </a:cubicBezTo>
                  <a:cubicBezTo>
                    <a:pt x="77168" y="19146"/>
                    <a:pt x="76356" y="18913"/>
                    <a:pt x="75491" y="18913"/>
                  </a:cubicBezTo>
                  <a:cubicBezTo>
                    <a:pt x="74278" y="18913"/>
                    <a:pt x="72961" y="19371"/>
                    <a:pt x="72497" y="20148"/>
                  </a:cubicBezTo>
                  <a:cubicBezTo>
                    <a:pt x="72065" y="20874"/>
                    <a:pt x="71788" y="21824"/>
                    <a:pt x="70803" y="22170"/>
                  </a:cubicBezTo>
                  <a:cubicBezTo>
                    <a:pt x="70354" y="22326"/>
                    <a:pt x="70043" y="22792"/>
                    <a:pt x="70337" y="23276"/>
                  </a:cubicBezTo>
                  <a:cubicBezTo>
                    <a:pt x="71356" y="25004"/>
                    <a:pt x="70043" y="25488"/>
                    <a:pt x="68902" y="26024"/>
                  </a:cubicBezTo>
                  <a:cubicBezTo>
                    <a:pt x="67693" y="26577"/>
                    <a:pt x="66241" y="26801"/>
                    <a:pt x="66345" y="28685"/>
                  </a:cubicBezTo>
                  <a:cubicBezTo>
                    <a:pt x="66379" y="29117"/>
                    <a:pt x="65895" y="29601"/>
                    <a:pt x="65584" y="30016"/>
                  </a:cubicBezTo>
                  <a:cubicBezTo>
                    <a:pt x="65442" y="30197"/>
                    <a:pt x="65232" y="30465"/>
                    <a:pt x="64983" y="30465"/>
                  </a:cubicBezTo>
                  <a:cubicBezTo>
                    <a:pt x="64899" y="30465"/>
                    <a:pt x="64811" y="30435"/>
                    <a:pt x="64720" y="30361"/>
                  </a:cubicBezTo>
                  <a:cubicBezTo>
                    <a:pt x="64409" y="30120"/>
                    <a:pt x="64288" y="29705"/>
                    <a:pt x="64409" y="29342"/>
                  </a:cubicBezTo>
                  <a:cubicBezTo>
                    <a:pt x="64893" y="27596"/>
                    <a:pt x="65083" y="25989"/>
                    <a:pt x="62508" y="25903"/>
                  </a:cubicBezTo>
                  <a:cubicBezTo>
                    <a:pt x="62249" y="25903"/>
                    <a:pt x="61938" y="25644"/>
                    <a:pt x="61748" y="25436"/>
                  </a:cubicBezTo>
                  <a:cubicBezTo>
                    <a:pt x="61084" y="24759"/>
                    <a:pt x="60400" y="24243"/>
                    <a:pt x="59552" y="24243"/>
                  </a:cubicBezTo>
                  <a:cubicBezTo>
                    <a:pt x="59252" y="24243"/>
                    <a:pt x="58932" y="24307"/>
                    <a:pt x="58585" y="24451"/>
                  </a:cubicBezTo>
                  <a:cubicBezTo>
                    <a:pt x="58566" y="24457"/>
                    <a:pt x="58545" y="24459"/>
                    <a:pt x="58523" y="24459"/>
                  </a:cubicBezTo>
                  <a:cubicBezTo>
                    <a:pt x="58409" y="24459"/>
                    <a:pt x="58269" y="24394"/>
                    <a:pt x="58153" y="24365"/>
                  </a:cubicBezTo>
                  <a:cubicBezTo>
                    <a:pt x="58758" y="23501"/>
                    <a:pt x="57687" y="22429"/>
                    <a:pt x="58827" y="21462"/>
                  </a:cubicBezTo>
                  <a:cubicBezTo>
                    <a:pt x="61800" y="18990"/>
                    <a:pt x="65757" y="18558"/>
                    <a:pt x="68781" y="16294"/>
                  </a:cubicBezTo>
                  <a:lnTo>
                    <a:pt x="69455" y="15828"/>
                  </a:lnTo>
                  <a:cubicBezTo>
                    <a:pt x="70337" y="15586"/>
                    <a:pt x="71218" y="15206"/>
                    <a:pt x="72117" y="15119"/>
                  </a:cubicBezTo>
                  <a:cubicBezTo>
                    <a:pt x="74346" y="14912"/>
                    <a:pt x="75331" y="13910"/>
                    <a:pt x="75262" y="11767"/>
                  </a:cubicBezTo>
                  <a:cubicBezTo>
                    <a:pt x="75262" y="11596"/>
                    <a:pt x="75299" y="11543"/>
                    <a:pt x="75353" y="11543"/>
                  </a:cubicBezTo>
                  <a:cubicBezTo>
                    <a:pt x="75441" y="11543"/>
                    <a:pt x="75574" y="11687"/>
                    <a:pt x="75659" y="11698"/>
                  </a:cubicBezTo>
                  <a:cubicBezTo>
                    <a:pt x="76835" y="11749"/>
                    <a:pt x="77733" y="12683"/>
                    <a:pt x="78943" y="12752"/>
                  </a:cubicBezTo>
                  <a:cubicBezTo>
                    <a:pt x="79461" y="12769"/>
                    <a:pt x="79945" y="13391"/>
                    <a:pt x="80412" y="13789"/>
                  </a:cubicBezTo>
                  <a:cubicBezTo>
                    <a:pt x="80395" y="13944"/>
                    <a:pt x="80325" y="14082"/>
                    <a:pt x="80204" y="14203"/>
                  </a:cubicBezTo>
                  <a:cubicBezTo>
                    <a:pt x="79099" y="14649"/>
                    <a:pt x="78211" y="15599"/>
                    <a:pt x="76924" y="15599"/>
                  </a:cubicBezTo>
                  <a:cubicBezTo>
                    <a:pt x="76763" y="15599"/>
                    <a:pt x="76595" y="15584"/>
                    <a:pt x="76420" y="15551"/>
                  </a:cubicBezTo>
                  <a:cubicBezTo>
                    <a:pt x="76325" y="15534"/>
                    <a:pt x="76229" y="15525"/>
                    <a:pt x="76135" y="15525"/>
                  </a:cubicBezTo>
                  <a:cubicBezTo>
                    <a:pt x="75478" y="15525"/>
                    <a:pt x="74895" y="15947"/>
                    <a:pt x="74985" y="16778"/>
                  </a:cubicBezTo>
                  <a:cubicBezTo>
                    <a:pt x="75041" y="17437"/>
                    <a:pt x="75422" y="17620"/>
                    <a:pt x="75866" y="17620"/>
                  </a:cubicBezTo>
                  <a:cubicBezTo>
                    <a:pt x="76109" y="17620"/>
                    <a:pt x="76372" y="17565"/>
                    <a:pt x="76610" y="17504"/>
                  </a:cubicBezTo>
                  <a:cubicBezTo>
                    <a:pt x="76822" y="17451"/>
                    <a:pt x="77015" y="17425"/>
                    <a:pt x="77193" y="17425"/>
                  </a:cubicBezTo>
                  <a:cubicBezTo>
                    <a:pt x="77828" y="17425"/>
                    <a:pt x="78286" y="17750"/>
                    <a:pt x="78839" y="18316"/>
                  </a:cubicBezTo>
                  <a:cubicBezTo>
                    <a:pt x="79617" y="19094"/>
                    <a:pt x="80723" y="19612"/>
                    <a:pt x="81794" y="19993"/>
                  </a:cubicBezTo>
                  <a:cubicBezTo>
                    <a:pt x="81906" y="20034"/>
                    <a:pt x="82005" y="20053"/>
                    <a:pt x="82094" y="20053"/>
                  </a:cubicBezTo>
                  <a:cubicBezTo>
                    <a:pt x="82595" y="20053"/>
                    <a:pt x="82747" y="19445"/>
                    <a:pt x="82762" y="18887"/>
                  </a:cubicBezTo>
                  <a:cubicBezTo>
                    <a:pt x="82805" y="18878"/>
                    <a:pt x="82849" y="18874"/>
                    <a:pt x="82892" y="18874"/>
                  </a:cubicBezTo>
                  <a:cubicBezTo>
                    <a:pt x="82935" y="18874"/>
                    <a:pt x="82978" y="18878"/>
                    <a:pt x="83021" y="18887"/>
                  </a:cubicBezTo>
                  <a:cubicBezTo>
                    <a:pt x="83375" y="18985"/>
                    <a:pt x="83662" y="19030"/>
                    <a:pt x="83892" y="19030"/>
                  </a:cubicBezTo>
                  <a:cubicBezTo>
                    <a:pt x="85038" y="19030"/>
                    <a:pt x="84816" y="17932"/>
                    <a:pt x="84629" y="16882"/>
                  </a:cubicBezTo>
                  <a:cubicBezTo>
                    <a:pt x="84577" y="16588"/>
                    <a:pt x="84404" y="16122"/>
                    <a:pt x="84525" y="16018"/>
                  </a:cubicBezTo>
                  <a:cubicBezTo>
                    <a:pt x="84606" y="15948"/>
                    <a:pt x="84680" y="15920"/>
                    <a:pt x="84749" y="15920"/>
                  </a:cubicBezTo>
                  <a:cubicBezTo>
                    <a:pt x="84985" y="15920"/>
                    <a:pt x="85161" y="16252"/>
                    <a:pt x="85389" y="16346"/>
                  </a:cubicBezTo>
                  <a:cubicBezTo>
                    <a:pt x="85637" y="16436"/>
                    <a:pt x="85876" y="16474"/>
                    <a:pt x="86110" y="16474"/>
                  </a:cubicBezTo>
                  <a:cubicBezTo>
                    <a:pt x="86771" y="16474"/>
                    <a:pt x="87381" y="16174"/>
                    <a:pt x="87981" y="15931"/>
                  </a:cubicBezTo>
                  <a:cubicBezTo>
                    <a:pt x="88344" y="15793"/>
                    <a:pt x="88500" y="15275"/>
                    <a:pt x="88258" y="15033"/>
                  </a:cubicBezTo>
                  <a:cubicBezTo>
                    <a:pt x="87065" y="13754"/>
                    <a:pt x="85976" y="12406"/>
                    <a:pt x="84819" y="11110"/>
                  </a:cubicBezTo>
                  <a:cubicBezTo>
                    <a:pt x="84162" y="10350"/>
                    <a:pt x="83160" y="9779"/>
                    <a:pt x="82537" y="8915"/>
                  </a:cubicBezTo>
                  <a:cubicBezTo>
                    <a:pt x="82209" y="8379"/>
                    <a:pt x="81639" y="8034"/>
                    <a:pt x="81017" y="7999"/>
                  </a:cubicBezTo>
                  <a:cubicBezTo>
                    <a:pt x="80983" y="7995"/>
                    <a:pt x="80950" y="7994"/>
                    <a:pt x="80916" y="7994"/>
                  </a:cubicBezTo>
                  <a:cubicBezTo>
                    <a:pt x="80688" y="7994"/>
                    <a:pt x="80453" y="8074"/>
                    <a:pt x="80228" y="8074"/>
                  </a:cubicBezTo>
                  <a:cubicBezTo>
                    <a:pt x="80056" y="8074"/>
                    <a:pt x="79890" y="8027"/>
                    <a:pt x="79738" y="7861"/>
                  </a:cubicBezTo>
                  <a:cubicBezTo>
                    <a:pt x="80170" y="7757"/>
                    <a:pt x="80602" y="7654"/>
                    <a:pt x="81017" y="7585"/>
                  </a:cubicBezTo>
                  <a:cubicBezTo>
                    <a:pt x="81518" y="7481"/>
                    <a:pt x="82192" y="7567"/>
                    <a:pt x="82226" y="6859"/>
                  </a:cubicBezTo>
                  <a:cubicBezTo>
                    <a:pt x="82278" y="6202"/>
                    <a:pt x="81673" y="6167"/>
                    <a:pt x="81207" y="6046"/>
                  </a:cubicBezTo>
                  <a:cubicBezTo>
                    <a:pt x="81086" y="6012"/>
                    <a:pt x="80948" y="5960"/>
                    <a:pt x="80844" y="5891"/>
                  </a:cubicBezTo>
                  <a:cubicBezTo>
                    <a:pt x="80958" y="5878"/>
                    <a:pt x="81101" y="5837"/>
                    <a:pt x="81223" y="5837"/>
                  </a:cubicBezTo>
                  <a:cubicBezTo>
                    <a:pt x="81267" y="5837"/>
                    <a:pt x="81309" y="5843"/>
                    <a:pt x="81345" y="5856"/>
                  </a:cubicBezTo>
                  <a:cubicBezTo>
                    <a:pt x="81816" y="6065"/>
                    <a:pt x="82272" y="6151"/>
                    <a:pt x="82714" y="6151"/>
                  </a:cubicBezTo>
                  <a:cubicBezTo>
                    <a:pt x="83993" y="6151"/>
                    <a:pt x="85157" y="5437"/>
                    <a:pt x="86236" y="4923"/>
                  </a:cubicBezTo>
                  <a:cubicBezTo>
                    <a:pt x="89182" y="3528"/>
                    <a:pt x="92334" y="3094"/>
                    <a:pt x="95401" y="2235"/>
                  </a:cubicBezTo>
                  <a:lnTo>
                    <a:pt x="95401" y="2235"/>
                  </a:lnTo>
                  <a:cubicBezTo>
                    <a:pt x="93986" y="3267"/>
                    <a:pt x="92263" y="3834"/>
                    <a:pt x="90504" y="3834"/>
                  </a:cubicBezTo>
                  <a:cubicBezTo>
                    <a:pt x="90401" y="3834"/>
                    <a:pt x="90295" y="3831"/>
                    <a:pt x="90191" y="3831"/>
                  </a:cubicBezTo>
                  <a:cubicBezTo>
                    <a:pt x="89827" y="3831"/>
                    <a:pt x="89479" y="3873"/>
                    <a:pt x="89277" y="4249"/>
                  </a:cubicBezTo>
                  <a:cubicBezTo>
                    <a:pt x="89018" y="4802"/>
                    <a:pt x="89467" y="5113"/>
                    <a:pt x="89744" y="5528"/>
                  </a:cubicBezTo>
                  <a:cubicBezTo>
                    <a:pt x="90251" y="6307"/>
                    <a:pt x="90887" y="6586"/>
                    <a:pt x="91608" y="6586"/>
                  </a:cubicBezTo>
                  <a:cubicBezTo>
                    <a:pt x="91943" y="6586"/>
                    <a:pt x="92297" y="6525"/>
                    <a:pt x="92664" y="6427"/>
                  </a:cubicBezTo>
                  <a:cubicBezTo>
                    <a:pt x="93037" y="6322"/>
                    <a:pt x="93404" y="6272"/>
                    <a:pt x="93755" y="6272"/>
                  </a:cubicBezTo>
                  <a:cubicBezTo>
                    <a:pt x="95314" y="6272"/>
                    <a:pt x="96561" y="7243"/>
                    <a:pt x="96518" y="8639"/>
                  </a:cubicBezTo>
                  <a:cubicBezTo>
                    <a:pt x="96501" y="9123"/>
                    <a:pt x="96000" y="9710"/>
                    <a:pt x="96155" y="10073"/>
                  </a:cubicBezTo>
                  <a:cubicBezTo>
                    <a:pt x="96656" y="11300"/>
                    <a:pt x="95758" y="12302"/>
                    <a:pt x="95378" y="13045"/>
                  </a:cubicBezTo>
                  <a:cubicBezTo>
                    <a:pt x="94393" y="15016"/>
                    <a:pt x="93649" y="16709"/>
                    <a:pt x="95412" y="18541"/>
                  </a:cubicBezTo>
                  <a:cubicBezTo>
                    <a:pt x="95602" y="18714"/>
                    <a:pt x="95723" y="18938"/>
                    <a:pt x="95758" y="19180"/>
                  </a:cubicBezTo>
                  <a:cubicBezTo>
                    <a:pt x="95810" y="21358"/>
                    <a:pt x="97901" y="20788"/>
                    <a:pt x="99007" y="21479"/>
                  </a:cubicBezTo>
                  <a:cubicBezTo>
                    <a:pt x="99192" y="21597"/>
                    <a:pt x="99367" y="21648"/>
                    <a:pt x="99531" y="21648"/>
                  </a:cubicBezTo>
                  <a:cubicBezTo>
                    <a:pt x="100207" y="21648"/>
                    <a:pt x="100708" y="20784"/>
                    <a:pt x="101098" y="20200"/>
                  </a:cubicBezTo>
                  <a:cubicBezTo>
                    <a:pt x="102256" y="18472"/>
                    <a:pt x="104088" y="17055"/>
                    <a:pt x="105729" y="16536"/>
                  </a:cubicBezTo>
                  <a:cubicBezTo>
                    <a:pt x="109220" y="15396"/>
                    <a:pt x="112486" y="13547"/>
                    <a:pt x="116254" y="13115"/>
                  </a:cubicBezTo>
                  <a:cubicBezTo>
                    <a:pt x="117965" y="12907"/>
                    <a:pt x="119935" y="12320"/>
                    <a:pt x="120021" y="9883"/>
                  </a:cubicBezTo>
                  <a:cubicBezTo>
                    <a:pt x="120021" y="9693"/>
                    <a:pt x="120349" y="9485"/>
                    <a:pt x="120557" y="9330"/>
                  </a:cubicBezTo>
                  <a:cubicBezTo>
                    <a:pt x="121663" y="8552"/>
                    <a:pt x="123132" y="8034"/>
                    <a:pt x="122631" y="6202"/>
                  </a:cubicBezTo>
                  <a:cubicBezTo>
                    <a:pt x="122594" y="6055"/>
                    <a:pt x="122626" y="6020"/>
                    <a:pt x="122682" y="6020"/>
                  </a:cubicBezTo>
                  <a:cubicBezTo>
                    <a:pt x="122731" y="6020"/>
                    <a:pt x="122799" y="6046"/>
                    <a:pt x="122855" y="6046"/>
                  </a:cubicBezTo>
                  <a:cubicBezTo>
                    <a:pt x="122928" y="6051"/>
                    <a:pt x="122998" y="6053"/>
                    <a:pt x="123064" y="6053"/>
                  </a:cubicBezTo>
                  <a:cubicBezTo>
                    <a:pt x="124269" y="6053"/>
                    <a:pt x="124381" y="5321"/>
                    <a:pt x="123840" y="4387"/>
                  </a:cubicBezTo>
                  <a:cubicBezTo>
                    <a:pt x="123581" y="3921"/>
                    <a:pt x="123875" y="3955"/>
                    <a:pt x="124048" y="3817"/>
                  </a:cubicBezTo>
                  <a:cubicBezTo>
                    <a:pt x="125240" y="2867"/>
                    <a:pt x="126640" y="2728"/>
                    <a:pt x="128092" y="2659"/>
                  </a:cubicBezTo>
                  <a:cubicBezTo>
                    <a:pt x="128575" y="2625"/>
                    <a:pt x="129180" y="2521"/>
                    <a:pt x="129249" y="1934"/>
                  </a:cubicBezTo>
                  <a:cubicBezTo>
                    <a:pt x="129301" y="1363"/>
                    <a:pt x="128714" y="1242"/>
                    <a:pt x="128299" y="1190"/>
                  </a:cubicBezTo>
                  <a:cubicBezTo>
                    <a:pt x="125707" y="948"/>
                    <a:pt x="123132" y="430"/>
                    <a:pt x="120557" y="171"/>
                  </a:cubicBezTo>
                  <a:cubicBezTo>
                    <a:pt x="119360" y="50"/>
                    <a:pt x="118163" y="0"/>
                    <a:pt x="1169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33" name="Google Shape;533;p40"/>
            <p:cNvSpPr/>
            <p:nvPr/>
          </p:nvSpPr>
          <p:spPr>
            <a:xfrm>
              <a:off x="1581325" y="1051125"/>
              <a:ext cx="283000" cy="91675"/>
            </a:xfrm>
            <a:custGeom>
              <a:avLst/>
              <a:gdLst/>
              <a:ahLst/>
              <a:cxnLst/>
              <a:rect l="l" t="t" r="r" b="b"/>
              <a:pathLst>
                <a:path w="11320" h="3667" extrusionOk="0">
                  <a:moveTo>
                    <a:pt x="6214" y="0"/>
                  </a:moveTo>
                  <a:cubicBezTo>
                    <a:pt x="5926" y="0"/>
                    <a:pt x="5584" y="48"/>
                    <a:pt x="5219" y="71"/>
                  </a:cubicBezTo>
                  <a:cubicBezTo>
                    <a:pt x="5082" y="56"/>
                    <a:pt x="4943" y="49"/>
                    <a:pt x="4804" y="49"/>
                  </a:cubicBezTo>
                  <a:cubicBezTo>
                    <a:pt x="3493" y="49"/>
                    <a:pt x="2115" y="667"/>
                    <a:pt x="709" y="1073"/>
                  </a:cubicBezTo>
                  <a:cubicBezTo>
                    <a:pt x="432" y="1177"/>
                    <a:pt x="208" y="1401"/>
                    <a:pt x="69" y="1678"/>
                  </a:cubicBezTo>
                  <a:cubicBezTo>
                    <a:pt x="0" y="1781"/>
                    <a:pt x="242" y="2213"/>
                    <a:pt x="363" y="2231"/>
                  </a:cubicBezTo>
                  <a:cubicBezTo>
                    <a:pt x="2163" y="2438"/>
                    <a:pt x="3786" y="3667"/>
                    <a:pt x="5640" y="3667"/>
                  </a:cubicBezTo>
                  <a:cubicBezTo>
                    <a:pt x="6100" y="3667"/>
                    <a:pt x="6574" y="3591"/>
                    <a:pt x="7068" y="3406"/>
                  </a:cubicBezTo>
                  <a:cubicBezTo>
                    <a:pt x="7396" y="3281"/>
                    <a:pt x="7767" y="3236"/>
                    <a:pt x="8142" y="3236"/>
                  </a:cubicBezTo>
                  <a:cubicBezTo>
                    <a:pt x="8439" y="3236"/>
                    <a:pt x="8738" y="3264"/>
                    <a:pt x="9021" y="3302"/>
                  </a:cubicBezTo>
                  <a:cubicBezTo>
                    <a:pt x="9277" y="3340"/>
                    <a:pt x="9523" y="3370"/>
                    <a:pt x="9759" y="3370"/>
                  </a:cubicBezTo>
                  <a:cubicBezTo>
                    <a:pt x="10271" y="3370"/>
                    <a:pt x="10728" y="3229"/>
                    <a:pt x="11095" y="2732"/>
                  </a:cubicBezTo>
                  <a:cubicBezTo>
                    <a:pt x="11320" y="2473"/>
                    <a:pt x="11268" y="2075"/>
                    <a:pt x="10991" y="1885"/>
                  </a:cubicBezTo>
                  <a:cubicBezTo>
                    <a:pt x="10479" y="1524"/>
                    <a:pt x="10006" y="1077"/>
                    <a:pt x="9430" y="1077"/>
                  </a:cubicBezTo>
                  <a:cubicBezTo>
                    <a:pt x="9151" y="1077"/>
                    <a:pt x="8847" y="1182"/>
                    <a:pt x="8503" y="1453"/>
                  </a:cubicBezTo>
                  <a:cubicBezTo>
                    <a:pt x="8280" y="1626"/>
                    <a:pt x="7919" y="1737"/>
                    <a:pt x="7612" y="1737"/>
                  </a:cubicBezTo>
                  <a:cubicBezTo>
                    <a:pt x="7277" y="1737"/>
                    <a:pt x="7006" y="1605"/>
                    <a:pt x="7051" y="1280"/>
                  </a:cubicBezTo>
                  <a:cubicBezTo>
                    <a:pt x="7179" y="207"/>
                    <a:pt x="6812" y="0"/>
                    <a:pt x="62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34" name="Google Shape;534;p40"/>
            <p:cNvSpPr/>
            <p:nvPr/>
          </p:nvSpPr>
          <p:spPr>
            <a:xfrm>
              <a:off x="3144425" y="1319375"/>
              <a:ext cx="213450" cy="95575"/>
            </a:xfrm>
            <a:custGeom>
              <a:avLst/>
              <a:gdLst/>
              <a:ahLst/>
              <a:cxnLst/>
              <a:rect l="l" t="t" r="r" b="b"/>
              <a:pathLst>
                <a:path w="8538" h="3823" extrusionOk="0">
                  <a:moveTo>
                    <a:pt x="6155" y="1"/>
                  </a:moveTo>
                  <a:cubicBezTo>
                    <a:pt x="6054" y="1"/>
                    <a:pt x="5950" y="7"/>
                    <a:pt x="5842" y="20"/>
                  </a:cubicBezTo>
                  <a:cubicBezTo>
                    <a:pt x="4846" y="139"/>
                    <a:pt x="3874" y="469"/>
                    <a:pt x="2859" y="469"/>
                  </a:cubicBezTo>
                  <a:cubicBezTo>
                    <a:pt x="2396" y="469"/>
                    <a:pt x="1923" y="400"/>
                    <a:pt x="1435" y="211"/>
                  </a:cubicBezTo>
                  <a:cubicBezTo>
                    <a:pt x="1292" y="150"/>
                    <a:pt x="1133" y="113"/>
                    <a:pt x="974" y="113"/>
                  </a:cubicBezTo>
                  <a:cubicBezTo>
                    <a:pt x="501" y="113"/>
                    <a:pt x="35" y="441"/>
                    <a:pt x="35" y="1438"/>
                  </a:cubicBezTo>
                  <a:cubicBezTo>
                    <a:pt x="1" y="3771"/>
                    <a:pt x="1573" y="3580"/>
                    <a:pt x="3025" y="3822"/>
                  </a:cubicBezTo>
                  <a:cubicBezTo>
                    <a:pt x="4338" y="3753"/>
                    <a:pt x="5617" y="3408"/>
                    <a:pt x="6792" y="2837"/>
                  </a:cubicBezTo>
                  <a:cubicBezTo>
                    <a:pt x="7415" y="2526"/>
                    <a:pt x="8538" y="2474"/>
                    <a:pt x="8192" y="1541"/>
                  </a:cubicBezTo>
                  <a:cubicBezTo>
                    <a:pt x="7892" y="720"/>
                    <a:pt x="7218" y="1"/>
                    <a:pt x="615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35" name="Google Shape;535;p40"/>
            <p:cNvSpPr/>
            <p:nvPr/>
          </p:nvSpPr>
          <p:spPr>
            <a:xfrm>
              <a:off x="1453000" y="2509000"/>
              <a:ext cx="263575" cy="113100"/>
            </a:xfrm>
            <a:custGeom>
              <a:avLst/>
              <a:gdLst/>
              <a:ahLst/>
              <a:cxnLst/>
              <a:rect l="l" t="t" r="r" b="b"/>
              <a:pathLst>
                <a:path w="10543" h="4524" extrusionOk="0">
                  <a:moveTo>
                    <a:pt x="3451" y="1"/>
                  </a:moveTo>
                  <a:cubicBezTo>
                    <a:pt x="2445" y="1"/>
                    <a:pt x="1486" y="228"/>
                    <a:pt x="761" y="702"/>
                  </a:cubicBezTo>
                  <a:cubicBezTo>
                    <a:pt x="398" y="927"/>
                    <a:pt x="1" y="1186"/>
                    <a:pt x="243" y="1687"/>
                  </a:cubicBezTo>
                  <a:cubicBezTo>
                    <a:pt x="390" y="1972"/>
                    <a:pt x="609" y="2083"/>
                    <a:pt x="855" y="2083"/>
                  </a:cubicBezTo>
                  <a:cubicBezTo>
                    <a:pt x="1012" y="2083"/>
                    <a:pt x="1180" y="2038"/>
                    <a:pt x="1349" y="1964"/>
                  </a:cubicBezTo>
                  <a:cubicBezTo>
                    <a:pt x="1677" y="1828"/>
                    <a:pt x="1990" y="1776"/>
                    <a:pt x="2298" y="1776"/>
                  </a:cubicBezTo>
                  <a:cubicBezTo>
                    <a:pt x="2932" y="1776"/>
                    <a:pt x="3543" y="1997"/>
                    <a:pt x="4217" y="2171"/>
                  </a:cubicBezTo>
                  <a:cubicBezTo>
                    <a:pt x="5708" y="2540"/>
                    <a:pt x="6405" y="4523"/>
                    <a:pt x="7868" y="4523"/>
                  </a:cubicBezTo>
                  <a:cubicBezTo>
                    <a:pt x="8118" y="4523"/>
                    <a:pt x="8391" y="4465"/>
                    <a:pt x="8693" y="4332"/>
                  </a:cubicBezTo>
                  <a:cubicBezTo>
                    <a:pt x="8824" y="4337"/>
                    <a:pt x="8947" y="4340"/>
                    <a:pt x="9062" y="4340"/>
                  </a:cubicBezTo>
                  <a:cubicBezTo>
                    <a:pt x="10032" y="4340"/>
                    <a:pt x="10475" y="4144"/>
                    <a:pt x="10491" y="3727"/>
                  </a:cubicBezTo>
                  <a:cubicBezTo>
                    <a:pt x="10542" y="2897"/>
                    <a:pt x="9817" y="2724"/>
                    <a:pt x="9264" y="2517"/>
                  </a:cubicBezTo>
                  <a:cubicBezTo>
                    <a:pt x="8711" y="2292"/>
                    <a:pt x="8209" y="1964"/>
                    <a:pt x="7777" y="1567"/>
                  </a:cubicBezTo>
                  <a:cubicBezTo>
                    <a:pt x="6685" y="547"/>
                    <a:pt x="5011" y="1"/>
                    <a:pt x="345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36" name="Google Shape;536;p40"/>
            <p:cNvSpPr/>
            <p:nvPr/>
          </p:nvSpPr>
          <p:spPr>
            <a:xfrm>
              <a:off x="1880725" y="1020350"/>
              <a:ext cx="162025" cy="112025"/>
            </a:xfrm>
            <a:custGeom>
              <a:avLst/>
              <a:gdLst/>
              <a:ahLst/>
              <a:cxnLst/>
              <a:rect l="l" t="t" r="r" b="b"/>
              <a:pathLst>
                <a:path w="6481" h="4481" extrusionOk="0">
                  <a:moveTo>
                    <a:pt x="4294" y="0"/>
                  </a:moveTo>
                  <a:cubicBezTo>
                    <a:pt x="4062" y="0"/>
                    <a:pt x="3818" y="44"/>
                    <a:pt x="3560" y="144"/>
                  </a:cubicBezTo>
                  <a:cubicBezTo>
                    <a:pt x="3094" y="317"/>
                    <a:pt x="2593" y="541"/>
                    <a:pt x="2886" y="1198"/>
                  </a:cubicBezTo>
                  <a:cubicBezTo>
                    <a:pt x="3042" y="1509"/>
                    <a:pt x="3232" y="1820"/>
                    <a:pt x="3457" y="2114"/>
                  </a:cubicBezTo>
                  <a:cubicBezTo>
                    <a:pt x="3147" y="2260"/>
                    <a:pt x="2851" y="2348"/>
                    <a:pt x="2545" y="2348"/>
                  </a:cubicBezTo>
                  <a:cubicBezTo>
                    <a:pt x="2270" y="2348"/>
                    <a:pt x="1987" y="2277"/>
                    <a:pt x="1677" y="2114"/>
                  </a:cubicBezTo>
                  <a:cubicBezTo>
                    <a:pt x="1531" y="2037"/>
                    <a:pt x="1393" y="2002"/>
                    <a:pt x="1262" y="2002"/>
                  </a:cubicBezTo>
                  <a:cubicBezTo>
                    <a:pt x="867" y="2002"/>
                    <a:pt x="545" y="2320"/>
                    <a:pt x="311" y="2736"/>
                  </a:cubicBezTo>
                  <a:cubicBezTo>
                    <a:pt x="0" y="3289"/>
                    <a:pt x="467" y="3479"/>
                    <a:pt x="813" y="3807"/>
                  </a:cubicBezTo>
                  <a:cubicBezTo>
                    <a:pt x="1327" y="4309"/>
                    <a:pt x="1837" y="4480"/>
                    <a:pt x="2344" y="4480"/>
                  </a:cubicBezTo>
                  <a:cubicBezTo>
                    <a:pt x="3164" y="4480"/>
                    <a:pt x="3976" y="4032"/>
                    <a:pt x="4787" y="3807"/>
                  </a:cubicBezTo>
                  <a:lnTo>
                    <a:pt x="5081" y="3514"/>
                  </a:lnTo>
                  <a:cubicBezTo>
                    <a:pt x="5237" y="2788"/>
                    <a:pt x="5098" y="1924"/>
                    <a:pt x="6204" y="1734"/>
                  </a:cubicBezTo>
                  <a:cubicBezTo>
                    <a:pt x="6464" y="1699"/>
                    <a:pt x="6481" y="1129"/>
                    <a:pt x="6222" y="921"/>
                  </a:cubicBezTo>
                  <a:cubicBezTo>
                    <a:pt x="5644" y="436"/>
                    <a:pt x="5027" y="0"/>
                    <a:pt x="429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37" name="Google Shape;537;p40"/>
            <p:cNvSpPr/>
            <p:nvPr/>
          </p:nvSpPr>
          <p:spPr>
            <a:xfrm>
              <a:off x="1688900" y="2603450"/>
              <a:ext cx="165050" cy="73950"/>
            </a:xfrm>
            <a:custGeom>
              <a:avLst/>
              <a:gdLst/>
              <a:ahLst/>
              <a:cxnLst/>
              <a:rect l="l" t="t" r="r" b="b"/>
              <a:pathLst>
                <a:path w="6602" h="2958" extrusionOk="0">
                  <a:moveTo>
                    <a:pt x="2842" y="0"/>
                  </a:moveTo>
                  <a:cubicBezTo>
                    <a:pt x="2588" y="0"/>
                    <a:pt x="2332" y="28"/>
                    <a:pt x="2074" y="87"/>
                  </a:cubicBezTo>
                  <a:cubicBezTo>
                    <a:pt x="1452" y="225"/>
                    <a:pt x="1055" y="1331"/>
                    <a:pt x="225" y="1694"/>
                  </a:cubicBezTo>
                  <a:cubicBezTo>
                    <a:pt x="0" y="1798"/>
                    <a:pt x="277" y="2247"/>
                    <a:pt x="536" y="2454"/>
                  </a:cubicBezTo>
                  <a:cubicBezTo>
                    <a:pt x="957" y="2789"/>
                    <a:pt x="2162" y="2958"/>
                    <a:pt x="3373" y="2958"/>
                  </a:cubicBezTo>
                  <a:cubicBezTo>
                    <a:pt x="4599" y="2958"/>
                    <a:pt x="5830" y="2785"/>
                    <a:pt x="6256" y="2437"/>
                  </a:cubicBezTo>
                  <a:cubicBezTo>
                    <a:pt x="6395" y="2282"/>
                    <a:pt x="6515" y="2109"/>
                    <a:pt x="6602" y="1919"/>
                  </a:cubicBezTo>
                  <a:cubicBezTo>
                    <a:pt x="6481" y="1711"/>
                    <a:pt x="6429" y="1469"/>
                    <a:pt x="6291" y="1366"/>
                  </a:cubicBezTo>
                  <a:cubicBezTo>
                    <a:pt x="5231" y="636"/>
                    <a:pt x="4065" y="0"/>
                    <a:pt x="284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38" name="Google Shape;538;p40"/>
            <p:cNvSpPr/>
            <p:nvPr/>
          </p:nvSpPr>
          <p:spPr>
            <a:xfrm>
              <a:off x="1922200" y="1344925"/>
              <a:ext cx="129625" cy="64525"/>
            </a:xfrm>
            <a:custGeom>
              <a:avLst/>
              <a:gdLst/>
              <a:ahLst/>
              <a:cxnLst/>
              <a:rect l="l" t="t" r="r" b="b"/>
              <a:pathLst>
                <a:path w="5185" h="2581" extrusionOk="0">
                  <a:moveTo>
                    <a:pt x="1901" y="1"/>
                  </a:moveTo>
                  <a:lnTo>
                    <a:pt x="1227" y="467"/>
                  </a:lnTo>
                  <a:cubicBezTo>
                    <a:pt x="934" y="1020"/>
                    <a:pt x="0" y="1383"/>
                    <a:pt x="415" y="2144"/>
                  </a:cubicBezTo>
                  <a:cubicBezTo>
                    <a:pt x="602" y="2475"/>
                    <a:pt x="838" y="2581"/>
                    <a:pt x="1096" y="2581"/>
                  </a:cubicBezTo>
                  <a:cubicBezTo>
                    <a:pt x="1482" y="2581"/>
                    <a:pt x="1915" y="2344"/>
                    <a:pt x="2299" y="2282"/>
                  </a:cubicBezTo>
                  <a:cubicBezTo>
                    <a:pt x="2552" y="2236"/>
                    <a:pt x="2806" y="2213"/>
                    <a:pt x="3064" y="2213"/>
                  </a:cubicBezTo>
                  <a:cubicBezTo>
                    <a:pt x="3194" y="2213"/>
                    <a:pt x="3324" y="2219"/>
                    <a:pt x="3457" y="2230"/>
                  </a:cubicBezTo>
                  <a:cubicBezTo>
                    <a:pt x="3730" y="2245"/>
                    <a:pt x="4039" y="2324"/>
                    <a:pt x="4314" y="2324"/>
                  </a:cubicBezTo>
                  <a:cubicBezTo>
                    <a:pt x="4665" y="2324"/>
                    <a:pt x="4959" y="2195"/>
                    <a:pt x="5047" y="1643"/>
                  </a:cubicBezTo>
                  <a:cubicBezTo>
                    <a:pt x="5185" y="744"/>
                    <a:pt x="4563" y="277"/>
                    <a:pt x="3768" y="122"/>
                  </a:cubicBezTo>
                  <a:cubicBezTo>
                    <a:pt x="3146" y="35"/>
                    <a:pt x="2523" y="1"/>
                    <a:pt x="190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39" name="Google Shape;539;p40"/>
            <p:cNvSpPr/>
            <p:nvPr/>
          </p:nvSpPr>
          <p:spPr>
            <a:xfrm>
              <a:off x="1787825" y="1030550"/>
              <a:ext cx="94250" cy="44825"/>
            </a:xfrm>
            <a:custGeom>
              <a:avLst/>
              <a:gdLst/>
              <a:ahLst/>
              <a:cxnLst/>
              <a:rect l="l" t="t" r="r" b="b"/>
              <a:pathLst>
                <a:path w="3770" h="1793" extrusionOk="0">
                  <a:moveTo>
                    <a:pt x="2929" y="0"/>
                  </a:moveTo>
                  <a:cubicBezTo>
                    <a:pt x="2800" y="0"/>
                    <a:pt x="2676" y="17"/>
                    <a:pt x="2576" y="47"/>
                  </a:cubicBezTo>
                  <a:cubicBezTo>
                    <a:pt x="2412" y="93"/>
                    <a:pt x="2229" y="105"/>
                    <a:pt x="2039" y="105"/>
                  </a:cubicBezTo>
                  <a:cubicBezTo>
                    <a:pt x="1817" y="105"/>
                    <a:pt x="1584" y="88"/>
                    <a:pt x="1360" y="88"/>
                  </a:cubicBezTo>
                  <a:cubicBezTo>
                    <a:pt x="763" y="88"/>
                    <a:pt x="227" y="208"/>
                    <a:pt x="105" y="1084"/>
                  </a:cubicBezTo>
                  <a:cubicBezTo>
                    <a:pt x="1" y="1792"/>
                    <a:pt x="865" y="1688"/>
                    <a:pt x="1504" y="1740"/>
                  </a:cubicBezTo>
                  <a:cubicBezTo>
                    <a:pt x="2265" y="1568"/>
                    <a:pt x="3405" y="1792"/>
                    <a:pt x="3665" y="652"/>
                  </a:cubicBezTo>
                  <a:cubicBezTo>
                    <a:pt x="3769" y="167"/>
                    <a:pt x="3329" y="0"/>
                    <a:pt x="2929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40" name="Google Shape;540;p40"/>
            <p:cNvSpPr/>
            <p:nvPr/>
          </p:nvSpPr>
          <p:spPr>
            <a:xfrm>
              <a:off x="1870350" y="2639275"/>
              <a:ext cx="59225" cy="44325"/>
            </a:xfrm>
            <a:custGeom>
              <a:avLst/>
              <a:gdLst/>
              <a:ahLst/>
              <a:cxnLst/>
              <a:rect l="l" t="t" r="r" b="b"/>
              <a:pathLst>
                <a:path w="2369" h="1773" extrusionOk="0">
                  <a:moveTo>
                    <a:pt x="922" y="1"/>
                  </a:moveTo>
                  <a:cubicBezTo>
                    <a:pt x="435" y="1"/>
                    <a:pt x="1" y="156"/>
                    <a:pt x="1" y="762"/>
                  </a:cubicBezTo>
                  <a:cubicBezTo>
                    <a:pt x="1" y="1414"/>
                    <a:pt x="337" y="1773"/>
                    <a:pt x="982" y="1773"/>
                  </a:cubicBezTo>
                  <a:cubicBezTo>
                    <a:pt x="1038" y="1773"/>
                    <a:pt x="1097" y="1770"/>
                    <a:pt x="1158" y="1765"/>
                  </a:cubicBezTo>
                  <a:cubicBezTo>
                    <a:pt x="1711" y="1730"/>
                    <a:pt x="2368" y="1678"/>
                    <a:pt x="2299" y="901"/>
                  </a:cubicBezTo>
                  <a:cubicBezTo>
                    <a:pt x="2264" y="175"/>
                    <a:pt x="1642" y="2"/>
                    <a:pt x="1003" y="2"/>
                  </a:cubicBezTo>
                  <a:cubicBezTo>
                    <a:pt x="976" y="1"/>
                    <a:pt x="949" y="1"/>
                    <a:pt x="922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41" name="Google Shape;541;p40"/>
            <p:cNvSpPr/>
            <p:nvPr/>
          </p:nvSpPr>
          <p:spPr>
            <a:xfrm>
              <a:off x="2264800" y="4630125"/>
              <a:ext cx="62675" cy="39225"/>
            </a:xfrm>
            <a:custGeom>
              <a:avLst/>
              <a:gdLst/>
              <a:ahLst/>
              <a:cxnLst/>
              <a:rect l="l" t="t" r="r" b="b"/>
              <a:pathLst>
                <a:path w="2507" h="1569" extrusionOk="0">
                  <a:moveTo>
                    <a:pt x="1176" y="52"/>
                  </a:moveTo>
                  <a:cubicBezTo>
                    <a:pt x="675" y="87"/>
                    <a:pt x="1" y="1"/>
                    <a:pt x="1" y="813"/>
                  </a:cubicBezTo>
                  <a:cubicBezTo>
                    <a:pt x="1" y="1241"/>
                    <a:pt x="341" y="1568"/>
                    <a:pt x="742" y="1568"/>
                  </a:cubicBezTo>
                  <a:cubicBezTo>
                    <a:pt x="811" y="1568"/>
                    <a:pt x="881" y="1559"/>
                    <a:pt x="951" y="1539"/>
                  </a:cubicBezTo>
                  <a:cubicBezTo>
                    <a:pt x="1077" y="1515"/>
                    <a:pt x="1221" y="1513"/>
                    <a:pt x="1369" y="1513"/>
                  </a:cubicBezTo>
                  <a:cubicBezTo>
                    <a:pt x="1403" y="1513"/>
                    <a:pt x="1437" y="1513"/>
                    <a:pt x="1471" y="1513"/>
                  </a:cubicBezTo>
                  <a:cubicBezTo>
                    <a:pt x="1947" y="1513"/>
                    <a:pt x="2434" y="1491"/>
                    <a:pt x="2472" y="830"/>
                  </a:cubicBezTo>
                  <a:cubicBezTo>
                    <a:pt x="2506" y="52"/>
                    <a:pt x="1781" y="87"/>
                    <a:pt x="1176" y="52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42" name="Google Shape;542;p40"/>
            <p:cNvSpPr/>
            <p:nvPr/>
          </p:nvSpPr>
          <p:spPr>
            <a:xfrm>
              <a:off x="1604225" y="2645350"/>
              <a:ext cx="56175" cy="38275"/>
            </a:xfrm>
            <a:custGeom>
              <a:avLst/>
              <a:gdLst/>
              <a:ahLst/>
              <a:cxnLst/>
              <a:rect l="l" t="t" r="r" b="b"/>
              <a:pathLst>
                <a:path w="2247" h="1531" extrusionOk="0">
                  <a:moveTo>
                    <a:pt x="1003" y="1"/>
                  </a:moveTo>
                  <a:cubicBezTo>
                    <a:pt x="536" y="35"/>
                    <a:pt x="0" y="1"/>
                    <a:pt x="17" y="554"/>
                  </a:cubicBezTo>
                  <a:cubicBezTo>
                    <a:pt x="17" y="1297"/>
                    <a:pt x="640" y="1452"/>
                    <a:pt x="1262" y="1522"/>
                  </a:cubicBezTo>
                  <a:cubicBezTo>
                    <a:pt x="1319" y="1528"/>
                    <a:pt x="1377" y="1531"/>
                    <a:pt x="1434" y="1531"/>
                  </a:cubicBezTo>
                  <a:cubicBezTo>
                    <a:pt x="1857" y="1531"/>
                    <a:pt x="2247" y="1352"/>
                    <a:pt x="2247" y="865"/>
                  </a:cubicBezTo>
                  <a:cubicBezTo>
                    <a:pt x="2247" y="18"/>
                    <a:pt x="1504" y="139"/>
                    <a:pt x="10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43" name="Google Shape;543;p40"/>
            <p:cNvSpPr/>
            <p:nvPr/>
          </p:nvSpPr>
          <p:spPr>
            <a:xfrm>
              <a:off x="7045475" y="3384250"/>
              <a:ext cx="47375" cy="53550"/>
            </a:xfrm>
            <a:custGeom>
              <a:avLst/>
              <a:gdLst/>
              <a:ahLst/>
              <a:cxnLst/>
              <a:rect l="l" t="t" r="r" b="b"/>
              <a:pathLst>
                <a:path w="1895" h="2142" extrusionOk="0">
                  <a:moveTo>
                    <a:pt x="416" y="1"/>
                  </a:moveTo>
                  <a:cubicBezTo>
                    <a:pt x="93" y="1"/>
                    <a:pt x="0" y="338"/>
                    <a:pt x="63" y="618"/>
                  </a:cubicBezTo>
                  <a:cubicBezTo>
                    <a:pt x="201" y="1292"/>
                    <a:pt x="339" y="2035"/>
                    <a:pt x="1203" y="2139"/>
                  </a:cubicBezTo>
                  <a:cubicBezTo>
                    <a:pt x="1224" y="2141"/>
                    <a:pt x="1245" y="2142"/>
                    <a:pt x="1265" y="2142"/>
                  </a:cubicBezTo>
                  <a:cubicBezTo>
                    <a:pt x="1645" y="2142"/>
                    <a:pt x="1895" y="1835"/>
                    <a:pt x="1895" y="1327"/>
                  </a:cubicBezTo>
                  <a:cubicBezTo>
                    <a:pt x="1670" y="705"/>
                    <a:pt x="1273" y="169"/>
                    <a:pt x="529" y="13"/>
                  </a:cubicBezTo>
                  <a:cubicBezTo>
                    <a:pt x="489" y="5"/>
                    <a:pt x="451" y="1"/>
                    <a:pt x="41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44" name="Google Shape;544;p40"/>
            <p:cNvSpPr/>
            <p:nvPr/>
          </p:nvSpPr>
          <p:spPr>
            <a:xfrm>
              <a:off x="4291500" y="1250400"/>
              <a:ext cx="54900" cy="37900"/>
            </a:xfrm>
            <a:custGeom>
              <a:avLst/>
              <a:gdLst/>
              <a:ahLst/>
              <a:cxnLst/>
              <a:rect l="l" t="t" r="r" b="b"/>
              <a:pathLst>
                <a:path w="2196" h="1516" extrusionOk="0">
                  <a:moveTo>
                    <a:pt x="1013" y="0"/>
                  </a:moveTo>
                  <a:cubicBezTo>
                    <a:pt x="676" y="0"/>
                    <a:pt x="369" y="181"/>
                    <a:pt x="190" y="464"/>
                  </a:cubicBezTo>
                  <a:cubicBezTo>
                    <a:pt x="0" y="706"/>
                    <a:pt x="35" y="1034"/>
                    <a:pt x="259" y="1224"/>
                  </a:cubicBezTo>
                  <a:cubicBezTo>
                    <a:pt x="466" y="1444"/>
                    <a:pt x="678" y="1515"/>
                    <a:pt x="892" y="1515"/>
                  </a:cubicBezTo>
                  <a:cubicBezTo>
                    <a:pt x="1233" y="1515"/>
                    <a:pt x="1579" y="1336"/>
                    <a:pt x="1919" y="1293"/>
                  </a:cubicBezTo>
                  <a:cubicBezTo>
                    <a:pt x="2195" y="567"/>
                    <a:pt x="1901" y="153"/>
                    <a:pt x="1175" y="14"/>
                  </a:cubicBezTo>
                  <a:cubicBezTo>
                    <a:pt x="1121" y="5"/>
                    <a:pt x="1066" y="0"/>
                    <a:pt x="101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45" name="Google Shape;545;p40"/>
            <p:cNvSpPr/>
            <p:nvPr/>
          </p:nvSpPr>
          <p:spPr>
            <a:xfrm>
              <a:off x="6323375" y="3314875"/>
              <a:ext cx="50125" cy="37325"/>
            </a:xfrm>
            <a:custGeom>
              <a:avLst/>
              <a:gdLst/>
              <a:ahLst/>
              <a:cxnLst/>
              <a:rect l="l" t="t" r="r" b="b"/>
              <a:pathLst>
                <a:path w="2005" h="1493" extrusionOk="0">
                  <a:moveTo>
                    <a:pt x="754" y="1"/>
                  </a:moveTo>
                  <a:cubicBezTo>
                    <a:pt x="409" y="1"/>
                    <a:pt x="93" y="129"/>
                    <a:pt x="52" y="542"/>
                  </a:cubicBezTo>
                  <a:cubicBezTo>
                    <a:pt x="0" y="1198"/>
                    <a:pt x="536" y="1371"/>
                    <a:pt x="1106" y="1492"/>
                  </a:cubicBezTo>
                  <a:cubicBezTo>
                    <a:pt x="1504" y="1475"/>
                    <a:pt x="1988" y="1440"/>
                    <a:pt x="1988" y="905"/>
                  </a:cubicBezTo>
                  <a:cubicBezTo>
                    <a:pt x="2005" y="317"/>
                    <a:pt x="1504" y="110"/>
                    <a:pt x="1020" y="23"/>
                  </a:cubicBezTo>
                  <a:cubicBezTo>
                    <a:pt x="932" y="9"/>
                    <a:pt x="842" y="1"/>
                    <a:pt x="75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46" name="Google Shape;546;p40"/>
            <p:cNvSpPr/>
            <p:nvPr/>
          </p:nvSpPr>
          <p:spPr>
            <a:xfrm>
              <a:off x="6680225" y="1890750"/>
              <a:ext cx="46075" cy="42200"/>
            </a:xfrm>
            <a:custGeom>
              <a:avLst/>
              <a:gdLst/>
              <a:ahLst/>
              <a:cxnLst/>
              <a:rect l="l" t="t" r="r" b="b"/>
              <a:pathLst>
                <a:path w="1843" h="1688" extrusionOk="0">
                  <a:moveTo>
                    <a:pt x="1376" y="1"/>
                  </a:moveTo>
                  <a:cubicBezTo>
                    <a:pt x="1345" y="1"/>
                    <a:pt x="1312" y="4"/>
                    <a:pt x="1280" y="11"/>
                  </a:cubicBezTo>
                  <a:cubicBezTo>
                    <a:pt x="675" y="29"/>
                    <a:pt x="156" y="478"/>
                    <a:pt x="70" y="1083"/>
                  </a:cubicBezTo>
                  <a:cubicBezTo>
                    <a:pt x="1" y="1446"/>
                    <a:pt x="208" y="1670"/>
                    <a:pt x="675" y="1688"/>
                  </a:cubicBezTo>
                  <a:cubicBezTo>
                    <a:pt x="1193" y="1480"/>
                    <a:pt x="1643" y="1135"/>
                    <a:pt x="1781" y="513"/>
                  </a:cubicBezTo>
                  <a:cubicBezTo>
                    <a:pt x="1843" y="250"/>
                    <a:pt x="1642" y="1"/>
                    <a:pt x="13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47" name="Google Shape;547;p40"/>
            <p:cNvSpPr/>
            <p:nvPr/>
          </p:nvSpPr>
          <p:spPr>
            <a:xfrm>
              <a:off x="3550975" y="1955400"/>
              <a:ext cx="53600" cy="126175"/>
            </a:xfrm>
            <a:custGeom>
              <a:avLst/>
              <a:gdLst/>
              <a:ahLst/>
              <a:cxnLst/>
              <a:rect l="l" t="t" r="r" b="b"/>
              <a:pathLst>
                <a:path w="2144" h="5047" extrusionOk="0">
                  <a:moveTo>
                    <a:pt x="1297" y="0"/>
                  </a:moveTo>
                  <a:cubicBezTo>
                    <a:pt x="778" y="0"/>
                    <a:pt x="260" y="363"/>
                    <a:pt x="364" y="795"/>
                  </a:cubicBezTo>
                  <a:cubicBezTo>
                    <a:pt x="640" y="1850"/>
                    <a:pt x="122" y="2731"/>
                    <a:pt x="1" y="3491"/>
                  </a:cubicBezTo>
                  <a:cubicBezTo>
                    <a:pt x="70" y="4338"/>
                    <a:pt x="1" y="5047"/>
                    <a:pt x="951" y="5047"/>
                  </a:cubicBezTo>
                  <a:cubicBezTo>
                    <a:pt x="1781" y="5047"/>
                    <a:pt x="1971" y="4476"/>
                    <a:pt x="2040" y="3785"/>
                  </a:cubicBezTo>
                  <a:cubicBezTo>
                    <a:pt x="2144" y="2748"/>
                    <a:pt x="1642" y="1746"/>
                    <a:pt x="1936" y="692"/>
                  </a:cubicBezTo>
                  <a:cubicBezTo>
                    <a:pt x="2023" y="381"/>
                    <a:pt x="1712" y="0"/>
                    <a:pt x="129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48" name="Google Shape;548;p40"/>
            <p:cNvSpPr/>
            <p:nvPr/>
          </p:nvSpPr>
          <p:spPr>
            <a:xfrm>
              <a:off x="3910000" y="2161475"/>
              <a:ext cx="93775" cy="45400"/>
            </a:xfrm>
            <a:custGeom>
              <a:avLst/>
              <a:gdLst/>
              <a:ahLst/>
              <a:cxnLst/>
              <a:rect l="l" t="t" r="r" b="b"/>
              <a:pathLst>
                <a:path w="3751" h="1816" extrusionOk="0">
                  <a:moveTo>
                    <a:pt x="1383" y="1"/>
                  </a:moveTo>
                  <a:cubicBezTo>
                    <a:pt x="778" y="87"/>
                    <a:pt x="1" y="18"/>
                    <a:pt x="122" y="640"/>
                  </a:cubicBezTo>
                  <a:cubicBezTo>
                    <a:pt x="329" y="1625"/>
                    <a:pt x="1297" y="1815"/>
                    <a:pt x="2195" y="1815"/>
                  </a:cubicBezTo>
                  <a:cubicBezTo>
                    <a:pt x="2835" y="1815"/>
                    <a:pt x="3751" y="1712"/>
                    <a:pt x="3613" y="951"/>
                  </a:cubicBezTo>
                  <a:cubicBezTo>
                    <a:pt x="3466" y="240"/>
                    <a:pt x="2970" y="188"/>
                    <a:pt x="2455" y="188"/>
                  </a:cubicBezTo>
                  <a:cubicBezTo>
                    <a:pt x="2366" y="188"/>
                    <a:pt x="2276" y="189"/>
                    <a:pt x="2187" y="189"/>
                  </a:cubicBezTo>
                  <a:cubicBezTo>
                    <a:pt x="1880" y="189"/>
                    <a:pt x="1588" y="170"/>
                    <a:pt x="138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49" name="Google Shape;549;p40"/>
            <p:cNvSpPr/>
            <p:nvPr/>
          </p:nvSpPr>
          <p:spPr>
            <a:xfrm>
              <a:off x="4125600" y="2173875"/>
              <a:ext cx="50575" cy="37600"/>
            </a:xfrm>
            <a:custGeom>
              <a:avLst/>
              <a:gdLst/>
              <a:ahLst/>
              <a:cxnLst/>
              <a:rect l="l" t="t" r="r" b="b"/>
              <a:pathLst>
                <a:path w="2023" h="1504" extrusionOk="0">
                  <a:moveTo>
                    <a:pt x="1294" y="1"/>
                  </a:moveTo>
                  <a:cubicBezTo>
                    <a:pt x="1249" y="1"/>
                    <a:pt x="1204" y="3"/>
                    <a:pt x="1158" y="6"/>
                  </a:cubicBezTo>
                  <a:cubicBezTo>
                    <a:pt x="691" y="144"/>
                    <a:pt x="0" y="109"/>
                    <a:pt x="17" y="904"/>
                  </a:cubicBezTo>
                  <a:cubicBezTo>
                    <a:pt x="17" y="1352"/>
                    <a:pt x="364" y="1503"/>
                    <a:pt x="748" y="1503"/>
                  </a:cubicBezTo>
                  <a:cubicBezTo>
                    <a:pt x="809" y="1503"/>
                    <a:pt x="872" y="1499"/>
                    <a:pt x="933" y="1492"/>
                  </a:cubicBezTo>
                  <a:cubicBezTo>
                    <a:pt x="1486" y="1440"/>
                    <a:pt x="2022" y="1233"/>
                    <a:pt x="2022" y="593"/>
                  </a:cubicBezTo>
                  <a:cubicBezTo>
                    <a:pt x="2022" y="156"/>
                    <a:pt x="1711" y="1"/>
                    <a:pt x="129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550" name="Google Shape;550;p40"/>
            <p:cNvSpPr/>
            <p:nvPr/>
          </p:nvSpPr>
          <p:spPr>
            <a:xfrm>
              <a:off x="3415775" y="2038325"/>
              <a:ext cx="44925" cy="38175"/>
            </a:xfrm>
            <a:custGeom>
              <a:avLst/>
              <a:gdLst/>
              <a:ahLst/>
              <a:cxnLst/>
              <a:rect l="l" t="t" r="r" b="b"/>
              <a:pathLst>
                <a:path w="1797" h="1527" extrusionOk="0">
                  <a:moveTo>
                    <a:pt x="812" y="0"/>
                  </a:moveTo>
                  <a:cubicBezTo>
                    <a:pt x="383" y="0"/>
                    <a:pt x="1" y="211"/>
                    <a:pt x="34" y="710"/>
                  </a:cubicBezTo>
                  <a:cubicBezTo>
                    <a:pt x="34" y="1164"/>
                    <a:pt x="400" y="1527"/>
                    <a:pt x="845" y="1527"/>
                  </a:cubicBezTo>
                  <a:cubicBezTo>
                    <a:pt x="874" y="1527"/>
                    <a:pt x="903" y="1525"/>
                    <a:pt x="933" y="1522"/>
                  </a:cubicBezTo>
                  <a:cubicBezTo>
                    <a:pt x="1382" y="1522"/>
                    <a:pt x="1745" y="1315"/>
                    <a:pt x="1797" y="796"/>
                  </a:cubicBezTo>
                  <a:cubicBezTo>
                    <a:pt x="1745" y="226"/>
                    <a:pt x="1330" y="19"/>
                    <a:pt x="864" y="1"/>
                  </a:cubicBezTo>
                  <a:cubicBezTo>
                    <a:pt x="847" y="1"/>
                    <a:pt x="829" y="0"/>
                    <a:pt x="81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554" name="Google Shape;554;p40"/>
          <p:cNvSpPr/>
          <p:nvPr/>
        </p:nvSpPr>
        <p:spPr>
          <a:xfrm>
            <a:off x="5027543" y="2108869"/>
            <a:ext cx="290973" cy="288520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555" name="Google Shape;555;p40"/>
          <p:cNvSpPr/>
          <p:nvPr/>
        </p:nvSpPr>
        <p:spPr>
          <a:xfrm>
            <a:off x="7849728" y="3614296"/>
            <a:ext cx="290973" cy="288520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556" name="Google Shape;556;p40"/>
          <p:cNvSpPr/>
          <p:nvPr/>
        </p:nvSpPr>
        <p:spPr>
          <a:xfrm>
            <a:off x="6193108" y="4234228"/>
            <a:ext cx="290973" cy="288520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557" name="Google Shape;557;p40"/>
          <p:cNvSpPr/>
          <p:nvPr/>
        </p:nvSpPr>
        <p:spPr>
          <a:xfrm>
            <a:off x="5559702" y="3881381"/>
            <a:ext cx="290973" cy="288520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558" name="Google Shape;558;p40"/>
          <p:cNvSpPr/>
          <p:nvPr/>
        </p:nvSpPr>
        <p:spPr>
          <a:xfrm>
            <a:off x="7921668" y="1930725"/>
            <a:ext cx="290973" cy="288520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559" name="Google Shape;559;p40"/>
          <p:cNvSpPr/>
          <p:nvPr/>
        </p:nvSpPr>
        <p:spPr>
          <a:xfrm>
            <a:off x="9478358" y="1993617"/>
            <a:ext cx="290973" cy="288520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560" name="Google Shape;560;p40"/>
          <p:cNvSpPr/>
          <p:nvPr/>
        </p:nvSpPr>
        <p:spPr>
          <a:xfrm>
            <a:off x="10577404" y="4421857"/>
            <a:ext cx="290973" cy="288520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6">
          <a:extLst>
            <a:ext uri="{FF2B5EF4-FFF2-40B4-BE49-F238E27FC236}">
              <a16:creationId xmlns:a16="http://schemas.microsoft.com/office/drawing/2014/main" id="{78A426D2-F257-66AA-EA72-A147FE67FE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9" name="Google Shape;1019;p59">
            <a:extLst>
              <a:ext uri="{FF2B5EF4-FFF2-40B4-BE49-F238E27FC236}">
                <a16:creationId xmlns:a16="http://schemas.microsoft.com/office/drawing/2014/main" id="{8C3CC59F-DE76-9943-FF49-26EB21CD5C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95521" y="464017"/>
            <a:ext cx="102720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/>
            <a:r>
              <a:rPr lang="en-GB" sz="4000" dirty="0">
                <a:latin typeface="Times New Roman" panose="02020603050405020304" pitchFamily="18" charset="0"/>
                <a:ea typeface="Microsoft GothicNeo" panose="020B0503020000020004" pitchFamily="34" charset="-127"/>
                <a:cs typeface="Times New Roman" panose="02020603050405020304" pitchFamily="18" charset="0"/>
              </a:rPr>
              <a:t>Political Factors</a:t>
            </a:r>
            <a:endParaRPr sz="4000" dirty="0">
              <a:latin typeface="Times New Roman" panose="02020603050405020304" pitchFamily="18" charset="0"/>
              <a:ea typeface="Microsoft GothicNeo" panose="020B0503020000020004" pitchFamily="34" charset="-127"/>
              <a:cs typeface="Times New Roman" panose="02020603050405020304" pitchFamily="18" charset="0"/>
            </a:endParaRPr>
          </a:p>
        </p:txBody>
      </p:sp>
      <p:sp>
        <p:nvSpPr>
          <p:cNvPr id="1034" name="Google Shape;1034;p59">
            <a:extLst>
              <a:ext uri="{FF2B5EF4-FFF2-40B4-BE49-F238E27FC236}">
                <a16:creationId xmlns:a16="http://schemas.microsoft.com/office/drawing/2014/main" id="{3CFD24C1-D9C2-6D84-C92F-35026778D607}"/>
              </a:ext>
            </a:extLst>
          </p:cNvPr>
          <p:cNvSpPr txBox="1"/>
          <p:nvPr/>
        </p:nvSpPr>
        <p:spPr>
          <a:xfrm>
            <a:off x="468554" y="1740225"/>
            <a:ext cx="10951788" cy="49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algn="just"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Travel bans and health regulations disrupted operations </a:t>
            </a:r>
          </a:p>
          <a:p>
            <a:pPr algn="just"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(</a:t>
            </a:r>
            <a:r>
              <a:rPr lang="en-GB" sz="24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Gössling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 et al., 2020; Carr, 2024)</a:t>
            </a:r>
          </a:p>
          <a:p>
            <a:pPr algn="just"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 algn="just"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Localised decisions allowed faster adjustments (Yacoub and </a:t>
            </a:r>
            <a:r>
              <a:rPr lang="en-GB" sz="24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Elhajjar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, 2021)</a:t>
            </a:r>
          </a:p>
          <a:p>
            <a:pPr algn="just"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 algn="just"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hlink"/>
                </a:solidFill>
                <a:uFill>
                  <a:noFill/>
                </a:u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ASEAN: 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coordinated leadership improved policy response (Zahari et al., 2023)</a:t>
            </a:r>
          </a:p>
          <a:p>
            <a:pPr algn="just"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 algn="just"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hlink"/>
                </a:solidFill>
                <a:uFill>
                  <a:noFill/>
                </a:u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Macau: 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surplus tax funds supported hotel-based quarantine (Lou, 2021)</a:t>
            </a:r>
          </a:p>
          <a:p>
            <a:pPr algn="just"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 algn="just"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Policy clarity is decisive for compliance and trust (Johnson et al., 2022)</a:t>
            </a:r>
            <a:endParaRPr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</p:txBody>
      </p:sp>
      <p:grpSp>
        <p:nvGrpSpPr>
          <p:cNvPr id="1035" name="Google Shape;1035;p59">
            <a:extLst>
              <a:ext uri="{FF2B5EF4-FFF2-40B4-BE49-F238E27FC236}">
                <a16:creationId xmlns:a16="http://schemas.microsoft.com/office/drawing/2014/main" id="{1011F1E1-2F48-078C-6375-46A01ABF1E29}"/>
              </a:ext>
            </a:extLst>
          </p:cNvPr>
          <p:cNvGrpSpPr/>
          <p:nvPr/>
        </p:nvGrpSpPr>
        <p:grpSpPr>
          <a:xfrm>
            <a:off x="8723600" y="1115493"/>
            <a:ext cx="3145171" cy="1675547"/>
            <a:chOff x="233350" y="949250"/>
            <a:chExt cx="7137300" cy="3802300"/>
          </a:xfrm>
        </p:grpSpPr>
        <p:sp>
          <p:nvSpPr>
            <p:cNvPr id="1036" name="Google Shape;1036;p59">
              <a:extLst>
                <a:ext uri="{FF2B5EF4-FFF2-40B4-BE49-F238E27FC236}">
                  <a16:creationId xmlns:a16="http://schemas.microsoft.com/office/drawing/2014/main" id="{4BF9B3D6-0180-B382-5614-56038874A35A}"/>
                </a:ext>
              </a:extLst>
            </p:cNvPr>
            <p:cNvSpPr/>
            <p:nvPr/>
          </p:nvSpPr>
          <p:spPr>
            <a:xfrm>
              <a:off x="4428450" y="2808675"/>
              <a:ext cx="1478900" cy="330100"/>
            </a:xfrm>
            <a:custGeom>
              <a:avLst/>
              <a:gdLst/>
              <a:ahLst/>
              <a:cxnLst/>
              <a:rect l="l" t="t" r="r" b="b"/>
              <a:pathLst>
                <a:path w="59156" h="13204" extrusionOk="0">
                  <a:moveTo>
                    <a:pt x="1" y="0"/>
                  </a:moveTo>
                  <a:lnTo>
                    <a:pt x="1" y="0"/>
                  </a:lnTo>
                  <a:close/>
                  <a:moveTo>
                    <a:pt x="59155" y="13203"/>
                  </a:move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7" name="Google Shape;1037;p59">
              <a:extLst>
                <a:ext uri="{FF2B5EF4-FFF2-40B4-BE49-F238E27FC236}">
                  <a16:creationId xmlns:a16="http://schemas.microsoft.com/office/drawing/2014/main" id="{7E865D38-CF11-B37F-78C9-BA90487F5A97}"/>
                </a:ext>
              </a:extLst>
            </p:cNvPr>
            <p:cNvSpPr/>
            <p:nvPr/>
          </p:nvSpPr>
          <p:spPr>
            <a:xfrm>
              <a:off x="2909400" y="1076125"/>
              <a:ext cx="4118650" cy="3109225"/>
            </a:xfrm>
            <a:custGeom>
              <a:avLst/>
              <a:gdLst/>
              <a:ahLst/>
              <a:cxnLst/>
              <a:rect l="l" t="t" r="r" b="b"/>
              <a:pathLst>
                <a:path w="164746" h="124369" extrusionOk="0">
                  <a:moveTo>
                    <a:pt x="49520" y="11070"/>
                  </a:moveTo>
                  <a:cubicBezTo>
                    <a:pt x="49737" y="11070"/>
                    <a:pt x="49861" y="11136"/>
                    <a:pt x="49875" y="11358"/>
                  </a:cubicBezTo>
                  <a:cubicBezTo>
                    <a:pt x="49875" y="11575"/>
                    <a:pt x="49818" y="11698"/>
                    <a:pt x="49684" y="11698"/>
                  </a:cubicBezTo>
                  <a:cubicBezTo>
                    <a:pt x="49636" y="11698"/>
                    <a:pt x="49580" y="11683"/>
                    <a:pt x="49512" y="11651"/>
                  </a:cubicBezTo>
                  <a:cubicBezTo>
                    <a:pt x="49305" y="11565"/>
                    <a:pt x="49115" y="11444"/>
                    <a:pt x="48925" y="11323"/>
                  </a:cubicBezTo>
                  <a:lnTo>
                    <a:pt x="49339" y="11081"/>
                  </a:lnTo>
                  <a:cubicBezTo>
                    <a:pt x="49405" y="11074"/>
                    <a:pt x="49465" y="11070"/>
                    <a:pt x="49520" y="11070"/>
                  </a:cubicBezTo>
                  <a:close/>
                  <a:moveTo>
                    <a:pt x="46983" y="11081"/>
                  </a:moveTo>
                  <a:cubicBezTo>
                    <a:pt x="47014" y="11081"/>
                    <a:pt x="47051" y="11087"/>
                    <a:pt x="47093" y="11098"/>
                  </a:cubicBezTo>
                  <a:cubicBezTo>
                    <a:pt x="47369" y="11185"/>
                    <a:pt x="47870" y="11168"/>
                    <a:pt x="47767" y="11686"/>
                  </a:cubicBezTo>
                  <a:cubicBezTo>
                    <a:pt x="47732" y="11893"/>
                    <a:pt x="47888" y="12274"/>
                    <a:pt x="47490" y="12343"/>
                  </a:cubicBezTo>
                  <a:cubicBezTo>
                    <a:pt x="47110" y="12222"/>
                    <a:pt x="46834" y="11893"/>
                    <a:pt x="46799" y="11496"/>
                  </a:cubicBezTo>
                  <a:cubicBezTo>
                    <a:pt x="46784" y="11302"/>
                    <a:pt x="46782" y="11081"/>
                    <a:pt x="46983" y="11081"/>
                  </a:cubicBezTo>
                  <a:close/>
                  <a:moveTo>
                    <a:pt x="38158" y="11530"/>
                  </a:moveTo>
                  <a:cubicBezTo>
                    <a:pt x="38279" y="11530"/>
                    <a:pt x="38417" y="11703"/>
                    <a:pt x="38642" y="11876"/>
                  </a:cubicBezTo>
                  <a:cubicBezTo>
                    <a:pt x="38366" y="12118"/>
                    <a:pt x="38089" y="12360"/>
                    <a:pt x="37778" y="12585"/>
                  </a:cubicBezTo>
                  <a:cubicBezTo>
                    <a:pt x="35549" y="13967"/>
                    <a:pt x="35514" y="15903"/>
                    <a:pt x="37692" y="17268"/>
                  </a:cubicBezTo>
                  <a:cubicBezTo>
                    <a:pt x="38003" y="17458"/>
                    <a:pt x="38227" y="17631"/>
                    <a:pt x="38158" y="18080"/>
                  </a:cubicBezTo>
                  <a:cubicBezTo>
                    <a:pt x="38106" y="18529"/>
                    <a:pt x="37951" y="18599"/>
                    <a:pt x="37553" y="18737"/>
                  </a:cubicBezTo>
                  <a:cubicBezTo>
                    <a:pt x="36568" y="19117"/>
                    <a:pt x="36309" y="19981"/>
                    <a:pt x="36378" y="20949"/>
                  </a:cubicBezTo>
                  <a:cubicBezTo>
                    <a:pt x="36427" y="21679"/>
                    <a:pt x="36279" y="22143"/>
                    <a:pt x="35819" y="22143"/>
                  </a:cubicBezTo>
                  <a:cubicBezTo>
                    <a:pt x="35625" y="22143"/>
                    <a:pt x="35377" y="22061"/>
                    <a:pt x="35065" y="21882"/>
                  </a:cubicBezTo>
                  <a:cubicBezTo>
                    <a:pt x="34913" y="21798"/>
                    <a:pt x="34745" y="21754"/>
                    <a:pt x="34578" y="21754"/>
                  </a:cubicBezTo>
                  <a:cubicBezTo>
                    <a:pt x="34403" y="21754"/>
                    <a:pt x="34230" y="21802"/>
                    <a:pt x="34080" y="21899"/>
                  </a:cubicBezTo>
                  <a:cubicBezTo>
                    <a:pt x="33134" y="22372"/>
                    <a:pt x="32094" y="22613"/>
                    <a:pt x="31041" y="22613"/>
                  </a:cubicBezTo>
                  <a:cubicBezTo>
                    <a:pt x="30747" y="22613"/>
                    <a:pt x="30451" y="22594"/>
                    <a:pt x="30157" y="22556"/>
                  </a:cubicBezTo>
                  <a:cubicBezTo>
                    <a:pt x="29915" y="22521"/>
                    <a:pt x="29759" y="22608"/>
                    <a:pt x="29829" y="22262"/>
                  </a:cubicBezTo>
                  <a:lnTo>
                    <a:pt x="29829" y="22262"/>
                  </a:lnTo>
                  <a:lnTo>
                    <a:pt x="29829" y="22279"/>
                  </a:lnTo>
                  <a:cubicBezTo>
                    <a:pt x="29898" y="21986"/>
                    <a:pt x="29984" y="21882"/>
                    <a:pt x="30364" y="21830"/>
                  </a:cubicBezTo>
                  <a:cubicBezTo>
                    <a:pt x="31505" y="21675"/>
                    <a:pt x="32836" y="21467"/>
                    <a:pt x="33354" y="20361"/>
                  </a:cubicBezTo>
                  <a:cubicBezTo>
                    <a:pt x="33821" y="19342"/>
                    <a:pt x="33872" y="18184"/>
                    <a:pt x="34927" y="17458"/>
                  </a:cubicBezTo>
                  <a:cubicBezTo>
                    <a:pt x="35238" y="17216"/>
                    <a:pt x="34978" y="16836"/>
                    <a:pt x="34667" y="16594"/>
                  </a:cubicBezTo>
                  <a:cubicBezTo>
                    <a:pt x="33216" y="15436"/>
                    <a:pt x="33907" y="14572"/>
                    <a:pt x="35099" y="13846"/>
                  </a:cubicBezTo>
                  <a:cubicBezTo>
                    <a:pt x="35860" y="13380"/>
                    <a:pt x="36724" y="13086"/>
                    <a:pt x="37018" y="12066"/>
                  </a:cubicBezTo>
                  <a:cubicBezTo>
                    <a:pt x="37156" y="11582"/>
                    <a:pt x="37709" y="11548"/>
                    <a:pt x="38158" y="11530"/>
                  </a:cubicBezTo>
                  <a:close/>
                  <a:moveTo>
                    <a:pt x="46802" y="32066"/>
                  </a:moveTo>
                  <a:cubicBezTo>
                    <a:pt x="47245" y="32066"/>
                    <a:pt x="47720" y="32469"/>
                    <a:pt x="47888" y="33080"/>
                  </a:cubicBezTo>
                  <a:cubicBezTo>
                    <a:pt x="48059" y="33754"/>
                    <a:pt x="48393" y="34225"/>
                    <a:pt x="48918" y="34225"/>
                  </a:cubicBezTo>
                  <a:cubicBezTo>
                    <a:pt x="49080" y="34225"/>
                    <a:pt x="49261" y="34181"/>
                    <a:pt x="49460" y="34083"/>
                  </a:cubicBezTo>
                  <a:cubicBezTo>
                    <a:pt x="50103" y="33764"/>
                    <a:pt x="50701" y="33627"/>
                    <a:pt x="51269" y="33627"/>
                  </a:cubicBezTo>
                  <a:cubicBezTo>
                    <a:pt x="52489" y="33627"/>
                    <a:pt x="53566" y="34260"/>
                    <a:pt x="54628" y="35085"/>
                  </a:cubicBezTo>
                  <a:cubicBezTo>
                    <a:pt x="54818" y="35223"/>
                    <a:pt x="55008" y="35396"/>
                    <a:pt x="55163" y="35586"/>
                  </a:cubicBezTo>
                  <a:cubicBezTo>
                    <a:pt x="55543" y="36053"/>
                    <a:pt x="56684" y="36070"/>
                    <a:pt x="56321" y="36917"/>
                  </a:cubicBezTo>
                  <a:lnTo>
                    <a:pt x="56321" y="36934"/>
                  </a:lnTo>
                  <a:cubicBezTo>
                    <a:pt x="56149" y="37350"/>
                    <a:pt x="55751" y="37415"/>
                    <a:pt x="55318" y="37415"/>
                  </a:cubicBezTo>
                  <a:cubicBezTo>
                    <a:pt x="55122" y="37415"/>
                    <a:pt x="54919" y="37401"/>
                    <a:pt x="54727" y="37401"/>
                  </a:cubicBezTo>
                  <a:cubicBezTo>
                    <a:pt x="54620" y="37401"/>
                    <a:pt x="54517" y="37405"/>
                    <a:pt x="54420" y="37418"/>
                  </a:cubicBezTo>
                  <a:cubicBezTo>
                    <a:pt x="54278" y="37432"/>
                    <a:pt x="54136" y="37440"/>
                    <a:pt x="53995" y="37440"/>
                  </a:cubicBezTo>
                  <a:cubicBezTo>
                    <a:pt x="53292" y="37440"/>
                    <a:pt x="52602" y="37262"/>
                    <a:pt x="51983" y="36917"/>
                  </a:cubicBezTo>
                  <a:cubicBezTo>
                    <a:pt x="51332" y="36539"/>
                    <a:pt x="50680" y="36418"/>
                    <a:pt x="50028" y="36418"/>
                  </a:cubicBezTo>
                  <a:cubicBezTo>
                    <a:pt x="48867" y="36418"/>
                    <a:pt x="47706" y="36802"/>
                    <a:pt x="46545" y="36802"/>
                  </a:cubicBezTo>
                  <a:cubicBezTo>
                    <a:pt x="46302" y="36802"/>
                    <a:pt x="46058" y="36785"/>
                    <a:pt x="45814" y="36744"/>
                  </a:cubicBezTo>
                  <a:cubicBezTo>
                    <a:pt x="44881" y="36588"/>
                    <a:pt x="44552" y="36105"/>
                    <a:pt x="44673" y="35241"/>
                  </a:cubicBezTo>
                  <a:cubicBezTo>
                    <a:pt x="44846" y="34083"/>
                    <a:pt x="45537" y="33115"/>
                    <a:pt x="46263" y="32320"/>
                  </a:cubicBezTo>
                  <a:cubicBezTo>
                    <a:pt x="46417" y="32145"/>
                    <a:pt x="46607" y="32066"/>
                    <a:pt x="46802" y="32066"/>
                  </a:cubicBezTo>
                  <a:close/>
                  <a:moveTo>
                    <a:pt x="64554" y="31370"/>
                  </a:moveTo>
                  <a:cubicBezTo>
                    <a:pt x="64860" y="31370"/>
                    <a:pt x="65185" y="31437"/>
                    <a:pt x="65532" y="31594"/>
                  </a:cubicBezTo>
                  <a:cubicBezTo>
                    <a:pt x="65878" y="31767"/>
                    <a:pt x="65930" y="32251"/>
                    <a:pt x="65636" y="32493"/>
                  </a:cubicBezTo>
                  <a:cubicBezTo>
                    <a:pt x="64063" y="34065"/>
                    <a:pt x="64184" y="35085"/>
                    <a:pt x="65895" y="36588"/>
                  </a:cubicBezTo>
                  <a:cubicBezTo>
                    <a:pt x="67243" y="37815"/>
                    <a:pt x="67762" y="39544"/>
                    <a:pt x="68211" y="41237"/>
                  </a:cubicBezTo>
                  <a:cubicBezTo>
                    <a:pt x="68364" y="41802"/>
                    <a:pt x="68057" y="41990"/>
                    <a:pt x="67435" y="41990"/>
                  </a:cubicBezTo>
                  <a:cubicBezTo>
                    <a:pt x="67353" y="41990"/>
                    <a:pt x="67266" y="41986"/>
                    <a:pt x="67174" y="41980"/>
                  </a:cubicBezTo>
                  <a:cubicBezTo>
                    <a:pt x="66517" y="41064"/>
                    <a:pt x="64271" y="41825"/>
                    <a:pt x="64547" y="39146"/>
                  </a:cubicBezTo>
                  <a:lnTo>
                    <a:pt x="64547" y="39146"/>
                  </a:lnTo>
                  <a:lnTo>
                    <a:pt x="64547" y="39181"/>
                  </a:lnTo>
                  <a:cubicBezTo>
                    <a:pt x="64685" y="37885"/>
                    <a:pt x="63113" y="36295"/>
                    <a:pt x="62076" y="35050"/>
                  </a:cubicBezTo>
                  <a:cubicBezTo>
                    <a:pt x="61281" y="34100"/>
                    <a:pt x="61385" y="33288"/>
                    <a:pt x="62076" y="32683"/>
                  </a:cubicBezTo>
                  <a:cubicBezTo>
                    <a:pt x="62786" y="32052"/>
                    <a:pt x="63577" y="31370"/>
                    <a:pt x="64554" y="31370"/>
                  </a:cubicBezTo>
                  <a:close/>
                  <a:moveTo>
                    <a:pt x="30705" y="33465"/>
                  </a:moveTo>
                  <a:cubicBezTo>
                    <a:pt x="30874" y="33465"/>
                    <a:pt x="31043" y="33637"/>
                    <a:pt x="31090" y="33720"/>
                  </a:cubicBezTo>
                  <a:cubicBezTo>
                    <a:pt x="31920" y="35120"/>
                    <a:pt x="33579" y="35258"/>
                    <a:pt x="34719" y="36226"/>
                  </a:cubicBezTo>
                  <a:cubicBezTo>
                    <a:pt x="36205" y="37487"/>
                    <a:pt x="36275" y="39354"/>
                    <a:pt x="37191" y="40822"/>
                  </a:cubicBezTo>
                  <a:cubicBezTo>
                    <a:pt x="37484" y="41289"/>
                    <a:pt x="37571" y="41980"/>
                    <a:pt x="37968" y="42274"/>
                  </a:cubicBezTo>
                  <a:cubicBezTo>
                    <a:pt x="38403" y="42594"/>
                    <a:pt x="39075" y="43217"/>
                    <a:pt x="39556" y="43217"/>
                  </a:cubicBezTo>
                  <a:cubicBezTo>
                    <a:pt x="39725" y="43217"/>
                    <a:pt x="39870" y="43141"/>
                    <a:pt x="39973" y="42948"/>
                  </a:cubicBezTo>
                  <a:cubicBezTo>
                    <a:pt x="40336" y="42274"/>
                    <a:pt x="41234" y="41289"/>
                    <a:pt x="40543" y="40183"/>
                  </a:cubicBezTo>
                  <a:cubicBezTo>
                    <a:pt x="40301" y="39803"/>
                    <a:pt x="39610" y="39215"/>
                    <a:pt x="40284" y="38904"/>
                  </a:cubicBezTo>
                  <a:cubicBezTo>
                    <a:pt x="40592" y="38765"/>
                    <a:pt x="41024" y="38302"/>
                    <a:pt x="41439" y="38302"/>
                  </a:cubicBezTo>
                  <a:cubicBezTo>
                    <a:pt x="41746" y="38302"/>
                    <a:pt x="42043" y="38557"/>
                    <a:pt x="42271" y="39388"/>
                  </a:cubicBezTo>
                  <a:cubicBezTo>
                    <a:pt x="42782" y="41200"/>
                    <a:pt x="43748" y="43327"/>
                    <a:pt x="46038" y="43327"/>
                  </a:cubicBezTo>
                  <a:cubicBezTo>
                    <a:pt x="46150" y="43327"/>
                    <a:pt x="46266" y="43321"/>
                    <a:pt x="46384" y="43311"/>
                  </a:cubicBezTo>
                  <a:cubicBezTo>
                    <a:pt x="46463" y="43304"/>
                    <a:pt x="46542" y="43300"/>
                    <a:pt x="46620" y="43300"/>
                  </a:cubicBezTo>
                  <a:cubicBezTo>
                    <a:pt x="47585" y="43300"/>
                    <a:pt x="48526" y="43802"/>
                    <a:pt x="49487" y="43802"/>
                  </a:cubicBezTo>
                  <a:cubicBezTo>
                    <a:pt x="49955" y="43802"/>
                    <a:pt x="50429" y="43683"/>
                    <a:pt x="50912" y="43328"/>
                  </a:cubicBezTo>
                  <a:cubicBezTo>
                    <a:pt x="51106" y="43191"/>
                    <a:pt x="51242" y="43135"/>
                    <a:pt x="51336" y="43135"/>
                  </a:cubicBezTo>
                  <a:cubicBezTo>
                    <a:pt x="51643" y="43135"/>
                    <a:pt x="51508" y="43736"/>
                    <a:pt x="51534" y="44054"/>
                  </a:cubicBezTo>
                  <a:cubicBezTo>
                    <a:pt x="51845" y="45488"/>
                    <a:pt x="50843" y="46629"/>
                    <a:pt x="50618" y="47942"/>
                  </a:cubicBezTo>
                  <a:cubicBezTo>
                    <a:pt x="50585" y="48144"/>
                    <a:pt x="50240" y="48444"/>
                    <a:pt x="50046" y="48444"/>
                  </a:cubicBezTo>
                  <a:cubicBezTo>
                    <a:pt x="50041" y="48444"/>
                    <a:pt x="50036" y="48444"/>
                    <a:pt x="50031" y="48444"/>
                  </a:cubicBezTo>
                  <a:cubicBezTo>
                    <a:pt x="49523" y="48389"/>
                    <a:pt x="49010" y="48372"/>
                    <a:pt x="48494" y="48372"/>
                  </a:cubicBezTo>
                  <a:cubicBezTo>
                    <a:pt x="47534" y="48372"/>
                    <a:pt x="46564" y="48433"/>
                    <a:pt x="45600" y="48433"/>
                  </a:cubicBezTo>
                  <a:cubicBezTo>
                    <a:pt x="43779" y="48433"/>
                    <a:pt x="41984" y="48215"/>
                    <a:pt x="40336" y="46957"/>
                  </a:cubicBezTo>
                  <a:cubicBezTo>
                    <a:pt x="40033" y="46726"/>
                    <a:pt x="39675" y="46623"/>
                    <a:pt x="39308" y="46623"/>
                  </a:cubicBezTo>
                  <a:cubicBezTo>
                    <a:pt x="38250" y="46623"/>
                    <a:pt x="37116" y="47478"/>
                    <a:pt x="37000" y="48582"/>
                  </a:cubicBezTo>
                  <a:cubicBezTo>
                    <a:pt x="36972" y="48947"/>
                    <a:pt x="36796" y="49426"/>
                    <a:pt x="36527" y="49426"/>
                  </a:cubicBezTo>
                  <a:cubicBezTo>
                    <a:pt x="36465" y="49426"/>
                    <a:pt x="36398" y="49400"/>
                    <a:pt x="36326" y="49342"/>
                  </a:cubicBezTo>
                  <a:cubicBezTo>
                    <a:pt x="35376" y="48582"/>
                    <a:pt x="34045" y="48772"/>
                    <a:pt x="33147" y="47752"/>
                  </a:cubicBezTo>
                  <a:cubicBezTo>
                    <a:pt x="32334" y="46819"/>
                    <a:pt x="30900" y="46785"/>
                    <a:pt x="29673" y="46525"/>
                  </a:cubicBezTo>
                  <a:cubicBezTo>
                    <a:pt x="28913" y="46370"/>
                    <a:pt x="27807" y="46422"/>
                    <a:pt x="28567" y="44953"/>
                  </a:cubicBezTo>
                  <a:cubicBezTo>
                    <a:pt x="28982" y="44158"/>
                    <a:pt x="29034" y="43000"/>
                    <a:pt x="28515" y="42257"/>
                  </a:cubicBezTo>
                  <a:cubicBezTo>
                    <a:pt x="28230" y="41853"/>
                    <a:pt x="27848" y="41722"/>
                    <a:pt x="27412" y="41722"/>
                  </a:cubicBezTo>
                  <a:cubicBezTo>
                    <a:pt x="27028" y="41722"/>
                    <a:pt x="26602" y="41823"/>
                    <a:pt x="26165" y="41928"/>
                  </a:cubicBezTo>
                  <a:cubicBezTo>
                    <a:pt x="25497" y="42091"/>
                    <a:pt x="24818" y="42128"/>
                    <a:pt x="24133" y="42128"/>
                  </a:cubicBezTo>
                  <a:cubicBezTo>
                    <a:pt x="23569" y="42128"/>
                    <a:pt x="23001" y="42103"/>
                    <a:pt x="22432" y="42103"/>
                  </a:cubicBezTo>
                  <a:cubicBezTo>
                    <a:pt x="21707" y="42103"/>
                    <a:pt x="20980" y="42143"/>
                    <a:pt x="20255" y="42326"/>
                  </a:cubicBezTo>
                  <a:cubicBezTo>
                    <a:pt x="19287" y="42585"/>
                    <a:pt x="18319" y="42862"/>
                    <a:pt x="17559" y="43380"/>
                  </a:cubicBezTo>
                  <a:cubicBezTo>
                    <a:pt x="17082" y="43705"/>
                    <a:pt x="16613" y="43798"/>
                    <a:pt x="16149" y="43798"/>
                  </a:cubicBezTo>
                  <a:cubicBezTo>
                    <a:pt x="15538" y="43798"/>
                    <a:pt x="14935" y="43638"/>
                    <a:pt x="14326" y="43638"/>
                  </a:cubicBezTo>
                  <a:cubicBezTo>
                    <a:pt x="14292" y="43638"/>
                    <a:pt x="14258" y="43638"/>
                    <a:pt x="14223" y="43639"/>
                  </a:cubicBezTo>
                  <a:cubicBezTo>
                    <a:pt x="14120" y="43622"/>
                    <a:pt x="14016" y="43570"/>
                    <a:pt x="13930" y="43466"/>
                  </a:cubicBezTo>
                  <a:cubicBezTo>
                    <a:pt x="14043" y="43169"/>
                    <a:pt x="14308" y="43115"/>
                    <a:pt x="14562" y="43115"/>
                  </a:cubicBezTo>
                  <a:cubicBezTo>
                    <a:pt x="14617" y="43115"/>
                    <a:pt x="14672" y="43118"/>
                    <a:pt x="14725" y="43121"/>
                  </a:cubicBezTo>
                  <a:cubicBezTo>
                    <a:pt x="14838" y="43129"/>
                    <a:pt x="14949" y="43134"/>
                    <a:pt x="15058" y="43134"/>
                  </a:cubicBezTo>
                  <a:cubicBezTo>
                    <a:pt x="16723" y="43134"/>
                    <a:pt x="17967" y="42165"/>
                    <a:pt x="18388" y="40771"/>
                  </a:cubicBezTo>
                  <a:cubicBezTo>
                    <a:pt x="18976" y="38921"/>
                    <a:pt x="20808" y="38282"/>
                    <a:pt x="21482" y="37090"/>
                  </a:cubicBezTo>
                  <a:cubicBezTo>
                    <a:pt x="22174" y="35865"/>
                    <a:pt x="22770" y="35535"/>
                    <a:pt x="23579" y="35535"/>
                  </a:cubicBezTo>
                  <a:cubicBezTo>
                    <a:pt x="23899" y="35535"/>
                    <a:pt x="24254" y="35587"/>
                    <a:pt x="24661" y="35655"/>
                  </a:cubicBezTo>
                  <a:cubicBezTo>
                    <a:pt x="24682" y="35658"/>
                    <a:pt x="24703" y="35660"/>
                    <a:pt x="24725" y="35660"/>
                  </a:cubicBezTo>
                  <a:cubicBezTo>
                    <a:pt x="25065" y="35660"/>
                    <a:pt x="25513" y="35293"/>
                    <a:pt x="25854" y="35033"/>
                  </a:cubicBezTo>
                  <a:cubicBezTo>
                    <a:pt x="26267" y="34730"/>
                    <a:pt x="26584" y="34570"/>
                    <a:pt x="26849" y="34570"/>
                  </a:cubicBezTo>
                  <a:cubicBezTo>
                    <a:pt x="27249" y="34570"/>
                    <a:pt x="27529" y="34935"/>
                    <a:pt x="27841" y="35724"/>
                  </a:cubicBezTo>
                  <a:cubicBezTo>
                    <a:pt x="28325" y="36969"/>
                    <a:pt x="29742" y="37574"/>
                    <a:pt x="30952" y="38161"/>
                  </a:cubicBezTo>
                  <a:cubicBezTo>
                    <a:pt x="31712" y="38524"/>
                    <a:pt x="32732" y="38852"/>
                    <a:pt x="32680" y="39716"/>
                  </a:cubicBezTo>
                  <a:cubicBezTo>
                    <a:pt x="32594" y="40753"/>
                    <a:pt x="31488" y="40546"/>
                    <a:pt x="30710" y="40615"/>
                  </a:cubicBezTo>
                  <a:cubicBezTo>
                    <a:pt x="30312" y="40650"/>
                    <a:pt x="29794" y="40598"/>
                    <a:pt x="29673" y="41134"/>
                  </a:cubicBezTo>
                  <a:cubicBezTo>
                    <a:pt x="29552" y="41669"/>
                    <a:pt x="30036" y="41825"/>
                    <a:pt x="30382" y="42032"/>
                  </a:cubicBezTo>
                  <a:cubicBezTo>
                    <a:pt x="30898" y="42336"/>
                    <a:pt x="31474" y="42934"/>
                    <a:pt x="32011" y="42934"/>
                  </a:cubicBezTo>
                  <a:cubicBezTo>
                    <a:pt x="32175" y="42934"/>
                    <a:pt x="32336" y="42878"/>
                    <a:pt x="32490" y="42741"/>
                  </a:cubicBezTo>
                  <a:cubicBezTo>
                    <a:pt x="33354" y="41963"/>
                    <a:pt x="33890" y="40788"/>
                    <a:pt x="34512" y="39751"/>
                  </a:cubicBezTo>
                  <a:cubicBezTo>
                    <a:pt x="34586" y="39617"/>
                    <a:pt x="34289" y="39329"/>
                    <a:pt x="34602" y="39329"/>
                  </a:cubicBezTo>
                  <a:cubicBezTo>
                    <a:pt x="34653" y="39329"/>
                    <a:pt x="34719" y="39337"/>
                    <a:pt x="34806" y="39354"/>
                  </a:cubicBezTo>
                  <a:cubicBezTo>
                    <a:pt x="34890" y="39373"/>
                    <a:pt x="34965" y="39381"/>
                    <a:pt x="35031" y="39381"/>
                  </a:cubicBezTo>
                  <a:cubicBezTo>
                    <a:pt x="35567" y="39381"/>
                    <a:pt x="35557" y="38814"/>
                    <a:pt x="35341" y="38507"/>
                  </a:cubicBezTo>
                  <a:cubicBezTo>
                    <a:pt x="34806" y="37781"/>
                    <a:pt x="34546" y="36658"/>
                    <a:pt x="33561" y="36468"/>
                  </a:cubicBezTo>
                  <a:cubicBezTo>
                    <a:pt x="32248" y="36208"/>
                    <a:pt x="31591" y="35206"/>
                    <a:pt x="30727" y="34411"/>
                  </a:cubicBezTo>
                  <a:cubicBezTo>
                    <a:pt x="30468" y="34169"/>
                    <a:pt x="30278" y="33910"/>
                    <a:pt x="30485" y="33599"/>
                  </a:cubicBezTo>
                  <a:cubicBezTo>
                    <a:pt x="30551" y="33501"/>
                    <a:pt x="30628" y="33465"/>
                    <a:pt x="30705" y="33465"/>
                  </a:cubicBezTo>
                  <a:close/>
                  <a:moveTo>
                    <a:pt x="65829" y="50622"/>
                  </a:moveTo>
                  <a:cubicBezTo>
                    <a:pt x="66138" y="50622"/>
                    <a:pt x="66376" y="50877"/>
                    <a:pt x="66569" y="51209"/>
                  </a:cubicBezTo>
                  <a:cubicBezTo>
                    <a:pt x="67601" y="52923"/>
                    <a:pt x="68767" y="54401"/>
                    <a:pt x="70703" y="54401"/>
                  </a:cubicBezTo>
                  <a:cubicBezTo>
                    <a:pt x="71167" y="54401"/>
                    <a:pt x="71676" y="54316"/>
                    <a:pt x="72237" y="54129"/>
                  </a:cubicBezTo>
                  <a:cubicBezTo>
                    <a:pt x="72263" y="54119"/>
                    <a:pt x="72291" y="54114"/>
                    <a:pt x="72320" y="54114"/>
                  </a:cubicBezTo>
                  <a:cubicBezTo>
                    <a:pt x="72487" y="54114"/>
                    <a:pt x="72701" y="54260"/>
                    <a:pt x="72877" y="54319"/>
                  </a:cubicBezTo>
                  <a:cubicBezTo>
                    <a:pt x="72687" y="54406"/>
                    <a:pt x="72514" y="54527"/>
                    <a:pt x="72358" y="54665"/>
                  </a:cubicBezTo>
                  <a:lnTo>
                    <a:pt x="72358" y="54682"/>
                  </a:lnTo>
                  <a:cubicBezTo>
                    <a:pt x="71675" y="55659"/>
                    <a:pt x="71022" y="56681"/>
                    <a:pt x="69648" y="56681"/>
                  </a:cubicBezTo>
                  <a:cubicBezTo>
                    <a:pt x="69564" y="56681"/>
                    <a:pt x="69476" y="56678"/>
                    <a:pt x="69386" y="56669"/>
                  </a:cubicBezTo>
                  <a:cubicBezTo>
                    <a:pt x="69196" y="56600"/>
                    <a:pt x="68850" y="56549"/>
                    <a:pt x="68850" y="56445"/>
                  </a:cubicBezTo>
                  <a:cubicBezTo>
                    <a:pt x="68660" y="54216"/>
                    <a:pt x="66258" y="53559"/>
                    <a:pt x="65532" y="51727"/>
                  </a:cubicBezTo>
                  <a:cubicBezTo>
                    <a:pt x="65394" y="51381"/>
                    <a:pt x="64945" y="50932"/>
                    <a:pt x="65584" y="50673"/>
                  </a:cubicBezTo>
                  <a:cubicBezTo>
                    <a:pt x="65670" y="50638"/>
                    <a:pt x="65752" y="50622"/>
                    <a:pt x="65829" y="50622"/>
                  </a:cubicBezTo>
                  <a:close/>
                  <a:moveTo>
                    <a:pt x="50497" y="52695"/>
                  </a:moveTo>
                  <a:lnTo>
                    <a:pt x="50497" y="52695"/>
                  </a:lnTo>
                  <a:cubicBezTo>
                    <a:pt x="51016" y="52885"/>
                    <a:pt x="51863" y="52937"/>
                    <a:pt x="52001" y="53265"/>
                  </a:cubicBezTo>
                  <a:cubicBezTo>
                    <a:pt x="53055" y="55840"/>
                    <a:pt x="55734" y="57464"/>
                    <a:pt x="56114" y="60420"/>
                  </a:cubicBezTo>
                  <a:cubicBezTo>
                    <a:pt x="56252" y="61439"/>
                    <a:pt x="57323" y="61802"/>
                    <a:pt x="57859" y="62580"/>
                  </a:cubicBezTo>
                  <a:cubicBezTo>
                    <a:pt x="59294" y="64654"/>
                    <a:pt x="60106" y="66952"/>
                    <a:pt x="60763" y="69337"/>
                  </a:cubicBezTo>
                  <a:cubicBezTo>
                    <a:pt x="58533" y="67643"/>
                    <a:pt x="56615" y="65656"/>
                    <a:pt x="55336" y="63133"/>
                  </a:cubicBezTo>
                  <a:cubicBezTo>
                    <a:pt x="55198" y="62874"/>
                    <a:pt x="55008" y="62614"/>
                    <a:pt x="55008" y="62355"/>
                  </a:cubicBezTo>
                  <a:cubicBezTo>
                    <a:pt x="54990" y="58916"/>
                    <a:pt x="52139" y="56739"/>
                    <a:pt x="51189" y="53697"/>
                  </a:cubicBezTo>
                  <a:cubicBezTo>
                    <a:pt x="51085" y="53334"/>
                    <a:pt x="50739" y="53040"/>
                    <a:pt x="50497" y="52695"/>
                  </a:cubicBezTo>
                  <a:close/>
                  <a:moveTo>
                    <a:pt x="87976" y="1"/>
                  </a:moveTo>
                  <a:cubicBezTo>
                    <a:pt x="87018" y="1"/>
                    <a:pt x="85745" y="1010"/>
                    <a:pt x="84455" y="1127"/>
                  </a:cubicBezTo>
                  <a:cubicBezTo>
                    <a:pt x="83776" y="1176"/>
                    <a:pt x="83111" y="1512"/>
                    <a:pt x="82448" y="1512"/>
                  </a:cubicBezTo>
                  <a:cubicBezTo>
                    <a:pt x="82403" y="1512"/>
                    <a:pt x="82358" y="1511"/>
                    <a:pt x="82313" y="1507"/>
                  </a:cubicBezTo>
                  <a:cubicBezTo>
                    <a:pt x="82281" y="1506"/>
                    <a:pt x="82250" y="1506"/>
                    <a:pt x="82218" y="1506"/>
                  </a:cubicBezTo>
                  <a:cubicBezTo>
                    <a:pt x="80376" y="1506"/>
                    <a:pt x="79245" y="3375"/>
                    <a:pt x="77443" y="3375"/>
                  </a:cubicBezTo>
                  <a:cubicBezTo>
                    <a:pt x="77340" y="3375"/>
                    <a:pt x="77235" y="3369"/>
                    <a:pt x="77128" y="3356"/>
                  </a:cubicBezTo>
                  <a:cubicBezTo>
                    <a:pt x="77026" y="3344"/>
                    <a:pt x="76928" y="3335"/>
                    <a:pt x="76837" y="3335"/>
                  </a:cubicBezTo>
                  <a:cubicBezTo>
                    <a:pt x="76434" y="3335"/>
                    <a:pt x="76136" y="3491"/>
                    <a:pt x="75953" y="4082"/>
                  </a:cubicBezTo>
                  <a:cubicBezTo>
                    <a:pt x="75843" y="4459"/>
                    <a:pt x="75132" y="4980"/>
                    <a:pt x="74758" y="4980"/>
                  </a:cubicBezTo>
                  <a:cubicBezTo>
                    <a:pt x="74720" y="4980"/>
                    <a:pt x="74687" y="4974"/>
                    <a:pt x="74657" y="4964"/>
                  </a:cubicBezTo>
                  <a:cubicBezTo>
                    <a:pt x="73910" y="4715"/>
                    <a:pt x="73366" y="4590"/>
                    <a:pt x="73013" y="4590"/>
                  </a:cubicBezTo>
                  <a:cubicBezTo>
                    <a:pt x="72190" y="4590"/>
                    <a:pt x="72409" y="5268"/>
                    <a:pt x="73534" y="6623"/>
                  </a:cubicBezTo>
                  <a:cubicBezTo>
                    <a:pt x="73585" y="6692"/>
                    <a:pt x="73499" y="6882"/>
                    <a:pt x="73482" y="7003"/>
                  </a:cubicBezTo>
                  <a:cubicBezTo>
                    <a:pt x="73413" y="6968"/>
                    <a:pt x="73292" y="6951"/>
                    <a:pt x="73240" y="6882"/>
                  </a:cubicBezTo>
                  <a:cubicBezTo>
                    <a:pt x="72877" y="6381"/>
                    <a:pt x="72324" y="5914"/>
                    <a:pt x="72220" y="5344"/>
                  </a:cubicBezTo>
                  <a:cubicBezTo>
                    <a:pt x="72065" y="4531"/>
                    <a:pt x="71961" y="3840"/>
                    <a:pt x="71010" y="3650"/>
                  </a:cubicBezTo>
                  <a:cubicBezTo>
                    <a:pt x="70839" y="3615"/>
                    <a:pt x="70680" y="3599"/>
                    <a:pt x="70533" y="3599"/>
                  </a:cubicBezTo>
                  <a:cubicBezTo>
                    <a:pt x="69359" y="3599"/>
                    <a:pt x="68898" y="4626"/>
                    <a:pt x="68315" y="5517"/>
                  </a:cubicBezTo>
                  <a:cubicBezTo>
                    <a:pt x="67865" y="6208"/>
                    <a:pt x="68349" y="6536"/>
                    <a:pt x="68729" y="6934"/>
                  </a:cubicBezTo>
                  <a:cubicBezTo>
                    <a:pt x="68798" y="7003"/>
                    <a:pt x="68850" y="7089"/>
                    <a:pt x="68902" y="7176"/>
                  </a:cubicBezTo>
                  <a:cubicBezTo>
                    <a:pt x="68817" y="7188"/>
                    <a:pt x="68731" y="7200"/>
                    <a:pt x="68645" y="7200"/>
                  </a:cubicBezTo>
                  <a:cubicBezTo>
                    <a:pt x="68610" y="7200"/>
                    <a:pt x="68575" y="7198"/>
                    <a:pt x="68539" y="7193"/>
                  </a:cubicBezTo>
                  <a:cubicBezTo>
                    <a:pt x="67376" y="7024"/>
                    <a:pt x="66212" y="6691"/>
                    <a:pt x="65033" y="6691"/>
                  </a:cubicBezTo>
                  <a:cubicBezTo>
                    <a:pt x="65003" y="6691"/>
                    <a:pt x="64974" y="6691"/>
                    <a:pt x="64945" y="6692"/>
                  </a:cubicBezTo>
                  <a:cubicBezTo>
                    <a:pt x="64584" y="6692"/>
                    <a:pt x="63909" y="6196"/>
                    <a:pt x="63437" y="6196"/>
                  </a:cubicBezTo>
                  <a:cubicBezTo>
                    <a:pt x="63072" y="6196"/>
                    <a:pt x="62827" y="6492"/>
                    <a:pt x="62940" y="7538"/>
                  </a:cubicBezTo>
                  <a:cubicBezTo>
                    <a:pt x="62940" y="7608"/>
                    <a:pt x="62525" y="7711"/>
                    <a:pt x="62283" y="7798"/>
                  </a:cubicBezTo>
                  <a:cubicBezTo>
                    <a:pt x="61879" y="7955"/>
                    <a:pt x="61464" y="8005"/>
                    <a:pt x="61043" y="8005"/>
                  </a:cubicBezTo>
                  <a:cubicBezTo>
                    <a:pt x="60325" y="8005"/>
                    <a:pt x="59591" y="7860"/>
                    <a:pt x="58870" y="7860"/>
                  </a:cubicBezTo>
                  <a:cubicBezTo>
                    <a:pt x="58295" y="7860"/>
                    <a:pt x="57729" y="7952"/>
                    <a:pt x="57185" y="8282"/>
                  </a:cubicBezTo>
                  <a:cubicBezTo>
                    <a:pt x="56736" y="8610"/>
                    <a:pt x="56304" y="8938"/>
                    <a:pt x="55837" y="9267"/>
                  </a:cubicBezTo>
                  <a:cubicBezTo>
                    <a:pt x="55671" y="9381"/>
                    <a:pt x="55417" y="9527"/>
                    <a:pt x="55226" y="9527"/>
                  </a:cubicBezTo>
                  <a:cubicBezTo>
                    <a:pt x="55100" y="9527"/>
                    <a:pt x="55001" y="9463"/>
                    <a:pt x="54973" y="9284"/>
                  </a:cubicBezTo>
                  <a:cubicBezTo>
                    <a:pt x="54819" y="8258"/>
                    <a:pt x="54209" y="8003"/>
                    <a:pt x="53545" y="8003"/>
                  </a:cubicBezTo>
                  <a:cubicBezTo>
                    <a:pt x="53313" y="8003"/>
                    <a:pt x="53075" y="8034"/>
                    <a:pt x="52848" y="8074"/>
                  </a:cubicBezTo>
                  <a:cubicBezTo>
                    <a:pt x="51897" y="8264"/>
                    <a:pt x="52416" y="9232"/>
                    <a:pt x="52295" y="9854"/>
                  </a:cubicBezTo>
                  <a:cubicBezTo>
                    <a:pt x="52156" y="10615"/>
                    <a:pt x="51344" y="10096"/>
                    <a:pt x="50998" y="10545"/>
                  </a:cubicBezTo>
                  <a:cubicBezTo>
                    <a:pt x="50949" y="10609"/>
                    <a:pt x="50910" y="10635"/>
                    <a:pt x="50880" y="10635"/>
                  </a:cubicBezTo>
                  <a:cubicBezTo>
                    <a:pt x="50805" y="10635"/>
                    <a:pt x="50789" y="10469"/>
                    <a:pt x="50826" y="10321"/>
                  </a:cubicBezTo>
                  <a:cubicBezTo>
                    <a:pt x="51033" y="8990"/>
                    <a:pt x="50221" y="8541"/>
                    <a:pt x="49115" y="8161"/>
                  </a:cubicBezTo>
                  <a:cubicBezTo>
                    <a:pt x="46903" y="7400"/>
                    <a:pt x="44535" y="7176"/>
                    <a:pt x="42392" y="6070"/>
                  </a:cubicBezTo>
                  <a:cubicBezTo>
                    <a:pt x="41667" y="5697"/>
                    <a:pt x="40852" y="5536"/>
                    <a:pt x="40032" y="5536"/>
                  </a:cubicBezTo>
                  <a:cubicBezTo>
                    <a:pt x="39367" y="5536"/>
                    <a:pt x="38699" y="5642"/>
                    <a:pt x="38072" y="5828"/>
                  </a:cubicBezTo>
                  <a:cubicBezTo>
                    <a:pt x="36033" y="6432"/>
                    <a:pt x="33838" y="6502"/>
                    <a:pt x="31989" y="7642"/>
                  </a:cubicBezTo>
                  <a:cubicBezTo>
                    <a:pt x="31263" y="8074"/>
                    <a:pt x="29206" y="7296"/>
                    <a:pt x="30226" y="9457"/>
                  </a:cubicBezTo>
                  <a:cubicBezTo>
                    <a:pt x="30278" y="9578"/>
                    <a:pt x="29984" y="9854"/>
                    <a:pt x="29863" y="10079"/>
                  </a:cubicBezTo>
                  <a:cubicBezTo>
                    <a:pt x="28653" y="12412"/>
                    <a:pt x="26234" y="13224"/>
                    <a:pt x="24229" y="14555"/>
                  </a:cubicBezTo>
                  <a:cubicBezTo>
                    <a:pt x="22536" y="15661"/>
                    <a:pt x="23486" y="17112"/>
                    <a:pt x="24022" y="18236"/>
                  </a:cubicBezTo>
                  <a:cubicBezTo>
                    <a:pt x="24328" y="18880"/>
                    <a:pt x="24972" y="19241"/>
                    <a:pt x="25627" y="19241"/>
                  </a:cubicBezTo>
                  <a:cubicBezTo>
                    <a:pt x="26008" y="19241"/>
                    <a:pt x="26393" y="19119"/>
                    <a:pt x="26718" y="18858"/>
                  </a:cubicBezTo>
                  <a:cubicBezTo>
                    <a:pt x="27228" y="18470"/>
                    <a:pt x="27609" y="18306"/>
                    <a:pt x="27903" y="18306"/>
                  </a:cubicBezTo>
                  <a:cubicBezTo>
                    <a:pt x="28524" y="18306"/>
                    <a:pt x="28748" y="19042"/>
                    <a:pt x="28947" y="19946"/>
                  </a:cubicBezTo>
                  <a:cubicBezTo>
                    <a:pt x="28982" y="20223"/>
                    <a:pt x="28999" y="20499"/>
                    <a:pt x="28982" y="20776"/>
                  </a:cubicBezTo>
                  <a:cubicBezTo>
                    <a:pt x="28774" y="20551"/>
                    <a:pt x="28446" y="20396"/>
                    <a:pt x="28342" y="20119"/>
                  </a:cubicBezTo>
                  <a:cubicBezTo>
                    <a:pt x="28124" y="19474"/>
                    <a:pt x="27849" y="19234"/>
                    <a:pt x="27528" y="19234"/>
                  </a:cubicBezTo>
                  <a:cubicBezTo>
                    <a:pt x="27212" y="19234"/>
                    <a:pt x="26853" y="19465"/>
                    <a:pt x="26459" y="19774"/>
                  </a:cubicBezTo>
                  <a:cubicBezTo>
                    <a:pt x="25646" y="20379"/>
                    <a:pt x="25958" y="21260"/>
                    <a:pt x="26130" y="21899"/>
                  </a:cubicBezTo>
                  <a:cubicBezTo>
                    <a:pt x="26459" y="23092"/>
                    <a:pt x="25802" y="23420"/>
                    <a:pt x="24938" y="23627"/>
                  </a:cubicBezTo>
                  <a:cubicBezTo>
                    <a:pt x="23901" y="23852"/>
                    <a:pt x="23072" y="24267"/>
                    <a:pt x="22553" y="25269"/>
                  </a:cubicBezTo>
                  <a:cubicBezTo>
                    <a:pt x="22273" y="25790"/>
                    <a:pt x="21682" y="26043"/>
                    <a:pt x="21157" y="26043"/>
                  </a:cubicBezTo>
                  <a:cubicBezTo>
                    <a:pt x="21003" y="26043"/>
                    <a:pt x="20855" y="26021"/>
                    <a:pt x="20721" y="25978"/>
                  </a:cubicBezTo>
                  <a:cubicBezTo>
                    <a:pt x="20116" y="25788"/>
                    <a:pt x="20963" y="25390"/>
                    <a:pt x="20946" y="24993"/>
                  </a:cubicBezTo>
                  <a:cubicBezTo>
                    <a:pt x="20929" y="24543"/>
                    <a:pt x="20738" y="24129"/>
                    <a:pt x="20410" y="23835"/>
                  </a:cubicBezTo>
                  <a:cubicBezTo>
                    <a:pt x="19477" y="22798"/>
                    <a:pt x="18354" y="21709"/>
                    <a:pt x="18215" y="20327"/>
                  </a:cubicBezTo>
                  <a:cubicBezTo>
                    <a:pt x="18098" y="19205"/>
                    <a:pt x="17332" y="17921"/>
                    <a:pt x="16200" y="17921"/>
                  </a:cubicBezTo>
                  <a:cubicBezTo>
                    <a:pt x="16163" y="17921"/>
                    <a:pt x="16127" y="17922"/>
                    <a:pt x="16090" y="17925"/>
                  </a:cubicBezTo>
                  <a:cubicBezTo>
                    <a:pt x="15105" y="17976"/>
                    <a:pt x="14068" y="18391"/>
                    <a:pt x="13930" y="19221"/>
                  </a:cubicBezTo>
                  <a:cubicBezTo>
                    <a:pt x="13670" y="20430"/>
                    <a:pt x="14137" y="21709"/>
                    <a:pt x="15122" y="22470"/>
                  </a:cubicBezTo>
                  <a:cubicBezTo>
                    <a:pt x="15952" y="23109"/>
                    <a:pt x="15952" y="23161"/>
                    <a:pt x="15589" y="23489"/>
                  </a:cubicBezTo>
                  <a:cubicBezTo>
                    <a:pt x="14448" y="24526"/>
                    <a:pt x="14915" y="26116"/>
                    <a:pt x="14292" y="27377"/>
                  </a:cubicBezTo>
                  <a:cubicBezTo>
                    <a:pt x="14143" y="27687"/>
                    <a:pt x="14420" y="27822"/>
                    <a:pt x="14760" y="27822"/>
                  </a:cubicBezTo>
                  <a:cubicBezTo>
                    <a:pt x="14932" y="27822"/>
                    <a:pt x="15121" y="27787"/>
                    <a:pt x="15278" y="27723"/>
                  </a:cubicBezTo>
                  <a:cubicBezTo>
                    <a:pt x="16510" y="27249"/>
                    <a:pt x="17772" y="26919"/>
                    <a:pt x="19089" y="26919"/>
                  </a:cubicBezTo>
                  <a:cubicBezTo>
                    <a:pt x="19212" y="26919"/>
                    <a:pt x="19336" y="26922"/>
                    <a:pt x="19460" y="26928"/>
                  </a:cubicBezTo>
                  <a:lnTo>
                    <a:pt x="19874" y="26928"/>
                  </a:lnTo>
                  <a:cubicBezTo>
                    <a:pt x="19840" y="26997"/>
                    <a:pt x="19823" y="27136"/>
                    <a:pt x="19753" y="27153"/>
                  </a:cubicBezTo>
                  <a:cubicBezTo>
                    <a:pt x="18630" y="27585"/>
                    <a:pt x="17507" y="28138"/>
                    <a:pt x="16349" y="28414"/>
                  </a:cubicBezTo>
                  <a:cubicBezTo>
                    <a:pt x="15692" y="28570"/>
                    <a:pt x="14915" y="28432"/>
                    <a:pt x="14707" y="29209"/>
                  </a:cubicBezTo>
                  <a:cubicBezTo>
                    <a:pt x="14500" y="30004"/>
                    <a:pt x="15260" y="30194"/>
                    <a:pt x="15813" y="30505"/>
                  </a:cubicBezTo>
                  <a:cubicBezTo>
                    <a:pt x="17161" y="31318"/>
                    <a:pt x="17369" y="32493"/>
                    <a:pt x="16867" y="33910"/>
                  </a:cubicBezTo>
                  <a:cubicBezTo>
                    <a:pt x="16664" y="34503"/>
                    <a:pt x="16349" y="34660"/>
                    <a:pt x="15995" y="34660"/>
                  </a:cubicBezTo>
                  <a:cubicBezTo>
                    <a:pt x="15626" y="34660"/>
                    <a:pt x="15216" y="34489"/>
                    <a:pt x="14846" y="34463"/>
                  </a:cubicBezTo>
                  <a:cubicBezTo>
                    <a:pt x="13916" y="34396"/>
                    <a:pt x="12987" y="34203"/>
                    <a:pt x="12042" y="34203"/>
                  </a:cubicBezTo>
                  <a:cubicBezTo>
                    <a:pt x="12003" y="34203"/>
                    <a:pt x="11964" y="34203"/>
                    <a:pt x="11925" y="34204"/>
                  </a:cubicBezTo>
                  <a:cubicBezTo>
                    <a:pt x="10957" y="34221"/>
                    <a:pt x="9834" y="34446"/>
                    <a:pt x="9989" y="35759"/>
                  </a:cubicBezTo>
                  <a:cubicBezTo>
                    <a:pt x="10128" y="37072"/>
                    <a:pt x="9834" y="38196"/>
                    <a:pt x="9592" y="39440"/>
                  </a:cubicBezTo>
                  <a:cubicBezTo>
                    <a:pt x="9385" y="40425"/>
                    <a:pt x="8693" y="42136"/>
                    <a:pt x="10542" y="42464"/>
                  </a:cubicBezTo>
                  <a:cubicBezTo>
                    <a:pt x="12305" y="42758"/>
                    <a:pt x="12668" y="43173"/>
                    <a:pt x="11735" y="44693"/>
                  </a:cubicBezTo>
                  <a:cubicBezTo>
                    <a:pt x="11389" y="45298"/>
                    <a:pt x="10888" y="45817"/>
                    <a:pt x="10300" y="46180"/>
                  </a:cubicBezTo>
                  <a:cubicBezTo>
                    <a:pt x="9108" y="46871"/>
                    <a:pt x="8175" y="47752"/>
                    <a:pt x="8313" y="49342"/>
                  </a:cubicBezTo>
                  <a:cubicBezTo>
                    <a:pt x="8365" y="49964"/>
                    <a:pt x="8140" y="50707"/>
                    <a:pt x="7535" y="50967"/>
                  </a:cubicBezTo>
                  <a:cubicBezTo>
                    <a:pt x="5168" y="52021"/>
                    <a:pt x="3768" y="53991"/>
                    <a:pt x="2662" y="56168"/>
                  </a:cubicBezTo>
                  <a:cubicBezTo>
                    <a:pt x="1781" y="57931"/>
                    <a:pt x="122" y="59469"/>
                    <a:pt x="1279" y="61888"/>
                  </a:cubicBezTo>
                  <a:cubicBezTo>
                    <a:pt x="1936" y="63236"/>
                    <a:pt x="1573" y="64792"/>
                    <a:pt x="830" y="66209"/>
                  </a:cubicBezTo>
                  <a:cubicBezTo>
                    <a:pt x="1" y="67781"/>
                    <a:pt x="744" y="70477"/>
                    <a:pt x="2126" y="71687"/>
                  </a:cubicBezTo>
                  <a:cubicBezTo>
                    <a:pt x="2420" y="71946"/>
                    <a:pt x="2662" y="72240"/>
                    <a:pt x="2818" y="72586"/>
                  </a:cubicBezTo>
                  <a:cubicBezTo>
                    <a:pt x="4027" y="75040"/>
                    <a:pt x="5462" y="77303"/>
                    <a:pt x="7881" y="78755"/>
                  </a:cubicBezTo>
                  <a:cubicBezTo>
                    <a:pt x="8455" y="79100"/>
                    <a:pt x="9053" y="79742"/>
                    <a:pt x="9645" y="79742"/>
                  </a:cubicBezTo>
                  <a:cubicBezTo>
                    <a:pt x="9766" y="79742"/>
                    <a:pt x="9887" y="79715"/>
                    <a:pt x="10007" y="79654"/>
                  </a:cubicBezTo>
                  <a:cubicBezTo>
                    <a:pt x="12824" y="78254"/>
                    <a:pt x="16142" y="79844"/>
                    <a:pt x="18889" y="77874"/>
                  </a:cubicBezTo>
                  <a:cubicBezTo>
                    <a:pt x="19326" y="77562"/>
                    <a:pt x="19938" y="77352"/>
                    <a:pt x="20558" y="77352"/>
                  </a:cubicBezTo>
                  <a:cubicBezTo>
                    <a:pt x="21313" y="77352"/>
                    <a:pt x="22079" y="77663"/>
                    <a:pt x="22553" y="78479"/>
                  </a:cubicBezTo>
                  <a:cubicBezTo>
                    <a:pt x="23034" y="79313"/>
                    <a:pt x="23538" y="79650"/>
                    <a:pt x="24283" y="79650"/>
                  </a:cubicBezTo>
                  <a:cubicBezTo>
                    <a:pt x="24448" y="79650"/>
                    <a:pt x="24626" y="79633"/>
                    <a:pt x="24817" y="79602"/>
                  </a:cubicBezTo>
                  <a:cubicBezTo>
                    <a:pt x="24994" y="79574"/>
                    <a:pt x="25161" y="79561"/>
                    <a:pt x="25317" y="79561"/>
                  </a:cubicBezTo>
                  <a:cubicBezTo>
                    <a:pt x="26715" y="79561"/>
                    <a:pt x="27271" y="80640"/>
                    <a:pt x="26960" y="82194"/>
                  </a:cubicBezTo>
                  <a:cubicBezTo>
                    <a:pt x="26683" y="83611"/>
                    <a:pt x="25750" y="85218"/>
                    <a:pt x="26545" y="86480"/>
                  </a:cubicBezTo>
                  <a:cubicBezTo>
                    <a:pt x="27461" y="87966"/>
                    <a:pt x="28515" y="89400"/>
                    <a:pt x="29206" y="90973"/>
                  </a:cubicBezTo>
                  <a:cubicBezTo>
                    <a:pt x="30416" y="93721"/>
                    <a:pt x="31298" y="96641"/>
                    <a:pt x="29777" y="99631"/>
                  </a:cubicBezTo>
                  <a:cubicBezTo>
                    <a:pt x="28809" y="101515"/>
                    <a:pt x="28619" y="103502"/>
                    <a:pt x="29535" y="105369"/>
                  </a:cubicBezTo>
                  <a:cubicBezTo>
                    <a:pt x="30503" y="107321"/>
                    <a:pt x="31228" y="109274"/>
                    <a:pt x="31488" y="111469"/>
                  </a:cubicBezTo>
                  <a:cubicBezTo>
                    <a:pt x="31712" y="113456"/>
                    <a:pt x="31695" y="115599"/>
                    <a:pt x="33371" y="117172"/>
                  </a:cubicBezTo>
                  <a:cubicBezTo>
                    <a:pt x="34322" y="118088"/>
                    <a:pt x="34581" y="119436"/>
                    <a:pt x="35013" y="120645"/>
                  </a:cubicBezTo>
                  <a:cubicBezTo>
                    <a:pt x="35393" y="121717"/>
                    <a:pt x="34546" y="123065"/>
                    <a:pt x="35843" y="123998"/>
                  </a:cubicBezTo>
                  <a:cubicBezTo>
                    <a:pt x="36206" y="124270"/>
                    <a:pt x="36549" y="124368"/>
                    <a:pt x="36881" y="124368"/>
                  </a:cubicBezTo>
                  <a:cubicBezTo>
                    <a:pt x="37735" y="124368"/>
                    <a:pt x="38515" y="123721"/>
                    <a:pt x="39372" y="123721"/>
                  </a:cubicBezTo>
                  <a:cubicBezTo>
                    <a:pt x="39388" y="123721"/>
                    <a:pt x="39404" y="123721"/>
                    <a:pt x="39420" y="123721"/>
                  </a:cubicBezTo>
                  <a:cubicBezTo>
                    <a:pt x="39526" y="123724"/>
                    <a:pt x="39630" y="123725"/>
                    <a:pt x="39734" y="123725"/>
                  </a:cubicBezTo>
                  <a:cubicBezTo>
                    <a:pt x="44937" y="123725"/>
                    <a:pt x="47636" y="120353"/>
                    <a:pt x="49754" y="116100"/>
                  </a:cubicBezTo>
                  <a:cubicBezTo>
                    <a:pt x="50186" y="115236"/>
                    <a:pt x="49720" y="113957"/>
                    <a:pt x="50826" y="113508"/>
                  </a:cubicBezTo>
                  <a:cubicBezTo>
                    <a:pt x="52761" y="112713"/>
                    <a:pt x="53193" y="111175"/>
                    <a:pt x="52692" y="109499"/>
                  </a:cubicBezTo>
                  <a:cubicBezTo>
                    <a:pt x="51949" y="107028"/>
                    <a:pt x="53297" y="106112"/>
                    <a:pt x="55181" y="105282"/>
                  </a:cubicBezTo>
                  <a:cubicBezTo>
                    <a:pt x="57773" y="104107"/>
                    <a:pt x="59449" y="98370"/>
                    <a:pt x="57963" y="96071"/>
                  </a:cubicBezTo>
                  <a:cubicBezTo>
                    <a:pt x="56770" y="94239"/>
                    <a:pt x="57099" y="92217"/>
                    <a:pt x="57444" y="90316"/>
                  </a:cubicBezTo>
                  <a:cubicBezTo>
                    <a:pt x="57911" y="87621"/>
                    <a:pt x="59933" y="85823"/>
                    <a:pt x="61851" y="84164"/>
                  </a:cubicBezTo>
                  <a:cubicBezTo>
                    <a:pt x="65601" y="80915"/>
                    <a:pt x="68055" y="76992"/>
                    <a:pt x="69109" y="72171"/>
                  </a:cubicBezTo>
                  <a:cubicBezTo>
                    <a:pt x="69271" y="71459"/>
                    <a:pt x="69266" y="70656"/>
                    <a:pt x="68371" y="70656"/>
                  </a:cubicBezTo>
                  <a:cubicBezTo>
                    <a:pt x="68311" y="70656"/>
                    <a:pt x="68246" y="70660"/>
                    <a:pt x="68176" y="70667"/>
                  </a:cubicBezTo>
                  <a:cubicBezTo>
                    <a:pt x="67157" y="70788"/>
                    <a:pt x="66154" y="71151"/>
                    <a:pt x="65152" y="71462"/>
                  </a:cubicBezTo>
                  <a:cubicBezTo>
                    <a:pt x="63960" y="71826"/>
                    <a:pt x="63201" y="72060"/>
                    <a:pt x="62664" y="72060"/>
                  </a:cubicBezTo>
                  <a:cubicBezTo>
                    <a:pt x="61727" y="72060"/>
                    <a:pt x="61469" y="71346"/>
                    <a:pt x="60772" y="69363"/>
                  </a:cubicBezTo>
                  <a:lnTo>
                    <a:pt x="60772" y="69363"/>
                  </a:lnTo>
                  <a:cubicBezTo>
                    <a:pt x="61180" y="69747"/>
                    <a:pt x="61467" y="70422"/>
                    <a:pt x="62074" y="70422"/>
                  </a:cubicBezTo>
                  <a:cubicBezTo>
                    <a:pt x="62180" y="70422"/>
                    <a:pt x="62295" y="70402"/>
                    <a:pt x="62422" y="70356"/>
                  </a:cubicBezTo>
                  <a:cubicBezTo>
                    <a:pt x="63925" y="69769"/>
                    <a:pt x="65359" y="68957"/>
                    <a:pt x="66897" y="68455"/>
                  </a:cubicBezTo>
                  <a:cubicBezTo>
                    <a:pt x="68660" y="67868"/>
                    <a:pt x="69732" y="66209"/>
                    <a:pt x="71391" y="65639"/>
                  </a:cubicBezTo>
                  <a:cubicBezTo>
                    <a:pt x="73706" y="64844"/>
                    <a:pt x="76713" y="61716"/>
                    <a:pt x="76852" y="59383"/>
                  </a:cubicBezTo>
                  <a:cubicBezTo>
                    <a:pt x="76834" y="59072"/>
                    <a:pt x="76713" y="58778"/>
                    <a:pt x="76506" y="58553"/>
                  </a:cubicBezTo>
                  <a:cubicBezTo>
                    <a:pt x="75918" y="57810"/>
                    <a:pt x="75279" y="57153"/>
                    <a:pt x="74294" y="56894"/>
                  </a:cubicBezTo>
                  <a:cubicBezTo>
                    <a:pt x="73724" y="56739"/>
                    <a:pt x="73378" y="56151"/>
                    <a:pt x="73516" y="55581"/>
                  </a:cubicBezTo>
                  <a:cubicBezTo>
                    <a:pt x="73547" y="55481"/>
                    <a:pt x="73596" y="55443"/>
                    <a:pt x="73658" y="55443"/>
                  </a:cubicBezTo>
                  <a:cubicBezTo>
                    <a:pt x="73842" y="55443"/>
                    <a:pt x="74139" y="55775"/>
                    <a:pt x="74398" y="55788"/>
                  </a:cubicBezTo>
                  <a:cubicBezTo>
                    <a:pt x="75366" y="55855"/>
                    <a:pt x="76333" y="56083"/>
                    <a:pt x="77301" y="56083"/>
                  </a:cubicBezTo>
                  <a:cubicBezTo>
                    <a:pt x="77336" y="56083"/>
                    <a:pt x="77370" y="56083"/>
                    <a:pt x="77405" y="56082"/>
                  </a:cubicBezTo>
                  <a:cubicBezTo>
                    <a:pt x="77727" y="56077"/>
                    <a:pt x="78047" y="56073"/>
                    <a:pt x="78365" y="56073"/>
                  </a:cubicBezTo>
                  <a:cubicBezTo>
                    <a:pt x="81373" y="56073"/>
                    <a:pt x="84145" y="56432"/>
                    <a:pt x="85786" y="59746"/>
                  </a:cubicBezTo>
                  <a:cubicBezTo>
                    <a:pt x="86136" y="60461"/>
                    <a:pt x="86996" y="61297"/>
                    <a:pt x="88011" y="61297"/>
                  </a:cubicBezTo>
                  <a:cubicBezTo>
                    <a:pt x="88148" y="61297"/>
                    <a:pt x="88288" y="61282"/>
                    <a:pt x="88430" y="61249"/>
                  </a:cubicBezTo>
                  <a:cubicBezTo>
                    <a:pt x="88585" y="61214"/>
                    <a:pt x="88707" y="61197"/>
                    <a:pt x="88805" y="61197"/>
                  </a:cubicBezTo>
                  <a:cubicBezTo>
                    <a:pt x="89186" y="61197"/>
                    <a:pt x="89184" y="61451"/>
                    <a:pt x="89225" y="61837"/>
                  </a:cubicBezTo>
                  <a:cubicBezTo>
                    <a:pt x="89830" y="66554"/>
                    <a:pt x="91990" y="70685"/>
                    <a:pt x="94133" y="74832"/>
                  </a:cubicBezTo>
                  <a:cubicBezTo>
                    <a:pt x="94475" y="75487"/>
                    <a:pt x="94875" y="75911"/>
                    <a:pt x="95290" y="75911"/>
                  </a:cubicBezTo>
                  <a:cubicBezTo>
                    <a:pt x="95652" y="75911"/>
                    <a:pt x="96025" y="75588"/>
                    <a:pt x="96380" y="74815"/>
                  </a:cubicBezTo>
                  <a:cubicBezTo>
                    <a:pt x="96622" y="74297"/>
                    <a:pt x="97036" y="73847"/>
                    <a:pt x="97382" y="73381"/>
                  </a:cubicBezTo>
                  <a:lnTo>
                    <a:pt x="97538" y="73225"/>
                  </a:lnTo>
                  <a:cubicBezTo>
                    <a:pt x="98212" y="71618"/>
                    <a:pt x="98056" y="69993"/>
                    <a:pt x="97831" y="68317"/>
                  </a:cubicBezTo>
                  <a:cubicBezTo>
                    <a:pt x="97762" y="67833"/>
                    <a:pt x="97589" y="67211"/>
                    <a:pt x="98194" y="67073"/>
                  </a:cubicBezTo>
                  <a:cubicBezTo>
                    <a:pt x="99784" y="66693"/>
                    <a:pt x="100268" y="65258"/>
                    <a:pt x="101149" y="64187"/>
                  </a:cubicBezTo>
                  <a:cubicBezTo>
                    <a:pt x="102117" y="63029"/>
                    <a:pt x="103137" y="61629"/>
                    <a:pt x="104243" y="60903"/>
                  </a:cubicBezTo>
                  <a:cubicBezTo>
                    <a:pt x="104825" y="60515"/>
                    <a:pt x="105739" y="59942"/>
                    <a:pt x="106690" y="59942"/>
                  </a:cubicBezTo>
                  <a:cubicBezTo>
                    <a:pt x="107432" y="59942"/>
                    <a:pt x="108196" y="60292"/>
                    <a:pt x="108840" y="61353"/>
                  </a:cubicBezTo>
                  <a:cubicBezTo>
                    <a:pt x="109600" y="62632"/>
                    <a:pt x="110965" y="63565"/>
                    <a:pt x="111017" y="65258"/>
                  </a:cubicBezTo>
                  <a:cubicBezTo>
                    <a:pt x="111034" y="65777"/>
                    <a:pt x="110793" y="66433"/>
                    <a:pt x="111536" y="66693"/>
                  </a:cubicBezTo>
                  <a:cubicBezTo>
                    <a:pt x="111822" y="66788"/>
                    <a:pt x="112112" y="66862"/>
                    <a:pt x="112391" y="66862"/>
                  </a:cubicBezTo>
                  <a:cubicBezTo>
                    <a:pt x="112769" y="66862"/>
                    <a:pt x="113129" y="66727"/>
                    <a:pt x="113437" y="66330"/>
                  </a:cubicBezTo>
                  <a:cubicBezTo>
                    <a:pt x="113540" y="66205"/>
                    <a:pt x="113700" y="66031"/>
                    <a:pt x="113856" y="66031"/>
                  </a:cubicBezTo>
                  <a:cubicBezTo>
                    <a:pt x="113960" y="66031"/>
                    <a:pt x="114062" y="66109"/>
                    <a:pt x="114145" y="66330"/>
                  </a:cubicBezTo>
                  <a:cubicBezTo>
                    <a:pt x="114543" y="67470"/>
                    <a:pt x="114802" y="68663"/>
                    <a:pt x="115286" y="69769"/>
                  </a:cubicBezTo>
                  <a:cubicBezTo>
                    <a:pt x="116271" y="72033"/>
                    <a:pt x="114940" y="74677"/>
                    <a:pt x="116858" y="76871"/>
                  </a:cubicBezTo>
                  <a:cubicBezTo>
                    <a:pt x="118241" y="78461"/>
                    <a:pt x="118362" y="80915"/>
                    <a:pt x="119900" y="82540"/>
                  </a:cubicBezTo>
                  <a:cubicBezTo>
                    <a:pt x="120401" y="82799"/>
                    <a:pt x="120885" y="83058"/>
                    <a:pt x="121386" y="83300"/>
                  </a:cubicBezTo>
                  <a:cubicBezTo>
                    <a:pt x="121538" y="83368"/>
                    <a:pt x="121699" y="83403"/>
                    <a:pt x="121846" y="83403"/>
                  </a:cubicBezTo>
                  <a:cubicBezTo>
                    <a:pt x="122184" y="83403"/>
                    <a:pt x="122445" y="83219"/>
                    <a:pt x="122337" y="82834"/>
                  </a:cubicBezTo>
                  <a:cubicBezTo>
                    <a:pt x="121818" y="80915"/>
                    <a:pt x="121991" y="78790"/>
                    <a:pt x="119969" y="77355"/>
                  </a:cubicBezTo>
                  <a:cubicBezTo>
                    <a:pt x="118414" y="76249"/>
                    <a:pt x="117239" y="74521"/>
                    <a:pt x="117463" y="72378"/>
                  </a:cubicBezTo>
                  <a:cubicBezTo>
                    <a:pt x="117528" y="71821"/>
                    <a:pt x="116912" y="70437"/>
                    <a:pt x="117695" y="70437"/>
                  </a:cubicBezTo>
                  <a:cubicBezTo>
                    <a:pt x="117955" y="70437"/>
                    <a:pt x="118371" y="70590"/>
                    <a:pt x="119019" y="70979"/>
                  </a:cubicBezTo>
                  <a:cubicBezTo>
                    <a:pt x="120194" y="71704"/>
                    <a:pt x="121386" y="72655"/>
                    <a:pt x="121749" y="73605"/>
                  </a:cubicBezTo>
                  <a:cubicBezTo>
                    <a:pt x="122096" y="74553"/>
                    <a:pt x="122434" y="74868"/>
                    <a:pt x="122776" y="74868"/>
                  </a:cubicBezTo>
                  <a:cubicBezTo>
                    <a:pt x="123251" y="74868"/>
                    <a:pt x="123732" y="74261"/>
                    <a:pt x="124255" y="73899"/>
                  </a:cubicBezTo>
                  <a:cubicBezTo>
                    <a:pt x="124531" y="73709"/>
                    <a:pt x="124721" y="73363"/>
                    <a:pt x="125015" y="73208"/>
                  </a:cubicBezTo>
                  <a:cubicBezTo>
                    <a:pt x="126743" y="72292"/>
                    <a:pt x="127210" y="70961"/>
                    <a:pt x="126743" y="69043"/>
                  </a:cubicBezTo>
                  <a:cubicBezTo>
                    <a:pt x="126294" y="67159"/>
                    <a:pt x="125292" y="65725"/>
                    <a:pt x="123892" y="64533"/>
                  </a:cubicBezTo>
                  <a:cubicBezTo>
                    <a:pt x="122596" y="63409"/>
                    <a:pt x="122285" y="62459"/>
                    <a:pt x="123546" y="61059"/>
                  </a:cubicBezTo>
                  <a:cubicBezTo>
                    <a:pt x="123952" y="60621"/>
                    <a:pt x="124332" y="60388"/>
                    <a:pt x="124705" y="60388"/>
                  </a:cubicBezTo>
                  <a:cubicBezTo>
                    <a:pt x="124936" y="60388"/>
                    <a:pt x="125164" y="60477"/>
                    <a:pt x="125395" y="60661"/>
                  </a:cubicBezTo>
                  <a:cubicBezTo>
                    <a:pt x="126000" y="61145"/>
                    <a:pt x="125810" y="61750"/>
                    <a:pt x="125119" y="62234"/>
                  </a:cubicBezTo>
                  <a:cubicBezTo>
                    <a:pt x="124618" y="62580"/>
                    <a:pt x="124445" y="63219"/>
                    <a:pt x="125050" y="63651"/>
                  </a:cubicBezTo>
                  <a:cubicBezTo>
                    <a:pt x="125442" y="63952"/>
                    <a:pt x="125858" y="64171"/>
                    <a:pt x="126268" y="64171"/>
                  </a:cubicBezTo>
                  <a:cubicBezTo>
                    <a:pt x="126635" y="64171"/>
                    <a:pt x="126996" y="63996"/>
                    <a:pt x="127331" y="63547"/>
                  </a:cubicBezTo>
                  <a:cubicBezTo>
                    <a:pt x="127694" y="63046"/>
                    <a:pt x="128247" y="62407"/>
                    <a:pt x="127469" y="61940"/>
                  </a:cubicBezTo>
                  <a:cubicBezTo>
                    <a:pt x="126398" y="61318"/>
                    <a:pt x="127037" y="61042"/>
                    <a:pt x="127590" y="60696"/>
                  </a:cubicBezTo>
                  <a:cubicBezTo>
                    <a:pt x="130061" y="59210"/>
                    <a:pt x="133449" y="59106"/>
                    <a:pt x="134693" y="55788"/>
                  </a:cubicBezTo>
                  <a:cubicBezTo>
                    <a:pt x="135298" y="54146"/>
                    <a:pt x="136093" y="52591"/>
                    <a:pt x="135851" y="50725"/>
                  </a:cubicBezTo>
                  <a:cubicBezTo>
                    <a:pt x="135522" y="48288"/>
                    <a:pt x="133932" y="46629"/>
                    <a:pt x="132498" y="44918"/>
                  </a:cubicBezTo>
                  <a:cubicBezTo>
                    <a:pt x="131772" y="44054"/>
                    <a:pt x="131859" y="43622"/>
                    <a:pt x="132775" y="43173"/>
                  </a:cubicBezTo>
                  <a:cubicBezTo>
                    <a:pt x="133120" y="43017"/>
                    <a:pt x="133397" y="42793"/>
                    <a:pt x="133362" y="42378"/>
                  </a:cubicBezTo>
                  <a:cubicBezTo>
                    <a:pt x="133345" y="41980"/>
                    <a:pt x="133051" y="41635"/>
                    <a:pt x="132671" y="41548"/>
                  </a:cubicBezTo>
                  <a:cubicBezTo>
                    <a:pt x="132227" y="41462"/>
                    <a:pt x="131713" y="41297"/>
                    <a:pt x="131292" y="41297"/>
                  </a:cubicBezTo>
                  <a:cubicBezTo>
                    <a:pt x="131122" y="41297"/>
                    <a:pt x="130968" y="41323"/>
                    <a:pt x="130839" y="41393"/>
                  </a:cubicBezTo>
                  <a:cubicBezTo>
                    <a:pt x="130667" y="41486"/>
                    <a:pt x="130517" y="41524"/>
                    <a:pt x="130385" y="41524"/>
                  </a:cubicBezTo>
                  <a:cubicBezTo>
                    <a:pt x="129751" y="41524"/>
                    <a:pt x="129496" y="40648"/>
                    <a:pt x="128935" y="40648"/>
                  </a:cubicBezTo>
                  <a:cubicBezTo>
                    <a:pt x="128871" y="40648"/>
                    <a:pt x="128804" y="40659"/>
                    <a:pt x="128731" y="40684"/>
                  </a:cubicBezTo>
                  <a:cubicBezTo>
                    <a:pt x="129025" y="40425"/>
                    <a:pt x="129336" y="40166"/>
                    <a:pt x="129612" y="39889"/>
                  </a:cubicBezTo>
                  <a:cubicBezTo>
                    <a:pt x="129699" y="39786"/>
                    <a:pt x="129768" y="39647"/>
                    <a:pt x="129802" y="39509"/>
                  </a:cubicBezTo>
                  <a:cubicBezTo>
                    <a:pt x="129896" y="39229"/>
                    <a:pt x="130059" y="38963"/>
                    <a:pt x="130355" y="38963"/>
                  </a:cubicBezTo>
                  <a:cubicBezTo>
                    <a:pt x="130388" y="38963"/>
                    <a:pt x="130423" y="38966"/>
                    <a:pt x="130459" y="38973"/>
                  </a:cubicBezTo>
                  <a:cubicBezTo>
                    <a:pt x="130822" y="39025"/>
                    <a:pt x="130718" y="39405"/>
                    <a:pt x="130753" y="39665"/>
                  </a:cubicBezTo>
                  <a:cubicBezTo>
                    <a:pt x="130885" y="40368"/>
                    <a:pt x="131150" y="40680"/>
                    <a:pt x="131522" y="40680"/>
                  </a:cubicBezTo>
                  <a:cubicBezTo>
                    <a:pt x="131781" y="40680"/>
                    <a:pt x="132092" y="40529"/>
                    <a:pt x="132446" y="40252"/>
                  </a:cubicBezTo>
                  <a:cubicBezTo>
                    <a:pt x="132816" y="39963"/>
                    <a:pt x="133198" y="39825"/>
                    <a:pt x="133552" y="39825"/>
                  </a:cubicBezTo>
                  <a:cubicBezTo>
                    <a:pt x="134190" y="39825"/>
                    <a:pt x="134735" y="40276"/>
                    <a:pt x="134935" y="41099"/>
                  </a:cubicBezTo>
                  <a:cubicBezTo>
                    <a:pt x="135004" y="41410"/>
                    <a:pt x="135246" y="41911"/>
                    <a:pt x="135436" y="41928"/>
                  </a:cubicBezTo>
                  <a:cubicBezTo>
                    <a:pt x="136836" y="42067"/>
                    <a:pt x="137130" y="43259"/>
                    <a:pt x="137441" y="44192"/>
                  </a:cubicBezTo>
                  <a:cubicBezTo>
                    <a:pt x="137757" y="45176"/>
                    <a:pt x="138205" y="45491"/>
                    <a:pt x="138710" y="45491"/>
                  </a:cubicBezTo>
                  <a:cubicBezTo>
                    <a:pt x="139226" y="45491"/>
                    <a:pt x="139803" y="45163"/>
                    <a:pt x="140361" y="44884"/>
                  </a:cubicBezTo>
                  <a:cubicBezTo>
                    <a:pt x="141813" y="44175"/>
                    <a:pt x="140586" y="43363"/>
                    <a:pt x="140327" y="42654"/>
                  </a:cubicBezTo>
                  <a:cubicBezTo>
                    <a:pt x="140188" y="42188"/>
                    <a:pt x="139739" y="41773"/>
                    <a:pt x="139324" y="41479"/>
                  </a:cubicBezTo>
                  <a:cubicBezTo>
                    <a:pt x="137717" y="40356"/>
                    <a:pt x="137648" y="38921"/>
                    <a:pt x="138305" y="37245"/>
                  </a:cubicBezTo>
                  <a:cubicBezTo>
                    <a:pt x="138533" y="36644"/>
                    <a:pt x="138753" y="36160"/>
                    <a:pt x="139216" y="36160"/>
                  </a:cubicBezTo>
                  <a:cubicBezTo>
                    <a:pt x="139418" y="36160"/>
                    <a:pt x="139666" y="36252"/>
                    <a:pt x="139981" y="36468"/>
                  </a:cubicBezTo>
                  <a:cubicBezTo>
                    <a:pt x="140121" y="36569"/>
                    <a:pt x="140268" y="36617"/>
                    <a:pt x="140413" y="36617"/>
                  </a:cubicBezTo>
                  <a:cubicBezTo>
                    <a:pt x="140661" y="36617"/>
                    <a:pt x="140902" y="36477"/>
                    <a:pt x="141087" y="36226"/>
                  </a:cubicBezTo>
                  <a:cubicBezTo>
                    <a:pt x="142573" y="34255"/>
                    <a:pt x="142850" y="29797"/>
                    <a:pt x="141640" y="27706"/>
                  </a:cubicBezTo>
                  <a:cubicBezTo>
                    <a:pt x="141485" y="27447"/>
                    <a:pt x="141104" y="27187"/>
                    <a:pt x="141398" y="26807"/>
                  </a:cubicBezTo>
                  <a:lnTo>
                    <a:pt x="141398" y="26807"/>
                  </a:lnTo>
                  <a:cubicBezTo>
                    <a:pt x="141623" y="26997"/>
                    <a:pt x="141917" y="27153"/>
                    <a:pt x="142072" y="27395"/>
                  </a:cubicBezTo>
                  <a:cubicBezTo>
                    <a:pt x="142988" y="28812"/>
                    <a:pt x="143869" y="30229"/>
                    <a:pt x="144733" y="31663"/>
                  </a:cubicBezTo>
                  <a:cubicBezTo>
                    <a:pt x="144984" y="32062"/>
                    <a:pt x="145261" y="32460"/>
                    <a:pt x="145713" y="32460"/>
                  </a:cubicBezTo>
                  <a:cubicBezTo>
                    <a:pt x="145790" y="32460"/>
                    <a:pt x="145872" y="32449"/>
                    <a:pt x="145960" y="32424"/>
                  </a:cubicBezTo>
                  <a:cubicBezTo>
                    <a:pt x="146323" y="32320"/>
                    <a:pt x="146825" y="32043"/>
                    <a:pt x="146928" y="31750"/>
                  </a:cubicBezTo>
                  <a:cubicBezTo>
                    <a:pt x="147118" y="31197"/>
                    <a:pt x="146496" y="30972"/>
                    <a:pt x="146151" y="30644"/>
                  </a:cubicBezTo>
                  <a:cubicBezTo>
                    <a:pt x="145805" y="30298"/>
                    <a:pt x="144889" y="29935"/>
                    <a:pt x="145511" y="29348"/>
                  </a:cubicBezTo>
                  <a:cubicBezTo>
                    <a:pt x="146220" y="28674"/>
                    <a:pt x="145701" y="28363"/>
                    <a:pt x="145373" y="27982"/>
                  </a:cubicBezTo>
                  <a:cubicBezTo>
                    <a:pt x="144924" y="27464"/>
                    <a:pt x="144353" y="27049"/>
                    <a:pt x="143904" y="26513"/>
                  </a:cubicBezTo>
                  <a:cubicBezTo>
                    <a:pt x="142452" y="24803"/>
                    <a:pt x="140309" y="24008"/>
                    <a:pt x="138927" y="23455"/>
                  </a:cubicBezTo>
                  <a:cubicBezTo>
                    <a:pt x="137233" y="22781"/>
                    <a:pt x="135350" y="23368"/>
                    <a:pt x="133794" y="22349"/>
                  </a:cubicBezTo>
                  <a:cubicBezTo>
                    <a:pt x="133621" y="22228"/>
                    <a:pt x="133120" y="22141"/>
                    <a:pt x="133379" y="21934"/>
                  </a:cubicBezTo>
                  <a:cubicBezTo>
                    <a:pt x="134416" y="21156"/>
                    <a:pt x="134192" y="19843"/>
                    <a:pt x="134814" y="18910"/>
                  </a:cubicBezTo>
                  <a:cubicBezTo>
                    <a:pt x="135183" y="18357"/>
                    <a:pt x="137525" y="17996"/>
                    <a:pt x="139389" y="17996"/>
                  </a:cubicBezTo>
                  <a:cubicBezTo>
                    <a:pt x="140321" y="17996"/>
                    <a:pt x="141133" y="18086"/>
                    <a:pt x="141519" y="18287"/>
                  </a:cubicBezTo>
                  <a:cubicBezTo>
                    <a:pt x="141913" y="18491"/>
                    <a:pt x="142318" y="18567"/>
                    <a:pt x="142722" y="18567"/>
                  </a:cubicBezTo>
                  <a:cubicBezTo>
                    <a:pt x="143310" y="18567"/>
                    <a:pt x="143896" y="18407"/>
                    <a:pt x="144440" y="18253"/>
                  </a:cubicBezTo>
                  <a:cubicBezTo>
                    <a:pt x="145183" y="18028"/>
                    <a:pt x="144301" y="17320"/>
                    <a:pt x="144440" y="16905"/>
                  </a:cubicBezTo>
                  <a:cubicBezTo>
                    <a:pt x="144595" y="16473"/>
                    <a:pt x="144232" y="15764"/>
                    <a:pt x="144803" y="15626"/>
                  </a:cubicBezTo>
                  <a:cubicBezTo>
                    <a:pt x="144894" y="15602"/>
                    <a:pt x="144986" y="15590"/>
                    <a:pt x="145078" y="15590"/>
                  </a:cubicBezTo>
                  <a:cubicBezTo>
                    <a:pt x="145503" y="15590"/>
                    <a:pt x="145922" y="15838"/>
                    <a:pt x="146306" y="16179"/>
                  </a:cubicBezTo>
                  <a:cubicBezTo>
                    <a:pt x="146709" y="16532"/>
                    <a:pt x="147171" y="16997"/>
                    <a:pt x="147617" y="16997"/>
                  </a:cubicBezTo>
                  <a:cubicBezTo>
                    <a:pt x="147935" y="16997"/>
                    <a:pt x="148244" y="16760"/>
                    <a:pt x="148518" y="16075"/>
                  </a:cubicBezTo>
                  <a:cubicBezTo>
                    <a:pt x="148584" y="15900"/>
                    <a:pt x="148692" y="15801"/>
                    <a:pt x="148828" y="15801"/>
                  </a:cubicBezTo>
                  <a:cubicBezTo>
                    <a:pt x="148906" y="15801"/>
                    <a:pt x="148994" y="15833"/>
                    <a:pt x="149088" y="15903"/>
                  </a:cubicBezTo>
                  <a:cubicBezTo>
                    <a:pt x="149348" y="16110"/>
                    <a:pt x="149348" y="16335"/>
                    <a:pt x="149192" y="16646"/>
                  </a:cubicBezTo>
                  <a:cubicBezTo>
                    <a:pt x="148743" y="17596"/>
                    <a:pt x="147965" y="18547"/>
                    <a:pt x="147965" y="19497"/>
                  </a:cubicBezTo>
                  <a:cubicBezTo>
                    <a:pt x="147931" y="21122"/>
                    <a:pt x="148708" y="22677"/>
                    <a:pt x="150022" y="23627"/>
                  </a:cubicBezTo>
                  <a:cubicBezTo>
                    <a:pt x="151231" y="24561"/>
                    <a:pt x="152631" y="25269"/>
                    <a:pt x="153582" y="26513"/>
                  </a:cubicBezTo>
                  <a:cubicBezTo>
                    <a:pt x="153835" y="26852"/>
                    <a:pt x="154112" y="27339"/>
                    <a:pt x="154580" y="27339"/>
                  </a:cubicBezTo>
                  <a:cubicBezTo>
                    <a:pt x="154686" y="27339"/>
                    <a:pt x="154802" y="27314"/>
                    <a:pt x="154930" y="27257"/>
                  </a:cubicBezTo>
                  <a:cubicBezTo>
                    <a:pt x="155621" y="26928"/>
                    <a:pt x="155673" y="26271"/>
                    <a:pt x="155604" y="25615"/>
                  </a:cubicBezTo>
                  <a:cubicBezTo>
                    <a:pt x="155448" y="24025"/>
                    <a:pt x="155863" y="22435"/>
                    <a:pt x="154739" y="20845"/>
                  </a:cubicBezTo>
                  <a:cubicBezTo>
                    <a:pt x="154065" y="19877"/>
                    <a:pt x="153772" y="18823"/>
                    <a:pt x="152406" y="18737"/>
                  </a:cubicBezTo>
                  <a:cubicBezTo>
                    <a:pt x="152044" y="18720"/>
                    <a:pt x="151940" y="18478"/>
                    <a:pt x="151888" y="18201"/>
                  </a:cubicBezTo>
                  <a:cubicBezTo>
                    <a:pt x="151820" y="17931"/>
                    <a:pt x="151918" y="17578"/>
                    <a:pt x="152229" y="17578"/>
                  </a:cubicBezTo>
                  <a:cubicBezTo>
                    <a:pt x="152236" y="17578"/>
                    <a:pt x="152243" y="17579"/>
                    <a:pt x="152251" y="17579"/>
                  </a:cubicBezTo>
                  <a:cubicBezTo>
                    <a:pt x="152284" y="17581"/>
                    <a:pt x="152317" y="17582"/>
                    <a:pt x="152350" y="17582"/>
                  </a:cubicBezTo>
                  <a:cubicBezTo>
                    <a:pt x="153000" y="17582"/>
                    <a:pt x="153628" y="17254"/>
                    <a:pt x="154277" y="17254"/>
                  </a:cubicBezTo>
                  <a:cubicBezTo>
                    <a:pt x="154558" y="17254"/>
                    <a:pt x="154844" y="17316"/>
                    <a:pt x="155137" y="17493"/>
                  </a:cubicBezTo>
                  <a:cubicBezTo>
                    <a:pt x="155393" y="17649"/>
                    <a:pt x="155627" y="17726"/>
                    <a:pt x="155836" y="17726"/>
                  </a:cubicBezTo>
                  <a:cubicBezTo>
                    <a:pt x="156249" y="17726"/>
                    <a:pt x="156566" y="17427"/>
                    <a:pt x="156761" y="16853"/>
                  </a:cubicBezTo>
                  <a:cubicBezTo>
                    <a:pt x="157072" y="15920"/>
                    <a:pt x="157954" y="15505"/>
                    <a:pt x="158662" y="15039"/>
                  </a:cubicBezTo>
                  <a:cubicBezTo>
                    <a:pt x="158771" y="14969"/>
                    <a:pt x="158912" y="14953"/>
                    <a:pt x="159064" y="14953"/>
                  </a:cubicBezTo>
                  <a:cubicBezTo>
                    <a:pt x="159192" y="14953"/>
                    <a:pt x="159327" y="14964"/>
                    <a:pt x="159458" y="14964"/>
                  </a:cubicBezTo>
                  <a:cubicBezTo>
                    <a:pt x="159792" y="14964"/>
                    <a:pt x="160100" y="14892"/>
                    <a:pt x="160183" y="14382"/>
                  </a:cubicBezTo>
                  <a:cubicBezTo>
                    <a:pt x="160304" y="13501"/>
                    <a:pt x="159475" y="13310"/>
                    <a:pt x="158887" y="12965"/>
                  </a:cubicBezTo>
                  <a:cubicBezTo>
                    <a:pt x="158662" y="12827"/>
                    <a:pt x="158334" y="12550"/>
                    <a:pt x="158351" y="12395"/>
                  </a:cubicBezTo>
                  <a:cubicBezTo>
                    <a:pt x="158404" y="12154"/>
                    <a:pt x="158582" y="12097"/>
                    <a:pt x="158776" y="12097"/>
                  </a:cubicBezTo>
                  <a:cubicBezTo>
                    <a:pt x="158903" y="12097"/>
                    <a:pt x="159037" y="12122"/>
                    <a:pt x="159146" y="12135"/>
                  </a:cubicBezTo>
                  <a:cubicBezTo>
                    <a:pt x="160460" y="12308"/>
                    <a:pt x="161652" y="12999"/>
                    <a:pt x="163017" y="12999"/>
                  </a:cubicBezTo>
                  <a:cubicBezTo>
                    <a:pt x="163570" y="12999"/>
                    <a:pt x="163795" y="12913"/>
                    <a:pt x="164002" y="12274"/>
                  </a:cubicBezTo>
                  <a:cubicBezTo>
                    <a:pt x="164745" y="10182"/>
                    <a:pt x="163311" y="10010"/>
                    <a:pt x="161998" y="9923"/>
                  </a:cubicBezTo>
                  <a:cubicBezTo>
                    <a:pt x="160218" y="9820"/>
                    <a:pt x="158438" y="9543"/>
                    <a:pt x="156710" y="9076"/>
                  </a:cubicBezTo>
                  <a:cubicBezTo>
                    <a:pt x="153313" y="8169"/>
                    <a:pt x="149984" y="6872"/>
                    <a:pt x="146431" y="6872"/>
                  </a:cubicBezTo>
                  <a:cubicBezTo>
                    <a:pt x="145249" y="6872"/>
                    <a:pt x="144041" y="7016"/>
                    <a:pt x="142798" y="7366"/>
                  </a:cubicBezTo>
                  <a:cubicBezTo>
                    <a:pt x="142441" y="7468"/>
                    <a:pt x="142044" y="7507"/>
                    <a:pt x="141624" y="7507"/>
                  </a:cubicBezTo>
                  <a:cubicBezTo>
                    <a:pt x="140475" y="7507"/>
                    <a:pt x="139148" y="7211"/>
                    <a:pt x="137959" y="7072"/>
                  </a:cubicBezTo>
                  <a:cubicBezTo>
                    <a:pt x="135760" y="6810"/>
                    <a:pt x="133765" y="5577"/>
                    <a:pt x="131513" y="5577"/>
                  </a:cubicBezTo>
                  <a:cubicBezTo>
                    <a:pt x="131235" y="5577"/>
                    <a:pt x="130953" y="5596"/>
                    <a:pt x="130666" y="5637"/>
                  </a:cubicBezTo>
                  <a:cubicBezTo>
                    <a:pt x="130197" y="5701"/>
                    <a:pt x="129713" y="5752"/>
                    <a:pt x="129231" y="5752"/>
                  </a:cubicBezTo>
                  <a:cubicBezTo>
                    <a:pt x="128525" y="5752"/>
                    <a:pt x="127823" y="5641"/>
                    <a:pt x="127175" y="5292"/>
                  </a:cubicBezTo>
                  <a:cubicBezTo>
                    <a:pt x="124583" y="3857"/>
                    <a:pt x="121352" y="4808"/>
                    <a:pt x="118811" y="3097"/>
                  </a:cubicBezTo>
                  <a:cubicBezTo>
                    <a:pt x="118623" y="2965"/>
                    <a:pt x="118385" y="2894"/>
                    <a:pt x="118144" y="2894"/>
                  </a:cubicBezTo>
                  <a:cubicBezTo>
                    <a:pt x="117786" y="2894"/>
                    <a:pt x="117421" y="3050"/>
                    <a:pt x="117204" y="3391"/>
                  </a:cubicBezTo>
                  <a:cubicBezTo>
                    <a:pt x="116737" y="4117"/>
                    <a:pt x="117601" y="4134"/>
                    <a:pt x="117930" y="4462"/>
                  </a:cubicBezTo>
                  <a:cubicBezTo>
                    <a:pt x="118103" y="4670"/>
                    <a:pt x="118154" y="4946"/>
                    <a:pt x="118068" y="5188"/>
                  </a:cubicBezTo>
                  <a:cubicBezTo>
                    <a:pt x="117958" y="5398"/>
                    <a:pt x="116241" y="5510"/>
                    <a:pt x="114740" y="5510"/>
                  </a:cubicBezTo>
                  <a:cubicBezTo>
                    <a:pt x="113645" y="5510"/>
                    <a:pt x="112664" y="5450"/>
                    <a:pt x="112503" y="5326"/>
                  </a:cubicBezTo>
                  <a:cubicBezTo>
                    <a:pt x="111242" y="4410"/>
                    <a:pt x="109825" y="3719"/>
                    <a:pt x="108321" y="3287"/>
                  </a:cubicBezTo>
                  <a:cubicBezTo>
                    <a:pt x="108108" y="3224"/>
                    <a:pt x="107902" y="3198"/>
                    <a:pt x="107703" y="3198"/>
                  </a:cubicBezTo>
                  <a:cubicBezTo>
                    <a:pt x="106742" y="3198"/>
                    <a:pt x="105934" y="3807"/>
                    <a:pt x="105084" y="3807"/>
                  </a:cubicBezTo>
                  <a:cubicBezTo>
                    <a:pt x="105000" y="3807"/>
                    <a:pt x="104915" y="3801"/>
                    <a:pt x="104830" y="3788"/>
                  </a:cubicBezTo>
                  <a:cubicBezTo>
                    <a:pt x="102083" y="3391"/>
                    <a:pt x="99266" y="3909"/>
                    <a:pt x="96760" y="1559"/>
                  </a:cubicBezTo>
                  <a:cubicBezTo>
                    <a:pt x="95295" y="185"/>
                    <a:pt x="93272" y="50"/>
                    <a:pt x="91223" y="50"/>
                  </a:cubicBezTo>
                  <a:cubicBezTo>
                    <a:pt x="90718" y="50"/>
                    <a:pt x="90212" y="58"/>
                    <a:pt x="89713" y="58"/>
                  </a:cubicBezTo>
                  <a:cubicBezTo>
                    <a:pt x="89152" y="58"/>
                    <a:pt x="88600" y="48"/>
                    <a:pt x="88067" y="4"/>
                  </a:cubicBezTo>
                  <a:cubicBezTo>
                    <a:pt x="88037" y="2"/>
                    <a:pt x="88007" y="1"/>
                    <a:pt x="879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8" name="Google Shape;1038;p59">
              <a:extLst>
                <a:ext uri="{FF2B5EF4-FFF2-40B4-BE49-F238E27FC236}">
                  <a16:creationId xmlns:a16="http://schemas.microsoft.com/office/drawing/2014/main" id="{F26E7C6D-BFCD-EB68-3823-4F56D9E26DBD}"/>
                </a:ext>
              </a:extLst>
            </p:cNvPr>
            <p:cNvSpPr/>
            <p:nvPr/>
          </p:nvSpPr>
          <p:spPr>
            <a:xfrm>
              <a:off x="5913800" y="3523050"/>
              <a:ext cx="1109075" cy="813875"/>
            </a:xfrm>
            <a:custGeom>
              <a:avLst/>
              <a:gdLst/>
              <a:ahLst/>
              <a:cxnLst/>
              <a:rect l="l" t="t" r="r" b="b"/>
              <a:pathLst>
                <a:path w="44363" h="32555" extrusionOk="0">
                  <a:moveTo>
                    <a:pt x="28245" y="1"/>
                  </a:moveTo>
                  <a:cubicBezTo>
                    <a:pt x="27747" y="1"/>
                    <a:pt x="27602" y="373"/>
                    <a:pt x="27634" y="804"/>
                  </a:cubicBezTo>
                  <a:cubicBezTo>
                    <a:pt x="27737" y="2117"/>
                    <a:pt x="27979" y="3482"/>
                    <a:pt x="27996" y="4778"/>
                  </a:cubicBezTo>
                  <a:cubicBezTo>
                    <a:pt x="28014" y="5660"/>
                    <a:pt x="28567" y="7094"/>
                    <a:pt x="27634" y="7267"/>
                  </a:cubicBezTo>
                  <a:cubicBezTo>
                    <a:pt x="27521" y="7286"/>
                    <a:pt x="27406" y="7295"/>
                    <a:pt x="27290" y="7295"/>
                  </a:cubicBezTo>
                  <a:cubicBezTo>
                    <a:pt x="25431" y="7295"/>
                    <a:pt x="23230" y="4918"/>
                    <a:pt x="23555" y="3275"/>
                  </a:cubicBezTo>
                  <a:cubicBezTo>
                    <a:pt x="23754" y="2264"/>
                    <a:pt x="23333" y="1317"/>
                    <a:pt x="22034" y="1317"/>
                  </a:cubicBezTo>
                  <a:cubicBezTo>
                    <a:pt x="21978" y="1317"/>
                    <a:pt x="21920" y="1318"/>
                    <a:pt x="21862" y="1322"/>
                  </a:cubicBezTo>
                  <a:cubicBezTo>
                    <a:pt x="21814" y="1325"/>
                    <a:pt x="21765" y="1327"/>
                    <a:pt x="21716" y="1327"/>
                  </a:cubicBezTo>
                  <a:cubicBezTo>
                    <a:pt x="20777" y="1327"/>
                    <a:pt x="19668" y="752"/>
                    <a:pt x="18692" y="752"/>
                  </a:cubicBezTo>
                  <a:cubicBezTo>
                    <a:pt x="18107" y="752"/>
                    <a:pt x="17570" y="958"/>
                    <a:pt x="17144" y="1616"/>
                  </a:cubicBezTo>
                  <a:cubicBezTo>
                    <a:pt x="16642" y="2376"/>
                    <a:pt x="15295" y="2826"/>
                    <a:pt x="15191" y="4035"/>
                  </a:cubicBezTo>
                  <a:cubicBezTo>
                    <a:pt x="15162" y="4430"/>
                    <a:pt x="15144" y="4616"/>
                    <a:pt x="15002" y="4616"/>
                  </a:cubicBezTo>
                  <a:cubicBezTo>
                    <a:pt x="14889" y="4616"/>
                    <a:pt x="14698" y="4499"/>
                    <a:pt x="14361" y="4277"/>
                  </a:cubicBezTo>
                  <a:cubicBezTo>
                    <a:pt x="13724" y="3844"/>
                    <a:pt x="13113" y="3612"/>
                    <a:pt x="12606" y="3612"/>
                  </a:cubicBezTo>
                  <a:cubicBezTo>
                    <a:pt x="12042" y="3612"/>
                    <a:pt x="11607" y="3900"/>
                    <a:pt x="11406" y="4519"/>
                  </a:cubicBezTo>
                  <a:cubicBezTo>
                    <a:pt x="10784" y="6334"/>
                    <a:pt x="8710" y="7215"/>
                    <a:pt x="8624" y="9392"/>
                  </a:cubicBezTo>
                  <a:cubicBezTo>
                    <a:pt x="8607" y="10153"/>
                    <a:pt x="7933" y="10619"/>
                    <a:pt x="7086" y="10879"/>
                  </a:cubicBezTo>
                  <a:cubicBezTo>
                    <a:pt x="5669" y="11311"/>
                    <a:pt x="4355" y="11864"/>
                    <a:pt x="3007" y="12382"/>
                  </a:cubicBezTo>
                  <a:cubicBezTo>
                    <a:pt x="1003" y="13160"/>
                    <a:pt x="0" y="16910"/>
                    <a:pt x="1538" y="19018"/>
                  </a:cubicBezTo>
                  <a:cubicBezTo>
                    <a:pt x="2835" y="20798"/>
                    <a:pt x="3128" y="22595"/>
                    <a:pt x="3992" y="24375"/>
                  </a:cubicBezTo>
                  <a:cubicBezTo>
                    <a:pt x="4494" y="25360"/>
                    <a:pt x="4424" y="26276"/>
                    <a:pt x="3750" y="26950"/>
                  </a:cubicBezTo>
                  <a:cubicBezTo>
                    <a:pt x="3353" y="27348"/>
                    <a:pt x="3509" y="27797"/>
                    <a:pt x="4148" y="28298"/>
                  </a:cubicBezTo>
                  <a:cubicBezTo>
                    <a:pt x="5020" y="28962"/>
                    <a:pt x="5824" y="29302"/>
                    <a:pt x="6549" y="29302"/>
                  </a:cubicBezTo>
                  <a:cubicBezTo>
                    <a:pt x="7089" y="29302"/>
                    <a:pt x="7586" y="29114"/>
                    <a:pt x="8036" y="28730"/>
                  </a:cubicBezTo>
                  <a:cubicBezTo>
                    <a:pt x="8740" y="28095"/>
                    <a:pt x="9643" y="27747"/>
                    <a:pt x="10576" y="27747"/>
                  </a:cubicBezTo>
                  <a:cubicBezTo>
                    <a:pt x="10811" y="27747"/>
                    <a:pt x="11049" y="27769"/>
                    <a:pt x="11285" y="27814"/>
                  </a:cubicBezTo>
                  <a:cubicBezTo>
                    <a:pt x="11420" y="27836"/>
                    <a:pt x="11551" y="27846"/>
                    <a:pt x="11676" y="27846"/>
                  </a:cubicBezTo>
                  <a:cubicBezTo>
                    <a:pt x="12065" y="27846"/>
                    <a:pt x="12402" y="27743"/>
                    <a:pt x="12650" y="27521"/>
                  </a:cubicBezTo>
                  <a:cubicBezTo>
                    <a:pt x="14551" y="25793"/>
                    <a:pt x="17368" y="25343"/>
                    <a:pt x="20047" y="24790"/>
                  </a:cubicBezTo>
                  <a:cubicBezTo>
                    <a:pt x="20247" y="24746"/>
                    <a:pt x="20464" y="24721"/>
                    <a:pt x="20691" y="24721"/>
                  </a:cubicBezTo>
                  <a:cubicBezTo>
                    <a:pt x="21623" y="24721"/>
                    <a:pt x="22712" y="25150"/>
                    <a:pt x="23365" y="26484"/>
                  </a:cubicBezTo>
                  <a:cubicBezTo>
                    <a:pt x="23667" y="27105"/>
                    <a:pt x="23855" y="28198"/>
                    <a:pt x="25083" y="28198"/>
                  </a:cubicBezTo>
                  <a:cubicBezTo>
                    <a:pt x="25120" y="28198"/>
                    <a:pt x="25158" y="28197"/>
                    <a:pt x="25197" y="28195"/>
                  </a:cubicBezTo>
                  <a:cubicBezTo>
                    <a:pt x="25345" y="28183"/>
                    <a:pt x="25455" y="28022"/>
                    <a:pt x="25593" y="28022"/>
                  </a:cubicBezTo>
                  <a:cubicBezTo>
                    <a:pt x="25664" y="28022"/>
                    <a:pt x="25742" y="28065"/>
                    <a:pt x="25836" y="28195"/>
                  </a:cubicBezTo>
                  <a:cubicBezTo>
                    <a:pt x="25923" y="28298"/>
                    <a:pt x="25767" y="28592"/>
                    <a:pt x="25612" y="28713"/>
                  </a:cubicBezTo>
                  <a:cubicBezTo>
                    <a:pt x="25318" y="28938"/>
                    <a:pt x="24903" y="29128"/>
                    <a:pt x="25283" y="29646"/>
                  </a:cubicBezTo>
                  <a:cubicBezTo>
                    <a:pt x="25508" y="29871"/>
                    <a:pt x="25802" y="30026"/>
                    <a:pt x="26113" y="30078"/>
                  </a:cubicBezTo>
                  <a:cubicBezTo>
                    <a:pt x="26172" y="30086"/>
                    <a:pt x="26229" y="30090"/>
                    <a:pt x="26283" y="30090"/>
                  </a:cubicBezTo>
                  <a:cubicBezTo>
                    <a:pt x="26710" y="30090"/>
                    <a:pt x="27006" y="29856"/>
                    <a:pt x="27098" y="29473"/>
                  </a:cubicBezTo>
                  <a:cubicBezTo>
                    <a:pt x="27115" y="29335"/>
                    <a:pt x="27098" y="29197"/>
                    <a:pt x="27029" y="29076"/>
                  </a:cubicBezTo>
                  <a:cubicBezTo>
                    <a:pt x="26976" y="28903"/>
                    <a:pt x="26992" y="28848"/>
                    <a:pt x="27041" y="28848"/>
                  </a:cubicBezTo>
                  <a:cubicBezTo>
                    <a:pt x="27105" y="28848"/>
                    <a:pt x="27225" y="28941"/>
                    <a:pt x="27322" y="28990"/>
                  </a:cubicBezTo>
                  <a:cubicBezTo>
                    <a:pt x="27824" y="29266"/>
                    <a:pt x="28463" y="29473"/>
                    <a:pt x="28169" y="30113"/>
                  </a:cubicBezTo>
                  <a:cubicBezTo>
                    <a:pt x="27945" y="30597"/>
                    <a:pt x="28117" y="31029"/>
                    <a:pt x="28809" y="31461"/>
                  </a:cubicBezTo>
                  <a:cubicBezTo>
                    <a:pt x="30199" y="32318"/>
                    <a:pt x="31628" y="32554"/>
                    <a:pt x="32898" y="32554"/>
                  </a:cubicBezTo>
                  <a:cubicBezTo>
                    <a:pt x="33522" y="32554"/>
                    <a:pt x="34108" y="32497"/>
                    <a:pt x="34633" y="32429"/>
                  </a:cubicBezTo>
                  <a:cubicBezTo>
                    <a:pt x="36672" y="32135"/>
                    <a:pt x="39299" y="31824"/>
                    <a:pt x="39299" y="29145"/>
                  </a:cubicBezTo>
                  <a:cubicBezTo>
                    <a:pt x="39299" y="28938"/>
                    <a:pt x="39541" y="28799"/>
                    <a:pt x="39592" y="28575"/>
                  </a:cubicBezTo>
                  <a:cubicBezTo>
                    <a:pt x="40024" y="26968"/>
                    <a:pt x="41804" y="26363"/>
                    <a:pt x="42496" y="24998"/>
                  </a:cubicBezTo>
                  <a:cubicBezTo>
                    <a:pt x="44224" y="21559"/>
                    <a:pt x="44362" y="17722"/>
                    <a:pt x="40232" y="13661"/>
                  </a:cubicBezTo>
                  <a:cubicBezTo>
                    <a:pt x="38953" y="12399"/>
                    <a:pt x="38037" y="10671"/>
                    <a:pt x="36309" y="9859"/>
                  </a:cubicBezTo>
                  <a:cubicBezTo>
                    <a:pt x="34494" y="9012"/>
                    <a:pt x="34080" y="7716"/>
                    <a:pt x="33509" y="6472"/>
                  </a:cubicBezTo>
                  <a:cubicBezTo>
                    <a:pt x="33388" y="5608"/>
                    <a:pt x="33008" y="4761"/>
                    <a:pt x="32213" y="4346"/>
                  </a:cubicBezTo>
                  <a:cubicBezTo>
                    <a:pt x="30658" y="3465"/>
                    <a:pt x="30278" y="2100"/>
                    <a:pt x="29414" y="942"/>
                  </a:cubicBezTo>
                  <a:cubicBezTo>
                    <a:pt x="29120" y="544"/>
                    <a:pt x="28947" y="78"/>
                    <a:pt x="28377" y="9"/>
                  </a:cubicBezTo>
                  <a:cubicBezTo>
                    <a:pt x="28330" y="3"/>
                    <a:pt x="28287" y="1"/>
                    <a:pt x="282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9" name="Google Shape;1039;p59">
              <a:extLst>
                <a:ext uri="{FF2B5EF4-FFF2-40B4-BE49-F238E27FC236}">
                  <a16:creationId xmlns:a16="http://schemas.microsoft.com/office/drawing/2014/main" id="{FD82AF7B-8963-BE85-336D-F3F5F14BA3A2}"/>
                </a:ext>
              </a:extLst>
            </p:cNvPr>
            <p:cNvSpPr/>
            <p:nvPr/>
          </p:nvSpPr>
          <p:spPr>
            <a:xfrm>
              <a:off x="6442175" y="3238700"/>
              <a:ext cx="571625" cy="311800"/>
            </a:xfrm>
            <a:custGeom>
              <a:avLst/>
              <a:gdLst/>
              <a:ahLst/>
              <a:cxnLst/>
              <a:rect l="l" t="t" r="r" b="b"/>
              <a:pathLst>
                <a:path w="22865" h="12472" extrusionOk="0">
                  <a:moveTo>
                    <a:pt x="3070" y="1"/>
                  </a:moveTo>
                  <a:cubicBezTo>
                    <a:pt x="2939" y="1"/>
                    <a:pt x="2792" y="15"/>
                    <a:pt x="2627" y="46"/>
                  </a:cubicBezTo>
                  <a:cubicBezTo>
                    <a:pt x="1833" y="202"/>
                    <a:pt x="830" y="29"/>
                    <a:pt x="415" y="927"/>
                  </a:cubicBezTo>
                  <a:cubicBezTo>
                    <a:pt x="1" y="1826"/>
                    <a:pt x="934" y="1861"/>
                    <a:pt x="1400" y="2189"/>
                  </a:cubicBezTo>
                  <a:cubicBezTo>
                    <a:pt x="1504" y="2258"/>
                    <a:pt x="1366" y="2569"/>
                    <a:pt x="1435" y="2742"/>
                  </a:cubicBezTo>
                  <a:cubicBezTo>
                    <a:pt x="1757" y="3623"/>
                    <a:pt x="1963" y="4886"/>
                    <a:pt x="3062" y="4886"/>
                  </a:cubicBezTo>
                  <a:cubicBezTo>
                    <a:pt x="3084" y="4886"/>
                    <a:pt x="3106" y="4886"/>
                    <a:pt x="3129" y="4885"/>
                  </a:cubicBezTo>
                  <a:cubicBezTo>
                    <a:pt x="3207" y="4880"/>
                    <a:pt x="3284" y="4878"/>
                    <a:pt x="3360" y="4878"/>
                  </a:cubicBezTo>
                  <a:cubicBezTo>
                    <a:pt x="4698" y="4878"/>
                    <a:pt x="5731" y="5570"/>
                    <a:pt x="6810" y="6077"/>
                  </a:cubicBezTo>
                  <a:cubicBezTo>
                    <a:pt x="7328" y="6319"/>
                    <a:pt x="8019" y="7322"/>
                    <a:pt x="7207" y="8203"/>
                  </a:cubicBezTo>
                  <a:cubicBezTo>
                    <a:pt x="6913" y="8531"/>
                    <a:pt x="6948" y="8911"/>
                    <a:pt x="7121" y="9292"/>
                  </a:cubicBezTo>
                  <a:cubicBezTo>
                    <a:pt x="7274" y="9613"/>
                    <a:pt x="7597" y="9810"/>
                    <a:pt x="7934" y="9810"/>
                  </a:cubicBezTo>
                  <a:cubicBezTo>
                    <a:pt x="8014" y="9810"/>
                    <a:pt x="8095" y="9799"/>
                    <a:pt x="8175" y="9775"/>
                  </a:cubicBezTo>
                  <a:cubicBezTo>
                    <a:pt x="8275" y="9755"/>
                    <a:pt x="8368" y="9745"/>
                    <a:pt x="8457" y="9745"/>
                  </a:cubicBezTo>
                  <a:cubicBezTo>
                    <a:pt x="8811" y="9745"/>
                    <a:pt x="9087" y="9900"/>
                    <a:pt x="9419" y="10121"/>
                  </a:cubicBezTo>
                  <a:cubicBezTo>
                    <a:pt x="10079" y="10569"/>
                    <a:pt x="10930" y="10787"/>
                    <a:pt x="11688" y="10787"/>
                  </a:cubicBezTo>
                  <a:cubicBezTo>
                    <a:pt x="12538" y="10787"/>
                    <a:pt x="13270" y="10513"/>
                    <a:pt x="13480" y="9983"/>
                  </a:cubicBezTo>
                  <a:cubicBezTo>
                    <a:pt x="13648" y="9563"/>
                    <a:pt x="13555" y="9014"/>
                    <a:pt x="14230" y="9014"/>
                  </a:cubicBezTo>
                  <a:cubicBezTo>
                    <a:pt x="14250" y="9014"/>
                    <a:pt x="14271" y="9014"/>
                    <a:pt x="14293" y="9015"/>
                  </a:cubicBezTo>
                  <a:cubicBezTo>
                    <a:pt x="15036" y="9050"/>
                    <a:pt x="15381" y="9516"/>
                    <a:pt x="15450" y="10138"/>
                  </a:cubicBezTo>
                  <a:cubicBezTo>
                    <a:pt x="15640" y="11486"/>
                    <a:pt x="16522" y="11953"/>
                    <a:pt x="17697" y="11988"/>
                  </a:cubicBezTo>
                  <a:cubicBezTo>
                    <a:pt x="18224" y="11988"/>
                    <a:pt x="18870" y="12472"/>
                    <a:pt x="19366" y="12472"/>
                  </a:cubicBezTo>
                  <a:cubicBezTo>
                    <a:pt x="19602" y="12472"/>
                    <a:pt x="19804" y="12362"/>
                    <a:pt x="19944" y="12039"/>
                  </a:cubicBezTo>
                  <a:cubicBezTo>
                    <a:pt x="20289" y="11210"/>
                    <a:pt x="19287" y="10398"/>
                    <a:pt x="18596" y="9758"/>
                  </a:cubicBezTo>
                  <a:cubicBezTo>
                    <a:pt x="18164" y="9361"/>
                    <a:pt x="17420" y="8825"/>
                    <a:pt x="17749" y="8272"/>
                  </a:cubicBezTo>
                  <a:cubicBezTo>
                    <a:pt x="17984" y="7884"/>
                    <a:pt x="18253" y="7197"/>
                    <a:pt x="18937" y="7197"/>
                  </a:cubicBezTo>
                  <a:cubicBezTo>
                    <a:pt x="19107" y="7197"/>
                    <a:pt x="19302" y="7239"/>
                    <a:pt x="19529" y="7339"/>
                  </a:cubicBezTo>
                  <a:cubicBezTo>
                    <a:pt x="19732" y="7429"/>
                    <a:pt x="19935" y="7468"/>
                    <a:pt x="20135" y="7468"/>
                  </a:cubicBezTo>
                  <a:cubicBezTo>
                    <a:pt x="20854" y="7468"/>
                    <a:pt x="21544" y="6970"/>
                    <a:pt x="22138" y="6578"/>
                  </a:cubicBezTo>
                  <a:cubicBezTo>
                    <a:pt x="22795" y="6146"/>
                    <a:pt x="22864" y="5248"/>
                    <a:pt x="22311" y="4643"/>
                  </a:cubicBezTo>
                  <a:cubicBezTo>
                    <a:pt x="22115" y="4425"/>
                    <a:pt x="21948" y="4340"/>
                    <a:pt x="21799" y="4340"/>
                  </a:cubicBezTo>
                  <a:cubicBezTo>
                    <a:pt x="21465" y="4340"/>
                    <a:pt x="21227" y="4774"/>
                    <a:pt x="20963" y="5110"/>
                  </a:cubicBezTo>
                  <a:cubicBezTo>
                    <a:pt x="20756" y="5334"/>
                    <a:pt x="20479" y="5472"/>
                    <a:pt x="20168" y="5507"/>
                  </a:cubicBezTo>
                  <a:cubicBezTo>
                    <a:pt x="20112" y="5512"/>
                    <a:pt x="20051" y="5514"/>
                    <a:pt x="19986" y="5514"/>
                  </a:cubicBezTo>
                  <a:cubicBezTo>
                    <a:pt x="18639" y="5514"/>
                    <a:pt x="15548" y="4518"/>
                    <a:pt x="14344" y="3727"/>
                  </a:cubicBezTo>
                  <a:cubicBezTo>
                    <a:pt x="13999" y="3485"/>
                    <a:pt x="13636" y="3295"/>
                    <a:pt x="13238" y="3139"/>
                  </a:cubicBezTo>
                  <a:cubicBezTo>
                    <a:pt x="11925" y="2690"/>
                    <a:pt x="10473" y="2465"/>
                    <a:pt x="9298" y="1774"/>
                  </a:cubicBezTo>
                  <a:cubicBezTo>
                    <a:pt x="8770" y="1458"/>
                    <a:pt x="8301" y="1322"/>
                    <a:pt x="7877" y="1322"/>
                  </a:cubicBezTo>
                  <a:cubicBezTo>
                    <a:pt x="7093" y="1322"/>
                    <a:pt x="6459" y="1787"/>
                    <a:pt x="5876" y="2448"/>
                  </a:cubicBezTo>
                  <a:cubicBezTo>
                    <a:pt x="5497" y="2886"/>
                    <a:pt x="5240" y="3062"/>
                    <a:pt x="5050" y="3062"/>
                  </a:cubicBezTo>
                  <a:cubicBezTo>
                    <a:pt x="4739" y="3062"/>
                    <a:pt x="4614" y="2586"/>
                    <a:pt x="4442" y="2016"/>
                  </a:cubicBezTo>
                  <a:cubicBezTo>
                    <a:pt x="4193" y="1191"/>
                    <a:pt x="4266" y="1"/>
                    <a:pt x="30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0" name="Google Shape;1040;p59">
              <a:extLst>
                <a:ext uri="{FF2B5EF4-FFF2-40B4-BE49-F238E27FC236}">
                  <a16:creationId xmlns:a16="http://schemas.microsoft.com/office/drawing/2014/main" id="{0CD67751-DC41-1A0D-A0AE-A934F248A098}"/>
                </a:ext>
              </a:extLst>
            </p:cNvPr>
            <p:cNvSpPr/>
            <p:nvPr/>
          </p:nvSpPr>
          <p:spPr>
            <a:xfrm>
              <a:off x="5898675" y="3029225"/>
              <a:ext cx="282150" cy="318450"/>
            </a:xfrm>
            <a:custGeom>
              <a:avLst/>
              <a:gdLst/>
              <a:ahLst/>
              <a:cxnLst/>
              <a:rect l="l" t="t" r="r" b="b"/>
              <a:pathLst>
                <a:path w="11286" h="12738" extrusionOk="0">
                  <a:moveTo>
                    <a:pt x="8163" y="0"/>
                  </a:moveTo>
                  <a:cubicBezTo>
                    <a:pt x="7646" y="0"/>
                    <a:pt x="7307" y="634"/>
                    <a:pt x="7121" y="1115"/>
                  </a:cubicBezTo>
                  <a:cubicBezTo>
                    <a:pt x="6498" y="2618"/>
                    <a:pt x="5081" y="3362"/>
                    <a:pt x="4027" y="4450"/>
                  </a:cubicBezTo>
                  <a:cubicBezTo>
                    <a:pt x="3562" y="4916"/>
                    <a:pt x="2753" y="5709"/>
                    <a:pt x="2170" y="5709"/>
                  </a:cubicBezTo>
                  <a:cubicBezTo>
                    <a:pt x="2125" y="5709"/>
                    <a:pt x="2082" y="5704"/>
                    <a:pt x="2040" y="5695"/>
                  </a:cubicBezTo>
                  <a:cubicBezTo>
                    <a:pt x="1767" y="5631"/>
                    <a:pt x="1536" y="5602"/>
                    <a:pt x="1339" y="5602"/>
                  </a:cubicBezTo>
                  <a:cubicBezTo>
                    <a:pt x="150" y="5602"/>
                    <a:pt x="215" y="6659"/>
                    <a:pt x="52" y="7475"/>
                  </a:cubicBezTo>
                  <a:cubicBezTo>
                    <a:pt x="1" y="9410"/>
                    <a:pt x="1625" y="11518"/>
                    <a:pt x="3267" y="12123"/>
                  </a:cubicBezTo>
                  <a:cubicBezTo>
                    <a:pt x="3638" y="12262"/>
                    <a:pt x="4019" y="12277"/>
                    <a:pt x="4389" y="12277"/>
                  </a:cubicBezTo>
                  <a:cubicBezTo>
                    <a:pt x="4488" y="12277"/>
                    <a:pt x="4586" y="12276"/>
                    <a:pt x="4683" y="12276"/>
                  </a:cubicBezTo>
                  <a:cubicBezTo>
                    <a:pt x="5034" y="12276"/>
                    <a:pt x="5369" y="12290"/>
                    <a:pt x="5669" y="12417"/>
                  </a:cubicBezTo>
                  <a:cubicBezTo>
                    <a:pt x="6156" y="12630"/>
                    <a:pt x="6559" y="12738"/>
                    <a:pt x="6895" y="12738"/>
                  </a:cubicBezTo>
                  <a:cubicBezTo>
                    <a:pt x="7678" y="12738"/>
                    <a:pt x="8093" y="12148"/>
                    <a:pt x="8348" y="10914"/>
                  </a:cubicBezTo>
                  <a:cubicBezTo>
                    <a:pt x="8572" y="9773"/>
                    <a:pt x="9073" y="8235"/>
                    <a:pt x="9937" y="7786"/>
                  </a:cubicBezTo>
                  <a:cubicBezTo>
                    <a:pt x="11268" y="7094"/>
                    <a:pt x="10577" y="6697"/>
                    <a:pt x="10231" y="6023"/>
                  </a:cubicBezTo>
                  <a:cubicBezTo>
                    <a:pt x="9782" y="5124"/>
                    <a:pt x="8797" y="4278"/>
                    <a:pt x="10058" y="3189"/>
                  </a:cubicBezTo>
                  <a:cubicBezTo>
                    <a:pt x="10404" y="2895"/>
                    <a:pt x="11285" y="2618"/>
                    <a:pt x="10853" y="1945"/>
                  </a:cubicBezTo>
                  <a:cubicBezTo>
                    <a:pt x="10266" y="1063"/>
                    <a:pt x="9402" y="286"/>
                    <a:pt x="8348" y="26"/>
                  </a:cubicBezTo>
                  <a:cubicBezTo>
                    <a:pt x="8284" y="9"/>
                    <a:pt x="8222" y="0"/>
                    <a:pt x="816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1" name="Google Shape;1041;p59">
              <a:extLst>
                <a:ext uri="{FF2B5EF4-FFF2-40B4-BE49-F238E27FC236}">
                  <a16:creationId xmlns:a16="http://schemas.microsoft.com/office/drawing/2014/main" id="{03CCFC5F-08C6-610D-E7AE-3CBAAF8B7979}"/>
                </a:ext>
              </a:extLst>
            </p:cNvPr>
            <p:cNvSpPr/>
            <p:nvPr/>
          </p:nvSpPr>
          <p:spPr>
            <a:xfrm>
              <a:off x="5544400" y="3065225"/>
              <a:ext cx="541800" cy="430700"/>
            </a:xfrm>
            <a:custGeom>
              <a:avLst/>
              <a:gdLst/>
              <a:ahLst/>
              <a:cxnLst/>
              <a:rect l="l" t="t" r="r" b="b"/>
              <a:pathLst>
                <a:path w="21672" h="17228" extrusionOk="0">
                  <a:moveTo>
                    <a:pt x="7484" y="4583"/>
                  </a:moveTo>
                  <a:lnTo>
                    <a:pt x="7484" y="4583"/>
                  </a:lnTo>
                  <a:cubicBezTo>
                    <a:pt x="7486" y="4586"/>
                    <a:pt x="7488" y="4589"/>
                    <a:pt x="7491" y="4592"/>
                  </a:cubicBezTo>
                  <a:lnTo>
                    <a:pt x="7491" y="4592"/>
                  </a:lnTo>
                  <a:cubicBezTo>
                    <a:pt x="7494" y="4595"/>
                    <a:pt x="7498" y="4597"/>
                    <a:pt x="7501" y="4600"/>
                  </a:cubicBezTo>
                  <a:lnTo>
                    <a:pt x="7484" y="4583"/>
                  </a:lnTo>
                  <a:close/>
                  <a:moveTo>
                    <a:pt x="1210" y="0"/>
                  </a:moveTo>
                  <a:cubicBezTo>
                    <a:pt x="910" y="0"/>
                    <a:pt x="646" y="84"/>
                    <a:pt x="415" y="314"/>
                  </a:cubicBezTo>
                  <a:cubicBezTo>
                    <a:pt x="1" y="712"/>
                    <a:pt x="260" y="1127"/>
                    <a:pt x="571" y="1403"/>
                  </a:cubicBezTo>
                  <a:cubicBezTo>
                    <a:pt x="1833" y="2561"/>
                    <a:pt x="2939" y="3874"/>
                    <a:pt x="3872" y="5309"/>
                  </a:cubicBezTo>
                  <a:cubicBezTo>
                    <a:pt x="5894" y="8264"/>
                    <a:pt x="6948" y="12014"/>
                    <a:pt x="10663" y="13552"/>
                  </a:cubicBezTo>
                  <a:cubicBezTo>
                    <a:pt x="10715" y="13587"/>
                    <a:pt x="10733" y="13656"/>
                    <a:pt x="10733" y="13725"/>
                  </a:cubicBezTo>
                  <a:cubicBezTo>
                    <a:pt x="10007" y="15522"/>
                    <a:pt x="11579" y="15401"/>
                    <a:pt x="12478" y="15660"/>
                  </a:cubicBezTo>
                  <a:cubicBezTo>
                    <a:pt x="14932" y="16334"/>
                    <a:pt x="17420" y="16801"/>
                    <a:pt x="19961" y="17043"/>
                  </a:cubicBezTo>
                  <a:cubicBezTo>
                    <a:pt x="20276" y="17079"/>
                    <a:pt x="20618" y="17227"/>
                    <a:pt x="20904" y="17227"/>
                  </a:cubicBezTo>
                  <a:cubicBezTo>
                    <a:pt x="21167" y="17227"/>
                    <a:pt x="21382" y="17101"/>
                    <a:pt x="21482" y="16645"/>
                  </a:cubicBezTo>
                  <a:cubicBezTo>
                    <a:pt x="21672" y="15816"/>
                    <a:pt x="20842" y="15626"/>
                    <a:pt x="20306" y="15280"/>
                  </a:cubicBezTo>
                  <a:cubicBezTo>
                    <a:pt x="18129" y="13932"/>
                    <a:pt x="15502" y="14347"/>
                    <a:pt x="13204" y="13448"/>
                  </a:cubicBezTo>
                  <a:cubicBezTo>
                    <a:pt x="13103" y="13410"/>
                    <a:pt x="12986" y="13400"/>
                    <a:pt x="12863" y="13400"/>
                  </a:cubicBezTo>
                  <a:cubicBezTo>
                    <a:pt x="12726" y="13400"/>
                    <a:pt x="12582" y="13412"/>
                    <a:pt x="12448" y="13412"/>
                  </a:cubicBezTo>
                  <a:cubicBezTo>
                    <a:pt x="12162" y="13412"/>
                    <a:pt x="11919" y="13355"/>
                    <a:pt x="11873" y="12999"/>
                  </a:cubicBezTo>
                  <a:cubicBezTo>
                    <a:pt x="11769" y="12221"/>
                    <a:pt x="11614" y="11288"/>
                    <a:pt x="12409" y="10666"/>
                  </a:cubicBezTo>
                  <a:cubicBezTo>
                    <a:pt x="12979" y="10199"/>
                    <a:pt x="12806" y="9836"/>
                    <a:pt x="12478" y="9249"/>
                  </a:cubicBezTo>
                  <a:cubicBezTo>
                    <a:pt x="11908" y="8195"/>
                    <a:pt x="10352" y="8558"/>
                    <a:pt x="10076" y="7849"/>
                  </a:cubicBezTo>
                  <a:cubicBezTo>
                    <a:pt x="9542" y="6419"/>
                    <a:pt x="8354" y="5659"/>
                    <a:pt x="7491" y="4592"/>
                  </a:cubicBezTo>
                  <a:lnTo>
                    <a:pt x="7491" y="4592"/>
                  </a:lnTo>
                  <a:cubicBezTo>
                    <a:pt x="6993" y="4179"/>
                    <a:pt x="6512" y="3733"/>
                    <a:pt x="5980" y="3339"/>
                  </a:cubicBezTo>
                  <a:cubicBezTo>
                    <a:pt x="4563" y="2285"/>
                    <a:pt x="3682" y="522"/>
                    <a:pt x="1763" y="72"/>
                  </a:cubicBezTo>
                  <a:cubicBezTo>
                    <a:pt x="1567" y="28"/>
                    <a:pt x="1383" y="0"/>
                    <a:pt x="121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2" name="Google Shape;1042;p59">
              <a:extLst>
                <a:ext uri="{FF2B5EF4-FFF2-40B4-BE49-F238E27FC236}">
                  <a16:creationId xmlns:a16="http://schemas.microsoft.com/office/drawing/2014/main" id="{BCCE446B-C2F8-9E9C-832E-BCE2AEF6C74F}"/>
                </a:ext>
              </a:extLst>
            </p:cNvPr>
            <p:cNvSpPr/>
            <p:nvPr/>
          </p:nvSpPr>
          <p:spPr>
            <a:xfrm>
              <a:off x="4388700" y="3530600"/>
              <a:ext cx="227275" cy="395425"/>
            </a:xfrm>
            <a:custGeom>
              <a:avLst/>
              <a:gdLst/>
              <a:ahLst/>
              <a:cxnLst/>
              <a:rect l="l" t="t" r="r" b="b"/>
              <a:pathLst>
                <a:path w="9091" h="15817" extrusionOk="0">
                  <a:moveTo>
                    <a:pt x="7622" y="0"/>
                  </a:moveTo>
                  <a:cubicBezTo>
                    <a:pt x="7155" y="0"/>
                    <a:pt x="6965" y="363"/>
                    <a:pt x="6740" y="761"/>
                  </a:cubicBezTo>
                  <a:cubicBezTo>
                    <a:pt x="5963" y="2212"/>
                    <a:pt x="5323" y="3802"/>
                    <a:pt x="3405" y="4200"/>
                  </a:cubicBezTo>
                  <a:cubicBezTo>
                    <a:pt x="2645" y="4338"/>
                    <a:pt x="2247" y="4891"/>
                    <a:pt x="2109" y="5738"/>
                  </a:cubicBezTo>
                  <a:cubicBezTo>
                    <a:pt x="1781" y="7587"/>
                    <a:pt x="1971" y="9471"/>
                    <a:pt x="917" y="11285"/>
                  </a:cubicBezTo>
                  <a:cubicBezTo>
                    <a:pt x="1" y="12910"/>
                    <a:pt x="1660" y="15813"/>
                    <a:pt x="3077" y="15813"/>
                  </a:cubicBezTo>
                  <a:cubicBezTo>
                    <a:pt x="3125" y="15815"/>
                    <a:pt x="3172" y="15816"/>
                    <a:pt x="3219" y="15816"/>
                  </a:cubicBezTo>
                  <a:cubicBezTo>
                    <a:pt x="4640" y="15816"/>
                    <a:pt x="5279" y="14808"/>
                    <a:pt x="5496" y="13670"/>
                  </a:cubicBezTo>
                  <a:cubicBezTo>
                    <a:pt x="6049" y="11095"/>
                    <a:pt x="7034" y="8676"/>
                    <a:pt x="8002" y="6256"/>
                  </a:cubicBezTo>
                  <a:cubicBezTo>
                    <a:pt x="8745" y="4373"/>
                    <a:pt x="9091" y="2645"/>
                    <a:pt x="8192" y="778"/>
                  </a:cubicBezTo>
                  <a:cubicBezTo>
                    <a:pt x="8054" y="467"/>
                    <a:pt x="8106" y="18"/>
                    <a:pt x="762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3" name="Google Shape;1043;p59">
              <a:extLst>
                <a:ext uri="{FF2B5EF4-FFF2-40B4-BE49-F238E27FC236}">
                  <a16:creationId xmlns:a16="http://schemas.microsoft.com/office/drawing/2014/main" id="{CB667CB7-AB9C-D4C5-2663-5DA94AF1C7F0}"/>
                </a:ext>
              </a:extLst>
            </p:cNvPr>
            <p:cNvSpPr/>
            <p:nvPr/>
          </p:nvSpPr>
          <p:spPr>
            <a:xfrm>
              <a:off x="6438300" y="1893850"/>
              <a:ext cx="267450" cy="418275"/>
            </a:xfrm>
            <a:custGeom>
              <a:avLst/>
              <a:gdLst/>
              <a:ahLst/>
              <a:cxnLst/>
              <a:rect l="l" t="t" r="r" b="b"/>
              <a:pathLst>
                <a:path w="10698" h="16731" extrusionOk="0">
                  <a:moveTo>
                    <a:pt x="4909" y="1"/>
                  </a:moveTo>
                  <a:cubicBezTo>
                    <a:pt x="4667" y="1"/>
                    <a:pt x="4504" y="61"/>
                    <a:pt x="4562" y="216"/>
                  </a:cubicBezTo>
                  <a:cubicBezTo>
                    <a:pt x="5064" y="1633"/>
                    <a:pt x="3992" y="3465"/>
                    <a:pt x="5444" y="4502"/>
                  </a:cubicBezTo>
                  <a:cubicBezTo>
                    <a:pt x="6654" y="5366"/>
                    <a:pt x="6515" y="6627"/>
                    <a:pt x="6913" y="7647"/>
                  </a:cubicBezTo>
                  <a:cubicBezTo>
                    <a:pt x="6804" y="8207"/>
                    <a:pt x="6835" y="9062"/>
                    <a:pt x="6426" y="9062"/>
                  </a:cubicBezTo>
                  <a:cubicBezTo>
                    <a:pt x="6380" y="9062"/>
                    <a:pt x="6330" y="9052"/>
                    <a:pt x="6273" y="9029"/>
                  </a:cubicBezTo>
                  <a:cubicBezTo>
                    <a:pt x="6019" y="8928"/>
                    <a:pt x="5817" y="8884"/>
                    <a:pt x="5657" y="8884"/>
                  </a:cubicBezTo>
                  <a:cubicBezTo>
                    <a:pt x="5131" y="8884"/>
                    <a:pt x="5047" y="9360"/>
                    <a:pt x="4995" y="9876"/>
                  </a:cubicBezTo>
                  <a:cubicBezTo>
                    <a:pt x="4925" y="10533"/>
                    <a:pt x="4614" y="10757"/>
                    <a:pt x="4044" y="10896"/>
                  </a:cubicBezTo>
                  <a:cubicBezTo>
                    <a:pt x="726" y="11673"/>
                    <a:pt x="0" y="13229"/>
                    <a:pt x="1659" y="16028"/>
                  </a:cubicBezTo>
                  <a:cubicBezTo>
                    <a:pt x="1834" y="16314"/>
                    <a:pt x="1935" y="16730"/>
                    <a:pt x="2351" y="16730"/>
                  </a:cubicBezTo>
                  <a:cubicBezTo>
                    <a:pt x="2389" y="16730"/>
                    <a:pt x="2429" y="16727"/>
                    <a:pt x="2471" y="16720"/>
                  </a:cubicBezTo>
                  <a:cubicBezTo>
                    <a:pt x="3007" y="16633"/>
                    <a:pt x="3197" y="16236"/>
                    <a:pt x="3301" y="15752"/>
                  </a:cubicBezTo>
                  <a:cubicBezTo>
                    <a:pt x="3405" y="15251"/>
                    <a:pt x="3301" y="14784"/>
                    <a:pt x="4009" y="14542"/>
                  </a:cubicBezTo>
                  <a:cubicBezTo>
                    <a:pt x="5651" y="13955"/>
                    <a:pt x="7241" y="13194"/>
                    <a:pt x="8866" y="12555"/>
                  </a:cubicBezTo>
                  <a:cubicBezTo>
                    <a:pt x="9298" y="12399"/>
                    <a:pt x="9643" y="12261"/>
                    <a:pt x="9799" y="11829"/>
                  </a:cubicBezTo>
                  <a:cubicBezTo>
                    <a:pt x="10300" y="10308"/>
                    <a:pt x="8866" y="5746"/>
                    <a:pt x="7604" y="4709"/>
                  </a:cubicBezTo>
                  <a:cubicBezTo>
                    <a:pt x="7397" y="4536"/>
                    <a:pt x="6809" y="4571"/>
                    <a:pt x="7016" y="4139"/>
                  </a:cubicBezTo>
                  <a:cubicBezTo>
                    <a:pt x="7082" y="4008"/>
                    <a:pt x="7166" y="3963"/>
                    <a:pt x="7262" y="3963"/>
                  </a:cubicBezTo>
                  <a:cubicBezTo>
                    <a:pt x="7468" y="3963"/>
                    <a:pt x="7725" y="4173"/>
                    <a:pt x="7950" y="4173"/>
                  </a:cubicBezTo>
                  <a:cubicBezTo>
                    <a:pt x="7979" y="4174"/>
                    <a:pt x="8009" y="4175"/>
                    <a:pt x="8039" y="4175"/>
                  </a:cubicBezTo>
                  <a:cubicBezTo>
                    <a:pt x="9008" y="4175"/>
                    <a:pt x="9913" y="3634"/>
                    <a:pt x="10265" y="2946"/>
                  </a:cubicBezTo>
                  <a:cubicBezTo>
                    <a:pt x="10697" y="2117"/>
                    <a:pt x="9695" y="1667"/>
                    <a:pt x="8987" y="1581"/>
                  </a:cubicBezTo>
                  <a:cubicBezTo>
                    <a:pt x="7811" y="1443"/>
                    <a:pt x="6930" y="786"/>
                    <a:pt x="5962" y="250"/>
                  </a:cubicBezTo>
                  <a:cubicBezTo>
                    <a:pt x="5704" y="111"/>
                    <a:pt x="5235" y="1"/>
                    <a:pt x="490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4" name="Google Shape;1044;p59">
              <a:extLst>
                <a:ext uri="{FF2B5EF4-FFF2-40B4-BE49-F238E27FC236}">
                  <a16:creationId xmlns:a16="http://schemas.microsoft.com/office/drawing/2014/main" id="{064C53E8-4E97-F58E-49C8-1CEDB5959B61}"/>
                </a:ext>
              </a:extLst>
            </p:cNvPr>
            <p:cNvSpPr/>
            <p:nvPr/>
          </p:nvSpPr>
          <p:spPr>
            <a:xfrm>
              <a:off x="6901875" y="4220725"/>
              <a:ext cx="468775" cy="354550"/>
            </a:xfrm>
            <a:custGeom>
              <a:avLst/>
              <a:gdLst/>
              <a:ahLst/>
              <a:cxnLst/>
              <a:rect l="l" t="t" r="r" b="b"/>
              <a:pathLst>
                <a:path w="18751" h="14182" extrusionOk="0">
                  <a:moveTo>
                    <a:pt x="15666" y="0"/>
                  </a:moveTo>
                  <a:cubicBezTo>
                    <a:pt x="15588" y="0"/>
                    <a:pt x="15504" y="9"/>
                    <a:pt x="15415" y="28"/>
                  </a:cubicBezTo>
                  <a:cubicBezTo>
                    <a:pt x="14690" y="184"/>
                    <a:pt x="14759" y="772"/>
                    <a:pt x="14897" y="1290"/>
                  </a:cubicBezTo>
                  <a:cubicBezTo>
                    <a:pt x="15294" y="2845"/>
                    <a:pt x="14880" y="4038"/>
                    <a:pt x="13463" y="4850"/>
                  </a:cubicBezTo>
                  <a:cubicBezTo>
                    <a:pt x="13013" y="5109"/>
                    <a:pt x="12823" y="5472"/>
                    <a:pt x="13065" y="5991"/>
                  </a:cubicBezTo>
                  <a:cubicBezTo>
                    <a:pt x="13324" y="6578"/>
                    <a:pt x="12823" y="6803"/>
                    <a:pt x="12512" y="7097"/>
                  </a:cubicBezTo>
                  <a:cubicBezTo>
                    <a:pt x="12410" y="7191"/>
                    <a:pt x="12303" y="7233"/>
                    <a:pt x="12200" y="7233"/>
                  </a:cubicBezTo>
                  <a:cubicBezTo>
                    <a:pt x="12041" y="7233"/>
                    <a:pt x="11891" y="7133"/>
                    <a:pt x="11786" y="6976"/>
                  </a:cubicBezTo>
                  <a:cubicBezTo>
                    <a:pt x="11531" y="6610"/>
                    <a:pt x="11284" y="6477"/>
                    <a:pt x="11039" y="6477"/>
                  </a:cubicBezTo>
                  <a:cubicBezTo>
                    <a:pt x="10705" y="6477"/>
                    <a:pt x="10373" y="6726"/>
                    <a:pt x="10024" y="6976"/>
                  </a:cubicBezTo>
                  <a:cubicBezTo>
                    <a:pt x="8797" y="7891"/>
                    <a:pt x="7811" y="9188"/>
                    <a:pt x="6308" y="9637"/>
                  </a:cubicBezTo>
                  <a:cubicBezTo>
                    <a:pt x="4303" y="10242"/>
                    <a:pt x="2696" y="11572"/>
                    <a:pt x="812" y="12385"/>
                  </a:cubicBezTo>
                  <a:cubicBezTo>
                    <a:pt x="242" y="12627"/>
                    <a:pt x="0" y="13214"/>
                    <a:pt x="692" y="13577"/>
                  </a:cubicBezTo>
                  <a:cubicBezTo>
                    <a:pt x="1262" y="13888"/>
                    <a:pt x="1936" y="13992"/>
                    <a:pt x="2610" y="14182"/>
                  </a:cubicBezTo>
                  <a:cubicBezTo>
                    <a:pt x="3819" y="13854"/>
                    <a:pt x="4943" y="13249"/>
                    <a:pt x="5893" y="12436"/>
                  </a:cubicBezTo>
                  <a:cubicBezTo>
                    <a:pt x="7829" y="10743"/>
                    <a:pt x="10144" y="9447"/>
                    <a:pt x="12357" y="8496"/>
                  </a:cubicBezTo>
                  <a:cubicBezTo>
                    <a:pt x="14396" y="7615"/>
                    <a:pt x="15847" y="6042"/>
                    <a:pt x="17817" y="5213"/>
                  </a:cubicBezTo>
                  <a:cubicBezTo>
                    <a:pt x="18301" y="4988"/>
                    <a:pt x="18751" y="4452"/>
                    <a:pt x="18612" y="3848"/>
                  </a:cubicBezTo>
                  <a:cubicBezTo>
                    <a:pt x="18539" y="3538"/>
                    <a:pt x="18402" y="3442"/>
                    <a:pt x="18239" y="3442"/>
                  </a:cubicBezTo>
                  <a:cubicBezTo>
                    <a:pt x="18019" y="3442"/>
                    <a:pt x="17752" y="3615"/>
                    <a:pt x="17524" y="3675"/>
                  </a:cubicBezTo>
                  <a:cubicBezTo>
                    <a:pt x="17487" y="3682"/>
                    <a:pt x="17451" y="3686"/>
                    <a:pt x="17417" y="3686"/>
                  </a:cubicBezTo>
                  <a:cubicBezTo>
                    <a:pt x="17207" y="3686"/>
                    <a:pt x="17050" y="3554"/>
                    <a:pt x="17109" y="3346"/>
                  </a:cubicBezTo>
                  <a:cubicBezTo>
                    <a:pt x="17385" y="2431"/>
                    <a:pt x="16625" y="1791"/>
                    <a:pt x="16556" y="962"/>
                  </a:cubicBezTo>
                  <a:cubicBezTo>
                    <a:pt x="16526" y="461"/>
                    <a:pt x="16229" y="0"/>
                    <a:pt x="156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5" name="Google Shape;1045;p59">
              <a:extLst>
                <a:ext uri="{FF2B5EF4-FFF2-40B4-BE49-F238E27FC236}">
                  <a16:creationId xmlns:a16="http://schemas.microsoft.com/office/drawing/2014/main" id="{BC331A0D-CAFF-FD66-7C72-2DC0AEBD195D}"/>
                </a:ext>
              </a:extLst>
            </p:cNvPr>
            <p:cNvSpPr/>
            <p:nvPr/>
          </p:nvSpPr>
          <p:spPr>
            <a:xfrm>
              <a:off x="6306100" y="2654825"/>
              <a:ext cx="232875" cy="385425"/>
            </a:xfrm>
            <a:custGeom>
              <a:avLst/>
              <a:gdLst/>
              <a:ahLst/>
              <a:cxnLst/>
              <a:rect l="l" t="t" r="r" b="b"/>
              <a:pathLst>
                <a:path w="9315" h="15417" extrusionOk="0">
                  <a:moveTo>
                    <a:pt x="6907" y="9941"/>
                  </a:moveTo>
                  <a:cubicBezTo>
                    <a:pt x="6738" y="10523"/>
                    <a:pt x="6645" y="11167"/>
                    <a:pt x="5910" y="11304"/>
                  </a:cubicBezTo>
                  <a:cubicBezTo>
                    <a:pt x="5905" y="11305"/>
                    <a:pt x="5899" y="11305"/>
                    <a:pt x="5892" y="11305"/>
                  </a:cubicBezTo>
                  <a:cubicBezTo>
                    <a:pt x="5767" y="11305"/>
                    <a:pt x="5547" y="11146"/>
                    <a:pt x="5547" y="11097"/>
                  </a:cubicBezTo>
                  <a:cubicBezTo>
                    <a:pt x="5616" y="10270"/>
                    <a:pt x="6304" y="10147"/>
                    <a:pt x="6907" y="9941"/>
                  </a:cubicBezTo>
                  <a:close/>
                  <a:moveTo>
                    <a:pt x="2345" y="1"/>
                  </a:moveTo>
                  <a:cubicBezTo>
                    <a:pt x="2049" y="1"/>
                    <a:pt x="1708" y="93"/>
                    <a:pt x="1419" y="93"/>
                  </a:cubicBezTo>
                  <a:cubicBezTo>
                    <a:pt x="1383" y="93"/>
                    <a:pt x="1348" y="92"/>
                    <a:pt x="1313" y="88"/>
                  </a:cubicBezTo>
                  <a:cubicBezTo>
                    <a:pt x="1306" y="88"/>
                    <a:pt x="1299" y="88"/>
                    <a:pt x="1292" y="88"/>
                  </a:cubicBezTo>
                  <a:cubicBezTo>
                    <a:pt x="885" y="88"/>
                    <a:pt x="504" y="561"/>
                    <a:pt x="639" y="883"/>
                  </a:cubicBezTo>
                  <a:cubicBezTo>
                    <a:pt x="1244" y="2283"/>
                    <a:pt x="0" y="3977"/>
                    <a:pt x="1348" y="5273"/>
                  </a:cubicBezTo>
                  <a:cubicBezTo>
                    <a:pt x="1538" y="5446"/>
                    <a:pt x="1383" y="5964"/>
                    <a:pt x="1538" y="6241"/>
                  </a:cubicBezTo>
                  <a:cubicBezTo>
                    <a:pt x="1851" y="6738"/>
                    <a:pt x="1941" y="7889"/>
                    <a:pt x="2501" y="7889"/>
                  </a:cubicBezTo>
                  <a:cubicBezTo>
                    <a:pt x="2623" y="7889"/>
                    <a:pt x="2766" y="7836"/>
                    <a:pt x="2938" y="7710"/>
                  </a:cubicBezTo>
                  <a:cubicBezTo>
                    <a:pt x="3345" y="7411"/>
                    <a:pt x="3664" y="7306"/>
                    <a:pt x="3951" y="7306"/>
                  </a:cubicBezTo>
                  <a:cubicBezTo>
                    <a:pt x="4345" y="7306"/>
                    <a:pt x="4678" y="7505"/>
                    <a:pt x="5098" y="7675"/>
                  </a:cubicBezTo>
                  <a:cubicBezTo>
                    <a:pt x="5375" y="7796"/>
                    <a:pt x="5651" y="7848"/>
                    <a:pt x="5668" y="8176"/>
                  </a:cubicBezTo>
                  <a:cubicBezTo>
                    <a:pt x="5668" y="8297"/>
                    <a:pt x="5547" y="8401"/>
                    <a:pt x="5478" y="8504"/>
                  </a:cubicBezTo>
                  <a:cubicBezTo>
                    <a:pt x="5288" y="8384"/>
                    <a:pt x="5098" y="8263"/>
                    <a:pt x="4908" y="8107"/>
                  </a:cubicBezTo>
                  <a:cubicBezTo>
                    <a:pt x="4670" y="7869"/>
                    <a:pt x="4349" y="7740"/>
                    <a:pt x="4020" y="7740"/>
                  </a:cubicBezTo>
                  <a:cubicBezTo>
                    <a:pt x="3895" y="7740"/>
                    <a:pt x="3770" y="7758"/>
                    <a:pt x="3646" y="7796"/>
                  </a:cubicBezTo>
                  <a:cubicBezTo>
                    <a:pt x="3059" y="7951"/>
                    <a:pt x="3284" y="8470"/>
                    <a:pt x="3249" y="8850"/>
                  </a:cubicBezTo>
                  <a:cubicBezTo>
                    <a:pt x="3180" y="10008"/>
                    <a:pt x="4701" y="11270"/>
                    <a:pt x="4580" y="11408"/>
                  </a:cubicBezTo>
                  <a:cubicBezTo>
                    <a:pt x="3042" y="13170"/>
                    <a:pt x="4251" y="13205"/>
                    <a:pt x="5599" y="13758"/>
                  </a:cubicBezTo>
                  <a:cubicBezTo>
                    <a:pt x="6014" y="13948"/>
                    <a:pt x="6429" y="15244"/>
                    <a:pt x="7379" y="15400"/>
                  </a:cubicBezTo>
                  <a:cubicBezTo>
                    <a:pt x="7454" y="15411"/>
                    <a:pt x="7523" y="15417"/>
                    <a:pt x="7586" y="15417"/>
                  </a:cubicBezTo>
                  <a:cubicBezTo>
                    <a:pt x="8462" y="15417"/>
                    <a:pt x="8316" y="14362"/>
                    <a:pt x="8606" y="13879"/>
                  </a:cubicBezTo>
                  <a:cubicBezTo>
                    <a:pt x="9315" y="12687"/>
                    <a:pt x="8554" y="11529"/>
                    <a:pt x="8105" y="10423"/>
                  </a:cubicBezTo>
                  <a:cubicBezTo>
                    <a:pt x="7967" y="10058"/>
                    <a:pt x="7709" y="9812"/>
                    <a:pt x="7353" y="9812"/>
                  </a:cubicBezTo>
                  <a:cubicBezTo>
                    <a:pt x="7222" y="9812"/>
                    <a:pt x="7078" y="9845"/>
                    <a:pt x="6922" y="9917"/>
                  </a:cubicBezTo>
                  <a:lnTo>
                    <a:pt x="6922" y="9917"/>
                  </a:lnTo>
                  <a:cubicBezTo>
                    <a:pt x="7290" y="9072"/>
                    <a:pt x="8114" y="7913"/>
                    <a:pt x="7103" y="7433"/>
                  </a:cubicBezTo>
                  <a:cubicBezTo>
                    <a:pt x="5789" y="6828"/>
                    <a:pt x="5530" y="5048"/>
                    <a:pt x="3854" y="4927"/>
                  </a:cubicBezTo>
                  <a:cubicBezTo>
                    <a:pt x="3335" y="4893"/>
                    <a:pt x="2886" y="4167"/>
                    <a:pt x="3318" y="3424"/>
                  </a:cubicBezTo>
                  <a:cubicBezTo>
                    <a:pt x="3975" y="2318"/>
                    <a:pt x="3353" y="1298"/>
                    <a:pt x="2955" y="348"/>
                  </a:cubicBezTo>
                  <a:cubicBezTo>
                    <a:pt x="2833" y="73"/>
                    <a:pt x="2607" y="1"/>
                    <a:pt x="23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6" name="Google Shape;1046;p59">
              <a:extLst>
                <a:ext uri="{FF2B5EF4-FFF2-40B4-BE49-F238E27FC236}">
                  <a16:creationId xmlns:a16="http://schemas.microsoft.com/office/drawing/2014/main" id="{571C235C-7DE5-EF07-26E3-9435C497EE1F}"/>
                </a:ext>
              </a:extLst>
            </p:cNvPr>
            <p:cNvSpPr/>
            <p:nvPr/>
          </p:nvSpPr>
          <p:spPr>
            <a:xfrm>
              <a:off x="6139750" y="3178550"/>
              <a:ext cx="185375" cy="227425"/>
            </a:xfrm>
            <a:custGeom>
              <a:avLst/>
              <a:gdLst/>
              <a:ahLst/>
              <a:cxnLst/>
              <a:rect l="l" t="t" r="r" b="b"/>
              <a:pathLst>
                <a:path w="7415" h="9097" extrusionOk="0">
                  <a:moveTo>
                    <a:pt x="6576" y="0"/>
                  </a:moveTo>
                  <a:cubicBezTo>
                    <a:pt x="6440" y="0"/>
                    <a:pt x="6314" y="46"/>
                    <a:pt x="6222" y="154"/>
                  </a:cubicBezTo>
                  <a:cubicBezTo>
                    <a:pt x="5928" y="483"/>
                    <a:pt x="5611" y="592"/>
                    <a:pt x="5290" y="592"/>
                  </a:cubicBezTo>
                  <a:cubicBezTo>
                    <a:pt x="4988" y="592"/>
                    <a:pt x="4683" y="496"/>
                    <a:pt x="4390" y="396"/>
                  </a:cubicBezTo>
                  <a:cubicBezTo>
                    <a:pt x="3964" y="242"/>
                    <a:pt x="3597" y="173"/>
                    <a:pt x="3279" y="173"/>
                  </a:cubicBezTo>
                  <a:cubicBezTo>
                    <a:pt x="1986" y="173"/>
                    <a:pt x="1492" y="1318"/>
                    <a:pt x="1020" y="2608"/>
                  </a:cubicBezTo>
                  <a:cubicBezTo>
                    <a:pt x="364" y="4353"/>
                    <a:pt x="1" y="6064"/>
                    <a:pt x="796" y="7360"/>
                  </a:cubicBezTo>
                  <a:cubicBezTo>
                    <a:pt x="847" y="8362"/>
                    <a:pt x="761" y="8984"/>
                    <a:pt x="1470" y="9088"/>
                  </a:cubicBezTo>
                  <a:cubicBezTo>
                    <a:pt x="1519" y="9094"/>
                    <a:pt x="1568" y="9097"/>
                    <a:pt x="1614" y="9097"/>
                  </a:cubicBezTo>
                  <a:cubicBezTo>
                    <a:pt x="2117" y="9097"/>
                    <a:pt x="2435" y="8762"/>
                    <a:pt x="2593" y="8224"/>
                  </a:cubicBezTo>
                  <a:cubicBezTo>
                    <a:pt x="2634" y="8075"/>
                    <a:pt x="2578" y="7743"/>
                    <a:pt x="2746" y="7743"/>
                  </a:cubicBezTo>
                  <a:cubicBezTo>
                    <a:pt x="2792" y="7743"/>
                    <a:pt x="2854" y="7768"/>
                    <a:pt x="2938" y="7827"/>
                  </a:cubicBezTo>
                  <a:cubicBezTo>
                    <a:pt x="3173" y="7995"/>
                    <a:pt x="3380" y="8062"/>
                    <a:pt x="3567" y="8062"/>
                  </a:cubicBezTo>
                  <a:cubicBezTo>
                    <a:pt x="4013" y="8062"/>
                    <a:pt x="4340" y="7677"/>
                    <a:pt x="4632" y="7360"/>
                  </a:cubicBezTo>
                  <a:cubicBezTo>
                    <a:pt x="5116" y="6842"/>
                    <a:pt x="4563" y="6358"/>
                    <a:pt x="4373" y="5839"/>
                  </a:cubicBezTo>
                  <a:cubicBezTo>
                    <a:pt x="4183" y="5321"/>
                    <a:pt x="3491" y="4750"/>
                    <a:pt x="4442" y="4249"/>
                  </a:cubicBezTo>
                  <a:cubicBezTo>
                    <a:pt x="4943" y="3990"/>
                    <a:pt x="5790" y="3852"/>
                    <a:pt x="5427" y="3057"/>
                  </a:cubicBezTo>
                  <a:cubicBezTo>
                    <a:pt x="5274" y="2713"/>
                    <a:pt x="5030" y="2616"/>
                    <a:pt x="4752" y="2616"/>
                  </a:cubicBezTo>
                  <a:cubicBezTo>
                    <a:pt x="4400" y="2616"/>
                    <a:pt x="3994" y="2771"/>
                    <a:pt x="3647" y="2780"/>
                  </a:cubicBezTo>
                  <a:cubicBezTo>
                    <a:pt x="3388" y="2815"/>
                    <a:pt x="3129" y="2850"/>
                    <a:pt x="2887" y="2919"/>
                  </a:cubicBezTo>
                  <a:cubicBezTo>
                    <a:pt x="2887" y="2746"/>
                    <a:pt x="2800" y="2487"/>
                    <a:pt x="2887" y="2435"/>
                  </a:cubicBezTo>
                  <a:cubicBezTo>
                    <a:pt x="3111" y="2262"/>
                    <a:pt x="3405" y="2037"/>
                    <a:pt x="3664" y="2037"/>
                  </a:cubicBezTo>
                  <a:cubicBezTo>
                    <a:pt x="4321" y="2055"/>
                    <a:pt x="4995" y="2262"/>
                    <a:pt x="5634" y="2262"/>
                  </a:cubicBezTo>
                  <a:cubicBezTo>
                    <a:pt x="6481" y="2262"/>
                    <a:pt x="6861" y="1553"/>
                    <a:pt x="7242" y="931"/>
                  </a:cubicBezTo>
                  <a:cubicBezTo>
                    <a:pt x="7414" y="689"/>
                    <a:pt x="7328" y="344"/>
                    <a:pt x="7086" y="188"/>
                  </a:cubicBezTo>
                  <a:cubicBezTo>
                    <a:pt x="6932" y="73"/>
                    <a:pt x="6746" y="0"/>
                    <a:pt x="657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7" name="Google Shape;1047;p59">
              <a:extLst>
                <a:ext uri="{FF2B5EF4-FFF2-40B4-BE49-F238E27FC236}">
                  <a16:creationId xmlns:a16="http://schemas.microsoft.com/office/drawing/2014/main" id="{D1CB0AA8-39AE-903D-9920-05D97962A7B8}"/>
                </a:ext>
              </a:extLst>
            </p:cNvPr>
            <p:cNvSpPr/>
            <p:nvPr/>
          </p:nvSpPr>
          <p:spPr>
            <a:xfrm>
              <a:off x="4320000" y="1079225"/>
              <a:ext cx="260125" cy="163000"/>
            </a:xfrm>
            <a:custGeom>
              <a:avLst/>
              <a:gdLst/>
              <a:ahLst/>
              <a:cxnLst/>
              <a:rect l="l" t="t" r="r" b="b"/>
              <a:pathLst>
                <a:path w="10405" h="6520" extrusionOk="0">
                  <a:moveTo>
                    <a:pt x="8970" y="1"/>
                  </a:moveTo>
                  <a:cubicBezTo>
                    <a:pt x="6620" y="778"/>
                    <a:pt x="3786" y="294"/>
                    <a:pt x="1764" y="2576"/>
                  </a:cubicBezTo>
                  <a:cubicBezTo>
                    <a:pt x="502" y="3993"/>
                    <a:pt x="1" y="5410"/>
                    <a:pt x="1038" y="5876"/>
                  </a:cubicBezTo>
                  <a:cubicBezTo>
                    <a:pt x="2057" y="6274"/>
                    <a:pt x="3146" y="6499"/>
                    <a:pt x="4252" y="6516"/>
                  </a:cubicBezTo>
                  <a:cubicBezTo>
                    <a:pt x="4303" y="6518"/>
                    <a:pt x="4355" y="6520"/>
                    <a:pt x="4406" y="6520"/>
                  </a:cubicBezTo>
                  <a:cubicBezTo>
                    <a:pt x="4717" y="6520"/>
                    <a:pt x="5012" y="6455"/>
                    <a:pt x="5116" y="6084"/>
                  </a:cubicBezTo>
                  <a:cubicBezTo>
                    <a:pt x="5237" y="5652"/>
                    <a:pt x="4892" y="5479"/>
                    <a:pt x="4563" y="5323"/>
                  </a:cubicBezTo>
                  <a:cubicBezTo>
                    <a:pt x="3094" y="4598"/>
                    <a:pt x="3630" y="3924"/>
                    <a:pt x="4598" y="3198"/>
                  </a:cubicBezTo>
                  <a:cubicBezTo>
                    <a:pt x="5980" y="2144"/>
                    <a:pt x="7726" y="2126"/>
                    <a:pt x="9264" y="1487"/>
                  </a:cubicBezTo>
                  <a:cubicBezTo>
                    <a:pt x="9696" y="1331"/>
                    <a:pt x="10404" y="1556"/>
                    <a:pt x="10352" y="796"/>
                  </a:cubicBezTo>
                  <a:cubicBezTo>
                    <a:pt x="10301" y="35"/>
                    <a:pt x="9627" y="70"/>
                    <a:pt x="89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8" name="Google Shape;1048;p59">
              <a:extLst>
                <a:ext uri="{FF2B5EF4-FFF2-40B4-BE49-F238E27FC236}">
                  <a16:creationId xmlns:a16="http://schemas.microsoft.com/office/drawing/2014/main" id="{BFB25233-42D6-C156-C332-29FF2049D027}"/>
                </a:ext>
              </a:extLst>
            </p:cNvPr>
            <p:cNvSpPr/>
            <p:nvPr/>
          </p:nvSpPr>
          <p:spPr>
            <a:xfrm>
              <a:off x="3605850" y="1017225"/>
              <a:ext cx="246275" cy="88775"/>
            </a:xfrm>
            <a:custGeom>
              <a:avLst/>
              <a:gdLst/>
              <a:ahLst/>
              <a:cxnLst/>
              <a:rect l="l" t="t" r="r" b="b"/>
              <a:pathLst>
                <a:path w="9851" h="3551" extrusionOk="0">
                  <a:moveTo>
                    <a:pt x="3896" y="1"/>
                  </a:moveTo>
                  <a:cubicBezTo>
                    <a:pt x="2951" y="1"/>
                    <a:pt x="1998" y="113"/>
                    <a:pt x="1055" y="130"/>
                  </a:cubicBezTo>
                  <a:cubicBezTo>
                    <a:pt x="674" y="130"/>
                    <a:pt x="260" y="217"/>
                    <a:pt x="121" y="649"/>
                  </a:cubicBezTo>
                  <a:cubicBezTo>
                    <a:pt x="0" y="1046"/>
                    <a:pt x="173" y="1461"/>
                    <a:pt x="536" y="1651"/>
                  </a:cubicBezTo>
                  <a:cubicBezTo>
                    <a:pt x="1487" y="2256"/>
                    <a:pt x="2489" y="2792"/>
                    <a:pt x="3474" y="3345"/>
                  </a:cubicBezTo>
                  <a:cubicBezTo>
                    <a:pt x="3715" y="3472"/>
                    <a:pt x="3939" y="3551"/>
                    <a:pt x="4149" y="3551"/>
                  </a:cubicBezTo>
                  <a:cubicBezTo>
                    <a:pt x="4450" y="3551"/>
                    <a:pt x="4723" y="3389"/>
                    <a:pt x="4978" y="2982"/>
                  </a:cubicBezTo>
                  <a:cubicBezTo>
                    <a:pt x="5203" y="2650"/>
                    <a:pt x="5511" y="2104"/>
                    <a:pt x="5931" y="2104"/>
                  </a:cubicBezTo>
                  <a:cubicBezTo>
                    <a:pt x="6058" y="2104"/>
                    <a:pt x="6195" y="2153"/>
                    <a:pt x="6343" y="2273"/>
                  </a:cubicBezTo>
                  <a:cubicBezTo>
                    <a:pt x="6982" y="2809"/>
                    <a:pt x="7673" y="2826"/>
                    <a:pt x="8365" y="2895"/>
                  </a:cubicBezTo>
                  <a:cubicBezTo>
                    <a:pt x="8588" y="2920"/>
                    <a:pt x="8869" y="3004"/>
                    <a:pt x="9118" y="3004"/>
                  </a:cubicBezTo>
                  <a:cubicBezTo>
                    <a:pt x="9390" y="3004"/>
                    <a:pt x="9623" y="2904"/>
                    <a:pt x="9695" y="2515"/>
                  </a:cubicBezTo>
                  <a:cubicBezTo>
                    <a:pt x="9851" y="1789"/>
                    <a:pt x="9142" y="1668"/>
                    <a:pt x="8641" y="1478"/>
                  </a:cubicBezTo>
                  <a:lnTo>
                    <a:pt x="6585" y="493"/>
                  </a:lnTo>
                  <a:cubicBezTo>
                    <a:pt x="5704" y="104"/>
                    <a:pt x="4803" y="1"/>
                    <a:pt x="389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9" name="Google Shape;1049;p59">
              <a:extLst>
                <a:ext uri="{FF2B5EF4-FFF2-40B4-BE49-F238E27FC236}">
                  <a16:creationId xmlns:a16="http://schemas.microsoft.com/office/drawing/2014/main" id="{49B63890-A331-67DC-C4C2-B2BA6778A5F5}"/>
                </a:ext>
              </a:extLst>
            </p:cNvPr>
            <p:cNvSpPr/>
            <p:nvPr/>
          </p:nvSpPr>
          <p:spPr>
            <a:xfrm>
              <a:off x="3161275" y="1612775"/>
              <a:ext cx="115825" cy="115825"/>
            </a:xfrm>
            <a:custGeom>
              <a:avLst/>
              <a:gdLst/>
              <a:ahLst/>
              <a:cxnLst/>
              <a:rect l="l" t="t" r="r" b="b"/>
              <a:pathLst>
                <a:path w="4633" h="4633" extrusionOk="0">
                  <a:moveTo>
                    <a:pt x="2966" y="1"/>
                  </a:moveTo>
                  <a:cubicBezTo>
                    <a:pt x="2951" y="1"/>
                    <a:pt x="2936" y="1"/>
                    <a:pt x="2921" y="1"/>
                  </a:cubicBezTo>
                  <a:cubicBezTo>
                    <a:pt x="1729" y="36"/>
                    <a:pt x="1" y="2421"/>
                    <a:pt x="139" y="3803"/>
                  </a:cubicBezTo>
                  <a:cubicBezTo>
                    <a:pt x="139" y="4252"/>
                    <a:pt x="502" y="4615"/>
                    <a:pt x="951" y="4633"/>
                  </a:cubicBezTo>
                  <a:cubicBezTo>
                    <a:pt x="2956" y="4581"/>
                    <a:pt x="4632" y="3026"/>
                    <a:pt x="4529" y="1297"/>
                  </a:cubicBezTo>
                  <a:cubicBezTo>
                    <a:pt x="4478" y="482"/>
                    <a:pt x="3809" y="1"/>
                    <a:pt x="296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0" name="Google Shape;1050;p59">
              <a:extLst>
                <a:ext uri="{FF2B5EF4-FFF2-40B4-BE49-F238E27FC236}">
                  <a16:creationId xmlns:a16="http://schemas.microsoft.com/office/drawing/2014/main" id="{6EF2BBED-14F3-AB28-0490-92E592506198}"/>
                </a:ext>
              </a:extLst>
            </p:cNvPr>
            <p:cNvSpPr/>
            <p:nvPr/>
          </p:nvSpPr>
          <p:spPr>
            <a:xfrm>
              <a:off x="6082850" y="3458350"/>
              <a:ext cx="215350" cy="82375"/>
            </a:xfrm>
            <a:custGeom>
              <a:avLst/>
              <a:gdLst/>
              <a:ahLst/>
              <a:cxnLst/>
              <a:rect l="l" t="t" r="r" b="b"/>
              <a:pathLst>
                <a:path w="8614" h="3295" extrusionOk="0">
                  <a:moveTo>
                    <a:pt x="8412" y="834"/>
                  </a:moveTo>
                  <a:lnTo>
                    <a:pt x="8412" y="834"/>
                  </a:lnTo>
                  <a:cubicBezTo>
                    <a:pt x="8408" y="835"/>
                    <a:pt x="8404" y="836"/>
                    <a:pt x="8401" y="837"/>
                  </a:cubicBezTo>
                  <a:lnTo>
                    <a:pt x="8401" y="837"/>
                  </a:lnTo>
                  <a:cubicBezTo>
                    <a:pt x="8399" y="842"/>
                    <a:pt x="8396" y="846"/>
                    <a:pt x="8394" y="851"/>
                  </a:cubicBezTo>
                  <a:lnTo>
                    <a:pt x="8412" y="834"/>
                  </a:lnTo>
                  <a:close/>
                  <a:moveTo>
                    <a:pt x="6441" y="1"/>
                  </a:moveTo>
                  <a:cubicBezTo>
                    <a:pt x="5426" y="1"/>
                    <a:pt x="4424" y="103"/>
                    <a:pt x="3504" y="557"/>
                  </a:cubicBezTo>
                  <a:cubicBezTo>
                    <a:pt x="3268" y="683"/>
                    <a:pt x="3156" y="756"/>
                    <a:pt x="3064" y="756"/>
                  </a:cubicBezTo>
                  <a:cubicBezTo>
                    <a:pt x="2968" y="756"/>
                    <a:pt x="2895" y="675"/>
                    <a:pt x="2726" y="488"/>
                  </a:cubicBezTo>
                  <a:cubicBezTo>
                    <a:pt x="2440" y="160"/>
                    <a:pt x="2158" y="41"/>
                    <a:pt x="1882" y="41"/>
                  </a:cubicBezTo>
                  <a:cubicBezTo>
                    <a:pt x="1373" y="41"/>
                    <a:pt x="881" y="443"/>
                    <a:pt x="410" y="678"/>
                  </a:cubicBezTo>
                  <a:cubicBezTo>
                    <a:pt x="0" y="866"/>
                    <a:pt x="164" y="1612"/>
                    <a:pt x="452" y="1612"/>
                  </a:cubicBezTo>
                  <a:cubicBezTo>
                    <a:pt x="455" y="1612"/>
                    <a:pt x="459" y="1612"/>
                    <a:pt x="462" y="1612"/>
                  </a:cubicBezTo>
                  <a:cubicBezTo>
                    <a:pt x="518" y="1607"/>
                    <a:pt x="572" y="1605"/>
                    <a:pt x="625" y="1605"/>
                  </a:cubicBezTo>
                  <a:cubicBezTo>
                    <a:pt x="1895" y="1605"/>
                    <a:pt x="2508" y="2753"/>
                    <a:pt x="3504" y="3184"/>
                  </a:cubicBezTo>
                  <a:cubicBezTo>
                    <a:pt x="3665" y="3259"/>
                    <a:pt x="3818" y="3295"/>
                    <a:pt x="3955" y="3295"/>
                  </a:cubicBezTo>
                  <a:cubicBezTo>
                    <a:pt x="4389" y="3295"/>
                    <a:pt x="4667" y="2934"/>
                    <a:pt x="4575" y="2303"/>
                  </a:cubicBezTo>
                  <a:cubicBezTo>
                    <a:pt x="4523" y="1905"/>
                    <a:pt x="4541" y="1784"/>
                    <a:pt x="4973" y="1698"/>
                  </a:cubicBezTo>
                  <a:cubicBezTo>
                    <a:pt x="6127" y="1457"/>
                    <a:pt x="7264" y="1130"/>
                    <a:pt x="8401" y="837"/>
                  </a:cubicBezTo>
                  <a:lnTo>
                    <a:pt x="8401" y="837"/>
                  </a:lnTo>
                  <a:cubicBezTo>
                    <a:pt x="8535" y="525"/>
                    <a:pt x="8613" y="56"/>
                    <a:pt x="8256" y="56"/>
                  </a:cubicBezTo>
                  <a:cubicBezTo>
                    <a:pt x="7656" y="37"/>
                    <a:pt x="7046" y="1"/>
                    <a:pt x="644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1" name="Google Shape;1051;p59">
              <a:extLst>
                <a:ext uri="{FF2B5EF4-FFF2-40B4-BE49-F238E27FC236}">
                  <a16:creationId xmlns:a16="http://schemas.microsoft.com/office/drawing/2014/main" id="{131F255B-4F0A-B98A-9D0D-DF3F24B17D22}"/>
                </a:ext>
              </a:extLst>
            </p:cNvPr>
            <p:cNvSpPr/>
            <p:nvPr/>
          </p:nvSpPr>
          <p:spPr>
            <a:xfrm>
              <a:off x="5726825" y="1103850"/>
              <a:ext cx="262175" cy="54825"/>
            </a:xfrm>
            <a:custGeom>
              <a:avLst/>
              <a:gdLst/>
              <a:ahLst/>
              <a:cxnLst/>
              <a:rect l="l" t="t" r="r" b="b"/>
              <a:pathLst>
                <a:path w="10487" h="2193" extrusionOk="0">
                  <a:moveTo>
                    <a:pt x="2675" y="1"/>
                  </a:moveTo>
                  <a:cubicBezTo>
                    <a:pt x="2260" y="122"/>
                    <a:pt x="1984" y="208"/>
                    <a:pt x="1707" y="260"/>
                  </a:cubicBezTo>
                  <a:cubicBezTo>
                    <a:pt x="1625" y="276"/>
                    <a:pt x="1533" y="281"/>
                    <a:pt x="1436" y="281"/>
                  </a:cubicBezTo>
                  <a:cubicBezTo>
                    <a:pt x="1238" y="281"/>
                    <a:pt x="1018" y="259"/>
                    <a:pt x="814" y="259"/>
                  </a:cubicBezTo>
                  <a:cubicBezTo>
                    <a:pt x="370" y="259"/>
                    <a:pt x="1" y="367"/>
                    <a:pt x="83" y="1055"/>
                  </a:cubicBezTo>
                  <a:cubicBezTo>
                    <a:pt x="160" y="1671"/>
                    <a:pt x="629" y="1783"/>
                    <a:pt x="1147" y="1783"/>
                  </a:cubicBezTo>
                  <a:cubicBezTo>
                    <a:pt x="1443" y="1783"/>
                    <a:pt x="1754" y="1746"/>
                    <a:pt x="2018" y="1746"/>
                  </a:cubicBezTo>
                  <a:cubicBezTo>
                    <a:pt x="3176" y="1729"/>
                    <a:pt x="4334" y="1625"/>
                    <a:pt x="5488" y="1625"/>
                  </a:cubicBezTo>
                  <a:cubicBezTo>
                    <a:pt x="6641" y="1625"/>
                    <a:pt x="7790" y="1729"/>
                    <a:pt x="8931" y="2126"/>
                  </a:cubicBezTo>
                  <a:cubicBezTo>
                    <a:pt x="9064" y="2171"/>
                    <a:pt x="9201" y="2192"/>
                    <a:pt x="9336" y="2192"/>
                  </a:cubicBezTo>
                  <a:cubicBezTo>
                    <a:pt x="9780" y="2192"/>
                    <a:pt x="10194" y="1955"/>
                    <a:pt x="10314" y="1504"/>
                  </a:cubicBezTo>
                  <a:cubicBezTo>
                    <a:pt x="10486" y="813"/>
                    <a:pt x="9761" y="744"/>
                    <a:pt x="9294" y="606"/>
                  </a:cubicBezTo>
                  <a:cubicBezTo>
                    <a:pt x="8746" y="426"/>
                    <a:pt x="8189" y="370"/>
                    <a:pt x="7630" y="370"/>
                  </a:cubicBezTo>
                  <a:cubicBezTo>
                    <a:pt x="6715" y="370"/>
                    <a:pt x="5795" y="519"/>
                    <a:pt x="4900" y="519"/>
                  </a:cubicBezTo>
                  <a:cubicBezTo>
                    <a:pt x="4133" y="519"/>
                    <a:pt x="3384" y="409"/>
                    <a:pt x="267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2" name="Google Shape;1052;p59">
              <a:extLst>
                <a:ext uri="{FF2B5EF4-FFF2-40B4-BE49-F238E27FC236}">
                  <a16:creationId xmlns:a16="http://schemas.microsoft.com/office/drawing/2014/main" id="{BD87E0C8-664A-91EB-1C9B-83371A4AA896}"/>
                </a:ext>
              </a:extLst>
            </p:cNvPr>
            <p:cNvSpPr/>
            <p:nvPr/>
          </p:nvSpPr>
          <p:spPr>
            <a:xfrm>
              <a:off x="6497925" y="4391525"/>
              <a:ext cx="125725" cy="97375"/>
            </a:xfrm>
            <a:custGeom>
              <a:avLst/>
              <a:gdLst/>
              <a:ahLst/>
              <a:cxnLst/>
              <a:rect l="l" t="t" r="r" b="b"/>
              <a:pathLst>
                <a:path w="5029" h="3895" extrusionOk="0">
                  <a:moveTo>
                    <a:pt x="4062" y="0"/>
                  </a:moveTo>
                  <a:cubicBezTo>
                    <a:pt x="3557" y="0"/>
                    <a:pt x="2937" y="491"/>
                    <a:pt x="2445" y="491"/>
                  </a:cubicBezTo>
                  <a:cubicBezTo>
                    <a:pt x="2234" y="491"/>
                    <a:pt x="2046" y="401"/>
                    <a:pt x="1901" y="144"/>
                  </a:cubicBezTo>
                  <a:cubicBezTo>
                    <a:pt x="0" y="403"/>
                    <a:pt x="570" y="1975"/>
                    <a:pt x="225" y="2960"/>
                  </a:cubicBezTo>
                  <a:cubicBezTo>
                    <a:pt x="38" y="3485"/>
                    <a:pt x="566" y="3894"/>
                    <a:pt x="1172" y="3894"/>
                  </a:cubicBezTo>
                  <a:cubicBezTo>
                    <a:pt x="1185" y="3894"/>
                    <a:pt x="1197" y="3894"/>
                    <a:pt x="1210" y="3894"/>
                  </a:cubicBezTo>
                  <a:cubicBezTo>
                    <a:pt x="2298" y="3876"/>
                    <a:pt x="5029" y="1630"/>
                    <a:pt x="4804" y="783"/>
                  </a:cubicBezTo>
                  <a:cubicBezTo>
                    <a:pt x="4638" y="185"/>
                    <a:pt x="4372" y="0"/>
                    <a:pt x="406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3" name="Google Shape;1053;p59">
              <a:extLst>
                <a:ext uri="{FF2B5EF4-FFF2-40B4-BE49-F238E27FC236}">
                  <a16:creationId xmlns:a16="http://schemas.microsoft.com/office/drawing/2014/main" id="{0BDF82E9-D2A9-466B-3043-49080D0B4E16}"/>
                </a:ext>
              </a:extLst>
            </p:cNvPr>
            <p:cNvSpPr/>
            <p:nvPr/>
          </p:nvSpPr>
          <p:spPr>
            <a:xfrm>
              <a:off x="5334875" y="2906300"/>
              <a:ext cx="82100" cy="128050"/>
            </a:xfrm>
            <a:custGeom>
              <a:avLst/>
              <a:gdLst/>
              <a:ahLst/>
              <a:cxnLst/>
              <a:rect l="l" t="t" r="r" b="b"/>
              <a:pathLst>
                <a:path w="3284" h="5122" extrusionOk="0">
                  <a:moveTo>
                    <a:pt x="519" y="1"/>
                  </a:moveTo>
                  <a:lnTo>
                    <a:pt x="380" y="139"/>
                  </a:lnTo>
                  <a:cubicBezTo>
                    <a:pt x="104" y="1452"/>
                    <a:pt x="0" y="2766"/>
                    <a:pt x="380" y="4062"/>
                  </a:cubicBezTo>
                  <a:cubicBezTo>
                    <a:pt x="534" y="4660"/>
                    <a:pt x="796" y="5122"/>
                    <a:pt x="1420" y="5122"/>
                  </a:cubicBezTo>
                  <a:cubicBezTo>
                    <a:pt x="1500" y="5122"/>
                    <a:pt x="1585" y="5114"/>
                    <a:pt x="1676" y="5099"/>
                  </a:cubicBezTo>
                  <a:cubicBezTo>
                    <a:pt x="2471" y="4978"/>
                    <a:pt x="3284" y="4408"/>
                    <a:pt x="3111" y="3734"/>
                  </a:cubicBezTo>
                  <a:cubicBezTo>
                    <a:pt x="2748" y="2213"/>
                    <a:pt x="2108" y="744"/>
                    <a:pt x="51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4" name="Google Shape;1054;p59">
              <a:extLst>
                <a:ext uri="{FF2B5EF4-FFF2-40B4-BE49-F238E27FC236}">
                  <a16:creationId xmlns:a16="http://schemas.microsoft.com/office/drawing/2014/main" id="{7990CB0B-8283-48E4-B387-DA54AE15A857}"/>
                </a:ext>
              </a:extLst>
            </p:cNvPr>
            <p:cNvSpPr/>
            <p:nvPr/>
          </p:nvSpPr>
          <p:spPr>
            <a:xfrm>
              <a:off x="4869125" y="997550"/>
              <a:ext cx="160750" cy="66150"/>
            </a:xfrm>
            <a:custGeom>
              <a:avLst/>
              <a:gdLst/>
              <a:ahLst/>
              <a:cxnLst/>
              <a:rect l="l" t="t" r="r" b="b"/>
              <a:pathLst>
                <a:path w="6430" h="2646" extrusionOk="0">
                  <a:moveTo>
                    <a:pt x="1040" y="1"/>
                  </a:moveTo>
                  <a:cubicBezTo>
                    <a:pt x="589" y="1"/>
                    <a:pt x="239" y="358"/>
                    <a:pt x="104" y="814"/>
                  </a:cubicBezTo>
                  <a:cubicBezTo>
                    <a:pt x="1" y="1108"/>
                    <a:pt x="191" y="1419"/>
                    <a:pt x="502" y="1470"/>
                  </a:cubicBezTo>
                  <a:cubicBezTo>
                    <a:pt x="1971" y="1885"/>
                    <a:pt x="3440" y="2283"/>
                    <a:pt x="4736" y="2646"/>
                  </a:cubicBezTo>
                  <a:cubicBezTo>
                    <a:pt x="5427" y="2611"/>
                    <a:pt x="5928" y="2611"/>
                    <a:pt x="6239" y="2127"/>
                  </a:cubicBezTo>
                  <a:cubicBezTo>
                    <a:pt x="6429" y="1851"/>
                    <a:pt x="6308" y="1470"/>
                    <a:pt x="6066" y="1419"/>
                  </a:cubicBezTo>
                  <a:cubicBezTo>
                    <a:pt x="4373" y="1021"/>
                    <a:pt x="2852" y="36"/>
                    <a:pt x="1072" y="2"/>
                  </a:cubicBezTo>
                  <a:cubicBezTo>
                    <a:pt x="1061" y="1"/>
                    <a:pt x="1051" y="1"/>
                    <a:pt x="104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5" name="Google Shape;1055;p59">
              <a:extLst>
                <a:ext uri="{FF2B5EF4-FFF2-40B4-BE49-F238E27FC236}">
                  <a16:creationId xmlns:a16="http://schemas.microsoft.com/office/drawing/2014/main" id="{D18D2458-2FE0-5874-FAB5-AB0599F3A99F}"/>
                </a:ext>
              </a:extLst>
            </p:cNvPr>
            <p:cNvSpPr/>
            <p:nvPr/>
          </p:nvSpPr>
          <p:spPr>
            <a:xfrm>
              <a:off x="3763550" y="998475"/>
              <a:ext cx="117975" cy="55725"/>
            </a:xfrm>
            <a:custGeom>
              <a:avLst/>
              <a:gdLst/>
              <a:ahLst/>
              <a:cxnLst/>
              <a:rect l="l" t="t" r="r" b="b"/>
              <a:pathLst>
                <a:path w="4719" h="2229" extrusionOk="0">
                  <a:moveTo>
                    <a:pt x="747" y="0"/>
                  </a:moveTo>
                  <a:cubicBezTo>
                    <a:pt x="407" y="0"/>
                    <a:pt x="65" y="161"/>
                    <a:pt x="18" y="690"/>
                  </a:cubicBezTo>
                  <a:cubicBezTo>
                    <a:pt x="0" y="863"/>
                    <a:pt x="190" y="1053"/>
                    <a:pt x="277" y="1243"/>
                  </a:cubicBezTo>
                  <a:lnTo>
                    <a:pt x="2333" y="2228"/>
                  </a:lnTo>
                  <a:cubicBezTo>
                    <a:pt x="2437" y="2220"/>
                    <a:pt x="2541" y="2220"/>
                    <a:pt x="2644" y="2220"/>
                  </a:cubicBezTo>
                  <a:cubicBezTo>
                    <a:pt x="2748" y="2220"/>
                    <a:pt x="2852" y="2220"/>
                    <a:pt x="2955" y="2211"/>
                  </a:cubicBezTo>
                  <a:cubicBezTo>
                    <a:pt x="3647" y="2142"/>
                    <a:pt x="4718" y="2090"/>
                    <a:pt x="4511" y="1261"/>
                  </a:cubicBezTo>
                  <a:cubicBezTo>
                    <a:pt x="4255" y="308"/>
                    <a:pt x="3582" y="187"/>
                    <a:pt x="2842" y="187"/>
                  </a:cubicBezTo>
                  <a:cubicBezTo>
                    <a:pt x="2589" y="187"/>
                    <a:pt x="2328" y="201"/>
                    <a:pt x="2074" y="201"/>
                  </a:cubicBezTo>
                  <a:cubicBezTo>
                    <a:pt x="1762" y="201"/>
                    <a:pt x="1460" y="180"/>
                    <a:pt x="1193" y="85"/>
                  </a:cubicBezTo>
                  <a:cubicBezTo>
                    <a:pt x="1066" y="36"/>
                    <a:pt x="907" y="0"/>
                    <a:pt x="74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6" name="Google Shape;1056;p59">
              <a:extLst>
                <a:ext uri="{FF2B5EF4-FFF2-40B4-BE49-F238E27FC236}">
                  <a16:creationId xmlns:a16="http://schemas.microsoft.com/office/drawing/2014/main" id="{4CD41871-2582-7BAA-C582-7690D5296673}"/>
                </a:ext>
              </a:extLst>
            </p:cNvPr>
            <p:cNvSpPr/>
            <p:nvPr/>
          </p:nvSpPr>
          <p:spPr>
            <a:xfrm>
              <a:off x="6244750" y="3463175"/>
              <a:ext cx="127900" cy="76650"/>
            </a:xfrm>
            <a:custGeom>
              <a:avLst/>
              <a:gdLst/>
              <a:ahLst/>
              <a:cxnLst/>
              <a:rect l="l" t="t" r="r" b="b"/>
              <a:pathLst>
                <a:path w="5116" h="3066" extrusionOk="0">
                  <a:moveTo>
                    <a:pt x="4184" y="1"/>
                  </a:moveTo>
                  <a:cubicBezTo>
                    <a:pt x="4093" y="1"/>
                    <a:pt x="4000" y="13"/>
                    <a:pt x="3906" y="36"/>
                  </a:cubicBezTo>
                  <a:cubicBezTo>
                    <a:pt x="3232" y="209"/>
                    <a:pt x="2575" y="416"/>
                    <a:pt x="1918" y="641"/>
                  </a:cubicBezTo>
                  <a:lnTo>
                    <a:pt x="1936" y="641"/>
                  </a:lnTo>
                  <a:cubicBezTo>
                    <a:pt x="1659" y="848"/>
                    <a:pt x="1383" y="1038"/>
                    <a:pt x="1089" y="1194"/>
                  </a:cubicBezTo>
                  <a:cubicBezTo>
                    <a:pt x="432" y="1505"/>
                    <a:pt x="0" y="2093"/>
                    <a:pt x="311" y="2680"/>
                  </a:cubicBezTo>
                  <a:cubicBezTo>
                    <a:pt x="460" y="2964"/>
                    <a:pt x="650" y="3065"/>
                    <a:pt x="856" y="3065"/>
                  </a:cubicBezTo>
                  <a:cubicBezTo>
                    <a:pt x="1178" y="3065"/>
                    <a:pt x="1537" y="2818"/>
                    <a:pt x="1832" y="2628"/>
                  </a:cubicBezTo>
                  <a:cubicBezTo>
                    <a:pt x="2558" y="2093"/>
                    <a:pt x="3370" y="1695"/>
                    <a:pt x="4234" y="1436"/>
                  </a:cubicBezTo>
                  <a:cubicBezTo>
                    <a:pt x="4631" y="1332"/>
                    <a:pt x="5115" y="1108"/>
                    <a:pt x="4994" y="606"/>
                  </a:cubicBezTo>
                  <a:cubicBezTo>
                    <a:pt x="4883" y="203"/>
                    <a:pt x="4559" y="1"/>
                    <a:pt x="418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7" name="Google Shape;1057;p59">
              <a:extLst>
                <a:ext uri="{FF2B5EF4-FFF2-40B4-BE49-F238E27FC236}">
                  <a16:creationId xmlns:a16="http://schemas.microsoft.com/office/drawing/2014/main" id="{05D6DF16-7C61-02D0-A26D-6AA47A968173}"/>
                </a:ext>
              </a:extLst>
            </p:cNvPr>
            <p:cNvSpPr/>
            <p:nvPr/>
          </p:nvSpPr>
          <p:spPr>
            <a:xfrm>
              <a:off x="6286725" y="2464325"/>
              <a:ext cx="67775" cy="93850"/>
            </a:xfrm>
            <a:custGeom>
              <a:avLst/>
              <a:gdLst/>
              <a:ahLst/>
              <a:cxnLst/>
              <a:rect l="l" t="t" r="r" b="b"/>
              <a:pathLst>
                <a:path w="2711" h="3754" extrusionOk="0">
                  <a:moveTo>
                    <a:pt x="1532" y="0"/>
                  </a:moveTo>
                  <a:cubicBezTo>
                    <a:pt x="1516" y="0"/>
                    <a:pt x="1500" y="0"/>
                    <a:pt x="1484" y="1"/>
                  </a:cubicBezTo>
                  <a:cubicBezTo>
                    <a:pt x="187" y="53"/>
                    <a:pt x="239" y="1332"/>
                    <a:pt x="101" y="2265"/>
                  </a:cubicBezTo>
                  <a:cubicBezTo>
                    <a:pt x="1" y="3066"/>
                    <a:pt x="465" y="3754"/>
                    <a:pt x="1243" y="3754"/>
                  </a:cubicBezTo>
                  <a:cubicBezTo>
                    <a:pt x="1271" y="3754"/>
                    <a:pt x="1299" y="3753"/>
                    <a:pt x="1328" y="3751"/>
                  </a:cubicBezTo>
                  <a:cubicBezTo>
                    <a:pt x="2711" y="3682"/>
                    <a:pt x="1967" y="2403"/>
                    <a:pt x="2313" y="1815"/>
                  </a:cubicBezTo>
                  <a:cubicBezTo>
                    <a:pt x="2228" y="1050"/>
                    <a:pt x="2528" y="0"/>
                    <a:pt x="153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8" name="Google Shape;1058;p59">
              <a:extLst>
                <a:ext uri="{FF2B5EF4-FFF2-40B4-BE49-F238E27FC236}">
                  <a16:creationId xmlns:a16="http://schemas.microsoft.com/office/drawing/2014/main" id="{06B0016D-317E-B4FA-FEE3-30972E45DB0E}"/>
                </a:ext>
              </a:extLst>
            </p:cNvPr>
            <p:cNvSpPr/>
            <p:nvPr/>
          </p:nvSpPr>
          <p:spPr>
            <a:xfrm>
              <a:off x="6279300" y="2861375"/>
              <a:ext cx="75625" cy="97275"/>
            </a:xfrm>
            <a:custGeom>
              <a:avLst/>
              <a:gdLst/>
              <a:ahLst/>
              <a:cxnLst/>
              <a:rect l="l" t="t" r="r" b="b"/>
              <a:pathLst>
                <a:path w="3025" h="3891" extrusionOk="0">
                  <a:moveTo>
                    <a:pt x="2403" y="1"/>
                  </a:moveTo>
                  <a:cubicBezTo>
                    <a:pt x="2178" y="1"/>
                    <a:pt x="1971" y="104"/>
                    <a:pt x="1850" y="277"/>
                  </a:cubicBezTo>
                  <a:cubicBezTo>
                    <a:pt x="1504" y="1193"/>
                    <a:pt x="882" y="1884"/>
                    <a:pt x="277" y="2610"/>
                  </a:cubicBezTo>
                  <a:cubicBezTo>
                    <a:pt x="35" y="2869"/>
                    <a:pt x="1" y="3284"/>
                    <a:pt x="208" y="3578"/>
                  </a:cubicBezTo>
                  <a:cubicBezTo>
                    <a:pt x="326" y="3766"/>
                    <a:pt x="507" y="3890"/>
                    <a:pt x="682" y="3890"/>
                  </a:cubicBezTo>
                  <a:cubicBezTo>
                    <a:pt x="764" y="3890"/>
                    <a:pt x="845" y="3863"/>
                    <a:pt x="916" y="3802"/>
                  </a:cubicBezTo>
                  <a:cubicBezTo>
                    <a:pt x="1815" y="3128"/>
                    <a:pt x="2731" y="2420"/>
                    <a:pt x="3025" y="1452"/>
                  </a:cubicBezTo>
                  <a:cubicBezTo>
                    <a:pt x="2973" y="744"/>
                    <a:pt x="2921" y="225"/>
                    <a:pt x="24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9" name="Google Shape;1059;p59">
              <a:extLst>
                <a:ext uri="{FF2B5EF4-FFF2-40B4-BE49-F238E27FC236}">
                  <a16:creationId xmlns:a16="http://schemas.microsoft.com/office/drawing/2014/main" id="{1E4E7257-F406-8A81-A4F6-D2F66D7BE96E}"/>
                </a:ext>
              </a:extLst>
            </p:cNvPr>
            <p:cNvSpPr/>
            <p:nvPr/>
          </p:nvSpPr>
          <p:spPr>
            <a:xfrm>
              <a:off x="4145025" y="994975"/>
              <a:ext cx="111500" cy="47325"/>
            </a:xfrm>
            <a:custGeom>
              <a:avLst/>
              <a:gdLst/>
              <a:ahLst/>
              <a:cxnLst/>
              <a:rect l="l" t="t" r="r" b="b"/>
              <a:pathLst>
                <a:path w="4460" h="1893" extrusionOk="0">
                  <a:moveTo>
                    <a:pt x="1539" y="105"/>
                  </a:moveTo>
                  <a:cubicBezTo>
                    <a:pt x="969" y="243"/>
                    <a:pt x="139" y="1"/>
                    <a:pt x="70" y="744"/>
                  </a:cubicBezTo>
                  <a:cubicBezTo>
                    <a:pt x="1" y="1418"/>
                    <a:pt x="813" y="1418"/>
                    <a:pt x="1332" y="1556"/>
                  </a:cubicBezTo>
                  <a:cubicBezTo>
                    <a:pt x="1764" y="1677"/>
                    <a:pt x="2213" y="1764"/>
                    <a:pt x="2645" y="1815"/>
                  </a:cubicBezTo>
                  <a:cubicBezTo>
                    <a:pt x="2898" y="1847"/>
                    <a:pt x="3179" y="1893"/>
                    <a:pt x="3440" y="1893"/>
                  </a:cubicBezTo>
                  <a:cubicBezTo>
                    <a:pt x="3890" y="1893"/>
                    <a:pt x="4279" y="1756"/>
                    <a:pt x="4356" y="1176"/>
                  </a:cubicBezTo>
                  <a:cubicBezTo>
                    <a:pt x="4459" y="346"/>
                    <a:pt x="3561" y="416"/>
                    <a:pt x="2956" y="329"/>
                  </a:cubicBezTo>
                  <a:lnTo>
                    <a:pt x="1539" y="10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0" name="Google Shape;1060;p59">
              <a:extLst>
                <a:ext uri="{FF2B5EF4-FFF2-40B4-BE49-F238E27FC236}">
                  <a16:creationId xmlns:a16="http://schemas.microsoft.com/office/drawing/2014/main" id="{AB4A33F6-571C-3343-5DBD-094664A27793}"/>
                </a:ext>
              </a:extLst>
            </p:cNvPr>
            <p:cNvSpPr/>
            <p:nvPr/>
          </p:nvSpPr>
          <p:spPr>
            <a:xfrm>
              <a:off x="7213625" y="3803350"/>
              <a:ext cx="74075" cy="80050"/>
            </a:xfrm>
            <a:custGeom>
              <a:avLst/>
              <a:gdLst/>
              <a:ahLst/>
              <a:cxnLst/>
              <a:rect l="l" t="t" r="r" b="b"/>
              <a:pathLst>
                <a:path w="2963" h="3202" extrusionOk="0">
                  <a:moveTo>
                    <a:pt x="573" y="1"/>
                  </a:moveTo>
                  <a:cubicBezTo>
                    <a:pt x="233" y="1"/>
                    <a:pt x="0" y="333"/>
                    <a:pt x="59" y="704"/>
                  </a:cubicBezTo>
                  <a:cubicBezTo>
                    <a:pt x="284" y="1965"/>
                    <a:pt x="1096" y="2777"/>
                    <a:pt x="2289" y="3175"/>
                  </a:cubicBezTo>
                  <a:cubicBezTo>
                    <a:pt x="2343" y="3193"/>
                    <a:pt x="2395" y="3202"/>
                    <a:pt x="2445" y="3202"/>
                  </a:cubicBezTo>
                  <a:cubicBezTo>
                    <a:pt x="2729" y="3202"/>
                    <a:pt x="2933" y="2914"/>
                    <a:pt x="2963" y="2414"/>
                  </a:cubicBezTo>
                  <a:cubicBezTo>
                    <a:pt x="2341" y="1619"/>
                    <a:pt x="1960" y="427"/>
                    <a:pt x="751" y="30"/>
                  </a:cubicBezTo>
                  <a:cubicBezTo>
                    <a:pt x="689" y="10"/>
                    <a:pt x="630" y="1"/>
                    <a:pt x="57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1" name="Google Shape;1061;p59">
              <a:extLst>
                <a:ext uri="{FF2B5EF4-FFF2-40B4-BE49-F238E27FC236}">
                  <a16:creationId xmlns:a16="http://schemas.microsoft.com/office/drawing/2014/main" id="{EDBB2798-10F1-1620-7A36-3F9014A0EC18}"/>
                </a:ext>
              </a:extLst>
            </p:cNvPr>
            <p:cNvSpPr/>
            <p:nvPr/>
          </p:nvSpPr>
          <p:spPr>
            <a:xfrm>
              <a:off x="6542025" y="3118350"/>
              <a:ext cx="66075" cy="79800"/>
            </a:xfrm>
            <a:custGeom>
              <a:avLst/>
              <a:gdLst/>
              <a:ahLst/>
              <a:cxnLst/>
              <a:rect l="l" t="t" r="r" b="b"/>
              <a:pathLst>
                <a:path w="2643" h="3192" extrusionOk="0">
                  <a:moveTo>
                    <a:pt x="1295" y="1"/>
                  </a:moveTo>
                  <a:cubicBezTo>
                    <a:pt x="1273" y="1"/>
                    <a:pt x="1250" y="2"/>
                    <a:pt x="1226" y="4"/>
                  </a:cubicBezTo>
                  <a:cubicBezTo>
                    <a:pt x="275" y="108"/>
                    <a:pt x="51" y="954"/>
                    <a:pt x="33" y="1732"/>
                  </a:cubicBezTo>
                  <a:cubicBezTo>
                    <a:pt x="1" y="2354"/>
                    <a:pt x="200" y="3192"/>
                    <a:pt x="910" y="3192"/>
                  </a:cubicBezTo>
                  <a:cubicBezTo>
                    <a:pt x="950" y="3192"/>
                    <a:pt x="992" y="3189"/>
                    <a:pt x="1036" y="3184"/>
                  </a:cubicBezTo>
                  <a:cubicBezTo>
                    <a:pt x="2643" y="2959"/>
                    <a:pt x="1640" y="1767"/>
                    <a:pt x="1640" y="1110"/>
                  </a:cubicBezTo>
                  <a:cubicBezTo>
                    <a:pt x="1740" y="547"/>
                    <a:pt x="1792" y="1"/>
                    <a:pt x="129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2" name="Google Shape;1062;p59">
              <a:extLst>
                <a:ext uri="{FF2B5EF4-FFF2-40B4-BE49-F238E27FC236}">
                  <a16:creationId xmlns:a16="http://schemas.microsoft.com/office/drawing/2014/main" id="{011700C0-E02B-FAB7-8186-082EF0261343}"/>
                </a:ext>
              </a:extLst>
            </p:cNvPr>
            <p:cNvSpPr/>
            <p:nvPr/>
          </p:nvSpPr>
          <p:spPr>
            <a:xfrm>
              <a:off x="4278100" y="987200"/>
              <a:ext cx="87225" cy="50150"/>
            </a:xfrm>
            <a:custGeom>
              <a:avLst/>
              <a:gdLst/>
              <a:ahLst/>
              <a:cxnLst/>
              <a:rect l="l" t="t" r="r" b="b"/>
              <a:pathLst>
                <a:path w="3489" h="2006" extrusionOk="0">
                  <a:moveTo>
                    <a:pt x="2519" y="46"/>
                  </a:moveTo>
                  <a:cubicBezTo>
                    <a:pt x="2407" y="46"/>
                    <a:pt x="2296" y="60"/>
                    <a:pt x="2195" y="87"/>
                  </a:cubicBezTo>
                  <a:cubicBezTo>
                    <a:pt x="1435" y="312"/>
                    <a:pt x="191" y="1"/>
                    <a:pt x="87" y="1107"/>
                  </a:cubicBezTo>
                  <a:cubicBezTo>
                    <a:pt x="1" y="1798"/>
                    <a:pt x="986" y="1746"/>
                    <a:pt x="1642" y="1781"/>
                  </a:cubicBezTo>
                  <a:cubicBezTo>
                    <a:pt x="2299" y="1556"/>
                    <a:pt x="3422" y="2005"/>
                    <a:pt x="3474" y="813"/>
                  </a:cubicBezTo>
                  <a:cubicBezTo>
                    <a:pt x="3488" y="284"/>
                    <a:pt x="2986" y="46"/>
                    <a:pt x="2519" y="46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3" name="Google Shape;1063;p59">
              <a:extLst>
                <a:ext uri="{FF2B5EF4-FFF2-40B4-BE49-F238E27FC236}">
                  <a16:creationId xmlns:a16="http://schemas.microsoft.com/office/drawing/2014/main" id="{72AF6ABE-746E-C86B-F95E-9B804A1F15ED}"/>
                </a:ext>
              </a:extLst>
            </p:cNvPr>
            <p:cNvSpPr/>
            <p:nvPr/>
          </p:nvSpPr>
          <p:spPr>
            <a:xfrm>
              <a:off x="6595650" y="1204100"/>
              <a:ext cx="81075" cy="41800"/>
            </a:xfrm>
            <a:custGeom>
              <a:avLst/>
              <a:gdLst/>
              <a:ahLst/>
              <a:cxnLst/>
              <a:rect l="l" t="t" r="r" b="b"/>
              <a:pathLst>
                <a:path w="3243" h="1672" extrusionOk="0">
                  <a:moveTo>
                    <a:pt x="1466" y="121"/>
                  </a:moveTo>
                  <a:cubicBezTo>
                    <a:pt x="1366" y="163"/>
                    <a:pt x="1241" y="173"/>
                    <a:pt x="1106" y="173"/>
                  </a:cubicBezTo>
                  <a:cubicBezTo>
                    <a:pt x="987" y="173"/>
                    <a:pt x="861" y="165"/>
                    <a:pt x="738" y="165"/>
                  </a:cubicBezTo>
                  <a:cubicBezTo>
                    <a:pt x="371" y="165"/>
                    <a:pt x="34" y="234"/>
                    <a:pt x="14" y="778"/>
                  </a:cubicBezTo>
                  <a:cubicBezTo>
                    <a:pt x="0" y="1593"/>
                    <a:pt x="628" y="1660"/>
                    <a:pt x="1232" y="1660"/>
                  </a:cubicBezTo>
                  <a:cubicBezTo>
                    <a:pt x="1352" y="1660"/>
                    <a:pt x="1472" y="1658"/>
                    <a:pt x="1585" y="1658"/>
                  </a:cubicBezTo>
                  <a:cubicBezTo>
                    <a:pt x="1627" y="1658"/>
                    <a:pt x="1668" y="1658"/>
                    <a:pt x="1708" y="1659"/>
                  </a:cubicBezTo>
                  <a:cubicBezTo>
                    <a:pt x="1826" y="1666"/>
                    <a:pt x="1954" y="1672"/>
                    <a:pt x="2085" y="1672"/>
                  </a:cubicBezTo>
                  <a:cubicBezTo>
                    <a:pt x="2644" y="1672"/>
                    <a:pt x="3242" y="1563"/>
                    <a:pt x="3228" y="933"/>
                  </a:cubicBezTo>
                  <a:cubicBezTo>
                    <a:pt x="3194" y="0"/>
                    <a:pt x="2209" y="207"/>
                    <a:pt x="1466" y="12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4" name="Google Shape;1064;p59">
              <a:extLst>
                <a:ext uri="{FF2B5EF4-FFF2-40B4-BE49-F238E27FC236}">
                  <a16:creationId xmlns:a16="http://schemas.microsoft.com/office/drawing/2014/main" id="{D723CBBC-9DAC-BD59-F7B2-4BF9A2EE7E4B}"/>
                </a:ext>
              </a:extLst>
            </p:cNvPr>
            <p:cNvSpPr/>
            <p:nvPr/>
          </p:nvSpPr>
          <p:spPr>
            <a:xfrm>
              <a:off x="5040350" y="1034625"/>
              <a:ext cx="81550" cy="46975"/>
            </a:xfrm>
            <a:custGeom>
              <a:avLst/>
              <a:gdLst/>
              <a:ahLst/>
              <a:cxnLst/>
              <a:rect l="l" t="t" r="r" b="b"/>
              <a:pathLst>
                <a:path w="3262" h="1879" extrusionOk="0">
                  <a:moveTo>
                    <a:pt x="1625" y="1"/>
                  </a:moveTo>
                  <a:cubicBezTo>
                    <a:pt x="803" y="1"/>
                    <a:pt x="279" y="461"/>
                    <a:pt x="99" y="1249"/>
                  </a:cubicBezTo>
                  <a:cubicBezTo>
                    <a:pt x="0" y="1616"/>
                    <a:pt x="339" y="1879"/>
                    <a:pt x="645" y="1879"/>
                  </a:cubicBezTo>
                  <a:cubicBezTo>
                    <a:pt x="714" y="1879"/>
                    <a:pt x="781" y="1865"/>
                    <a:pt x="842" y="1837"/>
                  </a:cubicBezTo>
                  <a:cubicBezTo>
                    <a:pt x="1620" y="1474"/>
                    <a:pt x="2829" y="1750"/>
                    <a:pt x="3106" y="800"/>
                  </a:cubicBezTo>
                  <a:cubicBezTo>
                    <a:pt x="3261" y="229"/>
                    <a:pt x="2363" y="22"/>
                    <a:pt x="1758" y="5"/>
                  </a:cubicBezTo>
                  <a:cubicBezTo>
                    <a:pt x="1713" y="2"/>
                    <a:pt x="1668" y="1"/>
                    <a:pt x="162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5" name="Google Shape;1065;p59">
              <a:extLst>
                <a:ext uri="{FF2B5EF4-FFF2-40B4-BE49-F238E27FC236}">
                  <a16:creationId xmlns:a16="http://schemas.microsoft.com/office/drawing/2014/main" id="{EC75BB68-E0FC-E076-931E-F814A1716D15}"/>
                </a:ext>
              </a:extLst>
            </p:cNvPr>
            <p:cNvSpPr/>
            <p:nvPr/>
          </p:nvSpPr>
          <p:spPr>
            <a:xfrm>
              <a:off x="6380950" y="3302475"/>
              <a:ext cx="77800" cy="40225"/>
            </a:xfrm>
            <a:custGeom>
              <a:avLst/>
              <a:gdLst/>
              <a:ahLst/>
              <a:cxnLst/>
              <a:rect l="l" t="t" r="r" b="b"/>
              <a:pathLst>
                <a:path w="3112" h="1609" extrusionOk="0">
                  <a:moveTo>
                    <a:pt x="843" y="80"/>
                  </a:moveTo>
                  <a:cubicBezTo>
                    <a:pt x="352" y="80"/>
                    <a:pt x="1" y="466"/>
                    <a:pt x="65" y="882"/>
                  </a:cubicBezTo>
                  <a:cubicBezTo>
                    <a:pt x="161" y="1545"/>
                    <a:pt x="602" y="1578"/>
                    <a:pt x="1054" y="1578"/>
                  </a:cubicBezTo>
                  <a:cubicBezTo>
                    <a:pt x="1103" y="1578"/>
                    <a:pt x="1152" y="1577"/>
                    <a:pt x="1201" y="1577"/>
                  </a:cubicBezTo>
                  <a:cubicBezTo>
                    <a:pt x="1347" y="1577"/>
                    <a:pt x="1491" y="1581"/>
                    <a:pt x="1620" y="1608"/>
                  </a:cubicBezTo>
                  <a:cubicBezTo>
                    <a:pt x="1746" y="1549"/>
                    <a:pt x="1903" y="1535"/>
                    <a:pt x="2065" y="1535"/>
                  </a:cubicBezTo>
                  <a:cubicBezTo>
                    <a:pt x="2212" y="1535"/>
                    <a:pt x="2363" y="1547"/>
                    <a:pt x="2502" y="1547"/>
                  </a:cubicBezTo>
                  <a:cubicBezTo>
                    <a:pt x="2845" y="1547"/>
                    <a:pt x="3112" y="1478"/>
                    <a:pt x="3037" y="1003"/>
                  </a:cubicBezTo>
                  <a:cubicBezTo>
                    <a:pt x="2882" y="1"/>
                    <a:pt x="1741" y="191"/>
                    <a:pt x="963" y="87"/>
                  </a:cubicBezTo>
                  <a:cubicBezTo>
                    <a:pt x="923" y="82"/>
                    <a:pt x="882" y="80"/>
                    <a:pt x="843" y="8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6" name="Google Shape;1066;p59">
              <a:extLst>
                <a:ext uri="{FF2B5EF4-FFF2-40B4-BE49-F238E27FC236}">
                  <a16:creationId xmlns:a16="http://schemas.microsoft.com/office/drawing/2014/main" id="{A9FEE11A-8C03-5BAF-3A8C-A739265AE0FA}"/>
                </a:ext>
              </a:extLst>
            </p:cNvPr>
            <p:cNvSpPr/>
            <p:nvPr/>
          </p:nvSpPr>
          <p:spPr>
            <a:xfrm>
              <a:off x="4384825" y="996700"/>
              <a:ext cx="62025" cy="39775"/>
            </a:xfrm>
            <a:custGeom>
              <a:avLst/>
              <a:gdLst/>
              <a:ahLst/>
              <a:cxnLst/>
              <a:rect l="l" t="t" r="r" b="b"/>
              <a:pathLst>
                <a:path w="2481" h="1591" extrusionOk="0">
                  <a:moveTo>
                    <a:pt x="1811" y="155"/>
                  </a:moveTo>
                  <a:cubicBezTo>
                    <a:pt x="1713" y="155"/>
                    <a:pt x="1613" y="168"/>
                    <a:pt x="1521" y="191"/>
                  </a:cubicBezTo>
                  <a:cubicBezTo>
                    <a:pt x="985" y="312"/>
                    <a:pt x="121" y="1"/>
                    <a:pt x="52" y="917"/>
                  </a:cubicBezTo>
                  <a:cubicBezTo>
                    <a:pt x="0" y="1487"/>
                    <a:pt x="536" y="1574"/>
                    <a:pt x="1054" y="1591"/>
                  </a:cubicBezTo>
                  <a:cubicBezTo>
                    <a:pt x="1573" y="1418"/>
                    <a:pt x="2385" y="1556"/>
                    <a:pt x="2454" y="727"/>
                  </a:cubicBezTo>
                  <a:cubicBezTo>
                    <a:pt x="2481" y="311"/>
                    <a:pt x="2153" y="155"/>
                    <a:pt x="1811" y="15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7" name="Google Shape;1067;p59">
              <a:extLst>
                <a:ext uri="{FF2B5EF4-FFF2-40B4-BE49-F238E27FC236}">
                  <a16:creationId xmlns:a16="http://schemas.microsoft.com/office/drawing/2014/main" id="{AFB33768-5BBC-632E-2651-24A361B5269E}"/>
                </a:ext>
              </a:extLst>
            </p:cNvPr>
            <p:cNvSpPr/>
            <p:nvPr/>
          </p:nvSpPr>
          <p:spPr>
            <a:xfrm>
              <a:off x="2100625" y="1004500"/>
              <a:ext cx="520200" cy="95050"/>
            </a:xfrm>
            <a:custGeom>
              <a:avLst/>
              <a:gdLst/>
              <a:ahLst/>
              <a:cxnLst/>
              <a:rect l="l" t="t" r="r" b="b"/>
              <a:pathLst>
                <a:path w="20808" h="3802" extrusionOk="0">
                  <a:moveTo>
                    <a:pt x="20756" y="0"/>
                  </a:moveTo>
                  <a:lnTo>
                    <a:pt x="20738" y="17"/>
                  </a:lnTo>
                  <a:lnTo>
                    <a:pt x="20773" y="17"/>
                  </a:lnTo>
                  <a:lnTo>
                    <a:pt x="20808" y="0"/>
                  </a:lnTo>
                  <a:close/>
                  <a:moveTo>
                    <a:pt x="1" y="3785"/>
                  </a:moveTo>
                  <a:lnTo>
                    <a:pt x="1" y="3802"/>
                  </a:lnTo>
                  <a:lnTo>
                    <a:pt x="18" y="3802"/>
                  </a:lnTo>
                  <a:lnTo>
                    <a:pt x="18" y="378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8" name="Google Shape;1068;p59">
              <a:extLst>
                <a:ext uri="{FF2B5EF4-FFF2-40B4-BE49-F238E27FC236}">
                  <a16:creationId xmlns:a16="http://schemas.microsoft.com/office/drawing/2014/main" id="{DCF4F7CC-0A87-AE3D-028C-DC886E3AF283}"/>
                </a:ext>
              </a:extLst>
            </p:cNvPr>
            <p:cNvSpPr/>
            <p:nvPr/>
          </p:nvSpPr>
          <p:spPr>
            <a:xfrm>
              <a:off x="233350" y="949250"/>
              <a:ext cx="3232550" cy="3802300"/>
            </a:xfrm>
            <a:custGeom>
              <a:avLst/>
              <a:gdLst/>
              <a:ahLst/>
              <a:cxnLst/>
              <a:rect l="l" t="t" r="r" b="b"/>
              <a:pathLst>
                <a:path w="129302" h="152092" extrusionOk="0">
                  <a:moveTo>
                    <a:pt x="97270" y="1644"/>
                  </a:moveTo>
                  <a:cubicBezTo>
                    <a:pt x="97347" y="1644"/>
                    <a:pt x="97424" y="1648"/>
                    <a:pt x="97503" y="1657"/>
                  </a:cubicBezTo>
                  <a:cubicBezTo>
                    <a:pt x="97555" y="1674"/>
                    <a:pt x="97607" y="1692"/>
                    <a:pt x="97642" y="1709"/>
                  </a:cubicBezTo>
                  <a:lnTo>
                    <a:pt x="95601" y="2170"/>
                  </a:lnTo>
                  <a:lnTo>
                    <a:pt x="95601" y="2170"/>
                  </a:lnTo>
                  <a:cubicBezTo>
                    <a:pt x="96129" y="1917"/>
                    <a:pt x="96661" y="1644"/>
                    <a:pt x="97270" y="1644"/>
                  </a:cubicBezTo>
                  <a:close/>
                  <a:moveTo>
                    <a:pt x="95473" y="2210"/>
                  </a:moveTo>
                  <a:lnTo>
                    <a:pt x="95447" y="2227"/>
                  </a:lnTo>
                  <a:lnTo>
                    <a:pt x="95429" y="2227"/>
                  </a:lnTo>
                  <a:lnTo>
                    <a:pt x="95464" y="2210"/>
                  </a:lnTo>
                  <a:close/>
                  <a:moveTo>
                    <a:pt x="68358" y="8951"/>
                  </a:moveTo>
                  <a:cubicBezTo>
                    <a:pt x="68553" y="8951"/>
                    <a:pt x="68761" y="9049"/>
                    <a:pt x="68989" y="9313"/>
                  </a:cubicBezTo>
                  <a:cubicBezTo>
                    <a:pt x="69208" y="9280"/>
                    <a:pt x="69420" y="9268"/>
                    <a:pt x="69634" y="9268"/>
                  </a:cubicBezTo>
                  <a:cubicBezTo>
                    <a:pt x="69758" y="9268"/>
                    <a:pt x="69882" y="9272"/>
                    <a:pt x="70008" y="9278"/>
                  </a:cubicBezTo>
                  <a:cubicBezTo>
                    <a:pt x="70061" y="9286"/>
                    <a:pt x="70117" y="9289"/>
                    <a:pt x="70177" y="9289"/>
                  </a:cubicBezTo>
                  <a:cubicBezTo>
                    <a:pt x="70522" y="9289"/>
                    <a:pt x="70965" y="9176"/>
                    <a:pt x="71318" y="9176"/>
                  </a:cubicBezTo>
                  <a:cubicBezTo>
                    <a:pt x="71841" y="9176"/>
                    <a:pt x="72167" y="9425"/>
                    <a:pt x="71685" y="10661"/>
                  </a:cubicBezTo>
                  <a:cubicBezTo>
                    <a:pt x="71581" y="10937"/>
                    <a:pt x="71823" y="11265"/>
                    <a:pt x="72151" y="11386"/>
                  </a:cubicBezTo>
                  <a:cubicBezTo>
                    <a:pt x="72428" y="11438"/>
                    <a:pt x="72722" y="11490"/>
                    <a:pt x="72998" y="11507"/>
                  </a:cubicBezTo>
                  <a:cubicBezTo>
                    <a:pt x="72652" y="11922"/>
                    <a:pt x="72359" y="12406"/>
                    <a:pt x="71927" y="12717"/>
                  </a:cubicBezTo>
                  <a:cubicBezTo>
                    <a:pt x="71831" y="12786"/>
                    <a:pt x="71741" y="12813"/>
                    <a:pt x="71654" y="12813"/>
                  </a:cubicBezTo>
                  <a:cubicBezTo>
                    <a:pt x="71349" y="12813"/>
                    <a:pt x="71090" y="12473"/>
                    <a:pt x="70821" y="12406"/>
                  </a:cubicBezTo>
                  <a:cubicBezTo>
                    <a:pt x="69127" y="11939"/>
                    <a:pt x="69334" y="10488"/>
                    <a:pt x="68989" y="9313"/>
                  </a:cubicBezTo>
                  <a:lnTo>
                    <a:pt x="67330" y="9520"/>
                  </a:lnTo>
                  <a:cubicBezTo>
                    <a:pt x="67668" y="9295"/>
                    <a:pt x="67992" y="8951"/>
                    <a:pt x="68358" y="8951"/>
                  </a:cubicBezTo>
                  <a:close/>
                  <a:moveTo>
                    <a:pt x="51546" y="12467"/>
                  </a:moveTo>
                  <a:cubicBezTo>
                    <a:pt x="51593" y="12467"/>
                    <a:pt x="51647" y="12470"/>
                    <a:pt x="51707" y="12475"/>
                  </a:cubicBezTo>
                  <a:cubicBezTo>
                    <a:pt x="51897" y="12648"/>
                    <a:pt x="52157" y="12890"/>
                    <a:pt x="52433" y="13115"/>
                  </a:cubicBezTo>
                  <a:cubicBezTo>
                    <a:pt x="52260" y="13270"/>
                    <a:pt x="52053" y="13374"/>
                    <a:pt x="51845" y="13460"/>
                  </a:cubicBezTo>
                  <a:cubicBezTo>
                    <a:pt x="51802" y="13467"/>
                    <a:pt x="51764" y="13470"/>
                    <a:pt x="51729" y="13470"/>
                  </a:cubicBezTo>
                  <a:cubicBezTo>
                    <a:pt x="51300" y="13470"/>
                    <a:pt x="51439" y="13007"/>
                    <a:pt x="51327" y="12752"/>
                  </a:cubicBezTo>
                  <a:cubicBezTo>
                    <a:pt x="51225" y="12548"/>
                    <a:pt x="51295" y="12467"/>
                    <a:pt x="51546" y="12467"/>
                  </a:cubicBezTo>
                  <a:close/>
                  <a:moveTo>
                    <a:pt x="55481" y="12549"/>
                  </a:moveTo>
                  <a:cubicBezTo>
                    <a:pt x="55526" y="12549"/>
                    <a:pt x="55570" y="12553"/>
                    <a:pt x="55613" y="12562"/>
                  </a:cubicBezTo>
                  <a:lnTo>
                    <a:pt x="54576" y="13789"/>
                  </a:lnTo>
                  <a:lnTo>
                    <a:pt x="53954" y="13184"/>
                  </a:lnTo>
                  <a:cubicBezTo>
                    <a:pt x="54420" y="12976"/>
                    <a:pt x="54870" y="12752"/>
                    <a:pt x="55336" y="12562"/>
                  </a:cubicBezTo>
                  <a:cubicBezTo>
                    <a:pt x="55388" y="12553"/>
                    <a:pt x="55436" y="12549"/>
                    <a:pt x="55481" y="12549"/>
                  </a:cubicBezTo>
                  <a:close/>
                  <a:moveTo>
                    <a:pt x="116966" y="0"/>
                  </a:moveTo>
                  <a:cubicBezTo>
                    <a:pt x="112339" y="0"/>
                    <a:pt x="107712" y="747"/>
                    <a:pt x="103085" y="1035"/>
                  </a:cubicBezTo>
                  <a:cubicBezTo>
                    <a:pt x="101910" y="1104"/>
                    <a:pt x="100735" y="983"/>
                    <a:pt x="99542" y="1260"/>
                  </a:cubicBezTo>
                  <a:cubicBezTo>
                    <a:pt x="99533" y="1262"/>
                    <a:pt x="99523" y="1263"/>
                    <a:pt x="99512" y="1263"/>
                  </a:cubicBezTo>
                  <a:cubicBezTo>
                    <a:pt x="99194" y="1263"/>
                    <a:pt x="98389" y="307"/>
                    <a:pt x="97503" y="240"/>
                  </a:cubicBezTo>
                  <a:cubicBezTo>
                    <a:pt x="96554" y="172"/>
                    <a:pt x="95607" y="143"/>
                    <a:pt x="94661" y="143"/>
                  </a:cubicBezTo>
                  <a:cubicBezTo>
                    <a:pt x="91541" y="143"/>
                    <a:pt x="88432" y="459"/>
                    <a:pt x="85303" y="724"/>
                  </a:cubicBezTo>
                  <a:cubicBezTo>
                    <a:pt x="83379" y="875"/>
                    <a:pt x="81549" y="1637"/>
                    <a:pt x="79578" y="1637"/>
                  </a:cubicBezTo>
                  <a:cubicBezTo>
                    <a:pt x="79300" y="1637"/>
                    <a:pt x="79020" y="1622"/>
                    <a:pt x="78736" y="1588"/>
                  </a:cubicBezTo>
                  <a:cubicBezTo>
                    <a:pt x="78573" y="1568"/>
                    <a:pt x="78403" y="1557"/>
                    <a:pt x="78229" y="1557"/>
                  </a:cubicBezTo>
                  <a:cubicBezTo>
                    <a:pt x="77349" y="1557"/>
                    <a:pt x="76386" y="1840"/>
                    <a:pt x="75953" y="2677"/>
                  </a:cubicBezTo>
                  <a:cubicBezTo>
                    <a:pt x="75538" y="3489"/>
                    <a:pt x="76333" y="4163"/>
                    <a:pt x="76956" y="4750"/>
                  </a:cubicBezTo>
                  <a:cubicBezTo>
                    <a:pt x="77215" y="4992"/>
                    <a:pt x="77232" y="5511"/>
                    <a:pt x="77370" y="5891"/>
                  </a:cubicBezTo>
                  <a:cubicBezTo>
                    <a:pt x="77348" y="5890"/>
                    <a:pt x="77325" y="5889"/>
                    <a:pt x="77301" y="5889"/>
                  </a:cubicBezTo>
                  <a:cubicBezTo>
                    <a:pt x="77154" y="5889"/>
                    <a:pt x="76988" y="5912"/>
                    <a:pt x="76844" y="5912"/>
                  </a:cubicBezTo>
                  <a:cubicBezTo>
                    <a:pt x="76726" y="5912"/>
                    <a:pt x="76623" y="5896"/>
                    <a:pt x="76558" y="5839"/>
                  </a:cubicBezTo>
                  <a:cubicBezTo>
                    <a:pt x="76285" y="5586"/>
                    <a:pt x="76034" y="5489"/>
                    <a:pt x="75796" y="5489"/>
                  </a:cubicBezTo>
                  <a:cubicBezTo>
                    <a:pt x="75417" y="5489"/>
                    <a:pt x="75070" y="5733"/>
                    <a:pt x="74709" y="5977"/>
                  </a:cubicBezTo>
                  <a:lnTo>
                    <a:pt x="74709" y="5995"/>
                  </a:lnTo>
                  <a:lnTo>
                    <a:pt x="74692" y="5995"/>
                  </a:lnTo>
                  <a:cubicBezTo>
                    <a:pt x="74415" y="6358"/>
                    <a:pt x="73707" y="6479"/>
                    <a:pt x="73897" y="7066"/>
                  </a:cubicBezTo>
                  <a:cubicBezTo>
                    <a:pt x="74104" y="7654"/>
                    <a:pt x="74761" y="7671"/>
                    <a:pt x="75331" y="7723"/>
                  </a:cubicBezTo>
                  <a:lnTo>
                    <a:pt x="75625" y="7723"/>
                  </a:lnTo>
                  <a:lnTo>
                    <a:pt x="77146" y="7982"/>
                  </a:lnTo>
                  <a:cubicBezTo>
                    <a:pt x="76904" y="8068"/>
                    <a:pt x="76662" y="8120"/>
                    <a:pt x="76403" y="8120"/>
                  </a:cubicBezTo>
                  <a:cubicBezTo>
                    <a:pt x="76178" y="8103"/>
                    <a:pt x="75970" y="7930"/>
                    <a:pt x="75729" y="7861"/>
                  </a:cubicBezTo>
                  <a:cubicBezTo>
                    <a:pt x="75594" y="7823"/>
                    <a:pt x="75464" y="7807"/>
                    <a:pt x="75337" y="7807"/>
                  </a:cubicBezTo>
                  <a:cubicBezTo>
                    <a:pt x="74777" y="7807"/>
                    <a:pt x="74273" y="8116"/>
                    <a:pt x="73724" y="8172"/>
                  </a:cubicBezTo>
                  <a:cubicBezTo>
                    <a:pt x="73717" y="8173"/>
                    <a:pt x="73710" y="8174"/>
                    <a:pt x="73702" y="8174"/>
                  </a:cubicBezTo>
                  <a:cubicBezTo>
                    <a:pt x="73450" y="8174"/>
                    <a:pt x="72913" y="7613"/>
                    <a:pt x="72946" y="7394"/>
                  </a:cubicBezTo>
                  <a:cubicBezTo>
                    <a:pt x="73102" y="6479"/>
                    <a:pt x="73810" y="6098"/>
                    <a:pt x="74674" y="5995"/>
                  </a:cubicBezTo>
                  <a:lnTo>
                    <a:pt x="74674" y="5977"/>
                  </a:lnTo>
                  <a:cubicBezTo>
                    <a:pt x="74726" y="5545"/>
                    <a:pt x="74830" y="5113"/>
                    <a:pt x="74951" y="4681"/>
                  </a:cubicBezTo>
                  <a:cubicBezTo>
                    <a:pt x="75072" y="4370"/>
                    <a:pt x="75435" y="4076"/>
                    <a:pt x="75124" y="3748"/>
                  </a:cubicBezTo>
                  <a:cubicBezTo>
                    <a:pt x="74832" y="3467"/>
                    <a:pt x="74483" y="3396"/>
                    <a:pt x="74119" y="3396"/>
                  </a:cubicBezTo>
                  <a:cubicBezTo>
                    <a:pt x="73856" y="3396"/>
                    <a:pt x="73587" y="3433"/>
                    <a:pt x="73326" y="3454"/>
                  </a:cubicBezTo>
                  <a:cubicBezTo>
                    <a:pt x="72946" y="3506"/>
                    <a:pt x="72756" y="3748"/>
                    <a:pt x="72704" y="4180"/>
                  </a:cubicBezTo>
                  <a:cubicBezTo>
                    <a:pt x="72601" y="5252"/>
                    <a:pt x="72134" y="6098"/>
                    <a:pt x="70959" y="6340"/>
                  </a:cubicBezTo>
                  <a:cubicBezTo>
                    <a:pt x="70855" y="6427"/>
                    <a:pt x="70769" y="6513"/>
                    <a:pt x="70665" y="6617"/>
                  </a:cubicBezTo>
                  <a:cubicBezTo>
                    <a:pt x="70786" y="6859"/>
                    <a:pt x="70924" y="7083"/>
                    <a:pt x="71097" y="7291"/>
                  </a:cubicBezTo>
                  <a:cubicBezTo>
                    <a:pt x="71304" y="7412"/>
                    <a:pt x="71546" y="7515"/>
                    <a:pt x="71788" y="7567"/>
                  </a:cubicBezTo>
                  <a:cubicBezTo>
                    <a:pt x="71650" y="7550"/>
                    <a:pt x="71512" y="7541"/>
                    <a:pt x="71374" y="7541"/>
                  </a:cubicBezTo>
                  <a:cubicBezTo>
                    <a:pt x="71235" y="7541"/>
                    <a:pt x="71097" y="7550"/>
                    <a:pt x="70959" y="7567"/>
                  </a:cubicBezTo>
                  <a:cubicBezTo>
                    <a:pt x="70569" y="7671"/>
                    <a:pt x="70173" y="7708"/>
                    <a:pt x="69775" y="7708"/>
                  </a:cubicBezTo>
                  <a:cubicBezTo>
                    <a:pt x="68812" y="7708"/>
                    <a:pt x="67832" y="7494"/>
                    <a:pt x="66868" y="7494"/>
                  </a:cubicBezTo>
                  <a:cubicBezTo>
                    <a:pt x="66108" y="7494"/>
                    <a:pt x="65357" y="7627"/>
                    <a:pt x="64634" y="8103"/>
                  </a:cubicBezTo>
                  <a:cubicBezTo>
                    <a:pt x="64271" y="8345"/>
                    <a:pt x="63580" y="8379"/>
                    <a:pt x="63666" y="8863"/>
                  </a:cubicBezTo>
                  <a:cubicBezTo>
                    <a:pt x="63752" y="9382"/>
                    <a:pt x="64167" y="9900"/>
                    <a:pt x="64547" y="10315"/>
                  </a:cubicBezTo>
                  <a:cubicBezTo>
                    <a:pt x="64666" y="10447"/>
                    <a:pt x="64798" y="10498"/>
                    <a:pt x="64939" y="10498"/>
                  </a:cubicBezTo>
                  <a:cubicBezTo>
                    <a:pt x="65148" y="10498"/>
                    <a:pt x="65375" y="10387"/>
                    <a:pt x="65602" y="10263"/>
                  </a:cubicBezTo>
                  <a:cubicBezTo>
                    <a:pt x="66124" y="9977"/>
                    <a:pt x="66711" y="9789"/>
                    <a:pt x="67269" y="9556"/>
                  </a:cubicBezTo>
                  <a:lnTo>
                    <a:pt x="67269" y="9556"/>
                  </a:lnTo>
                  <a:cubicBezTo>
                    <a:pt x="66173" y="11022"/>
                    <a:pt x="64072" y="10911"/>
                    <a:pt x="62975" y="11974"/>
                  </a:cubicBezTo>
                  <a:cubicBezTo>
                    <a:pt x="62086" y="12850"/>
                    <a:pt x="61268" y="13162"/>
                    <a:pt x="60357" y="13162"/>
                  </a:cubicBezTo>
                  <a:cubicBezTo>
                    <a:pt x="59993" y="13162"/>
                    <a:pt x="59613" y="13112"/>
                    <a:pt x="59207" y="13028"/>
                  </a:cubicBezTo>
                  <a:cubicBezTo>
                    <a:pt x="58430" y="12873"/>
                    <a:pt x="57687" y="12510"/>
                    <a:pt x="56926" y="12233"/>
                  </a:cubicBezTo>
                  <a:cubicBezTo>
                    <a:pt x="57173" y="12050"/>
                    <a:pt x="57402" y="11981"/>
                    <a:pt x="57619" y="11981"/>
                  </a:cubicBezTo>
                  <a:cubicBezTo>
                    <a:pt x="58162" y="11981"/>
                    <a:pt x="58632" y="12416"/>
                    <a:pt x="59138" y="12613"/>
                  </a:cubicBezTo>
                  <a:cubicBezTo>
                    <a:pt x="59332" y="12687"/>
                    <a:pt x="59512" y="12718"/>
                    <a:pt x="59680" y="12718"/>
                  </a:cubicBezTo>
                  <a:cubicBezTo>
                    <a:pt x="60502" y="12718"/>
                    <a:pt x="61062" y="11967"/>
                    <a:pt x="61765" y="11680"/>
                  </a:cubicBezTo>
                  <a:cubicBezTo>
                    <a:pt x="62404" y="11421"/>
                    <a:pt x="61903" y="10851"/>
                    <a:pt x="61661" y="10384"/>
                  </a:cubicBezTo>
                  <a:cubicBezTo>
                    <a:pt x="61454" y="9987"/>
                    <a:pt x="61921" y="9745"/>
                    <a:pt x="62249" y="9537"/>
                  </a:cubicBezTo>
                  <a:cubicBezTo>
                    <a:pt x="62664" y="9295"/>
                    <a:pt x="63441" y="9226"/>
                    <a:pt x="63182" y="8518"/>
                  </a:cubicBezTo>
                  <a:cubicBezTo>
                    <a:pt x="63018" y="8098"/>
                    <a:pt x="62703" y="8030"/>
                    <a:pt x="62354" y="8030"/>
                  </a:cubicBezTo>
                  <a:cubicBezTo>
                    <a:pt x="62187" y="8030"/>
                    <a:pt x="62013" y="8045"/>
                    <a:pt x="61845" y="8045"/>
                  </a:cubicBezTo>
                  <a:cubicBezTo>
                    <a:pt x="61771" y="8045"/>
                    <a:pt x="61698" y="8042"/>
                    <a:pt x="61627" y="8034"/>
                  </a:cubicBezTo>
                  <a:cubicBezTo>
                    <a:pt x="61564" y="8027"/>
                    <a:pt x="61502" y="8024"/>
                    <a:pt x="61440" y="8024"/>
                  </a:cubicBezTo>
                  <a:cubicBezTo>
                    <a:pt x="60620" y="8024"/>
                    <a:pt x="59973" y="8583"/>
                    <a:pt x="59080" y="8583"/>
                  </a:cubicBezTo>
                  <a:cubicBezTo>
                    <a:pt x="59004" y="8583"/>
                    <a:pt x="58925" y="8579"/>
                    <a:pt x="58844" y="8570"/>
                  </a:cubicBezTo>
                  <a:cubicBezTo>
                    <a:pt x="57410" y="8414"/>
                    <a:pt x="56391" y="7671"/>
                    <a:pt x="55181" y="7187"/>
                  </a:cubicBezTo>
                  <a:cubicBezTo>
                    <a:pt x="54440" y="6892"/>
                    <a:pt x="53723" y="6767"/>
                    <a:pt x="53025" y="6767"/>
                  </a:cubicBezTo>
                  <a:cubicBezTo>
                    <a:pt x="51022" y="6767"/>
                    <a:pt x="49177" y="7799"/>
                    <a:pt x="47370" y="8812"/>
                  </a:cubicBezTo>
                  <a:cubicBezTo>
                    <a:pt x="46903" y="9071"/>
                    <a:pt x="46765" y="9434"/>
                    <a:pt x="46972" y="9969"/>
                  </a:cubicBezTo>
                  <a:cubicBezTo>
                    <a:pt x="47155" y="10426"/>
                    <a:pt x="47351" y="10748"/>
                    <a:pt x="47819" y="10748"/>
                  </a:cubicBezTo>
                  <a:cubicBezTo>
                    <a:pt x="47883" y="10748"/>
                    <a:pt x="47952" y="10742"/>
                    <a:pt x="48026" y="10730"/>
                  </a:cubicBezTo>
                  <a:lnTo>
                    <a:pt x="50498" y="10280"/>
                  </a:lnTo>
                  <a:cubicBezTo>
                    <a:pt x="50618" y="10263"/>
                    <a:pt x="50739" y="10229"/>
                    <a:pt x="50878" y="10194"/>
                  </a:cubicBezTo>
                  <a:lnTo>
                    <a:pt x="50878" y="10194"/>
                  </a:lnTo>
                  <a:cubicBezTo>
                    <a:pt x="50878" y="10298"/>
                    <a:pt x="50860" y="10401"/>
                    <a:pt x="50860" y="10505"/>
                  </a:cubicBezTo>
                  <a:cubicBezTo>
                    <a:pt x="50614" y="11663"/>
                    <a:pt x="50148" y="12321"/>
                    <a:pt x="49280" y="12321"/>
                  </a:cubicBezTo>
                  <a:cubicBezTo>
                    <a:pt x="48931" y="12321"/>
                    <a:pt x="48517" y="12214"/>
                    <a:pt x="48026" y="11991"/>
                  </a:cubicBezTo>
                  <a:cubicBezTo>
                    <a:pt x="46374" y="11254"/>
                    <a:pt x="44693" y="10979"/>
                    <a:pt x="42955" y="10979"/>
                  </a:cubicBezTo>
                  <a:cubicBezTo>
                    <a:pt x="42002" y="10979"/>
                    <a:pt x="41033" y="11062"/>
                    <a:pt x="40042" y="11196"/>
                  </a:cubicBezTo>
                  <a:cubicBezTo>
                    <a:pt x="38536" y="11404"/>
                    <a:pt x="37062" y="12285"/>
                    <a:pt x="35569" y="12285"/>
                  </a:cubicBezTo>
                  <a:cubicBezTo>
                    <a:pt x="35195" y="12285"/>
                    <a:pt x="34820" y="12230"/>
                    <a:pt x="34443" y="12095"/>
                  </a:cubicBezTo>
                  <a:cubicBezTo>
                    <a:pt x="32698" y="11490"/>
                    <a:pt x="30900" y="11110"/>
                    <a:pt x="29068" y="10920"/>
                  </a:cubicBezTo>
                  <a:cubicBezTo>
                    <a:pt x="27080" y="10698"/>
                    <a:pt x="25171" y="10202"/>
                    <a:pt x="23146" y="10202"/>
                  </a:cubicBezTo>
                  <a:cubicBezTo>
                    <a:pt x="22337" y="10202"/>
                    <a:pt x="21510" y="10281"/>
                    <a:pt x="20652" y="10488"/>
                  </a:cubicBezTo>
                  <a:cubicBezTo>
                    <a:pt x="18383" y="11055"/>
                    <a:pt x="16215" y="12269"/>
                    <a:pt x="13793" y="12269"/>
                  </a:cubicBezTo>
                  <a:cubicBezTo>
                    <a:pt x="13559" y="12269"/>
                    <a:pt x="13322" y="12258"/>
                    <a:pt x="13083" y="12233"/>
                  </a:cubicBezTo>
                  <a:cubicBezTo>
                    <a:pt x="13049" y="12230"/>
                    <a:pt x="13015" y="12229"/>
                    <a:pt x="12982" y="12229"/>
                  </a:cubicBezTo>
                  <a:cubicBezTo>
                    <a:pt x="12473" y="12229"/>
                    <a:pt x="12176" y="12605"/>
                    <a:pt x="12323" y="13287"/>
                  </a:cubicBezTo>
                  <a:cubicBezTo>
                    <a:pt x="12498" y="14071"/>
                    <a:pt x="12325" y="14707"/>
                    <a:pt x="11687" y="14707"/>
                  </a:cubicBezTo>
                  <a:cubicBezTo>
                    <a:pt x="11510" y="14707"/>
                    <a:pt x="11296" y="14658"/>
                    <a:pt x="11044" y="14549"/>
                  </a:cubicBezTo>
                  <a:cubicBezTo>
                    <a:pt x="10655" y="14378"/>
                    <a:pt x="10292" y="14308"/>
                    <a:pt x="9947" y="14308"/>
                  </a:cubicBezTo>
                  <a:cubicBezTo>
                    <a:pt x="9034" y="14308"/>
                    <a:pt x="8242" y="14801"/>
                    <a:pt x="7415" y="15240"/>
                  </a:cubicBezTo>
                  <a:cubicBezTo>
                    <a:pt x="6965" y="15482"/>
                    <a:pt x="6672" y="15914"/>
                    <a:pt x="6879" y="16467"/>
                  </a:cubicBezTo>
                  <a:cubicBezTo>
                    <a:pt x="7027" y="16886"/>
                    <a:pt x="7334" y="16988"/>
                    <a:pt x="7700" y="16988"/>
                  </a:cubicBezTo>
                  <a:cubicBezTo>
                    <a:pt x="7802" y="16988"/>
                    <a:pt x="7910" y="16980"/>
                    <a:pt x="8020" y="16968"/>
                  </a:cubicBezTo>
                  <a:cubicBezTo>
                    <a:pt x="8305" y="16929"/>
                    <a:pt x="8590" y="16910"/>
                    <a:pt x="8875" y="16910"/>
                  </a:cubicBezTo>
                  <a:cubicBezTo>
                    <a:pt x="8970" y="16910"/>
                    <a:pt x="9065" y="16912"/>
                    <a:pt x="9160" y="16917"/>
                  </a:cubicBezTo>
                  <a:cubicBezTo>
                    <a:pt x="9186" y="16919"/>
                    <a:pt x="9214" y="16920"/>
                    <a:pt x="9242" y="16920"/>
                  </a:cubicBezTo>
                  <a:cubicBezTo>
                    <a:pt x="9458" y="16920"/>
                    <a:pt x="9735" y="16862"/>
                    <a:pt x="9947" y="16862"/>
                  </a:cubicBezTo>
                  <a:cubicBezTo>
                    <a:pt x="10131" y="16862"/>
                    <a:pt x="10266" y="16906"/>
                    <a:pt x="10266" y="17072"/>
                  </a:cubicBezTo>
                  <a:cubicBezTo>
                    <a:pt x="10266" y="17498"/>
                    <a:pt x="9728" y="17637"/>
                    <a:pt x="9291" y="17637"/>
                  </a:cubicBezTo>
                  <a:cubicBezTo>
                    <a:pt x="9214" y="17637"/>
                    <a:pt x="9141" y="17633"/>
                    <a:pt x="9074" y="17625"/>
                  </a:cubicBezTo>
                  <a:cubicBezTo>
                    <a:pt x="8873" y="17604"/>
                    <a:pt x="8677" y="17594"/>
                    <a:pt x="8484" y="17594"/>
                  </a:cubicBezTo>
                  <a:cubicBezTo>
                    <a:pt x="6314" y="17594"/>
                    <a:pt x="4587" y="18859"/>
                    <a:pt x="2714" y="19716"/>
                  </a:cubicBezTo>
                  <a:cubicBezTo>
                    <a:pt x="1193" y="20407"/>
                    <a:pt x="2351" y="21548"/>
                    <a:pt x="2282" y="22429"/>
                  </a:cubicBezTo>
                  <a:cubicBezTo>
                    <a:pt x="2264" y="22814"/>
                    <a:pt x="2455" y="22907"/>
                    <a:pt x="2706" y="22907"/>
                  </a:cubicBezTo>
                  <a:cubicBezTo>
                    <a:pt x="2939" y="22907"/>
                    <a:pt x="3223" y="22827"/>
                    <a:pt x="3440" y="22827"/>
                  </a:cubicBezTo>
                  <a:cubicBezTo>
                    <a:pt x="3665" y="22827"/>
                    <a:pt x="3872" y="22982"/>
                    <a:pt x="4079" y="23069"/>
                  </a:cubicBezTo>
                  <a:cubicBezTo>
                    <a:pt x="3924" y="23242"/>
                    <a:pt x="3751" y="23380"/>
                    <a:pt x="3544" y="23501"/>
                  </a:cubicBezTo>
                  <a:cubicBezTo>
                    <a:pt x="2610" y="23881"/>
                    <a:pt x="1643" y="24192"/>
                    <a:pt x="709" y="24589"/>
                  </a:cubicBezTo>
                  <a:cubicBezTo>
                    <a:pt x="329" y="24745"/>
                    <a:pt x="1" y="25142"/>
                    <a:pt x="226" y="25609"/>
                  </a:cubicBezTo>
                  <a:cubicBezTo>
                    <a:pt x="325" y="25816"/>
                    <a:pt x="462" y="25880"/>
                    <a:pt x="615" y="25880"/>
                  </a:cubicBezTo>
                  <a:cubicBezTo>
                    <a:pt x="807" y="25880"/>
                    <a:pt x="1026" y="25778"/>
                    <a:pt x="1228" y="25730"/>
                  </a:cubicBezTo>
                  <a:cubicBezTo>
                    <a:pt x="2248" y="25454"/>
                    <a:pt x="3354" y="25350"/>
                    <a:pt x="4252" y="24866"/>
                  </a:cubicBezTo>
                  <a:cubicBezTo>
                    <a:pt x="4601" y="24679"/>
                    <a:pt x="4965" y="24620"/>
                    <a:pt x="5336" y="24620"/>
                  </a:cubicBezTo>
                  <a:cubicBezTo>
                    <a:pt x="5952" y="24620"/>
                    <a:pt x="6585" y="24782"/>
                    <a:pt x="7191" y="24782"/>
                  </a:cubicBezTo>
                  <a:cubicBezTo>
                    <a:pt x="7702" y="24782"/>
                    <a:pt x="8195" y="24667"/>
                    <a:pt x="8642" y="24244"/>
                  </a:cubicBezTo>
                  <a:cubicBezTo>
                    <a:pt x="9143" y="23760"/>
                    <a:pt x="9627" y="23276"/>
                    <a:pt x="10128" y="22809"/>
                  </a:cubicBezTo>
                  <a:cubicBezTo>
                    <a:pt x="10518" y="22438"/>
                    <a:pt x="10935" y="22335"/>
                    <a:pt x="11366" y="22335"/>
                  </a:cubicBezTo>
                  <a:cubicBezTo>
                    <a:pt x="11904" y="22335"/>
                    <a:pt x="12465" y="22495"/>
                    <a:pt x="13026" y="22495"/>
                  </a:cubicBezTo>
                  <a:cubicBezTo>
                    <a:pt x="13270" y="22495"/>
                    <a:pt x="13515" y="22465"/>
                    <a:pt x="13757" y="22377"/>
                  </a:cubicBezTo>
                  <a:cubicBezTo>
                    <a:pt x="14876" y="21972"/>
                    <a:pt x="15968" y="21278"/>
                    <a:pt x="17215" y="21278"/>
                  </a:cubicBezTo>
                  <a:cubicBezTo>
                    <a:pt x="17721" y="21278"/>
                    <a:pt x="18252" y="21392"/>
                    <a:pt x="18820" y="21686"/>
                  </a:cubicBezTo>
                  <a:cubicBezTo>
                    <a:pt x="20272" y="22429"/>
                    <a:pt x="22242" y="22343"/>
                    <a:pt x="21966" y="24780"/>
                  </a:cubicBezTo>
                  <a:cubicBezTo>
                    <a:pt x="21914" y="25212"/>
                    <a:pt x="22104" y="25868"/>
                    <a:pt x="22415" y="26127"/>
                  </a:cubicBezTo>
                  <a:cubicBezTo>
                    <a:pt x="23746" y="27251"/>
                    <a:pt x="23659" y="29411"/>
                    <a:pt x="23210" y="29981"/>
                  </a:cubicBezTo>
                  <a:cubicBezTo>
                    <a:pt x="22052" y="31485"/>
                    <a:pt x="22484" y="32573"/>
                    <a:pt x="22985" y="33973"/>
                  </a:cubicBezTo>
                  <a:cubicBezTo>
                    <a:pt x="23124" y="34405"/>
                    <a:pt x="22795" y="35045"/>
                    <a:pt x="22553" y="35529"/>
                  </a:cubicBezTo>
                  <a:cubicBezTo>
                    <a:pt x="21447" y="37844"/>
                    <a:pt x="19356" y="39469"/>
                    <a:pt x="18233" y="41802"/>
                  </a:cubicBezTo>
                  <a:cubicBezTo>
                    <a:pt x="17455" y="43409"/>
                    <a:pt x="17058" y="48783"/>
                    <a:pt x="18354" y="49734"/>
                  </a:cubicBezTo>
                  <a:cubicBezTo>
                    <a:pt x="20220" y="51116"/>
                    <a:pt x="19927" y="52862"/>
                    <a:pt x="20238" y="54659"/>
                  </a:cubicBezTo>
                  <a:cubicBezTo>
                    <a:pt x="20428" y="55748"/>
                    <a:pt x="20410" y="57528"/>
                    <a:pt x="20687" y="57752"/>
                  </a:cubicBezTo>
                  <a:cubicBezTo>
                    <a:pt x="22380" y="59083"/>
                    <a:pt x="22242" y="61364"/>
                    <a:pt x="23625" y="62764"/>
                  </a:cubicBezTo>
                  <a:cubicBezTo>
                    <a:pt x="23915" y="63066"/>
                    <a:pt x="24197" y="63258"/>
                    <a:pt x="24508" y="63258"/>
                  </a:cubicBezTo>
                  <a:cubicBezTo>
                    <a:pt x="24660" y="63258"/>
                    <a:pt x="24820" y="63212"/>
                    <a:pt x="24990" y="63110"/>
                  </a:cubicBezTo>
                  <a:cubicBezTo>
                    <a:pt x="25508" y="62816"/>
                    <a:pt x="25526" y="62246"/>
                    <a:pt x="25197" y="61831"/>
                  </a:cubicBezTo>
                  <a:cubicBezTo>
                    <a:pt x="23607" y="59671"/>
                    <a:pt x="23746" y="56888"/>
                    <a:pt x="22536" y="54590"/>
                  </a:cubicBezTo>
                  <a:cubicBezTo>
                    <a:pt x="22415" y="54348"/>
                    <a:pt x="22605" y="53933"/>
                    <a:pt x="22692" y="53605"/>
                  </a:cubicBezTo>
                  <a:cubicBezTo>
                    <a:pt x="22704" y="53568"/>
                    <a:pt x="22878" y="53539"/>
                    <a:pt x="22981" y="53539"/>
                  </a:cubicBezTo>
                  <a:cubicBezTo>
                    <a:pt x="23021" y="53539"/>
                    <a:pt x="23050" y="53543"/>
                    <a:pt x="23054" y="53553"/>
                  </a:cubicBezTo>
                  <a:cubicBezTo>
                    <a:pt x="23175" y="53812"/>
                    <a:pt x="23366" y="54106"/>
                    <a:pt x="23366" y="54400"/>
                  </a:cubicBezTo>
                  <a:cubicBezTo>
                    <a:pt x="23383" y="56819"/>
                    <a:pt x="24973" y="58617"/>
                    <a:pt x="26027" y="60569"/>
                  </a:cubicBezTo>
                  <a:cubicBezTo>
                    <a:pt x="26977" y="62297"/>
                    <a:pt x="28654" y="63663"/>
                    <a:pt x="27720" y="65978"/>
                  </a:cubicBezTo>
                  <a:cubicBezTo>
                    <a:pt x="27530" y="66445"/>
                    <a:pt x="27928" y="66791"/>
                    <a:pt x="28273" y="67136"/>
                  </a:cubicBezTo>
                  <a:cubicBezTo>
                    <a:pt x="29138" y="68000"/>
                    <a:pt x="30226" y="68536"/>
                    <a:pt x="31246" y="69193"/>
                  </a:cubicBezTo>
                  <a:cubicBezTo>
                    <a:pt x="32910" y="70222"/>
                    <a:pt x="34447" y="71516"/>
                    <a:pt x="36422" y="71516"/>
                  </a:cubicBezTo>
                  <a:cubicBezTo>
                    <a:pt x="36867" y="71516"/>
                    <a:pt x="37334" y="71451"/>
                    <a:pt x="37830" y="71301"/>
                  </a:cubicBezTo>
                  <a:cubicBezTo>
                    <a:pt x="37930" y="71272"/>
                    <a:pt x="38022" y="71258"/>
                    <a:pt x="38107" y="71258"/>
                  </a:cubicBezTo>
                  <a:cubicBezTo>
                    <a:pt x="38527" y="71258"/>
                    <a:pt x="38793" y="71582"/>
                    <a:pt x="39023" y="71941"/>
                  </a:cubicBezTo>
                  <a:cubicBezTo>
                    <a:pt x="39748" y="73098"/>
                    <a:pt x="40768" y="73721"/>
                    <a:pt x="42116" y="74032"/>
                  </a:cubicBezTo>
                  <a:cubicBezTo>
                    <a:pt x="43585" y="74360"/>
                    <a:pt x="45296" y="74775"/>
                    <a:pt x="45745" y="76399"/>
                  </a:cubicBezTo>
                  <a:cubicBezTo>
                    <a:pt x="46194" y="78110"/>
                    <a:pt x="47439" y="79112"/>
                    <a:pt x="48648" y="79907"/>
                  </a:cubicBezTo>
                  <a:cubicBezTo>
                    <a:pt x="49237" y="80296"/>
                    <a:pt x="50039" y="81326"/>
                    <a:pt x="50895" y="81326"/>
                  </a:cubicBezTo>
                  <a:cubicBezTo>
                    <a:pt x="51372" y="81326"/>
                    <a:pt x="51865" y="81007"/>
                    <a:pt x="52347" y="80080"/>
                  </a:cubicBezTo>
                  <a:cubicBezTo>
                    <a:pt x="52462" y="79850"/>
                    <a:pt x="52631" y="79714"/>
                    <a:pt x="52813" y="79714"/>
                  </a:cubicBezTo>
                  <a:cubicBezTo>
                    <a:pt x="53013" y="79714"/>
                    <a:pt x="53228" y="79880"/>
                    <a:pt x="53401" y="80270"/>
                  </a:cubicBezTo>
                  <a:cubicBezTo>
                    <a:pt x="54593" y="83156"/>
                    <a:pt x="53919" y="85697"/>
                    <a:pt x="51621" y="87943"/>
                  </a:cubicBezTo>
                  <a:cubicBezTo>
                    <a:pt x="50498" y="89049"/>
                    <a:pt x="49806" y="90604"/>
                    <a:pt x="50774" y="92194"/>
                  </a:cubicBezTo>
                  <a:cubicBezTo>
                    <a:pt x="51085" y="92730"/>
                    <a:pt x="51068" y="92886"/>
                    <a:pt x="50688" y="93283"/>
                  </a:cubicBezTo>
                  <a:cubicBezTo>
                    <a:pt x="49685" y="94337"/>
                    <a:pt x="49703" y="95875"/>
                    <a:pt x="50567" y="96636"/>
                  </a:cubicBezTo>
                  <a:cubicBezTo>
                    <a:pt x="52208" y="98087"/>
                    <a:pt x="52986" y="99971"/>
                    <a:pt x="53971" y="101803"/>
                  </a:cubicBezTo>
                  <a:cubicBezTo>
                    <a:pt x="55440" y="104516"/>
                    <a:pt x="56771" y="107281"/>
                    <a:pt x="59933" y="108629"/>
                  </a:cubicBezTo>
                  <a:cubicBezTo>
                    <a:pt x="61661" y="109372"/>
                    <a:pt x="62629" y="111014"/>
                    <a:pt x="62664" y="113122"/>
                  </a:cubicBezTo>
                  <a:cubicBezTo>
                    <a:pt x="62716" y="116319"/>
                    <a:pt x="62871" y="119516"/>
                    <a:pt x="63096" y="122713"/>
                  </a:cubicBezTo>
                  <a:cubicBezTo>
                    <a:pt x="63251" y="125115"/>
                    <a:pt x="64426" y="127431"/>
                    <a:pt x="63631" y="129920"/>
                  </a:cubicBezTo>
                  <a:cubicBezTo>
                    <a:pt x="63303" y="130922"/>
                    <a:pt x="63459" y="131907"/>
                    <a:pt x="63839" y="132875"/>
                  </a:cubicBezTo>
                  <a:cubicBezTo>
                    <a:pt x="64323" y="134067"/>
                    <a:pt x="64461" y="135363"/>
                    <a:pt x="64288" y="136642"/>
                  </a:cubicBezTo>
                  <a:cubicBezTo>
                    <a:pt x="64184" y="137593"/>
                    <a:pt x="64582" y="138664"/>
                    <a:pt x="65653" y="139148"/>
                  </a:cubicBezTo>
                  <a:cubicBezTo>
                    <a:pt x="65680" y="139159"/>
                    <a:pt x="65711" y="139163"/>
                    <a:pt x="65743" y="139163"/>
                  </a:cubicBezTo>
                  <a:cubicBezTo>
                    <a:pt x="65886" y="139163"/>
                    <a:pt x="66069" y="139076"/>
                    <a:pt x="66205" y="139076"/>
                  </a:cubicBezTo>
                  <a:cubicBezTo>
                    <a:pt x="66332" y="139076"/>
                    <a:pt x="66419" y="139151"/>
                    <a:pt x="66397" y="139442"/>
                  </a:cubicBezTo>
                  <a:cubicBezTo>
                    <a:pt x="66362" y="139995"/>
                    <a:pt x="67071" y="140565"/>
                    <a:pt x="66293" y="141135"/>
                  </a:cubicBezTo>
                  <a:cubicBezTo>
                    <a:pt x="65895" y="141412"/>
                    <a:pt x="65360" y="142259"/>
                    <a:pt x="65774" y="142414"/>
                  </a:cubicBezTo>
                  <a:cubicBezTo>
                    <a:pt x="66898" y="142846"/>
                    <a:pt x="66500" y="143797"/>
                    <a:pt x="66777" y="144488"/>
                  </a:cubicBezTo>
                  <a:cubicBezTo>
                    <a:pt x="67468" y="146164"/>
                    <a:pt x="68505" y="147668"/>
                    <a:pt x="69801" y="148929"/>
                  </a:cubicBezTo>
                  <a:cubicBezTo>
                    <a:pt x="71823" y="150906"/>
                    <a:pt x="74091" y="152091"/>
                    <a:pt x="76808" y="152091"/>
                  </a:cubicBezTo>
                  <a:cubicBezTo>
                    <a:pt x="77226" y="152091"/>
                    <a:pt x="77656" y="152063"/>
                    <a:pt x="78096" y="152005"/>
                  </a:cubicBezTo>
                  <a:cubicBezTo>
                    <a:pt x="78355" y="151953"/>
                    <a:pt x="78580" y="151781"/>
                    <a:pt x="78718" y="151556"/>
                  </a:cubicBezTo>
                  <a:cubicBezTo>
                    <a:pt x="78874" y="151262"/>
                    <a:pt x="78615" y="151038"/>
                    <a:pt x="78355" y="150882"/>
                  </a:cubicBezTo>
                  <a:cubicBezTo>
                    <a:pt x="77595" y="150415"/>
                    <a:pt x="76835" y="149914"/>
                    <a:pt x="76040" y="149482"/>
                  </a:cubicBezTo>
                  <a:cubicBezTo>
                    <a:pt x="73914" y="148342"/>
                    <a:pt x="73551" y="146648"/>
                    <a:pt x="74899" y="144695"/>
                  </a:cubicBezTo>
                  <a:cubicBezTo>
                    <a:pt x="75608" y="143658"/>
                    <a:pt x="75694" y="142570"/>
                    <a:pt x="74173" y="142017"/>
                  </a:cubicBezTo>
                  <a:cubicBezTo>
                    <a:pt x="73707" y="141861"/>
                    <a:pt x="72929" y="141550"/>
                    <a:pt x="73551" y="140997"/>
                  </a:cubicBezTo>
                  <a:cubicBezTo>
                    <a:pt x="74260" y="140340"/>
                    <a:pt x="74260" y="139597"/>
                    <a:pt x="74415" y="138837"/>
                  </a:cubicBezTo>
                  <a:cubicBezTo>
                    <a:pt x="74605" y="137783"/>
                    <a:pt x="73534" y="136193"/>
                    <a:pt x="75677" y="135985"/>
                  </a:cubicBezTo>
                  <a:cubicBezTo>
                    <a:pt x="75746" y="135985"/>
                    <a:pt x="75850" y="135588"/>
                    <a:pt x="75798" y="135432"/>
                  </a:cubicBezTo>
                  <a:cubicBezTo>
                    <a:pt x="75444" y="134260"/>
                    <a:pt x="75867" y="133923"/>
                    <a:pt x="76900" y="133923"/>
                  </a:cubicBezTo>
                  <a:cubicBezTo>
                    <a:pt x="76978" y="133923"/>
                    <a:pt x="77060" y="133925"/>
                    <a:pt x="77146" y="133929"/>
                  </a:cubicBezTo>
                  <a:cubicBezTo>
                    <a:pt x="77188" y="133931"/>
                    <a:pt x="77231" y="133932"/>
                    <a:pt x="77272" y="133932"/>
                  </a:cubicBezTo>
                  <a:cubicBezTo>
                    <a:pt x="78202" y="133932"/>
                    <a:pt x="78980" y="133388"/>
                    <a:pt x="79427" y="132512"/>
                  </a:cubicBezTo>
                  <a:cubicBezTo>
                    <a:pt x="79859" y="131648"/>
                    <a:pt x="79738" y="130836"/>
                    <a:pt x="79047" y="130110"/>
                  </a:cubicBezTo>
                  <a:cubicBezTo>
                    <a:pt x="78857" y="129902"/>
                    <a:pt x="78822" y="129557"/>
                    <a:pt x="78701" y="129280"/>
                  </a:cubicBezTo>
                  <a:lnTo>
                    <a:pt x="78701" y="129280"/>
                  </a:lnTo>
                  <a:cubicBezTo>
                    <a:pt x="78977" y="129298"/>
                    <a:pt x="79237" y="129332"/>
                    <a:pt x="79513" y="129384"/>
                  </a:cubicBezTo>
                  <a:cubicBezTo>
                    <a:pt x="79669" y="129427"/>
                    <a:pt x="79830" y="129448"/>
                    <a:pt x="79991" y="129448"/>
                  </a:cubicBezTo>
                  <a:cubicBezTo>
                    <a:pt x="80347" y="129448"/>
                    <a:pt x="80702" y="129344"/>
                    <a:pt x="80999" y="129142"/>
                  </a:cubicBezTo>
                  <a:cubicBezTo>
                    <a:pt x="82900" y="128001"/>
                    <a:pt x="83350" y="125841"/>
                    <a:pt x="84473" y="124148"/>
                  </a:cubicBezTo>
                  <a:cubicBezTo>
                    <a:pt x="85216" y="123024"/>
                    <a:pt x="86149" y="121815"/>
                    <a:pt x="85544" y="120225"/>
                  </a:cubicBezTo>
                  <a:cubicBezTo>
                    <a:pt x="85026" y="118808"/>
                    <a:pt x="85959" y="118186"/>
                    <a:pt x="86927" y="117356"/>
                  </a:cubicBezTo>
                  <a:cubicBezTo>
                    <a:pt x="88258" y="116233"/>
                    <a:pt x="90314" y="116371"/>
                    <a:pt x="91230" y="115213"/>
                  </a:cubicBezTo>
                  <a:cubicBezTo>
                    <a:pt x="93096" y="112846"/>
                    <a:pt x="93788" y="109908"/>
                    <a:pt x="93874" y="106866"/>
                  </a:cubicBezTo>
                  <a:cubicBezTo>
                    <a:pt x="93909" y="105743"/>
                    <a:pt x="93563" y="104637"/>
                    <a:pt x="94635" y="103635"/>
                  </a:cubicBezTo>
                  <a:cubicBezTo>
                    <a:pt x="95637" y="102650"/>
                    <a:pt x="96432" y="101492"/>
                    <a:pt x="97002" y="100213"/>
                  </a:cubicBezTo>
                  <a:cubicBezTo>
                    <a:pt x="98350" y="97189"/>
                    <a:pt x="97555" y="95668"/>
                    <a:pt x="93770" y="93404"/>
                  </a:cubicBezTo>
                  <a:cubicBezTo>
                    <a:pt x="92864" y="92866"/>
                    <a:pt x="92012" y="92178"/>
                    <a:pt x="90923" y="92178"/>
                  </a:cubicBezTo>
                  <a:cubicBezTo>
                    <a:pt x="90787" y="92178"/>
                    <a:pt x="90648" y="92189"/>
                    <a:pt x="90504" y="92212"/>
                  </a:cubicBezTo>
                  <a:cubicBezTo>
                    <a:pt x="90375" y="92232"/>
                    <a:pt x="90250" y="92241"/>
                    <a:pt x="90128" y="92241"/>
                  </a:cubicBezTo>
                  <a:cubicBezTo>
                    <a:pt x="89316" y="92241"/>
                    <a:pt x="88640" y="91827"/>
                    <a:pt x="87964" y="91451"/>
                  </a:cubicBezTo>
                  <a:cubicBezTo>
                    <a:pt x="86720" y="90760"/>
                    <a:pt x="85423" y="90190"/>
                    <a:pt x="84076" y="89740"/>
                  </a:cubicBezTo>
                  <a:cubicBezTo>
                    <a:pt x="83419" y="89533"/>
                    <a:pt x="82365" y="89412"/>
                    <a:pt x="82226" y="88306"/>
                  </a:cubicBezTo>
                  <a:cubicBezTo>
                    <a:pt x="81898" y="85511"/>
                    <a:pt x="80349" y="82231"/>
                    <a:pt x="77208" y="82231"/>
                  </a:cubicBezTo>
                  <a:cubicBezTo>
                    <a:pt x="77047" y="82231"/>
                    <a:pt x="76883" y="82240"/>
                    <a:pt x="76714" y="82258"/>
                  </a:cubicBezTo>
                  <a:cubicBezTo>
                    <a:pt x="76610" y="82274"/>
                    <a:pt x="76507" y="82282"/>
                    <a:pt x="76405" y="82282"/>
                  </a:cubicBezTo>
                  <a:cubicBezTo>
                    <a:pt x="75873" y="82282"/>
                    <a:pt x="75365" y="82061"/>
                    <a:pt x="75003" y="81670"/>
                  </a:cubicBezTo>
                  <a:cubicBezTo>
                    <a:pt x="73810" y="80478"/>
                    <a:pt x="72722" y="79147"/>
                    <a:pt x="71356" y="78179"/>
                  </a:cubicBezTo>
                  <a:cubicBezTo>
                    <a:pt x="70652" y="77672"/>
                    <a:pt x="69937" y="76844"/>
                    <a:pt x="68958" y="76844"/>
                  </a:cubicBezTo>
                  <a:cubicBezTo>
                    <a:pt x="68735" y="76844"/>
                    <a:pt x="68499" y="76887"/>
                    <a:pt x="68246" y="76987"/>
                  </a:cubicBezTo>
                  <a:cubicBezTo>
                    <a:pt x="68013" y="77081"/>
                    <a:pt x="67785" y="77113"/>
                    <a:pt x="67562" y="77113"/>
                  </a:cubicBezTo>
                  <a:cubicBezTo>
                    <a:pt x="67089" y="77113"/>
                    <a:pt x="66635" y="76969"/>
                    <a:pt x="66189" y="76969"/>
                  </a:cubicBezTo>
                  <a:cubicBezTo>
                    <a:pt x="64783" y="76969"/>
                    <a:pt x="63941" y="75706"/>
                    <a:pt x="62605" y="75706"/>
                  </a:cubicBezTo>
                  <a:cubicBezTo>
                    <a:pt x="62579" y="75706"/>
                    <a:pt x="62552" y="75707"/>
                    <a:pt x="62525" y="75708"/>
                  </a:cubicBezTo>
                  <a:cubicBezTo>
                    <a:pt x="62280" y="75708"/>
                    <a:pt x="61828" y="76012"/>
                    <a:pt x="61511" y="76012"/>
                  </a:cubicBezTo>
                  <a:cubicBezTo>
                    <a:pt x="61248" y="76012"/>
                    <a:pt x="61077" y="75802"/>
                    <a:pt x="61195" y="75034"/>
                  </a:cubicBezTo>
                  <a:cubicBezTo>
                    <a:pt x="61232" y="74788"/>
                    <a:pt x="60883" y="74612"/>
                    <a:pt x="60617" y="74612"/>
                  </a:cubicBezTo>
                  <a:cubicBezTo>
                    <a:pt x="60509" y="74612"/>
                    <a:pt x="60415" y="74641"/>
                    <a:pt x="60365" y="74706"/>
                  </a:cubicBezTo>
                  <a:cubicBezTo>
                    <a:pt x="59225" y="76088"/>
                    <a:pt x="57099" y="76071"/>
                    <a:pt x="56166" y="77747"/>
                  </a:cubicBezTo>
                  <a:cubicBezTo>
                    <a:pt x="55842" y="78325"/>
                    <a:pt x="55457" y="78771"/>
                    <a:pt x="54917" y="78771"/>
                  </a:cubicBezTo>
                  <a:cubicBezTo>
                    <a:pt x="54649" y="78771"/>
                    <a:pt x="54343" y="78661"/>
                    <a:pt x="53988" y="78404"/>
                  </a:cubicBezTo>
                  <a:cubicBezTo>
                    <a:pt x="53637" y="78125"/>
                    <a:pt x="53206" y="77982"/>
                    <a:pt x="52772" y="77982"/>
                  </a:cubicBezTo>
                  <a:cubicBezTo>
                    <a:pt x="52480" y="77982"/>
                    <a:pt x="52186" y="78047"/>
                    <a:pt x="51915" y="78179"/>
                  </a:cubicBezTo>
                  <a:cubicBezTo>
                    <a:pt x="51373" y="78410"/>
                    <a:pt x="50918" y="78527"/>
                    <a:pt x="50541" y="78527"/>
                  </a:cubicBezTo>
                  <a:cubicBezTo>
                    <a:pt x="49618" y="78527"/>
                    <a:pt x="49166" y="77825"/>
                    <a:pt x="49080" y="76365"/>
                  </a:cubicBezTo>
                  <a:cubicBezTo>
                    <a:pt x="49046" y="75397"/>
                    <a:pt x="49184" y="74446"/>
                    <a:pt x="49478" y="73530"/>
                  </a:cubicBezTo>
                  <a:cubicBezTo>
                    <a:pt x="50012" y="71861"/>
                    <a:pt x="49095" y="70692"/>
                    <a:pt x="47366" y="70692"/>
                  </a:cubicBezTo>
                  <a:cubicBezTo>
                    <a:pt x="47305" y="70692"/>
                    <a:pt x="47243" y="70693"/>
                    <a:pt x="47179" y="70696"/>
                  </a:cubicBezTo>
                  <a:cubicBezTo>
                    <a:pt x="46730" y="70714"/>
                    <a:pt x="46281" y="70765"/>
                    <a:pt x="45814" y="70783"/>
                  </a:cubicBezTo>
                  <a:cubicBezTo>
                    <a:pt x="45755" y="70784"/>
                    <a:pt x="45699" y="70786"/>
                    <a:pt x="45645" y="70786"/>
                  </a:cubicBezTo>
                  <a:cubicBezTo>
                    <a:pt x="45148" y="70786"/>
                    <a:pt x="44886" y="70683"/>
                    <a:pt x="45088" y="69919"/>
                  </a:cubicBezTo>
                  <a:cubicBezTo>
                    <a:pt x="45469" y="68484"/>
                    <a:pt x="46143" y="67240"/>
                    <a:pt x="46886" y="65996"/>
                  </a:cubicBezTo>
                  <a:cubicBezTo>
                    <a:pt x="47214" y="65443"/>
                    <a:pt x="47231" y="64993"/>
                    <a:pt x="46747" y="64613"/>
                  </a:cubicBezTo>
                  <a:cubicBezTo>
                    <a:pt x="46406" y="64334"/>
                    <a:pt x="45929" y="64209"/>
                    <a:pt x="45417" y="64209"/>
                  </a:cubicBezTo>
                  <a:cubicBezTo>
                    <a:pt x="44221" y="64209"/>
                    <a:pt x="42833" y="64889"/>
                    <a:pt x="42531" y="65857"/>
                  </a:cubicBezTo>
                  <a:cubicBezTo>
                    <a:pt x="42161" y="67044"/>
                    <a:pt x="40793" y="67929"/>
                    <a:pt x="39553" y="67929"/>
                  </a:cubicBezTo>
                  <a:cubicBezTo>
                    <a:pt x="39113" y="67929"/>
                    <a:pt x="38689" y="67817"/>
                    <a:pt x="38331" y="67568"/>
                  </a:cubicBezTo>
                  <a:cubicBezTo>
                    <a:pt x="36966" y="66601"/>
                    <a:pt x="35998" y="64872"/>
                    <a:pt x="36517" y="63455"/>
                  </a:cubicBezTo>
                  <a:cubicBezTo>
                    <a:pt x="37571" y="60569"/>
                    <a:pt x="37986" y="56802"/>
                    <a:pt x="41822" y="56093"/>
                  </a:cubicBezTo>
                  <a:cubicBezTo>
                    <a:pt x="44259" y="55627"/>
                    <a:pt x="46696" y="55299"/>
                    <a:pt x="49167" y="55126"/>
                  </a:cubicBezTo>
                  <a:cubicBezTo>
                    <a:pt x="49252" y="55120"/>
                    <a:pt x="49338" y="55117"/>
                    <a:pt x="49425" y="55117"/>
                  </a:cubicBezTo>
                  <a:cubicBezTo>
                    <a:pt x="50819" y="55117"/>
                    <a:pt x="52364" y="55920"/>
                    <a:pt x="51811" y="58133"/>
                  </a:cubicBezTo>
                  <a:cubicBezTo>
                    <a:pt x="51707" y="58582"/>
                    <a:pt x="52087" y="59204"/>
                    <a:pt x="52329" y="59688"/>
                  </a:cubicBezTo>
                  <a:cubicBezTo>
                    <a:pt x="52602" y="60250"/>
                    <a:pt x="52992" y="60846"/>
                    <a:pt x="53666" y="60846"/>
                  </a:cubicBezTo>
                  <a:cubicBezTo>
                    <a:pt x="53675" y="60846"/>
                    <a:pt x="53685" y="60846"/>
                    <a:pt x="53695" y="60846"/>
                  </a:cubicBezTo>
                  <a:cubicBezTo>
                    <a:pt x="54455" y="60811"/>
                    <a:pt x="54628" y="60085"/>
                    <a:pt x="54852" y="59498"/>
                  </a:cubicBezTo>
                  <a:cubicBezTo>
                    <a:pt x="55146" y="58703"/>
                    <a:pt x="55146" y="57822"/>
                    <a:pt x="54887" y="57027"/>
                  </a:cubicBezTo>
                  <a:cubicBezTo>
                    <a:pt x="54127" y="54642"/>
                    <a:pt x="54922" y="53017"/>
                    <a:pt x="57116" y="51894"/>
                  </a:cubicBezTo>
                  <a:cubicBezTo>
                    <a:pt x="58291" y="51307"/>
                    <a:pt x="59328" y="50442"/>
                    <a:pt x="60469" y="49786"/>
                  </a:cubicBezTo>
                  <a:cubicBezTo>
                    <a:pt x="62128" y="48818"/>
                    <a:pt x="61575" y="46641"/>
                    <a:pt x="63096" y="45448"/>
                  </a:cubicBezTo>
                  <a:cubicBezTo>
                    <a:pt x="64720" y="44169"/>
                    <a:pt x="65757" y="42113"/>
                    <a:pt x="68194" y="42061"/>
                  </a:cubicBezTo>
                  <a:cubicBezTo>
                    <a:pt x="68574" y="42044"/>
                    <a:pt x="69006" y="41888"/>
                    <a:pt x="69075" y="41456"/>
                  </a:cubicBezTo>
                  <a:cubicBezTo>
                    <a:pt x="69369" y="39711"/>
                    <a:pt x="70924" y="39417"/>
                    <a:pt x="72151" y="38760"/>
                  </a:cubicBezTo>
                  <a:cubicBezTo>
                    <a:pt x="72321" y="38667"/>
                    <a:pt x="72565" y="38512"/>
                    <a:pt x="72753" y="38512"/>
                  </a:cubicBezTo>
                  <a:cubicBezTo>
                    <a:pt x="72950" y="38512"/>
                    <a:pt x="73086" y="38680"/>
                    <a:pt x="73015" y="39261"/>
                  </a:cubicBezTo>
                  <a:cubicBezTo>
                    <a:pt x="72956" y="39796"/>
                    <a:pt x="73330" y="40078"/>
                    <a:pt x="73743" y="40078"/>
                  </a:cubicBezTo>
                  <a:cubicBezTo>
                    <a:pt x="73931" y="40078"/>
                    <a:pt x="74127" y="40020"/>
                    <a:pt x="74294" y="39901"/>
                  </a:cubicBezTo>
                  <a:cubicBezTo>
                    <a:pt x="75746" y="38898"/>
                    <a:pt x="77457" y="38501"/>
                    <a:pt x="78995" y="37723"/>
                  </a:cubicBezTo>
                  <a:cubicBezTo>
                    <a:pt x="79738" y="37326"/>
                    <a:pt x="80291" y="36773"/>
                    <a:pt x="79790" y="35995"/>
                  </a:cubicBezTo>
                  <a:cubicBezTo>
                    <a:pt x="79597" y="35708"/>
                    <a:pt x="79414" y="35603"/>
                    <a:pt x="79239" y="35603"/>
                  </a:cubicBezTo>
                  <a:cubicBezTo>
                    <a:pt x="78865" y="35603"/>
                    <a:pt x="78524" y="36083"/>
                    <a:pt x="78183" y="36306"/>
                  </a:cubicBezTo>
                  <a:cubicBezTo>
                    <a:pt x="77820" y="36545"/>
                    <a:pt x="77447" y="36741"/>
                    <a:pt x="77083" y="36741"/>
                  </a:cubicBezTo>
                  <a:cubicBezTo>
                    <a:pt x="76789" y="36741"/>
                    <a:pt x="76501" y="36612"/>
                    <a:pt x="76230" y="36272"/>
                  </a:cubicBezTo>
                  <a:cubicBezTo>
                    <a:pt x="75677" y="35563"/>
                    <a:pt x="76126" y="35148"/>
                    <a:pt x="76731" y="34751"/>
                  </a:cubicBezTo>
                  <a:cubicBezTo>
                    <a:pt x="77318" y="34371"/>
                    <a:pt x="77284" y="33818"/>
                    <a:pt x="77025" y="33196"/>
                  </a:cubicBezTo>
                  <a:cubicBezTo>
                    <a:pt x="76921" y="32919"/>
                    <a:pt x="76161" y="33023"/>
                    <a:pt x="76593" y="32643"/>
                  </a:cubicBezTo>
                  <a:cubicBezTo>
                    <a:pt x="76708" y="32536"/>
                    <a:pt x="76805" y="32492"/>
                    <a:pt x="76888" y="32492"/>
                  </a:cubicBezTo>
                  <a:cubicBezTo>
                    <a:pt x="77143" y="32492"/>
                    <a:pt x="77279" y="32892"/>
                    <a:pt x="77474" y="33126"/>
                  </a:cubicBezTo>
                  <a:cubicBezTo>
                    <a:pt x="77830" y="33563"/>
                    <a:pt x="78559" y="33892"/>
                    <a:pt x="79019" y="33892"/>
                  </a:cubicBezTo>
                  <a:cubicBezTo>
                    <a:pt x="79251" y="33892"/>
                    <a:pt x="79415" y="33808"/>
                    <a:pt x="79427" y="33610"/>
                  </a:cubicBezTo>
                  <a:cubicBezTo>
                    <a:pt x="79485" y="32639"/>
                    <a:pt x="79866" y="32465"/>
                    <a:pt x="80317" y="32465"/>
                  </a:cubicBezTo>
                  <a:cubicBezTo>
                    <a:pt x="80569" y="32465"/>
                    <a:pt x="80843" y="32519"/>
                    <a:pt x="81095" y="32519"/>
                  </a:cubicBezTo>
                  <a:cubicBezTo>
                    <a:pt x="81194" y="32519"/>
                    <a:pt x="81290" y="32511"/>
                    <a:pt x="81380" y="32487"/>
                  </a:cubicBezTo>
                  <a:cubicBezTo>
                    <a:pt x="81894" y="32340"/>
                    <a:pt x="82271" y="31830"/>
                    <a:pt x="82830" y="31830"/>
                  </a:cubicBezTo>
                  <a:cubicBezTo>
                    <a:pt x="82928" y="31830"/>
                    <a:pt x="83031" y="31846"/>
                    <a:pt x="83142" y="31882"/>
                  </a:cubicBezTo>
                  <a:cubicBezTo>
                    <a:pt x="82658" y="32470"/>
                    <a:pt x="82192" y="33075"/>
                    <a:pt x="81708" y="33679"/>
                  </a:cubicBezTo>
                  <a:cubicBezTo>
                    <a:pt x="81604" y="33766"/>
                    <a:pt x="81483" y="33835"/>
                    <a:pt x="81362" y="33904"/>
                  </a:cubicBezTo>
                  <a:cubicBezTo>
                    <a:pt x="81034" y="34129"/>
                    <a:pt x="80775" y="34423"/>
                    <a:pt x="80878" y="34872"/>
                  </a:cubicBezTo>
                  <a:cubicBezTo>
                    <a:pt x="80999" y="35304"/>
                    <a:pt x="81380" y="35252"/>
                    <a:pt x="81673" y="35425"/>
                  </a:cubicBezTo>
                  <a:cubicBezTo>
                    <a:pt x="81973" y="35596"/>
                    <a:pt x="82292" y="35648"/>
                    <a:pt x="82615" y="35648"/>
                  </a:cubicBezTo>
                  <a:cubicBezTo>
                    <a:pt x="83130" y="35648"/>
                    <a:pt x="83658" y="35514"/>
                    <a:pt x="84141" y="35514"/>
                  </a:cubicBezTo>
                  <a:cubicBezTo>
                    <a:pt x="84489" y="35514"/>
                    <a:pt x="84814" y="35584"/>
                    <a:pt x="85095" y="35822"/>
                  </a:cubicBezTo>
                  <a:cubicBezTo>
                    <a:pt x="85535" y="36187"/>
                    <a:pt x="85875" y="36332"/>
                    <a:pt x="86134" y="36332"/>
                  </a:cubicBezTo>
                  <a:cubicBezTo>
                    <a:pt x="86710" y="36332"/>
                    <a:pt x="86887" y="35618"/>
                    <a:pt x="86875" y="35010"/>
                  </a:cubicBezTo>
                  <a:cubicBezTo>
                    <a:pt x="86858" y="34215"/>
                    <a:pt x="87601" y="32729"/>
                    <a:pt x="85665" y="32625"/>
                  </a:cubicBezTo>
                  <a:cubicBezTo>
                    <a:pt x="84991" y="32591"/>
                    <a:pt x="85130" y="31986"/>
                    <a:pt x="85596" y="31485"/>
                  </a:cubicBezTo>
                  <a:cubicBezTo>
                    <a:pt x="87186" y="29791"/>
                    <a:pt x="86650" y="27527"/>
                    <a:pt x="84508" y="26767"/>
                  </a:cubicBezTo>
                  <a:cubicBezTo>
                    <a:pt x="84006" y="26594"/>
                    <a:pt x="83557" y="26214"/>
                    <a:pt x="83661" y="25834"/>
                  </a:cubicBezTo>
                  <a:cubicBezTo>
                    <a:pt x="83972" y="24503"/>
                    <a:pt x="83039" y="23432"/>
                    <a:pt x="83090" y="22170"/>
                  </a:cubicBezTo>
                  <a:cubicBezTo>
                    <a:pt x="83108" y="21773"/>
                    <a:pt x="83073" y="21375"/>
                    <a:pt x="82624" y="21220"/>
                  </a:cubicBezTo>
                  <a:cubicBezTo>
                    <a:pt x="82529" y="21188"/>
                    <a:pt x="82437" y="21174"/>
                    <a:pt x="82348" y="21174"/>
                  </a:cubicBezTo>
                  <a:cubicBezTo>
                    <a:pt x="82049" y="21174"/>
                    <a:pt x="81787" y="21339"/>
                    <a:pt x="81587" y="21565"/>
                  </a:cubicBezTo>
                  <a:cubicBezTo>
                    <a:pt x="81086" y="22135"/>
                    <a:pt x="80464" y="22602"/>
                    <a:pt x="79755" y="22913"/>
                  </a:cubicBezTo>
                  <a:cubicBezTo>
                    <a:pt x="79583" y="22995"/>
                    <a:pt x="79411" y="23071"/>
                    <a:pt x="79247" y="23071"/>
                  </a:cubicBezTo>
                  <a:cubicBezTo>
                    <a:pt x="79097" y="23071"/>
                    <a:pt x="78954" y="23008"/>
                    <a:pt x="78822" y="22827"/>
                  </a:cubicBezTo>
                  <a:cubicBezTo>
                    <a:pt x="78563" y="22498"/>
                    <a:pt x="78753" y="22274"/>
                    <a:pt x="78960" y="22015"/>
                  </a:cubicBezTo>
                  <a:cubicBezTo>
                    <a:pt x="79496" y="21254"/>
                    <a:pt x="79254" y="20736"/>
                    <a:pt x="78459" y="20338"/>
                  </a:cubicBezTo>
                  <a:cubicBezTo>
                    <a:pt x="78131" y="20165"/>
                    <a:pt x="77837" y="19941"/>
                    <a:pt x="77578" y="19664"/>
                  </a:cubicBezTo>
                  <a:cubicBezTo>
                    <a:pt x="77168" y="19146"/>
                    <a:pt x="76356" y="18913"/>
                    <a:pt x="75491" y="18913"/>
                  </a:cubicBezTo>
                  <a:cubicBezTo>
                    <a:pt x="74278" y="18913"/>
                    <a:pt x="72961" y="19371"/>
                    <a:pt x="72497" y="20148"/>
                  </a:cubicBezTo>
                  <a:cubicBezTo>
                    <a:pt x="72065" y="20874"/>
                    <a:pt x="71788" y="21824"/>
                    <a:pt x="70803" y="22170"/>
                  </a:cubicBezTo>
                  <a:cubicBezTo>
                    <a:pt x="70354" y="22326"/>
                    <a:pt x="70043" y="22792"/>
                    <a:pt x="70337" y="23276"/>
                  </a:cubicBezTo>
                  <a:cubicBezTo>
                    <a:pt x="71356" y="25004"/>
                    <a:pt x="70043" y="25488"/>
                    <a:pt x="68902" y="26024"/>
                  </a:cubicBezTo>
                  <a:cubicBezTo>
                    <a:pt x="67693" y="26577"/>
                    <a:pt x="66241" y="26801"/>
                    <a:pt x="66345" y="28685"/>
                  </a:cubicBezTo>
                  <a:cubicBezTo>
                    <a:pt x="66379" y="29117"/>
                    <a:pt x="65895" y="29601"/>
                    <a:pt x="65584" y="30016"/>
                  </a:cubicBezTo>
                  <a:cubicBezTo>
                    <a:pt x="65442" y="30197"/>
                    <a:pt x="65232" y="30465"/>
                    <a:pt x="64983" y="30465"/>
                  </a:cubicBezTo>
                  <a:cubicBezTo>
                    <a:pt x="64899" y="30465"/>
                    <a:pt x="64811" y="30435"/>
                    <a:pt x="64720" y="30361"/>
                  </a:cubicBezTo>
                  <a:cubicBezTo>
                    <a:pt x="64409" y="30120"/>
                    <a:pt x="64288" y="29705"/>
                    <a:pt x="64409" y="29342"/>
                  </a:cubicBezTo>
                  <a:cubicBezTo>
                    <a:pt x="64893" y="27596"/>
                    <a:pt x="65083" y="25989"/>
                    <a:pt x="62508" y="25903"/>
                  </a:cubicBezTo>
                  <a:cubicBezTo>
                    <a:pt x="62249" y="25903"/>
                    <a:pt x="61938" y="25644"/>
                    <a:pt x="61748" y="25436"/>
                  </a:cubicBezTo>
                  <a:cubicBezTo>
                    <a:pt x="61084" y="24759"/>
                    <a:pt x="60400" y="24243"/>
                    <a:pt x="59552" y="24243"/>
                  </a:cubicBezTo>
                  <a:cubicBezTo>
                    <a:pt x="59252" y="24243"/>
                    <a:pt x="58932" y="24307"/>
                    <a:pt x="58585" y="24451"/>
                  </a:cubicBezTo>
                  <a:cubicBezTo>
                    <a:pt x="58566" y="24457"/>
                    <a:pt x="58545" y="24459"/>
                    <a:pt x="58523" y="24459"/>
                  </a:cubicBezTo>
                  <a:cubicBezTo>
                    <a:pt x="58409" y="24459"/>
                    <a:pt x="58269" y="24394"/>
                    <a:pt x="58153" y="24365"/>
                  </a:cubicBezTo>
                  <a:cubicBezTo>
                    <a:pt x="58758" y="23501"/>
                    <a:pt x="57687" y="22429"/>
                    <a:pt x="58827" y="21462"/>
                  </a:cubicBezTo>
                  <a:cubicBezTo>
                    <a:pt x="61800" y="18990"/>
                    <a:pt x="65757" y="18558"/>
                    <a:pt x="68781" y="16294"/>
                  </a:cubicBezTo>
                  <a:lnTo>
                    <a:pt x="69455" y="15828"/>
                  </a:lnTo>
                  <a:cubicBezTo>
                    <a:pt x="70337" y="15586"/>
                    <a:pt x="71218" y="15206"/>
                    <a:pt x="72117" y="15119"/>
                  </a:cubicBezTo>
                  <a:cubicBezTo>
                    <a:pt x="74346" y="14912"/>
                    <a:pt x="75331" y="13910"/>
                    <a:pt x="75262" y="11767"/>
                  </a:cubicBezTo>
                  <a:cubicBezTo>
                    <a:pt x="75262" y="11596"/>
                    <a:pt x="75299" y="11543"/>
                    <a:pt x="75353" y="11543"/>
                  </a:cubicBezTo>
                  <a:cubicBezTo>
                    <a:pt x="75441" y="11543"/>
                    <a:pt x="75574" y="11687"/>
                    <a:pt x="75659" y="11698"/>
                  </a:cubicBezTo>
                  <a:cubicBezTo>
                    <a:pt x="76835" y="11749"/>
                    <a:pt x="77733" y="12683"/>
                    <a:pt x="78943" y="12752"/>
                  </a:cubicBezTo>
                  <a:cubicBezTo>
                    <a:pt x="79461" y="12769"/>
                    <a:pt x="79945" y="13391"/>
                    <a:pt x="80412" y="13789"/>
                  </a:cubicBezTo>
                  <a:cubicBezTo>
                    <a:pt x="80395" y="13944"/>
                    <a:pt x="80325" y="14082"/>
                    <a:pt x="80204" y="14203"/>
                  </a:cubicBezTo>
                  <a:cubicBezTo>
                    <a:pt x="79099" y="14649"/>
                    <a:pt x="78211" y="15599"/>
                    <a:pt x="76924" y="15599"/>
                  </a:cubicBezTo>
                  <a:cubicBezTo>
                    <a:pt x="76763" y="15599"/>
                    <a:pt x="76595" y="15584"/>
                    <a:pt x="76420" y="15551"/>
                  </a:cubicBezTo>
                  <a:cubicBezTo>
                    <a:pt x="76325" y="15534"/>
                    <a:pt x="76229" y="15525"/>
                    <a:pt x="76135" y="15525"/>
                  </a:cubicBezTo>
                  <a:cubicBezTo>
                    <a:pt x="75478" y="15525"/>
                    <a:pt x="74895" y="15947"/>
                    <a:pt x="74985" y="16778"/>
                  </a:cubicBezTo>
                  <a:cubicBezTo>
                    <a:pt x="75041" y="17437"/>
                    <a:pt x="75422" y="17620"/>
                    <a:pt x="75866" y="17620"/>
                  </a:cubicBezTo>
                  <a:cubicBezTo>
                    <a:pt x="76109" y="17620"/>
                    <a:pt x="76372" y="17565"/>
                    <a:pt x="76610" y="17504"/>
                  </a:cubicBezTo>
                  <a:cubicBezTo>
                    <a:pt x="76822" y="17451"/>
                    <a:pt x="77015" y="17425"/>
                    <a:pt x="77193" y="17425"/>
                  </a:cubicBezTo>
                  <a:cubicBezTo>
                    <a:pt x="77828" y="17425"/>
                    <a:pt x="78286" y="17750"/>
                    <a:pt x="78839" y="18316"/>
                  </a:cubicBezTo>
                  <a:cubicBezTo>
                    <a:pt x="79617" y="19094"/>
                    <a:pt x="80723" y="19612"/>
                    <a:pt x="81794" y="19993"/>
                  </a:cubicBezTo>
                  <a:cubicBezTo>
                    <a:pt x="81906" y="20034"/>
                    <a:pt x="82005" y="20053"/>
                    <a:pt x="82094" y="20053"/>
                  </a:cubicBezTo>
                  <a:cubicBezTo>
                    <a:pt x="82595" y="20053"/>
                    <a:pt x="82747" y="19445"/>
                    <a:pt x="82762" y="18887"/>
                  </a:cubicBezTo>
                  <a:cubicBezTo>
                    <a:pt x="82805" y="18878"/>
                    <a:pt x="82849" y="18874"/>
                    <a:pt x="82892" y="18874"/>
                  </a:cubicBezTo>
                  <a:cubicBezTo>
                    <a:pt x="82935" y="18874"/>
                    <a:pt x="82978" y="18878"/>
                    <a:pt x="83021" y="18887"/>
                  </a:cubicBezTo>
                  <a:cubicBezTo>
                    <a:pt x="83375" y="18985"/>
                    <a:pt x="83662" y="19030"/>
                    <a:pt x="83892" y="19030"/>
                  </a:cubicBezTo>
                  <a:cubicBezTo>
                    <a:pt x="85038" y="19030"/>
                    <a:pt x="84816" y="17932"/>
                    <a:pt x="84629" y="16882"/>
                  </a:cubicBezTo>
                  <a:cubicBezTo>
                    <a:pt x="84577" y="16588"/>
                    <a:pt x="84404" y="16122"/>
                    <a:pt x="84525" y="16018"/>
                  </a:cubicBezTo>
                  <a:cubicBezTo>
                    <a:pt x="84606" y="15948"/>
                    <a:pt x="84680" y="15920"/>
                    <a:pt x="84749" y="15920"/>
                  </a:cubicBezTo>
                  <a:cubicBezTo>
                    <a:pt x="84985" y="15920"/>
                    <a:pt x="85161" y="16252"/>
                    <a:pt x="85389" y="16346"/>
                  </a:cubicBezTo>
                  <a:cubicBezTo>
                    <a:pt x="85637" y="16436"/>
                    <a:pt x="85876" y="16474"/>
                    <a:pt x="86110" y="16474"/>
                  </a:cubicBezTo>
                  <a:cubicBezTo>
                    <a:pt x="86771" y="16474"/>
                    <a:pt x="87381" y="16174"/>
                    <a:pt x="87981" y="15931"/>
                  </a:cubicBezTo>
                  <a:cubicBezTo>
                    <a:pt x="88344" y="15793"/>
                    <a:pt x="88500" y="15275"/>
                    <a:pt x="88258" y="15033"/>
                  </a:cubicBezTo>
                  <a:cubicBezTo>
                    <a:pt x="87065" y="13754"/>
                    <a:pt x="85976" y="12406"/>
                    <a:pt x="84819" y="11110"/>
                  </a:cubicBezTo>
                  <a:cubicBezTo>
                    <a:pt x="84162" y="10350"/>
                    <a:pt x="83160" y="9779"/>
                    <a:pt x="82537" y="8915"/>
                  </a:cubicBezTo>
                  <a:cubicBezTo>
                    <a:pt x="82209" y="8379"/>
                    <a:pt x="81639" y="8034"/>
                    <a:pt x="81017" y="7999"/>
                  </a:cubicBezTo>
                  <a:cubicBezTo>
                    <a:pt x="80983" y="7995"/>
                    <a:pt x="80950" y="7994"/>
                    <a:pt x="80916" y="7994"/>
                  </a:cubicBezTo>
                  <a:cubicBezTo>
                    <a:pt x="80688" y="7994"/>
                    <a:pt x="80453" y="8074"/>
                    <a:pt x="80228" y="8074"/>
                  </a:cubicBezTo>
                  <a:cubicBezTo>
                    <a:pt x="80056" y="8074"/>
                    <a:pt x="79890" y="8027"/>
                    <a:pt x="79738" y="7861"/>
                  </a:cubicBezTo>
                  <a:cubicBezTo>
                    <a:pt x="80170" y="7757"/>
                    <a:pt x="80602" y="7654"/>
                    <a:pt x="81017" y="7585"/>
                  </a:cubicBezTo>
                  <a:cubicBezTo>
                    <a:pt x="81518" y="7481"/>
                    <a:pt x="82192" y="7567"/>
                    <a:pt x="82226" y="6859"/>
                  </a:cubicBezTo>
                  <a:cubicBezTo>
                    <a:pt x="82278" y="6202"/>
                    <a:pt x="81673" y="6167"/>
                    <a:pt x="81207" y="6046"/>
                  </a:cubicBezTo>
                  <a:cubicBezTo>
                    <a:pt x="81086" y="6012"/>
                    <a:pt x="80948" y="5960"/>
                    <a:pt x="80844" y="5891"/>
                  </a:cubicBezTo>
                  <a:cubicBezTo>
                    <a:pt x="80958" y="5878"/>
                    <a:pt x="81101" y="5837"/>
                    <a:pt x="81223" y="5837"/>
                  </a:cubicBezTo>
                  <a:cubicBezTo>
                    <a:pt x="81267" y="5837"/>
                    <a:pt x="81309" y="5843"/>
                    <a:pt x="81345" y="5856"/>
                  </a:cubicBezTo>
                  <a:cubicBezTo>
                    <a:pt x="81816" y="6065"/>
                    <a:pt x="82272" y="6151"/>
                    <a:pt x="82714" y="6151"/>
                  </a:cubicBezTo>
                  <a:cubicBezTo>
                    <a:pt x="83993" y="6151"/>
                    <a:pt x="85157" y="5437"/>
                    <a:pt x="86236" y="4923"/>
                  </a:cubicBezTo>
                  <a:cubicBezTo>
                    <a:pt x="89182" y="3528"/>
                    <a:pt x="92334" y="3094"/>
                    <a:pt x="95401" y="2235"/>
                  </a:cubicBezTo>
                  <a:lnTo>
                    <a:pt x="95401" y="2235"/>
                  </a:lnTo>
                  <a:cubicBezTo>
                    <a:pt x="93986" y="3267"/>
                    <a:pt x="92263" y="3834"/>
                    <a:pt x="90504" y="3834"/>
                  </a:cubicBezTo>
                  <a:cubicBezTo>
                    <a:pt x="90401" y="3834"/>
                    <a:pt x="90295" y="3831"/>
                    <a:pt x="90191" y="3831"/>
                  </a:cubicBezTo>
                  <a:cubicBezTo>
                    <a:pt x="89827" y="3831"/>
                    <a:pt x="89479" y="3873"/>
                    <a:pt x="89277" y="4249"/>
                  </a:cubicBezTo>
                  <a:cubicBezTo>
                    <a:pt x="89018" y="4802"/>
                    <a:pt x="89467" y="5113"/>
                    <a:pt x="89744" y="5528"/>
                  </a:cubicBezTo>
                  <a:cubicBezTo>
                    <a:pt x="90251" y="6307"/>
                    <a:pt x="90887" y="6586"/>
                    <a:pt x="91608" y="6586"/>
                  </a:cubicBezTo>
                  <a:cubicBezTo>
                    <a:pt x="91943" y="6586"/>
                    <a:pt x="92297" y="6525"/>
                    <a:pt x="92664" y="6427"/>
                  </a:cubicBezTo>
                  <a:cubicBezTo>
                    <a:pt x="93037" y="6322"/>
                    <a:pt x="93404" y="6272"/>
                    <a:pt x="93755" y="6272"/>
                  </a:cubicBezTo>
                  <a:cubicBezTo>
                    <a:pt x="95314" y="6272"/>
                    <a:pt x="96561" y="7243"/>
                    <a:pt x="96518" y="8639"/>
                  </a:cubicBezTo>
                  <a:cubicBezTo>
                    <a:pt x="96501" y="9123"/>
                    <a:pt x="96000" y="9710"/>
                    <a:pt x="96155" y="10073"/>
                  </a:cubicBezTo>
                  <a:cubicBezTo>
                    <a:pt x="96656" y="11300"/>
                    <a:pt x="95758" y="12302"/>
                    <a:pt x="95378" y="13045"/>
                  </a:cubicBezTo>
                  <a:cubicBezTo>
                    <a:pt x="94393" y="15016"/>
                    <a:pt x="93649" y="16709"/>
                    <a:pt x="95412" y="18541"/>
                  </a:cubicBezTo>
                  <a:cubicBezTo>
                    <a:pt x="95602" y="18714"/>
                    <a:pt x="95723" y="18938"/>
                    <a:pt x="95758" y="19180"/>
                  </a:cubicBezTo>
                  <a:cubicBezTo>
                    <a:pt x="95810" y="21358"/>
                    <a:pt x="97901" y="20788"/>
                    <a:pt x="99007" y="21479"/>
                  </a:cubicBezTo>
                  <a:cubicBezTo>
                    <a:pt x="99192" y="21597"/>
                    <a:pt x="99367" y="21648"/>
                    <a:pt x="99531" y="21648"/>
                  </a:cubicBezTo>
                  <a:cubicBezTo>
                    <a:pt x="100207" y="21648"/>
                    <a:pt x="100708" y="20784"/>
                    <a:pt x="101098" y="20200"/>
                  </a:cubicBezTo>
                  <a:cubicBezTo>
                    <a:pt x="102256" y="18472"/>
                    <a:pt x="104088" y="17055"/>
                    <a:pt x="105729" y="16536"/>
                  </a:cubicBezTo>
                  <a:cubicBezTo>
                    <a:pt x="109220" y="15396"/>
                    <a:pt x="112486" y="13547"/>
                    <a:pt x="116254" y="13115"/>
                  </a:cubicBezTo>
                  <a:cubicBezTo>
                    <a:pt x="117965" y="12907"/>
                    <a:pt x="119935" y="12320"/>
                    <a:pt x="120021" y="9883"/>
                  </a:cubicBezTo>
                  <a:cubicBezTo>
                    <a:pt x="120021" y="9693"/>
                    <a:pt x="120349" y="9485"/>
                    <a:pt x="120557" y="9330"/>
                  </a:cubicBezTo>
                  <a:cubicBezTo>
                    <a:pt x="121663" y="8552"/>
                    <a:pt x="123132" y="8034"/>
                    <a:pt x="122631" y="6202"/>
                  </a:cubicBezTo>
                  <a:cubicBezTo>
                    <a:pt x="122594" y="6055"/>
                    <a:pt x="122626" y="6020"/>
                    <a:pt x="122682" y="6020"/>
                  </a:cubicBezTo>
                  <a:cubicBezTo>
                    <a:pt x="122731" y="6020"/>
                    <a:pt x="122799" y="6046"/>
                    <a:pt x="122855" y="6046"/>
                  </a:cubicBezTo>
                  <a:cubicBezTo>
                    <a:pt x="122928" y="6051"/>
                    <a:pt x="122998" y="6053"/>
                    <a:pt x="123064" y="6053"/>
                  </a:cubicBezTo>
                  <a:cubicBezTo>
                    <a:pt x="124269" y="6053"/>
                    <a:pt x="124381" y="5321"/>
                    <a:pt x="123840" y="4387"/>
                  </a:cubicBezTo>
                  <a:cubicBezTo>
                    <a:pt x="123581" y="3921"/>
                    <a:pt x="123875" y="3955"/>
                    <a:pt x="124048" y="3817"/>
                  </a:cubicBezTo>
                  <a:cubicBezTo>
                    <a:pt x="125240" y="2867"/>
                    <a:pt x="126640" y="2728"/>
                    <a:pt x="128092" y="2659"/>
                  </a:cubicBezTo>
                  <a:cubicBezTo>
                    <a:pt x="128575" y="2625"/>
                    <a:pt x="129180" y="2521"/>
                    <a:pt x="129249" y="1934"/>
                  </a:cubicBezTo>
                  <a:cubicBezTo>
                    <a:pt x="129301" y="1363"/>
                    <a:pt x="128714" y="1242"/>
                    <a:pt x="128299" y="1190"/>
                  </a:cubicBezTo>
                  <a:cubicBezTo>
                    <a:pt x="125707" y="948"/>
                    <a:pt x="123132" y="430"/>
                    <a:pt x="120557" y="171"/>
                  </a:cubicBezTo>
                  <a:cubicBezTo>
                    <a:pt x="119360" y="50"/>
                    <a:pt x="118163" y="0"/>
                    <a:pt x="1169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9" name="Google Shape;1069;p59">
              <a:extLst>
                <a:ext uri="{FF2B5EF4-FFF2-40B4-BE49-F238E27FC236}">
                  <a16:creationId xmlns:a16="http://schemas.microsoft.com/office/drawing/2014/main" id="{99247D6A-5DBF-2F0E-C922-4F3B46B2A803}"/>
                </a:ext>
              </a:extLst>
            </p:cNvPr>
            <p:cNvSpPr/>
            <p:nvPr/>
          </p:nvSpPr>
          <p:spPr>
            <a:xfrm>
              <a:off x="1581325" y="1051125"/>
              <a:ext cx="283000" cy="91675"/>
            </a:xfrm>
            <a:custGeom>
              <a:avLst/>
              <a:gdLst/>
              <a:ahLst/>
              <a:cxnLst/>
              <a:rect l="l" t="t" r="r" b="b"/>
              <a:pathLst>
                <a:path w="11320" h="3667" extrusionOk="0">
                  <a:moveTo>
                    <a:pt x="6214" y="0"/>
                  </a:moveTo>
                  <a:cubicBezTo>
                    <a:pt x="5926" y="0"/>
                    <a:pt x="5584" y="48"/>
                    <a:pt x="5219" y="71"/>
                  </a:cubicBezTo>
                  <a:cubicBezTo>
                    <a:pt x="5082" y="56"/>
                    <a:pt x="4943" y="49"/>
                    <a:pt x="4804" y="49"/>
                  </a:cubicBezTo>
                  <a:cubicBezTo>
                    <a:pt x="3493" y="49"/>
                    <a:pt x="2115" y="667"/>
                    <a:pt x="709" y="1073"/>
                  </a:cubicBezTo>
                  <a:cubicBezTo>
                    <a:pt x="432" y="1177"/>
                    <a:pt x="208" y="1401"/>
                    <a:pt x="69" y="1678"/>
                  </a:cubicBezTo>
                  <a:cubicBezTo>
                    <a:pt x="0" y="1781"/>
                    <a:pt x="242" y="2213"/>
                    <a:pt x="363" y="2231"/>
                  </a:cubicBezTo>
                  <a:cubicBezTo>
                    <a:pt x="2163" y="2438"/>
                    <a:pt x="3786" y="3667"/>
                    <a:pt x="5640" y="3667"/>
                  </a:cubicBezTo>
                  <a:cubicBezTo>
                    <a:pt x="6100" y="3667"/>
                    <a:pt x="6574" y="3591"/>
                    <a:pt x="7068" y="3406"/>
                  </a:cubicBezTo>
                  <a:cubicBezTo>
                    <a:pt x="7396" y="3281"/>
                    <a:pt x="7767" y="3236"/>
                    <a:pt x="8142" y="3236"/>
                  </a:cubicBezTo>
                  <a:cubicBezTo>
                    <a:pt x="8439" y="3236"/>
                    <a:pt x="8738" y="3264"/>
                    <a:pt x="9021" y="3302"/>
                  </a:cubicBezTo>
                  <a:cubicBezTo>
                    <a:pt x="9277" y="3340"/>
                    <a:pt x="9523" y="3370"/>
                    <a:pt x="9759" y="3370"/>
                  </a:cubicBezTo>
                  <a:cubicBezTo>
                    <a:pt x="10271" y="3370"/>
                    <a:pt x="10728" y="3229"/>
                    <a:pt x="11095" y="2732"/>
                  </a:cubicBezTo>
                  <a:cubicBezTo>
                    <a:pt x="11320" y="2473"/>
                    <a:pt x="11268" y="2075"/>
                    <a:pt x="10991" y="1885"/>
                  </a:cubicBezTo>
                  <a:cubicBezTo>
                    <a:pt x="10479" y="1524"/>
                    <a:pt x="10006" y="1077"/>
                    <a:pt x="9430" y="1077"/>
                  </a:cubicBezTo>
                  <a:cubicBezTo>
                    <a:pt x="9151" y="1077"/>
                    <a:pt x="8847" y="1182"/>
                    <a:pt x="8503" y="1453"/>
                  </a:cubicBezTo>
                  <a:cubicBezTo>
                    <a:pt x="8280" y="1626"/>
                    <a:pt x="7919" y="1737"/>
                    <a:pt x="7612" y="1737"/>
                  </a:cubicBezTo>
                  <a:cubicBezTo>
                    <a:pt x="7277" y="1737"/>
                    <a:pt x="7006" y="1605"/>
                    <a:pt x="7051" y="1280"/>
                  </a:cubicBezTo>
                  <a:cubicBezTo>
                    <a:pt x="7179" y="207"/>
                    <a:pt x="6812" y="0"/>
                    <a:pt x="62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0" name="Google Shape;1070;p59">
              <a:extLst>
                <a:ext uri="{FF2B5EF4-FFF2-40B4-BE49-F238E27FC236}">
                  <a16:creationId xmlns:a16="http://schemas.microsoft.com/office/drawing/2014/main" id="{95E1A77C-BA5F-59AB-A1A8-9F8A443D3E60}"/>
                </a:ext>
              </a:extLst>
            </p:cNvPr>
            <p:cNvSpPr/>
            <p:nvPr/>
          </p:nvSpPr>
          <p:spPr>
            <a:xfrm>
              <a:off x="3144425" y="1319375"/>
              <a:ext cx="213450" cy="95575"/>
            </a:xfrm>
            <a:custGeom>
              <a:avLst/>
              <a:gdLst/>
              <a:ahLst/>
              <a:cxnLst/>
              <a:rect l="l" t="t" r="r" b="b"/>
              <a:pathLst>
                <a:path w="8538" h="3823" extrusionOk="0">
                  <a:moveTo>
                    <a:pt x="6155" y="1"/>
                  </a:moveTo>
                  <a:cubicBezTo>
                    <a:pt x="6054" y="1"/>
                    <a:pt x="5950" y="7"/>
                    <a:pt x="5842" y="20"/>
                  </a:cubicBezTo>
                  <a:cubicBezTo>
                    <a:pt x="4846" y="139"/>
                    <a:pt x="3874" y="469"/>
                    <a:pt x="2859" y="469"/>
                  </a:cubicBezTo>
                  <a:cubicBezTo>
                    <a:pt x="2396" y="469"/>
                    <a:pt x="1923" y="400"/>
                    <a:pt x="1435" y="211"/>
                  </a:cubicBezTo>
                  <a:cubicBezTo>
                    <a:pt x="1292" y="150"/>
                    <a:pt x="1133" y="113"/>
                    <a:pt x="974" y="113"/>
                  </a:cubicBezTo>
                  <a:cubicBezTo>
                    <a:pt x="501" y="113"/>
                    <a:pt x="35" y="441"/>
                    <a:pt x="35" y="1438"/>
                  </a:cubicBezTo>
                  <a:cubicBezTo>
                    <a:pt x="1" y="3771"/>
                    <a:pt x="1573" y="3580"/>
                    <a:pt x="3025" y="3822"/>
                  </a:cubicBezTo>
                  <a:cubicBezTo>
                    <a:pt x="4338" y="3753"/>
                    <a:pt x="5617" y="3408"/>
                    <a:pt x="6792" y="2837"/>
                  </a:cubicBezTo>
                  <a:cubicBezTo>
                    <a:pt x="7415" y="2526"/>
                    <a:pt x="8538" y="2474"/>
                    <a:pt x="8192" y="1541"/>
                  </a:cubicBezTo>
                  <a:cubicBezTo>
                    <a:pt x="7892" y="720"/>
                    <a:pt x="7218" y="1"/>
                    <a:pt x="615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1" name="Google Shape;1071;p59">
              <a:extLst>
                <a:ext uri="{FF2B5EF4-FFF2-40B4-BE49-F238E27FC236}">
                  <a16:creationId xmlns:a16="http://schemas.microsoft.com/office/drawing/2014/main" id="{1394E0B5-3D00-FCB4-3337-74AB4FFF7DC5}"/>
                </a:ext>
              </a:extLst>
            </p:cNvPr>
            <p:cNvSpPr/>
            <p:nvPr/>
          </p:nvSpPr>
          <p:spPr>
            <a:xfrm>
              <a:off x="1453000" y="2509000"/>
              <a:ext cx="263575" cy="113100"/>
            </a:xfrm>
            <a:custGeom>
              <a:avLst/>
              <a:gdLst/>
              <a:ahLst/>
              <a:cxnLst/>
              <a:rect l="l" t="t" r="r" b="b"/>
              <a:pathLst>
                <a:path w="10543" h="4524" extrusionOk="0">
                  <a:moveTo>
                    <a:pt x="3451" y="1"/>
                  </a:moveTo>
                  <a:cubicBezTo>
                    <a:pt x="2445" y="1"/>
                    <a:pt x="1486" y="228"/>
                    <a:pt x="761" y="702"/>
                  </a:cubicBezTo>
                  <a:cubicBezTo>
                    <a:pt x="398" y="927"/>
                    <a:pt x="1" y="1186"/>
                    <a:pt x="243" y="1687"/>
                  </a:cubicBezTo>
                  <a:cubicBezTo>
                    <a:pt x="390" y="1972"/>
                    <a:pt x="609" y="2083"/>
                    <a:pt x="855" y="2083"/>
                  </a:cubicBezTo>
                  <a:cubicBezTo>
                    <a:pt x="1012" y="2083"/>
                    <a:pt x="1180" y="2038"/>
                    <a:pt x="1349" y="1964"/>
                  </a:cubicBezTo>
                  <a:cubicBezTo>
                    <a:pt x="1677" y="1828"/>
                    <a:pt x="1990" y="1776"/>
                    <a:pt x="2298" y="1776"/>
                  </a:cubicBezTo>
                  <a:cubicBezTo>
                    <a:pt x="2932" y="1776"/>
                    <a:pt x="3543" y="1997"/>
                    <a:pt x="4217" y="2171"/>
                  </a:cubicBezTo>
                  <a:cubicBezTo>
                    <a:pt x="5708" y="2540"/>
                    <a:pt x="6405" y="4523"/>
                    <a:pt x="7868" y="4523"/>
                  </a:cubicBezTo>
                  <a:cubicBezTo>
                    <a:pt x="8118" y="4523"/>
                    <a:pt x="8391" y="4465"/>
                    <a:pt x="8693" y="4332"/>
                  </a:cubicBezTo>
                  <a:cubicBezTo>
                    <a:pt x="8824" y="4337"/>
                    <a:pt x="8947" y="4340"/>
                    <a:pt x="9062" y="4340"/>
                  </a:cubicBezTo>
                  <a:cubicBezTo>
                    <a:pt x="10032" y="4340"/>
                    <a:pt x="10475" y="4144"/>
                    <a:pt x="10491" y="3727"/>
                  </a:cubicBezTo>
                  <a:cubicBezTo>
                    <a:pt x="10542" y="2897"/>
                    <a:pt x="9817" y="2724"/>
                    <a:pt x="9264" y="2517"/>
                  </a:cubicBezTo>
                  <a:cubicBezTo>
                    <a:pt x="8711" y="2292"/>
                    <a:pt x="8209" y="1964"/>
                    <a:pt x="7777" y="1567"/>
                  </a:cubicBezTo>
                  <a:cubicBezTo>
                    <a:pt x="6685" y="547"/>
                    <a:pt x="5011" y="1"/>
                    <a:pt x="345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2" name="Google Shape;1072;p59">
              <a:extLst>
                <a:ext uri="{FF2B5EF4-FFF2-40B4-BE49-F238E27FC236}">
                  <a16:creationId xmlns:a16="http://schemas.microsoft.com/office/drawing/2014/main" id="{5F40C36E-67B7-AF7A-4B42-488B17AE29AD}"/>
                </a:ext>
              </a:extLst>
            </p:cNvPr>
            <p:cNvSpPr/>
            <p:nvPr/>
          </p:nvSpPr>
          <p:spPr>
            <a:xfrm>
              <a:off x="1880725" y="1020350"/>
              <a:ext cx="162025" cy="112025"/>
            </a:xfrm>
            <a:custGeom>
              <a:avLst/>
              <a:gdLst/>
              <a:ahLst/>
              <a:cxnLst/>
              <a:rect l="l" t="t" r="r" b="b"/>
              <a:pathLst>
                <a:path w="6481" h="4481" extrusionOk="0">
                  <a:moveTo>
                    <a:pt x="4294" y="0"/>
                  </a:moveTo>
                  <a:cubicBezTo>
                    <a:pt x="4062" y="0"/>
                    <a:pt x="3818" y="44"/>
                    <a:pt x="3560" y="144"/>
                  </a:cubicBezTo>
                  <a:cubicBezTo>
                    <a:pt x="3094" y="317"/>
                    <a:pt x="2593" y="541"/>
                    <a:pt x="2886" y="1198"/>
                  </a:cubicBezTo>
                  <a:cubicBezTo>
                    <a:pt x="3042" y="1509"/>
                    <a:pt x="3232" y="1820"/>
                    <a:pt x="3457" y="2114"/>
                  </a:cubicBezTo>
                  <a:cubicBezTo>
                    <a:pt x="3147" y="2260"/>
                    <a:pt x="2851" y="2348"/>
                    <a:pt x="2545" y="2348"/>
                  </a:cubicBezTo>
                  <a:cubicBezTo>
                    <a:pt x="2270" y="2348"/>
                    <a:pt x="1987" y="2277"/>
                    <a:pt x="1677" y="2114"/>
                  </a:cubicBezTo>
                  <a:cubicBezTo>
                    <a:pt x="1531" y="2037"/>
                    <a:pt x="1393" y="2002"/>
                    <a:pt x="1262" y="2002"/>
                  </a:cubicBezTo>
                  <a:cubicBezTo>
                    <a:pt x="867" y="2002"/>
                    <a:pt x="545" y="2320"/>
                    <a:pt x="311" y="2736"/>
                  </a:cubicBezTo>
                  <a:cubicBezTo>
                    <a:pt x="0" y="3289"/>
                    <a:pt x="467" y="3479"/>
                    <a:pt x="813" y="3807"/>
                  </a:cubicBezTo>
                  <a:cubicBezTo>
                    <a:pt x="1327" y="4309"/>
                    <a:pt x="1837" y="4480"/>
                    <a:pt x="2344" y="4480"/>
                  </a:cubicBezTo>
                  <a:cubicBezTo>
                    <a:pt x="3164" y="4480"/>
                    <a:pt x="3976" y="4032"/>
                    <a:pt x="4787" y="3807"/>
                  </a:cubicBezTo>
                  <a:lnTo>
                    <a:pt x="5081" y="3514"/>
                  </a:lnTo>
                  <a:cubicBezTo>
                    <a:pt x="5237" y="2788"/>
                    <a:pt x="5098" y="1924"/>
                    <a:pt x="6204" y="1734"/>
                  </a:cubicBezTo>
                  <a:cubicBezTo>
                    <a:pt x="6464" y="1699"/>
                    <a:pt x="6481" y="1129"/>
                    <a:pt x="6222" y="921"/>
                  </a:cubicBezTo>
                  <a:cubicBezTo>
                    <a:pt x="5644" y="436"/>
                    <a:pt x="5027" y="0"/>
                    <a:pt x="429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3" name="Google Shape;1073;p59">
              <a:extLst>
                <a:ext uri="{FF2B5EF4-FFF2-40B4-BE49-F238E27FC236}">
                  <a16:creationId xmlns:a16="http://schemas.microsoft.com/office/drawing/2014/main" id="{E6B8861F-6DDE-E021-F39B-351327D04B70}"/>
                </a:ext>
              </a:extLst>
            </p:cNvPr>
            <p:cNvSpPr/>
            <p:nvPr/>
          </p:nvSpPr>
          <p:spPr>
            <a:xfrm>
              <a:off x="1688900" y="2603450"/>
              <a:ext cx="165050" cy="73950"/>
            </a:xfrm>
            <a:custGeom>
              <a:avLst/>
              <a:gdLst/>
              <a:ahLst/>
              <a:cxnLst/>
              <a:rect l="l" t="t" r="r" b="b"/>
              <a:pathLst>
                <a:path w="6602" h="2958" extrusionOk="0">
                  <a:moveTo>
                    <a:pt x="2842" y="0"/>
                  </a:moveTo>
                  <a:cubicBezTo>
                    <a:pt x="2588" y="0"/>
                    <a:pt x="2332" y="28"/>
                    <a:pt x="2074" y="87"/>
                  </a:cubicBezTo>
                  <a:cubicBezTo>
                    <a:pt x="1452" y="225"/>
                    <a:pt x="1055" y="1331"/>
                    <a:pt x="225" y="1694"/>
                  </a:cubicBezTo>
                  <a:cubicBezTo>
                    <a:pt x="0" y="1798"/>
                    <a:pt x="277" y="2247"/>
                    <a:pt x="536" y="2454"/>
                  </a:cubicBezTo>
                  <a:cubicBezTo>
                    <a:pt x="957" y="2789"/>
                    <a:pt x="2162" y="2958"/>
                    <a:pt x="3373" y="2958"/>
                  </a:cubicBezTo>
                  <a:cubicBezTo>
                    <a:pt x="4599" y="2958"/>
                    <a:pt x="5830" y="2785"/>
                    <a:pt x="6256" y="2437"/>
                  </a:cubicBezTo>
                  <a:cubicBezTo>
                    <a:pt x="6395" y="2282"/>
                    <a:pt x="6515" y="2109"/>
                    <a:pt x="6602" y="1919"/>
                  </a:cubicBezTo>
                  <a:cubicBezTo>
                    <a:pt x="6481" y="1711"/>
                    <a:pt x="6429" y="1469"/>
                    <a:pt x="6291" y="1366"/>
                  </a:cubicBezTo>
                  <a:cubicBezTo>
                    <a:pt x="5231" y="636"/>
                    <a:pt x="4065" y="0"/>
                    <a:pt x="284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4" name="Google Shape;1074;p59">
              <a:extLst>
                <a:ext uri="{FF2B5EF4-FFF2-40B4-BE49-F238E27FC236}">
                  <a16:creationId xmlns:a16="http://schemas.microsoft.com/office/drawing/2014/main" id="{9571B930-D2F2-AAC5-7390-FB8FAD6910DF}"/>
                </a:ext>
              </a:extLst>
            </p:cNvPr>
            <p:cNvSpPr/>
            <p:nvPr/>
          </p:nvSpPr>
          <p:spPr>
            <a:xfrm>
              <a:off x="1922200" y="1344925"/>
              <a:ext cx="129625" cy="64525"/>
            </a:xfrm>
            <a:custGeom>
              <a:avLst/>
              <a:gdLst/>
              <a:ahLst/>
              <a:cxnLst/>
              <a:rect l="l" t="t" r="r" b="b"/>
              <a:pathLst>
                <a:path w="5185" h="2581" extrusionOk="0">
                  <a:moveTo>
                    <a:pt x="1901" y="1"/>
                  </a:moveTo>
                  <a:lnTo>
                    <a:pt x="1227" y="467"/>
                  </a:lnTo>
                  <a:cubicBezTo>
                    <a:pt x="934" y="1020"/>
                    <a:pt x="0" y="1383"/>
                    <a:pt x="415" y="2144"/>
                  </a:cubicBezTo>
                  <a:cubicBezTo>
                    <a:pt x="602" y="2475"/>
                    <a:pt x="838" y="2581"/>
                    <a:pt x="1096" y="2581"/>
                  </a:cubicBezTo>
                  <a:cubicBezTo>
                    <a:pt x="1482" y="2581"/>
                    <a:pt x="1915" y="2344"/>
                    <a:pt x="2299" y="2282"/>
                  </a:cubicBezTo>
                  <a:cubicBezTo>
                    <a:pt x="2552" y="2236"/>
                    <a:pt x="2806" y="2213"/>
                    <a:pt x="3064" y="2213"/>
                  </a:cubicBezTo>
                  <a:cubicBezTo>
                    <a:pt x="3194" y="2213"/>
                    <a:pt x="3324" y="2219"/>
                    <a:pt x="3457" y="2230"/>
                  </a:cubicBezTo>
                  <a:cubicBezTo>
                    <a:pt x="3730" y="2245"/>
                    <a:pt x="4039" y="2324"/>
                    <a:pt x="4314" y="2324"/>
                  </a:cubicBezTo>
                  <a:cubicBezTo>
                    <a:pt x="4665" y="2324"/>
                    <a:pt x="4959" y="2195"/>
                    <a:pt x="5047" y="1643"/>
                  </a:cubicBezTo>
                  <a:cubicBezTo>
                    <a:pt x="5185" y="744"/>
                    <a:pt x="4563" y="277"/>
                    <a:pt x="3768" y="122"/>
                  </a:cubicBezTo>
                  <a:cubicBezTo>
                    <a:pt x="3146" y="35"/>
                    <a:pt x="2523" y="1"/>
                    <a:pt x="190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5" name="Google Shape;1075;p59">
              <a:extLst>
                <a:ext uri="{FF2B5EF4-FFF2-40B4-BE49-F238E27FC236}">
                  <a16:creationId xmlns:a16="http://schemas.microsoft.com/office/drawing/2014/main" id="{9507306B-0651-FE48-2287-5E8718AB5C70}"/>
                </a:ext>
              </a:extLst>
            </p:cNvPr>
            <p:cNvSpPr/>
            <p:nvPr/>
          </p:nvSpPr>
          <p:spPr>
            <a:xfrm>
              <a:off x="1787825" y="1030550"/>
              <a:ext cx="94250" cy="44825"/>
            </a:xfrm>
            <a:custGeom>
              <a:avLst/>
              <a:gdLst/>
              <a:ahLst/>
              <a:cxnLst/>
              <a:rect l="l" t="t" r="r" b="b"/>
              <a:pathLst>
                <a:path w="3770" h="1793" extrusionOk="0">
                  <a:moveTo>
                    <a:pt x="2929" y="0"/>
                  </a:moveTo>
                  <a:cubicBezTo>
                    <a:pt x="2800" y="0"/>
                    <a:pt x="2676" y="17"/>
                    <a:pt x="2576" y="47"/>
                  </a:cubicBezTo>
                  <a:cubicBezTo>
                    <a:pt x="2412" y="93"/>
                    <a:pt x="2229" y="105"/>
                    <a:pt x="2039" y="105"/>
                  </a:cubicBezTo>
                  <a:cubicBezTo>
                    <a:pt x="1817" y="105"/>
                    <a:pt x="1584" y="88"/>
                    <a:pt x="1360" y="88"/>
                  </a:cubicBezTo>
                  <a:cubicBezTo>
                    <a:pt x="763" y="88"/>
                    <a:pt x="227" y="208"/>
                    <a:pt x="105" y="1084"/>
                  </a:cubicBezTo>
                  <a:cubicBezTo>
                    <a:pt x="1" y="1792"/>
                    <a:pt x="865" y="1688"/>
                    <a:pt x="1504" y="1740"/>
                  </a:cubicBezTo>
                  <a:cubicBezTo>
                    <a:pt x="2265" y="1568"/>
                    <a:pt x="3405" y="1792"/>
                    <a:pt x="3665" y="652"/>
                  </a:cubicBezTo>
                  <a:cubicBezTo>
                    <a:pt x="3769" y="167"/>
                    <a:pt x="3329" y="0"/>
                    <a:pt x="2929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6" name="Google Shape;1076;p59">
              <a:extLst>
                <a:ext uri="{FF2B5EF4-FFF2-40B4-BE49-F238E27FC236}">
                  <a16:creationId xmlns:a16="http://schemas.microsoft.com/office/drawing/2014/main" id="{E18C400D-EC1C-0331-AB0B-0B16EB9AB701}"/>
                </a:ext>
              </a:extLst>
            </p:cNvPr>
            <p:cNvSpPr/>
            <p:nvPr/>
          </p:nvSpPr>
          <p:spPr>
            <a:xfrm>
              <a:off x="1870350" y="2639275"/>
              <a:ext cx="59225" cy="44325"/>
            </a:xfrm>
            <a:custGeom>
              <a:avLst/>
              <a:gdLst/>
              <a:ahLst/>
              <a:cxnLst/>
              <a:rect l="l" t="t" r="r" b="b"/>
              <a:pathLst>
                <a:path w="2369" h="1773" extrusionOk="0">
                  <a:moveTo>
                    <a:pt x="922" y="1"/>
                  </a:moveTo>
                  <a:cubicBezTo>
                    <a:pt x="435" y="1"/>
                    <a:pt x="1" y="156"/>
                    <a:pt x="1" y="762"/>
                  </a:cubicBezTo>
                  <a:cubicBezTo>
                    <a:pt x="1" y="1414"/>
                    <a:pt x="337" y="1773"/>
                    <a:pt x="982" y="1773"/>
                  </a:cubicBezTo>
                  <a:cubicBezTo>
                    <a:pt x="1038" y="1773"/>
                    <a:pt x="1097" y="1770"/>
                    <a:pt x="1158" y="1765"/>
                  </a:cubicBezTo>
                  <a:cubicBezTo>
                    <a:pt x="1711" y="1730"/>
                    <a:pt x="2368" y="1678"/>
                    <a:pt x="2299" y="901"/>
                  </a:cubicBezTo>
                  <a:cubicBezTo>
                    <a:pt x="2264" y="175"/>
                    <a:pt x="1642" y="2"/>
                    <a:pt x="1003" y="2"/>
                  </a:cubicBezTo>
                  <a:cubicBezTo>
                    <a:pt x="976" y="1"/>
                    <a:pt x="949" y="1"/>
                    <a:pt x="922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7" name="Google Shape;1077;p59">
              <a:extLst>
                <a:ext uri="{FF2B5EF4-FFF2-40B4-BE49-F238E27FC236}">
                  <a16:creationId xmlns:a16="http://schemas.microsoft.com/office/drawing/2014/main" id="{B89DCADB-C856-1371-9B0D-3DAA29C8DA18}"/>
                </a:ext>
              </a:extLst>
            </p:cNvPr>
            <p:cNvSpPr/>
            <p:nvPr/>
          </p:nvSpPr>
          <p:spPr>
            <a:xfrm>
              <a:off x="2264800" y="4630125"/>
              <a:ext cx="62675" cy="39225"/>
            </a:xfrm>
            <a:custGeom>
              <a:avLst/>
              <a:gdLst/>
              <a:ahLst/>
              <a:cxnLst/>
              <a:rect l="l" t="t" r="r" b="b"/>
              <a:pathLst>
                <a:path w="2507" h="1569" extrusionOk="0">
                  <a:moveTo>
                    <a:pt x="1176" y="52"/>
                  </a:moveTo>
                  <a:cubicBezTo>
                    <a:pt x="675" y="87"/>
                    <a:pt x="1" y="1"/>
                    <a:pt x="1" y="813"/>
                  </a:cubicBezTo>
                  <a:cubicBezTo>
                    <a:pt x="1" y="1241"/>
                    <a:pt x="341" y="1568"/>
                    <a:pt x="742" y="1568"/>
                  </a:cubicBezTo>
                  <a:cubicBezTo>
                    <a:pt x="811" y="1568"/>
                    <a:pt x="881" y="1559"/>
                    <a:pt x="951" y="1539"/>
                  </a:cubicBezTo>
                  <a:cubicBezTo>
                    <a:pt x="1077" y="1515"/>
                    <a:pt x="1221" y="1513"/>
                    <a:pt x="1369" y="1513"/>
                  </a:cubicBezTo>
                  <a:cubicBezTo>
                    <a:pt x="1403" y="1513"/>
                    <a:pt x="1437" y="1513"/>
                    <a:pt x="1471" y="1513"/>
                  </a:cubicBezTo>
                  <a:cubicBezTo>
                    <a:pt x="1947" y="1513"/>
                    <a:pt x="2434" y="1491"/>
                    <a:pt x="2472" y="830"/>
                  </a:cubicBezTo>
                  <a:cubicBezTo>
                    <a:pt x="2506" y="52"/>
                    <a:pt x="1781" y="87"/>
                    <a:pt x="1176" y="52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8" name="Google Shape;1078;p59">
              <a:extLst>
                <a:ext uri="{FF2B5EF4-FFF2-40B4-BE49-F238E27FC236}">
                  <a16:creationId xmlns:a16="http://schemas.microsoft.com/office/drawing/2014/main" id="{977F48FF-29A5-0B7A-280F-638DD55DE978}"/>
                </a:ext>
              </a:extLst>
            </p:cNvPr>
            <p:cNvSpPr/>
            <p:nvPr/>
          </p:nvSpPr>
          <p:spPr>
            <a:xfrm>
              <a:off x="1604225" y="2645350"/>
              <a:ext cx="56175" cy="38275"/>
            </a:xfrm>
            <a:custGeom>
              <a:avLst/>
              <a:gdLst/>
              <a:ahLst/>
              <a:cxnLst/>
              <a:rect l="l" t="t" r="r" b="b"/>
              <a:pathLst>
                <a:path w="2247" h="1531" extrusionOk="0">
                  <a:moveTo>
                    <a:pt x="1003" y="1"/>
                  </a:moveTo>
                  <a:cubicBezTo>
                    <a:pt x="536" y="35"/>
                    <a:pt x="0" y="1"/>
                    <a:pt x="17" y="554"/>
                  </a:cubicBezTo>
                  <a:cubicBezTo>
                    <a:pt x="17" y="1297"/>
                    <a:pt x="640" y="1452"/>
                    <a:pt x="1262" y="1522"/>
                  </a:cubicBezTo>
                  <a:cubicBezTo>
                    <a:pt x="1319" y="1528"/>
                    <a:pt x="1377" y="1531"/>
                    <a:pt x="1434" y="1531"/>
                  </a:cubicBezTo>
                  <a:cubicBezTo>
                    <a:pt x="1857" y="1531"/>
                    <a:pt x="2247" y="1352"/>
                    <a:pt x="2247" y="865"/>
                  </a:cubicBezTo>
                  <a:cubicBezTo>
                    <a:pt x="2247" y="18"/>
                    <a:pt x="1504" y="139"/>
                    <a:pt x="10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9" name="Google Shape;1079;p59">
              <a:extLst>
                <a:ext uri="{FF2B5EF4-FFF2-40B4-BE49-F238E27FC236}">
                  <a16:creationId xmlns:a16="http://schemas.microsoft.com/office/drawing/2014/main" id="{29E15237-E98E-B95C-0B83-E90238193C01}"/>
                </a:ext>
              </a:extLst>
            </p:cNvPr>
            <p:cNvSpPr/>
            <p:nvPr/>
          </p:nvSpPr>
          <p:spPr>
            <a:xfrm>
              <a:off x="7045475" y="3384250"/>
              <a:ext cx="47375" cy="53550"/>
            </a:xfrm>
            <a:custGeom>
              <a:avLst/>
              <a:gdLst/>
              <a:ahLst/>
              <a:cxnLst/>
              <a:rect l="l" t="t" r="r" b="b"/>
              <a:pathLst>
                <a:path w="1895" h="2142" extrusionOk="0">
                  <a:moveTo>
                    <a:pt x="416" y="1"/>
                  </a:moveTo>
                  <a:cubicBezTo>
                    <a:pt x="93" y="1"/>
                    <a:pt x="0" y="338"/>
                    <a:pt x="63" y="618"/>
                  </a:cubicBezTo>
                  <a:cubicBezTo>
                    <a:pt x="201" y="1292"/>
                    <a:pt x="339" y="2035"/>
                    <a:pt x="1203" y="2139"/>
                  </a:cubicBezTo>
                  <a:cubicBezTo>
                    <a:pt x="1224" y="2141"/>
                    <a:pt x="1245" y="2142"/>
                    <a:pt x="1265" y="2142"/>
                  </a:cubicBezTo>
                  <a:cubicBezTo>
                    <a:pt x="1645" y="2142"/>
                    <a:pt x="1895" y="1835"/>
                    <a:pt x="1895" y="1327"/>
                  </a:cubicBezTo>
                  <a:cubicBezTo>
                    <a:pt x="1670" y="705"/>
                    <a:pt x="1273" y="169"/>
                    <a:pt x="529" y="13"/>
                  </a:cubicBezTo>
                  <a:cubicBezTo>
                    <a:pt x="489" y="5"/>
                    <a:pt x="451" y="1"/>
                    <a:pt x="41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0" name="Google Shape;1080;p59">
              <a:extLst>
                <a:ext uri="{FF2B5EF4-FFF2-40B4-BE49-F238E27FC236}">
                  <a16:creationId xmlns:a16="http://schemas.microsoft.com/office/drawing/2014/main" id="{FEA71DFE-7E04-0ED4-4D93-0E6583ABF73F}"/>
                </a:ext>
              </a:extLst>
            </p:cNvPr>
            <p:cNvSpPr/>
            <p:nvPr/>
          </p:nvSpPr>
          <p:spPr>
            <a:xfrm>
              <a:off x="4291500" y="1250400"/>
              <a:ext cx="54900" cy="37900"/>
            </a:xfrm>
            <a:custGeom>
              <a:avLst/>
              <a:gdLst/>
              <a:ahLst/>
              <a:cxnLst/>
              <a:rect l="l" t="t" r="r" b="b"/>
              <a:pathLst>
                <a:path w="2196" h="1516" extrusionOk="0">
                  <a:moveTo>
                    <a:pt x="1013" y="0"/>
                  </a:moveTo>
                  <a:cubicBezTo>
                    <a:pt x="676" y="0"/>
                    <a:pt x="369" y="181"/>
                    <a:pt x="190" y="464"/>
                  </a:cubicBezTo>
                  <a:cubicBezTo>
                    <a:pt x="0" y="706"/>
                    <a:pt x="35" y="1034"/>
                    <a:pt x="259" y="1224"/>
                  </a:cubicBezTo>
                  <a:cubicBezTo>
                    <a:pt x="466" y="1444"/>
                    <a:pt x="678" y="1515"/>
                    <a:pt x="892" y="1515"/>
                  </a:cubicBezTo>
                  <a:cubicBezTo>
                    <a:pt x="1233" y="1515"/>
                    <a:pt x="1579" y="1336"/>
                    <a:pt x="1919" y="1293"/>
                  </a:cubicBezTo>
                  <a:cubicBezTo>
                    <a:pt x="2195" y="567"/>
                    <a:pt x="1901" y="153"/>
                    <a:pt x="1175" y="14"/>
                  </a:cubicBezTo>
                  <a:cubicBezTo>
                    <a:pt x="1121" y="5"/>
                    <a:pt x="1066" y="0"/>
                    <a:pt x="101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1" name="Google Shape;1081;p59">
              <a:extLst>
                <a:ext uri="{FF2B5EF4-FFF2-40B4-BE49-F238E27FC236}">
                  <a16:creationId xmlns:a16="http://schemas.microsoft.com/office/drawing/2014/main" id="{3B930CC8-3BEF-9B1F-054F-B857FB3312A0}"/>
                </a:ext>
              </a:extLst>
            </p:cNvPr>
            <p:cNvSpPr/>
            <p:nvPr/>
          </p:nvSpPr>
          <p:spPr>
            <a:xfrm>
              <a:off x="6323375" y="3314875"/>
              <a:ext cx="50125" cy="37325"/>
            </a:xfrm>
            <a:custGeom>
              <a:avLst/>
              <a:gdLst/>
              <a:ahLst/>
              <a:cxnLst/>
              <a:rect l="l" t="t" r="r" b="b"/>
              <a:pathLst>
                <a:path w="2005" h="1493" extrusionOk="0">
                  <a:moveTo>
                    <a:pt x="754" y="1"/>
                  </a:moveTo>
                  <a:cubicBezTo>
                    <a:pt x="409" y="1"/>
                    <a:pt x="93" y="129"/>
                    <a:pt x="52" y="542"/>
                  </a:cubicBezTo>
                  <a:cubicBezTo>
                    <a:pt x="0" y="1198"/>
                    <a:pt x="536" y="1371"/>
                    <a:pt x="1106" y="1492"/>
                  </a:cubicBezTo>
                  <a:cubicBezTo>
                    <a:pt x="1504" y="1475"/>
                    <a:pt x="1988" y="1440"/>
                    <a:pt x="1988" y="905"/>
                  </a:cubicBezTo>
                  <a:cubicBezTo>
                    <a:pt x="2005" y="317"/>
                    <a:pt x="1504" y="110"/>
                    <a:pt x="1020" y="23"/>
                  </a:cubicBezTo>
                  <a:cubicBezTo>
                    <a:pt x="932" y="9"/>
                    <a:pt x="842" y="1"/>
                    <a:pt x="75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2" name="Google Shape;1082;p59">
              <a:extLst>
                <a:ext uri="{FF2B5EF4-FFF2-40B4-BE49-F238E27FC236}">
                  <a16:creationId xmlns:a16="http://schemas.microsoft.com/office/drawing/2014/main" id="{B75523D3-6FC1-B5B7-990B-071CB161D3E6}"/>
                </a:ext>
              </a:extLst>
            </p:cNvPr>
            <p:cNvSpPr/>
            <p:nvPr/>
          </p:nvSpPr>
          <p:spPr>
            <a:xfrm>
              <a:off x="6680225" y="1890750"/>
              <a:ext cx="46075" cy="42200"/>
            </a:xfrm>
            <a:custGeom>
              <a:avLst/>
              <a:gdLst/>
              <a:ahLst/>
              <a:cxnLst/>
              <a:rect l="l" t="t" r="r" b="b"/>
              <a:pathLst>
                <a:path w="1843" h="1688" extrusionOk="0">
                  <a:moveTo>
                    <a:pt x="1376" y="1"/>
                  </a:moveTo>
                  <a:cubicBezTo>
                    <a:pt x="1345" y="1"/>
                    <a:pt x="1312" y="4"/>
                    <a:pt x="1280" y="11"/>
                  </a:cubicBezTo>
                  <a:cubicBezTo>
                    <a:pt x="675" y="29"/>
                    <a:pt x="156" y="478"/>
                    <a:pt x="70" y="1083"/>
                  </a:cubicBezTo>
                  <a:cubicBezTo>
                    <a:pt x="1" y="1446"/>
                    <a:pt x="208" y="1670"/>
                    <a:pt x="675" y="1688"/>
                  </a:cubicBezTo>
                  <a:cubicBezTo>
                    <a:pt x="1193" y="1480"/>
                    <a:pt x="1643" y="1135"/>
                    <a:pt x="1781" y="513"/>
                  </a:cubicBezTo>
                  <a:cubicBezTo>
                    <a:pt x="1843" y="250"/>
                    <a:pt x="1642" y="1"/>
                    <a:pt x="13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3" name="Google Shape;1083;p59">
              <a:extLst>
                <a:ext uri="{FF2B5EF4-FFF2-40B4-BE49-F238E27FC236}">
                  <a16:creationId xmlns:a16="http://schemas.microsoft.com/office/drawing/2014/main" id="{088CCD07-3B38-0D52-C42E-5F1C6878895A}"/>
                </a:ext>
              </a:extLst>
            </p:cNvPr>
            <p:cNvSpPr/>
            <p:nvPr/>
          </p:nvSpPr>
          <p:spPr>
            <a:xfrm>
              <a:off x="3550975" y="1955400"/>
              <a:ext cx="53600" cy="126175"/>
            </a:xfrm>
            <a:custGeom>
              <a:avLst/>
              <a:gdLst/>
              <a:ahLst/>
              <a:cxnLst/>
              <a:rect l="l" t="t" r="r" b="b"/>
              <a:pathLst>
                <a:path w="2144" h="5047" extrusionOk="0">
                  <a:moveTo>
                    <a:pt x="1297" y="0"/>
                  </a:moveTo>
                  <a:cubicBezTo>
                    <a:pt x="778" y="0"/>
                    <a:pt x="260" y="363"/>
                    <a:pt x="364" y="795"/>
                  </a:cubicBezTo>
                  <a:cubicBezTo>
                    <a:pt x="640" y="1850"/>
                    <a:pt x="122" y="2731"/>
                    <a:pt x="1" y="3491"/>
                  </a:cubicBezTo>
                  <a:cubicBezTo>
                    <a:pt x="70" y="4338"/>
                    <a:pt x="1" y="5047"/>
                    <a:pt x="951" y="5047"/>
                  </a:cubicBezTo>
                  <a:cubicBezTo>
                    <a:pt x="1781" y="5047"/>
                    <a:pt x="1971" y="4476"/>
                    <a:pt x="2040" y="3785"/>
                  </a:cubicBezTo>
                  <a:cubicBezTo>
                    <a:pt x="2144" y="2748"/>
                    <a:pt x="1642" y="1746"/>
                    <a:pt x="1936" y="692"/>
                  </a:cubicBezTo>
                  <a:cubicBezTo>
                    <a:pt x="2023" y="381"/>
                    <a:pt x="1712" y="0"/>
                    <a:pt x="129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4" name="Google Shape;1084;p59">
              <a:extLst>
                <a:ext uri="{FF2B5EF4-FFF2-40B4-BE49-F238E27FC236}">
                  <a16:creationId xmlns:a16="http://schemas.microsoft.com/office/drawing/2014/main" id="{157AE840-6397-5188-FC44-7C6DE7B5CB09}"/>
                </a:ext>
              </a:extLst>
            </p:cNvPr>
            <p:cNvSpPr/>
            <p:nvPr/>
          </p:nvSpPr>
          <p:spPr>
            <a:xfrm>
              <a:off x="3910000" y="2161475"/>
              <a:ext cx="93775" cy="45400"/>
            </a:xfrm>
            <a:custGeom>
              <a:avLst/>
              <a:gdLst/>
              <a:ahLst/>
              <a:cxnLst/>
              <a:rect l="l" t="t" r="r" b="b"/>
              <a:pathLst>
                <a:path w="3751" h="1816" extrusionOk="0">
                  <a:moveTo>
                    <a:pt x="1383" y="1"/>
                  </a:moveTo>
                  <a:cubicBezTo>
                    <a:pt x="778" y="87"/>
                    <a:pt x="1" y="18"/>
                    <a:pt x="122" y="640"/>
                  </a:cubicBezTo>
                  <a:cubicBezTo>
                    <a:pt x="329" y="1625"/>
                    <a:pt x="1297" y="1815"/>
                    <a:pt x="2195" y="1815"/>
                  </a:cubicBezTo>
                  <a:cubicBezTo>
                    <a:pt x="2835" y="1815"/>
                    <a:pt x="3751" y="1712"/>
                    <a:pt x="3613" y="951"/>
                  </a:cubicBezTo>
                  <a:cubicBezTo>
                    <a:pt x="3466" y="240"/>
                    <a:pt x="2970" y="188"/>
                    <a:pt x="2455" y="188"/>
                  </a:cubicBezTo>
                  <a:cubicBezTo>
                    <a:pt x="2366" y="188"/>
                    <a:pt x="2276" y="189"/>
                    <a:pt x="2187" y="189"/>
                  </a:cubicBezTo>
                  <a:cubicBezTo>
                    <a:pt x="1880" y="189"/>
                    <a:pt x="1588" y="170"/>
                    <a:pt x="138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5" name="Google Shape;1085;p59">
              <a:extLst>
                <a:ext uri="{FF2B5EF4-FFF2-40B4-BE49-F238E27FC236}">
                  <a16:creationId xmlns:a16="http://schemas.microsoft.com/office/drawing/2014/main" id="{EDE98B6E-8D79-195A-C522-EB199C8F1E94}"/>
                </a:ext>
              </a:extLst>
            </p:cNvPr>
            <p:cNvSpPr/>
            <p:nvPr/>
          </p:nvSpPr>
          <p:spPr>
            <a:xfrm>
              <a:off x="4125600" y="2173875"/>
              <a:ext cx="50575" cy="37600"/>
            </a:xfrm>
            <a:custGeom>
              <a:avLst/>
              <a:gdLst/>
              <a:ahLst/>
              <a:cxnLst/>
              <a:rect l="l" t="t" r="r" b="b"/>
              <a:pathLst>
                <a:path w="2023" h="1504" extrusionOk="0">
                  <a:moveTo>
                    <a:pt x="1294" y="1"/>
                  </a:moveTo>
                  <a:cubicBezTo>
                    <a:pt x="1249" y="1"/>
                    <a:pt x="1204" y="3"/>
                    <a:pt x="1158" y="6"/>
                  </a:cubicBezTo>
                  <a:cubicBezTo>
                    <a:pt x="691" y="144"/>
                    <a:pt x="0" y="109"/>
                    <a:pt x="17" y="904"/>
                  </a:cubicBezTo>
                  <a:cubicBezTo>
                    <a:pt x="17" y="1352"/>
                    <a:pt x="364" y="1503"/>
                    <a:pt x="748" y="1503"/>
                  </a:cubicBezTo>
                  <a:cubicBezTo>
                    <a:pt x="809" y="1503"/>
                    <a:pt x="872" y="1499"/>
                    <a:pt x="933" y="1492"/>
                  </a:cubicBezTo>
                  <a:cubicBezTo>
                    <a:pt x="1486" y="1440"/>
                    <a:pt x="2022" y="1233"/>
                    <a:pt x="2022" y="593"/>
                  </a:cubicBezTo>
                  <a:cubicBezTo>
                    <a:pt x="2022" y="156"/>
                    <a:pt x="1711" y="1"/>
                    <a:pt x="129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6" name="Google Shape;1086;p59">
              <a:extLst>
                <a:ext uri="{FF2B5EF4-FFF2-40B4-BE49-F238E27FC236}">
                  <a16:creationId xmlns:a16="http://schemas.microsoft.com/office/drawing/2014/main" id="{03E3F231-0F1F-0F8D-A71B-674AF0D2324A}"/>
                </a:ext>
              </a:extLst>
            </p:cNvPr>
            <p:cNvSpPr/>
            <p:nvPr/>
          </p:nvSpPr>
          <p:spPr>
            <a:xfrm>
              <a:off x="3415775" y="2038325"/>
              <a:ext cx="44925" cy="38175"/>
            </a:xfrm>
            <a:custGeom>
              <a:avLst/>
              <a:gdLst/>
              <a:ahLst/>
              <a:cxnLst/>
              <a:rect l="l" t="t" r="r" b="b"/>
              <a:pathLst>
                <a:path w="1797" h="1527" extrusionOk="0">
                  <a:moveTo>
                    <a:pt x="812" y="0"/>
                  </a:moveTo>
                  <a:cubicBezTo>
                    <a:pt x="383" y="0"/>
                    <a:pt x="1" y="211"/>
                    <a:pt x="34" y="710"/>
                  </a:cubicBezTo>
                  <a:cubicBezTo>
                    <a:pt x="34" y="1164"/>
                    <a:pt x="400" y="1527"/>
                    <a:pt x="845" y="1527"/>
                  </a:cubicBezTo>
                  <a:cubicBezTo>
                    <a:pt x="874" y="1527"/>
                    <a:pt x="903" y="1525"/>
                    <a:pt x="933" y="1522"/>
                  </a:cubicBezTo>
                  <a:cubicBezTo>
                    <a:pt x="1382" y="1522"/>
                    <a:pt x="1745" y="1315"/>
                    <a:pt x="1797" y="796"/>
                  </a:cubicBezTo>
                  <a:cubicBezTo>
                    <a:pt x="1745" y="226"/>
                    <a:pt x="1330" y="19"/>
                    <a:pt x="864" y="1"/>
                  </a:cubicBezTo>
                  <a:cubicBezTo>
                    <a:pt x="847" y="1"/>
                    <a:pt x="829" y="0"/>
                    <a:pt x="81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1091" name="Google Shape;1091;p59">
            <a:extLst>
              <a:ext uri="{FF2B5EF4-FFF2-40B4-BE49-F238E27FC236}">
                <a16:creationId xmlns:a16="http://schemas.microsoft.com/office/drawing/2014/main" id="{355D34F0-BD95-918A-7B3B-DA4C5229E34A}"/>
              </a:ext>
            </a:extLst>
          </p:cNvPr>
          <p:cNvSpPr/>
          <p:nvPr/>
        </p:nvSpPr>
        <p:spPr>
          <a:xfrm>
            <a:off x="10851665" y="1152838"/>
            <a:ext cx="699665" cy="674508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rgbClr val="D3DFDC">
              <a:alpha val="5714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92" name="Google Shape;1092;p59">
            <a:extLst>
              <a:ext uri="{FF2B5EF4-FFF2-40B4-BE49-F238E27FC236}">
                <a16:creationId xmlns:a16="http://schemas.microsoft.com/office/drawing/2014/main" id="{C60261B0-4592-FEB5-2C4B-ABBB5B6260C7}"/>
              </a:ext>
            </a:extLst>
          </p:cNvPr>
          <p:cNvSpPr/>
          <p:nvPr/>
        </p:nvSpPr>
        <p:spPr>
          <a:xfrm>
            <a:off x="316746" y="5977797"/>
            <a:ext cx="451509" cy="435244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rgbClr val="ADBBB8">
              <a:alpha val="625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93" name="Google Shape;1093;p59">
            <a:extLst>
              <a:ext uri="{FF2B5EF4-FFF2-40B4-BE49-F238E27FC236}">
                <a16:creationId xmlns:a16="http://schemas.microsoft.com/office/drawing/2014/main" id="{50C8033A-6AC0-A9C5-9901-60412B57B8FD}"/>
              </a:ext>
            </a:extLst>
          </p:cNvPr>
          <p:cNvSpPr/>
          <p:nvPr/>
        </p:nvSpPr>
        <p:spPr>
          <a:xfrm>
            <a:off x="11536768" y="6248443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94" name="Google Shape;1094;p59">
            <a:extLst>
              <a:ext uri="{FF2B5EF4-FFF2-40B4-BE49-F238E27FC236}">
                <a16:creationId xmlns:a16="http://schemas.microsoft.com/office/drawing/2014/main" id="{5B2F881C-789B-ECA6-35E9-C310D2A8305E}"/>
              </a:ext>
            </a:extLst>
          </p:cNvPr>
          <p:cNvSpPr/>
          <p:nvPr/>
        </p:nvSpPr>
        <p:spPr>
          <a:xfrm>
            <a:off x="9247053" y="1823287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</p:spTree>
    <p:extLst>
      <p:ext uri="{BB962C8B-B14F-4D97-AF65-F5344CB8AC3E}">
        <p14:creationId xmlns:p14="http://schemas.microsoft.com/office/powerpoint/2010/main" val="4027134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6">
          <a:extLst>
            <a:ext uri="{FF2B5EF4-FFF2-40B4-BE49-F238E27FC236}">
              <a16:creationId xmlns:a16="http://schemas.microsoft.com/office/drawing/2014/main" id="{9267F748-62C3-A70E-26A5-3BE5906AC2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2" name="Google Shape;1092;p59">
            <a:extLst>
              <a:ext uri="{FF2B5EF4-FFF2-40B4-BE49-F238E27FC236}">
                <a16:creationId xmlns:a16="http://schemas.microsoft.com/office/drawing/2014/main" id="{37919900-6ED9-F9E8-195D-D1C8D019B408}"/>
              </a:ext>
            </a:extLst>
          </p:cNvPr>
          <p:cNvSpPr/>
          <p:nvPr/>
        </p:nvSpPr>
        <p:spPr>
          <a:xfrm>
            <a:off x="316746" y="5977797"/>
            <a:ext cx="451509" cy="435244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rgbClr val="ADBBB8">
              <a:alpha val="625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19" name="Google Shape;1019;p59">
            <a:extLst>
              <a:ext uri="{FF2B5EF4-FFF2-40B4-BE49-F238E27FC236}">
                <a16:creationId xmlns:a16="http://schemas.microsoft.com/office/drawing/2014/main" id="{14EE7ED1-9BB2-C17E-E2AA-75F852432D6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30769" y="466220"/>
            <a:ext cx="102720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/>
            <a:r>
              <a:rPr lang="en-GB" sz="4000" dirty="0">
                <a:latin typeface="Times New Roman" panose="02020603050405020304" pitchFamily="18" charset="0"/>
                <a:ea typeface="Microsoft GothicNeo" panose="020B0503020000020004" pitchFamily="34" charset="-127"/>
                <a:cs typeface="Times New Roman" panose="02020603050405020304" pitchFamily="18" charset="0"/>
              </a:rPr>
              <a:t>Economic Factors</a:t>
            </a:r>
            <a:endParaRPr sz="4000" dirty="0">
              <a:latin typeface="Times New Roman" panose="02020603050405020304" pitchFamily="18" charset="0"/>
              <a:ea typeface="Microsoft GothicNeo" panose="020B0503020000020004" pitchFamily="34" charset="-127"/>
              <a:cs typeface="Times New Roman" panose="02020603050405020304" pitchFamily="18" charset="0"/>
            </a:endParaRPr>
          </a:p>
        </p:txBody>
      </p:sp>
      <p:sp>
        <p:nvSpPr>
          <p:cNvPr id="1034" name="Google Shape;1034;p59">
            <a:extLst>
              <a:ext uri="{FF2B5EF4-FFF2-40B4-BE49-F238E27FC236}">
                <a16:creationId xmlns:a16="http://schemas.microsoft.com/office/drawing/2014/main" id="{90944202-DAB2-9EA4-DD83-AA090699F0F0}"/>
              </a:ext>
            </a:extLst>
          </p:cNvPr>
          <p:cNvSpPr txBox="1"/>
          <p:nvPr/>
        </p:nvSpPr>
        <p:spPr>
          <a:xfrm>
            <a:off x="468554" y="1740225"/>
            <a:ext cx="10951788" cy="49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Revenue decline, unstable supply chains, rising costs </a:t>
            </a: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(</a:t>
            </a:r>
            <a:r>
              <a:rPr lang="en-GB" sz="24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Azzaz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 and Elshaer, 2024)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Scenario planning improved response to financial shocks (Huang and Zheng, 2023)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Shift to local markets: wellness, long-stay packages (Pantelidis, 2022)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CSR linked to cost-saving and stakeholder support (Marco-Lajara et al., 2022)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Smaller hotels lacked tools for strategic adaptation (</a:t>
            </a:r>
            <a:r>
              <a:rPr lang="en-GB" sz="24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Melián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-Alzola et al., 2020)</a:t>
            </a:r>
            <a:endParaRPr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</p:txBody>
      </p:sp>
      <p:grpSp>
        <p:nvGrpSpPr>
          <p:cNvPr id="1035" name="Google Shape;1035;p59">
            <a:extLst>
              <a:ext uri="{FF2B5EF4-FFF2-40B4-BE49-F238E27FC236}">
                <a16:creationId xmlns:a16="http://schemas.microsoft.com/office/drawing/2014/main" id="{7C365CCF-1CE9-4DFB-4066-DF69AFDADFFB}"/>
              </a:ext>
            </a:extLst>
          </p:cNvPr>
          <p:cNvGrpSpPr/>
          <p:nvPr/>
        </p:nvGrpSpPr>
        <p:grpSpPr>
          <a:xfrm>
            <a:off x="8723600" y="1115493"/>
            <a:ext cx="3145171" cy="1675547"/>
            <a:chOff x="233350" y="949250"/>
            <a:chExt cx="7137300" cy="3802300"/>
          </a:xfrm>
        </p:grpSpPr>
        <p:sp>
          <p:nvSpPr>
            <p:cNvPr id="1036" name="Google Shape;1036;p59">
              <a:extLst>
                <a:ext uri="{FF2B5EF4-FFF2-40B4-BE49-F238E27FC236}">
                  <a16:creationId xmlns:a16="http://schemas.microsoft.com/office/drawing/2014/main" id="{5FB434E8-F7D6-EDB4-2431-D093498EDEEF}"/>
                </a:ext>
              </a:extLst>
            </p:cNvPr>
            <p:cNvSpPr/>
            <p:nvPr/>
          </p:nvSpPr>
          <p:spPr>
            <a:xfrm>
              <a:off x="4428450" y="2808675"/>
              <a:ext cx="1478900" cy="330100"/>
            </a:xfrm>
            <a:custGeom>
              <a:avLst/>
              <a:gdLst/>
              <a:ahLst/>
              <a:cxnLst/>
              <a:rect l="l" t="t" r="r" b="b"/>
              <a:pathLst>
                <a:path w="59156" h="13204" extrusionOk="0">
                  <a:moveTo>
                    <a:pt x="1" y="0"/>
                  </a:moveTo>
                  <a:lnTo>
                    <a:pt x="1" y="0"/>
                  </a:lnTo>
                  <a:close/>
                  <a:moveTo>
                    <a:pt x="59155" y="13203"/>
                  </a:move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7" name="Google Shape;1037;p59">
              <a:extLst>
                <a:ext uri="{FF2B5EF4-FFF2-40B4-BE49-F238E27FC236}">
                  <a16:creationId xmlns:a16="http://schemas.microsoft.com/office/drawing/2014/main" id="{251C9CF7-7489-CF9F-39B2-51ADF7BF6251}"/>
                </a:ext>
              </a:extLst>
            </p:cNvPr>
            <p:cNvSpPr/>
            <p:nvPr/>
          </p:nvSpPr>
          <p:spPr>
            <a:xfrm>
              <a:off x="2909400" y="1076125"/>
              <a:ext cx="4118650" cy="3109225"/>
            </a:xfrm>
            <a:custGeom>
              <a:avLst/>
              <a:gdLst/>
              <a:ahLst/>
              <a:cxnLst/>
              <a:rect l="l" t="t" r="r" b="b"/>
              <a:pathLst>
                <a:path w="164746" h="124369" extrusionOk="0">
                  <a:moveTo>
                    <a:pt x="49520" y="11070"/>
                  </a:moveTo>
                  <a:cubicBezTo>
                    <a:pt x="49737" y="11070"/>
                    <a:pt x="49861" y="11136"/>
                    <a:pt x="49875" y="11358"/>
                  </a:cubicBezTo>
                  <a:cubicBezTo>
                    <a:pt x="49875" y="11575"/>
                    <a:pt x="49818" y="11698"/>
                    <a:pt x="49684" y="11698"/>
                  </a:cubicBezTo>
                  <a:cubicBezTo>
                    <a:pt x="49636" y="11698"/>
                    <a:pt x="49580" y="11683"/>
                    <a:pt x="49512" y="11651"/>
                  </a:cubicBezTo>
                  <a:cubicBezTo>
                    <a:pt x="49305" y="11565"/>
                    <a:pt x="49115" y="11444"/>
                    <a:pt x="48925" y="11323"/>
                  </a:cubicBezTo>
                  <a:lnTo>
                    <a:pt x="49339" y="11081"/>
                  </a:lnTo>
                  <a:cubicBezTo>
                    <a:pt x="49405" y="11074"/>
                    <a:pt x="49465" y="11070"/>
                    <a:pt x="49520" y="11070"/>
                  </a:cubicBezTo>
                  <a:close/>
                  <a:moveTo>
                    <a:pt x="46983" y="11081"/>
                  </a:moveTo>
                  <a:cubicBezTo>
                    <a:pt x="47014" y="11081"/>
                    <a:pt x="47051" y="11087"/>
                    <a:pt x="47093" y="11098"/>
                  </a:cubicBezTo>
                  <a:cubicBezTo>
                    <a:pt x="47369" y="11185"/>
                    <a:pt x="47870" y="11168"/>
                    <a:pt x="47767" y="11686"/>
                  </a:cubicBezTo>
                  <a:cubicBezTo>
                    <a:pt x="47732" y="11893"/>
                    <a:pt x="47888" y="12274"/>
                    <a:pt x="47490" y="12343"/>
                  </a:cubicBezTo>
                  <a:cubicBezTo>
                    <a:pt x="47110" y="12222"/>
                    <a:pt x="46834" y="11893"/>
                    <a:pt x="46799" y="11496"/>
                  </a:cubicBezTo>
                  <a:cubicBezTo>
                    <a:pt x="46784" y="11302"/>
                    <a:pt x="46782" y="11081"/>
                    <a:pt x="46983" y="11081"/>
                  </a:cubicBezTo>
                  <a:close/>
                  <a:moveTo>
                    <a:pt x="38158" y="11530"/>
                  </a:moveTo>
                  <a:cubicBezTo>
                    <a:pt x="38279" y="11530"/>
                    <a:pt x="38417" y="11703"/>
                    <a:pt x="38642" y="11876"/>
                  </a:cubicBezTo>
                  <a:cubicBezTo>
                    <a:pt x="38366" y="12118"/>
                    <a:pt x="38089" y="12360"/>
                    <a:pt x="37778" y="12585"/>
                  </a:cubicBezTo>
                  <a:cubicBezTo>
                    <a:pt x="35549" y="13967"/>
                    <a:pt x="35514" y="15903"/>
                    <a:pt x="37692" y="17268"/>
                  </a:cubicBezTo>
                  <a:cubicBezTo>
                    <a:pt x="38003" y="17458"/>
                    <a:pt x="38227" y="17631"/>
                    <a:pt x="38158" y="18080"/>
                  </a:cubicBezTo>
                  <a:cubicBezTo>
                    <a:pt x="38106" y="18529"/>
                    <a:pt x="37951" y="18599"/>
                    <a:pt x="37553" y="18737"/>
                  </a:cubicBezTo>
                  <a:cubicBezTo>
                    <a:pt x="36568" y="19117"/>
                    <a:pt x="36309" y="19981"/>
                    <a:pt x="36378" y="20949"/>
                  </a:cubicBezTo>
                  <a:cubicBezTo>
                    <a:pt x="36427" y="21679"/>
                    <a:pt x="36279" y="22143"/>
                    <a:pt x="35819" y="22143"/>
                  </a:cubicBezTo>
                  <a:cubicBezTo>
                    <a:pt x="35625" y="22143"/>
                    <a:pt x="35377" y="22061"/>
                    <a:pt x="35065" y="21882"/>
                  </a:cubicBezTo>
                  <a:cubicBezTo>
                    <a:pt x="34913" y="21798"/>
                    <a:pt x="34745" y="21754"/>
                    <a:pt x="34578" y="21754"/>
                  </a:cubicBezTo>
                  <a:cubicBezTo>
                    <a:pt x="34403" y="21754"/>
                    <a:pt x="34230" y="21802"/>
                    <a:pt x="34080" y="21899"/>
                  </a:cubicBezTo>
                  <a:cubicBezTo>
                    <a:pt x="33134" y="22372"/>
                    <a:pt x="32094" y="22613"/>
                    <a:pt x="31041" y="22613"/>
                  </a:cubicBezTo>
                  <a:cubicBezTo>
                    <a:pt x="30747" y="22613"/>
                    <a:pt x="30451" y="22594"/>
                    <a:pt x="30157" y="22556"/>
                  </a:cubicBezTo>
                  <a:cubicBezTo>
                    <a:pt x="29915" y="22521"/>
                    <a:pt x="29759" y="22608"/>
                    <a:pt x="29829" y="22262"/>
                  </a:cubicBezTo>
                  <a:lnTo>
                    <a:pt x="29829" y="22262"/>
                  </a:lnTo>
                  <a:lnTo>
                    <a:pt x="29829" y="22279"/>
                  </a:lnTo>
                  <a:cubicBezTo>
                    <a:pt x="29898" y="21986"/>
                    <a:pt x="29984" y="21882"/>
                    <a:pt x="30364" y="21830"/>
                  </a:cubicBezTo>
                  <a:cubicBezTo>
                    <a:pt x="31505" y="21675"/>
                    <a:pt x="32836" y="21467"/>
                    <a:pt x="33354" y="20361"/>
                  </a:cubicBezTo>
                  <a:cubicBezTo>
                    <a:pt x="33821" y="19342"/>
                    <a:pt x="33872" y="18184"/>
                    <a:pt x="34927" y="17458"/>
                  </a:cubicBezTo>
                  <a:cubicBezTo>
                    <a:pt x="35238" y="17216"/>
                    <a:pt x="34978" y="16836"/>
                    <a:pt x="34667" y="16594"/>
                  </a:cubicBezTo>
                  <a:cubicBezTo>
                    <a:pt x="33216" y="15436"/>
                    <a:pt x="33907" y="14572"/>
                    <a:pt x="35099" y="13846"/>
                  </a:cubicBezTo>
                  <a:cubicBezTo>
                    <a:pt x="35860" y="13380"/>
                    <a:pt x="36724" y="13086"/>
                    <a:pt x="37018" y="12066"/>
                  </a:cubicBezTo>
                  <a:cubicBezTo>
                    <a:pt x="37156" y="11582"/>
                    <a:pt x="37709" y="11548"/>
                    <a:pt x="38158" y="11530"/>
                  </a:cubicBezTo>
                  <a:close/>
                  <a:moveTo>
                    <a:pt x="46802" y="32066"/>
                  </a:moveTo>
                  <a:cubicBezTo>
                    <a:pt x="47245" y="32066"/>
                    <a:pt x="47720" y="32469"/>
                    <a:pt x="47888" y="33080"/>
                  </a:cubicBezTo>
                  <a:cubicBezTo>
                    <a:pt x="48059" y="33754"/>
                    <a:pt x="48393" y="34225"/>
                    <a:pt x="48918" y="34225"/>
                  </a:cubicBezTo>
                  <a:cubicBezTo>
                    <a:pt x="49080" y="34225"/>
                    <a:pt x="49261" y="34181"/>
                    <a:pt x="49460" y="34083"/>
                  </a:cubicBezTo>
                  <a:cubicBezTo>
                    <a:pt x="50103" y="33764"/>
                    <a:pt x="50701" y="33627"/>
                    <a:pt x="51269" y="33627"/>
                  </a:cubicBezTo>
                  <a:cubicBezTo>
                    <a:pt x="52489" y="33627"/>
                    <a:pt x="53566" y="34260"/>
                    <a:pt x="54628" y="35085"/>
                  </a:cubicBezTo>
                  <a:cubicBezTo>
                    <a:pt x="54818" y="35223"/>
                    <a:pt x="55008" y="35396"/>
                    <a:pt x="55163" y="35586"/>
                  </a:cubicBezTo>
                  <a:cubicBezTo>
                    <a:pt x="55543" y="36053"/>
                    <a:pt x="56684" y="36070"/>
                    <a:pt x="56321" y="36917"/>
                  </a:cubicBezTo>
                  <a:lnTo>
                    <a:pt x="56321" y="36934"/>
                  </a:lnTo>
                  <a:cubicBezTo>
                    <a:pt x="56149" y="37350"/>
                    <a:pt x="55751" y="37415"/>
                    <a:pt x="55318" y="37415"/>
                  </a:cubicBezTo>
                  <a:cubicBezTo>
                    <a:pt x="55122" y="37415"/>
                    <a:pt x="54919" y="37401"/>
                    <a:pt x="54727" y="37401"/>
                  </a:cubicBezTo>
                  <a:cubicBezTo>
                    <a:pt x="54620" y="37401"/>
                    <a:pt x="54517" y="37405"/>
                    <a:pt x="54420" y="37418"/>
                  </a:cubicBezTo>
                  <a:cubicBezTo>
                    <a:pt x="54278" y="37432"/>
                    <a:pt x="54136" y="37440"/>
                    <a:pt x="53995" y="37440"/>
                  </a:cubicBezTo>
                  <a:cubicBezTo>
                    <a:pt x="53292" y="37440"/>
                    <a:pt x="52602" y="37262"/>
                    <a:pt x="51983" y="36917"/>
                  </a:cubicBezTo>
                  <a:cubicBezTo>
                    <a:pt x="51332" y="36539"/>
                    <a:pt x="50680" y="36418"/>
                    <a:pt x="50028" y="36418"/>
                  </a:cubicBezTo>
                  <a:cubicBezTo>
                    <a:pt x="48867" y="36418"/>
                    <a:pt x="47706" y="36802"/>
                    <a:pt x="46545" y="36802"/>
                  </a:cubicBezTo>
                  <a:cubicBezTo>
                    <a:pt x="46302" y="36802"/>
                    <a:pt x="46058" y="36785"/>
                    <a:pt x="45814" y="36744"/>
                  </a:cubicBezTo>
                  <a:cubicBezTo>
                    <a:pt x="44881" y="36588"/>
                    <a:pt x="44552" y="36105"/>
                    <a:pt x="44673" y="35241"/>
                  </a:cubicBezTo>
                  <a:cubicBezTo>
                    <a:pt x="44846" y="34083"/>
                    <a:pt x="45537" y="33115"/>
                    <a:pt x="46263" y="32320"/>
                  </a:cubicBezTo>
                  <a:cubicBezTo>
                    <a:pt x="46417" y="32145"/>
                    <a:pt x="46607" y="32066"/>
                    <a:pt x="46802" y="32066"/>
                  </a:cubicBezTo>
                  <a:close/>
                  <a:moveTo>
                    <a:pt x="64554" y="31370"/>
                  </a:moveTo>
                  <a:cubicBezTo>
                    <a:pt x="64860" y="31370"/>
                    <a:pt x="65185" y="31437"/>
                    <a:pt x="65532" y="31594"/>
                  </a:cubicBezTo>
                  <a:cubicBezTo>
                    <a:pt x="65878" y="31767"/>
                    <a:pt x="65930" y="32251"/>
                    <a:pt x="65636" y="32493"/>
                  </a:cubicBezTo>
                  <a:cubicBezTo>
                    <a:pt x="64063" y="34065"/>
                    <a:pt x="64184" y="35085"/>
                    <a:pt x="65895" y="36588"/>
                  </a:cubicBezTo>
                  <a:cubicBezTo>
                    <a:pt x="67243" y="37815"/>
                    <a:pt x="67762" y="39544"/>
                    <a:pt x="68211" y="41237"/>
                  </a:cubicBezTo>
                  <a:cubicBezTo>
                    <a:pt x="68364" y="41802"/>
                    <a:pt x="68057" y="41990"/>
                    <a:pt x="67435" y="41990"/>
                  </a:cubicBezTo>
                  <a:cubicBezTo>
                    <a:pt x="67353" y="41990"/>
                    <a:pt x="67266" y="41986"/>
                    <a:pt x="67174" y="41980"/>
                  </a:cubicBezTo>
                  <a:cubicBezTo>
                    <a:pt x="66517" y="41064"/>
                    <a:pt x="64271" y="41825"/>
                    <a:pt x="64547" y="39146"/>
                  </a:cubicBezTo>
                  <a:lnTo>
                    <a:pt x="64547" y="39146"/>
                  </a:lnTo>
                  <a:lnTo>
                    <a:pt x="64547" y="39181"/>
                  </a:lnTo>
                  <a:cubicBezTo>
                    <a:pt x="64685" y="37885"/>
                    <a:pt x="63113" y="36295"/>
                    <a:pt x="62076" y="35050"/>
                  </a:cubicBezTo>
                  <a:cubicBezTo>
                    <a:pt x="61281" y="34100"/>
                    <a:pt x="61385" y="33288"/>
                    <a:pt x="62076" y="32683"/>
                  </a:cubicBezTo>
                  <a:cubicBezTo>
                    <a:pt x="62786" y="32052"/>
                    <a:pt x="63577" y="31370"/>
                    <a:pt x="64554" y="31370"/>
                  </a:cubicBezTo>
                  <a:close/>
                  <a:moveTo>
                    <a:pt x="30705" y="33465"/>
                  </a:moveTo>
                  <a:cubicBezTo>
                    <a:pt x="30874" y="33465"/>
                    <a:pt x="31043" y="33637"/>
                    <a:pt x="31090" y="33720"/>
                  </a:cubicBezTo>
                  <a:cubicBezTo>
                    <a:pt x="31920" y="35120"/>
                    <a:pt x="33579" y="35258"/>
                    <a:pt x="34719" y="36226"/>
                  </a:cubicBezTo>
                  <a:cubicBezTo>
                    <a:pt x="36205" y="37487"/>
                    <a:pt x="36275" y="39354"/>
                    <a:pt x="37191" y="40822"/>
                  </a:cubicBezTo>
                  <a:cubicBezTo>
                    <a:pt x="37484" y="41289"/>
                    <a:pt x="37571" y="41980"/>
                    <a:pt x="37968" y="42274"/>
                  </a:cubicBezTo>
                  <a:cubicBezTo>
                    <a:pt x="38403" y="42594"/>
                    <a:pt x="39075" y="43217"/>
                    <a:pt x="39556" y="43217"/>
                  </a:cubicBezTo>
                  <a:cubicBezTo>
                    <a:pt x="39725" y="43217"/>
                    <a:pt x="39870" y="43141"/>
                    <a:pt x="39973" y="42948"/>
                  </a:cubicBezTo>
                  <a:cubicBezTo>
                    <a:pt x="40336" y="42274"/>
                    <a:pt x="41234" y="41289"/>
                    <a:pt x="40543" y="40183"/>
                  </a:cubicBezTo>
                  <a:cubicBezTo>
                    <a:pt x="40301" y="39803"/>
                    <a:pt x="39610" y="39215"/>
                    <a:pt x="40284" y="38904"/>
                  </a:cubicBezTo>
                  <a:cubicBezTo>
                    <a:pt x="40592" y="38765"/>
                    <a:pt x="41024" y="38302"/>
                    <a:pt x="41439" y="38302"/>
                  </a:cubicBezTo>
                  <a:cubicBezTo>
                    <a:pt x="41746" y="38302"/>
                    <a:pt x="42043" y="38557"/>
                    <a:pt x="42271" y="39388"/>
                  </a:cubicBezTo>
                  <a:cubicBezTo>
                    <a:pt x="42782" y="41200"/>
                    <a:pt x="43748" y="43327"/>
                    <a:pt x="46038" y="43327"/>
                  </a:cubicBezTo>
                  <a:cubicBezTo>
                    <a:pt x="46150" y="43327"/>
                    <a:pt x="46266" y="43321"/>
                    <a:pt x="46384" y="43311"/>
                  </a:cubicBezTo>
                  <a:cubicBezTo>
                    <a:pt x="46463" y="43304"/>
                    <a:pt x="46542" y="43300"/>
                    <a:pt x="46620" y="43300"/>
                  </a:cubicBezTo>
                  <a:cubicBezTo>
                    <a:pt x="47585" y="43300"/>
                    <a:pt x="48526" y="43802"/>
                    <a:pt x="49487" y="43802"/>
                  </a:cubicBezTo>
                  <a:cubicBezTo>
                    <a:pt x="49955" y="43802"/>
                    <a:pt x="50429" y="43683"/>
                    <a:pt x="50912" y="43328"/>
                  </a:cubicBezTo>
                  <a:cubicBezTo>
                    <a:pt x="51106" y="43191"/>
                    <a:pt x="51242" y="43135"/>
                    <a:pt x="51336" y="43135"/>
                  </a:cubicBezTo>
                  <a:cubicBezTo>
                    <a:pt x="51643" y="43135"/>
                    <a:pt x="51508" y="43736"/>
                    <a:pt x="51534" y="44054"/>
                  </a:cubicBezTo>
                  <a:cubicBezTo>
                    <a:pt x="51845" y="45488"/>
                    <a:pt x="50843" y="46629"/>
                    <a:pt x="50618" y="47942"/>
                  </a:cubicBezTo>
                  <a:cubicBezTo>
                    <a:pt x="50585" y="48144"/>
                    <a:pt x="50240" y="48444"/>
                    <a:pt x="50046" y="48444"/>
                  </a:cubicBezTo>
                  <a:cubicBezTo>
                    <a:pt x="50041" y="48444"/>
                    <a:pt x="50036" y="48444"/>
                    <a:pt x="50031" y="48444"/>
                  </a:cubicBezTo>
                  <a:cubicBezTo>
                    <a:pt x="49523" y="48389"/>
                    <a:pt x="49010" y="48372"/>
                    <a:pt x="48494" y="48372"/>
                  </a:cubicBezTo>
                  <a:cubicBezTo>
                    <a:pt x="47534" y="48372"/>
                    <a:pt x="46564" y="48433"/>
                    <a:pt x="45600" y="48433"/>
                  </a:cubicBezTo>
                  <a:cubicBezTo>
                    <a:pt x="43779" y="48433"/>
                    <a:pt x="41984" y="48215"/>
                    <a:pt x="40336" y="46957"/>
                  </a:cubicBezTo>
                  <a:cubicBezTo>
                    <a:pt x="40033" y="46726"/>
                    <a:pt x="39675" y="46623"/>
                    <a:pt x="39308" y="46623"/>
                  </a:cubicBezTo>
                  <a:cubicBezTo>
                    <a:pt x="38250" y="46623"/>
                    <a:pt x="37116" y="47478"/>
                    <a:pt x="37000" y="48582"/>
                  </a:cubicBezTo>
                  <a:cubicBezTo>
                    <a:pt x="36972" y="48947"/>
                    <a:pt x="36796" y="49426"/>
                    <a:pt x="36527" y="49426"/>
                  </a:cubicBezTo>
                  <a:cubicBezTo>
                    <a:pt x="36465" y="49426"/>
                    <a:pt x="36398" y="49400"/>
                    <a:pt x="36326" y="49342"/>
                  </a:cubicBezTo>
                  <a:cubicBezTo>
                    <a:pt x="35376" y="48582"/>
                    <a:pt x="34045" y="48772"/>
                    <a:pt x="33147" y="47752"/>
                  </a:cubicBezTo>
                  <a:cubicBezTo>
                    <a:pt x="32334" y="46819"/>
                    <a:pt x="30900" y="46785"/>
                    <a:pt x="29673" y="46525"/>
                  </a:cubicBezTo>
                  <a:cubicBezTo>
                    <a:pt x="28913" y="46370"/>
                    <a:pt x="27807" y="46422"/>
                    <a:pt x="28567" y="44953"/>
                  </a:cubicBezTo>
                  <a:cubicBezTo>
                    <a:pt x="28982" y="44158"/>
                    <a:pt x="29034" y="43000"/>
                    <a:pt x="28515" y="42257"/>
                  </a:cubicBezTo>
                  <a:cubicBezTo>
                    <a:pt x="28230" y="41853"/>
                    <a:pt x="27848" y="41722"/>
                    <a:pt x="27412" y="41722"/>
                  </a:cubicBezTo>
                  <a:cubicBezTo>
                    <a:pt x="27028" y="41722"/>
                    <a:pt x="26602" y="41823"/>
                    <a:pt x="26165" y="41928"/>
                  </a:cubicBezTo>
                  <a:cubicBezTo>
                    <a:pt x="25497" y="42091"/>
                    <a:pt x="24818" y="42128"/>
                    <a:pt x="24133" y="42128"/>
                  </a:cubicBezTo>
                  <a:cubicBezTo>
                    <a:pt x="23569" y="42128"/>
                    <a:pt x="23001" y="42103"/>
                    <a:pt x="22432" y="42103"/>
                  </a:cubicBezTo>
                  <a:cubicBezTo>
                    <a:pt x="21707" y="42103"/>
                    <a:pt x="20980" y="42143"/>
                    <a:pt x="20255" y="42326"/>
                  </a:cubicBezTo>
                  <a:cubicBezTo>
                    <a:pt x="19287" y="42585"/>
                    <a:pt x="18319" y="42862"/>
                    <a:pt x="17559" y="43380"/>
                  </a:cubicBezTo>
                  <a:cubicBezTo>
                    <a:pt x="17082" y="43705"/>
                    <a:pt x="16613" y="43798"/>
                    <a:pt x="16149" y="43798"/>
                  </a:cubicBezTo>
                  <a:cubicBezTo>
                    <a:pt x="15538" y="43798"/>
                    <a:pt x="14935" y="43638"/>
                    <a:pt x="14326" y="43638"/>
                  </a:cubicBezTo>
                  <a:cubicBezTo>
                    <a:pt x="14292" y="43638"/>
                    <a:pt x="14258" y="43638"/>
                    <a:pt x="14223" y="43639"/>
                  </a:cubicBezTo>
                  <a:cubicBezTo>
                    <a:pt x="14120" y="43622"/>
                    <a:pt x="14016" y="43570"/>
                    <a:pt x="13930" y="43466"/>
                  </a:cubicBezTo>
                  <a:cubicBezTo>
                    <a:pt x="14043" y="43169"/>
                    <a:pt x="14308" y="43115"/>
                    <a:pt x="14562" y="43115"/>
                  </a:cubicBezTo>
                  <a:cubicBezTo>
                    <a:pt x="14617" y="43115"/>
                    <a:pt x="14672" y="43118"/>
                    <a:pt x="14725" y="43121"/>
                  </a:cubicBezTo>
                  <a:cubicBezTo>
                    <a:pt x="14838" y="43129"/>
                    <a:pt x="14949" y="43134"/>
                    <a:pt x="15058" y="43134"/>
                  </a:cubicBezTo>
                  <a:cubicBezTo>
                    <a:pt x="16723" y="43134"/>
                    <a:pt x="17967" y="42165"/>
                    <a:pt x="18388" y="40771"/>
                  </a:cubicBezTo>
                  <a:cubicBezTo>
                    <a:pt x="18976" y="38921"/>
                    <a:pt x="20808" y="38282"/>
                    <a:pt x="21482" y="37090"/>
                  </a:cubicBezTo>
                  <a:cubicBezTo>
                    <a:pt x="22174" y="35865"/>
                    <a:pt x="22770" y="35535"/>
                    <a:pt x="23579" y="35535"/>
                  </a:cubicBezTo>
                  <a:cubicBezTo>
                    <a:pt x="23899" y="35535"/>
                    <a:pt x="24254" y="35587"/>
                    <a:pt x="24661" y="35655"/>
                  </a:cubicBezTo>
                  <a:cubicBezTo>
                    <a:pt x="24682" y="35658"/>
                    <a:pt x="24703" y="35660"/>
                    <a:pt x="24725" y="35660"/>
                  </a:cubicBezTo>
                  <a:cubicBezTo>
                    <a:pt x="25065" y="35660"/>
                    <a:pt x="25513" y="35293"/>
                    <a:pt x="25854" y="35033"/>
                  </a:cubicBezTo>
                  <a:cubicBezTo>
                    <a:pt x="26267" y="34730"/>
                    <a:pt x="26584" y="34570"/>
                    <a:pt x="26849" y="34570"/>
                  </a:cubicBezTo>
                  <a:cubicBezTo>
                    <a:pt x="27249" y="34570"/>
                    <a:pt x="27529" y="34935"/>
                    <a:pt x="27841" y="35724"/>
                  </a:cubicBezTo>
                  <a:cubicBezTo>
                    <a:pt x="28325" y="36969"/>
                    <a:pt x="29742" y="37574"/>
                    <a:pt x="30952" y="38161"/>
                  </a:cubicBezTo>
                  <a:cubicBezTo>
                    <a:pt x="31712" y="38524"/>
                    <a:pt x="32732" y="38852"/>
                    <a:pt x="32680" y="39716"/>
                  </a:cubicBezTo>
                  <a:cubicBezTo>
                    <a:pt x="32594" y="40753"/>
                    <a:pt x="31488" y="40546"/>
                    <a:pt x="30710" y="40615"/>
                  </a:cubicBezTo>
                  <a:cubicBezTo>
                    <a:pt x="30312" y="40650"/>
                    <a:pt x="29794" y="40598"/>
                    <a:pt x="29673" y="41134"/>
                  </a:cubicBezTo>
                  <a:cubicBezTo>
                    <a:pt x="29552" y="41669"/>
                    <a:pt x="30036" y="41825"/>
                    <a:pt x="30382" y="42032"/>
                  </a:cubicBezTo>
                  <a:cubicBezTo>
                    <a:pt x="30898" y="42336"/>
                    <a:pt x="31474" y="42934"/>
                    <a:pt x="32011" y="42934"/>
                  </a:cubicBezTo>
                  <a:cubicBezTo>
                    <a:pt x="32175" y="42934"/>
                    <a:pt x="32336" y="42878"/>
                    <a:pt x="32490" y="42741"/>
                  </a:cubicBezTo>
                  <a:cubicBezTo>
                    <a:pt x="33354" y="41963"/>
                    <a:pt x="33890" y="40788"/>
                    <a:pt x="34512" y="39751"/>
                  </a:cubicBezTo>
                  <a:cubicBezTo>
                    <a:pt x="34586" y="39617"/>
                    <a:pt x="34289" y="39329"/>
                    <a:pt x="34602" y="39329"/>
                  </a:cubicBezTo>
                  <a:cubicBezTo>
                    <a:pt x="34653" y="39329"/>
                    <a:pt x="34719" y="39337"/>
                    <a:pt x="34806" y="39354"/>
                  </a:cubicBezTo>
                  <a:cubicBezTo>
                    <a:pt x="34890" y="39373"/>
                    <a:pt x="34965" y="39381"/>
                    <a:pt x="35031" y="39381"/>
                  </a:cubicBezTo>
                  <a:cubicBezTo>
                    <a:pt x="35567" y="39381"/>
                    <a:pt x="35557" y="38814"/>
                    <a:pt x="35341" y="38507"/>
                  </a:cubicBezTo>
                  <a:cubicBezTo>
                    <a:pt x="34806" y="37781"/>
                    <a:pt x="34546" y="36658"/>
                    <a:pt x="33561" y="36468"/>
                  </a:cubicBezTo>
                  <a:cubicBezTo>
                    <a:pt x="32248" y="36208"/>
                    <a:pt x="31591" y="35206"/>
                    <a:pt x="30727" y="34411"/>
                  </a:cubicBezTo>
                  <a:cubicBezTo>
                    <a:pt x="30468" y="34169"/>
                    <a:pt x="30278" y="33910"/>
                    <a:pt x="30485" y="33599"/>
                  </a:cubicBezTo>
                  <a:cubicBezTo>
                    <a:pt x="30551" y="33501"/>
                    <a:pt x="30628" y="33465"/>
                    <a:pt x="30705" y="33465"/>
                  </a:cubicBezTo>
                  <a:close/>
                  <a:moveTo>
                    <a:pt x="65829" y="50622"/>
                  </a:moveTo>
                  <a:cubicBezTo>
                    <a:pt x="66138" y="50622"/>
                    <a:pt x="66376" y="50877"/>
                    <a:pt x="66569" y="51209"/>
                  </a:cubicBezTo>
                  <a:cubicBezTo>
                    <a:pt x="67601" y="52923"/>
                    <a:pt x="68767" y="54401"/>
                    <a:pt x="70703" y="54401"/>
                  </a:cubicBezTo>
                  <a:cubicBezTo>
                    <a:pt x="71167" y="54401"/>
                    <a:pt x="71676" y="54316"/>
                    <a:pt x="72237" y="54129"/>
                  </a:cubicBezTo>
                  <a:cubicBezTo>
                    <a:pt x="72263" y="54119"/>
                    <a:pt x="72291" y="54114"/>
                    <a:pt x="72320" y="54114"/>
                  </a:cubicBezTo>
                  <a:cubicBezTo>
                    <a:pt x="72487" y="54114"/>
                    <a:pt x="72701" y="54260"/>
                    <a:pt x="72877" y="54319"/>
                  </a:cubicBezTo>
                  <a:cubicBezTo>
                    <a:pt x="72687" y="54406"/>
                    <a:pt x="72514" y="54527"/>
                    <a:pt x="72358" y="54665"/>
                  </a:cubicBezTo>
                  <a:lnTo>
                    <a:pt x="72358" y="54682"/>
                  </a:lnTo>
                  <a:cubicBezTo>
                    <a:pt x="71675" y="55659"/>
                    <a:pt x="71022" y="56681"/>
                    <a:pt x="69648" y="56681"/>
                  </a:cubicBezTo>
                  <a:cubicBezTo>
                    <a:pt x="69564" y="56681"/>
                    <a:pt x="69476" y="56678"/>
                    <a:pt x="69386" y="56669"/>
                  </a:cubicBezTo>
                  <a:cubicBezTo>
                    <a:pt x="69196" y="56600"/>
                    <a:pt x="68850" y="56549"/>
                    <a:pt x="68850" y="56445"/>
                  </a:cubicBezTo>
                  <a:cubicBezTo>
                    <a:pt x="68660" y="54216"/>
                    <a:pt x="66258" y="53559"/>
                    <a:pt x="65532" y="51727"/>
                  </a:cubicBezTo>
                  <a:cubicBezTo>
                    <a:pt x="65394" y="51381"/>
                    <a:pt x="64945" y="50932"/>
                    <a:pt x="65584" y="50673"/>
                  </a:cubicBezTo>
                  <a:cubicBezTo>
                    <a:pt x="65670" y="50638"/>
                    <a:pt x="65752" y="50622"/>
                    <a:pt x="65829" y="50622"/>
                  </a:cubicBezTo>
                  <a:close/>
                  <a:moveTo>
                    <a:pt x="50497" y="52695"/>
                  </a:moveTo>
                  <a:lnTo>
                    <a:pt x="50497" y="52695"/>
                  </a:lnTo>
                  <a:cubicBezTo>
                    <a:pt x="51016" y="52885"/>
                    <a:pt x="51863" y="52937"/>
                    <a:pt x="52001" y="53265"/>
                  </a:cubicBezTo>
                  <a:cubicBezTo>
                    <a:pt x="53055" y="55840"/>
                    <a:pt x="55734" y="57464"/>
                    <a:pt x="56114" y="60420"/>
                  </a:cubicBezTo>
                  <a:cubicBezTo>
                    <a:pt x="56252" y="61439"/>
                    <a:pt x="57323" y="61802"/>
                    <a:pt x="57859" y="62580"/>
                  </a:cubicBezTo>
                  <a:cubicBezTo>
                    <a:pt x="59294" y="64654"/>
                    <a:pt x="60106" y="66952"/>
                    <a:pt x="60763" y="69337"/>
                  </a:cubicBezTo>
                  <a:cubicBezTo>
                    <a:pt x="58533" y="67643"/>
                    <a:pt x="56615" y="65656"/>
                    <a:pt x="55336" y="63133"/>
                  </a:cubicBezTo>
                  <a:cubicBezTo>
                    <a:pt x="55198" y="62874"/>
                    <a:pt x="55008" y="62614"/>
                    <a:pt x="55008" y="62355"/>
                  </a:cubicBezTo>
                  <a:cubicBezTo>
                    <a:pt x="54990" y="58916"/>
                    <a:pt x="52139" y="56739"/>
                    <a:pt x="51189" y="53697"/>
                  </a:cubicBezTo>
                  <a:cubicBezTo>
                    <a:pt x="51085" y="53334"/>
                    <a:pt x="50739" y="53040"/>
                    <a:pt x="50497" y="52695"/>
                  </a:cubicBezTo>
                  <a:close/>
                  <a:moveTo>
                    <a:pt x="87976" y="1"/>
                  </a:moveTo>
                  <a:cubicBezTo>
                    <a:pt x="87018" y="1"/>
                    <a:pt x="85745" y="1010"/>
                    <a:pt x="84455" y="1127"/>
                  </a:cubicBezTo>
                  <a:cubicBezTo>
                    <a:pt x="83776" y="1176"/>
                    <a:pt x="83111" y="1512"/>
                    <a:pt x="82448" y="1512"/>
                  </a:cubicBezTo>
                  <a:cubicBezTo>
                    <a:pt x="82403" y="1512"/>
                    <a:pt x="82358" y="1511"/>
                    <a:pt x="82313" y="1507"/>
                  </a:cubicBezTo>
                  <a:cubicBezTo>
                    <a:pt x="82281" y="1506"/>
                    <a:pt x="82250" y="1506"/>
                    <a:pt x="82218" y="1506"/>
                  </a:cubicBezTo>
                  <a:cubicBezTo>
                    <a:pt x="80376" y="1506"/>
                    <a:pt x="79245" y="3375"/>
                    <a:pt x="77443" y="3375"/>
                  </a:cubicBezTo>
                  <a:cubicBezTo>
                    <a:pt x="77340" y="3375"/>
                    <a:pt x="77235" y="3369"/>
                    <a:pt x="77128" y="3356"/>
                  </a:cubicBezTo>
                  <a:cubicBezTo>
                    <a:pt x="77026" y="3344"/>
                    <a:pt x="76928" y="3335"/>
                    <a:pt x="76837" y="3335"/>
                  </a:cubicBezTo>
                  <a:cubicBezTo>
                    <a:pt x="76434" y="3335"/>
                    <a:pt x="76136" y="3491"/>
                    <a:pt x="75953" y="4082"/>
                  </a:cubicBezTo>
                  <a:cubicBezTo>
                    <a:pt x="75843" y="4459"/>
                    <a:pt x="75132" y="4980"/>
                    <a:pt x="74758" y="4980"/>
                  </a:cubicBezTo>
                  <a:cubicBezTo>
                    <a:pt x="74720" y="4980"/>
                    <a:pt x="74687" y="4974"/>
                    <a:pt x="74657" y="4964"/>
                  </a:cubicBezTo>
                  <a:cubicBezTo>
                    <a:pt x="73910" y="4715"/>
                    <a:pt x="73366" y="4590"/>
                    <a:pt x="73013" y="4590"/>
                  </a:cubicBezTo>
                  <a:cubicBezTo>
                    <a:pt x="72190" y="4590"/>
                    <a:pt x="72409" y="5268"/>
                    <a:pt x="73534" y="6623"/>
                  </a:cubicBezTo>
                  <a:cubicBezTo>
                    <a:pt x="73585" y="6692"/>
                    <a:pt x="73499" y="6882"/>
                    <a:pt x="73482" y="7003"/>
                  </a:cubicBezTo>
                  <a:cubicBezTo>
                    <a:pt x="73413" y="6968"/>
                    <a:pt x="73292" y="6951"/>
                    <a:pt x="73240" y="6882"/>
                  </a:cubicBezTo>
                  <a:cubicBezTo>
                    <a:pt x="72877" y="6381"/>
                    <a:pt x="72324" y="5914"/>
                    <a:pt x="72220" y="5344"/>
                  </a:cubicBezTo>
                  <a:cubicBezTo>
                    <a:pt x="72065" y="4531"/>
                    <a:pt x="71961" y="3840"/>
                    <a:pt x="71010" y="3650"/>
                  </a:cubicBezTo>
                  <a:cubicBezTo>
                    <a:pt x="70839" y="3615"/>
                    <a:pt x="70680" y="3599"/>
                    <a:pt x="70533" y="3599"/>
                  </a:cubicBezTo>
                  <a:cubicBezTo>
                    <a:pt x="69359" y="3599"/>
                    <a:pt x="68898" y="4626"/>
                    <a:pt x="68315" y="5517"/>
                  </a:cubicBezTo>
                  <a:cubicBezTo>
                    <a:pt x="67865" y="6208"/>
                    <a:pt x="68349" y="6536"/>
                    <a:pt x="68729" y="6934"/>
                  </a:cubicBezTo>
                  <a:cubicBezTo>
                    <a:pt x="68798" y="7003"/>
                    <a:pt x="68850" y="7089"/>
                    <a:pt x="68902" y="7176"/>
                  </a:cubicBezTo>
                  <a:cubicBezTo>
                    <a:pt x="68817" y="7188"/>
                    <a:pt x="68731" y="7200"/>
                    <a:pt x="68645" y="7200"/>
                  </a:cubicBezTo>
                  <a:cubicBezTo>
                    <a:pt x="68610" y="7200"/>
                    <a:pt x="68575" y="7198"/>
                    <a:pt x="68539" y="7193"/>
                  </a:cubicBezTo>
                  <a:cubicBezTo>
                    <a:pt x="67376" y="7024"/>
                    <a:pt x="66212" y="6691"/>
                    <a:pt x="65033" y="6691"/>
                  </a:cubicBezTo>
                  <a:cubicBezTo>
                    <a:pt x="65003" y="6691"/>
                    <a:pt x="64974" y="6691"/>
                    <a:pt x="64945" y="6692"/>
                  </a:cubicBezTo>
                  <a:cubicBezTo>
                    <a:pt x="64584" y="6692"/>
                    <a:pt x="63909" y="6196"/>
                    <a:pt x="63437" y="6196"/>
                  </a:cubicBezTo>
                  <a:cubicBezTo>
                    <a:pt x="63072" y="6196"/>
                    <a:pt x="62827" y="6492"/>
                    <a:pt x="62940" y="7538"/>
                  </a:cubicBezTo>
                  <a:cubicBezTo>
                    <a:pt x="62940" y="7608"/>
                    <a:pt x="62525" y="7711"/>
                    <a:pt x="62283" y="7798"/>
                  </a:cubicBezTo>
                  <a:cubicBezTo>
                    <a:pt x="61879" y="7955"/>
                    <a:pt x="61464" y="8005"/>
                    <a:pt x="61043" y="8005"/>
                  </a:cubicBezTo>
                  <a:cubicBezTo>
                    <a:pt x="60325" y="8005"/>
                    <a:pt x="59591" y="7860"/>
                    <a:pt x="58870" y="7860"/>
                  </a:cubicBezTo>
                  <a:cubicBezTo>
                    <a:pt x="58295" y="7860"/>
                    <a:pt x="57729" y="7952"/>
                    <a:pt x="57185" y="8282"/>
                  </a:cubicBezTo>
                  <a:cubicBezTo>
                    <a:pt x="56736" y="8610"/>
                    <a:pt x="56304" y="8938"/>
                    <a:pt x="55837" y="9267"/>
                  </a:cubicBezTo>
                  <a:cubicBezTo>
                    <a:pt x="55671" y="9381"/>
                    <a:pt x="55417" y="9527"/>
                    <a:pt x="55226" y="9527"/>
                  </a:cubicBezTo>
                  <a:cubicBezTo>
                    <a:pt x="55100" y="9527"/>
                    <a:pt x="55001" y="9463"/>
                    <a:pt x="54973" y="9284"/>
                  </a:cubicBezTo>
                  <a:cubicBezTo>
                    <a:pt x="54819" y="8258"/>
                    <a:pt x="54209" y="8003"/>
                    <a:pt x="53545" y="8003"/>
                  </a:cubicBezTo>
                  <a:cubicBezTo>
                    <a:pt x="53313" y="8003"/>
                    <a:pt x="53075" y="8034"/>
                    <a:pt x="52848" y="8074"/>
                  </a:cubicBezTo>
                  <a:cubicBezTo>
                    <a:pt x="51897" y="8264"/>
                    <a:pt x="52416" y="9232"/>
                    <a:pt x="52295" y="9854"/>
                  </a:cubicBezTo>
                  <a:cubicBezTo>
                    <a:pt x="52156" y="10615"/>
                    <a:pt x="51344" y="10096"/>
                    <a:pt x="50998" y="10545"/>
                  </a:cubicBezTo>
                  <a:cubicBezTo>
                    <a:pt x="50949" y="10609"/>
                    <a:pt x="50910" y="10635"/>
                    <a:pt x="50880" y="10635"/>
                  </a:cubicBezTo>
                  <a:cubicBezTo>
                    <a:pt x="50805" y="10635"/>
                    <a:pt x="50789" y="10469"/>
                    <a:pt x="50826" y="10321"/>
                  </a:cubicBezTo>
                  <a:cubicBezTo>
                    <a:pt x="51033" y="8990"/>
                    <a:pt x="50221" y="8541"/>
                    <a:pt x="49115" y="8161"/>
                  </a:cubicBezTo>
                  <a:cubicBezTo>
                    <a:pt x="46903" y="7400"/>
                    <a:pt x="44535" y="7176"/>
                    <a:pt x="42392" y="6070"/>
                  </a:cubicBezTo>
                  <a:cubicBezTo>
                    <a:pt x="41667" y="5697"/>
                    <a:pt x="40852" y="5536"/>
                    <a:pt x="40032" y="5536"/>
                  </a:cubicBezTo>
                  <a:cubicBezTo>
                    <a:pt x="39367" y="5536"/>
                    <a:pt x="38699" y="5642"/>
                    <a:pt x="38072" y="5828"/>
                  </a:cubicBezTo>
                  <a:cubicBezTo>
                    <a:pt x="36033" y="6432"/>
                    <a:pt x="33838" y="6502"/>
                    <a:pt x="31989" y="7642"/>
                  </a:cubicBezTo>
                  <a:cubicBezTo>
                    <a:pt x="31263" y="8074"/>
                    <a:pt x="29206" y="7296"/>
                    <a:pt x="30226" y="9457"/>
                  </a:cubicBezTo>
                  <a:cubicBezTo>
                    <a:pt x="30278" y="9578"/>
                    <a:pt x="29984" y="9854"/>
                    <a:pt x="29863" y="10079"/>
                  </a:cubicBezTo>
                  <a:cubicBezTo>
                    <a:pt x="28653" y="12412"/>
                    <a:pt x="26234" y="13224"/>
                    <a:pt x="24229" y="14555"/>
                  </a:cubicBezTo>
                  <a:cubicBezTo>
                    <a:pt x="22536" y="15661"/>
                    <a:pt x="23486" y="17112"/>
                    <a:pt x="24022" y="18236"/>
                  </a:cubicBezTo>
                  <a:cubicBezTo>
                    <a:pt x="24328" y="18880"/>
                    <a:pt x="24972" y="19241"/>
                    <a:pt x="25627" y="19241"/>
                  </a:cubicBezTo>
                  <a:cubicBezTo>
                    <a:pt x="26008" y="19241"/>
                    <a:pt x="26393" y="19119"/>
                    <a:pt x="26718" y="18858"/>
                  </a:cubicBezTo>
                  <a:cubicBezTo>
                    <a:pt x="27228" y="18470"/>
                    <a:pt x="27609" y="18306"/>
                    <a:pt x="27903" y="18306"/>
                  </a:cubicBezTo>
                  <a:cubicBezTo>
                    <a:pt x="28524" y="18306"/>
                    <a:pt x="28748" y="19042"/>
                    <a:pt x="28947" y="19946"/>
                  </a:cubicBezTo>
                  <a:cubicBezTo>
                    <a:pt x="28982" y="20223"/>
                    <a:pt x="28999" y="20499"/>
                    <a:pt x="28982" y="20776"/>
                  </a:cubicBezTo>
                  <a:cubicBezTo>
                    <a:pt x="28774" y="20551"/>
                    <a:pt x="28446" y="20396"/>
                    <a:pt x="28342" y="20119"/>
                  </a:cubicBezTo>
                  <a:cubicBezTo>
                    <a:pt x="28124" y="19474"/>
                    <a:pt x="27849" y="19234"/>
                    <a:pt x="27528" y="19234"/>
                  </a:cubicBezTo>
                  <a:cubicBezTo>
                    <a:pt x="27212" y="19234"/>
                    <a:pt x="26853" y="19465"/>
                    <a:pt x="26459" y="19774"/>
                  </a:cubicBezTo>
                  <a:cubicBezTo>
                    <a:pt x="25646" y="20379"/>
                    <a:pt x="25958" y="21260"/>
                    <a:pt x="26130" y="21899"/>
                  </a:cubicBezTo>
                  <a:cubicBezTo>
                    <a:pt x="26459" y="23092"/>
                    <a:pt x="25802" y="23420"/>
                    <a:pt x="24938" y="23627"/>
                  </a:cubicBezTo>
                  <a:cubicBezTo>
                    <a:pt x="23901" y="23852"/>
                    <a:pt x="23072" y="24267"/>
                    <a:pt x="22553" y="25269"/>
                  </a:cubicBezTo>
                  <a:cubicBezTo>
                    <a:pt x="22273" y="25790"/>
                    <a:pt x="21682" y="26043"/>
                    <a:pt x="21157" y="26043"/>
                  </a:cubicBezTo>
                  <a:cubicBezTo>
                    <a:pt x="21003" y="26043"/>
                    <a:pt x="20855" y="26021"/>
                    <a:pt x="20721" y="25978"/>
                  </a:cubicBezTo>
                  <a:cubicBezTo>
                    <a:pt x="20116" y="25788"/>
                    <a:pt x="20963" y="25390"/>
                    <a:pt x="20946" y="24993"/>
                  </a:cubicBezTo>
                  <a:cubicBezTo>
                    <a:pt x="20929" y="24543"/>
                    <a:pt x="20738" y="24129"/>
                    <a:pt x="20410" y="23835"/>
                  </a:cubicBezTo>
                  <a:cubicBezTo>
                    <a:pt x="19477" y="22798"/>
                    <a:pt x="18354" y="21709"/>
                    <a:pt x="18215" y="20327"/>
                  </a:cubicBezTo>
                  <a:cubicBezTo>
                    <a:pt x="18098" y="19205"/>
                    <a:pt x="17332" y="17921"/>
                    <a:pt x="16200" y="17921"/>
                  </a:cubicBezTo>
                  <a:cubicBezTo>
                    <a:pt x="16163" y="17921"/>
                    <a:pt x="16127" y="17922"/>
                    <a:pt x="16090" y="17925"/>
                  </a:cubicBezTo>
                  <a:cubicBezTo>
                    <a:pt x="15105" y="17976"/>
                    <a:pt x="14068" y="18391"/>
                    <a:pt x="13930" y="19221"/>
                  </a:cubicBezTo>
                  <a:cubicBezTo>
                    <a:pt x="13670" y="20430"/>
                    <a:pt x="14137" y="21709"/>
                    <a:pt x="15122" y="22470"/>
                  </a:cubicBezTo>
                  <a:cubicBezTo>
                    <a:pt x="15952" y="23109"/>
                    <a:pt x="15952" y="23161"/>
                    <a:pt x="15589" y="23489"/>
                  </a:cubicBezTo>
                  <a:cubicBezTo>
                    <a:pt x="14448" y="24526"/>
                    <a:pt x="14915" y="26116"/>
                    <a:pt x="14292" y="27377"/>
                  </a:cubicBezTo>
                  <a:cubicBezTo>
                    <a:pt x="14143" y="27687"/>
                    <a:pt x="14420" y="27822"/>
                    <a:pt x="14760" y="27822"/>
                  </a:cubicBezTo>
                  <a:cubicBezTo>
                    <a:pt x="14932" y="27822"/>
                    <a:pt x="15121" y="27787"/>
                    <a:pt x="15278" y="27723"/>
                  </a:cubicBezTo>
                  <a:cubicBezTo>
                    <a:pt x="16510" y="27249"/>
                    <a:pt x="17772" y="26919"/>
                    <a:pt x="19089" y="26919"/>
                  </a:cubicBezTo>
                  <a:cubicBezTo>
                    <a:pt x="19212" y="26919"/>
                    <a:pt x="19336" y="26922"/>
                    <a:pt x="19460" y="26928"/>
                  </a:cubicBezTo>
                  <a:lnTo>
                    <a:pt x="19874" y="26928"/>
                  </a:lnTo>
                  <a:cubicBezTo>
                    <a:pt x="19840" y="26997"/>
                    <a:pt x="19823" y="27136"/>
                    <a:pt x="19753" y="27153"/>
                  </a:cubicBezTo>
                  <a:cubicBezTo>
                    <a:pt x="18630" y="27585"/>
                    <a:pt x="17507" y="28138"/>
                    <a:pt x="16349" y="28414"/>
                  </a:cubicBezTo>
                  <a:cubicBezTo>
                    <a:pt x="15692" y="28570"/>
                    <a:pt x="14915" y="28432"/>
                    <a:pt x="14707" y="29209"/>
                  </a:cubicBezTo>
                  <a:cubicBezTo>
                    <a:pt x="14500" y="30004"/>
                    <a:pt x="15260" y="30194"/>
                    <a:pt x="15813" y="30505"/>
                  </a:cubicBezTo>
                  <a:cubicBezTo>
                    <a:pt x="17161" y="31318"/>
                    <a:pt x="17369" y="32493"/>
                    <a:pt x="16867" y="33910"/>
                  </a:cubicBezTo>
                  <a:cubicBezTo>
                    <a:pt x="16664" y="34503"/>
                    <a:pt x="16349" y="34660"/>
                    <a:pt x="15995" y="34660"/>
                  </a:cubicBezTo>
                  <a:cubicBezTo>
                    <a:pt x="15626" y="34660"/>
                    <a:pt x="15216" y="34489"/>
                    <a:pt x="14846" y="34463"/>
                  </a:cubicBezTo>
                  <a:cubicBezTo>
                    <a:pt x="13916" y="34396"/>
                    <a:pt x="12987" y="34203"/>
                    <a:pt x="12042" y="34203"/>
                  </a:cubicBezTo>
                  <a:cubicBezTo>
                    <a:pt x="12003" y="34203"/>
                    <a:pt x="11964" y="34203"/>
                    <a:pt x="11925" y="34204"/>
                  </a:cubicBezTo>
                  <a:cubicBezTo>
                    <a:pt x="10957" y="34221"/>
                    <a:pt x="9834" y="34446"/>
                    <a:pt x="9989" y="35759"/>
                  </a:cubicBezTo>
                  <a:cubicBezTo>
                    <a:pt x="10128" y="37072"/>
                    <a:pt x="9834" y="38196"/>
                    <a:pt x="9592" y="39440"/>
                  </a:cubicBezTo>
                  <a:cubicBezTo>
                    <a:pt x="9385" y="40425"/>
                    <a:pt x="8693" y="42136"/>
                    <a:pt x="10542" y="42464"/>
                  </a:cubicBezTo>
                  <a:cubicBezTo>
                    <a:pt x="12305" y="42758"/>
                    <a:pt x="12668" y="43173"/>
                    <a:pt x="11735" y="44693"/>
                  </a:cubicBezTo>
                  <a:cubicBezTo>
                    <a:pt x="11389" y="45298"/>
                    <a:pt x="10888" y="45817"/>
                    <a:pt x="10300" y="46180"/>
                  </a:cubicBezTo>
                  <a:cubicBezTo>
                    <a:pt x="9108" y="46871"/>
                    <a:pt x="8175" y="47752"/>
                    <a:pt x="8313" y="49342"/>
                  </a:cubicBezTo>
                  <a:cubicBezTo>
                    <a:pt x="8365" y="49964"/>
                    <a:pt x="8140" y="50707"/>
                    <a:pt x="7535" y="50967"/>
                  </a:cubicBezTo>
                  <a:cubicBezTo>
                    <a:pt x="5168" y="52021"/>
                    <a:pt x="3768" y="53991"/>
                    <a:pt x="2662" y="56168"/>
                  </a:cubicBezTo>
                  <a:cubicBezTo>
                    <a:pt x="1781" y="57931"/>
                    <a:pt x="122" y="59469"/>
                    <a:pt x="1279" y="61888"/>
                  </a:cubicBezTo>
                  <a:cubicBezTo>
                    <a:pt x="1936" y="63236"/>
                    <a:pt x="1573" y="64792"/>
                    <a:pt x="830" y="66209"/>
                  </a:cubicBezTo>
                  <a:cubicBezTo>
                    <a:pt x="1" y="67781"/>
                    <a:pt x="744" y="70477"/>
                    <a:pt x="2126" y="71687"/>
                  </a:cubicBezTo>
                  <a:cubicBezTo>
                    <a:pt x="2420" y="71946"/>
                    <a:pt x="2662" y="72240"/>
                    <a:pt x="2818" y="72586"/>
                  </a:cubicBezTo>
                  <a:cubicBezTo>
                    <a:pt x="4027" y="75040"/>
                    <a:pt x="5462" y="77303"/>
                    <a:pt x="7881" y="78755"/>
                  </a:cubicBezTo>
                  <a:cubicBezTo>
                    <a:pt x="8455" y="79100"/>
                    <a:pt x="9053" y="79742"/>
                    <a:pt x="9645" y="79742"/>
                  </a:cubicBezTo>
                  <a:cubicBezTo>
                    <a:pt x="9766" y="79742"/>
                    <a:pt x="9887" y="79715"/>
                    <a:pt x="10007" y="79654"/>
                  </a:cubicBezTo>
                  <a:cubicBezTo>
                    <a:pt x="12824" y="78254"/>
                    <a:pt x="16142" y="79844"/>
                    <a:pt x="18889" y="77874"/>
                  </a:cubicBezTo>
                  <a:cubicBezTo>
                    <a:pt x="19326" y="77562"/>
                    <a:pt x="19938" y="77352"/>
                    <a:pt x="20558" y="77352"/>
                  </a:cubicBezTo>
                  <a:cubicBezTo>
                    <a:pt x="21313" y="77352"/>
                    <a:pt x="22079" y="77663"/>
                    <a:pt x="22553" y="78479"/>
                  </a:cubicBezTo>
                  <a:cubicBezTo>
                    <a:pt x="23034" y="79313"/>
                    <a:pt x="23538" y="79650"/>
                    <a:pt x="24283" y="79650"/>
                  </a:cubicBezTo>
                  <a:cubicBezTo>
                    <a:pt x="24448" y="79650"/>
                    <a:pt x="24626" y="79633"/>
                    <a:pt x="24817" y="79602"/>
                  </a:cubicBezTo>
                  <a:cubicBezTo>
                    <a:pt x="24994" y="79574"/>
                    <a:pt x="25161" y="79561"/>
                    <a:pt x="25317" y="79561"/>
                  </a:cubicBezTo>
                  <a:cubicBezTo>
                    <a:pt x="26715" y="79561"/>
                    <a:pt x="27271" y="80640"/>
                    <a:pt x="26960" y="82194"/>
                  </a:cubicBezTo>
                  <a:cubicBezTo>
                    <a:pt x="26683" y="83611"/>
                    <a:pt x="25750" y="85218"/>
                    <a:pt x="26545" y="86480"/>
                  </a:cubicBezTo>
                  <a:cubicBezTo>
                    <a:pt x="27461" y="87966"/>
                    <a:pt x="28515" y="89400"/>
                    <a:pt x="29206" y="90973"/>
                  </a:cubicBezTo>
                  <a:cubicBezTo>
                    <a:pt x="30416" y="93721"/>
                    <a:pt x="31298" y="96641"/>
                    <a:pt x="29777" y="99631"/>
                  </a:cubicBezTo>
                  <a:cubicBezTo>
                    <a:pt x="28809" y="101515"/>
                    <a:pt x="28619" y="103502"/>
                    <a:pt x="29535" y="105369"/>
                  </a:cubicBezTo>
                  <a:cubicBezTo>
                    <a:pt x="30503" y="107321"/>
                    <a:pt x="31228" y="109274"/>
                    <a:pt x="31488" y="111469"/>
                  </a:cubicBezTo>
                  <a:cubicBezTo>
                    <a:pt x="31712" y="113456"/>
                    <a:pt x="31695" y="115599"/>
                    <a:pt x="33371" y="117172"/>
                  </a:cubicBezTo>
                  <a:cubicBezTo>
                    <a:pt x="34322" y="118088"/>
                    <a:pt x="34581" y="119436"/>
                    <a:pt x="35013" y="120645"/>
                  </a:cubicBezTo>
                  <a:cubicBezTo>
                    <a:pt x="35393" y="121717"/>
                    <a:pt x="34546" y="123065"/>
                    <a:pt x="35843" y="123998"/>
                  </a:cubicBezTo>
                  <a:cubicBezTo>
                    <a:pt x="36206" y="124270"/>
                    <a:pt x="36549" y="124368"/>
                    <a:pt x="36881" y="124368"/>
                  </a:cubicBezTo>
                  <a:cubicBezTo>
                    <a:pt x="37735" y="124368"/>
                    <a:pt x="38515" y="123721"/>
                    <a:pt x="39372" y="123721"/>
                  </a:cubicBezTo>
                  <a:cubicBezTo>
                    <a:pt x="39388" y="123721"/>
                    <a:pt x="39404" y="123721"/>
                    <a:pt x="39420" y="123721"/>
                  </a:cubicBezTo>
                  <a:cubicBezTo>
                    <a:pt x="39526" y="123724"/>
                    <a:pt x="39630" y="123725"/>
                    <a:pt x="39734" y="123725"/>
                  </a:cubicBezTo>
                  <a:cubicBezTo>
                    <a:pt x="44937" y="123725"/>
                    <a:pt x="47636" y="120353"/>
                    <a:pt x="49754" y="116100"/>
                  </a:cubicBezTo>
                  <a:cubicBezTo>
                    <a:pt x="50186" y="115236"/>
                    <a:pt x="49720" y="113957"/>
                    <a:pt x="50826" y="113508"/>
                  </a:cubicBezTo>
                  <a:cubicBezTo>
                    <a:pt x="52761" y="112713"/>
                    <a:pt x="53193" y="111175"/>
                    <a:pt x="52692" y="109499"/>
                  </a:cubicBezTo>
                  <a:cubicBezTo>
                    <a:pt x="51949" y="107028"/>
                    <a:pt x="53297" y="106112"/>
                    <a:pt x="55181" y="105282"/>
                  </a:cubicBezTo>
                  <a:cubicBezTo>
                    <a:pt x="57773" y="104107"/>
                    <a:pt x="59449" y="98370"/>
                    <a:pt x="57963" y="96071"/>
                  </a:cubicBezTo>
                  <a:cubicBezTo>
                    <a:pt x="56770" y="94239"/>
                    <a:pt x="57099" y="92217"/>
                    <a:pt x="57444" y="90316"/>
                  </a:cubicBezTo>
                  <a:cubicBezTo>
                    <a:pt x="57911" y="87621"/>
                    <a:pt x="59933" y="85823"/>
                    <a:pt x="61851" y="84164"/>
                  </a:cubicBezTo>
                  <a:cubicBezTo>
                    <a:pt x="65601" y="80915"/>
                    <a:pt x="68055" y="76992"/>
                    <a:pt x="69109" y="72171"/>
                  </a:cubicBezTo>
                  <a:cubicBezTo>
                    <a:pt x="69271" y="71459"/>
                    <a:pt x="69266" y="70656"/>
                    <a:pt x="68371" y="70656"/>
                  </a:cubicBezTo>
                  <a:cubicBezTo>
                    <a:pt x="68311" y="70656"/>
                    <a:pt x="68246" y="70660"/>
                    <a:pt x="68176" y="70667"/>
                  </a:cubicBezTo>
                  <a:cubicBezTo>
                    <a:pt x="67157" y="70788"/>
                    <a:pt x="66154" y="71151"/>
                    <a:pt x="65152" y="71462"/>
                  </a:cubicBezTo>
                  <a:cubicBezTo>
                    <a:pt x="63960" y="71826"/>
                    <a:pt x="63201" y="72060"/>
                    <a:pt x="62664" y="72060"/>
                  </a:cubicBezTo>
                  <a:cubicBezTo>
                    <a:pt x="61727" y="72060"/>
                    <a:pt x="61469" y="71346"/>
                    <a:pt x="60772" y="69363"/>
                  </a:cubicBezTo>
                  <a:lnTo>
                    <a:pt x="60772" y="69363"/>
                  </a:lnTo>
                  <a:cubicBezTo>
                    <a:pt x="61180" y="69747"/>
                    <a:pt x="61467" y="70422"/>
                    <a:pt x="62074" y="70422"/>
                  </a:cubicBezTo>
                  <a:cubicBezTo>
                    <a:pt x="62180" y="70422"/>
                    <a:pt x="62295" y="70402"/>
                    <a:pt x="62422" y="70356"/>
                  </a:cubicBezTo>
                  <a:cubicBezTo>
                    <a:pt x="63925" y="69769"/>
                    <a:pt x="65359" y="68957"/>
                    <a:pt x="66897" y="68455"/>
                  </a:cubicBezTo>
                  <a:cubicBezTo>
                    <a:pt x="68660" y="67868"/>
                    <a:pt x="69732" y="66209"/>
                    <a:pt x="71391" y="65639"/>
                  </a:cubicBezTo>
                  <a:cubicBezTo>
                    <a:pt x="73706" y="64844"/>
                    <a:pt x="76713" y="61716"/>
                    <a:pt x="76852" y="59383"/>
                  </a:cubicBezTo>
                  <a:cubicBezTo>
                    <a:pt x="76834" y="59072"/>
                    <a:pt x="76713" y="58778"/>
                    <a:pt x="76506" y="58553"/>
                  </a:cubicBezTo>
                  <a:cubicBezTo>
                    <a:pt x="75918" y="57810"/>
                    <a:pt x="75279" y="57153"/>
                    <a:pt x="74294" y="56894"/>
                  </a:cubicBezTo>
                  <a:cubicBezTo>
                    <a:pt x="73724" y="56739"/>
                    <a:pt x="73378" y="56151"/>
                    <a:pt x="73516" y="55581"/>
                  </a:cubicBezTo>
                  <a:cubicBezTo>
                    <a:pt x="73547" y="55481"/>
                    <a:pt x="73596" y="55443"/>
                    <a:pt x="73658" y="55443"/>
                  </a:cubicBezTo>
                  <a:cubicBezTo>
                    <a:pt x="73842" y="55443"/>
                    <a:pt x="74139" y="55775"/>
                    <a:pt x="74398" y="55788"/>
                  </a:cubicBezTo>
                  <a:cubicBezTo>
                    <a:pt x="75366" y="55855"/>
                    <a:pt x="76333" y="56083"/>
                    <a:pt x="77301" y="56083"/>
                  </a:cubicBezTo>
                  <a:cubicBezTo>
                    <a:pt x="77336" y="56083"/>
                    <a:pt x="77370" y="56083"/>
                    <a:pt x="77405" y="56082"/>
                  </a:cubicBezTo>
                  <a:cubicBezTo>
                    <a:pt x="77727" y="56077"/>
                    <a:pt x="78047" y="56073"/>
                    <a:pt x="78365" y="56073"/>
                  </a:cubicBezTo>
                  <a:cubicBezTo>
                    <a:pt x="81373" y="56073"/>
                    <a:pt x="84145" y="56432"/>
                    <a:pt x="85786" y="59746"/>
                  </a:cubicBezTo>
                  <a:cubicBezTo>
                    <a:pt x="86136" y="60461"/>
                    <a:pt x="86996" y="61297"/>
                    <a:pt x="88011" y="61297"/>
                  </a:cubicBezTo>
                  <a:cubicBezTo>
                    <a:pt x="88148" y="61297"/>
                    <a:pt x="88288" y="61282"/>
                    <a:pt x="88430" y="61249"/>
                  </a:cubicBezTo>
                  <a:cubicBezTo>
                    <a:pt x="88585" y="61214"/>
                    <a:pt x="88707" y="61197"/>
                    <a:pt x="88805" y="61197"/>
                  </a:cubicBezTo>
                  <a:cubicBezTo>
                    <a:pt x="89186" y="61197"/>
                    <a:pt x="89184" y="61451"/>
                    <a:pt x="89225" y="61837"/>
                  </a:cubicBezTo>
                  <a:cubicBezTo>
                    <a:pt x="89830" y="66554"/>
                    <a:pt x="91990" y="70685"/>
                    <a:pt x="94133" y="74832"/>
                  </a:cubicBezTo>
                  <a:cubicBezTo>
                    <a:pt x="94475" y="75487"/>
                    <a:pt x="94875" y="75911"/>
                    <a:pt x="95290" y="75911"/>
                  </a:cubicBezTo>
                  <a:cubicBezTo>
                    <a:pt x="95652" y="75911"/>
                    <a:pt x="96025" y="75588"/>
                    <a:pt x="96380" y="74815"/>
                  </a:cubicBezTo>
                  <a:cubicBezTo>
                    <a:pt x="96622" y="74297"/>
                    <a:pt x="97036" y="73847"/>
                    <a:pt x="97382" y="73381"/>
                  </a:cubicBezTo>
                  <a:lnTo>
                    <a:pt x="97538" y="73225"/>
                  </a:lnTo>
                  <a:cubicBezTo>
                    <a:pt x="98212" y="71618"/>
                    <a:pt x="98056" y="69993"/>
                    <a:pt x="97831" y="68317"/>
                  </a:cubicBezTo>
                  <a:cubicBezTo>
                    <a:pt x="97762" y="67833"/>
                    <a:pt x="97589" y="67211"/>
                    <a:pt x="98194" y="67073"/>
                  </a:cubicBezTo>
                  <a:cubicBezTo>
                    <a:pt x="99784" y="66693"/>
                    <a:pt x="100268" y="65258"/>
                    <a:pt x="101149" y="64187"/>
                  </a:cubicBezTo>
                  <a:cubicBezTo>
                    <a:pt x="102117" y="63029"/>
                    <a:pt x="103137" y="61629"/>
                    <a:pt x="104243" y="60903"/>
                  </a:cubicBezTo>
                  <a:cubicBezTo>
                    <a:pt x="104825" y="60515"/>
                    <a:pt x="105739" y="59942"/>
                    <a:pt x="106690" y="59942"/>
                  </a:cubicBezTo>
                  <a:cubicBezTo>
                    <a:pt x="107432" y="59942"/>
                    <a:pt x="108196" y="60292"/>
                    <a:pt x="108840" y="61353"/>
                  </a:cubicBezTo>
                  <a:cubicBezTo>
                    <a:pt x="109600" y="62632"/>
                    <a:pt x="110965" y="63565"/>
                    <a:pt x="111017" y="65258"/>
                  </a:cubicBezTo>
                  <a:cubicBezTo>
                    <a:pt x="111034" y="65777"/>
                    <a:pt x="110793" y="66433"/>
                    <a:pt x="111536" y="66693"/>
                  </a:cubicBezTo>
                  <a:cubicBezTo>
                    <a:pt x="111822" y="66788"/>
                    <a:pt x="112112" y="66862"/>
                    <a:pt x="112391" y="66862"/>
                  </a:cubicBezTo>
                  <a:cubicBezTo>
                    <a:pt x="112769" y="66862"/>
                    <a:pt x="113129" y="66727"/>
                    <a:pt x="113437" y="66330"/>
                  </a:cubicBezTo>
                  <a:cubicBezTo>
                    <a:pt x="113540" y="66205"/>
                    <a:pt x="113700" y="66031"/>
                    <a:pt x="113856" y="66031"/>
                  </a:cubicBezTo>
                  <a:cubicBezTo>
                    <a:pt x="113960" y="66031"/>
                    <a:pt x="114062" y="66109"/>
                    <a:pt x="114145" y="66330"/>
                  </a:cubicBezTo>
                  <a:cubicBezTo>
                    <a:pt x="114543" y="67470"/>
                    <a:pt x="114802" y="68663"/>
                    <a:pt x="115286" y="69769"/>
                  </a:cubicBezTo>
                  <a:cubicBezTo>
                    <a:pt x="116271" y="72033"/>
                    <a:pt x="114940" y="74677"/>
                    <a:pt x="116858" y="76871"/>
                  </a:cubicBezTo>
                  <a:cubicBezTo>
                    <a:pt x="118241" y="78461"/>
                    <a:pt x="118362" y="80915"/>
                    <a:pt x="119900" y="82540"/>
                  </a:cubicBezTo>
                  <a:cubicBezTo>
                    <a:pt x="120401" y="82799"/>
                    <a:pt x="120885" y="83058"/>
                    <a:pt x="121386" y="83300"/>
                  </a:cubicBezTo>
                  <a:cubicBezTo>
                    <a:pt x="121538" y="83368"/>
                    <a:pt x="121699" y="83403"/>
                    <a:pt x="121846" y="83403"/>
                  </a:cubicBezTo>
                  <a:cubicBezTo>
                    <a:pt x="122184" y="83403"/>
                    <a:pt x="122445" y="83219"/>
                    <a:pt x="122337" y="82834"/>
                  </a:cubicBezTo>
                  <a:cubicBezTo>
                    <a:pt x="121818" y="80915"/>
                    <a:pt x="121991" y="78790"/>
                    <a:pt x="119969" y="77355"/>
                  </a:cubicBezTo>
                  <a:cubicBezTo>
                    <a:pt x="118414" y="76249"/>
                    <a:pt x="117239" y="74521"/>
                    <a:pt x="117463" y="72378"/>
                  </a:cubicBezTo>
                  <a:cubicBezTo>
                    <a:pt x="117528" y="71821"/>
                    <a:pt x="116912" y="70437"/>
                    <a:pt x="117695" y="70437"/>
                  </a:cubicBezTo>
                  <a:cubicBezTo>
                    <a:pt x="117955" y="70437"/>
                    <a:pt x="118371" y="70590"/>
                    <a:pt x="119019" y="70979"/>
                  </a:cubicBezTo>
                  <a:cubicBezTo>
                    <a:pt x="120194" y="71704"/>
                    <a:pt x="121386" y="72655"/>
                    <a:pt x="121749" y="73605"/>
                  </a:cubicBezTo>
                  <a:cubicBezTo>
                    <a:pt x="122096" y="74553"/>
                    <a:pt x="122434" y="74868"/>
                    <a:pt x="122776" y="74868"/>
                  </a:cubicBezTo>
                  <a:cubicBezTo>
                    <a:pt x="123251" y="74868"/>
                    <a:pt x="123732" y="74261"/>
                    <a:pt x="124255" y="73899"/>
                  </a:cubicBezTo>
                  <a:cubicBezTo>
                    <a:pt x="124531" y="73709"/>
                    <a:pt x="124721" y="73363"/>
                    <a:pt x="125015" y="73208"/>
                  </a:cubicBezTo>
                  <a:cubicBezTo>
                    <a:pt x="126743" y="72292"/>
                    <a:pt x="127210" y="70961"/>
                    <a:pt x="126743" y="69043"/>
                  </a:cubicBezTo>
                  <a:cubicBezTo>
                    <a:pt x="126294" y="67159"/>
                    <a:pt x="125292" y="65725"/>
                    <a:pt x="123892" y="64533"/>
                  </a:cubicBezTo>
                  <a:cubicBezTo>
                    <a:pt x="122596" y="63409"/>
                    <a:pt x="122285" y="62459"/>
                    <a:pt x="123546" y="61059"/>
                  </a:cubicBezTo>
                  <a:cubicBezTo>
                    <a:pt x="123952" y="60621"/>
                    <a:pt x="124332" y="60388"/>
                    <a:pt x="124705" y="60388"/>
                  </a:cubicBezTo>
                  <a:cubicBezTo>
                    <a:pt x="124936" y="60388"/>
                    <a:pt x="125164" y="60477"/>
                    <a:pt x="125395" y="60661"/>
                  </a:cubicBezTo>
                  <a:cubicBezTo>
                    <a:pt x="126000" y="61145"/>
                    <a:pt x="125810" y="61750"/>
                    <a:pt x="125119" y="62234"/>
                  </a:cubicBezTo>
                  <a:cubicBezTo>
                    <a:pt x="124618" y="62580"/>
                    <a:pt x="124445" y="63219"/>
                    <a:pt x="125050" y="63651"/>
                  </a:cubicBezTo>
                  <a:cubicBezTo>
                    <a:pt x="125442" y="63952"/>
                    <a:pt x="125858" y="64171"/>
                    <a:pt x="126268" y="64171"/>
                  </a:cubicBezTo>
                  <a:cubicBezTo>
                    <a:pt x="126635" y="64171"/>
                    <a:pt x="126996" y="63996"/>
                    <a:pt x="127331" y="63547"/>
                  </a:cubicBezTo>
                  <a:cubicBezTo>
                    <a:pt x="127694" y="63046"/>
                    <a:pt x="128247" y="62407"/>
                    <a:pt x="127469" y="61940"/>
                  </a:cubicBezTo>
                  <a:cubicBezTo>
                    <a:pt x="126398" y="61318"/>
                    <a:pt x="127037" y="61042"/>
                    <a:pt x="127590" y="60696"/>
                  </a:cubicBezTo>
                  <a:cubicBezTo>
                    <a:pt x="130061" y="59210"/>
                    <a:pt x="133449" y="59106"/>
                    <a:pt x="134693" y="55788"/>
                  </a:cubicBezTo>
                  <a:cubicBezTo>
                    <a:pt x="135298" y="54146"/>
                    <a:pt x="136093" y="52591"/>
                    <a:pt x="135851" y="50725"/>
                  </a:cubicBezTo>
                  <a:cubicBezTo>
                    <a:pt x="135522" y="48288"/>
                    <a:pt x="133932" y="46629"/>
                    <a:pt x="132498" y="44918"/>
                  </a:cubicBezTo>
                  <a:cubicBezTo>
                    <a:pt x="131772" y="44054"/>
                    <a:pt x="131859" y="43622"/>
                    <a:pt x="132775" y="43173"/>
                  </a:cubicBezTo>
                  <a:cubicBezTo>
                    <a:pt x="133120" y="43017"/>
                    <a:pt x="133397" y="42793"/>
                    <a:pt x="133362" y="42378"/>
                  </a:cubicBezTo>
                  <a:cubicBezTo>
                    <a:pt x="133345" y="41980"/>
                    <a:pt x="133051" y="41635"/>
                    <a:pt x="132671" y="41548"/>
                  </a:cubicBezTo>
                  <a:cubicBezTo>
                    <a:pt x="132227" y="41462"/>
                    <a:pt x="131713" y="41297"/>
                    <a:pt x="131292" y="41297"/>
                  </a:cubicBezTo>
                  <a:cubicBezTo>
                    <a:pt x="131122" y="41297"/>
                    <a:pt x="130968" y="41323"/>
                    <a:pt x="130839" y="41393"/>
                  </a:cubicBezTo>
                  <a:cubicBezTo>
                    <a:pt x="130667" y="41486"/>
                    <a:pt x="130517" y="41524"/>
                    <a:pt x="130385" y="41524"/>
                  </a:cubicBezTo>
                  <a:cubicBezTo>
                    <a:pt x="129751" y="41524"/>
                    <a:pt x="129496" y="40648"/>
                    <a:pt x="128935" y="40648"/>
                  </a:cubicBezTo>
                  <a:cubicBezTo>
                    <a:pt x="128871" y="40648"/>
                    <a:pt x="128804" y="40659"/>
                    <a:pt x="128731" y="40684"/>
                  </a:cubicBezTo>
                  <a:cubicBezTo>
                    <a:pt x="129025" y="40425"/>
                    <a:pt x="129336" y="40166"/>
                    <a:pt x="129612" y="39889"/>
                  </a:cubicBezTo>
                  <a:cubicBezTo>
                    <a:pt x="129699" y="39786"/>
                    <a:pt x="129768" y="39647"/>
                    <a:pt x="129802" y="39509"/>
                  </a:cubicBezTo>
                  <a:cubicBezTo>
                    <a:pt x="129896" y="39229"/>
                    <a:pt x="130059" y="38963"/>
                    <a:pt x="130355" y="38963"/>
                  </a:cubicBezTo>
                  <a:cubicBezTo>
                    <a:pt x="130388" y="38963"/>
                    <a:pt x="130423" y="38966"/>
                    <a:pt x="130459" y="38973"/>
                  </a:cubicBezTo>
                  <a:cubicBezTo>
                    <a:pt x="130822" y="39025"/>
                    <a:pt x="130718" y="39405"/>
                    <a:pt x="130753" y="39665"/>
                  </a:cubicBezTo>
                  <a:cubicBezTo>
                    <a:pt x="130885" y="40368"/>
                    <a:pt x="131150" y="40680"/>
                    <a:pt x="131522" y="40680"/>
                  </a:cubicBezTo>
                  <a:cubicBezTo>
                    <a:pt x="131781" y="40680"/>
                    <a:pt x="132092" y="40529"/>
                    <a:pt x="132446" y="40252"/>
                  </a:cubicBezTo>
                  <a:cubicBezTo>
                    <a:pt x="132816" y="39963"/>
                    <a:pt x="133198" y="39825"/>
                    <a:pt x="133552" y="39825"/>
                  </a:cubicBezTo>
                  <a:cubicBezTo>
                    <a:pt x="134190" y="39825"/>
                    <a:pt x="134735" y="40276"/>
                    <a:pt x="134935" y="41099"/>
                  </a:cubicBezTo>
                  <a:cubicBezTo>
                    <a:pt x="135004" y="41410"/>
                    <a:pt x="135246" y="41911"/>
                    <a:pt x="135436" y="41928"/>
                  </a:cubicBezTo>
                  <a:cubicBezTo>
                    <a:pt x="136836" y="42067"/>
                    <a:pt x="137130" y="43259"/>
                    <a:pt x="137441" y="44192"/>
                  </a:cubicBezTo>
                  <a:cubicBezTo>
                    <a:pt x="137757" y="45176"/>
                    <a:pt x="138205" y="45491"/>
                    <a:pt x="138710" y="45491"/>
                  </a:cubicBezTo>
                  <a:cubicBezTo>
                    <a:pt x="139226" y="45491"/>
                    <a:pt x="139803" y="45163"/>
                    <a:pt x="140361" y="44884"/>
                  </a:cubicBezTo>
                  <a:cubicBezTo>
                    <a:pt x="141813" y="44175"/>
                    <a:pt x="140586" y="43363"/>
                    <a:pt x="140327" y="42654"/>
                  </a:cubicBezTo>
                  <a:cubicBezTo>
                    <a:pt x="140188" y="42188"/>
                    <a:pt x="139739" y="41773"/>
                    <a:pt x="139324" y="41479"/>
                  </a:cubicBezTo>
                  <a:cubicBezTo>
                    <a:pt x="137717" y="40356"/>
                    <a:pt x="137648" y="38921"/>
                    <a:pt x="138305" y="37245"/>
                  </a:cubicBezTo>
                  <a:cubicBezTo>
                    <a:pt x="138533" y="36644"/>
                    <a:pt x="138753" y="36160"/>
                    <a:pt x="139216" y="36160"/>
                  </a:cubicBezTo>
                  <a:cubicBezTo>
                    <a:pt x="139418" y="36160"/>
                    <a:pt x="139666" y="36252"/>
                    <a:pt x="139981" y="36468"/>
                  </a:cubicBezTo>
                  <a:cubicBezTo>
                    <a:pt x="140121" y="36569"/>
                    <a:pt x="140268" y="36617"/>
                    <a:pt x="140413" y="36617"/>
                  </a:cubicBezTo>
                  <a:cubicBezTo>
                    <a:pt x="140661" y="36617"/>
                    <a:pt x="140902" y="36477"/>
                    <a:pt x="141087" y="36226"/>
                  </a:cubicBezTo>
                  <a:cubicBezTo>
                    <a:pt x="142573" y="34255"/>
                    <a:pt x="142850" y="29797"/>
                    <a:pt x="141640" y="27706"/>
                  </a:cubicBezTo>
                  <a:cubicBezTo>
                    <a:pt x="141485" y="27447"/>
                    <a:pt x="141104" y="27187"/>
                    <a:pt x="141398" y="26807"/>
                  </a:cubicBezTo>
                  <a:lnTo>
                    <a:pt x="141398" y="26807"/>
                  </a:lnTo>
                  <a:cubicBezTo>
                    <a:pt x="141623" y="26997"/>
                    <a:pt x="141917" y="27153"/>
                    <a:pt x="142072" y="27395"/>
                  </a:cubicBezTo>
                  <a:cubicBezTo>
                    <a:pt x="142988" y="28812"/>
                    <a:pt x="143869" y="30229"/>
                    <a:pt x="144733" y="31663"/>
                  </a:cubicBezTo>
                  <a:cubicBezTo>
                    <a:pt x="144984" y="32062"/>
                    <a:pt x="145261" y="32460"/>
                    <a:pt x="145713" y="32460"/>
                  </a:cubicBezTo>
                  <a:cubicBezTo>
                    <a:pt x="145790" y="32460"/>
                    <a:pt x="145872" y="32449"/>
                    <a:pt x="145960" y="32424"/>
                  </a:cubicBezTo>
                  <a:cubicBezTo>
                    <a:pt x="146323" y="32320"/>
                    <a:pt x="146825" y="32043"/>
                    <a:pt x="146928" y="31750"/>
                  </a:cubicBezTo>
                  <a:cubicBezTo>
                    <a:pt x="147118" y="31197"/>
                    <a:pt x="146496" y="30972"/>
                    <a:pt x="146151" y="30644"/>
                  </a:cubicBezTo>
                  <a:cubicBezTo>
                    <a:pt x="145805" y="30298"/>
                    <a:pt x="144889" y="29935"/>
                    <a:pt x="145511" y="29348"/>
                  </a:cubicBezTo>
                  <a:cubicBezTo>
                    <a:pt x="146220" y="28674"/>
                    <a:pt x="145701" y="28363"/>
                    <a:pt x="145373" y="27982"/>
                  </a:cubicBezTo>
                  <a:cubicBezTo>
                    <a:pt x="144924" y="27464"/>
                    <a:pt x="144353" y="27049"/>
                    <a:pt x="143904" y="26513"/>
                  </a:cubicBezTo>
                  <a:cubicBezTo>
                    <a:pt x="142452" y="24803"/>
                    <a:pt x="140309" y="24008"/>
                    <a:pt x="138927" y="23455"/>
                  </a:cubicBezTo>
                  <a:cubicBezTo>
                    <a:pt x="137233" y="22781"/>
                    <a:pt x="135350" y="23368"/>
                    <a:pt x="133794" y="22349"/>
                  </a:cubicBezTo>
                  <a:cubicBezTo>
                    <a:pt x="133621" y="22228"/>
                    <a:pt x="133120" y="22141"/>
                    <a:pt x="133379" y="21934"/>
                  </a:cubicBezTo>
                  <a:cubicBezTo>
                    <a:pt x="134416" y="21156"/>
                    <a:pt x="134192" y="19843"/>
                    <a:pt x="134814" y="18910"/>
                  </a:cubicBezTo>
                  <a:cubicBezTo>
                    <a:pt x="135183" y="18357"/>
                    <a:pt x="137525" y="17996"/>
                    <a:pt x="139389" y="17996"/>
                  </a:cubicBezTo>
                  <a:cubicBezTo>
                    <a:pt x="140321" y="17996"/>
                    <a:pt x="141133" y="18086"/>
                    <a:pt x="141519" y="18287"/>
                  </a:cubicBezTo>
                  <a:cubicBezTo>
                    <a:pt x="141913" y="18491"/>
                    <a:pt x="142318" y="18567"/>
                    <a:pt x="142722" y="18567"/>
                  </a:cubicBezTo>
                  <a:cubicBezTo>
                    <a:pt x="143310" y="18567"/>
                    <a:pt x="143896" y="18407"/>
                    <a:pt x="144440" y="18253"/>
                  </a:cubicBezTo>
                  <a:cubicBezTo>
                    <a:pt x="145183" y="18028"/>
                    <a:pt x="144301" y="17320"/>
                    <a:pt x="144440" y="16905"/>
                  </a:cubicBezTo>
                  <a:cubicBezTo>
                    <a:pt x="144595" y="16473"/>
                    <a:pt x="144232" y="15764"/>
                    <a:pt x="144803" y="15626"/>
                  </a:cubicBezTo>
                  <a:cubicBezTo>
                    <a:pt x="144894" y="15602"/>
                    <a:pt x="144986" y="15590"/>
                    <a:pt x="145078" y="15590"/>
                  </a:cubicBezTo>
                  <a:cubicBezTo>
                    <a:pt x="145503" y="15590"/>
                    <a:pt x="145922" y="15838"/>
                    <a:pt x="146306" y="16179"/>
                  </a:cubicBezTo>
                  <a:cubicBezTo>
                    <a:pt x="146709" y="16532"/>
                    <a:pt x="147171" y="16997"/>
                    <a:pt x="147617" y="16997"/>
                  </a:cubicBezTo>
                  <a:cubicBezTo>
                    <a:pt x="147935" y="16997"/>
                    <a:pt x="148244" y="16760"/>
                    <a:pt x="148518" y="16075"/>
                  </a:cubicBezTo>
                  <a:cubicBezTo>
                    <a:pt x="148584" y="15900"/>
                    <a:pt x="148692" y="15801"/>
                    <a:pt x="148828" y="15801"/>
                  </a:cubicBezTo>
                  <a:cubicBezTo>
                    <a:pt x="148906" y="15801"/>
                    <a:pt x="148994" y="15833"/>
                    <a:pt x="149088" y="15903"/>
                  </a:cubicBezTo>
                  <a:cubicBezTo>
                    <a:pt x="149348" y="16110"/>
                    <a:pt x="149348" y="16335"/>
                    <a:pt x="149192" y="16646"/>
                  </a:cubicBezTo>
                  <a:cubicBezTo>
                    <a:pt x="148743" y="17596"/>
                    <a:pt x="147965" y="18547"/>
                    <a:pt x="147965" y="19497"/>
                  </a:cubicBezTo>
                  <a:cubicBezTo>
                    <a:pt x="147931" y="21122"/>
                    <a:pt x="148708" y="22677"/>
                    <a:pt x="150022" y="23627"/>
                  </a:cubicBezTo>
                  <a:cubicBezTo>
                    <a:pt x="151231" y="24561"/>
                    <a:pt x="152631" y="25269"/>
                    <a:pt x="153582" y="26513"/>
                  </a:cubicBezTo>
                  <a:cubicBezTo>
                    <a:pt x="153835" y="26852"/>
                    <a:pt x="154112" y="27339"/>
                    <a:pt x="154580" y="27339"/>
                  </a:cubicBezTo>
                  <a:cubicBezTo>
                    <a:pt x="154686" y="27339"/>
                    <a:pt x="154802" y="27314"/>
                    <a:pt x="154930" y="27257"/>
                  </a:cubicBezTo>
                  <a:cubicBezTo>
                    <a:pt x="155621" y="26928"/>
                    <a:pt x="155673" y="26271"/>
                    <a:pt x="155604" y="25615"/>
                  </a:cubicBezTo>
                  <a:cubicBezTo>
                    <a:pt x="155448" y="24025"/>
                    <a:pt x="155863" y="22435"/>
                    <a:pt x="154739" y="20845"/>
                  </a:cubicBezTo>
                  <a:cubicBezTo>
                    <a:pt x="154065" y="19877"/>
                    <a:pt x="153772" y="18823"/>
                    <a:pt x="152406" y="18737"/>
                  </a:cubicBezTo>
                  <a:cubicBezTo>
                    <a:pt x="152044" y="18720"/>
                    <a:pt x="151940" y="18478"/>
                    <a:pt x="151888" y="18201"/>
                  </a:cubicBezTo>
                  <a:cubicBezTo>
                    <a:pt x="151820" y="17931"/>
                    <a:pt x="151918" y="17578"/>
                    <a:pt x="152229" y="17578"/>
                  </a:cubicBezTo>
                  <a:cubicBezTo>
                    <a:pt x="152236" y="17578"/>
                    <a:pt x="152243" y="17579"/>
                    <a:pt x="152251" y="17579"/>
                  </a:cubicBezTo>
                  <a:cubicBezTo>
                    <a:pt x="152284" y="17581"/>
                    <a:pt x="152317" y="17582"/>
                    <a:pt x="152350" y="17582"/>
                  </a:cubicBezTo>
                  <a:cubicBezTo>
                    <a:pt x="153000" y="17582"/>
                    <a:pt x="153628" y="17254"/>
                    <a:pt x="154277" y="17254"/>
                  </a:cubicBezTo>
                  <a:cubicBezTo>
                    <a:pt x="154558" y="17254"/>
                    <a:pt x="154844" y="17316"/>
                    <a:pt x="155137" y="17493"/>
                  </a:cubicBezTo>
                  <a:cubicBezTo>
                    <a:pt x="155393" y="17649"/>
                    <a:pt x="155627" y="17726"/>
                    <a:pt x="155836" y="17726"/>
                  </a:cubicBezTo>
                  <a:cubicBezTo>
                    <a:pt x="156249" y="17726"/>
                    <a:pt x="156566" y="17427"/>
                    <a:pt x="156761" y="16853"/>
                  </a:cubicBezTo>
                  <a:cubicBezTo>
                    <a:pt x="157072" y="15920"/>
                    <a:pt x="157954" y="15505"/>
                    <a:pt x="158662" y="15039"/>
                  </a:cubicBezTo>
                  <a:cubicBezTo>
                    <a:pt x="158771" y="14969"/>
                    <a:pt x="158912" y="14953"/>
                    <a:pt x="159064" y="14953"/>
                  </a:cubicBezTo>
                  <a:cubicBezTo>
                    <a:pt x="159192" y="14953"/>
                    <a:pt x="159327" y="14964"/>
                    <a:pt x="159458" y="14964"/>
                  </a:cubicBezTo>
                  <a:cubicBezTo>
                    <a:pt x="159792" y="14964"/>
                    <a:pt x="160100" y="14892"/>
                    <a:pt x="160183" y="14382"/>
                  </a:cubicBezTo>
                  <a:cubicBezTo>
                    <a:pt x="160304" y="13501"/>
                    <a:pt x="159475" y="13310"/>
                    <a:pt x="158887" y="12965"/>
                  </a:cubicBezTo>
                  <a:cubicBezTo>
                    <a:pt x="158662" y="12827"/>
                    <a:pt x="158334" y="12550"/>
                    <a:pt x="158351" y="12395"/>
                  </a:cubicBezTo>
                  <a:cubicBezTo>
                    <a:pt x="158404" y="12154"/>
                    <a:pt x="158582" y="12097"/>
                    <a:pt x="158776" y="12097"/>
                  </a:cubicBezTo>
                  <a:cubicBezTo>
                    <a:pt x="158903" y="12097"/>
                    <a:pt x="159037" y="12122"/>
                    <a:pt x="159146" y="12135"/>
                  </a:cubicBezTo>
                  <a:cubicBezTo>
                    <a:pt x="160460" y="12308"/>
                    <a:pt x="161652" y="12999"/>
                    <a:pt x="163017" y="12999"/>
                  </a:cubicBezTo>
                  <a:cubicBezTo>
                    <a:pt x="163570" y="12999"/>
                    <a:pt x="163795" y="12913"/>
                    <a:pt x="164002" y="12274"/>
                  </a:cubicBezTo>
                  <a:cubicBezTo>
                    <a:pt x="164745" y="10182"/>
                    <a:pt x="163311" y="10010"/>
                    <a:pt x="161998" y="9923"/>
                  </a:cubicBezTo>
                  <a:cubicBezTo>
                    <a:pt x="160218" y="9820"/>
                    <a:pt x="158438" y="9543"/>
                    <a:pt x="156710" y="9076"/>
                  </a:cubicBezTo>
                  <a:cubicBezTo>
                    <a:pt x="153313" y="8169"/>
                    <a:pt x="149984" y="6872"/>
                    <a:pt x="146431" y="6872"/>
                  </a:cubicBezTo>
                  <a:cubicBezTo>
                    <a:pt x="145249" y="6872"/>
                    <a:pt x="144041" y="7016"/>
                    <a:pt x="142798" y="7366"/>
                  </a:cubicBezTo>
                  <a:cubicBezTo>
                    <a:pt x="142441" y="7468"/>
                    <a:pt x="142044" y="7507"/>
                    <a:pt x="141624" y="7507"/>
                  </a:cubicBezTo>
                  <a:cubicBezTo>
                    <a:pt x="140475" y="7507"/>
                    <a:pt x="139148" y="7211"/>
                    <a:pt x="137959" y="7072"/>
                  </a:cubicBezTo>
                  <a:cubicBezTo>
                    <a:pt x="135760" y="6810"/>
                    <a:pt x="133765" y="5577"/>
                    <a:pt x="131513" y="5577"/>
                  </a:cubicBezTo>
                  <a:cubicBezTo>
                    <a:pt x="131235" y="5577"/>
                    <a:pt x="130953" y="5596"/>
                    <a:pt x="130666" y="5637"/>
                  </a:cubicBezTo>
                  <a:cubicBezTo>
                    <a:pt x="130197" y="5701"/>
                    <a:pt x="129713" y="5752"/>
                    <a:pt x="129231" y="5752"/>
                  </a:cubicBezTo>
                  <a:cubicBezTo>
                    <a:pt x="128525" y="5752"/>
                    <a:pt x="127823" y="5641"/>
                    <a:pt x="127175" y="5292"/>
                  </a:cubicBezTo>
                  <a:cubicBezTo>
                    <a:pt x="124583" y="3857"/>
                    <a:pt x="121352" y="4808"/>
                    <a:pt x="118811" y="3097"/>
                  </a:cubicBezTo>
                  <a:cubicBezTo>
                    <a:pt x="118623" y="2965"/>
                    <a:pt x="118385" y="2894"/>
                    <a:pt x="118144" y="2894"/>
                  </a:cubicBezTo>
                  <a:cubicBezTo>
                    <a:pt x="117786" y="2894"/>
                    <a:pt x="117421" y="3050"/>
                    <a:pt x="117204" y="3391"/>
                  </a:cubicBezTo>
                  <a:cubicBezTo>
                    <a:pt x="116737" y="4117"/>
                    <a:pt x="117601" y="4134"/>
                    <a:pt x="117930" y="4462"/>
                  </a:cubicBezTo>
                  <a:cubicBezTo>
                    <a:pt x="118103" y="4670"/>
                    <a:pt x="118154" y="4946"/>
                    <a:pt x="118068" y="5188"/>
                  </a:cubicBezTo>
                  <a:cubicBezTo>
                    <a:pt x="117958" y="5398"/>
                    <a:pt x="116241" y="5510"/>
                    <a:pt x="114740" y="5510"/>
                  </a:cubicBezTo>
                  <a:cubicBezTo>
                    <a:pt x="113645" y="5510"/>
                    <a:pt x="112664" y="5450"/>
                    <a:pt x="112503" y="5326"/>
                  </a:cubicBezTo>
                  <a:cubicBezTo>
                    <a:pt x="111242" y="4410"/>
                    <a:pt x="109825" y="3719"/>
                    <a:pt x="108321" y="3287"/>
                  </a:cubicBezTo>
                  <a:cubicBezTo>
                    <a:pt x="108108" y="3224"/>
                    <a:pt x="107902" y="3198"/>
                    <a:pt x="107703" y="3198"/>
                  </a:cubicBezTo>
                  <a:cubicBezTo>
                    <a:pt x="106742" y="3198"/>
                    <a:pt x="105934" y="3807"/>
                    <a:pt x="105084" y="3807"/>
                  </a:cubicBezTo>
                  <a:cubicBezTo>
                    <a:pt x="105000" y="3807"/>
                    <a:pt x="104915" y="3801"/>
                    <a:pt x="104830" y="3788"/>
                  </a:cubicBezTo>
                  <a:cubicBezTo>
                    <a:pt x="102083" y="3391"/>
                    <a:pt x="99266" y="3909"/>
                    <a:pt x="96760" y="1559"/>
                  </a:cubicBezTo>
                  <a:cubicBezTo>
                    <a:pt x="95295" y="185"/>
                    <a:pt x="93272" y="50"/>
                    <a:pt x="91223" y="50"/>
                  </a:cubicBezTo>
                  <a:cubicBezTo>
                    <a:pt x="90718" y="50"/>
                    <a:pt x="90212" y="58"/>
                    <a:pt x="89713" y="58"/>
                  </a:cubicBezTo>
                  <a:cubicBezTo>
                    <a:pt x="89152" y="58"/>
                    <a:pt x="88600" y="48"/>
                    <a:pt x="88067" y="4"/>
                  </a:cubicBezTo>
                  <a:cubicBezTo>
                    <a:pt x="88037" y="2"/>
                    <a:pt x="88007" y="1"/>
                    <a:pt x="879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8" name="Google Shape;1038;p59">
              <a:extLst>
                <a:ext uri="{FF2B5EF4-FFF2-40B4-BE49-F238E27FC236}">
                  <a16:creationId xmlns:a16="http://schemas.microsoft.com/office/drawing/2014/main" id="{77EA8795-C5FB-DD76-7196-2CE566D2E401}"/>
                </a:ext>
              </a:extLst>
            </p:cNvPr>
            <p:cNvSpPr/>
            <p:nvPr/>
          </p:nvSpPr>
          <p:spPr>
            <a:xfrm>
              <a:off x="5913800" y="3523050"/>
              <a:ext cx="1109075" cy="813875"/>
            </a:xfrm>
            <a:custGeom>
              <a:avLst/>
              <a:gdLst/>
              <a:ahLst/>
              <a:cxnLst/>
              <a:rect l="l" t="t" r="r" b="b"/>
              <a:pathLst>
                <a:path w="44363" h="32555" extrusionOk="0">
                  <a:moveTo>
                    <a:pt x="28245" y="1"/>
                  </a:moveTo>
                  <a:cubicBezTo>
                    <a:pt x="27747" y="1"/>
                    <a:pt x="27602" y="373"/>
                    <a:pt x="27634" y="804"/>
                  </a:cubicBezTo>
                  <a:cubicBezTo>
                    <a:pt x="27737" y="2117"/>
                    <a:pt x="27979" y="3482"/>
                    <a:pt x="27996" y="4778"/>
                  </a:cubicBezTo>
                  <a:cubicBezTo>
                    <a:pt x="28014" y="5660"/>
                    <a:pt x="28567" y="7094"/>
                    <a:pt x="27634" y="7267"/>
                  </a:cubicBezTo>
                  <a:cubicBezTo>
                    <a:pt x="27521" y="7286"/>
                    <a:pt x="27406" y="7295"/>
                    <a:pt x="27290" y="7295"/>
                  </a:cubicBezTo>
                  <a:cubicBezTo>
                    <a:pt x="25431" y="7295"/>
                    <a:pt x="23230" y="4918"/>
                    <a:pt x="23555" y="3275"/>
                  </a:cubicBezTo>
                  <a:cubicBezTo>
                    <a:pt x="23754" y="2264"/>
                    <a:pt x="23333" y="1317"/>
                    <a:pt x="22034" y="1317"/>
                  </a:cubicBezTo>
                  <a:cubicBezTo>
                    <a:pt x="21978" y="1317"/>
                    <a:pt x="21920" y="1318"/>
                    <a:pt x="21862" y="1322"/>
                  </a:cubicBezTo>
                  <a:cubicBezTo>
                    <a:pt x="21814" y="1325"/>
                    <a:pt x="21765" y="1327"/>
                    <a:pt x="21716" y="1327"/>
                  </a:cubicBezTo>
                  <a:cubicBezTo>
                    <a:pt x="20777" y="1327"/>
                    <a:pt x="19668" y="752"/>
                    <a:pt x="18692" y="752"/>
                  </a:cubicBezTo>
                  <a:cubicBezTo>
                    <a:pt x="18107" y="752"/>
                    <a:pt x="17570" y="958"/>
                    <a:pt x="17144" y="1616"/>
                  </a:cubicBezTo>
                  <a:cubicBezTo>
                    <a:pt x="16642" y="2376"/>
                    <a:pt x="15295" y="2826"/>
                    <a:pt x="15191" y="4035"/>
                  </a:cubicBezTo>
                  <a:cubicBezTo>
                    <a:pt x="15162" y="4430"/>
                    <a:pt x="15144" y="4616"/>
                    <a:pt x="15002" y="4616"/>
                  </a:cubicBezTo>
                  <a:cubicBezTo>
                    <a:pt x="14889" y="4616"/>
                    <a:pt x="14698" y="4499"/>
                    <a:pt x="14361" y="4277"/>
                  </a:cubicBezTo>
                  <a:cubicBezTo>
                    <a:pt x="13724" y="3844"/>
                    <a:pt x="13113" y="3612"/>
                    <a:pt x="12606" y="3612"/>
                  </a:cubicBezTo>
                  <a:cubicBezTo>
                    <a:pt x="12042" y="3612"/>
                    <a:pt x="11607" y="3900"/>
                    <a:pt x="11406" y="4519"/>
                  </a:cubicBezTo>
                  <a:cubicBezTo>
                    <a:pt x="10784" y="6334"/>
                    <a:pt x="8710" y="7215"/>
                    <a:pt x="8624" y="9392"/>
                  </a:cubicBezTo>
                  <a:cubicBezTo>
                    <a:pt x="8607" y="10153"/>
                    <a:pt x="7933" y="10619"/>
                    <a:pt x="7086" y="10879"/>
                  </a:cubicBezTo>
                  <a:cubicBezTo>
                    <a:pt x="5669" y="11311"/>
                    <a:pt x="4355" y="11864"/>
                    <a:pt x="3007" y="12382"/>
                  </a:cubicBezTo>
                  <a:cubicBezTo>
                    <a:pt x="1003" y="13160"/>
                    <a:pt x="0" y="16910"/>
                    <a:pt x="1538" y="19018"/>
                  </a:cubicBezTo>
                  <a:cubicBezTo>
                    <a:pt x="2835" y="20798"/>
                    <a:pt x="3128" y="22595"/>
                    <a:pt x="3992" y="24375"/>
                  </a:cubicBezTo>
                  <a:cubicBezTo>
                    <a:pt x="4494" y="25360"/>
                    <a:pt x="4424" y="26276"/>
                    <a:pt x="3750" y="26950"/>
                  </a:cubicBezTo>
                  <a:cubicBezTo>
                    <a:pt x="3353" y="27348"/>
                    <a:pt x="3509" y="27797"/>
                    <a:pt x="4148" y="28298"/>
                  </a:cubicBezTo>
                  <a:cubicBezTo>
                    <a:pt x="5020" y="28962"/>
                    <a:pt x="5824" y="29302"/>
                    <a:pt x="6549" y="29302"/>
                  </a:cubicBezTo>
                  <a:cubicBezTo>
                    <a:pt x="7089" y="29302"/>
                    <a:pt x="7586" y="29114"/>
                    <a:pt x="8036" y="28730"/>
                  </a:cubicBezTo>
                  <a:cubicBezTo>
                    <a:pt x="8740" y="28095"/>
                    <a:pt x="9643" y="27747"/>
                    <a:pt x="10576" y="27747"/>
                  </a:cubicBezTo>
                  <a:cubicBezTo>
                    <a:pt x="10811" y="27747"/>
                    <a:pt x="11049" y="27769"/>
                    <a:pt x="11285" y="27814"/>
                  </a:cubicBezTo>
                  <a:cubicBezTo>
                    <a:pt x="11420" y="27836"/>
                    <a:pt x="11551" y="27846"/>
                    <a:pt x="11676" y="27846"/>
                  </a:cubicBezTo>
                  <a:cubicBezTo>
                    <a:pt x="12065" y="27846"/>
                    <a:pt x="12402" y="27743"/>
                    <a:pt x="12650" y="27521"/>
                  </a:cubicBezTo>
                  <a:cubicBezTo>
                    <a:pt x="14551" y="25793"/>
                    <a:pt x="17368" y="25343"/>
                    <a:pt x="20047" y="24790"/>
                  </a:cubicBezTo>
                  <a:cubicBezTo>
                    <a:pt x="20247" y="24746"/>
                    <a:pt x="20464" y="24721"/>
                    <a:pt x="20691" y="24721"/>
                  </a:cubicBezTo>
                  <a:cubicBezTo>
                    <a:pt x="21623" y="24721"/>
                    <a:pt x="22712" y="25150"/>
                    <a:pt x="23365" y="26484"/>
                  </a:cubicBezTo>
                  <a:cubicBezTo>
                    <a:pt x="23667" y="27105"/>
                    <a:pt x="23855" y="28198"/>
                    <a:pt x="25083" y="28198"/>
                  </a:cubicBezTo>
                  <a:cubicBezTo>
                    <a:pt x="25120" y="28198"/>
                    <a:pt x="25158" y="28197"/>
                    <a:pt x="25197" y="28195"/>
                  </a:cubicBezTo>
                  <a:cubicBezTo>
                    <a:pt x="25345" y="28183"/>
                    <a:pt x="25455" y="28022"/>
                    <a:pt x="25593" y="28022"/>
                  </a:cubicBezTo>
                  <a:cubicBezTo>
                    <a:pt x="25664" y="28022"/>
                    <a:pt x="25742" y="28065"/>
                    <a:pt x="25836" y="28195"/>
                  </a:cubicBezTo>
                  <a:cubicBezTo>
                    <a:pt x="25923" y="28298"/>
                    <a:pt x="25767" y="28592"/>
                    <a:pt x="25612" y="28713"/>
                  </a:cubicBezTo>
                  <a:cubicBezTo>
                    <a:pt x="25318" y="28938"/>
                    <a:pt x="24903" y="29128"/>
                    <a:pt x="25283" y="29646"/>
                  </a:cubicBezTo>
                  <a:cubicBezTo>
                    <a:pt x="25508" y="29871"/>
                    <a:pt x="25802" y="30026"/>
                    <a:pt x="26113" y="30078"/>
                  </a:cubicBezTo>
                  <a:cubicBezTo>
                    <a:pt x="26172" y="30086"/>
                    <a:pt x="26229" y="30090"/>
                    <a:pt x="26283" y="30090"/>
                  </a:cubicBezTo>
                  <a:cubicBezTo>
                    <a:pt x="26710" y="30090"/>
                    <a:pt x="27006" y="29856"/>
                    <a:pt x="27098" y="29473"/>
                  </a:cubicBezTo>
                  <a:cubicBezTo>
                    <a:pt x="27115" y="29335"/>
                    <a:pt x="27098" y="29197"/>
                    <a:pt x="27029" y="29076"/>
                  </a:cubicBezTo>
                  <a:cubicBezTo>
                    <a:pt x="26976" y="28903"/>
                    <a:pt x="26992" y="28848"/>
                    <a:pt x="27041" y="28848"/>
                  </a:cubicBezTo>
                  <a:cubicBezTo>
                    <a:pt x="27105" y="28848"/>
                    <a:pt x="27225" y="28941"/>
                    <a:pt x="27322" y="28990"/>
                  </a:cubicBezTo>
                  <a:cubicBezTo>
                    <a:pt x="27824" y="29266"/>
                    <a:pt x="28463" y="29473"/>
                    <a:pt x="28169" y="30113"/>
                  </a:cubicBezTo>
                  <a:cubicBezTo>
                    <a:pt x="27945" y="30597"/>
                    <a:pt x="28117" y="31029"/>
                    <a:pt x="28809" y="31461"/>
                  </a:cubicBezTo>
                  <a:cubicBezTo>
                    <a:pt x="30199" y="32318"/>
                    <a:pt x="31628" y="32554"/>
                    <a:pt x="32898" y="32554"/>
                  </a:cubicBezTo>
                  <a:cubicBezTo>
                    <a:pt x="33522" y="32554"/>
                    <a:pt x="34108" y="32497"/>
                    <a:pt x="34633" y="32429"/>
                  </a:cubicBezTo>
                  <a:cubicBezTo>
                    <a:pt x="36672" y="32135"/>
                    <a:pt x="39299" y="31824"/>
                    <a:pt x="39299" y="29145"/>
                  </a:cubicBezTo>
                  <a:cubicBezTo>
                    <a:pt x="39299" y="28938"/>
                    <a:pt x="39541" y="28799"/>
                    <a:pt x="39592" y="28575"/>
                  </a:cubicBezTo>
                  <a:cubicBezTo>
                    <a:pt x="40024" y="26968"/>
                    <a:pt x="41804" y="26363"/>
                    <a:pt x="42496" y="24998"/>
                  </a:cubicBezTo>
                  <a:cubicBezTo>
                    <a:pt x="44224" y="21559"/>
                    <a:pt x="44362" y="17722"/>
                    <a:pt x="40232" y="13661"/>
                  </a:cubicBezTo>
                  <a:cubicBezTo>
                    <a:pt x="38953" y="12399"/>
                    <a:pt x="38037" y="10671"/>
                    <a:pt x="36309" y="9859"/>
                  </a:cubicBezTo>
                  <a:cubicBezTo>
                    <a:pt x="34494" y="9012"/>
                    <a:pt x="34080" y="7716"/>
                    <a:pt x="33509" y="6472"/>
                  </a:cubicBezTo>
                  <a:cubicBezTo>
                    <a:pt x="33388" y="5608"/>
                    <a:pt x="33008" y="4761"/>
                    <a:pt x="32213" y="4346"/>
                  </a:cubicBezTo>
                  <a:cubicBezTo>
                    <a:pt x="30658" y="3465"/>
                    <a:pt x="30278" y="2100"/>
                    <a:pt x="29414" y="942"/>
                  </a:cubicBezTo>
                  <a:cubicBezTo>
                    <a:pt x="29120" y="544"/>
                    <a:pt x="28947" y="78"/>
                    <a:pt x="28377" y="9"/>
                  </a:cubicBezTo>
                  <a:cubicBezTo>
                    <a:pt x="28330" y="3"/>
                    <a:pt x="28287" y="1"/>
                    <a:pt x="282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9" name="Google Shape;1039;p59">
              <a:extLst>
                <a:ext uri="{FF2B5EF4-FFF2-40B4-BE49-F238E27FC236}">
                  <a16:creationId xmlns:a16="http://schemas.microsoft.com/office/drawing/2014/main" id="{9FBFF64A-9029-6E96-074E-3FCCCCF08198}"/>
                </a:ext>
              </a:extLst>
            </p:cNvPr>
            <p:cNvSpPr/>
            <p:nvPr/>
          </p:nvSpPr>
          <p:spPr>
            <a:xfrm>
              <a:off x="6442175" y="3238700"/>
              <a:ext cx="571625" cy="311800"/>
            </a:xfrm>
            <a:custGeom>
              <a:avLst/>
              <a:gdLst/>
              <a:ahLst/>
              <a:cxnLst/>
              <a:rect l="l" t="t" r="r" b="b"/>
              <a:pathLst>
                <a:path w="22865" h="12472" extrusionOk="0">
                  <a:moveTo>
                    <a:pt x="3070" y="1"/>
                  </a:moveTo>
                  <a:cubicBezTo>
                    <a:pt x="2939" y="1"/>
                    <a:pt x="2792" y="15"/>
                    <a:pt x="2627" y="46"/>
                  </a:cubicBezTo>
                  <a:cubicBezTo>
                    <a:pt x="1833" y="202"/>
                    <a:pt x="830" y="29"/>
                    <a:pt x="415" y="927"/>
                  </a:cubicBezTo>
                  <a:cubicBezTo>
                    <a:pt x="1" y="1826"/>
                    <a:pt x="934" y="1861"/>
                    <a:pt x="1400" y="2189"/>
                  </a:cubicBezTo>
                  <a:cubicBezTo>
                    <a:pt x="1504" y="2258"/>
                    <a:pt x="1366" y="2569"/>
                    <a:pt x="1435" y="2742"/>
                  </a:cubicBezTo>
                  <a:cubicBezTo>
                    <a:pt x="1757" y="3623"/>
                    <a:pt x="1963" y="4886"/>
                    <a:pt x="3062" y="4886"/>
                  </a:cubicBezTo>
                  <a:cubicBezTo>
                    <a:pt x="3084" y="4886"/>
                    <a:pt x="3106" y="4886"/>
                    <a:pt x="3129" y="4885"/>
                  </a:cubicBezTo>
                  <a:cubicBezTo>
                    <a:pt x="3207" y="4880"/>
                    <a:pt x="3284" y="4878"/>
                    <a:pt x="3360" y="4878"/>
                  </a:cubicBezTo>
                  <a:cubicBezTo>
                    <a:pt x="4698" y="4878"/>
                    <a:pt x="5731" y="5570"/>
                    <a:pt x="6810" y="6077"/>
                  </a:cubicBezTo>
                  <a:cubicBezTo>
                    <a:pt x="7328" y="6319"/>
                    <a:pt x="8019" y="7322"/>
                    <a:pt x="7207" y="8203"/>
                  </a:cubicBezTo>
                  <a:cubicBezTo>
                    <a:pt x="6913" y="8531"/>
                    <a:pt x="6948" y="8911"/>
                    <a:pt x="7121" y="9292"/>
                  </a:cubicBezTo>
                  <a:cubicBezTo>
                    <a:pt x="7274" y="9613"/>
                    <a:pt x="7597" y="9810"/>
                    <a:pt x="7934" y="9810"/>
                  </a:cubicBezTo>
                  <a:cubicBezTo>
                    <a:pt x="8014" y="9810"/>
                    <a:pt x="8095" y="9799"/>
                    <a:pt x="8175" y="9775"/>
                  </a:cubicBezTo>
                  <a:cubicBezTo>
                    <a:pt x="8275" y="9755"/>
                    <a:pt x="8368" y="9745"/>
                    <a:pt x="8457" y="9745"/>
                  </a:cubicBezTo>
                  <a:cubicBezTo>
                    <a:pt x="8811" y="9745"/>
                    <a:pt x="9087" y="9900"/>
                    <a:pt x="9419" y="10121"/>
                  </a:cubicBezTo>
                  <a:cubicBezTo>
                    <a:pt x="10079" y="10569"/>
                    <a:pt x="10930" y="10787"/>
                    <a:pt x="11688" y="10787"/>
                  </a:cubicBezTo>
                  <a:cubicBezTo>
                    <a:pt x="12538" y="10787"/>
                    <a:pt x="13270" y="10513"/>
                    <a:pt x="13480" y="9983"/>
                  </a:cubicBezTo>
                  <a:cubicBezTo>
                    <a:pt x="13648" y="9563"/>
                    <a:pt x="13555" y="9014"/>
                    <a:pt x="14230" y="9014"/>
                  </a:cubicBezTo>
                  <a:cubicBezTo>
                    <a:pt x="14250" y="9014"/>
                    <a:pt x="14271" y="9014"/>
                    <a:pt x="14293" y="9015"/>
                  </a:cubicBezTo>
                  <a:cubicBezTo>
                    <a:pt x="15036" y="9050"/>
                    <a:pt x="15381" y="9516"/>
                    <a:pt x="15450" y="10138"/>
                  </a:cubicBezTo>
                  <a:cubicBezTo>
                    <a:pt x="15640" y="11486"/>
                    <a:pt x="16522" y="11953"/>
                    <a:pt x="17697" y="11988"/>
                  </a:cubicBezTo>
                  <a:cubicBezTo>
                    <a:pt x="18224" y="11988"/>
                    <a:pt x="18870" y="12472"/>
                    <a:pt x="19366" y="12472"/>
                  </a:cubicBezTo>
                  <a:cubicBezTo>
                    <a:pt x="19602" y="12472"/>
                    <a:pt x="19804" y="12362"/>
                    <a:pt x="19944" y="12039"/>
                  </a:cubicBezTo>
                  <a:cubicBezTo>
                    <a:pt x="20289" y="11210"/>
                    <a:pt x="19287" y="10398"/>
                    <a:pt x="18596" y="9758"/>
                  </a:cubicBezTo>
                  <a:cubicBezTo>
                    <a:pt x="18164" y="9361"/>
                    <a:pt x="17420" y="8825"/>
                    <a:pt x="17749" y="8272"/>
                  </a:cubicBezTo>
                  <a:cubicBezTo>
                    <a:pt x="17984" y="7884"/>
                    <a:pt x="18253" y="7197"/>
                    <a:pt x="18937" y="7197"/>
                  </a:cubicBezTo>
                  <a:cubicBezTo>
                    <a:pt x="19107" y="7197"/>
                    <a:pt x="19302" y="7239"/>
                    <a:pt x="19529" y="7339"/>
                  </a:cubicBezTo>
                  <a:cubicBezTo>
                    <a:pt x="19732" y="7429"/>
                    <a:pt x="19935" y="7468"/>
                    <a:pt x="20135" y="7468"/>
                  </a:cubicBezTo>
                  <a:cubicBezTo>
                    <a:pt x="20854" y="7468"/>
                    <a:pt x="21544" y="6970"/>
                    <a:pt x="22138" y="6578"/>
                  </a:cubicBezTo>
                  <a:cubicBezTo>
                    <a:pt x="22795" y="6146"/>
                    <a:pt x="22864" y="5248"/>
                    <a:pt x="22311" y="4643"/>
                  </a:cubicBezTo>
                  <a:cubicBezTo>
                    <a:pt x="22115" y="4425"/>
                    <a:pt x="21948" y="4340"/>
                    <a:pt x="21799" y="4340"/>
                  </a:cubicBezTo>
                  <a:cubicBezTo>
                    <a:pt x="21465" y="4340"/>
                    <a:pt x="21227" y="4774"/>
                    <a:pt x="20963" y="5110"/>
                  </a:cubicBezTo>
                  <a:cubicBezTo>
                    <a:pt x="20756" y="5334"/>
                    <a:pt x="20479" y="5472"/>
                    <a:pt x="20168" y="5507"/>
                  </a:cubicBezTo>
                  <a:cubicBezTo>
                    <a:pt x="20112" y="5512"/>
                    <a:pt x="20051" y="5514"/>
                    <a:pt x="19986" y="5514"/>
                  </a:cubicBezTo>
                  <a:cubicBezTo>
                    <a:pt x="18639" y="5514"/>
                    <a:pt x="15548" y="4518"/>
                    <a:pt x="14344" y="3727"/>
                  </a:cubicBezTo>
                  <a:cubicBezTo>
                    <a:pt x="13999" y="3485"/>
                    <a:pt x="13636" y="3295"/>
                    <a:pt x="13238" y="3139"/>
                  </a:cubicBezTo>
                  <a:cubicBezTo>
                    <a:pt x="11925" y="2690"/>
                    <a:pt x="10473" y="2465"/>
                    <a:pt x="9298" y="1774"/>
                  </a:cubicBezTo>
                  <a:cubicBezTo>
                    <a:pt x="8770" y="1458"/>
                    <a:pt x="8301" y="1322"/>
                    <a:pt x="7877" y="1322"/>
                  </a:cubicBezTo>
                  <a:cubicBezTo>
                    <a:pt x="7093" y="1322"/>
                    <a:pt x="6459" y="1787"/>
                    <a:pt x="5876" y="2448"/>
                  </a:cubicBezTo>
                  <a:cubicBezTo>
                    <a:pt x="5497" y="2886"/>
                    <a:pt x="5240" y="3062"/>
                    <a:pt x="5050" y="3062"/>
                  </a:cubicBezTo>
                  <a:cubicBezTo>
                    <a:pt x="4739" y="3062"/>
                    <a:pt x="4614" y="2586"/>
                    <a:pt x="4442" y="2016"/>
                  </a:cubicBezTo>
                  <a:cubicBezTo>
                    <a:pt x="4193" y="1191"/>
                    <a:pt x="4266" y="1"/>
                    <a:pt x="30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0" name="Google Shape;1040;p59">
              <a:extLst>
                <a:ext uri="{FF2B5EF4-FFF2-40B4-BE49-F238E27FC236}">
                  <a16:creationId xmlns:a16="http://schemas.microsoft.com/office/drawing/2014/main" id="{E4BFED51-12B5-1F85-F528-20200CF4D597}"/>
                </a:ext>
              </a:extLst>
            </p:cNvPr>
            <p:cNvSpPr/>
            <p:nvPr/>
          </p:nvSpPr>
          <p:spPr>
            <a:xfrm>
              <a:off x="5898675" y="3029225"/>
              <a:ext cx="282150" cy="318450"/>
            </a:xfrm>
            <a:custGeom>
              <a:avLst/>
              <a:gdLst/>
              <a:ahLst/>
              <a:cxnLst/>
              <a:rect l="l" t="t" r="r" b="b"/>
              <a:pathLst>
                <a:path w="11286" h="12738" extrusionOk="0">
                  <a:moveTo>
                    <a:pt x="8163" y="0"/>
                  </a:moveTo>
                  <a:cubicBezTo>
                    <a:pt x="7646" y="0"/>
                    <a:pt x="7307" y="634"/>
                    <a:pt x="7121" y="1115"/>
                  </a:cubicBezTo>
                  <a:cubicBezTo>
                    <a:pt x="6498" y="2618"/>
                    <a:pt x="5081" y="3362"/>
                    <a:pt x="4027" y="4450"/>
                  </a:cubicBezTo>
                  <a:cubicBezTo>
                    <a:pt x="3562" y="4916"/>
                    <a:pt x="2753" y="5709"/>
                    <a:pt x="2170" y="5709"/>
                  </a:cubicBezTo>
                  <a:cubicBezTo>
                    <a:pt x="2125" y="5709"/>
                    <a:pt x="2082" y="5704"/>
                    <a:pt x="2040" y="5695"/>
                  </a:cubicBezTo>
                  <a:cubicBezTo>
                    <a:pt x="1767" y="5631"/>
                    <a:pt x="1536" y="5602"/>
                    <a:pt x="1339" y="5602"/>
                  </a:cubicBezTo>
                  <a:cubicBezTo>
                    <a:pt x="150" y="5602"/>
                    <a:pt x="215" y="6659"/>
                    <a:pt x="52" y="7475"/>
                  </a:cubicBezTo>
                  <a:cubicBezTo>
                    <a:pt x="1" y="9410"/>
                    <a:pt x="1625" y="11518"/>
                    <a:pt x="3267" y="12123"/>
                  </a:cubicBezTo>
                  <a:cubicBezTo>
                    <a:pt x="3638" y="12262"/>
                    <a:pt x="4019" y="12277"/>
                    <a:pt x="4389" y="12277"/>
                  </a:cubicBezTo>
                  <a:cubicBezTo>
                    <a:pt x="4488" y="12277"/>
                    <a:pt x="4586" y="12276"/>
                    <a:pt x="4683" y="12276"/>
                  </a:cubicBezTo>
                  <a:cubicBezTo>
                    <a:pt x="5034" y="12276"/>
                    <a:pt x="5369" y="12290"/>
                    <a:pt x="5669" y="12417"/>
                  </a:cubicBezTo>
                  <a:cubicBezTo>
                    <a:pt x="6156" y="12630"/>
                    <a:pt x="6559" y="12738"/>
                    <a:pt x="6895" y="12738"/>
                  </a:cubicBezTo>
                  <a:cubicBezTo>
                    <a:pt x="7678" y="12738"/>
                    <a:pt x="8093" y="12148"/>
                    <a:pt x="8348" y="10914"/>
                  </a:cubicBezTo>
                  <a:cubicBezTo>
                    <a:pt x="8572" y="9773"/>
                    <a:pt x="9073" y="8235"/>
                    <a:pt x="9937" y="7786"/>
                  </a:cubicBezTo>
                  <a:cubicBezTo>
                    <a:pt x="11268" y="7094"/>
                    <a:pt x="10577" y="6697"/>
                    <a:pt x="10231" y="6023"/>
                  </a:cubicBezTo>
                  <a:cubicBezTo>
                    <a:pt x="9782" y="5124"/>
                    <a:pt x="8797" y="4278"/>
                    <a:pt x="10058" y="3189"/>
                  </a:cubicBezTo>
                  <a:cubicBezTo>
                    <a:pt x="10404" y="2895"/>
                    <a:pt x="11285" y="2618"/>
                    <a:pt x="10853" y="1945"/>
                  </a:cubicBezTo>
                  <a:cubicBezTo>
                    <a:pt x="10266" y="1063"/>
                    <a:pt x="9402" y="286"/>
                    <a:pt x="8348" y="26"/>
                  </a:cubicBezTo>
                  <a:cubicBezTo>
                    <a:pt x="8284" y="9"/>
                    <a:pt x="8222" y="0"/>
                    <a:pt x="816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1" name="Google Shape;1041;p59">
              <a:extLst>
                <a:ext uri="{FF2B5EF4-FFF2-40B4-BE49-F238E27FC236}">
                  <a16:creationId xmlns:a16="http://schemas.microsoft.com/office/drawing/2014/main" id="{B634374E-4D8B-98B0-28CB-E4FC5D9C78BD}"/>
                </a:ext>
              </a:extLst>
            </p:cNvPr>
            <p:cNvSpPr/>
            <p:nvPr/>
          </p:nvSpPr>
          <p:spPr>
            <a:xfrm>
              <a:off x="5544400" y="3065225"/>
              <a:ext cx="541800" cy="430700"/>
            </a:xfrm>
            <a:custGeom>
              <a:avLst/>
              <a:gdLst/>
              <a:ahLst/>
              <a:cxnLst/>
              <a:rect l="l" t="t" r="r" b="b"/>
              <a:pathLst>
                <a:path w="21672" h="17228" extrusionOk="0">
                  <a:moveTo>
                    <a:pt x="7484" y="4583"/>
                  </a:moveTo>
                  <a:lnTo>
                    <a:pt x="7484" y="4583"/>
                  </a:lnTo>
                  <a:cubicBezTo>
                    <a:pt x="7486" y="4586"/>
                    <a:pt x="7488" y="4589"/>
                    <a:pt x="7491" y="4592"/>
                  </a:cubicBezTo>
                  <a:lnTo>
                    <a:pt x="7491" y="4592"/>
                  </a:lnTo>
                  <a:cubicBezTo>
                    <a:pt x="7494" y="4595"/>
                    <a:pt x="7498" y="4597"/>
                    <a:pt x="7501" y="4600"/>
                  </a:cubicBezTo>
                  <a:lnTo>
                    <a:pt x="7484" y="4583"/>
                  </a:lnTo>
                  <a:close/>
                  <a:moveTo>
                    <a:pt x="1210" y="0"/>
                  </a:moveTo>
                  <a:cubicBezTo>
                    <a:pt x="910" y="0"/>
                    <a:pt x="646" y="84"/>
                    <a:pt x="415" y="314"/>
                  </a:cubicBezTo>
                  <a:cubicBezTo>
                    <a:pt x="1" y="712"/>
                    <a:pt x="260" y="1127"/>
                    <a:pt x="571" y="1403"/>
                  </a:cubicBezTo>
                  <a:cubicBezTo>
                    <a:pt x="1833" y="2561"/>
                    <a:pt x="2939" y="3874"/>
                    <a:pt x="3872" y="5309"/>
                  </a:cubicBezTo>
                  <a:cubicBezTo>
                    <a:pt x="5894" y="8264"/>
                    <a:pt x="6948" y="12014"/>
                    <a:pt x="10663" y="13552"/>
                  </a:cubicBezTo>
                  <a:cubicBezTo>
                    <a:pt x="10715" y="13587"/>
                    <a:pt x="10733" y="13656"/>
                    <a:pt x="10733" y="13725"/>
                  </a:cubicBezTo>
                  <a:cubicBezTo>
                    <a:pt x="10007" y="15522"/>
                    <a:pt x="11579" y="15401"/>
                    <a:pt x="12478" y="15660"/>
                  </a:cubicBezTo>
                  <a:cubicBezTo>
                    <a:pt x="14932" y="16334"/>
                    <a:pt x="17420" y="16801"/>
                    <a:pt x="19961" y="17043"/>
                  </a:cubicBezTo>
                  <a:cubicBezTo>
                    <a:pt x="20276" y="17079"/>
                    <a:pt x="20618" y="17227"/>
                    <a:pt x="20904" y="17227"/>
                  </a:cubicBezTo>
                  <a:cubicBezTo>
                    <a:pt x="21167" y="17227"/>
                    <a:pt x="21382" y="17101"/>
                    <a:pt x="21482" y="16645"/>
                  </a:cubicBezTo>
                  <a:cubicBezTo>
                    <a:pt x="21672" y="15816"/>
                    <a:pt x="20842" y="15626"/>
                    <a:pt x="20306" y="15280"/>
                  </a:cubicBezTo>
                  <a:cubicBezTo>
                    <a:pt x="18129" y="13932"/>
                    <a:pt x="15502" y="14347"/>
                    <a:pt x="13204" y="13448"/>
                  </a:cubicBezTo>
                  <a:cubicBezTo>
                    <a:pt x="13103" y="13410"/>
                    <a:pt x="12986" y="13400"/>
                    <a:pt x="12863" y="13400"/>
                  </a:cubicBezTo>
                  <a:cubicBezTo>
                    <a:pt x="12726" y="13400"/>
                    <a:pt x="12582" y="13412"/>
                    <a:pt x="12448" y="13412"/>
                  </a:cubicBezTo>
                  <a:cubicBezTo>
                    <a:pt x="12162" y="13412"/>
                    <a:pt x="11919" y="13355"/>
                    <a:pt x="11873" y="12999"/>
                  </a:cubicBezTo>
                  <a:cubicBezTo>
                    <a:pt x="11769" y="12221"/>
                    <a:pt x="11614" y="11288"/>
                    <a:pt x="12409" y="10666"/>
                  </a:cubicBezTo>
                  <a:cubicBezTo>
                    <a:pt x="12979" y="10199"/>
                    <a:pt x="12806" y="9836"/>
                    <a:pt x="12478" y="9249"/>
                  </a:cubicBezTo>
                  <a:cubicBezTo>
                    <a:pt x="11908" y="8195"/>
                    <a:pt x="10352" y="8558"/>
                    <a:pt x="10076" y="7849"/>
                  </a:cubicBezTo>
                  <a:cubicBezTo>
                    <a:pt x="9542" y="6419"/>
                    <a:pt x="8354" y="5659"/>
                    <a:pt x="7491" y="4592"/>
                  </a:cubicBezTo>
                  <a:lnTo>
                    <a:pt x="7491" y="4592"/>
                  </a:lnTo>
                  <a:cubicBezTo>
                    <a:pt x="6993" y="4179"/>
                    <a:pt x="6512" y="3733"/>
                    <a:pt x="5980" y="3339"/>
                  </a:cubicBezTo>
                  <a:cubicBezTo>
                    <a:pt x="4563" y="2285"/>
                    <a:pt x="3682" y="522"/>
                    <a:pt x="1763" y="72"/>
                  </a:cubicBezTo>
                  <a:cubicBezTo>
                    <a:pt x="1567" y="28"/>
                    <a:pt x="1383" y="0"/>
                    <a:pt x="121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2" name="Google Shape;1042;p59">
              <a:extLst>
                <a:ext uri="{FF2B5EF4-FFF2-40B4-BE49-F238E27FC236}">
                  <a16:creationId xmlns:a16="http://schemas.microsoft.com/office/drawing/2014/main" id="{40402D73-BE57-9507-F836-4A91419494A4}"/>
                </a:ext>
              </a:extLst>
            </p:cNvPr>
            <p:cNvSpPr/>
            <p:nvPr/>
          </p:nvSpPr>
          <p:spPr>
            <a:xfrm>
              <a:off x="4388700" y="3530600"/>
              <a:ext cx="227275" cy="395425"/>
            </a:xfrm>
            <a:custGeom>
              <a:avLst/>
              <a:gdLst/>
              <a:ahLst/>
              <a:cxnLst/>
              <a:rect l="l" t="t" r="r" b="b"/>
              <a:pathLst>
                <a:path w="9091" h="15817" extrusionOk="0">
                  <a:moveTo>
                    <a:pt x="7622" y="0"/>
                  </a:moveTo>
                  <a:cubicBezTo>
                    <a:pt x="7155" y="0"/>
                    <a:pt x="6965" y="363"/>
                    <a:pt x="6740" y="761"/>
                  </a:cubicBezTo>
                  <a:cubicBezTo>
                    <a:pt x="5963" y="2212"/>
                    <a:pt x="5323" y="3802"/>
                    <a:pt x="3405" y="4200"/>
                  </a:cubicBezTo>
                  <a:cubicBezTo>
                    <a:pt x="2645" y="4338"/>
                    <a:pt x="2247" y="4891"/>
                    <a:pt x="2109" y="5738"/>
                  </a:cubicBezTo>
                  <a:cubicBezTo>
                    <a:pt x="1781" y="7587"/>
                    <a:pt x="1971" y="9471"/>
                    <a:pt x="917" y="11285"/>
                  </a:cubicBezTo>
                  <a:cubicBezTo>
                    <a:pt x="1" y="12910"/>
                    <a:pt x="1660" y="15813"/>
                    <a:pt x="3077" y="15813"/>
                  </a:cubicBezTo>
                  <a:cubicBezTo>
                    <a:pt x="3125" y="15815"/>
                    <a:pt x="3172" y="15816"/>
                    <a:pt x="3219" y="15816"/>
                  </a:cubicBezTo>
                  <a:cubicBezTo>
                    <a:pt x="4640" y="15816"/>
                    <a:pt x="5279" y="14808"/>
                    <a:pt x="5496" y="13670"/>
                  </a:cubicBezTo>
                  <a:cubicBezTo>
                    <a:pt x="6049" y="11095"/>
                    <a:pt x="7034" y="8676"/>
                    <a:pt x="8002" y="6256"/>
                  </a:cubicBezTo>
                  <a:cubicBezTo>
                    <a:pt x="8745" y="4373"/>
                    <a:pt x="9091" y="2645"/>
                    <a:pt x="8192" y="778"/>
                  </a:cubicBezTo>
                  <a:cubicBezTo>
                    <a:pt x="8054" y="467"/>
                    <a:pt x="8106" y="18"/>
                    <a:pt x="762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3" name="Google Shape;1043;p59">
              <a:extLst>
                <a:ext uri="{FF2B5EF4-FFF2-40B4-BE49-F238E27FC236}">
                  <a16:creationId xmlns:a16="http://schemas.microsoft.com/office/drawing/2014/main" id="{20E47609-C8F1-04D4-659D-36DF8FB3A451}"/>
                </a:ext>
              </a:extLst>
            </p:cNvPr>
            <p:cNvSpPr/>
            <p:nvPr/>
          </p:nvSpPr>
          <p:spPr>
            <a:xfrm>
              <a:off x="6438300" y="1893850"/>
              <a:ext cx="267450" cy="418275"/>
            </a:xfrm>
            <a:custGeom>
              <a:avLst/>
              <a:gdLst/>
              <a:ahLst/>
              <a:cxnLst/>
              <a:rect l="l" t="t" r="r" b="b"/>
              <a:pathLst>
                <a:path w="10698" h="16731" extrusionOk="0">
                  <a:moveTo>
                    <a:pt x="4909" y="1"/>
                  </a:moveTo>
                  <a:cubicBezTo>
                    <a:pt x="4667" y="1"/>
                    <a:pt x="4504" y="61"/>
                    <a:pt x="4562" y="216"/>
                  </a:cubicBezTo>
                  <a:cubicBezTo>
                    <a:pt x="5064" y="1633"/>
                    <a:pt x="3992" y="3465"/>
                    <a:pt x="5444" y="4502"/>
                  </a:cubicBezTo>
                  <a:cubicBezTo>
                    <a:pt x="6654" y="5366"/>
                    <a:pt x="6515" y="6627"/>
                    <a:pt x="6913" y="7647"/>
                  </a:cubicBezTo>
                  <a:cubicBezTo>
                    <a:pt x="6804" y="8207"/>
                    <a:pt x="6835" y="9062"/>
                    <a:pt x="6426" y="9062"/>
                  </a:cubicBezTo>
                  <a:cubicBezTo>
                    <a:pt x="6380" y="9062"/>
                    <a:pt x="6330" y="9052"/>
                    <a:pt x="6273" y="9029"/>
                  </a:cubicBezTo>
                  <a:cubicBezTo>
                    <a:pt x="6019" y="8928"/>
                    <a:pt x="5817" y="8884"/>
                    <a:pt x="5657" y="8884"/>
                  </a:cubicBezTo>
                  <a:cubicBezTo>
                    <a:pt x="5131" y="8884"/>
                    <a:pt x="5047" y="9360"/>
                    <a:pt x="4995" y="9876"/>
                  </a:cubicBezTo>
                  <a:cubicBezTo>
                    <a:pt x="4925" y="10533"/>
                    <a:pt x="4614" y="10757"/>
                    <a:pt x="4044" y="10896"/>
                  </a:cubicBezTo>
                  <a:cubicBezTo>
                    <a:pt x="726" y="11673"/>
                    <a:pt x="0" y="13229"/>
                    <a:pt x="1659" y="16028"/>
                  </a:cubicBezTo>
                  <a:cubicBezTo>
                    <a:pt x="1834" y="16314"/>
                    <a:pt x="1935" y="16730"/>
                    <a:pt x="2351" y="16730"/>
                  </a:cubicBezTo>
                  <a:cubicBezTo>
                    <a:pt x="2389" y="16730"/>
                    <a:pt x="2429" y="16727"/>
                    <a:pt x="2471" y="16720"/>
                  </a:cubicBezTo>
                  <a:cubicBezTo>
                    <a:pt x="3007" y="16633"/>
                    <a:pt x="3197" y="16236"/>
                    <a:pt x="3301" y="15752"/>
                  </a:cubicBezTo>
                  <a:cubicBezTo>
                    <a:pt x="3405" y="15251"/>
                    <a:pt x="3301" y="14784"/>
                    <a:pt x="4009" y="14542"/>
                  </a:cubicBezTo>
                  <a:cubicBezTo>
                    <a:pt x="5651" y="13955"/>
                    <a:pt x="7241" y="13194"/>
                    <a:pt x="8866" y="12555"/>
                  </a:cubicBezTo>
                  <a:cubicBezTo>
                    <a:pt x="9298" y="12399"/>
                    <a:pt x="9643" y="12261"/>
                    <a:pt x="9799" y="11829"/>
                  </a:cubicBezTo>
                  <a:cubicBezTo>
                    <a:pt x="10300" y="10308"/>
                    <a:pt x="8866" y="5746"/>
                    <a:pt x="7604" y="4709"/>
                  </a:cubicBezTo>
                  <a:cubicBezTo>
                    <a:pt x="7397" y="4536"/>
                    <a:pt x="6809" y="4571"/>
                    <a:pt x="7016" y="4139"/>
                  </a:cubicBezTo>
                  <a:cubicBezTo>
                    <a:pt x="7082" y="4008"/>
                    <a:pt x="7166" y="3963"/>
                    <a:pt x="7262" y="3963"/>
                  </a:cubicBezTo>
                  <a:cubicBezTo>
                    <a:pt x="7468" y="3963"/>
                    <a:pt x="7725" y="4173"/>
                    <a:pt x="7950" y="4173"/>
                  </a:cubicBezTo>
                  <a:cubicBezTo>
                    <a:pt x="7979" y="4174"/>
                    <a:pt x="8009" y="4175"/>
                    <a:pt x="8039" y="4175"/>
                  </a:cubicBezTo>
                  <a:cubicBezTo>
                    <a:pt x="9008" y="4175"/>
                    <a:pt x="9913" y="3634"/>
                    <a:pt x="10265" y="2946"/>
                  </a:cubicBezTo>
                  <a:cubicBezTo>
                    <a:pt x="10697" y="2117"/>
                    <a:pt x="9695" y="1667"/>
                    <a:pt x="8987" y="1581"/>
                  </a:cubicBezTo>
                  <a:cubicBezTo>
                    <a:pt x="7811" y="1443"/>
                    <a:pt x="6930" y="786"/>
                    <a:pt x="5962" y="250"/>
                  </a:cubicBezTo>
                  <a:cubicBezTo>
                    <a:pt x="5704" y="111"/>
                    <a:pt x="5235" y="1"/>
                    <a:pt x="490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4" name="Google Shape;1044;p59">
              <a:extLst>
                <a:ext uri="{FF2B5EF4-FFF2-40B4-BE49-F238E27FC236}">
                  <a16:creationId xmlns:a16="http://schemas.microsoft.com/office/drawing/2014/main" id="{2FE9A732-F44C-157B-5FC9-0779B274E9B1}"/>
                </a:ext>
              </a:extLst>
            </p:cNvPr>
            <p:cNvSpPr/>
            <p:nvPr/>
          </p:nvSpPr>
          <p:spPr>
            <a:xfrm>
              <a:off x="6901875" y="4220725"/>
              <a:ext cx="468775" cy="354550"/>
            </a:xfrm>
            <a:custGeom>
              <a:avLst/>
              <a:gdLst/>
              <a:ahLst/>
              <a:cxnLst/>
              <a:rect l="l" t="t" r="r" b="b"/>
              <a:pathLst>
                <a:path w="18751" h="14182" extrusionOk="0">
                  <a:moveTo>
                    <a:pt x="15666" y="0"/>
                  </a:moveTo>
                  <a:cubicBezTo>
                    <a:pt x="15588" y="0"/>
                    <a:pt x="15504" y="9"/>
                    <a:pt x="15415" y="28"/>
                  </a:cubicBezTo>
                  <a:cubicBezTo>
                    <a:pt x="14690" y="184"/>
                    <a:pt x="14759" y="772"/>
                    <a:pt x="14897" y="1290"/>
                  </a:cubicBezTo>
                  <a:cubicBezTo>
                    <a:pt x="15294" y="2845"/>
                    <a:pt x="14880" y="4038"/>
                    <a:pt x="13463" y="4850"/>
                  </a:cubicBezTo>
                  <a:cubicBezTo>
                    <a:pt x="13013" y="5109"/>
                    <a:pt x="12823" y="5472"/>
                    <a:pt x="13065" y="5991"/>
                  </a:cubicBezTo>
                  <a:cubicBezTo>
                    <a:pt x="13324" y="6578"/>
                    <a:pt x="12823" y="6803"/>
                    <a:pt x="12512" y="7097"/>
                  </a:cubicBezTo>
                  <a:cubicBezTo>
                    <a:pt x="12410" y="7191"/>
                    <a:pt x="12303" y="7233"/>
                    <a:pt x="12200" y="7233"/>
                  </a:cubicBezTo>
                  <a:cubicBezTo>
                    <a:pt x="12041" y="7233"/>
                    <a:pt x="11891" y="7133"/>
                    <a:pt x="11786" y="6976"/>
                  </a:cubicBezTo>
                  <a:cubicBezTo>
                    <a:pt x="11531" y="6610"/>
                    <a:pt x="11284" y="6477"/>
                    <a:pt x="11039" y="6477"/>
                  </a:cubicBezTo>
                  <a:cubicBezTo>
                    <a:pt x="10705" y="6477"/>
                    <a:pt x="10373" y="6726"/>
                    <a:pt x="10024" y="6976"/>
                  </a:cubicBezTo>
                  <a:cubicBezTo>
                    <a:pt x="8797" y="7891"/>
                    <a:pt x="7811" y="9188"/>
                    <a:pt x="6308" y="9637"/>
                  </a:cubicBezTo>
                  <a:cubicBezTo>
                    <a:pt x="4303" y="10242"/>
                    <a:pt x="2696" y="11572"/>
                    <a:pt x="812" y="12385"/>
                  </a:cubicBezTo>
                  <a:cubicBezTo>
                    <a:pt x="242" y="12627"/>
                    <a:pt x="0" y="13214"/>
                    <a:pt x="692" y="13577"/>
                  </a:cubicBezTo>
                  <a:cubicBezTo>
                    <a:pt x="1262" y="13888"/>
                    <a:pt x="1936" y="13992"/>
                    <a:pt x="2610" y="14182"/>
                  </a:cubicBezTo>
                  <a:cubicBezTo>
                    <a:pt x="3819" y="13854"/>
                    <a:pt x="4943" y="13249"/>
                    <a:pt x="5893" y="12436"/>
                  </a:cubicBezTo>
                  <a:cubicBezTo>
                    <a:pt x="7829" y="10743"/>
                    <a:pt x="10144" y="9447"/>
                    <a:pt x="12357" y="8496"/>
                  </a:cubicBezTo>
                  <a:cubicBezTo>
                    <a:pt x="14396" y="7615"/>
                    <a:pt x="15847" y="6042"/>
                    <a:pt x="17817" y="5213"/>
                  </a:cubicBezTo>
                  <a:cubicBezTo>
                    <a:pt x="18301" y="4988"/>
                    <a:pt x="18751" y="4452"/>
                    <a:pt x="18612" y="3848"/>
                  </a:cubicBezTo>
                  <a:cubicBezTo>
                    <a:pt x="18539" y="3538"/>
                    <a:pt x="18402" y="3442"/>
                    <a:pt x="18239" y="3442"/>
                  </a:cubicBezTo>
                  <a:cubicBezTo>
                    <a:pt x="18019" y="3442"/>
                    <a:pt x="17752" y="3615"/>
                    <a:pt x="17524" y="3675"/>
                  </a:cubicBezTo>
                  <a:cubicBezTo>
                    <a:pt x="17487" y="3682"/>
                    <a:pt x="17451" y="3686"/>
                    <a:pt x="17417" y="3686"/>
                  </a:cubicBezTo>
                  <a:cubicBezTo>
                    <a:pt x="17207" y="3686"/>
                    <a:pt x="17050" y="3554"/>
                    <a:pt x="17109" y="3346"/>
                  </a:cubicBezTo>
                  <a:cubicBezTo>
                    <a:pt x="17385" y="2431"/>
                    <a:pt x="16625" y="1791"/>
                    <a:pt x="16556" y="962"/>
                  </a:cubicBezTo>
                  <a:cubicBezTo>
                    <a:pt x="16526" y="461"/>
                    <a:pt x="16229" y="0"/>
                    <a:pt x="156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5" name="Google Shape;1045;p59">
              <a:extLst>
                <a:ext uri="{FF2B5EF4-FFF2-40B4-BE49-F238E27FC236}">
                  <a16:creationId xmlns:a16="http://schemas.microsoft.com/office/drawing/2014/main" id="{CE970B1F-05C4-D50B-E991-E94DC25D3E55}"/>
                </a:ext>
              </a:extLst>
            </p:cNvPr>
            <p:cNvSpPr/>
            <p:nvPr/>
          </p:nvSpPr>
          <p:spPr>
            <a:xfrm>
              <a:off x="6306100" y="2654825"/>
              <a:ext cx="232875" cy="385425"/>
            </a:xfrm>
            <a:custGeom>
              <a:avLst/>
              <a:gdLst/>
              <a:ahLst/>
              <a:cxnLst/>
              <a:rect l="l" t="t" r="r" b="b"/>
              <a:pathLst>
                <a:path w="9315" h="15417" extrusionOk="0">
                  <a:moveTo>
                    <a:pt x="6907" y="9941"/>
                  </a:moveTo>
                  <a:cubicBezTo>
                    <a:pt x="6738" y="10523"/>
                    <a:pt x="6645" y="11167"/>
                    <a:pt x="5910" y="11304"/>
                  </a:cubicBezTo>
                  <a:cubicBezTo>
                    <a:pt x="5905" y="11305"/>
                    <a:pt x="5899" y="11305"/>
                    <a:pt x="5892" y="11305"/>
                  </a:cubicBezTo>
                  <a:cubicBezTo>
                    <a:pt x="5767" y="11305"/>
                    <a:pt x="5547" y="11146"/>
                    <a:pt x="5547" y="11097"/>
                  </a:cubicBezTo>
                  <a:cubicBezTo>
                    <a:pt x="5616" y="10270"/>
                    <a:pt x="6304" y="10147"/>
                    <a:pt x="6907" y="9941"/>
                  </a:cubicBezTo>
                  <a:close/>
                  <a:moveTo>
                    <a:pt x="2345" y="1"/>
                  </a:moveTo>
                  <a:cubicBezTo>
                    <a:pt x="2049" y="1"/>
                    <a:pt x="1708" y="93"/>
                    <a:pt x="1419" y="93"/>
                  </a:cubicBezTo>
                  <a:cubicBezTo>
                    <a:pt x="1383" y="93"/>
                    <a:pt x="1348" y="92"/>
                    <a:pt x="1313" y="88"/>
                  </a:cubicBezTo>
                  <a:cubicBezTo>
                    <a:pt x="1306" y="88"/>
                    <a:pt x="1299" y="88"/>
                    <a:pt x="1292" y="88"/>
                  </a:cubicBezTo>
                  <a:cubicBezTo>
                    <a:pt x="885" y="88"/>
                    <a:pt x="504" y="561"/>
                    <a:pt x="639" y="883"/>
                  </a:cubicBezTo>
                  <a:cubicBezTo>
                    <a:pt x="1244" y="2283"/>
                    <a:pt x="0" y="3977"/>
                    <a:pt x="1348" y="5273"/>
                  </a:cubicBezTo>
                  <a:cubicBezTo>
                    <a:pt x="1538" y="5446"/>
                    <a:pt x="1383" y="5964"/>
                    <a:pt x="1538" y="6241"/>
                  </a:cubicBezTo>
                  <a:cubicBezTo>
                    <a:pt x="1851" y="6738"/>
                    <a:pt x="1941" y="7889"/>
                    <a:pt x="2501" y="7889"/>
                  </a:cubicBezTo>
                  <a:cubicBezTo>
                    <a:pt x="2623" y="7889"/>
                    <a:pt x="2766" y="7836"/>
                    <a:pt x="2938" y="7710"/>
                  </a:cubicBezTo>
                  <a:cubicBezTo>
                    <a:pt x="3345" y="7411"/>
                    <a:pt x="3664" y="7306"/>
                    <a:pt x="3951" y="7306"/>
                  </a:cubicBezTo>
                  <a:cubicBezTo>
                    <a:pt x="4345" y="7306"/>
                    <a:pt x="4678" y="7505"/>
                    <a:pt x="5098" y="7675"/>
                  </a:cubicBezTo>
                  <a:cubicBezTo>
                    <a:pt x="5375" y="7796"/>
                    <a:pt x="5651" y="7848"/>
                    <a:pt x="5668" y="8176"/>
                  </a:cubicBezTo>
                  <a:cubicBezTo>
                    <a:pt x="5668" y="8297"/>
                    <a:pt x="5547" y="8401"/>
                    <a:pt x="5478" y="8504"/>
                  </a:cubicBezTo>
                  <a:cubicBezTo>
                    <a:pt x="5288" y="8384"/>
                    <a:pt x="5098" y="8263"/>
                    <a:pt x="4908" y="8107"/>
                  </a:cubicBezTo>
                  <a:cubicBezTo>
                    <a:pt x="4670" y="7869"/>
                    <a:pt x="4349" y="7740"/>
                    <a:pt x="4020" y="7740"/>
                  </a:cubicBezTo>
                  <a:cubicBezTo>
                    <a:pt x="3895" y="7740"/>
                    <a:pt x="3770" y="7758"/>
                    <a:pt x="3646" y="7796"/>
                  </a:cubicBezTo>
                  <a:cubicBezTo>
                    <a:pt x="3059" y="7951"/>
                    <a:pt x="3284" y="8470"/>
                    <a:pt x="3249" y="8850"/>
                  </a:cubicBezTo>
                  <a:cubicBezTo>
                    <a:pt x="3180" y="10008"/>
                    <a:pt x="4701" y="11270"/>
                    <a:pt x="4580" y="11408"/>
                  </a:cubicBezTo>
                  <a:cubicBezTo>
                    <a:pt x="3042" y="13170"/>
                    <a:pt x="4251" y="13205"/>
                    <a:pt x="5599" y="13758"/>
                  </a:cubicBezTo>
                  <a:cubicBezTo>
                    <a:pt x="6014" y="13948"/>
                    <a:pt x="6429" y="15244"/>
                    <a:pt x="7379" y="15400"/>
                  </a:cubicBezTo>
                  <a:cubicBezTo>
                    <a:pt x="7454" y="15411"/>
                    <a:pt x="7523" y="15417"/>
                    <a:pt x="7586" y="15417"/>
                  </a:cubicBezTo>
                  <a:cubicBezTo>
                    <a:pt x="8462" y="15417"/>
                    <a:pt x="8316" y="14362"/>
                    <a:pt x="8606" y="13879"/>
                  </a:cubicBezTo>
                  <a:cubicBezTo>
                    <a:pt x="9315" y="12687"/>
                    <a:pt x="8554" y="11529"/>
                    <a:pt x="8105" y="10423"/>
                  </a:cubicBezTo>
                  <a:cubicBezTo>
                    <a:pt x="7967" y="10058"/>
                    <a:pt x="7709" y="9812"/>
                    <a:pt x="7353" y="9812"/>
                  </a:cubicBezTo>
                  <a:cubicBezTo>
                    <a:pt x="7222" y="9812"/>
                    <a:pt x="7078" y="9845"/>
                    <a:pt x="6922" y="9917"/>
                  </a:cubicBezTo>
                  <a:lnTo>
                    <a:pt x="6922" y="9917"/>
                  </a:lnTo>
                  <a:cubicBezTo>
                    <a:pt x="7290" y="9072"/>
                    <a:pt x="8114" y="7913"/>
                    <a:pt x="7103" y="7433"/>
                  </a:cubicBezTo>
                  <a:cubicBezTo>
                    <a:pt x="5789" y="6828"/>
                    <a:pt x="5530" y="5048"/>
                    <a:pt x="3854" y="4927"/>
                  </a:cubicBezTo>
                  <a:cubicBezTo>
                    <a:pt x="3335" y="4893"/>
                    <a:pt x="2886" y="4167"/>
                    <a:pt x="3318" y="3424"/>
                  </a:cubicBezTo>
                  <a:cubicBezTo>
                    <a:pt x="3975" y="2318"/>
                    <a:pt x="3353" y="1298"/>
                    <a:pt x="2955" y="348"/>
                  </a:cubicBezTo>
                  <a:cubicBezTo>
                    <a:pt x="2833" y="73"/>
                    <a:pt x="2607" y="1"/>
                    <a:pt x="23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6" name="Google Shape;1046;p59">
              <a:extLst>
                <a:ext uri="{FF2B5EF4-FFF2-40B4-BE49-F238E27FC236}">
                  <a16:creationId xmlns:a16="http://schemas.microsoft.com/office/drawing/2014/main" id="{BE253FB8-F8A7-F3CC-1283-1EF75F2EC80A}"/>
                </a:ext>
              </a:extLst>
            </p:cNvPr>
            <p:cNvSpPr/>
            <p:nvPr/>
          </p:nvSpPr>
          <p:spPr>
            <a:xfrm>
              <a:off x="6139750" y="3178550"/>
              <a:ext cx="185375" cy="227425"/>
            </a:xfrm>
            <a:custGeom>
              <a:avLst/>
              <a:gdLst/>
              <a:ahLst/>
              <a:cxnLst/>
              <a:rect l="l" t="t" r="r" b="b"/>
              <a:pathLst>
                <a:path w="7415" h="9097" extrusionOk="0">
                  <a:moveTo>
                    <a:pt x="6576" y="0"/>
                  </a:moveTo>
                  <a:cubicBezTo>
                    <a:pt x="6440" y="0"/>
                    <a:pt x="6314" y="46"/>
                    <a:pt x="6222" y="154"/>
                  </a:cubicBezTo>
                  <a:cubicBezTo>
                    <a:pt x="5928" y="483"/>
                    <a:pt x="5611" y="592"/>
                    <a:pt x="5290" y="592"/>
                  </a:cubicBezTo>
                  <a:cubicBezTo>
                    <a:pt x="4988" y="592"/>
                    <a:pt x="4683" y="496"/>
                    <a:pt x="4390" y="396"/>
                  </a:cubicBezTo>
                  <a:cubicBezTo>
                    <a:pt x="3964" y="242"/>
                    <a:pt x="3597" y="173"/>
                    <a:pt x="3279" y="173"/>
                  </a:cubicBezTo>
                  <a:cubicBezTo>
                    <a:pt x="1986" y="173"/>
                    <a:pt x="1492" y="1318"/>
                    <a:pt x="1020" y="2608"/>
                  </a:cubicBezTo>
                  <a:cubicBezTo>
                    <a:pt x="364" y="4353"/>
                    <a:pt x="1" y="6064"/>
                    <a:pt x="796" y="7360"/>
                  </a:cubicBezTo>
                  <a:cubicBezTo>
                    <a:pt x="847" y="8362"/>
                    <a:pt x="761" y="8984"/>
                    <a:pt x="1470" y="9088"/>
                  </a:cubicBezTo>
                  <a:cubicBezTo>
                    <a:pt x="1519" y="9094"/>
                    <a:pt x="1568" y="9097"/>
                    <a:pt x="1614" y="9097"/>
                  </a:cubicBezTo>
                  <a:cubicBezTo>
                    <a:pt x="2117" y="9097"/>
                    <a:pt x="2435" y="8762"/>
                    <a:pt x="2593" y="8224"/>
                  </a:cubicBezTo>
                  <a:cubicBezTo>
                    <a:pt x="2634" y="8075"/>
                    <a:pt x="2578" y="7743"/>
                    <a:pt x="2746" y="7743"/>
                  </a:cubicBezTo>
                  <a:cubicBezTo>
                    <a:pt x="2792" y="7743"/>
                    <a:pt x="2854" y="7768"/>
                    <a:pt x="2938" y="7827"/>
                  </a:cubicBezTo>
                  <a:cubicBezTo>
                    <a:pt x="3173" y="7995"/>
                    <a:pt x="3380" y="8062"/>
                    <a:pt x="3567" y="8062"/>
                  </a:cubicBezTo>
                  <a:cubicBezTo>
                    <a:pt x="4013" y="8062"/>
                    <a:pt x="4340" y="7677"/>
                    <a:pt x="4632" y="7360"/>
                  </a:cubicBezTo>
                  <a:cubicBezTo>
                    <a:pt x="5116" y="6842"/>
                    <a:pt x="4563" y="6358"/>
                    <a:pt x="4373" y="5839"/>
                  </a:cubicBezTo>
                  <a:cubicBezTo>
                    <a:pt x="4183" y="5321"/>
                    <a:pt x="3491" y="4750"/>
                    <a:pt x="4442" y="4249"/>
                  </a:cubicBezTo>
                  <a:cubicBezTo>
                    <a:pt x="4943" y="3990"/>
                    <a:pt x="5790" y="3852"/>
                    <a:pt x="5427" y="3057"/>
                  </a:cubicBezTo>
                  <a:cubicBezTo>
                    <a:pt x="5274" y="2713"/>
                    <a:pt x="5030" y="2616"/>
                    <a:pt x="4752" y="2616"/>
                  </a:cubicBezTo>
                  <a:cubicBezTo>
                    <a:pt x="4400" y="2616"/>
                    <a:pt x="3994" y="2771"/>
                    <a:pt x="3647" y="2780"/>
                  </a:cubicBezTo>
                  <a:cubicBezTo>
                    <a:pt x="3388" y="2815"/>
                    <a:pt x="3129" y="2850"/>
                    <a:pt x="2887" y="2919"/>
                  </a:cubicBezTo>
                  <a:cubicBezTo>
                    <a:pt x="2887" y="2746"/>
                    <a:pt x="2800" y="2487"/>
                    <a:pt x="2887" y="2435"/>
                  </a:cubicBezTo>
                  <a:cubicBezTo>
                    <a:pt x="3111" y="2262"/>
                    <a:pt x="3405" y="2037"/>
                    <a:pt x="3664" y="2037"/>
                  </a:cubicBezTo>
                  <a:cubicBezTo>
                    <a:pt x="4321" y="2055"/>
                    <a:pt x="4995" y="2262"/>
                    <a:pt x="5634" y="2262"/>
                  </a:cubicBezTo>
                  <a:cubicBezTo>
                    <a:pt x="6481" y="2262"/>
                    <a:pt x="6861" y="1553"/>
                    <a:pt x="7242" y="931"/>
                  </a:cubicBezTo>
                  <a:cubicBezTo>
                    <a:pt x="7414" y="689"/>
                    <a:pt x="7328" y="344"/>
                    <a:pt x="7086" y="188"/>
                  </a:cubicBezTo>
                  <a:cubicBezTo>
                    <a:pt x="6932" y="73"/>
                    <a:pt x="6746" y="0"/>
                    <a:pt x="657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7" name="Google Shape;1047;p59">
              <a:extLst>
                <a:ext uri="{FF2B5EF4-FFF2-40B4-BE49-F238E27FC236}">
                  <a16:creationId xmlns:a16="http://schemas.microsoft.com/office/drawing/2014/main" id="{41238815-C369-A3EC-B375-0589B6F88E28}"/>
                </a:ext>
              </a:extLst>
            </p:cNvPr>
            <p:cNvSpPr/>
            <p:nvPr/>
          </p:nvSpPr>
          <p:spPr>
            <a:xfrm>
              <a:off x="4320000" y="1079225"/>
              <a:ext cx="260125" cy="163000"/>
            </a:xfrm>
            <a:custGeom>
              <a:avLst/>
              <a:gdLst/>
              <a:ahLst/>
              <a:cxnLst/>
              <a:rect l="l" t="t" r="r" b="b"/>
              <a:pathLst>
                <a:path w="10405" h="6520" extrusionOk="0">
                  <a:moveTo>
                    <a:pt x="8970" y="1"/>
                  </a:moveTo>
                  <a:cubicBezTo>
                    <a:pt x="6620" y="778"/>
                    <a:pt x="3786" y="294"/>
                    <a:pt x="1764" y="2576"/>
                  </a:cubicBezTo>
                  <a:cubicBezTo>
                    <a:pt x="502" y="3993"/>
                    <a:pt x="1" y="5410"/>
                    <a:pt x="1038" y="5876"/>
                  </a:cubicBezTo>
                  <a:cubicBezTo>
                    <a:pt x="2057" y="6274"/>
                    <a:pt x="3146" y="6499"/>
                    <a:pt x="4252" y="6516"/>
                  </a:cubicBezTo>
                  <a:cubicBezTo>
                    <a:pt x="4303" y="6518"/>
                    <a:pt x="4355" y="6520"/>
                    <a:pt x="4406" y="6520"/>
                  </a:cubicBezTo>
                  <a:cubicBezTo>
                    <a:pt x="4717" y="6520"/>
                    <a:pt x="5012" y="6455"/>
                    <a:pt x="5116" y="6084"/>
                  </a:cubicBezTo>
                  <a:cubicBezTo>
                    <a:pt x="5237" y="5652"/>
                    <a:pt x="4892" y="5479"/>
                    <a:pt x="4563" y="5323"/>
                  </a:cubicBezTo>
                  <a:cubicBezTo>
                    <a:pt x="3094" y="4598"/>
                    <a:pt x="3630" y="3924"/>
                    <a:pt x="4598" y="3198"/>
                  </a:cubicBezTo>
                  <a:cubicBezTo>
                    <a:pt x="5980" y="2144"/>
                    <a:pt x="7726" y="2126"/>
                    <a:pt x="9264" y="1487"/>
                  </a:cubicBezTo>
                  <a:cubicBezTo>
                    <a:pt x="9696" y="1331"/>
                    <a:pt x="10404" y="1556"/>
                    <a:pt x="10352" y="796"/>
                  </a:cubicBezTo>
                  <a:cubicBezTo>
                    <a:pt x="10301" y="35"/>
                    <a:pt x="9627" y="70"/>
                    <a:pt x="89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8" name="Google Shape;1048;p59">
              <a:extLst>
                <a:ext uri="{FF2B5EF4-FFF2-40B4-BE49-F238E27FC236}">
                  <a16:creationId xmlns:a16="http://schemas.microsoft.com/office/drawing/2014/main" id="{2D2A2ED6-0504-ACCE-40BA-B28374C5F700}"/>
                </a:ext>
              </a:extLst>
            </p:cNvPr>
            <p:cNvSpPr/>
            <p:nvPr/>
          </p:nvSpPr>
          <p:spPr>
            <a:xfrm>
              <a:off x="3605850" y="1017225"/>
              <a:ext cx="246275" cy="88775"/>
            </a:xfrm>
            <a:custGeom>
              <a:avLst/>
              <a:gdLst/>
              <a:ahLst/>
              <a:cxnLst/>
              <a:rect l="l" t="t" r="r" b="b"/>
              <a:pathLst>
                <a:path w="9851" h="3551" extrusionOk="0">
                  <a:moveTo>
                    <a:pt x="3896" y="1"/>
                  </a:moveTo>
                  <a:cubicBezTo>
                    <a:pt x="2951" y="1"/>
                    <a:pt x="1998" y="113"/>
                    <a:pt x="1055" y="130"/>
                  </a:cubicBezTo>
                  <a:cubicBezTo>
                    <a:pt x="674" y="130"/>
                    <a:pt x="260" y="217"/>
                    <a:pt x="121" y="649"/>
                  </a:cubicBezTo>
                  <a:cubicBezTo>
                    <a:pt x="0" y="1046"/>
                    <a:pt x="173" y="1461"/>
                    <a:pt x="536" y="1651"/>
                  </a:cubicBezTo>
                  <a:cubicBezTo>
                    <a:pt x="1487" y="2256"/>
                    <a:pt x="2489" y="2792"/>
                    <a:pt x="3474" y="3345"/>
                  </a:cubicBezTo>
                  <a:cubicBezTo>
                    <a:pt x="3715" y="3472"/>
                    <a:pt x="3939" y="3551"/>
                    <a:pt x="4149" y="3551"/>
                  </a:cubicBezTo>
                  <a:cubicBezTo>
                    <a:pt x="4450" y="3551"/>
                    <a:pt x="4723" y="3389"/>
                    <a:pt x="4978" y="2982"/>
                  </a:cubicBezTo>
                  <a:cubicBezTo>
                    <a:pt x="5203" y="2650"/>
                    <a:pt x="5511" y="2104"/>
                    <a:pt x="5931" y="2104"/>
                  </a:cubicBezTo>
                  <a:cubicBezTo>
                    <a:pt x="6058" y="2104"/>
                    <a:pt x="6195" y="2153"/>
                    <a:pt x="6343" y="2273"/>
                  </a:cubicBezTo>
                  <a:cubicBezTo>
                    <a:pt x="6982" y="2809"/>
                    <a:pt x="7673" y="2826"/>
                    <a:pt x="8365" y="2895"/>
                  </a:cubicBezTo>
                  <a:cubicBezTo>
                    <a:pt x="8588" y="2920"/>
                    <a:pt x="8869" y="3004"/>
                    <a:pt x="9118" y="3004"/>
                  </a:cubicBezTo>
                  <a:cubicBezTo>
                    <a:pt x="9390" y="3004"/>
                    <a:pt x="9623" y="2904"/>
                    <a:pt x="9695" y="2515"/>
                  </a:cubicBezTo>
                  <a:cubicBezTo>
                    <a:pt x="9851" y="1789"/>
                    <a:pt x="9142" y="1668"/>
                    <a:pt x="8641" y="1478"/>
                  </a:cubicBezTo>
                  <a:lnTo>
                    <a:pt x="6585" y="493"/>
                  </a:lnTo>
                  <a:cubicBezTo>
                    <a:pt x="5704" y="104"/>
                    <a:pt x="4803" y="1"/>
                    <a:pt x="389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9" name="Google Shape;1049;p59">
              <a:extLst>
                <a:ext uri="{FF2B5EF4-FFF2-40B4-BE49-F238E27FC236}">
                  <a16:creationId xmlns:a16="http://schemas.microsoft.com/office/drawing/2014/main" id="{1511E84A-C52A-4273-3572-8FBA97BE2F56}"/>
                </a:ext>
              </a:extLst>
            </p:cNvPr>
            <p:cNvSpPr/>
            <p:nvPr/>
          </p:nvSpPr>
          <p:spPr>
            <a:xfrm>
              <a:off x="3161275" y="1612775"/>
              <a:ext cx="115825" cy="115825"/>
            </a:xfrm>
            <a:custGeom>
              <a:avLst/>
              <a:gdLst/>
              <a:ahLst/>
              <a:cxnLst/>
              <a:rect l="l" t="t" r="r" b="b"/>
              <a:pathLst>
                <a:path w="4633" h="4633" extrusionOk="0">
                  <a:moveTo>
                    <a:pt x="2966" y="1"/>
                  </a:moveTo>
                  <a:cubicBezTo>
                    <a:pt x="2951" y="1"/>
                    <a:pt x="2936" y="1"/>
                    <a:pt x="2921" y="1"/>
                  </a:cubicBezTo>
                  <a:cubicBezTo>
                    <a:pt x="1729" y="36"/>
                    <a:pt x="1" y="2421"/>
                    <a:pt x="139" y="3803"/>
                  </a:cubicBezTo>
                  <a:cubicBezTo>
                    <a:pt x="139" y="4252"/>
                    <a:pt x="502" y="4615"/>
                    <a:pt x="951" y="4633"/>
                  </a:cubicBezTo>
                  <a:cubicBezTo>
                    <a:pt x="2956" y="4581"/>
                    <a:pt x="4632" y="3026"/>
                    <a:pt x="4529" y="1297"/>
                  </a:cubicBezTo>
                  <a:cubicBezTo>
                    <a:pt x="4478" y="482"/>
                    <a:pt x="3809" y="1"/>
                    <a:pt x="296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0" name="Google Shape;1050;p59">
              <a:extLst>
                <a:ext uri="{FF2B5EF4-FFF2-40B4-BE49-F238E27FC236}">
                  <a16:creationId xmlns:a16="http://schemas.microsoft.com/office/drawing/2014/main" id="{34825279-A980-FC44-2FDF-BE9EF7334CD3}"/>
                </a:ext>
              </a:extLst>
            </p:cNvPr>
            <p:cNvSpPr/>
            <p:nvPr/>
          </p:nvSpPr>
          <p:spPr>
            <a:xfrm>
              <a:off x="6082850" y="3458350"/>
              <a:ext cx="215350" cy="82375"/>
            </a:xfrm>
            <a:custGeom>
              <a:avLst/>
              <a:gdLst/>
              <a:ahLst/>
              <a:cxnLst/>
              <a:rect l="l" t="t" r="r" b="b"/>
              <a:pathLst>
                <a:path w="8614" h="3295" extrusionOk="0">
                  <a:moveTo>
                    <a:pt x="8412" y="834"/>
                  </a:moveTo>
                  <a:lnTo>
                    <a:pt x="8412" y="834"/>
                  </a:lnTo>
                  <a:cubicBezTo>
                    <a:pt x="8408" y="835"/>
                    <a:pt x="8404" y="836"/>
                    <a:pt x="8401" y="837"/>
                  </a:cubicBezTo>
                  <a:lnTo>
                    <a:pt x="8401" y="837"/>
                  </a:lnTo>
                  <a:cubicBezTo>
                    <a:pt x="8399" y="842"/>
                    <a:pt x="8396" y="846"/>
                    <a:pt x="8394" y="851"/>
                  </a:cubicBezTo>
                  <a:lnTo>
                    <a:pt x="8412" y="834"/>
                  </a:lnTo>
                  <a:close/>
                  <a:moveTo>
                    <a:pt x="6441" y="1"/>
                  </a:moveTo>
                  <a:cubicBezTo>
                    <a:pt x="5426" y="1"/>
                    <a:pt x="4424" y="103"/>
                    <a:pt x="3504" y="557"/>
                  </a:cubicBezTo>
                  <a:cubicBezTo>
                    <a:pt x="3268" y="683"/>
                    <a:pt x="3156" y="756"/>
                    <a:pt x="3064" y="756"/>
                  </a:cubicBezTo>
                  <a:cubicBezTo>
                    <a:pt x="2968" y="756"/>
                    <a:pt x="2895" y="675"/>
                    <a:pt x="2726" y="488"/>
                  </a:cubicBezTo>
                  <a:cubicBezTo>
                    <a:pt x="2440" y="160"/>
                    <a:pt x="2158" y="41"/>
                    <a:pt x="1882" y="41"/>
                  </a:cubicBezTo>
                  <a:cubicBezTo>
                    <a:pt x="1373" y="41"/>
                    <a:pt x="881" y="443"/>
                    <a:pt x="410" y="678"/>
                  </a:cubicBezTo>
                  <a:cubicBezTo>
                    <a:pt x="0" y="866"/>
                    <a:pt x="164" y="1612"/>
                    <a:pt x="452" y="1612"/>
                  </a:cubicBezTo>
                  <a:cubicBezTo>
                    <a:pt x="455" y="1612"/>
                    <a:pt x="459" y="1612"/>
                    <a:pt x="462" y="1612"/>
                  </a:cubicBezTo>
                  <a:cubicBezTo>
                    <a:pt x="518" y="1607"/>
                    <a:pt x="572" y="1605"/>
                    <a:pt x="625" y="1605"/>
                  </a:cubicBezTo>
                  <a:cubicBezTo>
                    <a:pt x="1895" y="1605"/>
                    <a:pt x="2508" y="2753"/>
                    <a:pt x="3504" y="3184"/>
                  </a:cubicBezTo>
                  <a:cubicBezTo>
                    <a:pt x="3665" y="3259"/>
                    <a:pt x="3818" y="3295"/>
                    <a:pt x="3955" y="3295"/>
                  </a:cubicBezTo>
                  <a:cubicBezTo>
                    <a:pt x="4389" y="3295"/>
                    <a:pt x="4667" y="2934"/>
                    <a:pt x="4575" y="2303"/>
                  </a:cubicBezTo>
                  <a:cubicBezTo>
                    <a:pt x="4523" y="1905"/>
                    <a:pt x="4541" y="1784"/>
                    <a:pt x="4973" y="1698"/>
                  </a:cubicBezTo>
                  <a:cubicBezTo>
                    <a:pt x="6127" y="1457"/>
                    <a:pt x="7264" y="1130"/>
                    <a:pt x="8401" y="837"/>
                  </a:cubicBezTo>
                  <a:lnTo>
                    <a:pt x="8401" y="837"/>
                  </a:lnTo>
                  <a:cubicBezTo>
                    <a:pt x="8535" y="525"/>
                    <a:pt x="8613" y="56"/>
                    <a:pt x="8256" y="56"/>
                  </a:cubicBezTo>
                  <a:cubicBezTo>
                    <a:pt x="7656" y="37"/>
                    <a:pt x="7046" y="1"/>
                    <a:pt x="644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1" name="Google Shape;1051;p59">
              <a:extLst>
                <a:ext uri="{FF2B5EF4-FFF2-40B4-BE49-F238E27FC236}">
                  <a16:creationId xmlns:a16="http://schemas.microsoft.com/office/drawing/2014/main" id="{34653A04-5151-87DB-7286-23D7DF08D6AF}"/>
                </a:ext>
              </a:extLst>
            </p:cNvPr>
            <p:cNvSpPr/>
            <p:nvPr/>
          </p:nvSpPr>
          <p:spPr>
            <a:xfrm>
              <a:off x="5726825" y="1103850"/>
              <a:ext cx="262175" cy="54825"/>
            </a:xfrm>
            <a:custGeom>
              <a:avLst/>
              <a:gdLst/>
              <a:ahLst/>
              <a:cxnLst/>
              <a:rect l="l" t="t" r="r" b="b"/>
              <a:pathLst>
                <a:path w="10487" h="2193" extrusionOk="0">
                  <a:moveTo>
                    <a:pt x="2675" y="1"/>
                  </a:moveTo>
                  <a:cubicBezTo>
                    <a:pt x="2260" y="122"/>
                    <a:pt x="1984" y="208"/>
                    <a:pt x="1707" y="260"/>
                  </a:cubicBezTo>
                  <a:cubicBezTo>
                    <a:pt x="1625" y="276"/>
                    <a:pt x="1533" y="281"/>
                    <a:pt x="1436" y="281"/>
                  </a:cubicBezTo>
                  <a:cubicBezTo>
                    <a:pt x="1238" y="281"/>
                    <a:pt x="1018" y="259"/>
                    <a:pt x="814" y="259"/>
                  </a:cubicBezTo>
                  <a:cubicBezTo>
                    <a:pt x="370" y="259"/>
                    <a:pt x="1" y="367"/>
                    <a:pt x="83" y="1055"/>
                  </a:cubicBezTo>
                  <a:cubicBezTo>
                    <a:pt x="160" y="1671"/>
                    <a:pt x="629" y="1783"/>
                    <a:pt x="1147" y="1783"/>
                  </a:cubicBezTo>
                  <a:cubicBezTo>
                    <a:pt x="1443" y="1783"/>
                    <a:pt x="1754" y="1746"/>
                    <a:pt x="2018" y="1746"/>
                  </a:cubicBezTo>
                  <a:cubicBezTo>
                    <a:pt x="3176" y="1729"/>
                    <a:pt x="4334" y="1625"/>
                    <a:pt x="5488" y="1625"/>
                  </a:cubicBezTo>
                  <a:cubicBezTo>
                    <a:pt x="6641" y="1625"/>
                    <a:pt x="7790" y="1729"/>
                    <a:pt x="8931" y="2126"/>
                  </a:cubicBezTo>
                  <a:cubicBezTo>
                    <a:pt x="9064" y="2171"/>
                    <a:pt x="9201" y="2192"/>
                    <a:pt x="9336" y="2192"/>
                  </a:cubicBezTo>
                  <a:cubicBezTo>
                    <a:pt x="9780" y="2192"/>
                    <a:pt x="10194" y="1955"/>
                    <a:pt x="10314" y="1504"/>
                  </a:cubicBezTo>
                  <a:cubicBezTo>
                    <a:pt x="10486" y="813"/>
                    <a:pt x="9761" y="744"/>
                    <a:pt x="9294" y="606"/>
                  </a:cubicBezTo>
                  <a:cubicBezTo>
                    <a:pt x="8746" y="426"/>
                    <a:pt x="8189" y="370"/>
                    <a:pt x="7630" y="370"/>
                  </a:cubicBezTo>
                  <a:cubicBezTo>
                    <a:pt x="6715" y="370"/>
                    <a:pt x="5795" y="519"/>
                    <a:pt x="4900" y="519"/>
                  </a:cubicBezTo>
                  <a:cubicBezTo>
                    <a:pt x="4133" y="519"/>
                    <a:pt x="3384" y="409"/>
                    <a:pt x="267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2" name="Google Shape;1052;p59">
              <a:extLst>
                <a:ext uri="{FF2B5EF4-FFF2-40B4-BE49-F238E27FC236}">
                  <a16:creationId xmlns:a16="http://schemas.microsoft.com/office/drawing/2014/main" id="{89EE7FD2-8BE2-5585-E147-C0B369869C37}"/>
                </a:ext>
              </a:extLst>
            </p:cNvPr>
            <p:cNvSpPr/>
            <p:nvPr/>
          </p:nvSpPr>
          <p:spPr>
            <a:xfrm>
              <a:off x="6497925" y="4391525"/>
              <a:ext cx="125725" cy="97375"/>
            </a:xfrm>
            <a:custGeom>
              <a:avLst/>
              <a:gdLst/>
              <a:ahLst/>
              <a:cxnLst/>
              <a:rect l="l" t="t" r="r" b="b"/>
              <a:pathLst>
                <a:path w="5029" h="3895" extrusionOk="0">
                  <a:moveTo>
                    <a:pt x="4062" y="0"/>
                  </a:moveTo>
                  <a:cubicBezTo>
                    <a:pt x="3557" y="0"/>
                    <a:pt x="2937" y="491"/>
                    <a:pt x="2445" y="491"/>
                  </a:cubicBezTo>
                  <a:cubicBezTo>
                    <a:pt x="2234" y="491"/>
                    <a:pt x="2046" y="401"/>
                    <a:pt x="1901" y="144"/>
                  </a:cubicBezTo>
                  <a:cubicBezTo>
                    <a:pt x="0" y="403"/>
                    <a:pt x="570" y="1975"/>
                    <a:pt x="225" y="2960"/>
                  </a:cubicBezTo>
                  <a:cubicBezTo>
                    <a:pt x="38" y="3485"/>
                    <a:pt x="566" y="3894"/>
                    <a:pt x="1172" y="3894"/>
                  </a:cubicBezTo>
                  <a:cubicBezTo>
                    <a:pt x="1185" y="3894"/>
                    <a:pt x="1197" y="3894"/>
                    <a:pt x="1210" y="3894"/>
                  </a:cubicBezTo>
                  <a:cubicBezTo>
                    <a:pt x="2298" y="3876"/>
                    <a:pt x="5029" y="1630"/>
                    <a:pt x="4804" y="783"/>
                  </a:cubicBezTo>
                  <a:cubicBezTo>
                    <a:pt x="4638" y="185"/>
                    <a:pt x="4372" y="0"/>
                    <a:pt x="406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3" name="Google Shape;1053;p59">
              <a:extLst>
                <a:ext uri="{FF2B5EF4-FFF2-40B4-BE49-F238E27FC236}">
                  <a16:creationId xmlns:a16="http://schemas.microsoft.com/office/drawing/2014/main" id="{4156AA99-8A02-3171-C47C-C9A12B6EB62F}"/>
                </a:ext>
              </a:extLst>
            </p:cNvPr>
            <p:cNvSpPr/>
            <p:nvPr/>
          </p:nvSpPr>
          <p:spPr>
            <a:xfrm>
              <a:off x="5334875" y="2906300"/>
              <a:ext cx="82100" cy="128050"/>
            </a:xfrm>
            <a:custGeom>
              <a:avLst/>
              <a:gdLst/>
              <a:ahLst/>
              <a:cxnLst/>
              <a:rect l="l" t="t" r="r" b="b"/>
              <a:pathLst>
                <a:path w="3284" h="5122" extrusionOk="0">
                  <a:moveTo>
                    <a:pt x="519" y="1"/>
                  </a:moveTo>
                  <a:lnTo>
                    <a:pt x="380" y="139"/>
                  </a:lnTo>
                  <a:cubicBezTo>
                    <a:pt x="104" y="1452"/>
                    <a:pt x="0" y="2766"/>
                    <a:pt x="380" y="4062"/>
                  </a:cubicBezTo>
                  <a:cubicBezTo>
                    <a:pt x="534" y="4660"/>
                    <a:pt x="796" y="5122"/>
                    <a:pt x="1420" y="5122"/>
                  </a:cubicBezTo>
                  <a:cubicBezTo>
                    <a:pt x="1500" y="5122"/>
                    <a:pt x="1585" y="5114"/>
                    <a:pt x="1676" y="5099"/>
                  </a:cubicBezTo>
                  <a:cubicBezTo>
                    <a:pt x="2471" y="4978"/>
                    <a:pt x="3284" y="4408"/>
                    <a:pt x="3111" y="3734"/>
                  </a:cubicBezTo>
                  <a:cubicBezTo>
                    <a:pt x="2748" y="2213"/>
                    <a:pt x="2108" y="744"/>
                    <a:pt x="51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4" name="Google Shape;1054;p59">
              <a:extLst>
                <a:ext uri="{FF2B5EF4-FFF2-40B4-BE49-F238E27FC236}">
                  <a16:creationId xmlns:a16="http://schemas.microsoft.com/office/drawing/2014/main" id="{340146EB-8A7A-6576-6BB1-0E9A81CE495D}"/>
                </a:ext>
              </a:extLst>
            </p:cNvPr>
            <p:cNvSpPr/>
            <p:nvPr/>
          </p:nvSpPr>
          <p:spPr>
            <a:xfrm>
              <a:off x="4869125" y="997550"/>
              <a:ext cx="160750" cy="66150"/>
            </a:xfrm>
            <a:custGeom>
              <a:avLst/>
              <a:gdLst/>
              <a:ahLst/>
              <a:cxnLst/>
              <a:rect l="l" t="t" r="r" b="b"/>
              <a:pathLst>
                <a:path w="6430" h="2646" extrusionOk="0">
                  <a:moveTo>
                    <a:pt x="1040" y="1"/>
                  </a:moveTo>
                  <a:cubicBezTo>
                    <a:pt x="589" y="1"/>
                    <a:pt x="239" y="358"/>
                    <a:pt x="104" y="814"/>
                  </a:cubicBezTo>
                  <a:cubicBezTo>
                    <a:pt x="1" y="1108"/>
                    <a:pt x="191" y="1419"/>
                    <a:pt x="502" y="1470"/>
                  </a:cubicBezTo>
                  <a:cubicBezTo>
                    <a:pt x="1971" y="1885"/>
                    <a:pt x="3440" y="2283"/>
                    <a:pt x="4736" y="2646"/>
                  </a:cubicBezTo>
                  <a:cubicBezTo>
                    <a:pt x="5427" y="2611"/>
                    <a:pt x="5928" y="2611"/>
                    <a:pt x="6239" y="2127"/>
                  </a:cubicBezTo>
                  <a:cubicBezTo>
                    <a:pt x="6429" y="1851"/>
                    <a:pt x="6308" y="1470"/>
                    <a:pt x="6066" y="1419"/>
                  </a:cubicBezTo>
                  <a:cubicBezTo>
                    <a:pt x="4373" y="1021"/>
                    <a:pt x="2852" y="36"/>
                    <a:pt x="1072" y="2"/>
                  </a:cubicBezTo>
                  <a:cubicBezTo>
                    <a:pt x="1061" y="1"/>
                    <a:pt x="1051" y="1"/>
                    <a:pt x="104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5" name="Google Shape;1055;p59">
              <a:extLst>
                <a:ext uri="{FF2B5EF4-FFF2-40B4-BE49-F238E27FC236}">
                  <a16:creationId xmlns:a16="http://schemas.microsoft.com/office/drawing/2014/main" id="{56F5EB8A-8720-AE56-4DC5-154C7DD7B759}"/>
                </a:ext>
              </a:extLst>
            </p:cNvPr>
            <p:cNvSpPr/>
            <p:nvPr/>
          </p:nvSpPr>
          <p:spPr>
            <a:xfrm>
              <a:off x="3763550" y="998475"/>
              <a:ext cx="117975" cy="55725"/>
            </a:xfrm>
            <a:custGeom>
              <a:avLst/>
              <a:gdLst/>
              <a:ahLst/>
              <a:cxnLst/>
              <a:rect l="l" t="t" r="r" b="b"/>
              <a:pathLst>
                <a:path w="4719" h="2229" extrusionOk="0">
                  <a:moveTo>
                    <a:pt x="747" y="0"/>
                  </a:moveTo>
                  <a:cubicBezTo>
                    <a:pt x="407" y="0"/>
                    <a:pt x="65" y="161"/>
                    <a:pt x="18" y="690"/>
                  </a:cubicBezTo>
                  <a:cubicBezTo>
                    <a:pt x="0" y="863"/>
                    <a:pt x="190" y="1053"/>
                    <a:pt x="277" y="1243"/>
                  </a:cubicBezTo>
                  <a:lnTo>
                    <a:pt x="2333" y="2228"/>
                  </a:lnTo>
                  <a:cubicBezTo>
                    <a:pt x="2437" y="2220"/>
                    <a:pt x="2541" y="2220"/>
                    <a:pt x="2644" y="2220"/>
                  </a:cubicBezTo>
                  <a:cubicBezTo>
                    <a:pt x="2748" y="2220"/>
                    <a:pt x="2852" y="2220"/>
                    <a:pt x="2955" y="2211"/>
                  </a:cubicBezTo>
                  <a:cubicBezTo>
                    <a:pt x="3647" y="2142"/>
                    <a:pt x="4718" y="2090"/>
                    <a:pt x="4511" y="1261"/>
                  </a:cubicBezTo>
                  <a:cubicBezTo>
                    <a:pt x="4255" y="308"/>
                    <a:pt x="3582" y="187"/>
                    <a:pt x="2842" y="187"/>
                  </a:cubicBezTo>
                  <a:cubicBezTo>
                    <a:pt x="2589" y="187"/>
                    <a:pt x="2328" y="201"/>
                    <a:pt x="2074" y="201"/>
                  </a:cubicBezTo>
                  <a:cubicBezTo>
                    <a:pt x="1762" y="201"/>
                    <a:pt x="1460" y="180"/>
                    <a:pt x="1193" y="85"/>
                  </a:cubicBezTo>
                  <a:cubicBezTo>
                    <a:pt x="1066" y="36"/>
                    <a:pt x="907" y="0"/>
                    <a:pt x="74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6" name="Google Shape;1056;p59">
              <a:extLst>
                <a:ext uri="{FF2B5EF4-FFF2-40B4-BE49-F238E27FC236}">
                  <a16:creationId xmlns:a16="http://schemas.microsoft.com/office/drawing/2014/main" id="{F8329B16-FD0B-27C4-4569-4AC7C72F1CD0}"/>
                </a:ext>
              </a:extLst>
            </p:cNvPr>
            <p:cNvSpPr/>
            <p:nvPr/>
          </p:nvSpPr>
          <p:spPr>
            <a:xfrm>
              <a:off x="6244750" y="3463175"/>
              <a:ext cx="127900" cy="76650"/>
            </a:xfrm>
            <a:custGeom>
              <a:avLst/>
              <a:gdLst/>
              <a:ahLst/>
              <a:cxnLst/>
              <a:rect l="l" t="t" r="r" b="b"/>
              <a:pathLst>
                <a:path w="5116" h="3066" extrusionOk="0">
                  <a:moveTo>
                    <a:pt x="4184" y="1"/>
                  </a:moveTo>
                  <a:cubicBezTo>
                    <a:pt x="4093" y="1"/>
                    <a:pt x="4000" y="13"/>
                    <a:pt x="3906" y="36"/>
                  </a:cubicBezTo>
                  <a:cubicBezTo>
                    <a:pt x="3232" y="209"/>
                    <a:pt x="2575" y="416"/>
                    <a:pt x="1918" y="641"/>
                  </a:cubicBezTo>
                  <a:lnTo>
                    <a:pt x="1936" y="641"/>
                  </a:lnTo>
                  <a:cubicBezTo>
                    <a:pt x="1659" y="848"/>
                    <a:pt x="1383" y="1038"/>
                    <a:pt x="1089" y="1194"/>
                  </a:cubicBezTo>
                  <a:cubicBezTo>
                    <a:pt x="432" y="1505"/>
                    <a:pt x="0" y="2093"/>
                    <a:pt x="311" y="2680"/>
                  </a:cubicBezTo>
                  <a:cubicBezTo>
                    <a:pt x="460" y="2964"/>
                    <a:pt x="650" y="3065"/>
                    <a:pt x="856" y="3065"/>
                  </a:cubicBezTo>
                  <a:cubicBezTo>
                    <a:pt x="1178" y="3065"/>
                    <a:pt x="1537" y="2818"/>
                    <a:pt x="1832" y="2628"/>
                  </a:cubicBezTo>
                  <a:cubicBezTo>
                    <a:pt x="2558" y="2093"/>
                    <a:pt x="3370" y="1695"/>
                    <a:pt x="4234" y="1436"/>
                  </a:cubicBezTo>
                  <a:cubicBezTo>
                    <a:pt x="4631" y="1332"/>
                    <a:pt x="5115" y="1108"/>
                    <a:pt x="4994" y="606"/>
                  </a:cubicBezTo>
                  <a:cubicBezTo>
                    <a:pt x="4883" y="203"/>
                    <a:pt x="4559" y="1"/>
                    <a:pt x="418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7" name="Google Shape;1057;p59">
              <a:extLst>
                <a:ext uri="{FF2B5EF4-FFF2-40B4-BE49-F238E27FC236}">
                  <a16:creationId xmlns:a16="http://schemas.microsoft.com/office/drawing/2014/main" id="{BCD47087-EF89-618B-3B2C-AF655014D233}"/>
                </a:ext>
              </a:extLst>
            </p:cNvPr>
            <p:cNvSpPr/>
            <p:nvPr/>
          </p:nvSpPr>
          <p:spPr>
            <a:xfrm>
              <a:off x="6286725" y="2464325"/>
              <a:ext cx="67775" cy="93850"/>
            </a:xfrm>
            <a:custGeom>
              <a:avLst/>
              <a:gdLst/>
              <a:ahLst/>
              <a:cxnLst/>
              <a:rect l="l" t="t" r="r" b="b"/>
              <a:pathLst>
                <a:path w="2711" h="3754" extrusionOk="0">
                  <a:moveTo>
                    <a:pt x="1532" y="0"/>
                  </a:moveTo>
                  <a:cubicBezTo>
                    <a:pt x="1516" y="0"/>
                    <a:pt x="1500" y="0"/>
                    <a:pt x="1484" y="1"/>
                  </a:cubicBezTo>
                  <a:cubicBezTo>
                    <a:pt x="187" y="53"/>
                    <a:pt x="239" y="1332"/>
                    <a:pt x="101" y="2265"/>
                  </a:cubicBezTo>
                  <a:cubicBezTo>
                    <a:pt x="1" y="3066"/>
                    <a:pt x="465" y="3754"/>
                    <a:pt x="1243" y="3754"/>
                  </a:cubicBezTo>
                  <a:cubicBezTo>
                    <a:pt x="1271" y="3754"/>
                    <a:pt x="1299" y="3753"/>
                    <a:pt x="1328" y="3751"/>
                  </a:cubicBezTo>
                  <a:cubicBezTo>
                    <a:pt x="2711" y="3682"/>
                    <a:pt x="1967" y="2403"/>
                    <a:pt x="2313" y="1815"/>
                  </a:cubicBezTo>
                  <a:cubicBezTo>
                    <a:pt x="2228" y="1050"/>
                    <a:pt x="2528" y="0"/>
                    <a:pt x="153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8" name="Google Shape;1058;p59">
              <a:extLst>
                <a:ext uri="{FF2B5EF4-FFF2-40B4-BE49-F238E27FC236}">
                  <a16:creationId xmlns:a16="http://schemas.microsoft.com/office/drawing/2014/main" id="{4475980D-BCBE-728D-EE9A-3308FFBEE35F}"/>
                </a:ext>
              </a:extLst>
            </p:cNvPr>
            <p:cNvSpPr/>
            <p:nvPr/>
          </p:nvSpPr>
          <p:spPr>
            <a:xfrm>
              <a:off x="6279300" y="2861375"/>
              <a:ext cx="75625" cy="97275"/>
            </a:xfrm>
            <a:custGeom>
              <a:avLst/>
              <a:gdLst/>
              <a:ahLst/>
              <a:cxnLst/>
              <a:rect l="l" t="t" r="r" b="b"/>
              <a:pathLst>
                <a:path w="3025" h="3891" extrusionOk="0">
                  <a:moveTo>
                    <a:pt x="2403" y="1"/>
                  </a:moveTo>
                  <a:cubicBezTo>
                    <a:pt x="2178" y="1"/>
                    <a:pt x="1971" y="104"/>
                    <a:pt x="1850" y="277"/>
                  </a:cubicBezTo>
                  <a:cubicBezTo>
                    <a:pt x="1504" y="1193"/>
                    <a:pt x="882" y="1884"/>
                    <a:pt x="277" y="2610"/>
                  </a:cubicBezTo>
                  <a:cubicBezTo>
                    <a:pt x="35" y="2869"/>
                    <a:pt x="1" y="3284"/>
                    <a:pt x="208" y="3578"/>
                  </a:cubicBezTo>
                  <a:cubicBezTo>
                    <a:pt x="326" y="3766"/>
                    <a:pt x="507" y="3890"/>
                    <a:pt x="682" y="3890"/>
                  </a:cubicBezTo>
                  <a:cubicBezTo>
                    <a:pt x="764" y="3890"/>
                    <a:pt x="845" y="3863"/>
                    <a:pt x="916" y="3802"/>
                  </a:cubicBezTo>
                  <a:cubicBezTo>
                    <a:pt x="1815" y="3128"/>
                    <a:pt x="2731" y="2420"/>
                    <a:pt x="3025" y="1452"/>
                  </a:cubicBezTo>
                  <a:cubicBezTo>
                    <a:pt x="2973" y="744"/>
                    <a:pt x="2921" y="225"/>
                    <a:pt x="24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9" name="Google Shape;1059;p59">
              <a:extLst>
                <a:ext uri="{FF2B5EF4-FFF2-40B4-BE49-F238E27FC236}">
                  <a16:creationId xmlns:a16="http://schemas.microsoft.com/office/drawing/2014/main" id="{BB59F7A7-B2FA-68D3-5DCA-057B0BB94121}"/>
                </a:ext>
              </a:extLst>
            </p:cNvPr>
            <p:cNvSpPr/>
            <p:nvPr/>
          </p:nvSpPr>
          <p:spPr>
            <a:xfrm>
              <a:off x="4145025" y="994975"/>
              <a:ext cx="111500" cy="47325"/>
            </a:xfrm>
            <a:custGeom>
              <a:avLst/>
              <a:gdLst/>
              <a:ahLst/>
              <a:cxnLst/>
              <a:rect l="l" t="t" r="r" b="b"/>
              <a:pathLst>
                <a:path w="4460" h="1893" extrusionOk="0">
                  <a:moveTo>
                    <a:pt x="1539" y="105"/>
                  </a:moveTo>
                  <a:cubicBezTo>
                    <a:pt x="969" y="243"/>
                    <a:pt x="139" y="1"/>
                    <a:pt x="70" y="744"/>
                  </a:cubicBezTo>
                  <a:cubicBezTo>
                    <a:pt x="1" y="1418"/>
                    <a:pt x="813" y="1418"/>
                    <a:pt x="1332" y="1556"/>
                  </a:cubicBezTo>
                  <a:cubicBezTo>
                    <a:pt x="1764" y="1677"/>
                    <a:pt x="2213" y="1764"/>
                    <a:pt x="2645" y="1815"/>
                  </a:cubicBezTo>
                  <a:cubicBezTo>
                    <a:pt x="2898" y="1847"/>
                    <a:pt x="3179" y="1893"/>
                    <a:pt x="3440" y="1893"/>
                  </a:cubicBezTo>
                  <a:cubicBezTo>
                    <a:pt x="3890" y="1893"/>
                    <a:pt x="4279" y="1756"/>
                    <a:pt x="4356" y="1176"/>
                  </a:cubicBezTo>
                  <a:cubicBezTo>
                    <a:pt x="4459" y="346"/>
                    <a:pt x="3561" y="416"/>
                    <a:pt x="2956" y="329"/>
                  </a:cubicBezTo>
                  <a:lnTo>
                    <a:pt x="1539" y="10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0" name="Google Shape;1060;p59">
              <a:extLst>
                <a:ext uri="{FF2B5EF4-FFF2-40B4-BE49-F238E27FC236}">
                  <a16:creationId xmlns:a16="http://schemas.microsoft.com/office/drawing/2014/main" id="{8045054C-8708-3545-D604-3F7048B5E1A7}"/>
                </a:ext>
              </a:extLst>
            </p:cNvPr>
            <p:cNvSpPr/>
            <p:nvPr/>
          </p:nvSpPr>
          <p:spPr>
            <a:xfrm>
              <a:off x="7213625" y="3803350"/>
              <a:ext cx="74075" cy="80050"/>
            </a:xfrm>
            <a:custGeom>
              <a:avLst/>
              <a:gdLst/>
              <a:ahLst/>
              <a:cxnLst/>
              <a:rect l="l" t="t" r="r" b="b"/>
              <a:pathLst>
                <a:path w="2963" h="3202" extrusionOk="0">
                  <a:moveTo>
                    <a:pt x="573" y="1"/>
                  </a:moveTo>
                  <a:cubicBezTo>
                    <a:pt x="233" y="1"/>
                    <a:pt x="0" y="333"/>
                    <a:pt x="59" y="704"/>
                  </a:cubicBezTo>
                  <a:cubicBezTo>
                    <a:pt x="284" y="1965"/>
                    <a:pt x="1096" y="2777"/>
                    <a:pt x="2289" y="3175"/>
                  </a:cubicBezTo>
                  <a:cubicBezTo>
                    <a:pt x="2343" y="3193"/>
                    <a:pt x="2395" y="3202"/>
                    <a:pt x="2445" y="3202"/>
                  </a:cubicBezTo>
                  <a:cubicBezTo>
                    <a:pt x="2729" y="3202"/>
                    <a:pt x="2933" y="2914"/>
                    <a:pt x="2963" y="2414"/>
                  </a:cubicBezTo>
                  <a:cubicBezTo>
                    <a:pt x="2341" y="1619"/>
                    <a:pt x="1960" y="427"/>
                    <a:pt x="751" y="30"/>
                  </a:cubicBezTo>
                  <a:cubicBezTo>
                    <a:pt x="689" y="10"/>
                    <a:pt x="630" y="1"/>
                    <a:pt x="57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1" name="Google Shape;1061;p59">
              <a:extLst>
                <a:ext uri="{FF2B5EF4-FFF2-40B4-BE49-F238E27FC236}">
                  <a16:creationId xmlns:a16="http://schemas.microsoft.com/office/drawing/2014/main" id="{EA15C093-9782-C058-69A6-8E410AB43429}"/>
                </a:ext>
              </a:extLst>
            </p:cNvPr>
            <p:cNvSpPr/>
            <p:nvPr/>
          </p:nvSpPr>
          <p:spPr>
            <a:xfrm>
              <a:off x="6542025" y="3118350"/>
              <a:ext cx="66075" cy="79800"/>
            </a:xfrm>
            <a:custGeom>
              <a:avLst/>
              <a:gdLst/>
              <a:ahLst/>
              <a:cxnLst/>
              <a:rect l="l" t="t" r="r" b="b"/>
              <a:pathLst>
                <a:path w="2643" h="3192" extrusionOk="0">
                  <a:moveTo>
                    <a:pt x="1295" y="1"/>
                  </a:moveTo>
                  <a:cubicBezTo>
                    <a:pt x="1273" y="1"/>
                    <a:pt x="1250" y="2"/>
                    <a:pt x="1226" y="4"/>
                  </a:cubicBezTo>
                  <a:cubicBezTo>
                    <a:pt x="275" y="108"/>
                    <a:pt x="51" y="954"/>
                    <a:pt x="33" y="1732"/>
                  </a:cubicBezTo>
                  <a:cubicBezTo>
                    <a:pt x="1" y="2354"/>
                    <a:pt x="200" y="3192"/>
                    <a:pt x="910" y="3192"/>
                  </a:cubicBezTo>
                  <a:cubicBezTo>
                    <a:pt x="950" y="3192"/>
                    <a:pt x="992" y="3189"/>
                    <a:pt x="1036" y="3184"/>
                  </a:cubicBezTo>
                  <a:cubicBezTo>
                    <a:pt x="2643" y="2959"/>
                    <a:pt x="1640" y="1767"/>
                    <a:pt x="1640" y="1110"/>
                  </a:cubicBezTo>
                  <a:cubicBezTo>
                    <a:pt x="1740" y="547"/>
                    <a:pt x="1792" y="1"/>
                    <a:pt x="129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2" name="Google Shape;1062;p59">
              <a:extLst>
                <a:ext uri="{FF2B5EF4-FFF2-40B4-BE49-F238E27FC236}">
                  <a16:creationId xmlns:a16="http://schemas.microsoft.com/office/drawing/2014/main" id="{FB0310A7-35C8-786F-F21E-D4328F5B3A55}"/>
                </a:ext>
              </a:extLst>
            </p:cNvPr>
            <p:cNvSpPr/>
            <p:nvPr/>
          </p:nvSpPr>
          <p:spPr>
            <a:xfrm>
              <a:off x="4278100" y="987200"/>
              <a:ext cx="87225" cy="50150"/>
            </a:xfrm>
            <a:custGeom>
              <a:avLst/>
              <a:gdLst/>
              <a:ahLst/>
              <a:cxnLst/>
              <a:rect l="l" t="t" r="r" b="b"/>
              <a:pathLst>
                <a:path w="3489" h="2006" extrusionOk="0">
                  <a:moveTo>
                    <a:pt x="2519" y="46"/>
                  </a:moveTo>
                  <a:cubicBezTo>
                    <a:pt x="2407" y="46"/>
                    <a:pt x="2296" y="60"/>
                    <a:pt x="2195" y="87"/>
                  </a:cubicBezTo>
                  <a:cubicBezTo>
                    <a:pt x="1435" y="312"/>
                    <a:pt x="191" y="1"/>
                    <a:pt x="87" y="1107"/>
                  </a:cubicBezTo>
                  <a:cubicBezTo>
                    <a:pt x="1" y="1798"/>
                    <a:pt x="986" y="1746"/>
                    <a:pt x="1642" y="1781"/>
                  </a:cubicBezTo>
                  <a:cubicBezTo>
                    <a:pt x="2299" y="1556"/>
                    <a:pt x="3422" y="2005"/>
                    <a:pt x="3474" y="813"/>
                  </a:cubicBezTo>
                  <a:cubicBezTo>
                    <a:pt x="3488" y="284"/>
                    <a:pt x="2986" y="46"/>
                    <a:pt x="2519" y="46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3" name="Google Shape;1063;p59">
              <a:extLst>
                <a:ext uri="{FF2B5EF4-FFF2-40B4-BE49-F238E27FC236}">
                  <a16:creationId xmlns:a16="http://schemas.microsoft.com/office/drawing/2014/main" id="{2D02D31A-16F1-1386-27B2-EE96297F8B71}"/>
                </a:ext>
              </a:extLst>
            </p:cNvPr>
            <p:cNvSpPr/>
            <p:nvPr/>
          </p:nvSpPr>
          <p:spPr>
            <a:xfrm>
              <a:off x="6595650" y="1204100"/>
              <a:ext cx="81075" cy="41800"/>
            </a:xfrm>
            <a:custGeom>
              <a:avLst/>
              <a:gdLst/>
              <a:ahLst/>
              <a:cxnLst/>
              <a:rect l="l" t="t" r="r" b="b"/>
              <a:pathLst>
                <a:path w="3243" h="1672" extrusionOk="0">
                  <a:moveTo>
                    <a:pt x="1466" y="121"/>
                  </a:moveTo>
                  <a:cubicBezTo>
                    <a:pt x="1366" y="163"/>
                    <a:pt x="1241" y="173"/>
                    <a:pt x="1106" y="173"/>
                  </a:cubicBezTo>
                  <a:cubicBezTo>
                    <a:pt x="987" y="173"/>
                    <a:pt x="861" y="165"/>
                    <a:pt x="738" y="165"/>
                  </a:cubicBezTo>
                  <a:cubicBezTo>
                    <a:pt x="371" y="165"/>
                    <a:pt x="34" y="234"/>
                    <a:pt x="14" y="778"/>
                  </a:cubicBezTo>
                  <a:cubicBezTo>
                    <a:pt x="0" y="1593"/>
                    <a:pt x="628" y="1660"/>
                    <a:pt x="1232" y="1660"/>
                  </a:cubicBezTo>
                  <a:cubicBezTo>
                    <a:pt x="1352" y="1660"/>
                    <a:pt x="1472" y="1658"/>
                    <a:pt x="1585" y="1658"/>
                  </a:cubicBezTo>
                  <a:cubicBezTo>
                    <a:pt x="1627" y="1658"/>
                    <a:pt x="1668" y="1658"/>
                    <a:pt x="1708" y="1659"/>
                  </a:cubicBezTo>
                  <a:cubicBezTo>
                    <a:pt x="1826" y="1666"/>
                    <a:pt x="1954" y="1672"/>
                    <a:pt x="2085" y="1672"/>
                  </a:cubicBezTo>
                  <a:cubicBezTo>
                    <a:pt x="2644" y="1672"/>
                    <a:pt x="3242" y="1563"/>
                    <a:pt x="3228" y="933"/>
                  </a:cubicBezTo>
                  <a:cubicBezTo>
                    <a:pt x="3194" y="0"/>
                    <a:pt x="2209" y="207"/>
                    <a:pt x="1466" y="12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4" name="Google Shape;1064;p59">
              <a:extLst>
                <a:ext uri="{FF2B5EF4-FFF2-40B4-BE49-F238E27FC236}">
                  <a16:creationId xmlns:a16="http://schemas.microsoft.com/office/drawing/2014/main" id="{B7822B3C-FBF9-D593-BF5E-184F66F68BE7}"/>
                </a:ext>
              </a:extLst>
            </p:cNvPr>
            <p:cNvSpPr/>
            <p:nvPr/>
          </p:nvSpPr>
          <p:spPr>
            <a:xfrm>
              <a:off x="5040350" y="1034625"/>
              <a:ext cx="81550" cy="46975"/>
            </a:xfrm>
            <a:custGeom>
              <a:avLst/>
              <a:gdLst/>
              <a:ahLst/>
              <a:cxnLst/>
              <a:rect l="l" t="t" r="r" b="b"/>
              <a:pathLst>
                <a:path w="3262" h="1879" extrusionOk="0">
                  <a:moveTo>
                    <a:pt x="1625" y="1"/>
                  </a:moveTo>
                  <a:cubicBezTo>
                    <a:pt x="803" y="1"/>
                    <a:pt x="279" y="461"/>
                    <a:pt x="99" y="1249"/>
                  </a:cubicBezTo>
                  <a:cubicBezTo>
                    <a:pt x="0" y="1616"/>
                    <a:pt x="339" y="1879"/>
                    <a:pt x="645" y="1879"/>
                  </a:cubicBezTo>
                  <a:cubicBezTo>
                    <a:pt x="714" y="1879"/>
                    <a:pt x="781" y="1865"/>
                    <a:pt x="842" y="1837"/>
                  </a:cubicBezTo>
                  <a:cubicBezTo>
                    <a:pt x="1620" y="1474"/>
                    <a:pt x="2829" y="1750"/>
                    <a:pt x="3106" y="800"/>
                  </a:cubicBezTo>
                  <a:cubicBezTo>
                    <a:pt x="3261" y="229"/>
                    <a:pt x="2363" y="22"/>
                    <a:pt x="1758" y="5"/>
                  </a:cubicBezTo>
                  <a:cubicBezTo>
                    <a:pt x="1713" y="2"/>
                    <a:pt x="1668" y="1"/>
                    <a:pt x="162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5" name="Google Shape;1065;p59">
              <a:extLst>
                <a:ext uri="{FF2B5EF4-FFF2-40B4-BE49-F238E27FC236}">
                  <a16:creationId xmlns:a16="http://schemas.microsoft.com/office/drawing/2014/main" id="{C60E05EA-F2E4-729A-FA7A-2DACEDB09D2E}"/>
                </a:ext>
              </a:extLst>
            </p:cNvPr>
            <p:cNvSpPr/>
            <p:nvPr/>
          </p:nvSpPr>
          <p:spPr>
            <a:xfrm>
              <a:off x="6380950" y="3302475"/>
              <a:ext cx="77800" cy="40225"/>
            </a:xfrm>
            <a:custGeom>
              <a:avLst/>
              <a:gdLst/>
              <a:ahLst/>
              <a:cxnLst/>
              <a:rect l="l" t="t" r="r" b="b"/>
              <a:pathLst>
                <a:path w="3112" h="1609" extrusionOk="0">
                  <a:moveTo>
                    <a:pt x="843" y="80"/>
                  </a:moveTo>
                  <a:cubicBezTo>
                    <a:pt x="352" y="80"/>
                    <a:pt x="1" y="466"/>
                    <a:pt x="65" y="882"/>
                  </a:cubicBezTo>
                  <a:cubicBezTo>
                    <a:pt x="161" y="1545"/>
                    <a:pt x="602" y="1578"/>
                    <a:pt x="1054" y="1578"/>
                  </a:cubicBezTo>
                  <a:cubicBezTo>
                    <a:pt x="1103" y="1578"/>
                    <a:pt x="1152" y="1577"/>
                    <a:pt x="1201" y="1577"/>
                  </a:cubicBezTo>
                  <a:cubicBezTo>
                    <a:pt x="1347" y="1577"/>
                    <a:pt x="1491" y="1581"/>
                    <a:pt x="1620" y="1608"/>
                  </a:cubicBezTo>
                  <a:cubicBezTo>
                    <a:pt x="1746" y="1549"/>
                    <a:pt x="1903" y="1535"/>
                    <a:pt x="2065" y="1535"/>
                  </a:cubicBezTo>
                  <a:cubicBezTo>
                    <a:pt x="2212" y="1535"/>
                    <a:pt x="2363" y="1547"/>
                    <a:pt x="2502" y="1547"/>
                  </a:cubicBezTo>
                  <a:cubicBezTo>
                    <a:pt x="2845" y="1547"/>
                    <a:pt x="3112" y="1478"/>
                    <a:pt x="3037" y="1003"/>
                  </a:cubicBezTo>
                  <a:cubicBezTo>
                    <a:pt x="2882" y="1"/>
                    <a:pt x="1741" y="191"/>
                    <a:pt x="963" y="87"/>
                  </a:cubicBezTo>
                  <a:cubicBezTo>
                    <a:pt x="923" y="82"/>
                    <a:pt x="882" y="80"/>
                    <a:pt x="843" y="8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6" name="Google Shape;1066;p59">
              <a:extLst>
                <a:ext uri="{FF2B5EF4-FFF2-40B4-BE49-F238E27FC236}">
                  <a16:creationId xmlns:a16="http://schemas.microsoft.com/office/drawing/2014/main" id="{4AB805C9-14F9-F23A-E6E2-BCA9D8ABCB28}"/>
                </a:ext>
              </a:extLst>
            </p:cNvPr>
            <p:cNvSpPr/>
            <p:nvPr/>
          </p:nvSpPr>
          <p:spPr>
            <a:xfrm>
              <a:off x="4384825" y="996700"/>
              <a:ext cx="62025" cy="39775"/>
            </a:xfrm>
            <a:custGeom>
              <a:avLst/>
              <a:gdLst/>
              <a:ahLst/>
              <a:cxnLst/>
              <a:rect l="l" t="t" r="r" b="b"/>
              <a:pathLst>
                <a:path w="2481" h="1591" extrusionOk="0">
                  <a:moveTo>
                    <a:pt x="1811" y="155"/>
                  </a:moveTo>
                  <a:cubicBezTo>
                    <a:pt x="1713" y="155"/>
                    <a:pt x="1613" y="168"/>
                    <a:pt x="1521" y="191"/>
                  </a:cubicBezTo>
                  <a:cubicBezTo>
                    <a:pt x="985" y="312"/>
                    <a:pt x="121" y="1"/>
                    <a:pt x="52" y="917"/>
                  </a:cubicBezTo>
                  <a:cubicBezTo>
                    <a:pt x="0" y="1487"/>
                    <a:pt x="536" y="1574"/>
                    <a:pt x="1054" y="1591"/>
                  </a:cubicBezTo>
                  <a:cubicBezTo>
                    <a:pt x="1573" y="1418"/>
                    <a:pt x="2385" y="1556"/>
                    <a:pt x="2454" y="727"/>
                  </a:cubicBezTo>
                  <a:cubicBezTo>
                    <a:pt x="2481" y="311"/>
                    <a:pt x="2153" y="155"/>
                    <a:pt x="1811" y="15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7" name="Google Shape;1067;p59">
              <a:extLst>
                <a:ext uri="{FF2B5EF4-FFF2-40B4-BE49-F238E27FC236}">
                  <a16:creationId xmlns:a16="http://schemas.microsoft.com/office/drawing/2014/main" id="{CC07941F-5AF9-138E-0BEC-38780C50239A}"/>
                </a:ext>
              </a:extLst>
            </p:cNvPr>
            <p:cNvSpPr/>
            <p:nvPr/>
          </p:nvSpPr>
          <p:spPr>
            <a:xfrm>
              <a:off x="2100625" y="1004500"/>
              <a:ext cx="520200" cy="95050"/>
            </a:xfrm>
            <a:custGeom>
              <a:avLst/>
              <a:gdLst/>
              <a:ahLst/>
              <a:cxnLst/>
              <a:rect l="l" t="t" r="r" b="b"/>
              <a:pathLst>
                <a:path w="20808" h="3802" extrusionOk="0">
                  <a:moveTo>
                    <a:pt x="20756" y="0"/>
                  </a:moveTo>
                  <a:lnTo>
                    <a:pt x="20738" y="17"/>
                  </a:lnTo>
                  <a:lnTo>
                    <a:pt x="20773" y="17"/>
                  </a:lnTo>
                  <a:lnTo>
                    <a:pt x="20808" y="0"/>
                  </a:lnTo>
                  <a:close/>
                  <a:moveTo>
                    <a:pt x="1" y="3785"/>
                  </a:moveTo>
                  <a:lnTo>
                    <a:pt x="1" y="3802"/>
                  </a:lnTo>
                  <a:lnTo>
                    <a:pt x="18" y="3802"/>
                  </a:lnTo>
                  <a:lnTo>
                    <a:pt x="18" y="378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8" name="Google Shape;1068;p59">
              <a:extLst>
                <a:ext uri="{FF2B5EF4-FFF2-40B4-BE49-F238E27FC236}">
                  <a16:creationId xmlns:a16="http://schemas.microsoft.com/office/drawing/2014/main" id="{E611C2F3-B7A3-3CB1-2A4B-D0BB0D9E23C7}"/>
                </a:ext>
              </a:extLst>
            </p:cNvPr>
            <p:cNvSpPr/>
            <p:nvPr/>
          </p:nvSpPr>
          <p:spPr>
            <a:xfrm>
              <a:off x="233350" y="949250"/>
              <a:ext cx="3232550" cy="3802300"/>
            </a:xfrm>
            <a:custGeom>
              <a:avLst/>
              <a:gdLst/>
              <a:ahLst/>
              <a:cxnLst/>
              <a:rect l="l" t="t" r="r" b="b"/>
              <a:pathLst>
                <a:path w="129302" h="152092" extrusionOk="0">
                  <a:moveTo>
                    <a:pt x="97270" y="1644"/>
                  </a:moveTo>
                  <a:cubicBezTo>
                    <a:pt x="97347" y="1644"/>
                    <a:pt x="97424" y="1648"/>
                    <a:pt x="97503" y="1657"/>
                  </a:cubicBezTo>
                  <a:cubicBezTo>
                    <a:pt x="97555" y="1674"/>
                    <a:pt x="97607" y="1692"/>
                    <a:pt x="97642" y="1709"/>
                  </a:cubicBezTo>
                  <a:lnTo>
                    <a:pt x="95601" y="2170"/>
                  </a:lnTo>
                  <a:lnTo>
                    <a:pt x="95601" y="2170"/>
                  </a:lnTo>
                  <a:cubicBezTo>
                    <a:pt x="96129" y="1917"/>
                    <a:pt x="96661" y="1644"/>
                    <a:pt x="97270" y="1644"/>
                  </a:cubicBezTo>
                  <a:close/>
                  <a:moveTo>
                    <a:pt x="95473" y="2210"/>
                  </a:moveTo>
                  <a:lnTo>
                    <a:pt x="95447" y="2227"/>
                  </a:lnTo>
                  <a:lnTo>
                    <a:pt x="95429" y="2227"/>
                  </a:lnTo>
                  <a:lnTo>
                    <a:pt x="95464" y="2210"/>
                  </a:lnTo>
                  <a:close/>
                  <a:moveTo>
                    <a:pt x="68358" y="8951"/>
                  </a:moveTo>
                  <a:cubicBezTo>
                    <a:pt x="68553" y="8951"/>
                    <a:pt x="68761" y="9049"/>
                    <a:pt x="68989" y="9313"/>
                  </a:cubicBezTo>
                  <a:cubicBezTo>
                    <a:pt x="69208" y="9280"/>
                    <a:pt x="69420" y="9268"/>
                    <a:pt x="69634" y="9268"/>
                  </a:cubicBezTo>
                  <a:cubicBezTo>
                    <a:pt x="69758" y="9268"/>
                    <a:pt x="69882" y="9272"/>
                    <a:pt x="70008" y="9278"/>
                  </a:cubicBezTo>
                  <a:cubicBezTo>
                    <a:pt x="70061" y="9286"/>
                    <a:pt x="70117" y="9289"/>
                    <a:pt x="70177" y="9289"/>
                  </a:cubicBezTo>
                  <a:cubicBezTo>
                    <a:pt x="70522" y="9289"/>
                    <a:pt x="70965" y="9176"/>
                    <a:pt x="71318" y="9176"/>
                  </a:cubicBezTo>
                  <a:cubicBezTo>
                    <a:pt x="71841" y="9176"/>
                    <a:pt x="72167" y="9425"/>
                    <a:pt x="71685" y="10661"/>
                  </a:cubicBezTo>
                  <a:cubicBezTo>
                    <a:pt x="71581" y="10937"/>
                    <a:pt x="71823" y="11265"/>
                    <a:pt x="72151" y="11386"/>
                  </a:cubicBezTo>
                  <a:cubicBezTo>
                    <a:pt x="72428" y="11438"/>
                    <a:pt x="72722" y="11490"/>
                    <a:pt x="72998" y="11507"/>
                  </a:cubicBezTo>
                  <a:cubicBezTo>
                    <a:pt x="72652" y="11922"/>
                    <a:pt x="72359" y="12406"/>
                    <a:pt x="71927" y="12717"/>
                  </a:cubicBezTo>
                  <a:cubicBezTo>
                    <a:pt x="71831" y="12786"/>
                    <a:pt x="71741" y="12813"/>
                    <a:pt x="71654" y="12813"/>
                  </a:cubicBezTo>
                  <a:cubicBezTo>
                    <a:pt x="71349" y="12813"/>
                    <a:pt x="71090" y="12473"/>
                    <a:pt x="70821" y="12406"/>
                  </a:cubicBezTo>
                  <a:cubicBezTo>
                    <a:pt x="69127" y="11939"/>
                    <a:pt x="69334" y="10488"/>
                    <a:pt x="68989" y="9313"/>
                  </a:cubicBezTo>
                  <a:lnTo>
                    <a:pt x="67330" y="9520"/>
                  </a:lnTo>
                  <a:cubicBezTo>
                    <a:pt x="67668" y="9295"/>
                    <a:pt x="67992" y="8951"/>
                    <a:pt x="68358" y="8951"/>
                  </a:cubicBezTo>
                  <a:close/>
                  <a:moveTo>
                    <a:pt x="51546" y="12467"/>
                  </a:moveTo>
                  <a:cubicBezTo>
                    <a:pt x="51593" y="12467"/>
                    <a:pt x="51647" y="12470"/>
                    <a:pt x="51707" y="12475"/>
                  </a:cubicBezTo>
                  <a:cubicBezTo>
                    <a:pt x="51897" y="12648"/>
                    <a:pt x="52157" y="12890"/>
                    <a:pt x="52433" y="13115"/>
                  </a:cubicBezTo>
                  <a:cubicBezTo>
                    <a:pt x="52260" y="13270"/>
                    <a:pt x="52053" y="13374"/>
                    <a:pt x="51845" y="13460"/>
                  </a:cubicBezTo>
                  <a:cubicBezTo>
                    <a:pt x="51802" y="13467"/>
                    <a:pt x="51764" y="13470"/>
                    <a:pt x="51729" y="13470"/>
                  </a:cubicBezTo>
                  <a:cubicBezTo>
                    <a:pt x="51300" y="13470"/>
                    <a:pt x="51439" y="13007"/>
                    <a:pt x="51327" y="12752"/>
                  </a:cubicBezTo>
                  <a:cubicBezTo>
                    <a:pt x="51225" y="12548"/>
                    <a:pt x="51295" y="12467"/>
                    <a:pt x="51546" y="12467"/>
                  </a:cubicBezTo>
                  <a:close/>
                  <a:moveTo>
                    <a:pt x="55481" y="12549"/>
                  </a:moveTo>
                  <a:cubicBezTo>
                    <a:pt x="55526" y="12549"/>
                    <a:pt x="55570" y="12553"/>
                    <a:pt x="55613" y="12562"/>
                  </a:cubicBezTo>
                  <a:lnTo>
                    <a:pt x="54576" y="13789"/>
                  </a:lnTo>
                  <a:lnTo>
                    <a:pt x="53954" y="13184"/>
                  </a:lnTo>
                  <a:cubicBezTo>
                    <a:pt x="54420" y="12976"/>
                    <a:pt x="54870" y="12752"/>
                    <a:pt x="55336" y="12562"/>
                  </a:cubicBezTo>
                  <a:cubicBezTo>
                    <a:pt x="55388" y="12553"/>
                    <a:pt x="55436" y="12549"/>
                    <a:pt x="55481" y="12549"/>
                  </a:cubicBezTo>
                  <a:close/>
                  <a:moveTo>
                    <a:pt x="116966" y="0"/>
                  </a:moveTo>
                  <a:cubicBezTo>
                    <a:pt x="112339" y="0"/>
                    <a:pt x="107712" y="747"/>
                    <a:pt x="103085" y="1035"/>
                  </a:cubicBezTo>
                  <a:cubicBezTo>
                    <a:pt x="101910" y="1104"/>
                    <a:pt x="100735" y="983"/>
                    <a:pt x="99542" y="1260"/>
                  </a:cubicBezTo>
                  <a:cubicBezTo>
                    <a:pt x="99533" y="1262"/>
                    <a:pt x="99523" y="1263"/>
                    <a:pt x="99512" y="1263"/>
                  </a:cubicBezTo>
                  <a:cubicBezTo>
                    <a:pt x="99194" y="1263"/>
                    <a:pt x="98389" y="307"/>
                    <a:pt x="97503" y="240"/>
                  </a:cubicBezTo>
                  <a:cubicBezTo>
                    <a:pt x="96554" y="172"/>
                    <a:pt x="95607" y="143"/>
                    <a:pt x="94661" y="143"/>
                  </a:cubicBezTo>
                  <a:cubicBezTo>
                    <a:pt x="91541" y="143"/>
                    <a:pt x="88432" y="459"/>
                    <a:pt x="85303" y="724"/>
                  </a:cubicBezTo>
                  <a:cubicBezTo>
                    <a:pt x="83379" y="875"/>
                    <a:pt x="81549" y="1637"/>
                    <a:pt x="79578" y="1637"/>
                  </a:cubicBezTo>
                  <a:cubicBezTo>
                    <a:pt x="79300" y="1637"/>
                    <a:pt x="79020" y="1622"/>
                    <a:pt x="78736" y="1588"/>
                  </a:cubicBezTo>
                  <a:cubicBezTo>
                    <a:pt x="78573" y="1568"/>
                    <a:pt x="78403" y="1557"/>
                    <a:pt x="78229" y="1557"/>
                  </a:cubicBezTo>
                  <a:cubicBezTo>
                    <a:pt x="77349" y="1557"/>
                    <a:pt x="76386" y="1840"/>
                    <a:pt x="75953" y="2677"/>
                  </a:cubicBezTo>
                  <a:cubicBezTo>
                    <a:pt x="75538" y="3489"/>
                    <a:pt x="76333" y="4163"/>
                    <a:pt x="76956" y="4750"/>
                  </a:cubicBezTo>
                  <a:cubicBezTo>
                    <a:pt x="77215" y="4992"/>
                    <a:pt x="77232" y="5511"/>
                    <a:pt x="77370" y="5891"/>
                  </a:cubicBezTo>
                  <a:cubicBezTo>
                    <a:pt x="77348" y="5890"/>
                    <a:pt x="77325" y="5889"/>
                    <a:pt x="77301" y="5889"/>
                  </a:cubicBezTo>
                  <a:cubicBezTo>
                    <a:pt x="77154" y="5889"/>
                    <a:pt x="76988" y="5912"/>
                    <a:pt x="76844" y="5912"/>
                  </a:cubicBezTo>
                  <a:cubicBezTo>
                    <a:pt x="76726" y="5912"/>
                    <a:pt x="76623" y="5896"/>
                    <a:pt x="76558" y="5839"/>
                  </a:cubicBezTo>
                  <a:cubicBezTo>
                    <a:pt x="76285" y="5586"/>
                    <a:pt x="76034" y="5489"/>
                    <a:pt x="75796" y="5489"/>
                  </a:cubicBezTo>
                  <a:cubicBezTo>
                    <a:pt x="75417" y="5489"/>
                    <a:pt x="75070" y="5733"/>
                    <a:pt x="74709" y="5977"/>
                  </a:cubicBezTo>
                  <a:lnTo>
                    <a:pt x="74709" y="5995"/>
                  </a:lnTo>
                  <a:lnTo>
                    <a:pt x="74692" y="5995"/>
                  </a:lnTo>
                  <a:cubicBezTo>
                    <a:pt x="74415" y="6358"/>
                    <a:pt x="73707" y="6479"/>
                    <a:pt x="73897" y="7066"/>
                  </a:cubicBezTo>
                  <a:cubicBezTo>
                    <a:pt x="74104" y="7654"/>
                    <a:pt x="74761" y="7671"/>
                    <a:pt x="75331" y="7723"/>
                  </a:cubicBezTo>
                  <a:lnTo>
                    <a:pt x="75625" y="7723"/>
                  </a:lnTo>
                  <a:lnTo>
                    <a:pt x="77146" y="7982"/>
                  </a:lnTo>
                  <a:cubicBezTo>
                    <a:pt x="76904" y="8068"/>
                    <a:pt x="76662" y="8120"/>
                    <a:pt x="76403" y="8120"/>
                  </a:cubicBezTo>
                  <a:cubicBezTo>
                    <a:pt x="76178" y="8103"/>
                    <a:pt x="75970" y="7930"/>
                    <a:pt x="75729" y="7861"/>
                  </a:cubicBezTo>
                  <a:cubicBezTo>
                    <a:pt x="75594" y="7823"/>
                    <a:pt x="75464" y="7807"/>
                    <a:pt x="75337" y="7807"/>
                  </a:cubicBezTo>
                  <a:cubicBezTo>
                    <a:pt x="74777" y="7807"/>
                    <a:pt x="74273" y="8116"/>
                    <a:pt x="73724" y="8172"/>
                  </a:cubicBezTo>
                  <a:cubicBezTo>
                    <a:pt x="73717" y="8173"/>
                    <a:pt x="73710" y="8174"/>
                    <a:pt x="73702" y="8174"/>
                  </a:cubicBezTo>
                  <a:cubicBezTo>
                    <a:pt x="73450" y="8174"/>
                    <a:pt x="72913" y="7613"/>
                    <a:pt x="72946" y="7394"/>
                  </a:cubicBezTo>
                  <a:cubicBezTo>
                    <a:pt x="73102" y="6479"/>
                    <a:pt x="73810" y="6098"/>
                    <a:pt x="74674" y="5995"/>
                  </a:cubicBezTo>
                  <a:lnTo>
                    <a:pt x="74674" y="5977"/>
                  </a:lnTo>
                  <a:cubicBezTo>
                    <a:pt x="74726" y="5545"/>
                    <a:pt x="74830" y="5113"/>
                    <a:pt x="74951" y="4681"/>
                  </a:cubicBezTo>
                  <a:cubicBezTo>
                    <a:pt x="75072" y="4370"/>
                    <a:pt x="75435" y="4076"/>
                    <a:pt x="75124" y="3748"/>
                  </a:cubicBezTo>
                  <a:cubicBezTo>
                    <a:pt x="74832" y="3467"/>
                    <a:pt x="74483" y="3396"/>
                    <a:pt x="74119" y="3396"/>
                  </a:cubicBezTo>
                  <a:cubicBezTo>
                    <a:pt x="73856" y="3396"/>
                    <a:pt x="73587" y="3433"/>
                    <a:pt x="73326" y="3454"/>
                  </a:cubicBezTo>
                  <a:cubicBezTo>
                    <a:pt x="72946" y="3506"/>
                    <a:pt x="72756" y="3748"/>
                    <a:pt x="72704" y="4180"/>
                  </a:cubicBezTo>
                  <a:cubicBezTo>
                    <a:pt x="72601" y="5252"/>
                    <a:pt x="72134" y="6098"/>
                    <a:pt x="70959" y="6340"/>
                  </a:cubicBezTo>
                  <a:cubicBezTo>
                    <a:pt x="70855" y="6427"/>
                    <a:pt x="70769" y="6513"/>
                    <a:pt x="70665" y="6617"/>
                  </a:cubicBezTo>
                  <a:cubicBezTo>
                    <a:pt x="70786" y="6859"/>
                    <a:pt x="70924" y="7083"/>
                    <a:pt x="71097" y="7291"/>
                  </a:cubicBezTo>
                  <a:cubicBezTo>
                    <a:pt x="71304" y="7412"/>
                    <a:pt x="71546" y="7515"/>
                    <a:pt x="71788" y="7567"/>
                  </a:cubicBezTo>
                  <a:cubicBezTo>
                    <a:pt x="71650" y="7550"/>
                    <a:pt x="71512" y="7541"/>
                    <a:pt x="71374" y="7541"/>
                  </a:cubicBezTo>
                  <a:cubicBezTo>
                    <a:pt x="71235" y="7541"/>
                    <a:pt x="71097" y="7550"/>
                    <a:pt x="70959" y="7567"/>
                  </a:cubicBezTo>
                  <a:cubicBezTo>
                    <a:pt x="70569" y="7671"/>
                    <a:pt x="70173" y="7708"/>
                    <a:pt x="69775" y="7708"/>
                  </a:cubicBezTo>
                  <a:cubicBezTo>
                    <a:pt x="68812" y="7708"/>
                    <a:pt x="67832" y="7494"/>
                    <a:pt x="66868" y="7494"/>
                  </a:cubicBezTo>
                  <a:cubicBezTo>
                    <a:pt x="66108" y="7494"/>
                    <a:pt x="65357" y="7627"/>
                    <a:pt x="64634" y="8103"/>
                  </a:cubicBezTo>
                  <a:cubicBezTo>
                    <a:pt x="64271" y="8345"/>
                    <a:pt x="63580" y="8379"/>
                    <a:pt x="63666" y="8863"/>
                  </a:cubicBezTo>
                  <a:cubicBezTo>
                    <a:pt x="63752" y="9382"/>
                    <a:pt x="64167" y="9900"/>
                    <a:pt x="64547" y="10315"/>
                  </a:cubicBezTo>
                  <a:cubicBezTo>
                    <a:pt x="64666" y="10447"/>
                    <a:pt x="64798" y="10498"/>
                    <a:pt x="64939" y="10498"/>
                  </a:cubicBezTo>
                  <a:cubicBezTo>
                    <a:pt x="65148" y="10498"/>
                    <a:pt x="65375" y="10387"/>
                    <a:pt x="65602" y="10263"/>
                  </a:cubicBezTo>
                  <a:cubicBezTo>
                    <a:pt x="66124" y="9977"/>
                    <a:pt x="66711" y="9789"/>
                    <a:pt x="67269" y="9556"/>
                  </a:cubicBezTo>
                  <a:lnTo>
                    <a:pt x="67269" y="9556"/>
                  </a:lnTo>
                  <a:cubicBezTo>
                    <a:pt x="66173" y="11022"/>
                    <a:pt x="64072" y="10911"/>
                    <a:pt x="62975" y="11974"/>
                  </a:cubicBezTo>
                  <a:cubicBezTo>
                    <a:pt x="62086" y="12850"/>
                    <a:pt x="61268" y="13162"/>
                    <a:pt x="60357" y="13162"/>
                  </a:cubicBezTo>
                  <a:cubicBezTo>
                    <a:pt x="59993" y="13162"/>
                    <a:pt x="59613" y="13112"/>
                    <a:pt x="59207" y="13028"/>
                  </a:cubicBezTo>
                  <a:cubicBezTo>
                    <a:pt x="58430" y="12873"/>
                    <a:pt x="57687" y="12510"/>
                    <a:pt x="56926" y="12233"/>
                  </a:cubicBezTo>
                  <a:cubicBezTo>
                    <a:pt x="57173" y="12050"/>
                    <a:pt x="57402" y="11981"/>
                    <a:pt x="57619" y="11981"/>
                  </a:cubicBezTo>
                  <a:cubicBezTo>
                    <a:pt x="58162" y="11981"/>
                    <a:pt x="58632" y="12416"/>
                    <a:pt x="59138" y="12613"/>
                  </a:cubicBezTo>
                  <a:cubicBezTo>
                    <a:pt x="59332" y="12687"/>
                    <a:pt x="59512" y="12718"/>
                    <a:pt x="59680" y="12718"/>
                  </a:cubicBezTo>
                  <a:cubicBezTo>
                    <a:pt x="60502" y="12718"/>
                    <a:pt x="61062" y="11967"/>
                    <a:pt x="61765" y="11680"/>
                  </a:cubicBezTo>
                  <a:cubicBezTo>
                    <a:pt x="62404" y="11421"/>
                    <a:pt x="61903" y="10851"/>
                    <a:pt x="61661" y="10384"/>
                  </a:cubicBezTo>
                  <a:cubicBezTo>
                    <a:pt x="61454" y="9987"/>
                    <a:pt x="61921" y="9745"/>
                    <a:pt x="62249" y="9537"/>
                  </a:cubicBezTo>
                  <a:cubicBezTo>
                    <a:pt x="62664" y="9295"/>
                    <a:pt x="63441" y="9226"/>
                    <a:pt x="63182" y="8518"/>
                  </a:cubicBezTo>
                  <a:cubicBezTo>
                    <a:pt x="63018" y="8098"/>
                    <a:pt x="62703" y="8030"/>
                    <a:pt x="62354" y="8030"/>
                  </a:cubicBezTo>
                  <a:cubicBezTo>
                    <a:pt x="62187" y="8030"/>
                    <a:pt x="62013" y="8045"/>
                    <a:pt x="61845" y="8045"/>
                  </a:cubicBezTo>
                  <a:cubicBezTo>
                    <a:pt x="61771" y="8045"/>
                    <a:pt x="61698" y="8042"/>
                    <a:pt x="61627" y="8034"/>
                  </a:cubicBezTo>
                  <a:cubicBezTo>
                    <a:pt x="61564" y="8027"/>
                    <a:pt x="61502" y="8024"/>
                    <a:pt x="61440" y="8024"/>
                  </a:cubicBezTo>
                  <a:cubicBezTo>
                    <a:pt x="60620" y="8024"/>
                    <a:pt x="59973" y="8583"/>
                    <a:pt x="59080" y="8583"/>
                  </a:cubicBezTo>
                  <a:cubicBezTo>
                    <a:pt x="59004" y="8583"/>
                    <a:pt x="58925" y="8579"/>
                    <a:pt x="58844" y="8570"/>
                  </a:cubicBezTo>
                  <a:cubicBezTo>
                    <a:pt x="57410" y="8414"/>
                    <a:pt x="56391" y="7671"/>
                    <a:pt x="55181" y="7187"/>
                  </a:cubicBezTo>
                  <a:cubicBezTo>
                    <a:pt x="54440" y="6892"/>
                    <a:pt x="53723" y="6767"/>
                    <a:pt x="53025" y="6767"/>
                  </a:cubicBezTo>
                  <a:cubicBezTo>
                    <a:pt x="51022" y="6767"/>
                    <a:pt x="49177" y="7799"/>
                    <a:pt x="47370" y="8812"/>
                  </a:cubicBezTo>
                  <a:cubicBezTo>
                    <a:pt x="46903" y="9071"/>
                    <a:pt x="46765" y="9434"/>
                    <a:pt x="46972" y="9969"/>
                  </a:cubicBezTo>
                  <a:cubicBezTo>
                    <a:pt x="47155" y="10426"/>
                    <a:pt x="47351" y="10748"/>
                    <a:pt x="47819" y="10748"/>
                  </a:cubicBezTo>
                  <a:cubicBezTo>
                    <a:pt x="47883" y="10748"/>
                    <a:pt x="47952" y="10742"/>
                    <a:pt x="48026" y="10730"/>
                  </a:cubicBezTo>
                  <a:lnTo>
                    <a:pt x="50498" y="10280"/>
                  </a:lnTo>
                  <a:cubicBezTo>
                    <a:pt x="50618" y="10263"/>
                    <a:pt x="50739" y="10229"/>
                    <a:pt x="50878" y="10194"/>
                  </a:cubicBezTo>
                  <a:lnTo>
                    <a:pt x="50878" y="10194"/>
                  </a:lnTo>
                  <a:cubicBezTo>
                    <a:pt x="50878" y="10298"/>
                    <a:pt x="50860" y="10401"/>
                    <a:pt x="50860" y="10505"/>
                  </a:cubicBezTo>
                  <a:cubicBezTo>
                    <a:pt x="50614" y="11663"/>
                    <a:pt x="50148" y="12321"/>
                    <a:pt x="49280" y="12321"/>
                  </a:cubicBezTo>
                  <a:cubicBezTo>
                    <a:pt x="48931" y="12321"/>
                    <a:pt x="48517" y="12214"/>
                    <a:pt x="48026" y="11991"/>
                  </a:cubicBezTo>
                  <a:cubicBezTo>
                    <a:pt x="46374" y="11254"/>
                    <a:pt x="44693" y="10979"/>
                    <a:pt x="42955" y="10979"/>
                  </a:cubicBezTo>
                  <a:cubicBezTo>
                    <a:pt x="42002" y="10979"/>
                    <a:pt x="41033" y="11062"/>
                    <a:pt x="40042" y="11196"/>
                  </a:cubicBezTo>
                  <a:cubicBezTo>
                    <a:pt x="38536" y="11404"/>
                    <a:pt x="37062" y="12285"/>
                    <a:pt x="35569" y="12285"/>
                  </a:cubicBezTo>
                  <a:cubicBezTo>
                    <a:pt x="35195" y="12285"/>
                    <a:pt x="34820" y="12230"/>
                    <a:pt x="34443" y="12095"/>
                  </a:cubicBezTo>
                  <a:cubicBezTo>
                    <a:pt x="32698" y="11490"/>
                    <a:pt x="30900" y="11110"/>
                    <a:pt x="29068" y="10920"/>
                  </a:cubicBezTo>
                  <a:cubicBezTo>
                    <a:pt x="27080" y="10698"/>
                    <a:pt x="25171" y="10202"/>
                    <a:pt x="23146" y="10202"/>
                  </a:cubicBezTo>
                  <a:cubicBezTo>
                    <a:pt x="22337" y="10202"/>
                    <a:pt x="21510" y="10281"/>
                    <a:pt x="20652" y="10488"/>
                  </a:cubicBezTo>
                  <a:cubicBezTo>
                    <a:pt x="18383" y="11055"/>
                    <a:pt x="16215" y="12269"/>
                    <a:pt x="13793" y="12269"/>
                  </a:cubicBezTo>
                  <a:cubicBezTo>
                    <a:pt x="13559" y="12269"/>
                    <a:pt x="13322" y="12258"/>
                    <a:pt x="13083" y="12233"/>
                  </a:cubicBezTo>
                  <a:cubicBezTo>
                    <a:pt x="13049" y="12230"/>
                    <a:pt x="13015" y="12229"/>
                    <a:pt x="12982" y="12229"/>
                  </a:cubicBezTo>
                  <a:cubicBezTo>
                    <a:pt x="12473" y="12229"/>
                    <a:pt x="12176" y="12605"/>
                    <a:pt x="12323" y="13287"/>
                  </a:cubicBezTo>
                  <a:cubicBezTo>
                    <a:pt x="12498" y="14071"/>
                    <a:pt x="12325" y="14707"/>
                    <a:pt x="11687" y="14707"/>
                  </a:cubicBezTo>
                  <a:cubicBezTo>
                    <a:pt x="11510" y="14707"/>
                    <a:pt x="11296" y="14658"/>
                    <a:pt x="11044" y="14549"/>
                  </a:cubicBezTo>
                  <a:cubicBezTo>
                    <a:pt x="10655" y="14378"/>
                    <a:pt x="10292" y="14308"/>
                    <a:pt x="9947" y="14308"/>
                  </a:cubicBezTo>
                  <a:cubicBezTo>
                    <a:pt x="9034" y="14308"/>
                    <a:pt x="8242" y="14801"/>
                    <a:pt x="7415" y="15240"/>
                  </a:cubicBezTo>
                  <a:cubicBezTo>
                    <a:pt x="6965" y="15482"/>
                    <a:pt x="6672" y="15914"/>
                    <a:pt x="6879" y="16467"/>
                  </a:cubicBezTo>
                  <a:cubicBezTo>
                    <a:pt x="7027" y="16886"/>
                    <a:pt x="7334" y="16988"/>
                    <a:pt x="7700" y="16988"/>
                  </a:cubicBezTo>
                  <a:cubicBezTo>
                    <a:pt x="7802" y="16988"/>
                    <a:pt x="7910" y="16980"/>
                    <a:pt x="8020" y="16968"/>
                  </a:cubicBezTo>
                  <a:cubicBezTo>
                    <a:pt x="8305" y="16929"/>
                    <a:pt x="8590" y="16910"/>
                    <a:pt x="8875" y="16910"/>
                  </a:cubicBezTo>
                  <a:cubicBezTo>
                    <a:pt x="8970" y="16910"/>
                    <a:pt x="9065" y="16912"/>
                    <a:pt x="9160" y="16917"/>
                  </a:cubicBezTo>
                  <a:cubicBezTo>
                    <a:pt x="9186" y="16919"/>
                    <a:pt x="9214" y="16920"/>
                    <a:pt x="9242" y="16920"/>
                  </a:cubicBezTo>
                  <a:cubicBezTo>
                    <a:pt x="9458" y="16920"/>
                    <a:pt x="9735" y="16862"/>
                    <a:pt x="9947" y="16862"/>
                  </a:cubicBezTo>
                  <a:cubicBezTo>
                    <a:pt x="10131" y="16862"/>
                    <a:pt x="10266" y="16906"/>
                    <a:pt x="10266" y="17072"/>
                  </a:cubicBezTo>
                  <a:cubicBezTo>
                    <a:pt x="10266" y="17498"/>
                    <a:pt x="9728" y="17637"/>
                    <a:pt x="9291" y="17637"/>
                  </a:cubicBezTo>
                  <a:cubicBezTo>
                    <a:pt x="9214" y="17637"/>
                    <a:pt x="9141" y="17633"/>
                    <a:pt x="9074" y="17625"/>
                  </a:cubicBezTo>
                  <a:cubicBezTo>
                    <a:pt x="8873" y="17604"/>
                    <a:pt x="8677" y="17594"/>
                    <a:pt x="8484" y="17594"/>
                  </a:cubicBezTo>
                  <a:cubicBezTo>
                    <a:pt x="6314" y="17594"/>
                    <a:pt x="4587" y="18859"/>
                    <a:pt x="2714" y="19716"/>
                  </a:cubicBezTo>
                  <a:cubicBezTo>
                    <a:pt x="1193" y="20407"/>
                    <a:pt x="2351" y="21548"/>
                    <a:pt x="2282" y="22429"/>
                  </a:cubicBezTo>
                  <a:cubicBezTo>
                    <a:pt x="2264" y="22814"/>
                    <a:pt x="2455" y="22907"/>
                    <a:pt x="2706" y="22907"/>
                  </a:cubicBezTo>
                  <a:cubicBezTo>
                    <a:pt x="2939" y="22907"/>
                    <a:pt x="3223" y="22827"/>
                    <a:pt x="3440" y="22827"/>
                  </a:cubicBezTo>
                  <a:cubicBezTo>
                    <a:pt x="3665" y="22827"/>
                    <a:pt x="3872" y="22982"/>
                    <a:pt x="4079" y="23069"/>
                  </a:cubicBezTo>
                  <a:cubicBezTo>
                    <a:pt x="3924" y="23242"/>
                    <a:pt x="3751" y="23380"/>
                    <a:pt x="3544" y="23501"/>
                  </a:cubicBezTo>
                  <a:cubicBezTo>
                    <a:pt x="2610" y="23881"/>
                    <a:pt x="1643" y="24192"/>
                    <a:pt x="709" y="24589"/>
                  </a:cubicBezTo>
                  <a:cubicBezTo>
                    <a:pt x="329" y="24745"/>
                    <a:pt x="1" y="25142"/>
                    <a:pt x="226" y="25609"/>
                  </a:cubicBezTo>
                  <a:cubicBezTo>
                    <a:pt x="325" y="25816"/>
                    <a:pt x="462" y="25880"/>
                    <a:pt x="615" y="25880"/>
                  </a:cubicBezTo>
                  <a:cubicBezTo>
                    <a:pt x="807" y="25880"/>
                    <a:pt x="1026" y="25778"/>
                    <a:pt x="1228" y="25730"/>
                  </a:cubicBezTo>
                  <a:cubicBezTo>
                    <a:pt x="2248" y="25454"/>
                    <a:pt x="3354" y="25350"/>
                    <a:pt x="4252" y="24866"/>
                  </a:cubicBezTo>
                  <a:cubicBezTo>
                    <a:pt x="4601" y="24679"/>
                    <a:pt x="4965" y="24620"/>
                    <a:pt x="5336" y="24620"/>
                  </a:cubicBezTo>
                  <a:cubicBezTo>
                    <a:pt x="5952" y="24620"/>
                    <a:pt x="6585" y="24782"/>
                    <a:pt x="7191" y="24782"/>
                  </a:cubicBezTo>
                  <a:cubicBezTo>
                    <a:pt x="7702" y="24782"/>
                    <a:pt x="8195" y="24667"/>
                    <a:pt x="8642" y="24244"/>
                  </a:cubicBezTo>
                  <a:cubicBezTo>
                    <a:pt x="9143" y="23760"/>
                    <a:pt x="9627" y="23276"/>
                    <a:pt x="10128" y="22809"/>
                  </a:cubicBezTo>
                  <a:cubicBezTo>
                    <a:pt x="10518" y="22438"/>
                    <a:pt x="10935" y="22335"/>
                    <a:pt x="11366" y="22335"/>
                  </a:cubicBezTo>
                  <a:cubicBezTo>
                    <a:pt x="11904" y="22335"/>
                    <a:pt x="12465" y="22495"/>
                    <a:pt x="13026" y="22495"/>
                  </a:cubicBezTo>
                  <a:cubicBezTo>
                    <a:pt x="13270" y="22495"/>
                    <a:pt x="13515" y="22465"/>
                    <a:pt x="13757" y="22377"/>
                  </a:cubicBezTo>
                  <a:cubicBezTo>
                    <a:pt x="14876" y="21972"/>
                    <a:pt x="15968" y="21278"/>
                    <a:pt x="17215" y="21278"/>
                  </a:cubicBezTo>
                  <a:cubicBezTo>
                    <a:pt x="17721" y="21278"/>
                    <a:pt x="18252" y="21392"/>
                    <a:pt x="18820" y="21686"/>
                  </a:cubicBezTo>
                  <a:cubicBezTo>
                    <a:pt x="20272" y="22429"/>
                    <a:pt x="22242" y="22343"/>
                    <a:pt x="21966" y="24780"/>
                  </a:cubicBezTo>
                  <a:cubicBezTo>
                    <a:pt x="21914" y="25212"/>
                    <a:pt x="22104" y="25868"/>
                    <a:pt x="22415" y="26127"/>
                  </a:cubicBezTo>
                  <a:cubicBezTo>
                    <a:pt x="23746" y="27251"/>
                    <a:pt x="23659" y="29411"/>
                    <a:pt x="23210" y="29981"/>
                  </a:cubicBezTo>
                  <a:cubicBezTo>
                    <a:pt x="22052" y="31485"/>
                    <a:pt x="22484" y="32573"/>
                    <a:pt x="22985" y="33973"/>
                  </a:cubicBezTo>
                  <a:cubicBezTo>
                    <a:pt x="23124" y="34405"/>
                    <a:pt x="22795" y="35045"/>
                    <a:pt x="22553" y="35529"/>
                  </a:cubicBezTo>
                  <a:cubicBezTo>
                    <a:pt x="21447" y="37844"/>
                    <a:pt x="19356" y="39469"/>
                    <a:pt x="18233" y="41802"/>
                  </a:cubicBezTo>
                  <a:cubicBezTo>
                    <a:pt x="17455" y="43409"/>
                    <a:pt x="17058" y="48783"/>
                    <a:pt x="18354" y="49734"/>
                  </a:cubicBezTo>
                  <a:cubicBezTo>
                    <a:pt x="20220" y="51116"/>
                    <a:pt x="19927" y="52862"/>
                    <a:pt x="20238" y="54659"/>
                  </a:cubicBezTo>
                  <a:cubicBezTo>
                    <a:pt x="20428" y="55748"/>
                    <a:pt x="20410" y="57528"/>
                    <a:pt x="20687" y="57752"/>
                  </a:cubicBezTo>
                  <a:cubicBezTo>
                    <a:pt x="22380" y="59083"/>
                    <a:pt x="22242" y="61364"/>
                    <a:pt x="23625" y="62764"/>
                  </a:cubicBezTo>
                  <a:cubicBezTo>
                    <a:pt x="23915" y="63066"/>
                    <a:pt x="24197" y="63258"/>
                    <a:pt x="24508" y="63258"/>
                  </a:cubicBezTo>
                  <a:cubicBezTo>
                    <a:pt x="24660" y="63258"/>
                    <a:pt x="24820" y="63212"/>
                    <a:pt x="24990" y="63110"/>
                  </a:cubicBezTo>
                  <a:cubicBezTo>
                    <a:pt x="25508" y="62816"/>
                    <a:pt x="25526" y="62246"/>
                    <a:pt x="25197" y="61831"/>
                  </a:cubicBezTo>
                  <a:cubicBezTo>
                    <a:pt x="23607" y="59671"/>
                    <a:pt x="23746" y="56888"/>
                    <a:pt x="22536" y="54590"/>
                  </a:cubicBezTo>
                  <a:cubicBezTo>
                    <a:pt x="22415" y="54348"/>
                    <a:pt x="22605" y="53933"/>
                    <a:pt x="22692" y="53605"/>
                  </a:cubicBezTo>
                  <a:cubicBezTo>
                    <a:pt x="22704" y="53568"/>
                    <a:pt x="22878" y="53539"/>
                    <a:pt x="22981" y="53539"/>
                  </a:cubicBezTo>
                  <a:cubicBezTo>
                    <a:pt x="23021" y="53539"/>
                    <a:pt x="23050" y="53543"/>
                    <a:pt x="23054" y="53553"/>
                  </a:cubicBezTo>
                  <a:cubicBezTo>
                    <a:pt x="23175" y="53812"/>
                    <a:pt x="23366" y="54106"/>
                    <a:pt x="23366" y="54400"/>
                  </a:cubicBezTo>
                  <a:cubicBezTo>
                    <a:pt x="23383" y="56819"/>
                    <a:pt x="24973" y="58617"/>
                    <a:pt x="26027" y="60569"/>
                  </a:cubicBezTo>
                  <a:cubicBezTo>
                    <a:pt x="26977" y="62297"/>
                    <a:pt x="28654" y="63663"/>
                    <a:pt x="27720" y="65978"/>
                  </a:cubicBezTo>
                  <a:cubicBezTo>
                    <a:pt x="27530" y="66445"/>
                    <a:pt x="27928" y="66791"/>
                    <a:pt x="28273" y="67136"/>
                  </a:cubicBezTo>
                  <a:cubicBezTo>
                    <a:pt x="29138" y="68000"/>
                    <a:pt x="30226" y="68536"/>
                    <a:pt x="31246" y="69193"/>
                  </a:cubicBezTo>
                  <a:cubicBezTo>
                    <a:pt x="32910" y="70222"/>
                    <a:pt x="34447" y="71516"/>
                    <a:pt x="36422" y="71516"/>
                  </a:cubicBezTo>
                  <a:cubicBezTo>
                    <a:pt x="36867" y="71516"/>
                    <a:pt x="37334" y="71451"/>
                    <a:pt x="37830" y="71301"/>
                  </a:cubicBezTo>
                  <a:cubicBezTo>
                    <a:pt x="37930" y="71272"/>
                    <a:pt x="38022" y="71258"/>
                    <a:pt x="38107" y="71258"/>
                  </a:cubicBezTo>
                  <a:cubicBezTo>
                    <a:pt x="38527" y="71258"/>
                    <a:pt x="38793" y="71582"/>
                    <a:pt x="39023" y="71941"/>
                  </a:cubicBezTo>
                  <a:cubicBezTo>
                    <a:pt x="39748" y="73098"/>
                    <a:pt x="40768" y="73721"/>
                    <a:pt x="42116" y="74032"/>
                  </a:cubicBezTo>
                  <a:cubicBezTo>
                    <a:pt x="43585" y="74360"/>
                    <a:pt x="45296" y="74775"/>
                    <a:pt x="45745" y="76399"/>
                  </a:cubicBezTo>
                  <a:cubicBezTo>
                    <a:pt x="46194" y="78110"/>
                    <a:pt x="47439" y="79112"/>
                    <a:pt x="48648" y="79907"/>
                  </a:cubicBezTo>
                  <a:cubicBezTo>
                    <a:pt x="49237" y="80296"/>
                    <a:pt x="50039" y="81326"/>
                    <a:pt x="50895" y="81326"/>
                  </a:cubicBezTo>
                  <a:cubicBezTo>
                    <a:pt x="51372" y="81326"/>
                    <a:pt x="51865" y="81007"/>
                    <a:pt x="52347" y="80080"/>
                  </a:cubicBezTo>
                  <a:cubicBezTo>
                    <a:pt x="52462" y="79850"/>
                    <a:pt x="52631" y="79714"/>
                    <a:pt x="52813" y="79714"/>
                  </a:cubicBezTo>
                  <a:cubicBezTo>
                    <a:pt x="53013" y="79714"/>
                    <a:pt x="53228" y="79880"/>
                    <a:pt x="53401" y="80270"/>
                  </a:cubicBezTo>
                  <a:cubicBezTo>
                    <a:pt x="54593" y="83156"/>
                    <a:pt x="53919" y="85697"/>
                    <a:pt x="51621" y="87943"/>
                  </a:cubicBezTo>
                  <a:cubicBezTo>
                    <a:pt x="50498" y="89049"/>
                    <a:pt x="49806" y="90604"/>
                    <a:pt x="50774" y="92194"/>
                  </a:cubicBezTo>
                  <a:cubicBezTo>
                    <a:pt x="51085" y="92730"/>
                    <a:pt x="51068" y="92886"/>
                    <a:pt x="50688" y="93283"/>
                  </a:cubicBezTo>
                  <a:cubicBezTo>
                    <a:pt x="49685" y="94337"/>
                    <a:pt x="49703" y="95875"/>
                    <a:pt x="50567" y="96636"/>
                  </a:cubicBezTo>
                  <a:cubicBezTo>
                    <a:pt x="52208" y="98087"/>
                    <a:pt x="52986" y="99971"/>
                    <a:pt x="53971" y="101803"/>
                  </a:cubicBezTo>
                  <a:cubicBezTo>
                    <a:pt x="55440" y="104516"/>
                    <a:pt x="56771" y="107281"/>
                    <a:pt x="59933" y="108629"/>
                  </a:cubicBezTo>
                  <a:cubicBezTo>
                    <a:pt x="61661" y="109372"/>
                    <a:pt x="62629" y="111014"/>
                    <a:pt x="62664" y="113122"/>
                  </a:cubicBezTo>
                  <a:cubicBezTo>
                    <a:pt x="62716" y="116319"/>
                    <a:pt x="62871" y="119516"/>
                    <a:pt x="63096" y="122713"/>
                  </a:cubicBezTo>
                  <a:cubicBezTo>
                    <a:pt x="63251" y="125115"/>
                    <a:pt x="64426" y="127431"/>
                    <a:pt x="63631" y="129920"/>
                  </a:cubicBezTo>
                  <a:cubicBezTo>
                    <a:pt x="63303" y="130922"/>
                    <a:pt x="63459" y="131907"/>
                    <a:pt x="63839" y="132875"/>
                  </a:cubicBezTo>
                  <a:cubicBezTo>
                    <a:pt x="64323" y="134067"/>
                    <a:pt x="64461" y="135363"/>
                    <a:pt x="64288" y="136642"/>
                  </a:cubicBezTo>
                  <a:cubicBezTo>
                    <a:pt x="64184" y="137593"/>
                    <a:pt x="64582" y="138664"/>
                    <a:pt x="65653" y="139148"/>
                  </a:cubicBezTo>
                  <a:cubicBezTo>
                    <a:pt x="65680" y="139159"/>
                    <a:pt x="65711" y="139163"/>
                    <a:pt x="65743" y="139163"/>
                  </a:cubicBezTo>
                  <a:cubicBezTo>
                    <a:pt x="65886" y="139163"/>
                    <a:pt x="66069" y="139076"/>
                    <a:pt x="66205" y="139076"/>
                  </a:cubicBezTo>
                  <a:cubicBezTo>
                    <a:pt x="66332" y="139076"/>
                    <a:pt x="66419" y="139151"/>
                    <a:pt x="66397" y="139442"/>
                  </a:cubicBezTo>
                  <a:cubicBezTo>
                    <a:pt x="66362" y="139995"/>
                    <a:pt x="67071" y="140565"/>
                    <a:pt x="66293" y="141135"/>
                  </a:cubicBezTo>
                  <a:cubicBezTo>
                    <a:pt x="65895" y="141412"/>
                    <a:pt x="65360" y="142259"/>
                    <a:pt x="65774" y="142414"/>
                  </a:cubicBezTo>
                  <a:cubicBezTo>
                    <a:pt x="66898" y="142846"/>
                    <a:pt x="66500" y="143797"/>
                    <a:pt x="66777" y="144488"/>
                  </a:cubicBezTo>
                  <a:cubicBezTo>
                    <a:pt x="67468" y="146164"/>
                    <a:pt x="68505" y="147668"/>
                    <a:pt x="69801" y="148929"/>
                  </a:cubicBezTo>
                  <a:cubicBezTo>
                    <a:pt x="71823" y="150906"/>
                    <a:pt x="74091" y="152091"/>
                    <a:pt x="76808" y="152091"/>
                  </a:cubicBezTo>
                  <a:cubicBezTo>
                    <a:pt x="77226" y="152091"/>
                    <a:pt x="77656" y="152063"/>
                    <a:pt x="78096" y="152005"/>
                  </a:cubicBezTo>
                  <a:cubicBezTo>
                    <a:pt x="78355" y="151953"/>
                    <a:pt x="78580" y="151781"/>
                    <a:pt x="78718" y="151556"/>
                  </a:cubicBezTo>
                  <a:cubicBezTo>
                    <a:pt x="78874" y="151262"/>
                    <a:pt x="78615" y="151038"/>
                    <a:pt x="78355" y="150882"/>
                  </a:cubicBezTo>
                  <a:cubicBezTo>
                    <a:pt x="77595" y="150415"/>
                    <a:pt x="76835" y="149914"/>
                    <a:pt x="76040" y="149482"/>
                  </a:cubicBezTo>
                  <a:cubicBezTo>
                    <a:pt x="73914" y="148342"/>
                    <a:pt x="73551" y="146648"/>
                    <a:pt x="74899" y="144695"/>
                  </a:cubicBezTo>
                  <a:cubicBezTo>
                    <a:pt x="75608" y="143658"/>
                    <a:pt x="75694" y="142570"/>
                    <a:pt x="74173" y="142017"/>
                  </a:cubicBezTo>
                  <a:cubicBezTo>
                    <a:pt x="73707" y="141861"/>
                    <a:pt x="72929" y="141550"/>
                    <a:pt x="73551" y="140997"/>
                  </a:cubicBezTo>
                  <a:cubicBezTo>
                    <a:pt x="74260" y="140340"/>
                    <a:pt x="74260" y="139597"/>
                    <a:pt x="74415" y="138837"/>
                  </a:cubicBezTo>
                  <a:cubicBezTo>
                    <a:pt x="74605" y="137783"/>
                    <a:pt x="73534" y="136193"/>
                    <a:pt x="75677" y="135985"/>
                  </a:cubicBezTo>
                  <a:cubicBezTo>
                    <a:pt x="75746" y="135985"/>
                    <a:pt x="75850" y="135588"/>
                    <a:pt x="75798" y="135432"/>
                  </a:cubicBezTo>
                  <a:cubicBezTo>
                    <a:pt x="75444" y="134260"/>
                    <a:pt x="75867" y="133923"/>
                    <a:pt x="76900" y="133923"/>
                  </a:cubicBezTo>
                  <a:cubicBezTo>
                    <a:pt x="76978" y="133923"/>
                    <a:pt x="77060" y="133925"/>
                    <a:pt x="77146" y="133929"/>
                  </a:cubicBezTo>
                  <a:cubicBezTo>
                    <a:pt x="77188" y="133931"/>
                    <a:pt x="77231" y="133932"/>
                    <a:pt x="77272" y="133932"/>
                  </a:cubicBezTo>
                  <a:cubicBezTo>
                    <a:pt x="78202" y="133932"/>
                    <a:pt x="78980" y="133388"/>
                    <a:pt x="79427" y="132512"/>
                  </a:cubicBezTo>
                  <a:cubicBezTo>
                    <a:pt x="79859" y="131648"/>
                    <a:pt x="79738" y="130836"/>
                    <a:pt x="79047" y="130110"/>
                  </a:cubicBezTo>
                  <a:cubicBezTo>
                    <a:pt x="78857" y="129902"/>
                    <a:pt x="78822" y="129557"/>
                    <a:pt x="78701" y="129280"/>
                  </a:cubicBezTo>
                  <a:lnTo>
                    <a:pt x="78701" y="129280"/>
                  </a:lnTo>
                  <a:cubicBezTo>
                    <a:pt x="78977" y="129298"/>
                    <a:pt x="79237" y="129332"/>
                    <a:pt x="79513" y="129384"/>
                  </a:cubicBezTo>
                  <a:cubicBezTo>
                    <a:pt x="79669" y="129427"/>
                    <a:pt x="79830" y="129448"/>
                    <a:pt x="79991" y="129448"/>
                  </a:cubicBezTo>
                  <a:cubicBezTo>
                    <a:pt x="80347" y="129448"/>
                    <a:pt x="80702" y="129344"/>
                    <a:pt x="80999" y="129142"/>
                  </a:cubicBezTo>
                  <a:cubicBezTo>
                    <a:pt x="82900" y="128001"/>
                    <a:pt x="83350" y="125841"/>
                    <a:pt x="84473" y="124148"/>
                  </a:cubicBezTo>
                  <a:cubicBezTo>
                    <a:pt x="85216" y="123024"/>
                    <a:pt x="86149" y="121815"/>
                    <a:pt x="85544" y="120225"/>
                  </a:cubicBezTo>
                  <a:cubicBezTo>
                    <a:pt x="85026" y="118808"/>
                    <a:pt x="85959" y="118186"/>
                    <a:pt x="86927" y="117356"/>
                  </a:cubicBezTo>
                  <a:cubicBezTo>
                    <a:pt x="88258" y="116233"/>
                    <a:pt x="90314" y="116371"/>
                    <a:pt x="91230" y="115213"/>
                  </a:cubicBezTo>
                  <a:cubicBezTo>
                    <a:pt x="93096" y="112846"/>
                    <a:pt x="93788" y="109908"/>
                    <a:pt x="93874" y="106866"/>
                  </a:cubicBezTo>
                  <a:cubicBezTo>
                    <a:pt x="93909" y="105743"/>
                    <a:pt x="93563" y="104637"/>
                    <a:pt x="94635" y="103635"/>
                  </a:cubicBezTo>
                  <a:cubicBezTo>
                    <a:pt x="95637" y="102650"/>
                    <a:pt x="96432" y="101492"/>
                    <a:pt x="97002" y="100213"/>
                  </a:cubicBezTo>
                  <a:cubicBezTo>
                    <a:pt x="98350" y="97189"/>
                    <a:pt x="97555" y="95668"/>
                    <a:pt x="93770" y="93404"/>
                  </a:cubicBezTo>
                  <a:cubicBezTo>
                    <a:pt x="92864" y="92866"/>
                    <a:pt x="92012" y="92178"/>
                    <a:pt x="90923" y="92178"/>
                  </a:cubicBezTo>
                  <a:cubicBezTo>
                    <a:pt x="90787" y="92178"/>
                    <a:pt x="90648" y="92189"/>
                    <a:pt x="90504" y="92212"/>
                  </a:cubicBezTo>
                  <a:cubicBezTo>
                    <a:pt x="90375" y="92232"/>
                    <a:pt x="90250" y="92241"/>
                    <a:pt x="90128" y="92241"/>
                  </a:cubicBezTo>
                  <a:cubicBezTo>
                    <a:pt x="89316" y="92241"/>
                    <a:pt x="88640" y="91827"/>
                    <a:pt x="87964" y="91451"/>
                  </a:cubicBezTo>
                  <a:cubicBezTo>
                    <a:pt x="86720" y="90760"/>
                    <a:pt x="85423" y="90190"/>
                    <a:pt x="84076" y="89740"/>
                  </a:cubicBezTo>
                  <a:cubicBezTo>
                    <a:pt x="83419" y="89533"/>
                    <a:pt x="82365" y="89412"/>
                    <a:pt x="82226" y="88306"/>
                  </a:cubicBezTo>
                  <a:cubicBezTo>
                    <a:pt x="81898" y="85511"/>
                    <a:pt x="80349" y="82231"/>
                    <a:pt x="77208" y="82231"/>
                  </a:cubicBezTo>
                  <a:cubicBezTo>
                    <a:pt x="77047" y="82231"/>
                    <a:pt x="76883" y="82240"/>
                    <a:pt x="76714" y="82258"/>
                  </a:cubicBezTo>
                  <a:cubicBezTo>
                    <a:pt x="76610" y="82274"/>
                    <a:pt x="76507" y="82282"/>
                    <a:pt x="76405" y="82282"/>
                  </a:cubicBezTo>
                  <a:cubicBezTo>
                    <a:pt x="75873" y="82282"/>
                    <a:pt x="75365" y="82061"/>
                    <a:pt x="75003" y="81670"/>
                  </a:cubicBezTo>
                  <a:cubicBezTo>
                    <a:pt x="73810" y="80478"/>
                    <a:pt x="72722" y="79147"/>
                    <a:pt x="71356" y="78179"/>
                  </a:cubicBezTo>
                  <a:cubicBezTo>
                    <a:pt x="70652" y="77672"/>
                    <a:pt x="69937" y="76844"/>
                    <a:pt x="68958" y="76844"/>
                  </a:cubicBezTo>
                  <a:cubicBezTo>
                    <a:pt x="68735" y="76844"/>
                    <a:pt x="68499" y="76887"/>
                    <a:pt x="68246" y="76987"/>
                  </a:cubicBezTo>
                  <a:cubicBezTo>
                    <a:pt x="68013" y="77081"/>
                    <a:pt x="67785" y="77113"/>
                    <a:pt x="67562" y="77113"/>
                  </a:cubicBezTo>
                  <a:cubicBezTo>
                    <a:pt x="67089" y="77113"/>
                    <a:pt x="66635" y="76969"/>
                    <a:pt x="66189" y="76969"/>
                  </a:cubicBezTo>
                  <a:cubicBezTo>
                    <a:pt x="64783" y="76969"/>
                    <a:pt x="63941" y="75706"/>
                    <a:pt x="62605" y="75706"/>
                  </a:cubicBezTo>
                  <a:cubicBezTo>
                    <a:pt x="62579" y="75706"/>
                    <a:pt x="62552" y="75707"/>
                    <a:pt x="62525" y="75708"/>
                  </a:cubicBezTo>
                  <a:cubicBezTo>
                    <a:pt x="62280" y="75708"/>
                    <a:pt x="61828" y="76012"/>
                    <a:pt x="61511" y="76012"/>
                  </a:cubicBezTo>
                  <a:cubicBezTo>
                    <a:pt x="61248" y="76012"/>
                    <a:pt x="61077" y="75802"/>
                    <a:pt x="61195" y="75034"/>
                  </a:cubicBezTo>
                  <a:cubicBezTo>
                    <a:pt x="61232" y="74788"/>
                    <a:pt x="60883" y="74612"/>
                    <a:pt x="60617" y="74612"/>
                  </a:cubicBezTo>
                  <a:cubicBezTo>
                    <a:pt x="60509" y="74612"/>
                    <a:pt x="60415" y="74641"/>
                    <a:pt x="60365" y="74706"/>
                  </a:cubicBezTo>
                  <a:cubicBezTo>
                    <a:pt x="59225" y="76088"/>
                    <a:pt x="57099" y="76071"/>
                    <a:pt x="56166" y="77747"/>
                  </a:cubicBezTo>
                  <a:cubicBezTo>
                    <a:pt x="55842" y="78325"/>
                    <a:pt x="55457" y="78771"/>
                    <a:pt x="54917" y="78771"/>
                  </a:cubicBezTo>
                  <a:cubicBezTo>
                    <a:pt x="54649" y="78771"/>
                    <a:pt x="54343" y="78661"/>
                    <a:pt x="53988" y="78404"/>
                  </a:cubicBezTo>
                  <a:cubicBezTo>
                    <a:pt x="53637" y="78125"/>
                    <a:pt x="53206" y="77982"/>
                    <a:pt x="52772" y="77982"/>
                  </a:cubicBezTo>
                  <a:cubicBezTo>
                    <a:pt x="52480" y="77982"/>
                    <a:pt x="52186" y="78047"/>
                    <a:pt x="51915" y="78179"/>
                  </a:cubicBezTo>
                  <a:cubicBezTo>
                    <a:pt x="51373" y="78410"/>
                    <a:pt x="50918" y="78527"/>
                    <a:pt x="50541" y="78527"/>
                  </a:cubicBezTo>
                  <a:cubicBezTo>
                    <a:pt x="49618" y="78527"/>
                    <a:pt x="49166" y="77825"/>
                    <a:pt x="49080" y="76365"/>
                  </a:cubicBezTo>
                  <a:cubicBezTo>
                    <a:pt x="49046" y="75397"/>
                    <a:pt x="49184" y="74446"/>
                    <a:pt x="49478" y="73530"/>
                  </a:cubicBezTo>
                  <a:cubicBezTo>
                    <a:pt x="50012" y="71861"/>
                    <a:pt x="49095" y="70692"/>
                    <a:pt x="47366" y="70692"/>
                  </a:cubicBezTo>
                  <a:cubicBezTo>
                    <a:pt x="47305" y="70692"/>
                    <a:pt x="47243" y="70693"/>
                    <a:pt x="47179" y="70696"/>
                  </a:cubicBezTo>
                  <a:cubicBezTo>
                    <a:pt x="46730" y="70714"/>
                    <a:pt x="46281" y="70765"/>
                    <a:pt x="45814" y="70783"/>
                  </a:cubicBezTo>
                  <a:cubicBezTo>
                    <a:pt x="45755" y="70784"/>
                    <a:pt x="45699" y="70786"/>
                    <a:pt x="45645" y="70786"/>
                  </a:cubicBezTo>
                  <a:cubicBezTo>
                    <a:pt x="45148" y="70786"/>
                    <a:pt x="44886" y="70683"/>
                    <a:pt x="45088" y="69919"/>
                  </a:cubicBezTo>
                  <a:cubicBezTo>
                    <a:pt x="45469" y="68484"/>
                    <a:pt x="46143" y="67240"/>
                    <a:pt x="46886" y="65996"/>
                  </a:cubicBezTo>
                  <a:cubicBezTo>
                    <a:pt x="47214" y="65443"/>
                    <a:pt x="47231" y="64993"/>
                    <a:pt x="46747" y="64613"/>
                  </a:cubicBezTo>
                  <a:cubicBezTo>
                    <a:pt x="46406" y="64334"/>
                    <a:pt x="45929" y="64209"/>
                    <a:pt x="45417" y="64209"/>
                  </a:cubicBezTo>
                  <a:cubicBezTo>
                    <a:pt x="44221" y="64209"/>
                    <a:pt x="42833" y="64889"/>
                    <a:pt x="42531" y="65857"/>
                  </a:cubicBezTo>
                  <a:cubicBezTo>
                    <a:pt x="42161" y="67044"/>
                    <a:pt x="40793" y="67929"/>
                    <a:pt x="39553" y="67929"/>
                  </a:cubicBezTo>
                  <a:cubicBezTo>
                    <a:pt x="39113" y="67929"/>
                    <a:pt x="38689" y="67817"/>
                    <a:pt x="38331" y="67568"/>
                  </a:cubicBezTo>
                  <a:cubicBezTo>
                    <a:pt x="36966" y="66601"/>
                    <a:pt x="35998" y="64872"/>
                    <a:pt x="36517" y="63455"/>
                  </a:cubicBezTo>
                  <a:cubicBezTo>
                    <a:pt x="37571" y="60569"/>
                    <a:pt x="37986" y="56802"/>
                    <a:pt x="41822" y="56093"/>
                  </a:cubicBezTo>
                  <a:cubicBezTo>
                    <a:pt x="44259" y="55627"/>
                    <a:pt x="46696" y="55299"/>
                    <a:pt x="49167" y="55126"/>
                  </a:cubicBezTo>
                  <a:cubicBezTo>
                    <a:pt x="49252" y="55120"/>
                    <a:pt x="49338" y="55117"/>
                    <a:pt x="49425" y="55117"/>
                  </a:cubicBezTo>
                  <a:cubicBezTo>
                    <a:pt x="50819" y="55117"/>
                    <a:pt x="52364" y="55920"/>
                    <a:pt x="51811" y="58133"/>
                  </a:cubicBezTo>
                  <a:cubicBezTo>
                    <a:pt x="51707" y="58582"/>
                    <a:pt x="52087" y="59204"/>
                    <a:pt x="52329" y="59688"/>
                  </a:cubicBezTo>
                  <a:cubicBezTo>
                    <a:pt x="52602" y="60250"/>
                    <a:pt x="52992" y="60846"/>
                    <a:pt x="53666" y="60846"/>
                  </a:cubicBezTo>
                  <a:cubicBezTo>
                    <a:pt x="53675" y="60846"/>
                    <a:pt x="53685" y="60846"/>
                    <a:pt x="53695" y="60846"/>
                  </a:cubicBezTo>
                  <a:cubicBezTo>
                    <a:pt x="54455" y="60811"/>
                    <a:pt x="54628" y="60085"/>
                    <a:pt x="54852" y="59498"/>
                  </a:cubicBezTo>
                  <a:cubicBezTo>
                    <a:pt x="55146" y="58703"/>
                    <a:pt x="55146" y="57822"/>
                    <a:pt x="54887" y="57027"/>
                  </a:cubicBezTo>
                  <a:cubicBezTo>
                    <a:pt x="54127" y="54642"/>
                    <a:pt x="54922" y="53017"/>
                    <a:pt x="57116" y="51894"/>
                  </a:cubicBezTo>
                  <a:cubicBezTo>
                    <a:pt x="58291" y="51307"/>
                    <a:pt x="59328" y="50442"/>
                    <a:pt x="60469" y="49786"/>
                  </a:cubicBezTo>
                  <a:cubicBezTo>
                    <a:pt x="62128" y="48818"/>
                    <a:pt x="61575" y="46641"/>
                    <a:pt x="63096" y="45448"/>
                  </a:cubicBezTo>
                  <a:cubicBezTo>
                    <a:pt x="64720" y="44169"/>
                    <a:pt x="65757" y="42113"/>
                    <a:pt x="68194" y="42061"/>
                  </a:cubicBezTo>
                  <a:cubicBezTo>
                    <a:pt x="68574" y="42044"/>
                    <a:pt x="69006" y="41888"/>
                    <a:pt x="69075" y="41456"/>
                  </a:cubicBezTo>
                  <a:cubicBezTo>
                    <a:pt x="69369" y="39711"/>
                    <a:pt x="70924" y="39417"/>
                    <a:pt x="72151" y="38760"/>
                  </a:cubicBezTo>
                  <a:cubicBezTo>
                    <a:pt x="72321" y="38667"/>
                    <a:pt x="72565" y="38512"/>
                    <a:pt x="72753" y="38512"/>
                  </a:cubicBezTo>
                  <a:cubicBezTo>
                    <a:pt x="72950" y="38512"/>
                    <a:pt x="73086" y="38680"/>
                    <a:pt x="73015" y="39261"/>
                  </a:cubicBezTo>
                  <a:cubicBezTo>
                    <a:pt x="72956" y="39796"/>
                    <a:pt x="73330" y="40078"/>
                    <a:pt x="73743" y="40078"/>
                  </a:cubicBezTo>
                  <a:cubicBezTo>
                    <a:pt x="73931" y="40078"/>
                    <a:pt x="74127" y="40020"/>
                    <a:pt x="74294" y="39901"/>
                  </a:cubicBezTo>
                  <a:cubicBezTo>
                    <a:pt x="75746" y="38898"/>
                    <a:pt x="77457" y="38501"/>
                    <a:pt x="78995" y="37723"/>
                  </a:cubicBezTo>
                  <a:cubicBezTo>
                    <a:pt x="79738" y="37326"/>
                    <a:pt x="80291" y="36773"/>
                    <a:pt x="79790" y="35995"/>
                  </a:cubicBezTo>
                  <a:cubicBezTo>
                    <a:pt x="79597" y="35708"/>
                    <a:pt x="79414" y="35603"/>
                    <a:pt x="79239" y="35603"/>
                  </a:cubicBezTo>
                  <a:cubicBezTo>
                    <a:pt x="78865" y="35603"/>
                    <a:pt x="78524" y="36083"/>
                    <a:pt x="78183" y="36306"/>
                  </a:cubicBezTo>
                  <a:cubicBezTo>
                    <a:pt x="77820" y="36545"/>
                    <a:pt x="77447" y="36741"/>
                    <a:pt x="77083" y="36741"/>
                  </a:cubicBezTo>
                  <a:cubicBezTo>
                    <a:pt x="76789" y="36741"/>
                    <a:pt x="76501" y="36612"/>
                    <a:pt x="76230" y="36272"/>
                  </a:cubicBezTo>
                  <a:cubicBezTo>
                    <a:pt x="75677" y="35563"/>
                    <a:pt x="76126" y="35148"/>
                    <a:pt x="76731" y="34751"/>
                  </a:cubicBezTo>
                  <a:cubicBezTo>
                    <a:pt x="77318" y="34371"/>
                    <a:pt x="77284" y="33818"/>
                    <a:pt x="77025" y="33196"/>
                  </a:cubicBezTo>
                  <a:cubicBezTo>
                    <a:pt x="76921" y="32919"/>
                    <a:pt x="76161" y="33023"/>
                    <a:pt x="76593" y="32643"/>
                  </a:cubicBezTo>
                  <a:cubicBezTo>
                    <a:pt x="76708" y="32536"/>
                    <a:pt x="76805" y="32492"/>
                    <a:pt x="76888" y="32492"/>
                  </a:cubicBezTo>
                  <a:cubicBezTo>
                    <a:pt x="77143" y="32492"/>
                    <a:pt x="77279" y="32892"/>
                    <a:pt x="77474" y="33126"/>
                  </a:cubicBezTo>
                  <a:cubicBezTo>
                    <a:pt x="77830" y="33563"/>
                    <a:pt x="78559" y="33892"/>
                    <a:pt x="79019" y="33892"/>
                  </a:cubicBezTo>
                  <a:cubicBezTo>
                    <a:pt x="79251" y="33892"/>
                    <a:pt x="79415" y="33808"/>
                    <a:pt x="79427" y="33610"/>
                  </a:cubicBezTo>
                  <a:cubicBezTo>
                    <a:pt x="79485" y="32639"/>
                    <a:pt x="79866" y="32465"/>
                    <a:pt x="80317" y="32465"/>
                  </a:cubicBezTo>
                  <a:cubicBezTo>
                    <a:pt x="80569" y="32465"/>
                    <a:pt x="80843" y="32519"/>
                    <a:pt x="81095" y="32519"/>
                  </a:cubicBezTo>
                  <a:cubicBezTo>
                    <a:pt x="81194" y="32519"/>
                    <a:pt x="81290" y="32511"/>
                    <a:pt x="81380" y="32487"/>
                  </a:cubicBezTo>
                  <a:cubicBezTo>
                    <a:pt x="81894" y="32340"/>
                    <a:pt x="82271" y="31830"/>
                    <a:pt x="82830" y="31830"/>
                  </a:cubicBezTo>
                  <a:cubicBezTo>
                    <a:pt x="82928" y="31830"/>
                    <a:pt x="83031" y="31846"/>
                    <a:pt x="83142" y="31882"/>
                  </a:cubicBezTo>
                  <a:cubicBezTo>
                    <a:pt x="82658" y="32470"/>
                    <a:pt x="82192" y="33075"/>
                    <a:pt x="81708" y="33679"/>
                  </a:cubicBezTo>
                  <a:cubicBezTo>
                    <a:pt x="81604" y="33766"/>
                    <a:pt x="81483" y="33835"/>
                    <a:pt x="81362" y="33904"/>
                  </a:cubicBezTo>
                  <a:cubicBezTo>
                    <a:pt x="81034" y="34129"/>
                    <a:pt x="80775" y="34423"/>
                    <a:pt x="80878" y="34872"/>
                  </a:cubicBezTo>
                  <a:cubicBezTo>
                    <a:pt x="80999" y="35304"/>
                    <a:pt x="81380" y="35252"/>
                    <a:pt x="81673" y="35425"/>
                  </a:cubicBezTo>
                  <a:cubicBezTo>
                    <a:pt x="81973" y="35596"/>
                    <a:pt x="82292" y="35648"/>
                    <a:pt x="82615" y="35648"/>
                  </a:cubicBezTo>
                  <a:cubicBezTo>
                    <a:pt x="83130" y="35648"/>
                    <a:pt x="83658" y="35514"/>
                    <a:pt x="84141" y="35514"/>
                  </a:cubicBezTo>
                  <a:cubicBezTo>
                    <a:pt x="84489" y="35514"/>
                    <a:pt x="84814" y="35584"/>
                    <a:pt x="85095" y="35822"/>
                  </a:cubicBezTo>
                  <a:cubicBezTo>
                    <a:pt x="85535" y="36187"/>
                    <a:pt x="85875" y="36332"/>
                    <a:pt x="86134" y="36332"/>
                  </a:cubicBezTo>
                  <a:cubicBezTo>
                    <a:pt x="86710" y="36332"/>
                    <a:pt x="86887" y="35618"/>
                    <a:pt x="86875" y="35010"/>
                  </a:cubicBezTo>
                  <a:cubicBezTo>
                    <a:pt x="86858" y="34215"/>
                    <a:pt x="87601" y="32729"/>
                    <a:pt x="85665" y="32625"/>
                  </a:cubicBezTo>
                  <a:cubicBezTo>
                    <a:pt x="84991" y="32591"/>
                    <a:pt x="85130" y="31986"/>
                    <a:pt x="85596" y="31485"/>
                  </a:cubicBezTo>
                  <a:cubicBezTo>
                    <a:pt x="87186" y="29791"/>
                    <a:pt x="86650" y="27527"/>
                    <a:pt x="84508" y="26767"/>
                  </a:cubicBezTo>
                  <a:cubicBezTo>
                    <a:pt x="84006" y="26594"/>
                    <a:pt x="83557" y="26214"/>
                    <a:pt x="83661" y="25834"/>
                  </a:cubicBezTo>
                  <a:cubicBezTo>
                    <a:pt x="83972" y="24503"/>
                    <a:pt x="83039" y="23432"/>
                    <a:pt x="83090" y="22170"/>
                  </a:cubicBezTo>
                  <a:cubicBezTo>
                    <a:pt x="83108" y="21773"/>
                    <a:pt x="83073" y="21375"/>
                    <a:pt x="82624" y="21220"/>
                  </a:cubicBezTo>
                  <a:cubicBezTo>
                    <a:pt x="82529" y="21188"/>
                    <a:pt x="82437" y="21174"/>
                    <a:pt x="82348" y="21174"/>
                  </a:cubicBezTo>
                  <a:cubicBezTo>
                    <a:pt x="82049" y="21174"/>
                    <a:pt x="81787" y="21339"/>
                    <a:pt x="81587" y="21565"/>
                  </a:cubicBezTo>
                  <a:cubicBezTo>
                    <a:pt x="81086" y="22135"/>
                    <a:pt x="80464" y="22602"/>
                    <a:pt x="79755" y="22913"/>
                  </a:cubicBezTo>
                  <a:cubicBezTo>
                    <a:pt x="79583" y="22995"/>
                    <a:pt x="79411" y="23071"/>
                    <a:pt x="79247" y="23071"/>
                  </a:cubicBezTo>
                  <a:cubicBezTo>
                    <a:pt x="79097" y="23071"/>
                    <a:pt x="78954" y="23008"/>
                    <a:pt x="78822" y="22827"/>
                  </a:cubicBezTo>
                  <a:cubicBezTo>
                    <a:pt x="78563" y="22498"/>
                    <a:pt x="78753" y="22274"/>
                    <a:pt x="78960" y="22015"/>
                  </a:cubicBezTo>
                  <a:cubicBezTo>
                    <a:pt x="79496" y="21254"/>
                    <a:pt x="79254" y="20736"/>
                    <a:pt x="78459" y="20338"/>
                  </a:cubicBezTo>
                  <a:cubicBezTo>
                    <a:pt x="78131" y="20165"/>
                    <a:pt x="77837" y="19941"/>
                    <a:pt x="77578" y="19664"/>
                  </a:cubicBezTo>
                  <a:cubicBezTo>
                    <a:pt x="77168" y="19146"/>
                    <a:pt x="76356" y="18913"/>
                    <a:pt x="75491" y="18913"/>
                  </a:cubicBezTo>
                  <a:cubicBezTo>
                    <a:pt x="74278" y="18913"/>
                    <a:pt x="72961" y="19371"/>
                    <a:pt x="72497" y="20148"/>
                  </a:cubicBezTo>
                  <a:cubicBezTo>
                    <a:pt x="72065" y="20874"/>
                    <a:pt x="71788" y="21824"/>
                    <a:pt x="70803" y="22170"/>
                  </a:cubicBezTo>
                  <a:cubicBezTo>
                    <a:pt x="70354" y="22326"/>
                    <a:pt x="70043" y="22792"/>
                    <a:pt x="70337" y="23276"/>
                  </a:cubicBezTo>
                  <a:cubicBezTo>
                    <a:pt x="71356" y="25004"/>
                    <a:pt x="70043" y="25488"/>
                    <a:pt x="68902" y="26024"/>
                  </a:cubicBezTo>
                  <a:cubicBezTo>
                    <a:pt x="67693" y="26577"/>
                    <a:pt x="66241" y="26801"/>
                    <a:pt x="66345" y="28685"/>
                  </a:cubicBezTo>
                  <a:cubicBezTo>
                    <a:pt x="66379" y="29117"/>
                    <a:pt x="65895" y="29601"/>
                    <a:pt x="65584" y="30016"/>
                  </a:cubicBezTo>
                  <a:cubicBezTo>
                    <a:pt x="65442" y="30197"/>
                    <a:pt x="65232" y="30465"/>
                    <a:pt x="64983" y="30465"/>
                  </a:cubicBezTo>
                  <a:cubicBezTo>
                    <a:pt x="64899" y="30465"/>
                    <a:pt x="64811" y="30435"/>
                    <a:pt x="64720" y="30361"/>
                  </a:cubicBezTo>
                  <a:cubicBezTo>
                    <a:pt x="64409" y="30120"/>
                    <a:pt x="64288" y="29705"/>
                    <a:pt x="64409" y="29342"/>
                  </a:cubicBezTo>
                  <a:cubicBezTo>
                    <a:pt x="64893" y="27596"/>
                    <a:pt x="65083" y="25989"/>
                    <a:pt x="62508" y="25903"/>
                  </a:cubicBezTo>
                  <a:cubicBezTo>
                    <a:pt x="62249" y="25903"/>
                    <a:pt x="61938" y="25644"/>
                    <a:pt x="61748" y="25436"/>
                  </a:cubicBezTo>
                  <a:cubicBezTo>
                    <a:pt x="61084" y="24759"/>
                    <a:pt x="60400" y="24243"/>
                    <a:pt x="59552" y="24243"/>
                  </a:cubicBezTo>
                  <a:cubicBezTo>
                    <a:pt x="59252" y="24243"/>
                    <a:pt x="58932" y="24307"/>
                    <a:pt x="58585" y="24451"/>
                  </a:cubicBezTo>
                  <a:cubicBezTo>
                    <a:pt x="58566" y="24457"/>
                    <a:pt x="58545" y="24459"/>
                    <a:pt x="58523" y="24459"/>
                  </a:cubicBezTo>
                  <a:cubicBezTo>
                    <a:pt x="58409" y="24459"/>
                    <a:pt x="58269" y="24394"/>
                    <a:pt x="58153" y="24365"/>
                  </a:cubicBezTo>
                  <a:cubicBezTo>
                    <a:pt x="58758" y="23501"/>
                    <a:pt x="57687" y="22429"/>
                    <a:pt x="58827" y="21462"/>
                  </a:cubicBezTo>
                  <a:cubicBezTo>
                    <a:pt x="61800" y="18990"/>
                    <a:pt x="65757" y="18558"/>
                    <a:pt x="68781" y="16294"/>
                  </a:cubicBezTo>
                  <a:lnTo>
                    <a:pt x="69455" y="15828"/>
                  </a:lnTo>
                  <a:cubicBezTo>
                    <a:pt x="70337" y="15586"/>
                    <a:pt x="71218" y="15206"/>
                    <a:pt x="72117" y="15119"/>
                  </a:cubicBezTo>
                  <a:cubicBezTo>
                    <a:pt x="74346" y="14912"/>
                    <a:pt x="75331" y="13910"/>
                    <a:pt x="75262" y="11767"/>
                  </a:cubicBezTo>
                  <a:cubicBezTo>
                    <a:pt x="75262" y="11596"/>
                    <a:pt x="75299" y="11543"/>
                    <a:pt x="75353" y="11543"/>
                  </a:cubicBezTo>
                  <a:cubicBezTo>
                    <a:pt x="75441" y="11543"/>
                    <a:pt x="75574" y="11687"/>
                    <a:pt x="75659" y="11698"/>
                  </a:cubicBezTo>
                  <a:cubicBezTo>
                    <a:pt x="76835" y="11749"/>
                    <a:pt x="77733" y="12683"/>
                    <a:pt x="78943" y="12752"/>
                  </a:cubicBezTo>
                  <a:cubicBezTo>
                    <a:pt x="79461" y="12769"/>
                    <a:pt x="79945" y="13391"/>
                    <a:pt x="80412" y="13789"/>
                  </a:cubicBezTo>
                  <a:cubicBezTo>
                    <a:pt x="80395" y="13944"/>
                    <a:pt x="80325" y="14082"/>
                    <a:pt x="80204" y="14203"/>
                  </a:cubicBezTo>
                  <a:cubicBezTo>
                    <a:pt x="79099" y="14649"/>
                    <a:pt x="78211" y="15599"/>
                    <a:pt x="76924" y="15599"/>
                  </a:cubicBezTo>
                  <a:cubicBezTo>
                    <a:pt x="76763" y="15599"/>
                    <a:pt x="76595" y="15584"/>
                    <a:pt x="76420" y="15551"/>
                  </a:cubicBezTo>
                  <a:cubicBezTo>
                    <a:pt x="76325" y="15534"/>
                    <a:pt x="76229" y="15525"/>
                    <a:pt x="76135" y="15525"/>
                  </a:cubicBezTo>
                  <a:cubicBezTo>
                    <a:pt x="75478" y="15525"/>
                    <a:pt x="74895" y="15947"/>
                    <a:pt x="74985" y="16778"/>
                  </a:cubicBezTo>
                  <a:cubicBezTo>
                    <a:pt x="75041" y="17437"/>
                    <a:pt x="75422" y="17620"/>
                    <a:pt x="75866" y="17620"/>
                  </a:cubicBezTo>
                  <a:cubicBezTo>
                    <a:pt x="76109" y="17620"/>
                    <a:pt x="76372" y="17565"/>
                    <a:pt x="76610" y="17504"/>
                  </a:cubicBezTo>
                  <a:cubicBezTo>
                    <a:pt x="76822" y="17451"/>
                    <a:pt x="77015" y="17425"/>
                    <a:pt x="77193" y="17425"/>
                  </a:cubicBezTo>
                  <a:cubicBezTo>
                    <a:pt x="77828" y="17425"/>
                    <a:pt x="78286" y="17750"/>
                    <a:pt x="78839" y="18316"/>
                  </a:cubicBezTo>
                  <a:cubicBezTo>
                    <a:pt x="79617" y="19094"/>
                    <a:pt x="80723" y="19612"/>
                    <a:pt x="81794" y="19993"/>
                  </a:cubicBezTo>
                  <a:cubicBezTo>
                    <a:pt x="81906" y="20034"/>
                    <a:pt x="82005" y="20053"/>
                    <a:pt x="82094" y="20053"/>
                  </a:cubicBezTo>
                  <a:cubicBezTo>
                    <a:pt x="82595" y="20053"/>
                    <a:pt x="82747" y="19445"/>
                    <a:pt x="82762" y="18887"/>
                  </a:cubicBezTo>
                  <a:cubicBezTo>
                    <a:pt x="82805" y="18878"/>
                    <a:pt x="82849" y="18874"/>
                    <a:pt x="82892" y="18874"/>
                  </a:cubicBezTo>
                  <a:cubicBezTo>
                    <a:pt x="82935" y="18874"/>
                    <a:pt x="82978" y="18878"/>
                    <a:pt x="83021" y="18887"/>
                  </a:cubicBezTo>
                  <a:cubicBezTo>
                    <a:pt x="83375" y="18985"/>
                    <a:pt x="83662" y="19030"/>
                    <a:pt x="83892" y="19030"/>
                  </a:cubicBezTo>
                  <a:cubicBezTo>
                    <a:pt x="85038" y="19030"/>
                    <a:pt x="84816" y="17932"/>
                    <a:pt x="84629" y="16882"/>
                  </a:cubicBezTo>
                  <a:cubicBezTo>
                    <a:pt x="84577" y="16588"/>
                    <a:pt x="84404" y="16122"/>
                    <a:pt x="84525" y="16018"/>
                  </a:cubicBezTo>
                  <a:cubicBezTo>
                    <a:pt x="84606" y="15948"/>
                    <a:pt x="84680" y="15920"/>
                    <a:pt x="84749" y="15920"/>
                  </a:cubicBezTo>
                  <a:cubicBezTo>
                    <a:pt x="84985" y="15920"/>
                    <a:pt x="85161" y="16252"/>
                    <a:pt x="85389" y="16346"/>
                  </a:cubicBezTo>
                  <a:cubicBezTo>
                    <a:pt x="85637" y="16436"/>
                    <a:pt x="85876" y="16474"/>
                    <a:pt x="86110" y="16474"/>
                  </a:cubicBezTo>
                  <a:cubicBezTo>
                    <a:pt x="86771" y="16474"/>
                    <a:pt x="87381" y="16174"/>
                    <a:pt x="87981" y="15931"/>
                  </a:cubicBezTo>
                  <a:cubicBezTo>
                    <a:pt x="88344" y="15793"/>
                    <a:pt x="88500" y="15275"/>
                    <a:pt x="88258" y="15033"/>
                  </a:cubicBezTo>
                  <a:cubicBezTo>
                    <a:pt x="87065" y="13754"/>
                    <a:pt x="85976" y="12406"/>
                    <a:pt x="84819" y="11110"/>
                  </a:cubicBezTo>
                  <a:cubicBezTo>
                    <a:pt x="84162" y="10350"/>
                    <a:pt x="83160" y="9779"/>
                    <a:pt x="82537" y="8915"/>
                  </a:cubicBezTo>
                  <a:cubicBezTo>
                    <a:pt x="82209" y="8379"/>
                    <a:pt x="81639" y="8034"/>
                    <a:pt x="81017" y="7999"/>
                  </a:cubicBezTo>
                  <a:cubicBezTo>
                    <a:pt x="80983" y="7995"/>
                    <a:pt x="80950" y="7994"/>
                    <a:pt x="80916" y="7994"/>
                  </a:cubicBezTo>
                  <a:cubicBezTo>
                    <a:pt x="80688" y="7994"/>
                    <a:pt x="80453" y="8074"/>
                    <a:pt x="80228" y="8074"/>
                  </a:cubicBezTo>
                  <a:cubicBezTo>
                    <a:pt x="80056" y="8074"/>
                    <a:pt x="79890" y="8027"/>
                    <a:pt x="79738" y="7861"/>
                  </a:cubicBezTo>
                  <a:cubicBezTo>
                    <a:pt x="80170" y="7757"/>
                    <a:pt x="80602" y="7654"/>
                    <a:pt x="81017" y="7585"/>
                  </a:cubicBezTo>
                  <a:cubicBezTo>
                    <a:pt x="81518" y="7481"/>
                    <a:pt x="82192" y="7567"/>
                    <a:pt x="82226" y="6859"/>
                  </a:cubicBezTo>
                  <a:cubicBezTo>
                    <a:pt x="82278" y="6202"/>
                    <a:pt x="81673" y="6167"/>
                    <a:pt x="81207" y="6046"/>
                  </a:cubicBezTo>
                  <a:cubicBezTo>
                    <a:pt x="81086" y="6012"/>
                    <a:pt x="80948" y="5960"/>
                    <a:pt x="80844" y="5891"/>
                  </a:cubicBezTo>
                  <a:cubicBezTo>
                    <a:pt x="80958" y="5878"/>
                    <a:pt x="81101" y="5837"/>
                    <a:pt x="81223" y="5837"/>
                  </a:cubicBezTo>
                  <a:cubicBezTo>
                    <a:pt x="81267" y="5837"/>
                    <a:pt x="81309" y="5843"/>
                    <a:pt x="81345" y="5856"/>
                  </a:cubicBezTo>
                  <a:cubicBezTo>
                    <a:pt x="81816" y="6065"/>
                    <a:pt x="82272" y="6151"/>
                    <a:pt x="82714" y="6151"/>
                  </a:cubicBezTo>
                  <a:cubicBezTo>
                    <a:pt x="83993" y="6151"/>
                    <a:pt x="85157" y="5437"/>
                    <a:pt x="86236" y="4923"/>
                  </a:cubicBezTo>
                  <a:cubicBezTo>
                    <a:pt x="89182" y="3528"/>
                    <a:pt x="92334" y="3094"/>
                    <a:pt x="95401" y="2235"/>
                  </a:cubicBezTo>
                  <a:lnTo>
                    <a:pt x="95401" y="2235"/>
                  </a:lnTo>
                  <a:cubicBezTo>
                    <a:pt x="93986" y="3267"/>
                    <a:pt x="92263" y="3834"/>
                    <a:pt x="90504" y="3834"/>
                  </a:cubicBezTo>
                  <a:cubicBezTo>
                    <a:pt x="90401" y="3834"/>
                    <a:pt x="90295" y="3831"/>
                    <a:pt x="90191" y="3831"/>
                  </a:cubicBezTo>
                  <a:cubicBezTo>
                    <a:pt x="89827" y="3831"/>
                    <a:pt x="89479" y="3873"/>
                    <a:pt x="89277" y="4249"/>
                  </a:cubicBezTo>
                  <a:cubicBezTo>
                    <a:pt x="89018" y="4802"/>
                    <a:pt x="89467" y="5113"/>
                    <a:pt x="89744" y="5528"/>
                  </a:cubicBezTo>
                  <a:cubicBezTo>
                    <a:pt x="90251" y="6307"/>
                    <a:pt x="90887" y="6586"/>
                    <a:pt x="91608" y="6586"/>
                  </a:cubicBezTo>
                  <a:cubicBezTo>
                    <a:pt x="91943" y="6586"/>
                    <a:pt x="92297" y="6525"/>
                    <a:pt x="92664" y="6427"/>
                  </a:cubicBezTo>
                  <a:cubicBezTo>
                    <a:pt x="93037" y="6322"/>
                    <a:pt x="93404" y="6272"/>
                    <a:pt x="93755" y="6272"/>
                  </a:cubicBezTo>
                  <a:cubicBezTo>
                    <a:pt x="95314" y="6272"/>
                    <a:pt x="96561" y="7243"/>
                    <a:pt x="96518" y="8639"/>
                  </a:cubicBezTo>
                  <a:cubicBezTo>
                    <a:pt x="96501" y="9123"/>
                    <a:pt x="96000" y="9710"/>
                    <a:pt x="96155" y="10073"/>
                  </a:cubicBezTo>
                  <a:cubicBezTo>
                    <a:pt x="96656" y="11300"/>
                    <a:pt x="95758" y="12302"/>
                    <a:pt x="95378" y="13045"/>
                  </a:cubicBezTo>
                  <a:cubicBezTo>
                    <a:pt x="94393" y="15016"/>
                    <a:pt x="93649" y="16709"/>
                    <a:pt x="95412" y="18541"/>
                  </a:cubicBezTo>
                  <a:cubicBezTo>
                    <a:pt x="95602" y="18714"/>
                    <a:pt x="95723" y="18938"/>
                    <a:pt x="95758" y="19180"/>
                  </a:cubicBezTo>
                  <a:cubicBezTo>
                    <a:pt x="95810" y="21358"/>
                    <a:pt x="97901" y="20788"/>
                    <a:pt x="99007" y="21479"/>
                  </a:cubicBezTo>
                  <a:cubicBezTo>
                    <a:pt x="99192" y="21597"/>
                    <a:pt x="99367" y="21648"/>
                    <a:pt x="99531" y="21648"/>
                  </a:cubicBezTo>
                  <a:cubicBezTo>
                    <a:pt x="100207" y="21648"/>
                    <a:pt x="100708" y="20784"/>
                    <a:pt x="101098" y="20200"/>
                  </a:cubicBezTo>
                  <a:cubicBezTo>
                    <a:pt x="102256" y="18472"/>
                    <a:pt x="104088" y="17055"/>
                    <a:pt x="105729" y="16536"/>
                  </a:cubicBezTo>
                  <a:cubicBezTo>
                    <a:pt x="109220" y="15396"/>
                    <a:pt x="112486" y="13547"/>
                    <a:pt x="116254" y="13115"/>
                  </a:cubicBezTo>
                  <a:cubicBezTo>
                    <a:pt x="117965" y="12907"/>
                    <a:pt x="119935" y="12320"/>
                    <a:pt x="120021" y="9883"/>
                  </a:cubicBezTo>
                  <a:cubicBezTo>
                    <a:pt x="120021" y="9693"/>
                    <a:pt x="120349" y="9485"/>
                    <a:pt x="120557" y="9330"/>
                  </a:cubicBezTo>
                  <a:cubicBezTo>
                    <a:pt x="121663" y="8552"/>
                    <a:pt x="123132" y="8034"/>
                    <a:pt x="122631" y="6202"/>
                  </a:cubicBezTo>
                  <a:cubicBezTo>
                    <a:pt x="122594" y="6055"/>
                    <a:pt x="122626" y="6020"/>
                    <a:pt x="122682" y="6020"/>
                  </a:cubicBezTo>
                  <a:cubicBezTo>
                    <a:pt x="122731" y="6020"/>
                    <a:pt x="122799" y="6046"/>
                    <a:pt x="122855" y="6046"/>
                  </a:cubicBezTo>
                  <a:cubicBezTo>
                    <a:pt x="122928" y="6051"/>
                    <a:pt x="122998" y="6053"/>
                    <a:pt x="123064" y="6053"/>
                  </a:cubicBezTo>
                  <a:cubicBezTo>
                    <a:pt x="124269" y="6053"/>
                    <a:pt x="124381" y="5321"/>
                    <a:pt x="123840" y="4387"/>
                  </a:cubicBezTo>
                  <a:cubicBezTo>
                    <a:pt x="123581" y="3921"/>
                    <a:pt x="123875" y="3955"/>
                    <a:pt x="124048" y="3817"/>
                  </a:cubicBezTo>
                  <a:cubicBezTo>
                    <a:pt x="125240" y="2867"/>
                    <a:pt x="126640" y="2728"/>
                    <a:pt x="128092" y="2659"/>
                  </a:cubicBezTo>
                  <a:cubicBezTo>
                    <a:pt x="128575" y="2625"/>
                    <a:pt x="129180" y="2521"/>
                    <a:pt x="129249" y="1934"/>
                  </a:cubicBezTo>
                  <a:cubicBezTo>
                    <a:pt x="129301" y="1363"/>
                    <a:pt x="128714" y="1242"/>
                    <a:pt x="128299" y="1190"/>
                  </a:cubicBezTo>
                  <a:cubicBezTo>
                    <a:pt x="125707" y="948"/>
                    <a:pt x="123132" y="430"/>
                    <a:pt x="120557" y="171"/>
                  </a:cubicBezTo>
                  <a:cubicBezTo>
                    <a:pt x="119360" y="50"/>
                    <a:pt x="118163" y="0"/>
                    <a:pt x="1169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9" name="Google Shape;1069;p59">
              <a:extLst>
                <a:ext uri="{FF2B5EF4-FFF2-40B4-BE49-F238E27FC236}">
                  <a16:creationId xmlns:a16="http://schemas.microsoft.com/office/drawing/2014/main" id="{719884D4-2CC2-E7F3-D7B6-A1BC432A755B}"/>
                </a:ext>
              </a:extLst>
            </p:cNvPr>
            <p:cNvSpPr/>
            <p:nvPr/>
          </p:nvSpPr>
          <p:spPr>
            <a:xfrm>
              <a:off x="1581325" y="1051125"/>
              <a:ext cx="283000" cy="91675"/>
            </a:xfrm>
            <a:custGeom>
              <a:avLst/>
              <a:gdLst/>
              <a:ahLst/>
              <a:cxnLst/>
              <a:rect l="l" t="t" r="r" b="b"/>
              <a:pathLst>
                <a:path w="11320" h="3667" extrusionOk="0">
                  <a:moveTo>
                    <a:pt x="6214" y="0"/>
                  </a:moveTo>
                  <a:cubicBezTo>
                    <a:pt x="5926" y="0"/>
                    <a:pt x="5584" y="48"/>
                    <a:pt x="5219" y="71"/>
                  </a:cubicBezTo>
                  <a:cubicBezTo>
                    <a:pt x="5082" y="56"/>
                    <a:pt x="4943" y="49"/>
                    <a:pt x="4804" y="49"/>
                  </a:cubicBezTo>
                  <a:cubicBezTo>
                    <a:pt x="3493" y="49"/>
                    <a:pt x="2115" y="667"/>
                    <a:pt x="709" y="1073"/>
                  </a:cubicBezTo>
                  <a:cubicBezTo>
                    <a:pt x="432" y="1177"/>
                    <a:pt x="208" y="1401"/>
                    <a:pt x="69" y="1678"/>
                  </a:cubicBezTo>
                  <a:cubicBezTo>
                    <a:pt x="0" y="1781"/>
                    <a:pt x="242" y="2213"/>
                    <a:pt x="363" y="2231"/>
                  </a:cubicBezTo>
                  <a:cubicBezTo>
                    <a:pt x="2163" y="2438"/>
                    <a:pt x="3786" y="3667"/>
                    <a:pt x="5640" y="3667"/>
                  </a:cubicBezTo>
                  <a:cubicBezTo>
                    <a:pt x="6100" y="3667"/>
                    <a:pt x="6574" y="3591"/>
                    <a:pt x="7068" y="3406"/>
                  </a:cubicBezTo>
                  <a:cubicBezTo>
                    <a:pt x="7396" y="3281"/>
                    <a:pt x="7767" y="3236"/>
                    <a:pt x="8142" y="3236"/>
                  </a:cubicBezTo>
                  <a:cubicBezTo>
                    <a:pt x="8439" y="3236"/>
                    <a:pt x="8738" y="3264"/>
                    <a:pt x="9021" y="3302"/>
                  </a:cubicBezTo>
                  <a:cubicBezTo>
                    <a:pt x="9277" y="3340"/>
                    <a:pt x="9523" y="3370"/>
                    <a:pt x="9759" y="3370"/>
                  </a:cubicBezTo>
                  <a:cubicBezTo>
                    <a:pt x="10271" y="3370"/>
                    <a:pt x="10728" y="3229"/>
                    <a:pt x="11095" y="2732"/>
                  </a:cubicBezTo>
                  <a:cubicBezTo>
                    <a:pt x="11320" y="2473"/>
                    <a:pt x="11268" y="2075"/>
                    <a:pt x="10991" y="1885"/>
                  </a:cubicBezTo>
                  <a:cubicBezTo>
                    <a:pt x="10479" y="1524"/>
                    <a:pt x="10006" y="1077"/>
                    <a:pt x="9430" y="1077"/>
                  </a:cubicBezTo>
                  <a:cubicBezTo>
                    <a:pt x="9151" y="1077"/>
                    <a:pt x="8847" y="1182"/>
                    <a:pt x="8503" y="1453"/>
                  </a:cubicBezTo>
                  <a:cubicBezTo>
                    <a:pt x="8280" y="1626"/>
                    <a:pt x="7919" y="1737"/>
                    <a:pt x="7612" y="1737"/>
                  </a:cubicBezTo>
                  <a:cubicBezTo>
                    <a:pt x="7277" y="1737"/>
                    <a:pt x="7006" y="1605"/>
                    <a:pt x="7051" y="1280"/>
                  </a:cubicBezTo>
                  <a:cubicBezTo>
                    <a:pt x="7179" y="207"/>
                    <a:pt x="6812" y="0"/>
                    <a:pt x="62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0" name="Google Shape;1070;p59">
              <a:extLst>
                <a:ext uri="{FF2B5EF4-FFF2-40B4-BE49-F238E27FC236}">
                  <a16:creationId xmlns:a16="http://schemas.microsoft.com/office/drawing/2014/main" id="{DEDFA7E2-4092-98C0-3B76-4D91A6BD816A}"/>
                </a:ext>
              </a:extLst>
            </p:cNvPr>
            <p:cNvSpPr/>
            <p:nvPr/>
          </p:nvSpPr>
          <p:spPr>
            <a:xfrm>
              <a:off x="3144425" y="1319375"/>
              <a:ext cx="213450" cy="95575"/>
            </a:xfrm>
            <a:custGeom>
              <a:avLst/>
              <a:gdLst/>
              <a:ahLst/>
              <a:cxnLst/>
              <a:rect l="l" t="t" r="r" b="b"/>
              <a:pathLst>
                <a:path w="8538" h="3823" extrusionOk="0">
                  <a:moveTo>
                    <a:pt x="6155" y="1"/>
                  </a:moveTo>
                  <a:cubicBezTo>
                    <a:pt x="6054" y="1"/>
                    <a:pt x="5950" y="7"/>
                    <a:pt x="5842" y="20"/>
                  </a:cubicBezTo>
                  <a:cubicBezTo>
                    <a:pt x="4846" y="139"/>
                    <a:pt x="3874" y="469"/>
                    <a:pt x="2859" y="469"/>
                  </a:cubicBezTo>
                  <a:cubicBezTo>
                    <a:pt x="2396" y="469"/>
                    <a:pt x="1923" y="400"/>
                    <a:pt x="1435" y="211"/>
                  </a:cubicBezTo>
                  <a:cubicBezTo>
                    <a:pt x="1292" y="150"/>
                    <a:pt x="1133" y="113"/>
                    <a:pt x="974" y="113"/>
                  </a:cubicBezTo>
                  <a:cubicBezTo>
                    <a:pt x="501" y="113"/>
                    <a:pt x="35" y="441"/>
                    <a:pt x="35" y="1438"/>
                  </a:cubicBezTo>
                  <a:cubicBezTo>
                    <a:pt x="1" y="3771"/>
                    <a:pt x="1573" y="3580"/>
                    <a:pt x="3025" y="3822"/>
                  </a:cubicBezTo>
                  <a:cubicBezTo>
                    <a:pt x="4338" y="3753"/>
                    <a:pt x="5617" y="3408"/>
                    <a:pt x="6792" y="2837"/>
                  </a:cubicBezTo>
                  <a:cubicBezTo>
                    <a:pt x="7415" y="2526"/>
                    <a:pt x="8538" y="2474"/>
                    <a:pt x="8192" y="1541"/>
                  </a:cubicBezTo>
                  <a:cubicBezTo>
                    <a:pt x="7892" y="720"/>
                    <a:pt x="7218" y="1"/>
                    <a:pt x="615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1" name="Google Shape;1071;p59">
              <a:extLst>
                <a:ext uri="{FF2B5EF4-FFF2-40B4-BE49-F238E27FC236}">
                  <a16:creationId xmlns:a16="http://schemas.microsoft.com/office/drawing/2014/main" id="{1362C290-C141-C703-7E9F-6E9508BE9B38}"/>
                </a:ext>
              </a:extLst>
            </p:cNvPr>
            <p:cNvSpPr/>
            <p:nvPr/>
          </p:nvSpPr>
          <p:spPr>
            <a:xfrm>
              <a:off x="1453000" y="2509000"/>
              <a:ext cx="263575" cy="113100"/>
            </a:xfrm>
            <a:custGeom>
              <a:avLst/>
              <a:gdLst/>
              <a:ahLst/>
              <a:cxnLst/>
              <a:rect l="l" t="t" r="r" b="b"/>
              <a:pathLst>
                <a:path w="10543" h="4524" extrusionOk="0">
                  <a:moveTo>
                    <a:pt x="3451" y="1"/>
                  </a:moveTo>
                  <a:cubicBezTo>
                    <a:pt x="2445" y="1"/>
                    <a:pt x="1486" y="228"/>
                    <a:pt x="761" y="702"/>
                  </a:cubicBezTo>
                  <a:cubicBezTo>
                    <a:pt x="398" y="927"/>
                    <a:pt x="1" y="1186"/>
                    <a:pt x="243" y="1687"/>
                  </a:cubicBezTo>
                  <a:cubicBezTo>
                    <a:pt x="390" y="1972"/>
                    <a:pt x="609" y="2083"/>
                    <a:pt x="855" y="2083"/>
                  </a:cubicBezTo>
                  <a:cubicBezTo>
                    <a:pt x="1012" y="2083"/>
                    <a:pt x="1180" y="2038"/>
                    <a:pt x="1349" y="1964"/>
                  </a:cubicBezTo>
                  <a:cubicBezTo>
                    <a:pt x="1677" y="1828"/>
                    <a:pt x="1990" y="1776"/>
                    <a:pt x="2298" y="1776"/>
                  </a:cubicBezTo>
                  <a:cubicBezTo>
                    <a:pt x="2932" y="1776"/>
                    <a:pt x="3543" y="1997"/>
                    <a:pt x="4217" y="2171"/>
                  </a:cubicBezTo>
                  <a:cubicBezTo>
                    <a:pt x="5708" y="2540"/>
                    <a:pt x="6405" y="4523"/>
                    <a:pt x="7868" y="4523"/>
                  </a:cubicBezTo>
                  <a:cubicBezTo>
                    <a:pt x="8118" y="4523"/>
                    <a:pt x="8391" y="4465"/>
                    <a:pt x="8693" y="4332"/>
                  </a:cubicBezTo>
                  <a:cubicBezTo>
                    <a:pt x="8824" y="4337"/>
                    <a:pt x="8947" y="4340"/>
                    <a:pt x="9062" y="4340"/>
                  </a:cubicBezTo>
                  <a:cubicBezTo>
                    <a:pt x="10032" y="4340"/>
                    <a:pt x="10475" y="4144"/>
                    <a:pt x="10491" y="3727"/>
                  </a:cubicBezTo>
                  <a:cubicBezTo>
                    <a:pt x="10542" y="2897"/>
                    <a:pt x="9817" y="2724"/>
                    <a:pt x="9264" y="2517"/>
                  </a:cubicBezTo>
                  <a:cubicBezTo>
                    <a:pt x="8711" y="2292"/>
                    <a:pt x="8209" y="1964"/>
                    <a:pt x="7777" y="1567"/>
                  </a:cubicBezTo>
                  <a:cubicBezTo>
                    <a:pt x="6685" y="547"/>
                    <a:pt x="5011" y="1"/>
                    <a:pt x="345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2" name="Google Shape;1072;p59">
              <a:extLst>
                <a:ext uri="{FF2B5EF4-FFF2-40B4-BE49-F238E27FC236}">
                  <a16:creationId xmlns:a16="http://schemas.microsoft.com/office/drawing/2014/main" id="{4C47EE84-E549-2D6B-0798-E6A3ECE9BB08}"/>
                </a:ext>
              </a:extLst>
            </p:cNvPr>
            <p:cNvSpPr/>
            <p:nvPr/>
          </p:nvSpPr>
          <p:spPr>
            <a:xfrm>
              <a:off x="1880725" y="1020350"/>
              <a:ext cx="162025" cy="112025"/>
            </a:xfrm>
            <a:custGeom>
              <a:avLst/>
              <a:gdLst/>
              <a:ahLst/>
              <a:cxnLst/>
              <a:rect l="l" t="t" r="r" b="b"/>
              <a:pathLst>
                <a:path w="6481" h="4481" extrusionOk="0">
                  <a:moveTo>
                    <a:pt x="4294" y="0"/>
                  </a:moveTo>
                  <a:cubicBezTo>
                    <a:pt x="4062" y="0"/>
                    <a:pt x="3818" y="44"/>
                    <a:pt x="3560" y="144"/>
                  </a:cubicBezTo>
                  <a:cubicBezTo>
                    <a:pt x="3094" y="317"/>
                    <a:pt x="2593" y="541"/>
                    <a:pt x="2886" y="1198"/>
                  </a:cubicBezTo>
                  <a:cubicBezTo>
                    <a:pt x="3042" y="1509"/>
                    <a:pt x="3232" y="1820"/>
                    <a:pt x="3457" y="2114"/>
                  </a:cubicBezTo>
                  <a:cubicBezTo>
                    <a:pt x="3147" y="2260"/>
                    <a:pt x="2851" y="2348"/>
                    <a:pt x="2545" y="2348"/>
                  </a:cubicBezTo>
                  <a:cubicBezTo>
                    <a:pt x="2270" y="2348"/>
                    <a:pt x="1987" y="2277"/>
                    <a:pt x="1677" y="2114"/>
                  </a:cubicBezTo>
                  <a:cubicBezTo>
                    <a:pt x="1531" y="2037"/>
                    <a:pt x="1393" y="2002"/>
                    <a:pt x="1262" y="2002"/>
                  </a:cubicBezTo>
                  <a:cubicBezTo>
                    <a:pt x="867" y="2002"/>
                    <a:pt x="545" y="2320"/>
                    <a:pt x="311" y="2736"/>
                  </a:cubicBezTo>
                  <a:cubicBezTo>
                    <a:pt x="0" y="3289"/>
                    <a:pt x="467" y="3479"/>
                    <a:pt x="813" y="3807"/>
                  </a:cubicBezTo>
                  <a:cubicBezTo>
                    <a:pt x="1327" y="4309"/>
                    <a:pt x="1837" y="4480"/>
                    <a:pt x="2344" y="4480"/>
                  </a:cubicBezTo>
                  <a:cubicBezTo>
                    <a:pt x="3164" y="4480"/>
                    <a:pt x="3976" y="4032"/>
                    <a:pt x="4787" y="3807"/>
                  </a:cubicBezTo>
                  <a:lnTo>
                    <a:pt x="5081" y="3514"/>
                  </a:lnTo>
                  <a:cubicBezTo>
                    <a:pt x="5237" y="2788"/>
                    <a:pt x="5098" y="1924"/>
                    <a:pt x="6204" y="1734"/>
                  </a:cubicBezTo>
                  <a:cubicBezTo>
                    <a:pt x="6464" y="1699"/>
                    <a:pt x="6481" y="1129"/>
                    <a:pt x="6222" y="921"/>
                  </a:cubicBezTo>
                  <a:cubicBezTo>
                    <a:pt x="5644" y="436"/>
                    <a:pt x="5027" y="0"/>
                    <a:pt x="429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3" name="Google Shape;1073;p59">
              <a:extLst>
                <a:ext uri="{FF2B5EF4-FFF2-40B4-BE49-F238E27FC236}">
                  <a16:creationId xmlns:a16="http://schemas.microsoft.com/office/drawing/2014/main" id="{72DA05E2-5DC7-C7AC-31D5-28B9F932DEB9}"/>
                </a:ext>
              </a:extLst>
            </p:cNvPr>
            <p:cNvSpPr/>
            <p:nvPr/>
          </p:nvSpPr>
          <p:spPr>
            <a:xfrm>
              <a:off x="1688900" y="2603450"/>
              <a:ext cx="165050" cy="73950"/>
            </a:xfrm>
            <a:custGeom>
              <a:avLst/>
              <a:gdLst/>
              <a:ahLst/>
              <a:cxnLst/>
              <a:rect l="l" t="t" r="r" b="b"/>
              <a:pathLst>
                <a:path w="6602" h="2958" extrusionOk="0">
                  <a:moveTo>
                    <a:pt x="2842" y="0"/>
                  </a:moveTo>
                  <a:cubicBezTo>
                    <a:pt x="2588" y="0"/>
                    <a:pt x="2332" y="28"/>
                    <a:pt x="2074" y="87"/>
                  </a:cubicBezTo>
                  <a:cubicBezTo>
                    <a:pt x="1452" y="225"/>
                    <a:pt x="1055" y="1331"/>
                    <a:pt x="225" y="1694"/>
                  </a:cubicBezTo>
                  <a:cubicBezTo>
                    <a:pt x="0" y="1798"/>
                    <a:pt x="277" y="2247"/>
                    <a:pt x="536" y="2454"/>
                  </a:cubicBezTo>
                  <a:cubicBezTo>
                    <a:pt x="957" y="2789"/>
                    <a:pt x="2162" y="2958"/>
                    <a:pt x="3373" y="2958"/>
                  </a:cubicBezTo>
                  <a:cubicBezTo>
                    <a:pt x="4599" y="2958"/>
                    <a:pt x="5830" y="2785"/>
                    <a:pt x="6256" y="2437"/>
                  </a:cubicBezTo>
                  <a:cubicBezTo>
                    <a:pt x="6395" y="2282"/>
                    <a:pt x="6515" y="2109"/>
                    <a:pt x="6602" y="1919"/>
                  </a:cubicBezTo>
                  <a:cubicBezTo>
                    <a:pt x="6481" y="1711"/>
                    <a:pt x="6429" y="1469"/>
                    <a:pt x="6291" y="1366"/>
                  </a:cubicBezTo>
                  <a:cubicBezTo>
                    <a:pt x="5231" y="636"/>
                    <a:pt x="4065" y="0"/>
                    <a:pt x="284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4" name="Google Shape;1074;p59">
              <a:extLst>
                <a:ext uri="{FF2B5EF4-FFF2-40B4-BE49-F238E27FC236}">
                  <a16:creationId xmlns:a16="http://schemas.microsoft.com/office/drawing/2014/main" id="{4B450BF2-D618-4DAB-A4F6-FC9C34CB9714}"/>
                </a:ext>
              </a:extLst>
            </p:cNvPr>
            <p:cNvSpPr/>
            <p:nvPr/>
          </p:nvSpPr>
          <p:spPr>
            <a:xfrm>
              <a:off x="1922200" y="1344925"/>
              <a:ext cx="129625" cy="64525"/>
            </a:xfrm>
            <a:custGeom>
              <a:avLst/>
              <a:gdLst/>
              <a:ahLst/>
              <a:cxnLst/>
              <a:rect l="l" t="t" r="r" b="b"/>
              <a:pathLst>
                <a:path w="5185" h="2581" extrusionOk="0">
                  <a:moveTo>
                    <a:pt x="1901" y="1"/>
                  </a:moveTo>
                  <a:lnTo>
                    <a:pt x="1227" y="467"/>
                  </a:lnTo>
                  <a:cubicBezTo>
                    <a:pt x="934" y="1020"/>
                    <a:pt x="0" y="1383"/>
                    <a:pt x="415" y="2144"/>
                  </a:cubicBezTo>
                  <a:cubicBezTo>
                    <a:pt x="602" y="2475"/>
                    <a:pt x="838" y="2581"/>
                    <a:pt x="1096" y="2581"/>
                  </a:cubicBezTo>
                  <a:cubicBezTo>
                    <a:pt x="1482" y="2581"/>
                    <a:pt x="1915" y="2344"/>
                    <a:pt x="2299" y="2282"/>
                  </a:cubicBezTo>
                  <a:cubicBezTo>
                    <a:pt x="2552" y="2236"/>
                    <a:pt x="2806" y="2213"/>
                    <a:pt x="3064" y="2213"/>
                  </a:cubicBezTo>
                  <a:cubicBezTo>
                    <a:pt x="3194" y="2213"/>
                    <a:pt x="3324" y="2219"/>
                    <a:pt x="3457" y="2230"/>
                  </a:cubicBezTo>
                  <a:cubicBezTo>
                    <a:pt x="3730" y="2245"/>
                    <a:pt x="4039" y="2324"/>
                    <a:pt x="4314" y="2324"/>
                  </a:cubicBezTo>
                  <a:cubicBezTo>
                    <a:pt x="4665" y="2324"/>
                    <a:pt x="4959" y="2195"/>
                    <a:pt x="5047" y="1643"/>
                  </a:cubicBezTo>
                  <a:cubicBezTo>
                    <a:pt x="5185" y="744"/>
                    <a:pt x="4563" y="277"/>
                    <a:pt x="3768" y="122"/>
                  </a:cubicBezTo>
                  <a:cubicBezTo>
                    <a:pt x="3146" y="35"/>
                    <a:pt x="2523" y="1"/>
                    <a:pt x="190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5" name="Google Shape;1075;p59">
              <a:extLst>
                <a:ext uri="{FF2B5EF4-FFF2-40B4-BE49-F238E27FC236}">
                  <a16:creationId xmlns:a16="http://schemas.microsoft.com/office/drawing/2014/main" id="{771283C4-4A29-BEA2-62A0-9FC798A1B114}"/>
                </a:ext>
              </a:extLst>
            </p:cNvPr>
            <p:cNvSpPr/>
            <p:nvPr/>
          </p:nvSpPr>
          <p:spPr>
            <a:xfrm>
              <a:off x="1787825" y="1030550"/>
              <a:ext cx="94250" cy="44825"/>
            </a:xfrm>
            <a:custGeom>
              <a:avLst/>
              <a:gdLst/>
              <a:ahLst/>
              <a:cxnLst/>
              <a:rect l="l" t="t" r="r" b="b"/>
              <a:pathLst>
                <a:path w="3770" h="1793" extrusionOk="0">
                  <a:moveTo>
                    <a:pt x="2929" y="0"/>
                  </a:moveTo>
                  <a:cubicBezTo>
                    <a:pt x="2800" y="0"/>
                    <a:pt x="2676" y="17"/>
                    <a:pt x="2576" y="47"/>
                  </a:cubicBezTo>
                  <a:cubicBezTo>
                    <a:pt x="2412" y="93"/>
                    <a:pt x="2229" y="105"/>
                    <a:pt x="2039" y="105"/>
                  </a:cubicBezTo>
                  <a:cubicBezTo>
                    <a:pt x="1817" y="105"/>
                    <a:pt x="1584" y="88"/>
                    <a:pt x="1360" y="88"/>
                  </a:cubicBezTo>
                  <a:cubicBezTo>
                    <a:pt x="763" y="88"/>
                    <a:pt x="227" y="208"/>
                    <a:pt x="105" y="1084"/>
                  </a:cubicBezTo>
                  <a:cubicBezTo>
                    <a:pt x="1" y="1792"/>
                    <a:pt x="865" y="1688"/>
                    <a:pt x="1504" y="1740"/>
                  </a:cubicBezTo>
                  <a:cubicBezTo>
                    <a:pt x="2265" y="1568"/>
                    <a:pt x="3405" y="1792"/>
                    <a:pt x="3665" y="652"/>
                  </a:cubicBezTo>
                  <a:cubicBezTo>
                    <a:pt x="3769" y="167"/>
                    <a:pt x="3329" y="0"/>
                    <a:pt x="2929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6" name="Google Shape;1076;p59">
              <a:extLst>
                <a:ext uri="{FF2B5EF4-FFF2-40B4-BE49-F238E27FC236}">
                  <a16:creationId xmlns:a16="http://schemas.microsoft.com/office/drawing/2014/main" id="{64F5E1C6-846B-2565-7710-881E3E9A40A5}"/>
                </a:ext>
              </a:extLst>
            </p:cNvPr>
            <p:cNvSpPr/>
            <p:nvPr/>
          </p:nvSpPr>
          <p:spPr>
            <a:xfrm>
              <a:off x="1870350" y="2639275"/>
              <a:ext cx="59225" cy="44325"/>
            </a:xfrm>
            <a:custGeom>
              <a:avLst/>
              <a:gdLst/>
              <a:ahLst/>
              <a:cxnLst/>
              <a:rect l="l" t="t" r="r" b="b"/>
              <a:pathLst>
                <a:path w="2369" h="1773" extrusionOk="0">
                  <a:moveTo>
                    <a:pt x="922" y="1"/>
                  </a:moveTo>
                  <a:cubicBezTo>
                    <a:pt x="435" y="1"/>
                    <a:pt x="1" y="156"/>
                    <a:pt x="1" y="762"/>
                  </a:cubicBezTo>
                  <a:cubicBezTo>
                    <a:pt x="1" y="1414"/>
                    <a:pt x="337" y="1773"/>
                    <a:pt x="982" y="1773"/>
                  </a:cubicBezTo>
                  <a:cubicBezTo>
                    <a:pt x="1038" y="1773"/>
                    <a:pt x="1097" y="1770"/>
                    <a:pt x="1158" y="1765"/>
                  </a:cubicBezTo>
                  <a:cubicBezTo>
                    <a:pt x="1711" y="1730"/>
                    <a:pt x="2368" y="1678"/>
                    <a:pt x="2299" y="901"/>
                  </a:cubicBezTo>
                  <a:cubicBezTo>
                    <a:pt x="2264" y="175"/>
                    <a:pt x="1642" y="2"/>
                    <a:pt x="1003" y="2"/>
                  </a:cubicBezTo>
                  <a:cubicBezTo>
                    <a:pt x="976" y="1"/>
                    <a:pt x="949" y="1"/>
                    <a:pt x="922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7" name="Google Shape;1077;p59">
              <a:extLst>
                <a:ext uri="{FF2B5EF4-FFF2-40B4-BE49-F238E27FC236}">
                  <a16:creationId xmlns:a16="http://schemas.microsoft.com/office/drawing/2014/main" id="{3C7BE1D5-F685-8396-ECD9-6E68C9AFA9C3}"/>
                </a:ext>
              </a:extLst>
            </p:cNvPr>
            <p:cNvSpPr/>
            <p:nvPr/>
          </p:nvSpPr>
          <p:spPr>
            <a:xfrm>
              <a:off x="2264800" y="4630125"/>
              <a:ext cx="62675" cy="39225"/>
            </a:xfrm>
            <a:custGeom>
              <a:avLst/>
              <a:gdLst/>
              <a:ahLst/>
              <a:cxnLst/>
              <a:rect l="l" t="t" r="r" b="b"/>
              <a:pathLst>
                <a:path w="2507" h="1569" extrusionOk="0">
                  <a:moveTo>
                    <a:pt x="1176" y="52"/>
                  </a:moveTo>
                  <a:cubicBezTo>
                    <a:pt x="675" y="87"/>
                    <a:pt x="1" y="1"/>
                    <a:pt x="1" y="813"/>
                  </a:cubicBezTo>
                  <a:cubicBezTo>
                    <a:pt x="1" y="1241"/>
                    <a:pt x="341" y="1568"/>
                    <a:pt x="742" y="1568"/>
                  </a:cubicBezTo>
                  <a:cubicBezTo>
                    <a:pt x="811" y="1568"/>
                    <a:pt x="881" y="1559"/>
                    <a:pt x="951" y="1539"/>
                  </a:cubicBezTo>
                  <a:cubicBezTo>
                    <a:pt x="1077" y="1515"/>
                    <a:pt x="1221" y="1513"/>
                    <a:pt x="1369" y="1513"/>
                  </a:cubicBezTo>
                  <a:cubicBezTo>
                    <a:pt x="1403" y="1513"/>
                    <a:pt x="1437" y="1513"/>
                    <a:pt x="1471" y="1513"/>
                  </a:cubicBezTo>
                  <a:cubicBezTo>
                    <a:pt x="1947" y="1513"/>
                    <a:pt x="2434" y="1491"/>
                    <a:pt x="2472" y="830"/>
                  </a:cubicBezTo>
                  <a:cubicBezTo>
                    <a:pt x="2506" y="52"/>
                    <a:pt x="1781" y="87"/>
                    <a:pt x="1176" y="52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8" name="Google Shape;1078;p59">
              <a:extLst>
                <a:ext uri="{FF2B5EF4-FFF2-40B4-BE49-F238E27FC236}">
                  <a16:creationId xmlns:a16="http://schemas.microsoft.com/office/drawing/2014/main" id="{C68D60B3-0A32-C6D1-D0BD-080676EF8062}"/>
                </a:ext>
              </a:extLst>
            </p:cNvPr>
            <p:cNvSpPr/>
            <p:nvPr/>
          </p:nvSpPr>
          <p:spPr>
            <a:xfrm>
              <a:off x="1604225" y="2645350"/>
              <a:ext cx="56175" cy="38275"/>
            </a:xfrm>
            <a:custGeom>
              <a:avLst/>
              <a:gdLst/>
              <a:ahLst/>
              <a:cxnLst/>
              <a:rect l="l" t="t" r="r" b="b"/>
              <a:pathLst>
                <a:path w="2247" h="1531" extrusionOk="0">
                  <a:moveTo>
                    <a:pt x="1003" y="1"/>
                  </a:moveTo>
                  <a:cubicBezTo>
                    <a:pt x="536" y="35"/>
                    <a:pt x="0" y="1"/>
                    <a:pt x="17" y="554"/>
                  </a:cubicBezTo>
                  <a:cubicBezTo>
                    <a:pt x="17" y="1297"/>
                    <a:pt x="640" y="1452"/>
                    <a:pt x="1262" y="1522"/>
                  </a:cubicBezTo>
                  <a:cubicBezTo>
                    <a:pt x="1319" y="1528"/>
                    <a:pt x="1377" y="1531"/>
                    <a:pt x="1434" y="1531"/>
                  </a:cubicBezTo>
                  <a:cubicBezTo>
                    <a:pt x="1857" y="1531"/>
                    <a:pt x="2247" y="1352"/>
                    <a:pt x="2247" y="865"/>
                  </a:cubicBezTo>
                  <a:cubicBezTo>
                    <a:pt x="2247" y="18"/>
                    <a:pt x="1504" y="139"/>
                    <a:pt x="10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9" name="Google Shape;1079;p59">
              <a:extLst>
                <a:ext uri="{FF2B5EF4-FFF2-40B4-BE49-F238E27FC236}">
                  <a16:creationId xmlns:a16="http://schemas.microsoft.com/office/drawing/2014/main" id="{B054671F-84F6-0E9F-E6D2-E2938FA79471}"/>
                </a:ext>
              </a:extLst>
            </p:cNvPr>
            <p:cNvSpPr/>
            <p:nvPr/>
          </p:nvSpPr>
          <p:spPr>
            <a:xfrm>
              <a:off x="7045475" y="3384250"/>
              <a:ext cx="47375" cy="53550"/>
            </a:xfrm>
            <a:custGeom>
              <a:avLst/>
              <a:gdLst/>
              <a:ahLst/>
              <a:cxnLst/>
              <a:rect l="l" t="t" r="r" b="b"/>
              <a:pathLst>
                <a:path w="1895" h="2142" extrusionOk="0">
                  <a:moveTo>
                    <a:pt x="416" y="1"/>
                  </a:moveTo>
                  <a:cubicBezTo>
                    <a:pt x="93" y="1"/>
                    <a:pt x="0" y="338"/>
                    <a:pt x="63" y="618"/>
                  </a:cubicBezTo>
                  <a:cubicBezTo>
                    <a:pt x="201" y="1292"/>
                    <a:pt x="339" y="2035"/>
                    <a:pt x="1203" y="2139"/>
                  </a:cubicBezTo>
                  <a:cubicBezTo>
                    <a:pt x="1224" y="2141"/>
                    <a:pt x="1245" y="2142"/>
                    <a:pt x="1265" y="2142"/>
                  </a:cubicBezTo>
                  <a:cubicBezTo>
                    <a:pt x="1645" y="2142"/>
                    <a:pt x="1895" y="1835"/>
                    <a:pt x="1895" y="1327"/>
                  </a:cubicBezTo>
                  <a:cubicBezTo>
                    <a:pt x="1670" y="705"/>
                    <a:pt x="1273" y="169"/>
                    <a:pt x="529" y="13"/>
                  </a:cubicBezTo>
                  <a:cubicBezTo>
                    <a:pt x="489" y="5"/>
                    <a:pt x="451" y="1"/>
                    <a:pt x="41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0" name="Google Shape;1080;p59">
              <a:extLst>
                <a:ext uri="{FF2B5EF4-FFF2-40B4-BE49-F238E27FC236}">
                  <a16:creationId xmlns:a16="http://schemas.microsoft.com/office/drawing/2014/main" id="{D033B24C-4413-47D2-A6F8-9F244811D979}"/>
                </a:ext>
              </a:extLst>
            </p:cNvPr>
            <p:cNvSpPr/>
            <p:nvPr/>
          </p:nvSpPr>
          <p:spPr>
            <a:xfrm>
              <a:off x="4291500" y="1250400"/>
              <a:ext cx="54900" cy="37900"/>
            </a:xfrm>
            <a:custGeom>
              <a:avLst/>
              <a:gdLst/>
              <a:ahLst/>
              <a:cxnLst/>
              <a:rect l="l" t="t" r="r" b="b"/>
              <a:pathLst>
                <a:path w="2196" h="1516" extrusionOk="0">
                  <a:moveTo>
                    <a:pt x="1013" y="0"/>
                  </a:moveTo>
                  <a:cubicBezTo>
                    <a:pt x="676" y="0"/>
                    <a:pt x="369" y="181"/>
                    <a:pt x="190" y="464"/>
                  </a:cubicBezTo>
                  <a:cubicBezTo>
                    <a:pt x="0" y="706"/>
                    <a:pt x="35" y="1034"/>
                    <a:pt x="259" y="1224"/>
                  </a:cubicBezTo>
                  <a:cubicBezTo>
                    <a:pt x="466" y="1444"/>
                    <a:pt x="678" y="1515"/>
                    <a:pt x="892" y="1515"/>
                  </a:cubicBezTo>
                  <a:cubicBezTo>
                    <a:pt x="1233" y="1515"/>
                    <a:pt x="1579" y="1336"/>
                    <a:pt x="1919" y="1293"/>
                  </a:cubicBezTo>
                  <a:cubicBezTo>
                    <a:pt x="2195" y="567"/>
                    <a:pt x="1901" y="153"/>
                    <a:pt x="1175" y="14"/>
                  </a:cubicBezTo>
                  <a:cubicBezTo>
                    <a:pt x="1121" y="5"/>
                    <a:pt x="1066" y="0"/>
                    <a:pt x="101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1" name="Google Shape;1081;p59">
              <a:extLst>
                <a:ext uri="{FF2B5EF4-FFF2-40B4-BE49-F238E27FC236}">
                  <a16:creationId xmlns:a16="http://schemas.microsoft.com/office/drawing/2014/main" id="{A9A684D9-208E-8E0A-E4D0-DDB7A4A508A4}"/>
                </a:ext>
              </a:extLst>
            </p:cNvPr>
            <p:cNvSpPr/>
            <p:nvPr/>
          </p:nvSpPr>
          <p:spPr>
            <a:xfrm>
              <a:off x="6323375" y="3314875"/>
              <a:ext cx="50125" cy="37325"/>
            </a:xfrm>
            <a:custGeom>
              <a:avLst/>
              <a:gdLst/>
              <a:ahLst/>
              <a:cxnLst/>
              <a:rect l="l" t="t" r="r" b="b"/>
              <a:pathLst>
                <a:path w="2005" h="1493" extrusionOk="0">
                  <a:moveTo>
                    <a:pt x="754" y="1"/>
                  </a:moveTo>
                  <a:cubicBezTo>
                    <a:pt x="409" y="1"/>
                    <a:pt x="93" y="129"/>
                    <a:pt x="52" y="542"/>
                  </a:cubicBezTo>
                  <a:cubicBezTo>
                    <a:pt x="0" y="1198"/>
                    <a:pt x="536" y="1371"/>
                    <a:pt x="1106" y="1492"/>
                  </a:cubicBezTo>
                  <a:cubicBezTo>
                    <a:pt x="1504" y="1475"/>
                    <a:pt x="1988" y="1440"/>
                    <a:pt x="1988" y="905"/>
                  </a:cubicBezTo>
                  <a:cubicBezTo>
                    <a:pt x="2005" y="317"/>
                    <a:pt x="1504" y="110"/>
                    <a:pt x="1020" y="23"/>
                  </a:cubicBezTo>
                  <a:cubicBezTo>
                    <a:pt x="932" y="9"/>
                    <a:pt x="842" y="1"/>
                    <a:pt x="75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2" name="Google Shape;1082;p59">
              <a:extLst>
                <a:ext uri="{FF2B5EF4-FFF2-40B4-BE49-F238E27FC236}">
                  <a16:creationId xmlns:a16="http://schemas.microsoft.com/office/drawing/2014/main" id="{2CAC209C-7EB6-86A6-281F-A417F527539C}"/>
                </a:ext>
              </a:extLst>
            </p:cNvPr>
            <p:cNvSpPr/>
            <p:nvPr/>
          </p:nvSpPr>
          <p:spPr>
            <a:xfrm>
              <a:off x="6680225" y="1890750"/>
              <a:ext cx="46075" cy="42200"/>
            </a:xfrm>
            <a:custGeom>
              <a:avLst/>
              <a:gdLst/>
              <a:ahLst/>
              <a:cxnLst/>
              <a:rect l="l" t="t" r="r" b="b"/>
              <a:pathLst>
                <a:path w="1843" h="1688" extrusionOk="0">
                  <a:moveTo>
                    <a:pt x="1376" y="1"/>
                  </a:moveTo>
                  <a:cubicBezTo>
                    <a:pt x="1345" y="1"/>
                    <a:pt x="1312" y="4"/>
                    <a:pt x="1280" y="11"/>
                  </a:cubicBezTo>
                  <a:cubicBezTo>
                    <a:pt x="675" y="29"/>
                    <a:pt x="156" y="478"/>
                    <a:pt x="70" y="1083"/>
                  </a:cubicBezTo>
                  <a:cubicBezTo>
                    <a:pt x="1" y="1446"/>
                    <a:pt x="208" y="1670"/>
                    <a:pt x="675" y="1688"/>
                  </a:cubicBezTo>
                  <a:cubicBezTo>
                    <a:pt x="1193" y="1480"/>
                    <a:pt x="1643" y="1135"/>
                    <a:pt x="1781" y="513"/>
                  </a:cubicBezTo>
                  <a:cubicBezTo>
                    <a:pt x="1843" y="250"/>
                    <a:pt x="1642" y="1"/>
                    <a:pt x="13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3" name="Google Shape;1083;p59">
              <a:extLst>
                <a:ext uri="{FF2B5EF4-FFF2-40B4-BE49-F238E27FC236}">
                  <a16:creationId xmlns:a16="http://schemas.microsoft.com/office/drawing/2014/main" id="{601279EF-1786-BC97-129F-5A49EC56AA72}"/>
                </a:ext>
              </a:extLst>
            </p:cNvPr>
            <p:cNvSpPr/>
            <p:nvPr/>
          </p:nvSpPr>
          <p:spPr>
            <a:xfrm>
              <a:off x="3550975" y="1955400"/>
              <a:ext cx="53600" cy="126175"/>
            </a:xfrm>
            <a:custGeom>
              <a:avLst/>
              <a:gdLst/>
              <a:ahLst/>
              <a:cxnLst/>
              <a:rect l="l" t="t" r="r" b="b"/>
              <a:pathLst>
                <a:path w="2144" h="5047" extrusionOk="0">
                  <a:moveTo>
                    <a:pt x="1297" y="0"/>
                  </a:moveTo>
                  <a:cubicBezTo>
                    <a:pt x="778" y="0"/>
                    <a:pt x="260" y="363"/>
                    <a:pt x="364" y="795"/>
                  </a:cubicBezTo>
                  <a:cubicBezTo>
                    <a:pt x="640" y="1850"/>
                    <a:pt x="122" y="2731"/>
                    <a:pt x="1" y="3491"/>
                  </a:cubicBezTo>
                  <a:cubicBezTo>
                    <a:pt x="70" y="4338"/>
                    <a:pt x="1" y="5047"/>
                    <a:pt x="951" y="5047"/>
                  </a:cubicBezTo>
                  <a:cubicBezTo>
                    <a:pt x="1781" y="5047"/>
                    <a:pt x="1971" y="4476"/>
                    <a:pt x="2040" y="3785"/>
                  </a:cubicBezTo>
                  <a:cubicBezTo>
                    <a:pt x="2144" y="2748"/>
                    <a:pt x="1642" y="1746"/>
                    <a:pt x="1936" y="692"/>
                  </a:cubicBezTo>
                  <a:cubicBezTo>
                    <a:pt x="2023" y="381"/>
                    <a:pt x="1712" y="0"/>
                    <a:pt x="129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4" name="Google Shape;1084;p59">
              <a:extLst>
                <a:ext uri="{FF2B5EF4-FFF2-40B4-BE49-F238E27FC236}">
                  <a16:creationId xmlns:a16="http://schemas.microsoft.com/office/drawing/2014/main" id="{1F158DCA-FFCF-7C9B-BE72-C4941547C058}"/>
                </a:ext>
              </a:extLst>
            </p:cNvPr>
            <p:cNvSpPr/>
            <p:nvPr/>
          </p:nvSpPr>
          <p:spPr>
            <a:xfrm>
              <a:off x="3910000" y="2161475"/>
              <a:ext cx="93775" cy="45400"/>
            </a:xfrm>
            <a:custGeom>
              <a:avLst/>
              <a:gdLst/>
              <a:ahLst/>
              <a:cxnLst/>
              <a:rect l="l" t="t" r="r" b="b"/>
              <a:pathLst>
                <a:path w="3751" h="1816" extrusionOk="0">
                  <a:moveTo>
                    <a:pt x="1383" y="1"/>
                  </a:moveTo>
                  <a:cubicBezTo>
                    <a:pt x="778" y="87"/>
                    <a:pt x="1" y="18"/>
                    <a:pt x="122" y="640"/>
                  </a:cubicBezTo>
                  <a:cubicBezTo>
                    <a:pt x="329" y="1625"/>
                    <a:pt x="1297" y="1815"/>
                    <a:pt x="2195" y="1815"/>
                  </a:cubicBezTo>
                  <a:cubicBezTo>
                    <a:pt x="2835" y="1815"/>
                    <a:pt x="3751" y="1712"/>
                    <a:pt x="3613" y="951"/>
                  </a:cubicBezTo>
                  <a:cubicBezTo>
                    <a:pt x="3466" y="240"/>
                    <a:pt x="2970" y="188"/>
                    <a:pt x="2455" y="188"/>
                  </a:cubicBezTo>
                  <a:cubicBezTo>
                    <a:pt x="2366" y="188"/>
                    <a:pt x="2276" y="189"/>
                    <a:pt x="2187" y="189"/>
                  </a:cubicBezTo>
                  <a:cubicBezTo>
                    <a:pt x="1880" y="189"/>
                    <a:pt x="1588" y="170"/>
                    <a:pt x="138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5" name="Google Shape;1085;p59">
              <a:extLst>
                <a:ext uri="{FF2B5EF4-FFF2-40B4-BE49-F238E27FC236}">
                  <a16:creationId xmlns:a16="http://schemas.microsoft.com/office/drawing/2014/main" id="{7C3F7180-DAE7-EE99-8B8A-09EC239125F1}"/>
                </a:ext>
              </a:extLst>
            </p:cNvPr>
            <p:cNvSpPr/>
            <p:nvPr/>
          </p:nvSpPr>
          <p:spPr>
            <a:xfrm>
              <a:off x="4125600" y="2173875"/>
              <a:ext cx="50575" cy="37600"/>
            </a:xfrm>
            <a:custGeom>
              <a:avLst/>
              <a:gdLst/>
              <a:ahLst/>
              <a:cxnLst/>
              <a:rect l="l" t="t" r="r" b="b"/>
              <a:pathLst>
                <a:path w="2023" h="1504" extrusionOk="0">
                  <a:moveTo>
                    <a:pt x="1294" y="1"/>
                  </a:moveTo>
                  <a:cubicBezTo>
                    <a:pt x="1249" y="1"/>
                    <a:pt x="1204" y="3"/>
                    <a:pt x="1158" y="6"/>
                  </a:cubicBezTo>
                  <a:cubicBezTo>
                    <a:pt x="691" y="144"/>
                    <a:pt x="0" y="109"/>
                    <a:pt x="17" y="904"/>
                  </a:cubicBezTo>
                  <a:cubicBezTo>
                    <a:pt x="17" y="1352"/>
                    <a:pt x="364" y="1503"/>
                    <a:pt x="748" y="1503"/>
                  </a:cubicBezTo>
                  <a:cubicBezTo>
                    <a:pt x="809" y="1503"/>
                    <a:pt x="872" y="1499"/>
                    <a:pt x="933" y="1492"/>
                  </a:cubicBezTo>
                  <a:cubicBezTo>
                    <a:pt x="1486" y="1440"/>
                    <a:pt x="2022" y="1233"/>
                    <a:pt x="2022" y="593"/>
                  </a:cubicBezTo>
                  <a:cubicBezTo>
                    <a:pt x="2022" y="156"/>
                    <a:pt x="1711" y="1"/>
                    <a:pt x="129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6" name="Google Shape;1086;p59">
              <a:extLst>
                <a:ext uri="{FF2B5EF4-FFF2-40B4-BE49-F238E27FC236}">
                  <a16:creationId xmlns:a16="http://schemas.microsoft.com/office/drawing/2014/main" id="{9DD6EF1E-60E5-4F0C-985C-F8BE6ADDFE4D}"/>
                </a:ext>
              </a:extLst>
            </p:cNvPr>
            <p:cNvSpPr/>
            <p:nvPr/>
          </p:nvSpPr>
          <p:spPr>
            <a:xfrm>
              <a:off x="3415775" y="2038325"/>
              <a:ext cx="44925" cy="38175"/>
            </a:xfrm>
            <a:custGeom>
              <a:avLst/>
              <a:gdLst/>
              <a:ahLst/>
              <a:cxnLst/>
              <a:rect l="l" t="t" r="r" b="b"/>
              <a:pathLst>
                <a:path w="1797" h="1527" extrusionOk="0">
                  <a:moveTo>
                    <a:pt x="812" y="0"/>
                  </a:moveTo>
                  <a:cubicBezTo>
                    <a:pt x="383" y="0"/>
                    <a:pt x="1" y="211"/>
                    <a:pt x="34" y="710"/>
                  </a:cubicBezTo>
                  <a:cubicBezTo>
                    <a:pt x="34" y="1164"/>
                    <a:pt x="400" y="1527"/>
                    <a:pt x="845" y="1527"/>
                  </a:cubicBezTo>
                  <a:cubicBezTo>
                    <a:pt x="874" y="1527"/>
                    <a:pt x="903" y="1525"/>
                    <a:pt x="933" y="1522"/>
                  </a:cubicBezTo>
                  <a:cubicBezTo>
                    <a:pt x="1382" y="1522"/>
                    <a:pt x="1745" y="1315"/>
                    <a:pt x="1797" y="796"/>
                  </a:cubicBezTo>
                  <a:cubicBezTo>
                    <a:pt x="1745" y="226"/>
                    <a:pt x="1330" y="19"/>
                    <a:pt x="864" y="1"/>
                  </a:cubicBezTo>
                  <a:cubicBezTo>
                    <a:pt x="847" y="1"/>
                    <a:pt x="829" y="0"/>
                    <a:pt x="81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1091" name="Google Shape;1091;p59">
            <a:extLst>
              <a:ext uri="{FF2B5EF4-FFF2-40B4-BE49-F238E27FC236}">
                <a16:creationId xmlns:a16="http://schemas.microsoft.com/office/drawing/2014/main" id="{A4063DEC-FD2C-B74A-F73F-626CCE1E72EE}"/>
              </a:ext>
            </a:extLst>
          </p:cNvPr>
          <p:cNvSpPr/>
          <p:nvPr/>
        </p:nvSpPr>
        <p:spPr>
          <a:xfrm>
            <a:off x="10851665" y="1152838"/>
            <a:ext cx="699665" cy="674508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rgbClr val="D3DFDC">
              <a:alpha val="5714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93" name="Google Shape;1093;p59">
            <a:extLst>
              <a:ext uri="{FF2B5EF4-FFF2-40B4-BE49-F238E27FC236}">
                <a16:creationId xmlns:a16="http://schemas.microsoft.com/office/drawing/2014/main" id="{7CBC5CA9-8F96-1C2A-52BE-48F9171287BA}"/>
              </a:ext>
            </a:extLst>
          </p:cNvPr>
          <p:cNvSpPr/>
          <p:nvPr/>
        </p:nvSpPr>
        <p:spPr>
          <a:xfrm>
            <a:off x="11536768" y="6248443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94" name="Google Shape;1094;p59">
            <a:extLst>
              <a:ext uri="{FF2B5EF4-FFF2-40B4-BE49-F238E27FC236}">
                <a16:creationId xmlns:a16="http://schemas.microsoft.com/office/drawing/2014/main" id="{B0272E05-3DBA-C2CA-D8FF-0BEBD101C20A}"/>
              </a:ext>
            </a:extLst>
          </p:cNvPr>
          <p:cNvSpPr/>
          <p:nvPr/>
        </p:nvSpPr>
        <p:spPr>
          <a:xfrm>
            <a:off x="9247053" y="1823287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362888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6">
          <a:extLst>
            <a:ext uri="{FF2B5EF4-FFF2-40B4-BE49-F238E27FC236}">
              <a16:creationId xmlns:a16="http://schemas.microsoft.com/office/drawing/2014/main" id="{EB8AA3E9-DFBC-5BD5-6585-D54F34C40F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2" name="Google Shape;1092;p59">
            <a:extLst>
              <a:ext uri="{FF2B5EF4-FFF2-40B4-BE49-F238E27FC236}">
                <a16:creationId xmlns:a16="http://schemas.microsoft.com/office/drawing/2014/main" id="{7F294602-5DFF-D84A-98E8-F5517E2819DD}"/>
              </a:ext>
            </a:extLst>
          </p:cNvPr>
          <p:cNvSpPr/>
          <p:nvPr/>
        </p:nvSpPr>
        <p:spPr>
          <a:xfrm>
            <a:off x="316746" y="5977797"/>
            <a:ext cx="451509" cy="435244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rgbClr val="ADBBB8">
              <a:alpha val="625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19" name="Google Shape;1019;p59">
            <a:extLst>
              <a:ext uri="{FF2B5EF4-FFF2-40B4-BE49-F238E27FC236}">
                <a16:creationId xmlns:a16="http://schemas.microsoft.com/office/drawing/2014/main" id="{820C77F5-4EFB-7912-0CE1-3310695420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496320" y="358008"/>
            <a:ext cx="102720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 algn="ctr"/>
            <a:r>
              <a:rPr lang="en-GB" sz="4000" dirty="0">
                <a:latin typeface="Times New Roman" panose="02020603050405020304" pitchFamily="18" charset="0"/>
                <a:ea typeface="Microsoft GothicNeo" panose="020B0503020000020004" pitchFamily="34" charset="-127"/>
                <a:cs typeface="Times New Roman" panose="02020603050405020304" pitchFamily="18" charset="0"/>
              </a:rPr>
              <a:t>Social Factors</a:t>
            </a:r>
            <a:endParaRPr sz="4000" dirty="0">
              <a:latin typeface="Times New Roman" panose="02020603050405020304" pitchFamily="18" charset="0"/>
              <a:ea typeface="Microsoft GothicNeo" panose="020B0503020000020004" pitchFamily="34" charset="-127"/>
              <a:cs typeface="Times New Roman" panose="02020603050405020304" pitchFamily="18" charset="0"/>
            </a:endParaRPr>
          </a:p>
        </p:txBody>
      </p:sp>
      <p:sp>
        <p:nvSpPr>
          <p:cNvPr id="1034" name="Google Shape;1034;p59">
            <a:extLst>
              <a:ext uri="{FF2B5EF4-FFF2-40B4-BE49-F238E27FC236}">
                <a16:creationId xmlns:a16="http://schemas.microsoft.com/office/drawing/2014/main" id="{50A85443-4A47-2BEE-B102-C7FCE98F20DD}"/>
              </a:ext>
            </a:extLst>
          </p:cNvPr>
          <p:cNvSpPr txBox="1"/>
          <p:nvPr/>
        </p:nvSpPr>
        <p:spPr>
          <a:xfrm>
            <a:off x="506127" y="1740225"/>
            <a:ext cx="10951788" cy="43808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Guest priorities shifted: safety, hygiene, flexibility </a:t>
            </a: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(</a:t>
            </a:r>
            <a:r>
              <a:rPr lang="en-GB" sz="24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Elkhwesky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 et al., 2022)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Staff stress: layoffs, risk exposure, emotional fatigue (Lai and Cai, 2023)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Trust and support within teams improved stability (Melo, 2022)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Hotels embraced empathetic, less hierarchical leadership (Melo and Vasconcelos, 2022)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Ecotourism is linked to cultural reassurance and calm (Dewi, 2020)</a:t>
            </a:r>
            <a:endParaRPr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</p:txBody>
      </p:sp>
      <p:grpSp>
        <p:nvGrpSpPr>
          <p:cNvPr id="1035" name="Google Shape;1035;p59">
            <a:extLst>
              <a:ext uri="{FF2B5EF4-FFF2-40B4-BE49-F238E27FC236}">
                <a16:creationId xmlns:a16="http://schemas.microsoft.com/office/drawing/2014/main" id="{CE59BA59-B630-7B08-1832-57D99DDDD3B9}"/>
              </a:ext>
            </a:extLst>
          </p:cNvPr>
          <p:cNvGrpSpPr/>
          <p:nvPr/>
        </p:nvGrpSpPr>
        <p:grpSpPr>
          <a:xfrm>
            <a:off x="8723600" y="1115493"/>
            <a:ext cx="3145171" cy="1675547"/>
            <a:chOff x="233350" y="949250"/>
            <a:chExt cx="7137300" cy="3802300"/>
          </a:xfrm>
        </p:grpSpPr>
        <p:sp>
          <p:nvSpPr>
            <p:cNvPr id="1036" name="Google Shape;1036;p59">
              <a:extLst>
                <a:ext uri="{FF2B5EF4-FFF2-40B4-BE49-F238E27FC236}">
                  <a16:creationId xmlns:a16="http://schemas.microsoft.com/office/drawing/2014/main" id="{2C61DF2B-D57B-7EC2-C1D4-105F115667B4}"/>
                </a:ext>
              </a:extLst>
            </p:cNvPr>
            <p:cNvSpPr/>
            <p:nvPr/>
          </p:nvSpPr>
          <p:spPr>
            <a:xfrm>
              <a:off x="4428450" y="2808675"/>
              <a:ext cx="1478900" cy="330100"/>
            </a:xfrm>
            <a:custGeom>
              <a:avLst/>
              <a:gdLst/>
              <a:ahLst/>
              <a:cxnLst/>
              <a:rect l="l" t="t" r="r" b="b"/>
              <a:pathLst>
                <a:path w="59156" h="13204" extrusionOk="0">
                  <a:moveTo>
                    <a:pt x="1" y="0"/>
                  </a:moveTo>
                  <a:lnTo>
                    <a:pt x="1" y="0"/>
                  </a:lnTo>
                  <a:close/>
                  <a:moveTo>
                    <a:pt x="59155" y="13203"/>
                  </a:move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7" name="Google Shape;1037;p59">
              <a:extLst>
                <a:ext uri="{FF2B5EF4-FFF2-40B4-BE49-F238E27FC236}">
                  <a16:creationId xmlns:a16="http://schemas.microsoft.com/office/drawing/2014/main" id="{33EE0E64-F8F0-60E2-F576-EB6ED3CA1C11}"/>
                </a:ext>
              </a:extLst>
            </p:cNvPr>
            <p:cNvSpPr/>
            <p:nvPr/>
          </p:nvSpPr>
          <p:spPr>
            <a:xfrm>
              <a:off x="2909400" y="1076125"/>
              <a:ext cx="4118650" cy="3109225"/>
            </a:xfrm>
            <a:custGeom>
              <a:avLst/>
              <a:gdLst/>
              <a:ahLst/>
              <a:cxnLst/>
              <a:rect l="l" t="t" r="r" b="b"/>
              <a:pathLst>
                <a:path w="164746" h="124369" extrusionOk="0">
                  <a:moveTo>
                    <a:pt x="49520" y="11070"/>
                  </a:moveTo>
                  <a:cubicBezTo>
                    <a:pt x="49737" y="11070"/>
                    <a:pt x="49861" y="11136"/>
                    <a:pt x="49875" y="11358"/>
                  </a:cubicBezTo>
                  <a:cubicBezTo>
                    <a:pt x="49875" y="11575"/>
                    <a:pt x="49818" y="11698"/>
                    <a:pt x="49684" y="11698"/>
                  </a:cubicBezTo>
                  <a:cubicBezTo>
                    <a:pt x="49636" y="11698"/>
                    <a:pt x="49580" y="11683"/>
                    <a:pt x="49512" y="11651"/>
                  </a:cubicBezTo>
                  <a:cubicBezTo>
                    <a:pt x="49305" y="11565"/>
                    <a:pt x="49115" y="11444"/>
                    <a:pt x="48925" y="11323"/>
                  </a:cubicBezTo>
                  <a:lnTo>
                    <a:pt x="49339" y="11081"/>
                  </a:lnTo>
                  <a:cubicBezTo>
                    <a:pt x="49405" y="11074"/>
                    <a:pt x="49465" y="11070"/>
                    <a:pt x="49520" y="11070"/>
                  </a:cubicBezTo>
                  <a:close/>
                  <a:moveTo>
                    <a:pt x="46983" y="11081"/>
                  </a:moveTo>
                  <a:cubicBezTo>
                    <a:pt x="47014" y="11081"/>
                    <a:pt x="47051" y="11087"/>
                    <a:pt x="47093" y="11098"/>
                  </a:cubicBezTo>
                  <a:cubicBezTo>
                    <a:pt x="47369" y="11185"/>
                    <a:pt x="47870" y="11168"/>
                    <a:pt x="47767" y="11686"/>
                  </a:cubicBezTo>
                  <a:cubicBezTo>
                    <a:pt x="47732" y="11893"/>
                    <a:pt x="47888" y="12274"/>
                    <a:pt x="47490" y="12343"/>
                  </a:cubicBezTo>
                  <a:cubicBezTo>
                    <a:pt x="47110" y="12222"/>
                    <a:pt x="46834" y="11893"/>
                    <a:pt x="46799" y="11496"/>
                  </a:cubicBezTo>
                  <a:cubicBezTo>
                    <a:pt x="46784" y="11302"/>
                    <a:pt x="46782" y="11081"/>
                    <a:pt x="46983" y="11081"/>
                  </a:cubicBezTo>
                  <a:close/>
                  <a:moveTo>
                    <a:pt x="38158" y="11530"/>
                  </a:moveTo>
                  <a:cubicBezTo>
                    <a:pt x="38279" y="11530"/>
                    <a:pt x="38417" y="11703"/>
                    <a:pt x="38642" y="11876"/>
                  </a:cubicBezTo>
                  <a:cubicBezTo>
                    <a:pt x="38366" y="12118"/>
                    <a:pt x="38089" y="12360"/>
                    <a:pt x="37778" y="12585"/>
                  </a:cubicBezTo>
                  <a:cubicBezTo>
                    <a:pt x="35549" y="13967"/>
                    <a:pt x="35514" y="15903"/>
                    <a:pt x="37692" y="17268"/>
                  </a:cubicBezTo>
                  <a:cubicBezTo>
                    <a:pt x="38003" y="17458"/>
                    <a:pt x="38227" y="17631"/>
                    <a:pt x="38158" y="18080"/>
                  </a:cubicBezTo>
                  <a:cubicBezTo>
                    <a:pt x="38106" y="18529"/>
                    <a:pt x="37951" y="18599"/>
                    <a:pt x="37553" y="18737"/>
                  </a:cubicBezTo>
                  <a:cubicBezTo>
                    <a:pt x="36568" y="19117"/>
                    <a:pt x="36309" y="19981"/>
                    <a:pt x="36378" y="20949"/>
                  </a:cubicBezTo>
                  <a:cubicBezTo>
                    <a:pt x="36427" y="21679"/>
                    <a:pt x="36279" y="22143"/>
                    <a:pt x="35819" y="22143"/>
                  </a:cubicBezTo>
                  <a:cubicBezTo>
                    <a:pt x="35625" y="22143"/>
                    <a:pt x="35377" y="22061"/>
                    <a:pt x="35065" y="21882"/>
                  </a:cubicBezTo>
                  <a:cubicBezTo>
                    <a:pt x="34913" y="21798"/>
                    <a:pt x="34745" y="21754"/>
                    <a:pt x="34578" y="21754"/>
                  </a:cubicBezTo>
                  <a:cubicBezTo>
                    <a:pt x="34403" y="21754"/>
                    <a:pt x="34230" y="21802"/>
                    <a:pt x="34080" y="21899"/>
                  </a:cubicBezTo>
                  <a:cubicBezTo>
                    <a:pt x="33134" y="22372"/>
                    <a:pt x="32094" y="22613"/>
                    <a:pt x="31041" y="22613"/>
                  </a:cubicBezTo>
                  <a:cubicBezTo>
                    <a:pt x="30747" y="22613"/>
                    <a:pt x="30451" y="22594"/>
                    <a:pt x="30157" y="22556"/>
                  </a:cubicBezTo>
                  <a:cubicBezTo>
                    <a:pt x="29915" y="22521"/>
                    <a:pt x="29759" y="22608"/>
                    <a:pt x="29829" y="22262"/>
                  </a:cubicBezTo>
                  <a:lnTo>
                    <a:pt x="29829" y="22262"/>
                  </a:lnTo>
                  <a:lnTo>
                    <a:pt x="29829" y="22279"/>
                  </a:lnTo>
                  <a:cubicBezTo>
                    <a:pt x="29898" y="21986"/>
                    <a:pt x="29984" y="21882"/>
                    <a:pt x="30364" y="21830"/>
                  </a:cubicBezTo>
                  <a:cubicBezTo>
                    <a:pt x="31505" y="21675"/>
                    <a:pt x="32836" y="21467"/>
                    <a:pt x="33354" y="20361"/>
                  </a:cubicBezTo>
                  <a:cubicBezTo>
                    <a:pt x="33821" y="19342"/>
                    <a:pt x="33872" y="18184"/>
                    <a:pt x="34927" y="17458"/>
                  </a:cubicBezTo>
                  <a:cubicBezTo>
                    <a:pt x="35238" y="17216"/>
                    <a:pt x="34978" y="16836"/>
                    <a:pt x="34667" y="16594"/>
                  </a:cubicBezTo>
                  <a:cubicBezTo>
                    <a:pt x="33216" y="15436"/>
                    <a:pt x="33907" y="14572"/>
                    <a:pt x="35099" y="13846"/>
                  </a:cubicBezTo>
                  <a:cubicBezTo>
                    <a:pt x="35860" y="13380"/>
                    <a:pt x="36724" y="13086"/>
                    <a:pt x="37018" y="12066"/>
                  </a:cubicBezTo>
                  <a:cubicBezTo>
                    <a:pt x="37156" y="11582"/>
                    <a:pt x="37709" y="11548"/>
                    <a:pt x="38158" y="11530"/>
                  </a:cubicBezTo>
                  <a:close/>
                  <a:moveTo>
                    <a:pt x="46802" y="32066"/>
                  </a:moveTo>
                  <a:cubicBezTo>
                    <a:pt x="47245" y="32066"/>
                    <a:pt x="47720" y="32469"/>
                    <a:pt x="47888" y="33080"/>
                  </a:cubicBezTo>
                  <a:cubicBezTo>
                    <a:pt x="48059" y="33754"/>
                    <a:pt x="48393" y="34225"/>
                    <a:pt x="48918" y="34225"/>
                  </a:cubicBezTo>
                  <a:cubicBezTo>
                    <a:pt x="49080" y="34225"/>
                    <a:pt x="49261" y="34181"/>
                    <a:pt x="49460" y="34083"/>
                  </a:cubicBezTo>
                  <a:cubicBezTo>
                    <a:pt x="50103" y="33764"/>
                    <a:pt x="50701" y="33627"/>
                    <a:pt x="51269" y="33627"/>
                  </a:cubicBezTo>
                  <a:cubicBezTo>
                    <a:pt x="52489" y="33627"/>
                    <a:pt x="53566" y="34260"/>
                    <a:pt x="54628" y="35085"/>
                  </a:cubicBezTo>
                  <a:cubicBezTo>
                    <a:pt x="54818" y="35223"/>
                    <a:pt x="55008" y="35396"/>
                    <a:pt x="55163" y="35586"/>
                  </a:cubicBezTo>
                  <a:cubicBezTo>
                    <a:pt x="55543" y="36053"/>
                    <a:pt x="56684" y="36070"/>
                    <a:pt x="56321" y="36917"/>
                  </a:cubicBezTo>
                  <a:lnTo>
                    <a:pt x="56321" y="36934"/>
                  </a:lnTo>
                  <a:cubicBezTo>
                    <a:pt x="56149" y="37350"/>
                    <a:pt x="55751" y="37415"/>
                    <a:pt x="55318" y="37415"/>
                  </a:cubicBezTo>
                  <a:cubicBezTo>
                    <a:pt x="55122" y="37415"/>
                    <a:pt x="54919" y="37401"/>
                    <a:pt x="54727" y="37401"/>
                  </a:cubicBezTo>
                  <a:cubicBezTo>
                    <a:pt x="54620" y="37401"/>
                    <a:pt x="54517" y="37405"/>
                    <a:pt x="54420" y="37418"/>
                  </a:cubicBezTo>
                  <a:cubicBezTo>
                    <a:pt x="54278" y="37432"/>
                    <a:pt x="54136" y="37440"/>
                    <a:pt x="53995" y="37440"/>
                  </a:cubicBezTo>
                  <a:cubicBezTo>
                    <a:pt x="53292" y="37440"/>
                    <a:pt x="52602" y="37262"/>
                    <a:pt x="51983" y="36917"/>
                  </a:cubicBezTo>
                  <a:cubicBezTo>
                    <a:pt x="51332" y="36539"/>
                    <a:pt x="50680" y="36418"/>
                    <a:pt x="50028" y="36418"/>
                  </a:cubicBezTo>
                  <a:cubicBezTo>
                    <a:pt x="48867" y="36418"/>
                    <a:pt x="47706" y="36802"/>
                    <a:pt x="46545" y="36802"/>
                  </a:cubicBezTo>
                  <a:cubicBezTo>
                    <a:pt x="46302" y="36802"/>
                    <a:pt x="46058" y="36785"/>
                    <a:pt x="45814" y="36744"/>
                  </a:cubicBezTo>
                  <a:cubicBezTo>
                    <a:pt x="44881" y="36588"/>
                    <a:pt x="44552" y="36105"/>
                    <a:pt x="44673" y="35241"/>
                  </a:cubicBezTo>
                  <a:cubicBezTo>
                    <a:pt x="44846" y="34083"/>
                    <a:pt x="45537" y="33115"/>
                    <a:pt x="46263" y="32320"/>
                  </a:cubicBezTo>
                  <a:cubicBezTo>
                    <a:pt x="46417" y="32145"/>
                    <a:pt x="46607" y="32066"/>
                    <a:pt x="46802" y="32066"/>
                  </a:cubicBezTo>
                  <a:close/>
                  <a:moveTo>
                    <a:pt x="64554" y="31370"/>
                  </a:moveTo>
                  <a:cubicBezTo>
                    <a:pt x="64860" y="31370"/>
                    <a:pt x="65185" y="31437"/>
                    <a:pt x="65532" y="31594"/>
                  </a:cubicBezTo>
                  <a:cubicBezTo>
                    <a:pt x="65878" y="31767"/>
                    <a:pt x="65930" y="32251"/>
                    <a:pt x="65636" y="32493"/>
                  </a:cubicBezTo>
                  <a:cubicBezTo>
                    <a:pt x="64063" y="34065"/>
                    <a:pt x="64184" y="35085"/>
                    <a:pt x="65895" y="36588"/>
                  </a:cubicBezTo>
                  <a:cubicBezTo>
                    <a:pt x="67243" y="37815"/>
                    <a:pt x="67762" y="39544"/>
                    <a:pt x="68211" y="41237"/>
                  </a:cubicBezTo>
                  <a:cubicBezTo>
                    <a:pt x="68364" y="41802"/>
                    <a:pt x="68057" y="41990"/>
                    <a:pt x="67435" y="41990"/>
                  </a:cubicBezTo>
                  <a:cubicBezTo>
                    <a:pt x="67353" y="41990"/>
                    <a:pt x="67266" y="41986"/>
                    <a:pt x="67174" y="41980"/>
                  </a:cubicBezTo>
                  <a:cubicBezTo>
                    <a:pt x="66517" y="41064"/>
                    <a:pt x="64271" y="41825"/>
                    <a:pt x="64547" y="39146"/>
                  </a:cubicBezTo>
                  <a:lnTo>
                    <a:pt x="64547" y="39146"/>
                  </a:lnTo>
                  <a:lnTo>
                    <a:pt x="64547" y="39181"/>
                  </a:lnTo>
                  <a:cubicBezTo>
                    <a:pt x="64685" y="37885"/>
                    <a:pt x="63113" y="36295"/>
                    <a:pt x="62076" y="35050"/>
                  </a:cubicBezTo>
                  <a:cubicBezTo>
                    <a:pt x="61281" y="34100"/>
                    <a:pt x="61385" y="33288"/>
                    <a:pt x="62076" y="32683"/>
                  </a:cubicBezTo>
                  <a:cubicBezTo>
                    <a:pt x="62786" y="32052"/>
                    <a:pt x="63577" y="31370"/>
                    <a:pt x="64554" y="31370"/>
                  </a:cubicBezTo>
                  <a:close/>
                  <a:moveTo>
                    <a:pt x="30705" y="33465"/>
                  </a:moveTo>
                  <a:cubicBezTo>
                    <a:pt x="30874" y="33465"/>
                    <a:pt x="31043" y="33637"/>
                    <a:pt x="31090" y="33720"/>
                  </a:cubicBezTo>
                  <a:cubicBezTo>
                    <a:pt x="31920" y="35120"/>
                    <a:pt x="33579" y="35258"/>
                    <a:pt x="34719" y="36226"/>
                  </a:cubicBezTo>
                  <a:cubicBezTo>
                    <a:pt x="36205" y="37487"/>
                    <a:pt x="36275" y="39354"/>
                    <a:pt x="37191" y="40822"/>
                  </a:cubicBezTo>
                  <a:cubicBezTo>
                    <a:pt x="37484" y="41289"/>
                    <a:pt x="37571" y="41980"/>
                    <a:pt x="37968" y="42274"/>
                  </a:cubicBezTo>
                  <a:cubicBezTo>
                    <a:pt x="38403" y="42594"/>
                    <a:pt x="39075" y="43217"/>
                    <a:pt x="39556" y="43217"/>
                  </a:cubicBezTo>
                  <a:cubicBezTo>
                    <a:pt x="39725" y="43217"/>
                    <a:pt x="39870" y="43141"/>
                    <a:pt x="39973" y="42948"/>
                  </a:cubicBezTo>
                  <a:cubicBezTo>
                    <a:pt x="40336" y="42274"/>
                    <a:pt x="41234" y="41289"/>
                    <a:pt x="40543" y="40183"/>
                  </a:cubicBezTo>
                  <a:cubicBezTo>
                    <a:pt x="40301" y="39803"/>
                    <a:pt x="39610" y="39215"/>
                    <a:pt x="40284" y="38904"/>
                  </a:cubicBezTo>
                  <a:cubicBezTo>
                    <a:pt x="40592" y="38765"/>
                    <a:pt x="41024" y="38302"/>
                    <a:pt x="41439" y="38302"/>
                  </a:cubicBezTo>
                  <a:cubicBezTo>
                    <a:pt x="41746" y="38302"/>
                    <a:pt x="42043" y="38557"/>
                    <a:pt x="42271" y="39388"/>
                  </a:cubicBezTo>
                  <a:cubicBezTo>
                    <a:pt x="42782" y="41200"/>
                    <a:pt x="43748" y="43327"/>
                    <a:pt x="46038" y="43327"/>
                  </a:cubicBezTo>
                  <a:cubicBezTo>
                    <a:pt x="46150" y="43327"/>
                    <a:pt x="46266" y="43321"/>
                    <a:pt x="46384" y="43311"/>
                  </a:cubicBezTo>
                  <a:cubicBezTo>
                    <a:pt x="46463" y="43304"/>
                    <a:pt x="46542" y="43300"/>
                    <a:pt x="46620" y="43300"/>
                  </a:cubicBezTo>
                  <a:cubicBezTo>
                    <a:pt x="47585" y="43300"/>
                    <a:pt x="48526" y="43802"/>
                    <a:pt x="49487" y="43802"/>
                  </a:cubicBezTo>
                  <a:cubicBezTo>
                    <a:pt x="49955" y="43802"/>
                    <a:pt x="50429" y="43683"/>
                    <a:pt x="50912" y="43328"/>
                  </a:cubicBezTo>
                  <a:cubicBezTo>
                    <a:pt x="51106" y="43191"/>
                    <a:pt x="51242" y="43135"/>
                    <a:pt x="51336" y="43135"/>
                  </a:cubicBezTo>
                  <a:cubicBezTo>
                    <a:pt x="51643" y="43135"/>
                    <a:pt x="51508" y="43736"/>
                    <a:pt x="51534" y="44054"/>
                  </a:cubicBezTo>
                  <a:cubicBezTo>
                    <a:pt x="51845" y="45488"/>
                    <a:pt x="50843" y="46629"/>
                    <a:pt x="50618" y="47942"/>
                  </a:cubicBezTo>
                  <a:cubicBezTo>
                    <a:pt x="50585" y="48144"/>
                    <a:pt x="50240" y="48444"/>
                    <a:pt x="50046" y="48444"/>
                  </a:cubicBezTo>
                  <a:cubicBezTo>
                    <a:pt x="50041" y="48444"/>
                    <a:pt x="50036" y="48444"/>
                    <a:pt x="50031" y="48444"/>
                  </a:cubicBezTo>
                  <a:cubicBezTo>
                    <a:pt x="49523" y="48389"/>
                    <a:pt x="49010" y="48372"/>
                    <a:pt x="48494" y="48372"/>
                  </a:cubicBezTo>
                  <a:cubicBezTo>
                    <a:pt x="47534" y="48372"/>
                    <a:pt x="46564" y="48433"/>
                    <a:pt x="45600" y="48433"/>
                  </a:cubicBezTo>
                  <a:cubicBezTo>
                    <a:pt x="43779" y="48433"/>
                    <a:pt x="41984" y="48215"/>
                    <a:pt x="40336" y="46957"/>
                  </a:cubicBezTo>
                  <a:cubicBezTo>
                    <a:pt x="40033" y="46726"/>
                    <a:pt x="39675" y="46623"/>
                    <a:pt x="39308" y="46623"/>
                  </a:cubicBezTo>
                  <a:cubicBezTo>
                    <a:pt x="38250" y="46623"/>
                    <a:pt x="37116" y="47478"/>
                    <a:pt x="37000" y="48582"/>
                  </a:cubicBezTo>
                  <a:cubicBezTo>
                    <a:pt x="36972" y="48947"/>
                    <a:pt x="36796" y="49426"/>
                    <a:pt x="36527" y="49426"/>
                  </a:cubicBezTo>
                  <a:cubicBezTo>
                    <a:pt x="36465" y="49426"/>
                    <a:pt x="36398" y="49400"/>
                    <a:pt x="36326" y="49342"/>
                  </a:cubicBezTo>
                  <a:cubicBezTo>
                    <a:pt x="35376" y="48582"/>
                    <a:pt x="34045" y="48772"/>
                    <a:pt x="33147" y="47752"/>
                  </a:cubicBezTo>
                  <a:cubicBezTo>
                    <a:pt x="32334" y="46819"/>
                    <a:pt x="30900" y="46785"/>
                    <a:pt x="29673" y="46525"/>
                  </a:cubicBezTo>
                  <a:cubicBezTo>
                    <a:pt x="28913" y="46370"/>
                    <a:pt x="27807" y="46422"/>
                    <a:pt x="28567" y="44953"/>
                  </a:cubicBezTo>
                  <a:cubicBezTo>
                    <a:pt x="28982" y="44158"/>
                    <a:pt x="29034" y="43000"/>
                    <a:pt x="28515" y="42257"/>
                  </a:cubicBezTo>
                  <a:cubicBezTo>
                    <a:pt x="28230" y="41853"/>
                    <a:pt x="27848" y="41722"/>
                    <a:pt x="27412" y="41722"/>
                  </a:cubicBezTo>
                  <a:cubicBezTo>
                    <a:pt x="27028" y="41722"/>
                    <a:pt x="26602" y="41823"/>
                    <a:pt x="26165" y="41928"/>
                  </a:cubicBezTo>
                  <a:cubicBezTo>
                    <a:pt x="25497" y="42091"/>
                    <a:pt x="24818" y="42128"/>
                    <a:pt x="24133" y="42128"/>
                  </a:cubicBezTo>
                  <a:cubicBezTo>
                    <a:pt x="23569" y="42128"/>
                    <a:pt x="23001" y="42103"/>
                    <a:pt x="22432" y="42103"/>
                  </a:cubicBezTo>
                  <a:cubicBezTo>
                    <a:pt x="21707" y="42103"/>
                    <a:pt x="20980" y="42143"/>
                    <a:pt x="20255" y="42326"/>
                  </a:cubicBezTo>
                  <a:cubicBezTo>
                    <a:pt x="19287" y="42585"/>
                    <a:pt x="18319" y="42862"/>
                    <a:pt x="17559" y="43380"/>
                  </a:cubicBezTo>
                  <a:cubicBezTo>
                    <a:pt x="17082" y="43705"/>
                    <a:pt x="16613" y="43798"/>
                    <a:pt x="16149" y="43798"/>
                  </a:cubicBezTo>
                  <a:cubicBezTo>
                    <a:pt x="15538" y="43798"/>
                    <a:pt x="14935" y="43638"/>
                    <a:pt x="14326" y="43638"/>
                  </a:cubicBezTo>
                  <a:cubicBezTo>
                    <a:pt x="14292" y="43638"/>
                    <a:pt x="14258" y="43638"/>
                    <a:pt x="14223" y="43639"/>
                  </a:cubicBezTo>
                  <a:cubicBezTo>
                    <a:pt x="14120" y="43622"/>
                    <a:pt x="14016" y="43570"/>
                    <a:pt x="13930" y="43466"/>
                  </a:cubicBezTo>
                  <a:cubicBezTo>
                    <a:pt x="14043" y="43169"/>
                    <a:pt x="14308" y="43115"/>
                    <a:pt x="14562" y="43115"/>
                  </a:cubicBezTo>
                  <a:cubicBezTo>
                    <a:pt x="14617" y="43115"/>
                    <a:pt x="14672" y="43118"/>
                    <a:pt x="14725" y="43121"/>
                  </a:cubicBezTo>
                  <a:cubicBezTo>
                    <a:pt x="14838" y="43129"/>
                    <a:pt x="14949" y="43134"/>
                    <a:pt x="15058" y="43134"/>
                  </a:cubicBezTo>
                  <a:cubicBezTo>
                    <a:pt x="16723" y="43134"/>
                    <a:pt x="17967" y="42165"/>
                    <a:pt x="18388" y="40771"/>
                  </a:cubicBezTo>
                  <a:cubicBezTo>
                    <a:pt x="18976" y="38921"/>
                    <a:pt x="20808" y="38282"/>
                    <a:pt x="21482" y="37090"/>
                  </a:cubicBezTo>
                  <a:cubicBezTo>
                    <a:pt x="22174" y="35865"/>
                    <a:pt x="22770" y="35535"/>
                    <a:pt x="23579" y="35535"/>
                  </a:cubicBezTo>
                  <a:cubicBezTo>
                    <a:pt x="23899" y="35535"/>
                    <a:pt x="24254" y="35587"/>
                    <a:pt x="24661" y="35655"/>
                  </a:cubicBezTo>
                  <a:cubicBezTo>
                    <a:pt x="24682" y="35658"/>
                    <a:pt x="24703" y="35660"/>
                    <a:pt x="24725" y="35660"/>
                  </a:cubicBezTo>
                  <a:cubicBezTo>
                    <a:pt x="25065" y="35660"/>
                    <a:pt x="25513" y="35293"/>
                    <a:pt x="25854" y="35033"/>
                  </a:cubicBezTo>
                  <a:cubicBezTo>
                    <a:pt x="26267" y="34730"/>
                    <a:pt x="26584" y="34570"/>
                    <a:pt x="26849" y="34570"/>
                  </a:cubicBezTo>
                  <a:cubicBezTo>
                    <a:pt x="27249" y="34570"/>
                    <a:pt x="27529" y="34935"/>
                    <a:pt x="27841" y="35724"/>
                  </a:cubicBezTo>
                  <a:cubicBezTo>
                    <a:pt x="28325" y="36969"/>
                    <a:pt x="29742" y="37574"/>
                    <a:pt x="30952" y="38161"/>
                  </a:cubicBezTo>
                  <a:cubicBezTo>
                    <a:pt x="31712" y="38524"/>
                    <a:pt x="32732" y="38852"/>
                    <a:pt x="32680" y="39716"/>
                  </a:cubicBezTo>
                  <a:cubicBezTo>
                    <a:pt x="32594" y="40753"/>
                    <a:pt x="31488" y="40546"/>
                    <a:pt x="30710" y="40615"/>
                  </a:cubicBezTo>
                  <a:cubicBezTo>
                    <a:pt x="30312" y="40650"/>
                    <a:pt x="29794" y="40598"/>
                    <a:pt x="29673" y="41134"/>
                  </a:cubicBezTo>
                  <a:cubicBezTo>
                    <a:pt x="29552" y="41669"/>
                    <a:pt x="30036" y="41825"/>
                    <a:pt x="30382" y="42032"/>
                  </a:cubicBezTo>
                  <a:cubicBezTo>
                    <a:pt x="30898" y="42336"/>
                    <a:pt x="31474" y="42934"/>
                    <a:pt x="32011" y="42934"/>
                  </a:cubicBezTo>
                  <a:cubicBezTo>
                    <a:pt x="32175" y="42934"/>
                    <a:pt x="32336" y="42878"/>
                    <a:pt x="32490" y="42741"/>
                  </a:cubicBezTo>
                  <a:cubicBezTo>
                    <a:pt x="33354" y="41963"/>
                    <a:pt x="33890" y="40788"/>
                    <a:pt x="34512" y="39751"/>
                  </a:cubicBezTo>
                  <a:cubicBezTo>
                    <a:pt x="34586" y="39617"/>
                    <a:pt x="34289" y="39329"/>
                    <a:pt x="34602" y="39329"/>
                  </a:cubicBezTo>
                  <a:cubicBezTo>
                    <a:pt x="34653" y="39329"/>
                    <a:pt x="34719" y="39337"/>
                    <a:pt x="34806" y="39354"/>
                  </a:cubicBezTo>
                  <a:cubicBezTo>
                    <a:pt x="34890" y="39373"/>
                    <a:pt x="34965" y="39381"/>
                    <a:pt x="35031" y="39381"/>
                  </a:cubicBezTo>
                  <a:cubicBezTo>
                    <a:pt x="35567" y="39381"/>
                    <a:pt x="35557" y="38814"/>
                    <a:pt x="35341" y="38507"/>
                  </a:cubicBezTo>
                  <a:cubicBezTo>
                    <a:pt x="34806" y="37781"/>
                    <a:pt x="34546" y="36658"/>
                    <a:pt x="33561" y="36468"/>
                  </a:cubicBezTo>
                  <a:cubicBezTo>
                    <a:pt x="32248" y="36208"/>
                    <a:pt x="31591" y="35206"/>
                    <a:pt x="30727" y="34411"/>
                  </a:cubicBezTo>
                  <a:cubicBezTo>
                    <a:pt x="30468" y="34169"/>
                    <a:pt x="30278" y="33910"/>
                    <a:pt x="30485" y="33599"/>
                  </a:cubicBezTo>
                  <a:cubicBezTo>
                    <a:pt x="30551" y="33501"/>
                    <a:pt x="30628" y="33465"/>
                    <a:pt x="30705" y="33465"/>
                  </a:cubicBezTo>
                  <a:close/>
                  <a:moveTo>
                    <a:pt x="65829" y="50622"/>
                  </a:moveTo>
                  <a:cubicBezTo>
                    <a:pt x="66138" y="50622"/>
                    <a:pt x="66376" y="50877"/>
                    <a:pt x="66569" y="51209"/>
                  </a:cubicBezTo>
                  <a:cubicBezTo>
                    <a:pt x="67601" y="52923"/>
                    <a:pt x="68767" y="54401"/>
                    <a:pt x="70703" y="54401"/>
                  </a:cubicBezTo>
                  <a:cubicBezTo>
                    <a:pt x="71167" y="54401"/>
                    <a:pt x="71676" y="54316"/>
                    <a:pt x="72237" y="54129"/>
                  </a:cubicBezTo>
                  <a:cubicBezTo>
                    <a:pt x="72263" y="54119"/>
                    <a:pt x="72291" y="54114"/>
                    <a:pt x="72320" y="54114"/>
                  </a:cubicBezTo>
                  <a:cubicBezTo>
                    <a:pt x="72487" y="54114"/>
                    <a:pt x="72701" y="54260"/>
                    <a:pt x="72877" y="54319"/>
                  </a:cubicBezTo>
                  <a:cubicBezTo>
                    <a:pt x="72687" y="54406"/>
                    <a:pt x="72514" y="54527"/>
                    <a:pt x="72358" y="54665"/>
                  </a:cubicBezTo>
                  <a:lnTo>
                    <a:pt x="72358" y="54682"/>
                  </a:lnTo>
                  <a:cubicBezTo>
                    <a:pt x="71675" y="55659"/>
                    <a:pt x="71022" y="56681"/>
                    <a:pt x="69648" y="56681"/>
                  </a:cubicBezTo>
                  <a:cubicBezTo>
                    <a:pt x="69564" y="56681"/>
                    <a:pt x="69476" y="56678"/>
                    <a:pt x="69386" y="56669"/>
                  </a:cubicBezTo>
                  <a:cubicBezTo>
                    <a:pt x="69196" y="56600"/>
                    <a:pt x="68850" y="56549"/>
                    <a:pt x="68850" y="56445"/>
                  </a:cubicBezTo>
                  <a:cubicBezTo>
                    <a:pt x="68660" y="54216"/>
                    <a:pt x="66258" y="53559"/>
                    <a:pt x="65532" y="51727"/>
                  </a:cubicBezTo>
                  <a:cubicBezTo>
                    <a:pt x="65394" y="51381"/>
                    <a:pt x="64945" y="50932"/>
                    <a:pt x="65584" y="50673"/>
                  </a:cubicBezTo>
                  <a:cubicBezTo>
                    <a:pt x="65670" y="50638"/>
                    <a:pt x="65752" y="50622"/>
                    <a:pt x="65829" y="50622"/>
                  </a:cubicBezTo>
                  <a:close/>
                  <a:moveTo>
                    <a:pt x="50497" y="52695"/>
                  </a:moveTo>
                  <a:lnTo>
                    <a:pt x="50497" y="52695"/>
                  </a:lnTo>
                  <a:cubicBezTo>
                    <a:pt x="51016" y="52885"/>
                    <a:pt x="51863" y="52937"/>
                    <a:pt x="52001" y="53265"/>
                  </a:cubicBezTo>
                  <a:cubicBezTo>
                    <a:pt x="53055" y="55840"/>
                    <a:pt x="55734" y="57464"/>
                    <a:pt x="56114" y="60420"/>
                  </a:cubicBezTo>
                  <a:cubicBezTo>
                    <a:pt x="56252" y="61439"/>
                    <a:pt x="57323" y="61802"/>
                    <a:pt x="57859" y="62580"/>
                  </a:cubicBezTo>
                  <a:cubicBezTo>
                    <a:pt x="59294" y="64654"/>
                    <a:pt x="60106" y="66952"/>
                    <a:pt x="60763" y="69337"/>
                  </a:cubicBezTo>
                  <a:cubicBezTo>
                    <a:pt x="58533" y="67643"/>
                    <a:pt x="56615" y="65656"/>
                    <a:pt x="55336" y="63133"/>
                  </a:cubicBezTo>
                  <a:cubicBezTo>
                    <a:pt x="55198" y="62874"/>
                    <a:pt x="55008" y="62614"/>
                    <a:pt x="55008" y="62355"/>
                  </a:cubicBezTo>
                  <a:cubicBezTo>
                    <a:pt x="54990" y="58916"/>
                    <a:pt x="52139" y="56739"/>
                    <a:pt x="51189" y="53697"/>
                  </a:cubicBezTo>
                  <a:cubicBezTo>
                    <a:pt x="51085" y="53334"/>
                    <a:pt x="50739" y="53040"/>
                    <a:pt x="50497" y="52695"/>
                  </a:cubicBezTo>
                  <a:close/>
                  <a:moveTo>
                    <a:pt x="87976" y="1"/>
                  </a:moveTo>
                  <a:cubicBezTo>
                    <a:pt x="87018" y="1"/>
                    <a:pt x="85745" y="1010"/>
                    <a:pt x="84455" y="1127"/>
                  </a:cubicBezTo>
                  <a:cubicBezTo>
                    <a:pt x="83776" y="1176"/>
                    <a:pt x="83111" y="1512"/>
                    <a:pt x="82448" y="1512"/>
                  </a:cubicBezTo>
                  <a:cubicBezTo>
                    <a:pt x="82403" y="1512"/>
                    <a:pt x="82358" y="1511"/>
                    <a:pt x="82313" y="1507"/>
                  </a:cubicBezTo>
                  <a:cubicBezTo>
                    <a:pt x="82281" y="1506"/>
                    <a:pt x="82250" y="1506"/>
                    <a:pt x="82218" y="1506"/>
                  </a:cubicBezTo>
                  <a:cubicBezTo>
                    <a:pt x="80376" y="1506"/>
                    <a:pt x="79245" y="3375"/>
                    <a:pt x="77443" y="3375"/>
                  </a:cubicBezTo>
                  <a:cubicBezTo>
                    <a:pt x="77340" y="3375"/>
                    <a:pt x="77235" y="3369"/>
                    <a:pt x="77128" y="3356"/>
                  </a:cubicBezTo>
                  <a:cubicBezTo>
                    <a:pt x="77026" y="3344"/>
                    <a:pt x="76928" y="3335"/>
                    <a:pt x="76837" y="3335"/>
                  </a:cubicBezTo>
                  <a:cubicBezTo>
                    <a:pt x="76434" y="3335"/>
                    <a:pt x="76136" y="3491"/>
                    <a:pt x="75953" y="4082"/>
                  </a:cubicBezTo>
                  <a:cubicBezTo>
                    <a:pt x="75843" y="4459"/>
                    <a:pt x="75132" y="4980"/>
                    <a:pt x="74758" y="4980"/>
                  </a:cubicBezTo>
                  <a:cubicBezTo>
                    <a:pt x="74720" y="4980"/>
                    <a:pt x="74687" y="4974"/>
                    <a:pt x="74657" y="4964"/>
                  </a:cubicBezTo>
                  <a:cubicBezTo>
                    <a:pt x="73910" y="4715"/>
                    <a:pt x="73366" y="4590"/>
                    <a:pt x="73013" y="4590"/>
                  </a:cubicBezTo>
                  <a:cubicBezTo>
                    <a:pt x="72190" y="4590"/>
                    <a:pt x="72409" y="5268"/>
                    <a:pt x="73534" y="6623"/>
                  </a:cubicBezTo>
                  <a:cubicBezTo>
                    <a:pt x="73585" y="6692"/>
                    <a:pt x="73499" y="6882"/>
                    <a:pt x="73482" y="7003"/>
                  </a:cubicBezTo>
                  <a:cubicBezTo>
                    <a:pt x="73413" y="6968"/>
                    <a:pt x="73292" y="6951"/>
                    <a:pt x="73240" y="6882"/>
                  </a:cubicBezTo>
                  <a:cubicBezTo>
                    <a:pt x="72877" y="6381"/>
                    <a:pt x="72324" y="5914"/>
                    <a:pt x="72220" y="5344"/>
                  </a:cubicBezTo>
                  <a:cubicBezTo>
                    <a:pt x="72065" y="4531"/>
                    <a:pt x="71961" y="3840"/>
                    <a:pt x="71010" y="3650"/>
                  </a:cubicBezTo>
                  <a:cubicBezTo>
                    <a:pt x="70839" y="3615"/>
                    <a:pt x="70680" y="3599"/>
                    <a:pt x="70533" y="3599"/>
                  </a:cubicBezTo>
                  <a:cubicBezTo>
                    <a:pt x="69359" y="3599"/>
                    <a:pt x="68898" y="4626"/>
                    <a:pt x="68315" y="5517"/>
                  </a:cubicBezTo>
                  <a:cubicBezTo>
                    <a:pt x="67865" y="6208"/>
                    <a:pt x="68349" y="6536"/>
                    <a:pt x="68729" y="6934"/>
                  </a:cubicBezTo>
                  <a:cubicBezTo>
                    <a:pt x="68798" y="7003"/>
                    <a:pt x="68850" y="7089"/>
                    <a:pt x="68902" y="7176"/>
                  </a:cubicBezTo>
                  <a:cubicBezTo>
                    <a:pt x="68817" y="7188"/>
                    <a:pt x="68731" y="7200"/>
                    <a:pt x="68645" y="7200"/>
                  </a:cubicBezTo>
                  <a:cubicBezTo>
                    <a:pt x="68610" y="7200"/>
                    <a:pt x="68575" y="7198"/>
                    <a:pt x="68539" y="7193"/>
                  </a:cubicBezTo>
                  <a:cubicBezTo>
                    <a:pt x="67376" y="7024"/>
                    <a:pt x="66212" y="6691"/>
                    <a:pt x="65033" y="6691"/>
                  </a:cubicBezTo>
                  <a:cubicBezTo>
                    <a:pt x="65003" y="6691"/>
                    <a:pt x="64974" y="6691"/>
                    <a:pt x="64945" y="6692"/>
                  </a:cubicBezTo>
                  <a:cubicBezTo>
                    <a:pt x="64584" y="6692"/>
                    <a:pt x="63909" y="6196"/>
                    <a:pt x="63437" y="6196"/>
                  </a:cubicBezTo>
                  <a:cubicBezTo>
                    <a:pt x="63072" y="6196"/>
                    <a:pt x="62827" y="6492"/>
                    <a:pt x="62940" y="7538"/>
                  </a:cubicBezTo>
                  <a:cubicBezTo>
                    <a:pt x="62940" y="7608"/>
                    <a:pt x="62525" y="7711"/>
                    <a:pt x="62283" y="7798"/>
                  </a:cubicBezTo>
                  <a:cubicBezTo>
                    <a:pt x="61879" y="7955"/>
                    <a:pt x="61464" y="8005"/>
                    <a:pt x="61043" y="8005"/>
                  </a:cubicBezTo>
                  <a:cubicBezTo>
                    <a:pt x="60325" y="8005"/>
                    <a:pt x="59591" y="7860"/>
                    <a:pt x="58870" y="7860"/>
                  </a:cubicBezTo>
                  <a:cubicBezTo>
                    <a:pt x="58295" y="7860"/>
                    <a:pt x="57729" y="7952"/>
                    <a:pt x="57185" y="8282"/>
                  </a:cubicBezTo>
                  <a:cubicBezTo>
                    <a:pt x="56736" y="8610"/>
                    <a:pt x="56304" y="8938"/>
                    <a:pt x="55837" y="9267"/>
                  </a:cubicBezTo>
                  <a:cubicBezTo>
                    <a:pt x="55671" y="9381"/>
                    <a:pt x="55417" y="9527"/>
                    <a:pt x="55226" y="9527"/>
                  </a:cubicBezTo>
                  <a:cubicBezTo>
                    <a:pt x="55100" y="9527"/>
                    <a:pt x="55001" y="9463"/>
                    <a:pt x="54973" y="9284"/>
                  </a:cubicBezTo>
                  <a:cubicBezTo>
                    <a:pt x="54819" y="8258"/>
                    <a:pt x="54209" y="8003"/>
                    <a:pt x="53545" y="8003"/>
                  </a:cubicBezTo>
                  <a:cubicBezTo>
                    <a:pt x="53313" y="8003"/>
                    <a:pt x="53075" y="8034"/>
                    <a:pt x="52848" y="8074"/>
                  </a:cubicBezTo>
                  <a:cubicBezTo>
                    <a:pt x="51897" y="8264"/>
                    <a:pt x="52416" y="9232"/>
                    <a:pt x="52295" y="9854"/>
                  </a:cubicBezTo>
                  <a:cubicBezTo>
                    <a:pt x="52156" y="10615"/>
                    <a:pt x="51344" y="10096"/>
                    <a:pt x="50998" y="10545"/>
                  </a:cubicBezTo>
                  <a:cubicBezTo>
                    <a:pt x="50949" y="10609"/>
                    <a:pt x="50910" y="10635"/>
                    <a:pt x="50880" y="10635"/>
                  </a:cubicBezTo>
                  <a:cubicBezTo>
                    <a:pt x="50805" y="10635"/>
                    <a:pt x="50789" y="10469"/>
                    <a:pt x="50826" y="10321"/>
                  </a:cubicBezTo>
                  <a:cubicBezTo>
                    <a:pt x="51033" y="8990"/>
                    <a:pt x="50221" y="8541"/>
                    <a:pt x="49115" y="8161"/>
                  </a:cubicBezTo>
                  <a:cubicBezTo>
                    <a:pt x="46903" y="7400"/>
                    <a:pt x="44535" y="7176"/>
                    <a:pt x="42392" y="6070"/>
                  </a:cubicBezTo>
                  <a:cubicBezTo>
                    <a:pt x="41667" y="5697"/>
                    <a:pt x="40852" y="5536"/>
                    <a:pt x="40032" y="5536"/>
                  </a:cubicBezTo>
                  <a:cubicBezTo>
                    <a:pt x="39367" y="5536"/>
                    <a:pt x="38699" y="5642"/>
                    <a:pt x="38072" y="5828"/>
                  </a:cubicBezTo>
                  <a:cubicBezTo>
                    <a:pt x="36033" y="6432"/>
                    <a:pt x="33838" y="6502"/>
                    <a:pt x="31989" y="7642"/>
                  </a:cubicBezTo>
                  <a:cubicBezTo>
                    <a:pt x="31263" y="8074"/>
                    <a:pt x="29206" y="7296"/>
                    <a:pt x="30226" y="9457"/>
                  </a:cubicBezTo>
                  <a:cubicBezTo>
                    <a:pt x="30278" y="9578"/>
                    <a:pt x="29984" y="9854"/>
                    <a:pt x="29863" y="10079"/>
                  </a:cubicBezTo>
                  <a:cubicBezTo>
                    <a:pt x="28653" y="12412"/>
                    <a:pt x="26234" y="13224"/>
                    <a:pt x="24229" y="14555"/>
                  </a:cubicBezTo>
                  <a:cubicBezTo>
                    <a:pt x="22536" y="15661"/>
                    <a:pt x="23486" y="17112"/>
                    <a:pt x="24022" y="18236"/>
                  </a:cubicBezTo>
                  <a:cubicBezTo>
                    <a:pt x="24328" y="18880"/>
                    <a:pt x="24972" y="19241"/>
                    <a:pt x="25627" y="19241"/>
                  </a:cubicBezTo>
                  <a:cubicBezTo>
                    <a:pt x="26008" y="19241"/>
                    <a:pt x="26393" y="19119"/>
                    <a:pt x="26718" y="18858"/>
                  </a:cubicBezTo>
                  <a:cubicBezTo>
                    <a:pt x="27228" y="18470"/>
                    <a:pt x="27609" y="18306"/>
                    <a:pt x="27903" y="18306"/>
                  </a:cubicBezTo>
                  <a:cubicBezTo>
                    <a:pt x="28524" y="18306"/>
                    <a:pt x="28748" y="19042"/>
                    <a:pt x="28947" y="19946"/>
                  </a:cubicBezTo>
                  <a:cubicBezTo>
                    <a:pt x="28982" y="20223"/>
                    <a:pt x="28999" y="20499"/>
                    <a:pt x="28982" y="20776"/>
                  </a:cubicBezTo>
                  <a:cubicBezTo>
                    <a:pt x="28774" y="20551"/>
                    <a:pt x="28446" y="20396"/>
                    <a:pt x="28342" y="20119"/>
                  </a:cubicBezTo>
                  <a:cubicBezTo>
                    <a:pt x="28124" y="19474"/>
                    <a:pt x="27849" y="19234"/>
                    <a:pt x="27528" y="19234"/>
                  </a:cubicBezTo>
                  <a:cubicBezTo>
                    <a:pt x="27212" y="19234"/>
                    <a:pt x="26853" y="19465"/>
                    <a:pt x="26459" y="19774"/>
                  </a:cubicBezTo>
                  <a:cubicBezTo>
                    <a:pt x="25646" y="20379"/>
                    <a:pt x="25958" y="21260"/>
                    <a:pt x="26130" y="21899"/>
                  </a:cubicBezTo>
                  <a:cubicBezTo>
                    <a:pt x="26459" y="23092"/>
                    <a:pt x="25802" y="23420"/>
                    <a:pt x="24938" y="23627"/>
                  </a:cubicBezTo>
                  <a:cubicBezTo>
                    <a:pt x="23901" y="23852"/>
                    <a:pt x="23072" y="24267"/>
                    <a:pt x="22553" y="25269"/>
                  </a:cubicBezTo>
                  <a:cubicBezTo>
                    <a:pt x="22273" y="25790"/>
                    <a:pt x="21682" y="26043"/>
                    <a:pt x="21157" y="26043"/>
                  </a:cubicBezTo>
                  <a:cubicBezTo>
                    <a:pt x="21003" y="26043"/>
                    <a:pt x="20855" y="26021"/>
                    <a:pt x="20721" y="25978"/>
                  </a:cubicBezTo>
                  <a:cubicBezTo>
                    <a:pt x="20116" y="25788"/>
                    <a:pt x="20963" y="25390"/>
                    <a:pt x="20946" y="24993"/>
                  </a:cubicBezTo>
                  <a:cubicBezTo>
                    <a:pt x="20929" y="24543"/>
                    <a:pt x="20738" y="24129"/>
                    <a:pt x="20410" y="23835"/>
                  </a:cubicBezTo>
                  <a:cubicBezTo>
                    <a:pt x="19477" y="22798"/>
                    <a:pt x="18354" y="21709"/>
                    <a:pt x="18215" y="20327"/>
                  </a:cubicBezTo>
                  <a:cubicBezTo>
                    <a:pt x="18098" y="19205"/>
                    <a:pt x="17332" y="17921"/>
                    <a:pt x="16200" y="17921"/>
                  </a:cubicBezTo>
                  <a:cubicBezTo>
                    <a:pt x="16163" y="17921"/>
                    <a:pt x="16127" y="17922"/>
                    <a:pt x="16090" y="17925"/>
                  </a:cubicBezTo>
                  <a:cubicBezTo>
                    <a:pt x="15105" y="17976"/>
                    <a:pt x="14068" y="18391"/>
                    <a:pt x="13930" y="19221"/>
                  </a:cubicBezTo>
                  <a:cubicBezTo>
                    <a:pt x="13670" y="20430"/>
                    <a:pt x="14137" y="21709"/>
                    <a:pt x="15122" y="22470"/>
                  </a:cubicBezTo>
                  <a:cubicBezTo>
                    <a:pt x="15952" y="23109"/>
                    <a:pt x="15952" y="23161"/>
                    <a:pt x="15589" y="23489"/>
                  </a:cubicBezTo>
                  <a:cubicBezTo>
                    <a:pt x="14448" y="24526"/>
                    <a:pt x="14915" y="26116"/>
                    <a:pt x="14292" y="27377"/>
                  </a:cubicBezTo>
                  <a:cubicBezTo>
                    <a:pt x="14143" y="27687"/>
                    <a:pt x="14420" y="27822"/>
                    <a:pt x="14760" y="27822"/>
                  </a:cubicBezTo>
                  <a:cubicBezTo>
                    <a:pt x="14932" y="27822"/>
                    <a:pt x="15121" y="27787"/>
                    <a:pt x="15278" y="27723"/>
                  </a:cubicBezTo>
                  <a:cubicBezTo>
                    <a:pt x="16510" y="27249"/>
                    <a:pt x="17772" y="26919"/>
                    <a:pt x="19089" y="26919"/>
                  </a:cubicBezTo>
                  <a:cubicBezTo>
                    <a:pt x="19212" y="26919"/>
                    <a:pt x="19336" y="26922"/>
                    <a:pt x="19460" y="26928"/>
                  </a:cubicBezTo>
                  <a:lnTo>
                    <a:pt x="19874" y="26928"/>
                  </a:lnTo>
                  <a:cubicBezTo>
                    <a:pt x="19840" y="26997"/>
                    <a:pt x="19823" y="27136"/>
                    <a:pt x="19753" y="27153"/>
                  </a:cubicBezTo>
                  <a:cubicBezTo>
                    <a:pt x="18630" y="27585"/>
                    <a:pt x="17507" y="28138"/>
                    <a:pt x="16349" y="28414"/>
                  </a:cubicBezTo>
                  <a:cubicBezTo>
                    <a:pt x="15692" y="28570"/>
                    <a:pt x="14915" y="28432"/>
                    <a:pt x="14707" y="29209"/>
                  </a:cubicBezTo>
                  <a:cubicBezTo>
                    <a:pt x="14500" y="30004"/>
                    <a:pt x="15260" y="30194"/>
                    <a:pt x="15813" y="30505"/>
                  </a:cubicBezTo>
                  <a:cubicBezTo>
                    <a:pt x="17161" y="31318"/>
                    <a:pt x="17369" y="32493"/>
                    <a:pt x="16867" y="33910"/>
                  </a:cubicBezTo>
                  <a:cubicBezTo>
                    <a:pt x="16664" y="34503"/>
                    <a:pt x="16349" y="34660"/>
                    <a:pt x="15995" y="34660"/>
                  </a:cubicBezTo>
                  <a:cubicBezTo>
                    <a:pt x="15626" y="34660"/>
                    <a:pt x="15216" y="34489"/>
                    <a:pt x="14846" y="34463"/>
                  </a:cubicBezTo>
                  <a:cubicBezTo>
                    <a:pt x="13916" y="34396"/>
                    <a:pt x="12987" y="34203"/>
                    <a:pt x="12042" y="34203"/>
                  </a:cubicBezTo>
                  <a:cubicBezTo>
                    <a:pt x="12003" y="34203"/>
                    <a:pt x="11964" y="34203"/>
                    <a:pt x="11925" y="34204"/>
                  </a:cubicBezTo>
                  <a:cubicBezTo>
                    <a:pt x="10957" y="34221"/>
                    <a:pt x="9834" y="34446"/>
                    <a:pt x="9989" y="35759"/>
                  </a:cubicBezTo>
                  <a:cubicBezTo>
                    <a:pt x="10128" y="37072"/>
                    <a:pt x="9834" y="38196"/>
                    <a:pt x="9592" y="39440"/>
                  </a:cubicBezTo>
                  <a:cubicBezTo>
                    <a:pt x="9385" y="40425"/>
                    <a:pt x="8693" y="42136"/>
                    <a:pt x="10542" y="42464"/>
                  </a:cubicBezTo>
                  <a:cubicBezTo>
                    <a:pt x="12305" y="42758"/>
                    <a:pt x="12668" y="43173"/>
                    <a:pt x="11735" y="44693"/>
                  </a:cubicBezTo>
                  <a:cubicBezTo>
                    <a:pt x="11389" y="45298"/>
                    <a:pt x="10888" y="45817"/>
                    <a:pt x="10300" y="46180"/>
                  </a:cubicBezTo>
                  <a:cubicBezTo>
                    <a:pt x="9108" y="46871"/>
                    <a:pt x="8175" y="47752"/>
                    <a:pt x="8313" y="49342"/>
                  </a:cubicBezTo>
                  <a:cubicBezTo>
                    <a:pt x="8365" y="49964"/>
                    <a:pt x="8140" y="50707"/>
                    <a:pt x="7535" y="50967"/>
                  </a:cubicBezTo>
                  <a:cubicBezTo>
                    <a:pt x="5168" y="52021"/>
                    <a:pt x="3768" y="53991"/>
                    <a:pt x="2662" y="56168"/>
                  </a:cubicBezTo>
                  <a:cubicBezTo>
                    <a:pt x="1781" y="57931"/>
                    <a:pt x="122" y="59469"/>
                    <a:pt x="1279" y="61888"/>
                  </a:cubicBezTo>
                  <a:cubicBezTo>
                    <a:pt x="1936" y="63236"/>
                    <a:pt x="1573" y="64792"/>
                    <a:pt x="830" y="66209"/>
                  </a:cubicBezTo>
                  <a:cubicBezTo>
                    <a:pt x="1" y="67781"/>
                    <a:pt x="744" y="70477"/>
                    <a:pt x="2126" y="71687"/>
                  </a:cubicBezTo>
                  <a:cubicBezTo>
                    <a:pt x="2420" y="71946"/>
                    <a:pt x="2662" y="72240"/>
                    <a:pt x="2818" y="72586"/>
                  </a:cubicBezTo>
                  <a:cubicBezTo>
                    <a:pt x="4027" y="75040"/>
                    <a:pt x="5462" y="77303"/>
                    <a:pt x="7881" y="78755"/>
                  </a:cubicBezTo>
                  <a:cubicBezTo>
                    <a:pt x="8455" y="79100"/>
                    <a:pt x="9053" y="79742"/>
                    <a:pt x="9645" y="79742"/>
                  </a:cubicBezTo>
                  <a:cubicBezTo>
                    <a:pt x="9766" y="79742"/>
                    <a:pt x="9887" y="79715"/>
                    <a:pt x="10007" y="79654"/>
                  </a:cubicBezTo>
                  <a:cubicBezTo>
                    <a:pt x="12824" y="78254"/>
                    <a:pt x="16142" y="79844"/>
                    <a:pt x="18889" y="77874"/>
                  </a:cubicBezTo>
                  <a:cubicBezTo>
                    <a:pt x="19326" y="77562"/>
                    <a:pt x="19938" y="77352"/>
                    <a:pt x="20558" y="77352"/>
                  </a:cubicBezTo>
                  <a:cubicBezTo>
                    <a:pt x="21313" y="77352"/>
                    <a:pt x="22079" y="77663"/>
                    <a:pt x="22553" y="78479"/>
                  </a:cubicBezTo>
                  <a:cubicBezTo>
                    <a:pt x="23034" y="79313"/>
                    <a:pt x="23538" y="79650"/>
                    <a:pt x="24283" y="79650"/>
                  </a:cubicBezTo>
                  <a:cubicBezTo>
                    <a:pt x="24448" y="79650"/>
                    <a:pt x="24626" y="79633"/>
                    <a:pt x="24817" y="79602"/>
                  </a:cubicBezTo>
                  <a:cubicBezTo>
                    <a:pt x="24994" y="79574"/>
                    <a:pt x="25161" y="79561"/>
                    <a:pt x="25317" y="79561"/>
                  </a:cubicBezTo>
                  <a:cubicBezTo>
                    <a:pt x="26715" y="79561"/>
                    <a:pt x="27271" y="80640"/>
                    <a:pt x="26960" y="82194"/>
                  </a:cubicBezTo>
                  <a:cubicBezTo>
                    <a:pt x="26683" y="83611"/>
                    <a:pt x="25750" y="85218"/>
                    <a:pt x="26545" y="86480"/>
                  </a:cubicBezTo>
                  <a:cubicBezTo>
                    <a:pt x="27461" y="87966"/>
                    <a:pt x="28515" y="89400"/>
                    <a:pt x="29206" y="90973"/>
                  </a:cubicBezTo>
                  <a:cubicBezTo>
                    <a:pt x="30416" y="93721"/>
                    <a:pt x="31298" y="96641"/>
                    <a:pt x="29777" y="99631"/>
                  </a:cubicBezTo>
                  <a:cubicBezTo>
                    <a:pt x="28809" y="101515"/>
                    <a:pt x="28619" y="103502"/>
                    <a:pt x="29535" y="105369"/>
                  </a:cubicBezTo>
                  <a:cubicBezTo>
                    <a:pt x="30503" y="107321"/>
                    <a:pt x="31228" y="109274"/>
                    <a:pt x="31488" y="111469"/>
                  </a:cubicBezTo>
                  <a:cubicBezTo>
                    <a:pt x="31712" y="113456"/>
                    <a:pt x="31695" y="115599"/>
                    <a:pt x="33371" y="117172"/>
                  </a:cubicBezTo>
                  <a:cubicBezTo>
                    <a:pt x="34322" y="118088"/>
                    <a:pt x="34581" y="119436"/>
                    <a:pt x="35013" y="120645"/>
                  </a:cubicBezTo>
                  <a:cubicBezTo>
                    <a:pt x="35393" y="121717"/>
                    <a:pt x="34546" y="123065"/>
                    <a:pt x="35843" y="123998"/>
                  </a:cubicBezTo>
                  <a:cubicBezTo>
                    <a:pt x="36206" y="124270"/>
                    <a:pt x="36549" y="124368"/>
                    <a:pt x="36881" y="124368"/>
                  </a:cubicBezTo>
                  <a:cubicBezTo>
                    <a:pt x="37735" y="124368"/>
                    <a:pt x="38515" y="123721"/>
                    <a:pt x="39372" y="123721"/>
                  </a:cubicBezTo>
                  <a:cubicBezTo>
                    <a:pt x="39388" y="123721"/>
                    <a:pt x="39404" y="123721"/>
                    <a:pt x="39420" y="123721"/>
                  </a:cubicBezTo>
                  <a:cubicBezTo>
                    <a:pt x="39526" y="123724"/>
                    <a:pt x="39630" y="123725"/>
                    <a:pt x="39734" y="123725"/>
                  </a:cubicBezTo>
                  <a:cubicBezTo>
                    <a:pt x="44937" y="123725"/>
                    <a:pt x="47636" y="120353"/>
                    <a:pt x="49754" y="116100"/>
                  </a:cubicBezTo>
                  <a:cubicBezTo>
                    <a:pt x="50186" y="115236"/>
                    <a:pt x="49720" y="113957"/>
                    <a:pt x="50826" y="113508"/>
                  </a:cubicBezTo>
                  <a:cubicBezTo>
                    <a:pt x="52761" y="112713"/>
                    <a:pt x="53193" y="111175"/>
                    <a:pt x="52692" y="109499"/>
                  </a:cubicBezTo>
                  <a:cubicBezTo>
                    <a:pt x="51949" y="107028"/>
                    <a:pt x="53297" y="106112"/>
                    <a:pt x="55181" y="105282"/>
                  </a:cubicBezTo>
                  <a:cubicBezTo>
                    <a:pt x="57773" y="104107"/>
                    <a:pt x="59449" y="98370"/>
                    <a:pt x="57963" y="96071"/>
                  </a:cubicBezTo>
                  <a:cubicBezTo>
                    <a:pt x="56770" y="94239"/>
                    <a:pt x="57099" y="92217"/>
                    <a:pt x="57444" y="90316"/>
                  </a:cubicBezTo>
                  <a:cubicBezTo>
                    <a:pt x="57911" y="87621"/>
                    <a:pt x="59933" y="85823"/>
                    <a:pt x="61851" y="84164"/>
                  </a:cubicBezTo>
                  <a:cubicBezTo>
                    <a:pt x="65601" y="80915"/>
                    <a:pt x="68055" y="76992"/>
                    <a:pt x="69109" y="72171"/>
                  </a:cubicBezTo>
                  <a:cubicBezTo>
                    <a:pt x="69271" y="71459"/>
                    <a:pt x="69266" y="70656"/>
                    <a:pt x="68371" y="70656"/>
                  </a:cubicBezTo>
                  <a:cubicBezTo>
                    <a:pt x="68311" y="70656"/>
                    <a:pt x="68246" y="70660"/>
                    <a:pt x="68176" y="70667"/>
                  </a:cubicBezTo>
                  <a:cubicBezTo>
                    <a:pt x="67157" y="70788"/>
                    <a:pt x="66154" y="71151"/>
                    <a:pt x="65152" y="71462"/>
                  </a:cubicBezTo>
                  <a:cubicBezTo>
                    <a:pt x="63960" y="71826"/>
                    <a:pt x="63201" y="72060"/>
                    <a:pt x="62664" y="72060"/>
                  </a:cubicBezTo>
                  <a:cubicBezTo>
                    <a:pt x="61727" y="72060"/>
                    <a:pt x="61469" y="71346"/>
                    <a:pt x="60772" y="69363"/>
                  </a:cubicBezTo>
                  <a:lnTo>
                    <a:pt x="60772" y="69363"/>
                  </a:lnTo>
                  <a:cubicBezTo>
                    <a:pt x="61180" y="69747"/>
                    <a:pt x="61467" y="70422"/>
                    <a:pt x="62074" y="70422"/>
                  </a:cubicBezTo>
                  <a:cubicBezTo>
                    <a:pt x="62180" y="70422"/>
                    <a:pt x="62295" y="70402"/>
                    <a:pt x="62422" y="70356"/>
                  </a:cubicBezTo>
                  <a:cubicBezTo>
                    <a:pt x="63925" y="69769"/>
                    <a:pt x="65359" y="68957"/>
                    <a:pt x="66897" y="68455"/>
                  </a:cubicBezTo>
                  <a:cubicBezTo>
                    <a:pt x="68660" y="67868"/>
                    <a:pt x="69732" y="66209"/>
                    <a:pt x="71391" y="65639"/>
                  </a:cubicBezTo>
                  <a:cubicBezTo>
                    <a:pt x="73706" y="64844"/>
                    <a:pt x="76713" y="61716"/>
                    <a:pt x="76852" y="59383"/>
                  </a:cubicBezTo>
                  <a:cubicBezTo>
                    <a:pt x="76834" y="59072"/>
                    <a:pt x="76713" y="58778"/>
                    <a:pt x="76506" y="58553"/>
                  </a:cubicBezTo>
                  <a:cubicBezTo>
                    <a:pt x="75918" y="57810"/>
                    <a:pt x="75279" y="57153"/>
                    <a:pt x="74294" y="56894"/>
                  </a:cubicBezTo>
                  <a:cubicBezTo>
                    <a:pt x="73724" y="56739"/>
                    <a:pt x="73378" y="56151"/>
                    <a:pt x="73516" y="55581"/>
                  </a:cubicBezTo>
                  <a:cubicBezTo>
                    <a:pt x="73547" y="55481"/>
                    <a:pt x="73596" y="55443"/>
                    <a:pt x="73658" y="55443"/>
                  </a:cubicBezTo>
                  <a:cubicBezTo>
                    <a:pt x="73842" y="55443"/>
                    <a:pt x="74139" y="55775"/>
                    <a:pt x="74398" y="55788"/>
                  </a:cubicBezTo>
                  <a:cubicBezTo>
                    <a:pt x="75366" y="55855"/>
                    <a:pt x="76333" y="56083"/>
                    <a:pt x="77301" y="56083"/>
                  </a:cubicBezTo>
                  <a:cubicBezTo>
                    <a:pt x="77336" y="56083"/>
                    <a:pt x="77370" y="56083"/>
                    <a:pt x="77405" y="56082"/>
                  </a:cubicBezTo>
                  <a:cubicBezTo>
                    <a:pt x="77727" y="56077"/>
                    <a:pt x="78047" y="56073"/>
                    <a:pt x="78365" y="56073"/>
                  </a:cubicBezTo>
                  <a:cubicBezTo>
                    <a:pt x="81373" y="56073"/>
                    <a:pt x="84145" y="56432"/>
                    <a:pt x="85786" y="59746"/>
                  </a:cubicBezTo>
                  <a:cubicBezTo>
                    <a:pt x="86136" y="60461"/>
                    <a:pt x="86996" y="61297"/>
                    <a:pt x="88011" y="61297"/>
                  </a:cubicBezTo>
                  <a:cubicBezTo>
                    <a:pt x="88148" y="61297"/>
                    <a:pt x="88288" y="61282"/>
                    <a:pt x="88430" y="61249"/>
                  </a:cubicBezTo>
                  <a:cubicBezTo>
                    <a:pt x="88585" y="61214"/>
                    <a:pt x="88707" y="61197"/>
                    <a:pt x="88805" y="61197"/>
                  </a:cubicBezTo>
                  <a:cubicBezTo>
                    <a:pt x="89186" y="61197"/>
                    <a:pt x="89184" y="61451"/>
                    <a:pt x="89225" y="61837"/>
                  </a:cubicBezTo>
                  <a:cubicBezTo>
                    <a:pt x="89830" y="66554"/>
                    <a:pt x="91990" y="70685"/>
                    <a:pt x="94133" y="74832"/>
                  </a:cubicBezTo>
                  <a:cubicBezTo>
                    <a:pt x="94475" y="75487"/>
                    <a:pt x="94875" y="75911"/>
                    <a:pt x="95290" y="75911"/>
                  </a:cubicBezTo>
                  <a:cubicBezTo>
                    <a:pt x="95652" y="75911"/>
                    <a:pt x="96025" y="75588"/>
                    <a:pt x="96380" y="74815"/>
                  </a:cubicBezTo>
                  <a:cubicBezTo>
                    <a:pt x="96622" y="74297"/>
                    <a:pt x="97036" y="73847"/>
                    <a:pt x="97382" y="73381"/>
                  </a:cubicBezTo>
                  <a:lnTo>
                    <a:pt x="97538" y="73225"/>
                  </a:lnTo>
                  <a:cubicBezTo>
                    <a:pt x="98212" y="71618"/>
                    <a:pt x="98056" y="69993"/>
                    <a:pt x="97831" y="68317"/>
                  </a:cubicBezTo>
                  <a:cubicBezTo>
                    <a:pt x="97762" y="67833"/>
                    <a:pt x="97589" y="67211"/>
                    <a:pt x="98194" y="67073"/>
                  </a:cubicBezTo>
                  <a:cubicBezTo>
                    <a:pt x="99784" y="66693"/>
                    <a:pt x="100268" y="65258"/>
                    <a:pt x="101149" y="64187"/>
                  </a:cubicBezTo>
                  <a:cubicBezTo>
                    <a:pt x="102117" y="63029"/>
                    <a:pt x="103137" y="61629"/>
                    <a:pt x="104243" y="60903"/>
                  </a:cubicBezTo>
                  <a:cubicBezTo>
                    <a:pt x="104825" y="60515"/>
                    <a:pt x="105739" y="59942"/>
                    <a:pt x="106690" y="59942"/>
                  </a:cubicBezTo>
                  <a:cubicBezTo>
                    <a:pt x="107432" y="59942"/>
                    <a:pt x="108196" y="60292"/>
                    <a:pt x="108840" y="61353"/>
                  </a:cubicBezTo>
                  <a:cubicBezTo>
                    <a:pt x="109600" y="62632"/>
                    <a:pt x="110965" y="63565"/>
                    <a:pt x="111017" y="65258"/>
                  </a:cubicBezTo>
                  <a:cubicBezTo>
                    <a:pt x="111034" y="65777"/>
                    <a:pt x="110793" y="66433"/>
                    <a:pt x="111536" y="66693"/>
                  </a:cubicBezTo>
                  <a:cubicBezTo>
                    <a:pt x="111822" y="66788"/>
                    <a:pt x="112112" y="66862"/>
                    <a:pt x="112391" y="66862"/>
                  </a:cubicBezTo>
                  <a:cubicBezTo>
                    <a:pt x="112769" y="66862"/>
                    <a:pt x="113129" y="66727"/>
                    <a:pt x="113437" y="66330"/>
                  </a:cubicBezTo>
                  <a:cubicBezTo>
                    <a:pt x="113540" y="66205"/>
                    <a:pt x="113700" y="66031"/>
                    <a:pt x="113856" y="66031"/>
                  </a:cubicBezTo>
                  <a:cubicBezTo>
                    <a:pt x="113960" y="66031"/>
                    <a:pt x="114062" y="66109"/>
                    <a:pt x="114145" y="66330"/>
                  </a:cubicBezTo>
                  <a:cubicBezTo>
                    <a:pt x="114543" y="67470"/>
                    <a:pt x="114802" y="68663"/>
                    <a:pt x="115286" y="69769"/>
                  </a:cubicBezTo>
                  <a:cubicBezTo>
                    <a:pt x="116271" y="72033"/>
                    <a:pt x="114940" y="74677"/>
                    <a:pt x="116858" y="76871"/>
                  </a:cubicBezTo>
                  <a:cubicBezTo>
                    <a:pt x="118241" y="78461"/>
                    <a:pt x="118362" y="80915"/>
                    <a:pt x="119900" y="82540"/>
                  </a:cubicBezTo>
                  <a:cubicBezTo>
                    <a:pt x="120401" y="82799"/>
                    <a:pt x="120885" y="83058"/>
                    <a:pt x="121386" y="83300"/>
                  </a:cubicBezTo>
                  <a:cubicBezTo>
                    <a:pt x="121538" y="83368"/>
                    <a:pt x="121699" y="83403"/>
                    <a:pt x="121846" y="83403"/>
                  </a:cubicBezTo>
                  <a:cubicBezTo>
                    <a:pt x="122184" y="83403"/>
                    <a:pt x="122445" y="83219"/>
                    <a:pt x="122337" y="82834"/>
                  </a:cubicBezTo>
                  <a:cubicBezTo>
                    <a:pt x="121818" y="80915"/>
                    <a:pt x="121991" y="78790"/>
                    <a:pt x="119969" y="77355"/>
                  </a:cubicBezTo>
                  <a:cubicBezTo>
                    <a:pt x="118414" y="76249"/>
                    <a:pt x="117239" y="74521"/>
                    <a:pt x="117463" y="72378"/>
                  </a:cubicBezTo>
                  <a:cubicBezTo>
                    <a:pt x="117528" y="71821"/>
                    <a:pt x="116912" y="70437"/>
                    <a:pt x="117695" y="70437"/>
                  </a:cubicBezTo>
                  <a:cubicBezTo>
                    <a:pt x="117955" y="70437"/>
                    <a:pt x="118371" y="70590"/>
                    <a:pt x="119019" y="70979"/>
                  </a:cubicBezTo>
                  <a:cubicBezTo>
                    <a:pt x="120194" y="71704"/>
                    <a:pt x="121386" y="72655"/>
                    <a:pt x="121749" y="73605"/>
                  </a:cubicBezTo>
                  <a:cubicBezTo>
                    <a:pt x="122096" y="74553"/>
                    <a:pt x="122434" y="74868"/>
                    <a:pt x="122776" y="74868"/>
                  </a:cubicBezTo>
                  <a:cubicBezTo>
                    <a:pt x="123251" y="74868"/>
                    <a:pt x="123732" y="74261"/>
                    <a:pt x="124255" y="73899"/>
                  </a:cubicBezTo>
                  <a:cubicBezTo>
                    <a:pt x="124531" y="73709"/>
                    <a:pt x="124721" y="73363"/>
                    <a:pt x="125015" y="73208"/>
                  </a:cubicBezTo>
                  <a:cubicBezTo>
                    <a:pt x="126743" y="72292"/>
                    <a:pt x="127210" y="70961"/>
                    <a:pt x="126743" y="69043"/>
                  </a:cubicBezTo>
                  <a:cubicBezTo>
                    <a:pt x="126294" y="67159"/>
                    <a:pt x="125292" y="65725"/>
                    <a:pt x="123892" y="64533"/>
                  </a:cubicBezTo>
                  <a:cubicBezTo>
                    <a:pt x="122596" y="63409"/>
                    <a:pt x="122285" y="62459"/>
                    <a:pt x="123546" y="61059"/>
                  </a:cubicBezTo>
                  <a:cubicBezTo>
                    <a:pt x="123952" y="60621"/>
                    <a:pt x="124332" y="60388"/>
                    <a:pt x="124705" y="60388"/>
                  </a:cubicBezTo>
                  <a:cubicBezTo>
                    <a:pt x="124936" y="60388"/>
                    <a:pt x="125164" y="60477"/>
                    <a:pt x="125395" y="60661"/>
                  </a:cubicBezTo>
                  <a:cubicBezTo>
                    <a:pt x="126000" y="61145"/>
                    <a:pt x="125810" y="61750"/>
                    <a:pt x="125119" y="62234"/>
                  </a:cubicBezTo>
                  <a:cubicBezTo>
                    <a:pt x="124618" y="62580"/>
                    <a:pt x="124445" y="63219"/>
                    <a:pt x="125050" y="63651"/>
                  </a:cubicBezTo>
                  <a:cubicBezTo>
                    <a:pt x="125442" y="63952"/>
                    <a:pt x="125858" y="64171"/>
                    <a:pt x="126268" y="64171"/>
                  </a:cubicBezTo>
                  <a:cubicBezTo>
                    <a:pt x="126635" y="64171"/>
                    <a:pt x="126996" y="63996"/>
                    <a:pt x="127331" y="63547"/>
                  </a:cubicBezTo>
                  <a:cubicBezTo>
                    <a:pt x="127694" y="63046"/>
                    <a:pt x="128247" y="62407"/>
                    <a:pt x="127469" y="61940"/>
                  </a:cubicBezTo>
                  <a:cubicBezTo>
                    <a:pt x="126398" y="61318"/>
                    <a:pt x="127037" y="61042"/>
                    <a:pt x="127590" y="60696"/>
                  </a:cubicBezTo>
                  <a:cubicBezTo>
                    <a:pt x="130061" y="59210"/>
                    <a:pt x="133449" y="59106"/>
                    <a:pt x="134693" y="55788"/>
                  </a:cubicBezTo>
                  <a:cubicBezTo>
                    <a:pt x="135298" y="54146"/>
                    <a:pt x="136093" y="52591"/>
                    <a:pt x="135851" y="50725"/>
                  </a:cubicBezTo>
                  <a:cubicBezTo>
                    <a:pt x="135522" y="48288"/>
                    <a:pt x="133932" y="46629"/>
                    <a:pt x="132498" y="44918"/>
                  </a:cubicBezTo>
                  <a:cubicBezTo>
                    <a:pt x="131772" y="44054"/>
                    <a:pt x="131859" y="43622"/>
                    <a:pt x="132775" y="43173"/>
                  </a:cubicBezTo>
                  <a:cubicBezTo>
                    <a:pt x="133120" y="43017"/>
                    <a:pt x="133397" y="42793"/>
                    <a:pt x="133362" y="42378"/>
                  </a:cubicBezTo>
                  <a:cubicBezTo>
                    <a:pt x="133345" y="41980"/>
                    <a:pt x="133051" y="41635"/>
                    <a:pt x="132671" y="41548"/>
                  </a:cubicBezTo>
                  <a:cubicBezTo>
                    <a:pt x="132227" y="41462"/>
                    <a:pt x="131713" y="41297"/>
                    <a:pt x="131292" y="41297"/>
                  </a:cubicBezTo>
                  <a:cubicBezTo>
                    <a:pt x="131122" y="41297"/>
                    <a:pt x="130968" y="41323"/>
                    <a:pt x="130839" y="41393"/>
                  </a:cubicBezTo>
                  <a:cubicBezTo>
                    <a:pt x="130667" y="41486"/>
                    <a:pt x="130517" y="41524"/>
                    <a:pt x="130385" y="41524"/>
                  </a:cubicBezTo>
                  <a:cubicBezTo>
                    <a:pt x="129751" y="41524"/>
                    <a:pt x="129496" y="40648"/>
                    <a:pt x="128935" y="40648"/>
                  </a:cubicBezTo>
                  <a:cubicBezTo>
                    <a:pt x="128871" y="40648"/>
                    <a:pt x="128804" y="40659"/>
                    <a:pt x="128731" y="40684"/>
                  </a:cubicBezTo>
                  <a:cubicBezTo>
                    <a:pt x="129025" y="40425"/>
                    <a:pt x="129336" y="40166"/>
                    <a:pt x="129612" y="39889"/>
                  </a:cubicBezTo>
                  <a:cubicBezTo>
                    <a:pt x="129699" y="39786"/>
                    <a:pt x="129768" y="39647"/>
                    <a:pt x="129802" y="39509"/>
                  </a:cubicBezTo>
                  <a:cubicBezTo>
                    <a:pt x="129896" y="39229"/>
                    <a:pt x="130059" y="38963"/>
                    <a:pt x="130355" y="38963"/>
                  </a:cubicBezTo>
                  <a:cubicBezTo>
                    <a:pt x="130388" y="38963"/>
                    <a:pt x="130423" y="38966"/>
                    <a:pt x="130459" y="38973"/>
                  </a:cubicBezTo>
                  <a:cubicBezTo>
                    <a:pt x="130822" y="39025"/>
                    <a:pt x="130718" y="39405"/>
                    <a:pt x="130753" y="39665"/>
                  </a:cubicBezTo>
                  <a:cubicBezTo>
                    <a:pt x="130885" y="40368"/>
                    <a:pt x="131150" y="40680"/>
                    <a:pt x="131522" y="40680"/>
                  </a:cubicBezTo>
                  <a:cubicBezTo>
                    <a:pt x="131781" y="40680"/>
                    <a:pt x="132092" y="40529"/>
                    <a:pt x="132446" y="40252"/>
                  </a:cubicBezTo>
                  <a:cubicBezTo>
                    <a:pt x="132816" y="39963"/>
                    <a:pt x="133198" y="39825"/>
                    <a:pt x="133552" y="39825"/>
                  </a:cubicBezTo>
                  <a:cubicBezTo>
                    <a:pt x="134190" y="39825"/>
                    <a:pt x="134735" y="40276"/>
                    <a:pt x="134935" y="41099"/>
                  </a:cubicBezTo>
                  <a:cubicBezTo>
                    <a:pt x="135004" y="41410"/>
                    <a:pt x="135246" y="41911"/>
                    <a:pt x="135436" y="41928"/>
                  </a:cubicBezTo>
                  <a:cubicBezTo>
                    <a:pt x="136836" y="42067"/>
                    <a:pt x="137130" y="43259"/>
                    <a:pt x="137441" y="44192"/>
                  </a:cubicBezTo>
                  <a:cubicBezTo>
                    <a:pt x="137757" y="45176"/>
                    <a:pt x="138205" y="45491"/>
                    <a:pt x="138710" y="45491"/>
                  </a:cubicBezTo>
                  <a:cubicBezTo>
                    <a:pt x="139226" y="45491"/>
                    <a:pt x="139803" y="45163"/>
                    <a:pt x="140361" y="44884"/>
                  </a:cubicBezTo>
                  <a:cubicBezTo>
                    <a:pt x="141813" y="44175"/>
                    <a:pt x="140586" y="43363"/>
                    <a:pt x="140327" y="42654"/>
                  </a:cubicBezTo>
                  <a:cubicBezTo>
                    <a:pt x="140188" y="42188"/>
                    <a:pt x="139739" y="41773"/>
                    <a:pt x="139324" y="41479"/>
                  </a:cubicBezTo>
                  <a:cubicBezTo>
                    <a:pt x="137717" y="40356"/>
                    <a:pt x="137648" y="38921"/>
                    <a:pt x="138305" y="37245"/>
                  </a:cubicBezTo>
                  <a:cubicBezTo>
                    <a:pt x="138533" y="36644"/>
                    <a:pt x="138753" y="36160"/>
                    <a:pt x="139216" y="36160"/>
                  </a:cubicBezTo>
                  <a:cubicBezTo>
                    <a:pt x="139418" y="36160"/>
                    <a:pt x="139666" y="36252"/>
                    <a:pt x="139981" y="36468"/>
                  </a:cubicBezTo>
                  <a:cubicBezTo>
                    <a:pt x="140121" y="36569"/>
                    <a:pt x="140268" y="36617"/>
                    <a:pt x="140413" y="36617"/>
                  </a:cubicBezTo>
                  <a:cubicBezTo>
                    <a:pt x="140661" y="36617"/>
                    <a:pt x="140902" y="36477"/>
                    <a:pt x="141087" y="36226"/>
                  </a:cubicBezTo>
                  <a:cubicBezTo>
                    <a:pt x="142573" y="34255"/>
                    <a:pt x="142850" y="29797"/>
                    <a:pt x="141640" y="27706"/>
                  </a:cubicBezTo>
                  <a:cubicBezTo>
                    <a:pt x="141485" y="27447"/>
                    <a:pt x="141104" y="27187"/>
                    <a:pt x="141398" y="26807"/>
                  </a:cubicBezTo>
                  <a:lnTo>
                    <a:pt x="141398" y="26807"/>
                  </a:lnTo>
                  <a:cubicBezTo>
                    <a:pt x="141623" y="26997"/>
                    <a:pt x="141917" y="27153"/>
                    <a:pt x="142072" y="27395"/>
                  </a:cubicBezTo>
                  <a:cubicBezTo>
                    <a:pt x="142988" y="28812"/>
                    <a:pt x="143869" y="30229"/>
                    <a:pt x="144733" y="31663"/>
                  </a:cubicBezTo>
                  <a:cubicBezTo>
                    <a:pt x="144984" y="32062"/>
                    <a:pt x="145261" y="32460"/>
                    <a:pt x="145713" y="32460"/>
                  </a:cubicBezTo>
                  <a:cubicBezTo>
                    <a:pt x="145790" y="32460"/>
                    <a:pt x="145872" y="32449"/>
                    <a:pt x="145960" y="32424"/>
                  </a:cubicBezTo>
                  <a:cubicBezTo>
                    <a:pt x="146323" y="32320"/>
                    <a:pt x="146825" y="32043"/>
                    <a:pt x="146928" y="31750"/>
                  </a:cubicBezTo>
                  <a:cubicBezTo>
                    <a:pt x="147118" y="31197"/>
                    <a:pt x="146496" y="30972"/>
                    <a:pt x="146151" y="30644"/>
                  </a:cubicBezTo>
                  <a:cubicBezTo>
                    <a:pt x="145805" y="30298"/>
                    <a:pt x="144889" y="29935"/>
                    <a:pt x="145511" y="29348"/>
                  </a:cubicBezTo>
                  <a:cubicBezTo>
                    <a:pt x="146220" y="28674"/>
                    <a:pt x="145701" y="28363"/>
                    <a:pt x="145373" y="27982"/>
                  </a:cubicBezTo>
                  <a:cubicBezTo>
                    <a:pt x="144924" y="27464"/>
                    <a:pt x="144353" y="27049"/>
                    <a:pt x="143904" y="26513"/>
                  </a:cubicBezTo>
                  <a:cubicBezTo>
                    <a:pt x="142452" y="24803"/>
                    <a:pt x="140309" y="24008"/>
                    <a:pt x="138927" y="23455"/>
                  </a:cubicBezTo>
                  <a:cubicBezTo>
                    <a:pt x="137233" y="22781"/>
                    <a:pt x="135350" y="23368"/>
                    <a:pt x="133794" y="22349"/>
                  </a:cubicBezTo>
                  <a:cubicBezTo>
                    <a:pt x="133621" y="22228"/>
                    <a:pt x="133120" y="22141"/>
                    <a:pt x="133379" y="21934"/>
                  </a:cubicBezTo>
                  <a:cubicBezTo>
                    <a:pt x="134416" y="21156"/>
                    <a:pt x="134192" y="19843"/>
                    <a:pt x="134814" y="18910"/>
                  </a:cubicBezTo>
                  <a:cubicBezTo>
                    <a:pt x="135183" y="18357"/>
                    <a:pt x="137525" y="17996"/>
                    <a:pt x="139389" y="17996"/>
                  </a:cubicBezTo>
                  <a:cubicBezTo>
                    <a:pt x="140321" y="17996"/>
                    <a:pt x="141133" y="18086"/>
                    <a:pt x="141519" y="18287"/>
                  </a:cubicBezTo>
                  <a:cubicBezTo>
                    <a:pt x="141913" y="18491"/>
                    <a:pt x="142318" y="18567"/>
                    <a:pt x="142722" y="18567"/>
                  </a:cubicBezTo>
                  <a:cubicBezTo>
                    <a:pt x="143310" y="18567"/>
                    <a:pt x="143896" y="18407"/>
                    <a:pt x="144440" y="18253"/>
                  </a:cubicBezTo>
                  <a:cubicBezTo>
                    <a:pt x="145183" y="18028"/>
                    <a:pt x="144301" y="17320"/>
                    <a:pt x="144440" y="16905"/>
                  </a:cubicBezTo>
                  <a:cubicBezTo>
                    <a:pt x="144595" y="16473"/>
                    <a:pt x="144232" y="15764"/>
                    <a:pt x="144803" y="15626"/>
                  </a:cubicBezTo>
                  <a:cubicBezTo>
                    <a:pt x="144894" y="15602"/>
                    <a:pt x="144986" y="15590"/>
                    <a:pt x="145078" y="15590"/>
                  </a:cubicBezTo>
                  <a:cubicBezTo>
                    <a:pt x="145503" y="15590"/>
                    <a:pt x="145922" y="15838"/>
                    <a:pt x="146306" y="16179"/>
                  </a:cubicBezTo>
                  <a:cubicBezTo>
                    <a:pt x="146709" y="16532"/>
                    <a:pt x="147171" y="16997"/>
                    <a:pt x="147617" y="16997"/>
                  </a:cubicBezTo>
                  <a:cubicBezTo>
                    <a:pt x="147935" y="16997"/>
                    <a:pt x="148244" y="16760"/>
                    <a:pt x="148518" y="16075"/>
                  </a:cubicBezTo>
                  <a:cubicBezTo>
                    <a:pt x="148584" y="15900"/>
                    <a:pt x="148692" y="15801"/>
                    <a:pt x="148828" y="15801"/>
                  </a:cubicBezTo>
                  <a:cubicBezTo>
                    <a:pt x="148906" y="15801"/>
                    <a:pt x="148994" y="15833"/>
                    <a:pt x="149088" y="15903"/>
                  </a:cubicBezTo>
                  <a:cubicBezTo>
                    <a:pt x="149348" y="16110"/>
                    <a:pt x="149348" y="16335"/>
                    <a:pt x="149192" y="16646"/>
                  </a:cubicBezTo>
                  <a:cubicBezTo>
                    <a:pt x="148743" y="17596"/>
                    <a:pt x="147965" y="18547"/>
                    <a:pt x="147965" y="19497"/>
                  </a:cubicBezTo>
                  <a:cubicBezTo>
                    <a:pt x="147931" y="21122"/>
                    <a:pt x="148708" y="22677"/>
                    <a:pt x="150022" y="23627"/>
                  </a:cubicBezTo>
                  <a:cubicBezTo>
                    <a:pt x="151231" y="24561"/>
                    <a:pt x="152631" y="25269"/>
                    <a:pt x="153582" y="26513"/>
                  </a:cubicBezTo>
                  <a:cubicBezTo>
                    <a:pt x="153835" y="26852"/>
                    <a:pt x="154112" y="27339"/>
                    <a:pt x="154580" y="27339"/>
                  </a:cubicBezTo>
                  <a:cubicBezTo>
                    <a:pt x="154686" y="27339"/>
                    <a:pt x="154802" y="27314"/>
                    <a:pt x="154930" y="27257"/>
                  </a:cubicBezTo>
                  <a:cubicBezTo>
                    <a:pt x="155621" y="26928"/>
                    <a:pt x="155673" y="26271"/>
                    <a:pt x="155604" y="25615"/>
                  </a:cubicBezTo>
                  <a:cubicBezTo>
                    <a:pt x="155448" y="24025"/>
                    <a:pt x="155863" y="22435"/>
                    <a:pt x="154739" y="20845"/>
                  </a:cubicBezTo>
                  <a:cubicBezTo>
                    <a:pt x="154065" y="19877"/>
                    <a:pt x="153772" y="18823"/>
                    <a:pt x="152406" y="18737"/>
                  </a:cubicBezTo>
                  <a:cubicBezTo>
                    <a:pt x="152044" y="18720"/>
                    <a:pt x="151940" y="18478"/>
                    <a:pt x="151888" y="18201"/>
                  </a:cubicBezTo>
                  <a:cubicBezTo>
                    <a:pt x="151820" y="17931"/>
                    <a:pt x="151918" y="17578"/>
                    <a:pt x="152229" y="17578"/>
                  </a:cubicBezTo>
                  <a:cubicBezTo>
                    <a:pt x="152236" y="17578"/>
                    <a:pt x="152243" y="17579"/>
                    <a:pt x="152251" y="17579"/>
                  </a:cubicBezTo>
                  <a:cubicBezTo>
                    <a:pt x="152284" y="17581"/>
                    <a:pt x="152317" y="17582"/>
                    <a:pt x="152350" y="17582"/>
                  </a:cubicBezTo>
                  <a:cubicBezTo>
                    <a:pt x="153000" y="17582"/>
                    <a:pt x="153628" y="17254"/>
                    <a:pt x="154277" y="17254"/>
                  </a:cubicBezTo>
                  <a:cubicBezTo>
                    <a:pt x="154558" y="17254"/>
                    <a:pt x="154844" y="17316"/>
                    <a:pt x="155137" y="17493"/>
                  </a:cubicBezTo>
                  <a:cubicBezTo>
                    <a:pt x="155393" y="17649"/>
                    <a:pt x="155627" y="17726"/>
                    <a:pt x="155836" y="17726"/>
                  </a:cubicBezTo>
                  <a:cubicBezTo>
                    <a:pt x="156249" y="17726"/>
                    <a:pt x="156566" y="17427"/>
                    <a:pt x="156761" y="16853"/>
                  </a:cubicBezTo>
                  <a:cubicBezTo>
                    <a:pt x="157072" y="15920"/>
                    <a:pt x="157954" y="15505"/>
                    <a:pt x="158662" y="15039"/>
                  </a:cubicBezTo>
                  <a:cubicBezTo>
                    <a:pt x="158771" y="14969"/>
                    <a:pt x="158912" y="14953"/>
                    <a:pt x="159064" y="14953"/>
                  </a:cubicBezTo>
                  <a:cubicBezTo>
                    <a:pt x="159192" y="14953"/>
                    <a:pt x="159327" y="14964"/>
                    <a:pt x="159458" y="14964"/>
                  </a:cubicBezTo>
                  <a:cubicBezTo>
                    <a:pt x="159792" y="14964"/>
                    <a:pt x="160100" y="14892"/>
                    <a:pt x="160183" y="14382"/>
                  </a:cubicBezTo>
                  <a:cubicBezTo>
                    <a:pt x="160304" y="13501"/>
                    <a:pt x="159475" y="13310"/>
                    <a:pt x="158887" y="12965"/>
                  </a:cubicBezTo>
                  <a:cubicBezTo>
                    <a:pt x="158662" y="12827"/>
                    <a:pt x="158334" y="12550"/>
                    <a:pt x="158351" y="12395"/>
                  </a:cubicBezTo>
                  <a:cubicBezTo>
                    <a:pt x="158404" y="12154"/>
                    <a:pt x="158582" y="12097"/>
                    <a:pt x="158776" y="12097"/>
                  </a:cubicBezTo>
                  <a:cubicBezTo>
                    <a:pt x="158903" y="12097"/>
                    <a:pt x="159037" y="12122"/>
                    <a:pt x="159146" y="12135"/>
                  </a:cubicBezTo>
                  <a:cubicBezTo>
                    <a:pt x="160460" y="12308"/>
                    <a:pt x="161652" y="12999"/>
                    <a:pt x="163017" y="12999"/>
                  </a:cubicBezTo>
                  <a:cubicBezTo>
                    <a:pt x="163570" y="12999"/>
                    <a:pt x="163795" y="12913"/>
                    <a:pt x="164002" y="12274"/>
                  </a:cubicBezTo>
                  <a:cubicBezTo>
                    <a:pt x="164745" y="10182"/>
                    <a:pt x="163311" y="10010"/>
                    <a:pt x="161998" y="9923"/>
                  </a:cubicBezTo>
                  <a:cubicBezTo>
                    <a:pt x="160218" y="9820"/>
                    <a:pt x="158438" y="9543"/>
                    <a:pt x="156710" y="9076"/>
                  </a:cubicBezTo>
                  <a:cubicBezTo>
                    <a:pt x="153313" y="8169"/>
                    <a:pt x="149984" y="6872"/>
                    <a:pt x="146431" y="6872"/>
                  </a:cubicBezTo>
                  <a:cubicBezTo>
                    <a:pt x="145249" y="6872"/>
                    <a:pt x="144041" y="7016"/>
                    <a:pt x="142798" y="7366"/>
                  </a:cubicBezTo>
                  <a:cubicBezTo>
                    <a:pt x="142441" y="7468"/>
                    <a:pt x="142044" y="7507"/>
                    <a:pt x="141624" y="7507"/>
                  </a:cubicBezTo>
                  <a:cubicBezTo>
                    <a:pt x="140475" y="7507"/>
                    <a:pt x="139148" y="7211"/>
                    <a:pt x="137959" y="7072"/>
                  </a:cubicBezTo>
                  <a:cubicBezTo>
                    <a:pt x="135760" y="6810"/>
                    <a:pt x="133765" y="5577"/>
                    <a:pt x="131513" y="5577"/>
                  </a:cubicBezTo>
                  <a:cubicBezTo>
                    <a:pt x="131235" y="5577"/>
                    <a:pt x="130953" y="5596"/>
                    <a:pt x="130666" y="5637"/>
                  </a:cubicBezTo>
                  <a:cubicBezTo>
                    <a:pt x="130197" y="5701"/>
                    <a:pt x="129713" y="5752"/>
                    <a:pt x="129231" y="5752"/>
                  </a:cubicBezTo>
                  <a:cubicBezTo>
                    <a:pt x="128525" y="5752"/>
                    <a:pt x="127823" y="5641"/>
                    <a:pt x="127175" y="5292"/>
                  </a:cubicBezTo>
                  <a:cubicBezTo>
                    <a:pt x="124583" y="3857"/>
                    <a:pt x="121352" y="4808"/>
                    <a:pt x="118811" y="3097"/>
                  </a:cubicBezTo>
                  <a:cubicBezTo>
                    <a:pt x="118623" y="2965"/>
                    <a:pt x="118385" y="2894"/>
                    <a:pt x="118144" y="2894"/>
                  </a:cubicBezTo>
                  <a:cubicBezTo>
                    <a:pt x="117786" y="2894"/>
                    <a:pt x="117421" y="3050"/>
                    <a:pt x="117204" y="3391"/>
                  </a:cubicBezTo>
                  <a:cubicBezTo>
                    <a:pt x="116737" y="4117"/>
                    <a:pt x="117601" y="4134"/>
                    <a:pt x="117930" y="4462"/>
                  </a:cubicBezTo>
                  <a:cubicBezTo>
                    <a:pt x="118103" y="4670"/>
                    <a:pt x="118154" y="4946"/>
                    <a:pt x="118068" y="5188"/>
                  </a:cubicBezTo>
                  <a:cubicBezTo>
                    <a:pt x="117958" y="5398"/>
                    <a:pt x="116241" y="5510"/>
                    <a:pt x="114740" y="5510"/>
                  </a:cubicBezTo>
                  <a:cubicBezTo>
                    <a:pt x="113645" y="5510"/>
                    <a:pt x="112664" y="5450"/>
                    <a:pt x="112503" y="5326"/>
                  </a:cubicBezTo>
                  <a:cubicBezTo>
                    <a:pt x="111242" y="4410"/>
                    <a:pt x="109825" y="3719"/>
                    <a:pt x="108321" y="3287"/>
                  </a:cubicBezTo>
                  <a:cubicBezTo>
                    <a:pt x="108108" y="3224"/>
                    <a:pt x="107902" y="3198"/>
                    <a:pt x="107703" y="3198"/>
                  </a:cubicBezTo>
                  <a:cubicBezTo>
                    <a:pt x="106742" y="3198"/>
                    <a:pt x="105934" y="3807"/>
                    <a:pt x="105084" y="3807"/>
                  </a:cubicBezTo>
                  <a:cubicBezTo>
                    <a:pt x="105000" y="3807"/>
                    <a:pt x="104915" y="3801"/>
                    <a:pt x="104830" y="3788"/>
                  </a:cubicBezTo>
                  <a:cubicBezTo>
                    <a:pt x="102083" y="3391"/>
                    <a:pt x="99266" y="3909"/>
                    <a:pt x="96760" y="1559"/>
                  </a:cubicBezTo>
                  <a:cubicBezTo>
                    <a:pt x="95295" y="185"/>
                    <a:pt x="93272" y="50"/>
                    <a:pt x="91223" y="50"/>
                  </a:cubicBezTo>
                  <a:cubicBezTo>
                    <a:pt x="90718" y="50"/>
                    <a:pt x="90212" y="58"/>
                    <a:pt x="89713" y="58"/>
                  </a:cubicBezTo>
                  <a:cubicBezTo>
                    <a:pt x="89152" y="58"/>
                    <a:pt x="88600" y="48"/>
                    <a:pt x="88067" y="4"/>
                  </a:cubicBezTo>
                  <a:cubicBezTo>
                    <a:pt x="88037" y="2"/>
                    <a:pt x="88007" y="1"/>
                    <a:pt x="879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8" name="Google Shape;1038;p59">
              <a:extLst>
                <a:ext uri="{FF2B5EF4-FFF2-40B4-BE49-F238E27FC236}">
                  <a16:creationId xmlns:a16="http://schemas.microsoft.com/office/drawing/2014/main" id="{0931018F-F88C-B5F2-E46B-7114D425E158}"/>
                </a:ext>
              </a:extLst>
            </p:cNvPr>
            <p:cNvSpPr/>
            <p:nvPr/>
          </p:nvSpPr>
          <p:spPr>
            <a:xfrm>
              <a:off x="5913800" y="3523050"/>
              <a:ext cx="1109075" cy="813875"/>
            </a:xfrm>
            <a:custGeom>
              <a:avLst/>
              <a:gdLst/>
              <a:ahLst/>
              <a:cxnLst/>
              <a:rect l="l" t="t" r="r" b="b"/>
              <a:pathLst>
                <a:path w="44363" h="32555" extrusionOk="0">
                  <a:moveTo>
                    <a:pt x="28245" y="1"/>
                  </a:moveTo>
                  <a:cubicBezTo>
                    <a:pt x="27747" y="1"/>
                    <a:pt x="27602" y="373"/>
                    <a:pt x="27634" y="804"/>
                  </a:cubicBezTo>
                  <a:cubicBezTo>
                    <a:pt x="27737" y="2117"/>
                    <a:pt x="27979" y="3482"/>
                    <a:pt x="27996" y="4778"/>
                  </a:cubicBezTo>
                  <a:cubicBezTo>
                    <a:pt x="28014" y="5660"/>
                    <a:pt x="28567" y="7094"/>
                    <a:pt x="27634" y="7267"/>
                  </a:cubicBezTo>
                  <a:cubicBezTo>
                    <a:pt x="27521" y="7286"/>
                    <a:pt x="27406" y="7295"/>
                    <a:pt x="27290" y="7295"/>
                  </a:cubicBezTo>
                  <a:cubicBezTo>
                    <a:pt x="25431" y="7295"/>
                    <a:pt x="23230" y="4918"/>
                    <a:pt x="23555" y="3275"/>
                  </a:cubicBezTo>
                  <a:cubicBezTo>
                    <a:pt x="23754" y="2264"/>
                    <a:pt x="23333" y="1317"/>
                    <a:pt x="22034" y="1317"/>
                  </a:cubicBezTo>
                  <a:cubicBezTo>
                    <a:pt x="21978" y="1317"/>
                    <a:pt x="21920" y="1318"/>
                    <a:pt x="21862" y="1322"/>
                  </a:cubicBezTo>
                  <a:cubicBezTo>
                    <a:pt x="21814" y="1325"/>
                    <a:pt x="21765" y="1327"/>
                    <a:pt x="21716" y="1327"/>
                  </a:cubicBezTo>
                  <a:cubicBezTo>
                    <a:pt x="20777" y="1327"/>
                    <a:pt x="19668" y="752"/>
                    <a:pt x="18692" y="752"/>
                  </a:cubicBezTo>
                  <a:cubicBezTo>
                    <a:pt x="18107" y="752"/>
                    <a:pt x="17570" y="958"/>
                    <a:pt x="17144" y="1616"/>
                  </a:cubicBezTo>
                  <a:cubicBezTo>
                    <a:pt x="16642" y="2376"/>
                    <a:pt x="15295" y="2826"/>
                    <a:pt x="15191" y="4035"/>
                  </a:cubicBezTo>
                  <a:cubicBezTo>
                    <a:pt x="15162" y="4430"/>
                    <a:pt x="15144" y="4616"/>
                    <a:pt x="15002" y="4616"/>
                  </a:cubicBezTo>
                  <a:cubicBezTo>
                    <a:pt x="14889" y="4616"/>
                    <a:pt x="14698" y="4499"/>
                    <a:pt x="14361" y="4277"/>
                  </a:cubicBezTo>
                  <a:cubicBezTo>
                    <a:pt x="13724" y="3844"/>
                    <a:pt x="13113" y="3612"/>
                    <a:pt x="12606" y="3612"/>
                  </a:cubicBezTo>
                  <a:cubicBezTo>
                    <a:pt x="12042" y="3612"/>
                    <a:pt x="11607" y="3900"/>
                    <a:pt x="11406" y="4519"/>
                  </a:cubicBezTo>
                  <a:cubicBezTo>
                    <a:pt x="10784" y="6334"/>
                    <a:pt x="8710" y="7215"/>
                    <a:pt x="8624" y="9392"/>
                  </a:cubicBezTo>
                  <a:cubicBezTo>
                    <a:pt x="8607" y="10153"/>
                    <a:pt x="7933" y="10619"/>
                    <a:pt x="7086" y="10879"/>
                  </a:cubicBezTo>
                  <a:cubicBezTo>
                    <a:pt x="5669" y="11311"/>
                    <a:pt x="4355" y="11864"/>
                    <a:pt x="3007" y="12382"/>
                  </a:cubicBezTo>
                  <a:cubicBezTo>
                    <a:pt x="1003" y="13160"/>
                    <a:pt x="0" y="16910"/>
                    <a:pt x="1538" y="19018"/>
                  </a:cubicBezTo>
                  <a:cubicBezTo>
                    <a:pt x="2835" y="20798"/>
                    <a:pt x="3128" y="22595"/>
                    <a:pt x="3992" y="24375"/>
                  </a:cubicBezTo>
                  <a:cubicBezTo>
                    <a:pt x="4494" y="25360"/>
                    <a:pt x="4424" y="26276"/>
                    <a:pt x="3750" y="26950"/>
                  </a:cubicBezTo>
                  <a:cubicBezTo>
                    <a:pt x="3353" y="27348"/>
                    <a:pt x="3509" y="27797"/>
                    <a:pt x="4148" y="28298"/>
                  </a:cubicBezTo>
                  <a:cubicBezTo>
                    <a:pt x="5020" y="28962"/>
                    <a:pt x="5824" y="29302"/>
                    <a:pt x="6549" y="29302"/>
                  </a:cubicBezTo>
                  <a:cubicBezTo>
                    <a:pt x="7089" y="29302"/>
                    <a:pt x="7586" y="29114"/>
                    <a:pt x="8036" y="28730"/>
                  </a:cubicBezTo>
                  <a:cubicBezTo>
                    <a:pt x="8740" y="28095"/>
                    <a:pt x="9643" y="27747"/>
                    <a:pt x="10576" y="27747"/>
                  </a:cubicBezTo>
                  <a:cubicBezTo>
                    <a:pt x="10811" y="27747"/>
                    <a:pt x="11049" y="27769"/>
                    <a:pt x="11285" y="27814"/>
                  </a:cubicBezTo>
                  <a:cubicBezTo>
                    <a:pt x="11420" y="27836"/>
                    <a:pt x="11551" y="27846"/>
                    <a:pt x="11676" y="27846"/>
                  </a:cubicBezTo>
                  <a:cubicBezTo>
                    <a:pt x="12065" y="27846"/>
                    <a:pt x="12402" y="27743"/>
                    <a:pt x="12650" y="27521"/>
                  </a:cubicBezTo>
                  <a:cubicBezTo>
                    <a:pt x="14551" y="25793"/>
                    <a:pt x="17368" y="25343"/>
                    <a:pt x="20047" y="24790"/>
                  </a:cubicBezTo>
                  <a:cubicBezTo>
                    <a:pt x="20247" y="24746"/>
                    <a:pt x="20464" y="24721"/>
                    <a:pt x="20691" y="24721"/>
                  </a:cubicBezTo>
                  <a:cubicBezTo>
                    <a:pt x="21623" y="24721"/>
                    <a:pt x="22712" y="25150"/>
                    <a:pt x="23365" y="26484"/>
                  </a:cubicBezTo>
                  <a:cubicBezTo>
                    <a:pt x="23667" y="27105"/>
                    <a:pt x="23855" y="28198"/>
                    <a:pt x="25083" y="28198"/>
                  </a:cubicBezTo>
                  <a:cubicBezTo>
                    <a:pt x="25120" y="28198"/>
                    <a:pt x="25158" y="28197"/>
                    <a:pt x="25197" y="28195"/>
                  </a:cubicBezTo>
                  <a:cubicBezTo>
                    <a:pt x="25345" y="28183"/>
                    <a:pt x="25455" y="28022"/>
                    <a:pt x="25593" y="28022"/>
                  </a:cubicBezTo>
                  <a:cubicBezTo>
                    <a:pt x="25664" y="28022"/>
                    <a:pt x="25742" y="28065"/>
                    <a:pt x="25836" y="28195"/>
                  </a:cubicBezTo>
                  <a:cubicBezTo>
                    <a:pt x="25923" y="28298"/>
                    <a:pt x="25767" y="28592"/>
                    <a:pt x="25612" y="28713"/>
                  </a:cubicBezTo>
                  <a:cubicBezTo>
                    <a:pt x="25318" y="28938"/>
                    <a:pt x="24903" y="29128"/>
                    <a:pt x="25283" y="29646"/>
                  </a:cubicBezTo>
                  <a:cubicBezTo>
                    <a:pt x="25508" y="29871"/>
                    <a:pt x="25802" y="30026"/>
                    <a:pt x="26113" y="30078"/>
                  </a:cubicBezTo>
                  <a:cubicBezTo>
                    <a:pt x="26172" y="30086"/>
                    <a:pt x="26229" y="30090"/>
                    <a:pt x="26283" y="30090"/>
                  </a:cubicBezTo>
                  <a:cubicBezTo>
                    <a:pt x="26710" y="30090"/>
                    <a:pt x="27006" y="29856"/>
                    <a:pt x="27098" y="29473"/>
                  </a:cubicBezTo>
                  <a:cubicBezTo>
                    <a:pt x="27115" y="29335"/>
                    <a:pt x="27098" y="29197"/>
                    <a:pt x="27029" y="29076"/>
                  </a:cubicBezTo>
                  <a:cubicBezTo>
                    <a:pt x="26976" y="28903"/>
                    <a:pt x="26992" y="28848"/>
                    <a:pt x="27041" y="28848"/>
                  </a:cubicBezTo>
                  <a:cubicBezTo>
                    <a:pt x="27105" y="28848"/>
                    <a:pt x="27225" y="28941"/>
                    <a:pt x="27322" y="28990"/>
                  </a:cubicBezTo>
                  <a:cubicBezTo>
                    <a:pt x="27824" y="29266"/>
                    <a:pt x="28463" y="29473"/>
                    <a:pt x="28169" y="30113"/>
                  </a:cubicBezTo>
                  <a:cubicBezTo>
                    <a:pt x="27945" y="30597"/>
                    <a:pt x="28117" y="31029"/>
                    <a:pt x="28809" y="31461"/>
                  </a:cubicBezTo>
                  <a:cubicBezTo>
                    <a:pt x="30199" y="32318"/>
                    <a:pt x="31628" y="32554"/>
                    <a:pt x="32898" y="32554"/>
                  </a:cubicBezTo>
                  <a:cubicBezTo>
                    <a:pt x="33522" y="32554"/>
                    <a:pt x="34108" y="32497"/>
                    <a:pt x="34633" y="32429"/>
                  </a:cubicBezTo>
                  <a:cubicBezTo>
                    <a:pt x="36672" y="32135"/>
                    <a:pt x="39299" y="31824"/>
                    <a:pt x="39299" y="29145"/>
                  </a:cubicBezTo>
                  <a:cubicBezTo>
                    <a:pt x="39299" y="28938"/>
                    <a:pt x="39541" y="28799"/>
                    <a:pt x="39592" y="28575"/>
                  </a:cubicBezTo>
                  <a:cubicBezTo>
                    <a:pt x="40024" y="26968"/>
                    <a:pt x="41804" y="26363"/>
                    <a:pt x="42496" y="24998"/>
                  </a:cubicBezTo>
                  <a:cubicBezTo>
                    <a:pt x="44224" y="21559"/>
                    <a:pt x="44362" y="17722"/>
                    <a:pt x="40232" y="13661"/>
                  </a:cubicBezTo>
                  <a:cubicBezTo>
                    <a:pt x="38953" y="12399"/>
                    <a:pt x="38037" y="10671"/>
                    <a:pt x="36309" y="9859"/>
                  </a:cubicBezTo>
                  <a:cubicBezTo>
                    <a:pt x="34494" y="9012"/>
                    <a:pt x="34080" y="7716"/>
                    <a:pt x="33509" y="6472"/>
                  </a:cubicBezTo>
                  <a:cubicBezTo>
                    <a:pt x="33388" y="5608"/>
                    <a:pt x="33008" y="4761"/>
                    <a:pt x="32213" y="4346"/>
                  </a:cubicBezTo>
                  <a:cubicBezTo>
                    <a:pt x="30658" y="3465"/>
                    <a:pt x="30278" y="2100"/>
                    <a:pt x="29414" y="942"/>
                  </a:cubicBezTo>
                  <a:cubicBezTo>
                    <a:pt x="29120" y="544"/>
                    <a:pt x="28947" y="78"/>
                    <a:pt x="28377" y="9"/>
                  </a:cubicBezTo>
                  <a:cubicBezTo>
                    <a:pt x="28330" y="3"/>
                    <a:pt x="28287" y="1"/>
                    <a:pt x="282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9" name="Google Shape;1039;p59">
              <a:extLst>
                <a:ext uri="{FF2B5EF4-FFF2-40B4-BE49-F238E27FC236}">
                  <a16:creationId xmlns:a16="http://schemas.microsoft.com/office/drawing/2014/main" id="{8DF1CE95-5F01-EC19-FB43-D70BC86DD01E}"/>
                </a:ext>
              </a:extLst>
            </p:cNvPr>
            <p:cNvSpPr/>
            <p:nvPr/>
          </p:nvSpPr>
          <p:spPr>
            <a:xfrm>
              <a:off x="6442175" y="3238700"/>
              <a:ext cx="571625" cy="311800"/>
            </a:xfrm>
            <a:custGeom>
              <a:avLst/>
              <a:gdLst/>
              <a:ahLst/>
              <a:cxnLst/>
              <a:rect l="l" t="t" r="r" b="b"/>
              <a:pathLst>
                <a:path w="22865" h="12472" extrusionOk="0">
                  <a:moveTo>
                    <a:pt x="3070" y="1"/>
                  </a:moveTo>
                  <a:cubicBezTo>
                    <a:pt x="2939" y="1"/>
                    <a:pt x="2792" y="15"/>
                    <a:pt x="2627" y="46"/>
                  </a:cubicBezTo>
                  <a:cubicBezTo>
                    <a:pt x="1833" y="202"/>
                    <a:pt x="830" y="29"/>
                    <a:pt x="415" y="927"/>
                  </a:cubicBezTo>
                  <a:cubicBezTo>
                    <a:pt x="1" y="1826"/>
                    <a:pt x="934" y="1861"/>
                    <a:pt x="1400" y="2189"/>
                  </a:cubicBezTo>
                  <a:cubicBezTo>
                    <a:pt x="1504" y="2258"/>
                    <a:pt x="1366" y="2569"/>
                    <a:pt x="1435" y="2742"/>
                  </a:cubicBezTo>
                  <a:cubicBezTo>
                    <a:pt x="1757" y="3623"/>
                    <a:pt x="1963" y="4886"/>
                    <a:pt x="3062" y="4886"/>
                  </a:cubicBezTo>
                  <a:cubicBezTo>
                    <a:pt x="3084" y="4886"/>
                    <a:pt x="3106" y="4886"/>
                    <a:pt x="3129" y="4885"/>
                  </a:cubicBezTo>
                  <a:cubicBezTo>
                    <a:pt x="3207" y="4880"/>
                    <a:pt x="3284" y="4878"/>
                    <a:pt x="3360" y="4878"/>
                  </a:cubicBezTo>
                  <a:cubicBezTo>
                    <a:pt x="4698" y="4878"/>
                    <a:pt x="5731" y="5570"/>
                    <a:pt x="6810" y="6077"/>
                  </a:cubicBezTo>
                  <a:cubicBezTo>
                    <a:pt x="7328" y="6319"/>
                    <a:pt x="8019" y="7322"/>
                    <a:pt x="7207" y="8203"/>
                  </a:cubicBezTo>
                  <a:cubicBezTo>
                    <a:pt x="6913" y="8531"/>
                    <a:pt x="6948" y="8911"/>
                    <a:pt x="7121" y="9292"/>
                  </a:cubicBezTo>
                  <a:cubicBezTo>
                    <a:pt x="7274" y="9613"/>
                    <a:pt x="7597" y="9810"/>
                    <a:pt x="7934" y="9810"/>
                  </a:cubicBezTo>
                  <a:cubicBezTo>
                    <a:pt x="8014" y="9810"/>
                    <a:pt x="8095" y="9799"/>
                    <a:pt x="8175" y="9775"/>
                  </a:cubicBezTo>
                  <a:cubicBezTo>
                    <a:pt x="8275" y="9755"/>
                    <a:pt x="8368" y="9745"/>
                    <a:pt x="8457" y="9745"/>
                  </a:cubicBezTo>
                  <a:cubicBezTo>
                    <a:pt x="8811" y="9745"/>
                    <a:pt x="9087" y="9900"/>
                    <a:pt x="9419" y="10121"/>
                  </a:cubicBezTo>
                  <a:cubicBezTo>
                    <a:pt x="10079" y="10569"/>
                    <a:pt x="10930" y="10787"/>
                    <a:pt x="11688" y="10787"/>
                  </a:cubicBezTo>
                  <a:cubicBezTo>
                    <a:pt x="12538" y="10787"/>
                    <a:pt x="13270" y="10513"/>
                    <a:pt x="13480" y="9983"/>
                  </a:cubicBezTo>
                  <a:cubicBezTo>
                    <a:pt x="13648" y="9563"/>
                    <a:pt x="13555" y="9014"/>
                    <a:pt x="14230" y="9014"/>
                  </a:cubicBezTo>
                  <a:cubicBezTo>
                    <a:pt x="14250" y="9014"/>
                    <a:pt x="14271" y="9014"/>
                    <a:pt x="14293" y="9015"/>
                  </a:cubicBezTo>
                  <a:cubicBezTo>
                    <a:pt x="15036" y="9050"/>
                    <a:pt x="15381" y="9516"/>
                    <a:pt x="15450" y="10138"/>
                  </a:cubicBezTo>
                  <a:cubicBezTo>
                    <a:pt x="15640" y="11486"/>
                    <a:pt x="16522" y="11953"/>
                    <a:pt x="17697" y="11988"/>
                  </a:cubicBezTo>
                  <a:cubicBezTo>
                    <a:pt x="18224" y="11988"/>
                    <a:pt x="18870" y="12472"/>
                    <a:pt x="19366" y="12472"/>
                  </a:cubicBezTo>
                  <a:cubicBezTo>
                    <a:pt x="19602" y="12472"/>
                    <a:pt x="19804" y="12362"/>
                    <a:pt x="19944" y="12039"/>
                  </a:cubicBezTo>
                  <a:cubicBezTo>
                    <a:pt x="20289" y="11210"/>
                    <a:pt x="19287" y="10398"/>
                    <a:pt x="18596" y="9758"/>
                  </a:cubicBezTo>
                  <a:cubicBezTo>
                    <a:pt x="18164" y="9361"/>
                    <a:pt x="17420" y="8825"/>
                    <a:pt x="17749" y="8272"/>
                  </a:cubicBezTo>
                  <a:cubicBezTo>
                    <a:pt x="17984" y="7884"/>
                    <a:pt x="18253" y="7197"/>
                    <a:pt x="18937" y="7197"/>
                  </a:cubicBezTo>
                  <a:cubicBezTo>
                    <a:pt x="19107" y="7197"/>
                    <a:pt x="19302" y="7239"/>
                    <a:pt x="19529" y="7339"/>
                  </a:cubicBezTo>
                  <a:cubicBezTo>
                    <a:pt x="19732" y="7429"/>
                    <a:pt x="19935" y="7468"/>
                    <a:pt x="20135" y="7468"/>
                  </a:cubicBezTo>
                  <a:cubicBezTo>
                    <a:pt x="20854" y="7468"/>
                    <a:pt x="21544" y="6970"/>
                    <a:pt x="22138" y="6578"/>
                  </a:cubicBezTo>
                  <a:cubicBezTo>
                    <a:pt x="22795" y="6146"/>
                    <a:pt x="22864" y="5248"/>
                    <a:pt x="22311" y="4643"/>
                  </a:cubicBezTo>
                  <a:cubicBezTo>
                    <a:pt x="22115" y="4425"/>
                    <a:pt x="21948" y="4340"/>
                    <a:pt x="21799" y="4340"/>
                  </a:cubicBezTo>
                  <a:cubicBezTo>
                    <a:pt x="21465" y="4340"/>
                    <a:pt x="21227" y="4774"/>
                    <a:pt x="20963" y="5110"/>
                  </a:cubicBezTo>
                  <a:cubicBezTo>
                    <a:pt x="20756" y="5334"/>
                    <a:pt x="20479" y="5472"/>
                    <a:pt x="20168" y="5507"/>
                  </a:cubicBezTo>
                  <a:cubicBezTo>
                    <a:pt x="20112" y="5512"/>
                    <a:pt x="20051" y="5514"/>
                    <a:pt x="19986" y="5514"/>
                  </a:cubicBezTo>
                  <a:cubicBezTo>
                    <a:pt x="18639" y="5514"/>
                    <a:pt x="15548" y="4518"/>
                    <a:pt x="14344" y="3727"/>
                  </a:cubicBezTo>
                  <a:cubicBezTo>
                    <a:pt x="13999" y="3485"/>
                    <a:pt x="13636" y="3295"/>
                    <a:pt x="13238" y="3139"/>
                  </a:cubicBezTo>
                  <a:cubicBezTo>
                    <a:pt x="11925" y="2690"/>
                    <a:pt x="10473" y="2465"/>
                    <a:pt x="9298" y="1774"/>
                  </a:cubicBezTo>
                  <a:cubicBezTo>
                    <a:pt x="8770" y="1458"/>
                    <a:pt x="8301" y="1322"/>
                    <a:pt x="7877" y="1322"/>
                  </a:cubicBezTo>
                  <a:cubicBezTo>
                    <a:pt x="7093" y="1322"/>
                    <a:pt x="6459" y="1787"/>
                    <a:pt x="5876" y="2448"/>
                  </a:cubicBezTo>
                  <a:cubicBezTo>
                    <a:pt x="5497" y="2886"/>
                    <a:pt x="5240" y="3062"/>
                    <a:pt x="5050" y="3062"/>
                  </a:cubicBezTo>
                  <a:cubicBezTo>
                    <a:pt x="4739" y="3062"/>
                    <a:pt x="4614" y="2586"/>
                    <a:pt x="4442" y="2016"/>
                  </a:cubicBezTo>
                  <a:cubicBezTo>
                    <a:pt x="4193" y="1191"/>
                    <a:pt x="4266" y="1"/>
                    <a:pt x="30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0" name="Google Shape;1040;p59">
              <a:extLst>
                <a:ext uri="{FF2B5EF4-FFF2-40B4-BE49-F238E27FC236}">
                  <a16:creationId xmlns:a16="http://schemas.microsoft.com/office/drawing/2014/main" id="{18CF6F2F-EA6D-FAD2-9DF3-1B9AD9CAF156}"/>
                </a:ext>
              </a:extLst>
            </p:cNvPr>
            <p:cNvSpPr/>
            <p:nvPr/>
          </p:nvSpPr>
          <p:spPr>
            <a:xfrm>
              <a:off x="5898675" y="3029225"/>
              <a:ext cx="282150" cy="318450"/>
            </a:xfrm>
            <a:custGeom>
              <a:avLst/>
              <a:gdLst/>
              <a:ahLst/>
              <a:cxnLst/>
              <a:rect l="l" t="t" r="r" b="b"/>
              <a:pathLst>
                <a:path w="11286" h="12738" extrusionOk="0">
                  <a:moveTo>
                    <a:pt x="8163" y="0"/>
                  </a:moveTo>
                  <a:cubicBezTo>
                    <a:pt x="7646" y="0"/>
                    <a:pt x="7307" y="634"/>
                    <a:pt x="7121" y="1115"/>
                  </a:cubicBezTo>
                  <a:cubicBezTo>
                    <a:pt x="6498" y="2618"/>
                    <a:pt x="5081" y="3362"/>
                    <a:pt x="4027" y="4450"/>
                  </a:cubicBezTo>
                  <a:cubicBezTo>
                    <a:pt x="3562" y="4916"/>
                    <a:pt x="2753" y="5709"/>
                    <a:pt x="2170" y="5709"/>
                  </a:cubicBezTo>
                  <a:cubicBezTo>
                    <a:pt x="2125" y="5709"/>
                    <a:pt x="2082" y="5704"/>
                    <a:pt x="2040" y="5695"/>
                  </a:cubicBezTo>
                  <a:cubicBezTo>
                    <a:pt x="1767" y="5631"/>
                    <a:pt x="1536" y="5602"/>
                    <a:pt x="1339" y="5602"/>
                  </a:cubicBezTo>
                  <a:cubicBezTo>
                    <a:pt x="150" y="5602"/>
                    <a:pt x="215" y="6659"/>
                    <a:pt x="52" y="7475"/>
                  </a:cubicBezTo>
                  <a:cubicBezTo>
                    <a:pt x="1" y="9410"/>
                    <a:pt x="1625" y="11518"/>
                    <a:pt x="3267" y="12123"/>
                  </a:cubicBezTo>
                  <a:cubicBezTo>
                    <a:pt x="3638" y="12262"/>
                    <a:pt x="4019" y="12277"/>
                    <a:pt x="4389" y="12277"/>
                  </a:cubicBezTo>
                  <a:cubicBezTo>
                    <a:pt x="4488" y="12277"/>
                    <a:pt x="4586" y="12276"/>
                    <a:pt x="4683" y="12276"/>
                  </a:cubicBezTo>
                  <a:cubicBezTo>
                    <a:pt x="5034" y="12276"/>
                    <a:pt x="5369" y="12290"/>
                    <a:pt x="5669" y="12417"/>
                  </a:cubicBezTo>
                  <a:cubicBezTo>
                    <a:pt x="6156" y="12630"/>
                    <a:pt x="6559" y="12738"/>
                    <a:pt x="6895" y="12738"/>
                  </a:cubicBezTo>
                  <a:cubicBezTo>
                    <a:pt x="7678" y="12738"/>
                    <a:pt x="8093" y="12148"/>
                    <a:pt x="8348" y="10914"/>
                  </a:cubicBezTo>
                  <a:cubicBezTo>
                    <a:pt x="8572" y="9773"/>
                    <a:pt x="9073" y="8235"/>
                    <a:pt x="9937" y="7786"/>
                  </a:cubicBezTo>
                  <a:cubicBezTo>
                    <a:pt x="11268" y="7094"/>
                    <a:pt x="10577" y="6697"/>
                    <a:pt x="10231" y="6023"/>
                  </a:cubicBezTo>
                  <a:cubicBezTo>
                    <a:pt x="9782" y="5124"/>
                    <a:pt x="8797" y="4278"/>
                    <a:pt x="10058" y="3189"/>
                  </a:cubicBezTo>
                  <a:cubicBezTo>
                    <a:pt x="10404" y="2895"/>
                    <a:pt x="11285" y="2618"/>
                    <a:pt x="10853" y="1945"/>
                  </a:cubicBezTo>
                  <a:cubicBezTo>
                    <a:pt x="10266" y="1063"/>
                    <a:pt x="9402" y="286"/>
                    <a:pt x="8348" y="26"/>
                  </a:cubicBezTo>
                  <a:cubicBezTo>
                    <a:pt x="8284" y="9"/>
                    <a:pt x="8222" y="0"/>
                    <a:pt x="816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1" name="Google Shape;1041;p59">
              <a:extLst>
                <a:ext uri="{FF2B5EF4-FFF2-40B4-BE49-F238E27FC236}">
                  <a16:creationId xmlns:a16="http://schemas.microsoft.com/office/drawing/2014/main" id="{C5EE8493-5B97-7C8F-B3C2-09E9D60DB44A}"/>
                </a:ext>
              </a:extLst>
            </p:cNvPr>
            <p:cNvSpPr/>
            <p:nvPr/>
          </p:nvSpPr>
          <p:spPr>
            <a:xfrm>
              <a:off x="5544400" y="3065225"/>
              <a:ext cx="541800" cy="430700"/>
            </a:xfrm>
            <a:custGeom>
              <a:avLst/>
              <a:gdLst/>
              <a:ahLst/>
              <a:cxnLst/>
              <a:rect l="l" t="t" r="r" b="b"/>
              <a:pathLst>
                <a:path w="21672" h="17228" extrusionOk="0">
                  <a:moveTo>
                    <a:pt x="7484" y="4583"/>
                  </a:moveTo>
                  <a:lnTo>
                    <a:pt x="7484" y="4583"/>
                  </a:lnTo>
                  <a:cubicBezTo>
                    <a:pt x="7486" y="4586"/>
                    <a:pt x="7488" y="4589"/>
                    <a:pt x="7491" y="4592"/>
                  </a:cubicBezTo>
                  <a:lnTo>
                    <a:pt x="7491" y="4592"/>
                  </a:lnTo>
                  <a:cubicBezTo>
                    <a:pt x="7494" y="4595"/>
                    <a:pt x="7498" y="4597"/>
                    <a:pt x="7501" y="4600"/>
                  </a:cubicBezTo>
                  <a:lnTo>
                    <a:pt x="7484" y="4583"/>
                  </a:lnTo>
                  <a:close/>
                  <a:moveTo>
                    <a:pt x="1210" y="0"/>
                  </a:moveTo>
                  <a:cubicBezTo>
                    <a:pt x="910" y="0"/>
                    <a:pt x="646" y="84"/>
                    <a:pt x="415" y="314"/>
                  </a:cubicBezTo>
                  <a:cubicBezTo>
                    <a:pt x="1" y="712"/>
                    <a:pt x="260" y="1127"/>
                    <a:pt x="571" y="1403"/>
                  </a:cubicBezTo>
                  <a:cubicBezTo>
                    <a:pt x="1833" y="2561"/>
                    <a:pt x="2939" y="3874"/>
                    <a:pt x="3872" y="5309"/>
                  </a:cubicBezTo>
                  <a:cubicBezTo>
                    <a:pt x="5894" y="8264"/>
                    <a:pt x="6948" y="12014"/>
                    <a:pt x="10663" y="13552"/>
                  </a:cubicBezTo>
                  <a:cubicBezTo>
                    <a:pt x="10715" y="13587"/>
                    <a:pt x="10733" y="13656"/>
                    <a:pt x="10733" y="13725"/>
                  </a:cubicBezTo>
                  <a:cubicBezTo>
                    <a:pt x="10007" y="15522"/>
                    <a:pt x="11579" y="15401"/>
                    <a:pt x="12478" y="15660"/>
                  </a:cubicBezTo>
                  <a:cubicBezTo>
                    <a:pt x="14932" y="16334"/>
                    <a:pt x="17420" y="16801"/>
                    <a:pt x="19961" y="17043"/>
                  </a:cubicBezTo>
                  <a:cubicBezTo>
                    <a:pt x="20276" y="17079"/>
                    <a:pt x="20618" y="17227"/>
                    <a:pt x="20904" y="17227"/>
                  </a:cubicBezTo>
                  <a:cubicBezTo>
                    <a:pt x="21167" y="17227"/>
                    <a:pt x="21382" y="17101"/>
                    <a:pt x="21482" y="16645"/>
                  </a:cubicBezTo>
                  <a:cubicBezTo>
                    <a:pt x="21672" y="15816"/>
                    <a:pt x="20842" y="15626"/>
                    <a:pt x="20306" y="15280"/>
                  </a:cubicBezTo>
                  <a:cubicBezTo>
                    <a:pt x="18129" y="13932"/>
                    <a:pt x="15502" y="14347"/>
                    <a:pt x="13204" y="13448"/>
                  </a:cubicBezTo>
                  <a:cubicBezTo>
                    <a:pt x="13103" y="13410"/>
                    <a:pt x="12986" y="13400"/>
                    <a:pt x="12863" y="13400"/>
                  </a:cubicBezTo>
                  <a:cubicBezTo>
                    <a:pt x="12726" y="13400"/>
                    <a:pt x="12582" y="13412"/>
                    <a:pt x="12448" y="13412"/>
                  </a:cubicBezTo>
                  <a:cubicBezTo>
                    <a:pt x="12162" y="13412"/>
                    <a:pt x="11919" y="13355"/>
                    <a:pt x="11873" y="12999"/>
                  </a:cubicBezTo>
                  <a:cubicBezTo>
                    <a:pt x="11769" y="12221"/>
                    <a:pt x="11614" y="11288"/>
                    <a:pt x="12409" y="10666"/>
                  </a:cubicBezTo>
                  <a:cubicBezTo>
                    <a:pt x="12979" y="10199"/>
                    <a:pt x="12806" y="9836"/>
                    <a:pt x="12478" y="9249"/>
                  </a:cubicBezTo>
                  <a:cubicBezTo>
                    <a:pt x="11908" y="8195"/>
                    <a:pt x="10352" y="8558"/>
                    <a:pt x="10076" y="7849"/>
                  </a:cubicBezTo>
                  <a:cubicBezTo>
                    <a:pt x="9542" y="6419"/>
                    <a:pt x="8354" y="5659"/>
                    <a:pt x="7491" y="4592"/>
                  </a:cubicBezTo>
                  <a:lnTo>
                    <a:pt x="7491" y="4592"/>
                  </a:lnTo>
                  <a:cubicBezTo>
                    <a:pt x="6993" y="4179"/>
                    <a:pt x="6512" y="3733"/>
                    <a:pt x="5980" y="3339"/>
                  </a:cubicBezTo>
                  <a:cubicBezTo>
                    <a:pt x="4563" y="2285"/>
                    <a:pt x="3682" y="522"/>
                    <a:pt x="1763" y="72"/>
                  </a:cubicBezTo>
                  <a:cubicBezTo>
                    <a:pt x="1567" y="28"/>
                    <a:pt x="1383" y="0"/>
                    <a:pt x="121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2" name="Google Shape;1042;p59">
              <a:extLst>
                <a:ext uri="{FF2B5EF4-FFF2-40B4-BE49-F238E27FC236}">
                  <a16:creationId xmlns:a16="http://schemas.microsoft.com/office/drawing/2014/main" id="{4D2F75A2-F6CD-F85C-4DB3-AFAEC5470A14}"/>
                </a:ext>
              </a:extLst>
            </p:cNvPr>
            <p:cNvSpPr/>
            <p:nvPr/>
          </p:nvSpPr>
          <p:spPr>
            <a:xfrm>
              <a:off x="4388700" y="3530600"/>
              <a:ext cx="227275" cy="395425"/>
            </a:xfrm>
            <a:custGeom>
              <a:avLst/>
              <a:gdLst/>
              <a:ahLst/>
              <a:cxnLst/>
              <a:rect l="l" t="t" r="r" b="b"/>
              <a:pathLst>
                <a:path w="9091" h="15817" extrusionOk="0">
                  <a:moveTo>
                    <a:pt x="7622" y="0"/>
                  </a:moveTo>
                  <a:cubicBezTo>
                    <a:pt x="7155" y="0"/>
                    <a:pt x="6965" y="363"/>
                    <a:pt x="6740" y="761"/>
                  </a:cubicBezTo>
                  <a:cubicBezTo>
                    <a:pt x="5963" y="2212"/>
                    <a:pt x="5323" y="3802"/>
                    <a:pt x="3405" y="4200"/>
                  </a:cubicBezTo>
                  <a:cubicBezTo>
                    <a:pt x="2645" y="4338"/>
                    <a:pt x="2247" y="4891"/>
                    <a:pt x="2109" y="5738"/>
                  </a:cubicBezTo>
                  <a:cubicBezTo>
                    <a:pt x="1781" y="7587"/>
                    <a:pt x="1971" y="9471"/>
                    <a:pt x="917" y="11285"/>
                  </a:cubicBezTo>
                  <a:cubicBezTo>
                    <a:pt x="1" y="12910"/>
                    <a:pt x="1660" y="15813"/>
                    <a:pt x="3077" y="15813"/>
                  </a:cubicBezTo>
                  <a:cubicBezTo>
                    <a:pt x="3125" y="15815"/>
                    <a:pt x="3172" y="15816"/>
                    <a:pt x="3219" y="15816"/>
                  </a:cubicBezTo>
                  <a:cubicBezTo>
                    <a:pt x="4640" y="15816"/>
                    <a:pt x="5279" y="14808"/>
                    <a:pt x="5496" y="13670"/>
                  </a:cubicBezTo>
                  <a:cubicBezTo>
                    <a:pt x="6049" y="11095"/>
                    <a:pt x="7034" y="8676"/>
                    <a:pt x="8002" y="6256"/>
                  </a:cubicBezTo>
                  <a:cubicBezTo>
                    <a:pt x="8745" y="4373"/>
                    <a:pt x="9091" y="2645"/>
                    <a:pt x="8192" y="778"/>
                  </a:cubicBezTo>
                  <a:cubicBezTo>
                    <a:pt x="8054" y="467"/>
                    <a:pt x="8106" y="18"/>
                    <a:pt x="762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3" name="Google Shape;1043;p59">
              <a:extLst>
                <a:ext uri="{FF2B5EF4-FFF2-40B4-BE49-F238E27FC236}">
                  <a16:creationId xmlns:a16="http://schemas.microsoft.com/office/drawing/2014/main" id="{EC022A9B-5DBE-C3FF-7263-FBB3F37E9954}"/>
                </a:ext>
              </a:extLst>
            </p:cNvPr>
            <p:cNvSpPr/>
            <p:nvPr/>
          </p:nvSpPr>
          <p:spPr>
            <a:xfrm>
              <a:off x="6438300" y="1893850"/>
              <a:ext cx="267450" cy="418275"/>
            </a:xfrm>
            <a:custGeom>
              <a:avLst/>
              <a:gdLst/>
              <a:ahLst/>
              <a:cxnLst/>
              <a:rect l="l" t="t" r="r" b="b"/>
              <a:pathLst>
                <a:path w="10698" h="16731" extrusionOk="0">
                  <a:moveTo>
                    <a:pt x="4909" y="1"/>
                  </a:moveTo>
                  <a:cubicBezTo>
                    <a:pt x="4667" y="1"/>
                    <a:pt x="4504" y="61"/>
                    <a:pt x="4562" y="216"/>
                  </a:cubicBezTo>
                  <a:cubicBezTo>
                    <a:pt x="5064" y="1633"/>
                    <a:pt x="3992" y="3465"/>
                    <a:pt x="5444" y="4502"/>
                  </a:cubicBezTo>
                  <a:cubicBezTo>
                    <a:pt x="6654" y="5366"/>
                    <a:pt x="6515" y="6627"/>
                    <a:pt x="6913" y="7647"/>
                  </a:cubicBezTo>
                  <a:cubicBezTo>
                    <a:pt x="6804" y="8207"/>
                    <a:pt x="6835" y="9062"/>
                    <a:pt x="6426" y="9062"/>
                  </a:cubicBezTo>
                  <a:cubicBezTo>
                    <a:pt x="6380" y="9062"/>
                    <a:pt x="6330" y="9052"/>
                    <a:pt x="6273" y="9029"/>
                  </a:cubicBezTo>
                  <a:cubicBezTo>
                    <a:pt x="6019" y="8928"/>
                    <a:pt x="5817" y="8884"/>
                    <a:pt x="5657" y="8884"/>
                  </a:cubicBezTo>
                  <a:cubicBezTo>
                    <a:pt x="5131" y="8884"/>
                    <a:pt x="5047" y="9360"/>
                    <a:pt x="4995" y="9876"/>
                  </a:cubicBezTo>
                  <a:cubicBezTo>
                    <a:pt x="4925" y="10533"/>
                    <a:pt x="4614" y="10757"/>
                    <a:pt x="4044" y="10896"/>
                  </a:cubicBezTo>
                  <a:cubicBezTo>
                    <a:pt x="726" y="11673"/>
                    <a:pt x="0" y="13229"/>
                    <a:pt x="1659" y="16028"/>
                  </a:cubicBezTo>
                  <a:cubicBezTo>
                    <a:pt x="1834" y="16314"/>
                    <a:pt x="1935" y="16730"/>
                    <a:pt x="2351" y="16730"/>
                  </a:cubicBezTo>
                  <a:cubicBezTo>
                    <a:pt x="2389" y="16730"/>
                    <a:pt x="2429" y="16727"/>
                    <a:pt x="2471" y="16720"/>
                  </a:cubicBezTo>
                  <a:cubicBezTo>
                    <a:pt x="3007" y="16633"/>
                    <a:pt x="3197" y="16236"/>
                    <a:pt x="3301" y="15752"/>
                  </a:cubicBezTo>
                  <a:cubicBezTo>
                    <a:pt x="3405" y="15251"/>
                    <a:pt x="3301" y="14784"/>
                    <a:pt x="4009" y="14542"/>
                  </a:cubicBezTo>
                  <a:cubicBezTo>
                    <a:pt x="5651" y="13955"/>
                    <a:pt x="7241" y="13194"/>
                    <a:pt x="8866" y="12555"/>
                  </a:cubicBezTo>
                  <a:cubicBezTo>
                    <a:pt x="9298" y="12399"/>
                    <a:pt x="9643" y="12261"/>
                    <a:pt x="9799" y="11829"/>
                  </a:cubicBezTo>
                  <a:cubicBezTo>
                    <a:pt x="10300" y="10308"/>
                    <a:pt x="8866" y="5746"/>
                    <a:pt x="7604" y="4709"/>
                  </a:cubicBezTo>
                  <a:cubicBezTo>
                    <a:pt x="7397" y="4536"/>
                    <a:pt x="6809" y="4571"/>
                    <a:pt x="7016" y="4139"/>
                  </a:cubicBezTo>
                  <a:cubicBezTo>
                    <a:pt x="7082" y="4008"/>
                    <a:pt x="7166" y="3963"/>
                    <a:pt x="7262" y="3963"/>
                  </a:cubicBezTo>
                  <a:cubicBezTo>
                    <a:pt x="7468" y="3963"/>
                    <a:pt x="7725" y="4173"/>
                    <a:pt x="7950" y="4173"/>
                  </a:cubicBezTo>
                  <a:cubicBezTo>
                    <a:pt x="7979" y="4174"/>
                    <a:pt x="8009" y="4175"/>
                    <a:pt x="8039" y="4175"/>
                  </a:cubicBezTo>
                  <a:cubicBezTo>
                    <a:pt x="9008" y="4175"/>
                    <a:pt x="9913" y="3634"/>
                    <a:pt x="10265" y="2946"/>
                  </a:cubicBezTo>
                  <a:cubicBezTo>
                    <a:pt x="10697" y="2117"/>
                    <a:pt x="9695" y="1667"/>
                    <a:pt x="8987" y="1581"/>
                  </a:cubicBezTo>
                  <a:cubicBezTo>
                    <a:pt x="7811" y="1443"/>
                    <a:pt x="6930" y="786"/>
                    <a:pt x="5962" y="250"/>
                  </a:cubicBezTo>
                  <a:cubicBezTo>
                    <a:pt x="5704" y="111"/>
                    <a:pt x="5235" y="1"/>
                    <a:pt x="490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4" name="Google Shape;1044;p59">
              <a:extLst>
                <a:ext uri="{FF2B5EF4-FFF2-40B4-BE49-F238E27FC236}">
                  <a16:creationId xmlns:a16="http://schemas.microsoft.com/office/drawing/2014/main" id="{64815FA4-26C4-FB42-642F-EC3C225962B8}"/>
                </a:ext>
              </a:extLst>
            </p:cNvPr>
            <p:cNvSpPr/>
            <p:nvPr/>
          </p:nvSpPr>
          <p:spPr>
            <a:xfrm>
              <a:off x="6901875" y="4220725"/>
              <a:ext cx="468775" cy="354550"/>
            </a:xfrm>
            <a:custGeom>
              <a:avLst/>
              <a:gdLst/>
              <a:ahLst/>
              <a:cxnLst/>
              <a:rect l="l" t="t" r="r" b="b"/>
              <a:pathLst>
                <a:path w="18751" h="14182" extrusionOk="0">
                  <a:moveTo>
                    <a:pt x="15666" y="0"/>
                  </a:moveTo>
                  <a:cubicBezTo>
                    <a:pt x="15588" y="0"/>
                    <a:pt x="15504" y="9"/>
                    <a:pt x="15415" y="28"/>
                  </a:cubicBezTo>
                  <a:cubicBezTo>
                    <a:pt x="14690" y="184"/>
                    <a:pt x="14759" y="772"/>
                    <a:pt x="14897" y="1290"/>
                  </a:cubicBezTo>
                  <a:cubicBezTo>
                    <a:pt x="15294" y="2845"/>
                    <a:pt x="14880" y="4038"/>
                    <a:pt x="13463" y="4850"/>
                  </a:cubicBezTo>
                  <a:cubicBezTo>
                    <a:pt x="13013" y="5109"/>
                    <a:pt x="12823" y="5472"/>
                    <a:pt x="13065" y="5991"/>
                  </a:cubicBezTo>
                  <a:cubicBezTo>
                    <a:pt x="13324" y="6578"/>
                    <a:pt x="12823" y="6803"/>
                    <a:pt x="12512" y="7097"/>
                  </a:cubicBezTo>
                  <a:cubicBezTo>
                    <a:pt x="12410" y="7191"/>
                    <a:pt x="12303" y="7233"/>
                    <a:pt x="12200" y="7233"/>
                  </a:cubicBezTo>
                  <a:cubicBezTo>
                    <a:pt x="12041" y="7233"/>
                    <a:pt x="11891" y="7133"/>
                    <a:pt x="11786" y="6976"/>
                  </a:cubicBezTo>
                  <a:cubicBezTo>
                    <a:pt x="11531" y="6610"/>
                    <a:pt x="11284" y="6477"/>
                    <a:pt x="11039" y="6477"/>
                  </a:cubicBezTo>
                  <a:cubicBezTo>
                    <a:pt x="10705" y="6477"/>
                    <a:pt x="10373" y="6726"/>
                    <a:pt x="10024" y="6976"/>
                  </a:cubicBezTo>
                  <a:cubicBezTo>
                    <a:pt x="8797" y="7891"/>
                    <a:pt x="7811" y="9188"/>
                    <a:pt x="6308" y="9637"/>
                  </a:cubicBezTo>
                  <a:cubicBezTo>
                    <a:pt x="4303" y="10242"/>
                    <a:pt x="2696" y="11572"/>
                    <a:pt x="812" y="12385"/>
                  </a:cubicBezTo>
                  <a:cubicBezTo>
                    <a:pt x="242" y="12627"/>
                    <a:pt x="0" y="13214"/>
                    <a:pt x="692" y="13577"/>
                  </a:cubicBezTo>
                  <a:cubicBezTo>
                    <a:pt x="1262" y="13888"/>
                    <a:pt x="1936" y="13992"/>
                    <a:pt x="2610" y="14182"/>
                  </a:cubicBezTo>
                  <a:cubicBezTo>
                    <a:pt x="3819" y="13854"/>
                    <a:pt x="4943" y="13249"/>
                    <a:pt x="5893" y="12436"/>
                  </a:cubicBezTo>
                  <a:cubicBezTo>
                    <a:pt x="7829" y="10743"/>
                    <a:pt x="10144" y="9447"/>
                    <a:pt x="12357" y="8496"/>
                  </a:cubicBezTo>
                  <a:cubicBezTo>
                    <a:pt x="14396" y="7615"/>
                    <a:pt x="15847" y="6042"/>
                    <a:pt x="17817" y="5213"/>
                  </a:cubicBezTo>
                  <a:cubicBezTo>
                    <a:pt x="18301" y="4988"/>
                    <a:pt x="18751" y="4452"/>
                    <a:pt x="18612" y="3848"/>
                  </a:cubicBezTo>
                  <a:cubicBezTo>
                    <a:pt x="18539" y="3538"/>
                    <a:pt x="18402" y="3442"/>
                    <a:pt x="18239" y="3442"/>
                  </a:cubicBezTo>
                  <a:cubicBezTo>
                    <a:pt x="18019" y="3442"/>
                    <a:pt x="17752" y="3615"/>
                    <a:pt x="17524" y="3675"/>
                  </a:cubicBezTo>
                  <a:cubicBezTo>
                    <a:pt x="17487" y="3682"/>
                    <a:pt x="17451" y="3686"/>
                    <a:pt x="17417" y="3686"/>
                  </a:cubicBezTo>
                  <a:cubicBezTo>
                    <a:pt x="17207" y="3686"/>
                    <a:pt x="17050" y="3554"/>
                    <a:pt x="17109" y="3346"/>
                  </a:cubicBezTo>
                  <a:cubicBezTo>
                    <a:pt x="17385" y="2431"/>
                    <a:pt x="16625" y="1791"/>
                    <a:pt x="16556" y="962"/>
                  </a:cubicBezTo>
                  <a:cubicBezTo>
                    <a:pt x="16526" y="461"/>
                    <a:pt x="16229" y="0"/>
                    <a:pt x="156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5" name="Google Shape;1045;p59">
              <a:extLst>
                <a:ext uri="{FF2B5EF4-FFF2-40B4-BE49-F238E27FC236}">
                  <a16:creationId xmlns:a16="http://schemas.microsoft.com/office/drawing/2014/main" id="{E8AECD30-8D4C-2543-6025-6838A64F86F6}"/>
                </a:ext>
              </a:extLst>
            </p:cNvPr>
            <p:cNvSpPr/>
            <p:nvPr/>
          </p:nvSpPr>
          <p:spPr>
            <a:xfrm>
              <a:off x="6306100" y="2654825"/>
              <a:ext cx="232875" cy="385425"/>
            </a:xfrm>
            <a:custGeom>
              <a:avLst/>
              <a:gdLst/>
              <a:ahLst/>
              <a:cxnLst/>
              <a:rect l="l" t="t" r="r" b="b"/>
              <a:pathLst>
                <a:path w="9315" h="15417" extrusionOk="0">
                  <a:moveTo>
                    <a:pt x="6907" y="9941"/>
                  </a:moveTo>
                  <a:cubicBezTo>
                    <a:pt x="6738" y="10523"/>
                    <a:pt x="6645" y="11167"/>
                    <a:pt x="5910" y="11304"/>
                  </a:cubicBezTo>
                  <a:cubicBezTo>
                    <a:pt x="5905" y="11305"/>
                    <a:pt x="5899" y="11305"/>
                    <a:pt x="5892" y="11305"/>
                  </a:cubicBezTo>
                  <a:cubicBezTo>
                    <a:pt x="5767" y="11305"/>
                    <a:pt x="5547" y="11146"/>
                    <a:pt x="5547" y="11097"/>
                  </a:cubicBezTo>
                  <a:cubicBezTo>
                    <a:pt x="5616" y="10270"/>
                    <a:pt x="6304" y="10147"/>
                    <a:pt x="6907" y="9941"/>
                  </a:cubicBezTo>
                  <a:close/>
                  <a:moveTo>
                    <a:pt x="2345" y="1"/>
                  </a:moveTo>
                  <a:cubicBezTo>
                    <a:pt x="2049" y="1"/>
                    <a:pt x="1708" y="93"/>
                    <a:pt x="1419" y="93"/>
                  </a:cubicBezTo>
                  <a:cubicBezTo>
                    <a:pt x="1383" y="93"/>
                    <a:pt x="1348" y="92"/>
                    <a:pt x="1313" y="88"/>
                  </a:cubicBezTo>
                  <a:cubicBezTo>
                    <a:pt x="1306" y="88"/>
                    <a:pt x="1299" y="88"/>
                    <a:pt x="1292" y="88"/>
                  </a:cubicBezTo>
                  <a:cubicBezTo>
                    <a:pt x="885" y="88"/>
                    <a:pt x="504" y="561"/>
                    <a:pt x="639" y="883"/>
                  </a:cubicBezTo>
                  <a:cubicBezTo>
                    <a:pt x="1244" y="2283"/>
                    <a:pt x="0" y="3977"/>
                    <a:pt x="1348" y="5273"/>
                  </a:cubicBezTo>
                  <a:cubicBezTo>
                    <a:pt x="1538" y="5446"/>
                    <a:pt x="1383" y="5964"/>
                    <a:pt x="1538" y="6241"/>
                  </a:cubicBezTo>
                  <a:cubicBezTo>
                    <a:pt x="1851" y="6738"/>
                    <a:pt x="1941" y="7889"/>
                    <a:pt x="2501" y="7889"/>
                  </a:cubicBezTo>
                  <a:cubicBezTo>
                    <a:pt x="2623" y="7889"/>
                    <a:pt x="2766" y="7836"/>
                    <a:pt x="2938" y="7710"/>
                  </a:cubicBezTo>
                  <a:cubicBezTo>
                    <a:pt x="3345" y="7411"/>
                    <a:pt x="3664" y="7306"/>
                    <a:pt x="3951" y="7306"/>
                  </a:cubicBezTo>
                  <a:cubicBezTo>
                    <a:pt x="4345" y="7306"/>
                    <a:pt x="4678" y="7505"/>
                    <a:pt x="5098" y="7675"/>
                  </a:cubicBezTo>
                  <a:cubicBezTo>
                    <a:pt x="5375" y="7796"/>
                    <a:pt x="5651" y="7848"/>
                    <a:pt x="5668" y="8176"/>
                  </a:cubicBezTo>
                  <a:cubicBezTo>
                    <a:pt x="5668" y="8297"/>
                    <a:pt x="5547" y="8401"/>
                    <a:pt x="5478" y="8504"/>
                  </a:cubicBezTo>
                  <a:cubicBezTo>
                    <a:pt x="5288" y="8384"/>
                    <a:pt x="5098" y="8263"/>
                    <a:pt x="4908" y="8107"/>
                  </a:cubicBezTo>
                  <a:cubicBezTo>
                    <a:pt x="4670" y="7869"/>
                    <a:pt x="4349" y="7740"/>
                    <a:pt x="4020" y="7740"/>
                  </a:cubicBezTo>
                  <a:cubicBezTo>
                    <a:pt x="3895" y="7740"/>
                    <a:pt x="3770" y="7758"/>
                    <a:pt x="3646" y="7796"/>
                  </a:cubicBezTo>
                  <a:cubicBezTo>
                    <a:pt x="3059" y="7951"/>
                    <a:pt x="3284" y="8470"/>
                    <a:pt x="3249" y="8850"/>
                  </a:cubicBezTo>
                  <a:cubicBezTo>
                    <a:pt x="3180" y="10008"/>
                    <a:pt x="4701" y="11270"/>
                    <a:pt x="4580" y="11408"/>
                  </a:cubicBezTo>
                  <a:cubicBezTo>
                    <a:pt x="3042" y="13170"/>
                    <a:pt x="4251" y="13205"/>
                    <a:pt x="5599" y="13758"/>
                  </a:cubicBezTo>
                  <a:cubicBezTo>
                    <a:pt x="6014" y="13948"/>
                    <a:pt x="6429" y="15244"/>
                    <a:pt x="7379" y="15400"/>
                  </a:cubicBezTo>
                  <a:cubicBezTo>
                    <a:pt x="7454" y="15411"/>
                    <a:pt x="7523" y="15417"/>
                    <a:pt x="7586" y="15417"/>
                  </a:cubicBezTo>
                  <a:cubicBezTo>
                    <a:pt x="8462" y="15417"/>
                    <a:pt x="8316" y="14362"/>
                    <a:pt x="8606" y="13879"/>
                  </a:cubicBezTo>
                  <a:cubicBezTo>
                    <a:pt x="9315" y="12687"/>
                    <a:pt x="8554" y="11529"/>
                    <a:pt x="8105" y="10423"/>
                  </a:cubicBezTo>
                  <a:cubicBezTo>
                    <a:pt x="7967" y="10058"/>
                    <a:pt x="7709" y="9812"/>
                    <a:pt x="7353" y="9812"/>
                  </a:cubicBezTo>
                  <a:cubicBezTo>
                    <a:pt x="7222" y="9812"/>
                    <a:pt x="7078" y="9845"/>
                    <a:pt x="6922" y="9917"/>
                  </a:cubicBezTo>
                  <a:lnTo>
                    <a:pt x="6922" y="9917"/>
                  </a:lnTo>
                  <a:cubicBezTo>
                    <a:pt x="7290" y="9072"/>
                    <a:pt x="8114" y="7913"/>
                    <a:pt x="7103" y="7433"/>
                  </a:cubicBezTo>
                  <a:cubicBezTo>
                    <a:pt x="5789" y="6828"/>
                    <a:pt x="5530" y="5048"/>
                    <a:pt x="3854" y="4927"/>
                  </a:cubicBezTo>
                  <a:cubicBezTo>
                    <a:pt x="3335" y="4893"/>
                    <a:pt x="2886" y="4167"/>
                    <a:pt x="3318" y="3424"/>
                  </a:cubicBezTo>
                  <a:cubicBezTo>
                    <a:pt x="3975" y="2318"/>
                    <a:pt x="3353" y="1298"/>
                    <a:pt x="2955" y="348"/>
                  </a:cubicBezTo>
                  <a:cubicBezTo>
                    <a:pt x="2833" y="73"/>
                    <a:pt x="2607" y="1"/>
                    <a:pt x="23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6" name="Google Shape;1046;p59">
              <a:extLst>
                <a:ext uri="{FF2B5EF4-FFF2-40B4-BE49-F238E27FC236}">
                  <a16:creationId xmlns:a16="http://schemas.microsoft.com/office/drawing/2014/main" id="{3F670719-75C4-0DB5-1764-6779BC9FF16F}"/>
                </a:ext>
              </a:extLst>
            </p:cNvPr>
            <p:cNvSpPr/>
            <p:nvPr/>
          </p:nvSpPr>
          <p:spPr>
            <a:xfrm>
              <a:off x="6139750" y="3178550"/>
              <a:ext cx="185375" cy="227425"/>
            </a:xfrm>
            <a:custGeom>
              <a:avLst/>
              <a:gdLst/>
              <a:ahLst/>
              <a:cxnLst/>
              <a:rect l="l" t="t" r="r" b="b"/>
              <a:pathLst>
                <a:path w="7415" h="9097" extrusionOk="0">
                  <a:moveTo>
                    <a:pt x="6576" y="0"/>
                  </a:moveTo>
                  <a:cubicBezTo>
                    <a:pt x="6440" y="0"/>
                    <a:pt x="6314" y="46"/>
                    <a:pt x="6222" y="154"/>
                  </a:cubicBezTo>
                  <a:cubicBezTo>
                    <a:pt x="5928" y="483"/>
                    <a:pt x="5611" y="592"/>
                    <a:pt x="5290" y="592"/>
                  </a:cubicBezTo>
                  <a:cubicBezTo>
                    <a:pt x="4988" y="592"/>
                    <a:pt x="4683" y="496"/>
                    <a:pt x="4390" y="396"/>
                  </a:cubicBezTo>
                  <a:cubicBezTo>
                    <a:pt x="3964" y="242"/>
                    <a:pt x="3597" y="173"/>
                    <a:pt x="3279" y="173"/>
                  </a:cubicBezTo>
                  <a:cubicBezTo>
                    <a:pt x="1986" y="173"/>
                    <a:pt x="1492" y="1318"/>
                    <a:pt x="1020" y="2608"/>
                  </a:cubicBezTo>
                  <a:cubicBezTo>
                    <a:pt x="364" y="4353"/>
                    <a:pt x="1" y="6064"/>
                    <a:pt x="796" y="7360"/>
                  </a:cubicBezTo>
                  <a:cubicBezTo>
                    <a:pt x="847" y="8362"/>
                    <a:pt x="761" y="8984"/>
                    <a:pt x="1470" y="9088"/>
                  </a:cubicBezTo>
                  <a:cubicBezTo>
                    <a:pt x="1519" y="9094"/>
                    <a:pt x="1568" y="9097"/>
                    <a:pt x="1614" y="9097"/>
                  </a:cubicBezTo>
                  <a:cubicBezTo>
                    <a:pt x="2117" y="9097"/>
                    <a:pt x="2435" y="8762"/>
                    <a:pt x="2593" y="8224"/>
                  </a:cubicBezTo>
                  <a:cubicBezTo>
                    <a:pt x="2634" y="8075"/>
                    <a:pt x="2578" y="7743"/>
                    <a:pt x="2746" y="7743"/>
                  </a:cubicBezTo>
                  <a:cubicBezTo>
                    <a:pt x="2792" y="7743"/>
                    <a:pt x="2854" y="7768"/>
                    <a:pt x="2938" y="7827"/>
                  </a:cubicBezTo>
                  <a:cubicBezTo>
                    <a:pt x="3173" y="7995"/>
                    <a:pt x="3380" y="8062"/>
                    <a:pt x="3567" y="8062"/>
                  </a:cubicBezTo>
                  <a:cubicBezTo>
                    <a:pt x="4013" y="8062"/>
                    <a:pt x="4340" y="7677"/>
                    <a:pt x="4632" y="7360"/>
                  </a:cubicBezTo>
                  <a:cubicBezTo>
                    <a:pt x="5116" y="6842"/>
                    <a:pt x="4563" y="6358"/>
                    <a:pt x="4373" y="5839"/>
                  </a:cubicBezTo>
                  <a:cubicBezTo>
                    <a:pt x="4183" y="5321"/>
                    <a:pt x="3491" y="4750"/>
                    <a:pt x="4442" y="4249"/>
                  </a:cubicBezTo>
                  <a:cubicBezTo>
                    <a:pt x="4943" y="3990"/>
                    <a:pt x="5790" y="3852"/>
                    <a:pt x="5427" y="3057"/>
                  </a:cubicBezTo>
                  <a:cubicBezTo>
                    <a:pt x="5274" y="2713"/>
                    <a:pt x="5030" y="2616"/>
                    <a:pt x="4752" y="2616"/>
                  </a:cubicBezTo>
                  <a:cubicBezTo>
                    <a:pt x="4400" y="2616"/>
                    <a:pt x="3994" y="2771"/>
                    <a:pt x="3647" y="2780"/>
                  </a:cubicBezTo>
                  <a:cubicBezTo>
                    <a:pt x="3388" y="2815"/>
                    <a:pt x="3129" y="2850"/>
                    <a:pt x="2887" y="2919"/>
                  </a:cubicBezTo>
                  <a:cubicBezTo>
                    <a:pt x="2887" y="2746"/>
                    <a:pt x="2800" y="2487"/>
                    <a:pt x="2887" y="2435"/>
                  </a:cubicBezTo>
                  <a:cubicBezTo>
                    <a:pt x="3111" y="2262"/>
                    <a:pt x="3405" y="2037"/>
                    <a:pt x="3664" y="2037"/>
                  </a:cubicBezTo>
                  <a:cubicBezTo>
                    <a:pt x="4321" y="2055"/>
                    <a:pt x="4995" y="2262"/>
                    <a:pt x="5634" y="2262"/>
                  </a:cubicBezTo>
                  <a:cubicBezTo>
                    <a:pt x="6481" y="2262"/>
                    <a:pt x="6861" y="1553"/>
                    <a:pt x="7242" y="931"/>
                  </a:cubicBezTo>
                  <a:cubicBezTo>
                    <a:pt x="7414" y="689"/>
                    <a:pt x="7328" y="344"/>
                    <a:pt x="7086" y="188"/>
                  </a:cubicBezTo>
                  <a:cubicBezTo>
                    <a:pt x="6932" y="73"/>
                    <a:pt x="6746" y="0"/>
                    <a:pt x="657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7" name="Google Shape;1047;p59">
              <a:extLst>
                <a:ext uri="{FF2B5EF4-FFF2-40B4-BE49-F238E27FC236}">
                  <a16:creationId xmlns:a16="http://schemas.microsoft.com/office/drawing/2014/main" id="{F0C80C73-2E71-0623-A86A-25E5DAB6B941}"/>
                </a:ext>
              </a:extLst>
            </p:cNvPr>
            <p:cNvSpPr/>
            <p:nvPr/>
          </p:nvSpPr>
          <p:spPr>
            <a:xfrm>
              <a:off x="4320000" y="1079225"/>
              <a:ext cx="260125" cy="163000"/>
            </a:xfrm>
            <a:custGeom>
              <a:avLst/>
              <a:gdLst/>
              <a:ahLst/>
              <a:cxnLst/>
              <a:rect l="l" t="t" r="r" b="b"/>
              <a:pathLst>
                <a:path w="10405" h="6520" extrusionOk="0">
                  <a:moveTo>
                    <a:pt x="8970" y="1"/>
                  </a:moveTo>
                  <a:cubicBezTo>
                    <a:pt x="6620" y="778"/>
                    <a:pt x="3786" y="294"/>
                    <a:pt x="1764" y="2576"/>
                  </a:cubicBezTo>
                  <a:cubicBezTo>
                    <a:pt x="502" y="3993"/>
                    <a:pt x="1" y="5410"/>
                    <a:pt x="1038" y="5876"/>
                  </a:cubicBezTo>
                  <a:cubicBezTo>
                    <a:pt x="2057" y="6274"/>
                    <a:pt x="3146" y="6499"/>
                    <a:pt x="4252" y="6516"/>
                  </a:cubicBezTo>
                  <a:cubicBezTo>
                    <a:pt x="4303" y="6518"/>
                    <a:pt x="4355" y="6520"/>
                    <a:pt x="4406" y="6520"/>
                  </a:cubicBezTo>
                  <a:cubicBezTo>
                    <a:pt x="4717" y="6520"/>
                    <a:pt x="5012" y="6455"/>
                    <a:pt x="5116" y="6084"/>
                  </a:cubicBezTo>
                  <a:cubicBezTo>
                    <a:pt x="5237" y="5652"/>
                    <a:pt x="4892" y="5479"/>
                    <a:pt x="4563" y="5323"/>
                  </a:cubicBezTo>
                  <a:cubicBezTo>
                    <a:pt x="3094" y="4598"/>
                    <a:pt x="3630" y="3924"/>
                    <a:pt x="4598" y="3198"/>
                  </a:cubicBezTo>
                  <a:cubicBezTo>
                    <a:pt x="5980" y="2144"/>
                    <a:pt x="7726" y="2126"/>
                    <a:pt x="9264" y="1487"/>
                  </a:cubicBezTo>
                  <a:cubicBezTo>
                    <a:pt x="9696" y="1331"/>
                    <a:pt x="10404" y="1556"/>
                    <a:pt x="10352" y="796"/>
                  </a:cubicBezTo>
                  <a:cubicBezTo>
                    <a:pt x="10301" y="35"/>
                    <a:pt x="9627" y="70"/>
                    <a:pt x="89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8" name="Google Shape;1048;p59">
              <a:extLst>
                <a:ext uri="{FF2B5EF4-FFF2-40B4-BE49-F238E27FC236}">
                  <a16:creationId xmlns:a16="http://schemas.microsoft.com/office/drawing/2014/main" id="{17FE5DA7-CF35-9EA6-7551-F0158DBD3BDB}"/>
                </a:ext>
              </a:extLst>
            </p:cNvPr>
            <p:cNvSpPr/>
            <p:nvPr/>
          </p:nvSpPr>
          <p:spPr>
            <a:xfrm>
              <a:off x="3605850" y="1017225"/>
              <a:ext cx="246275" cy="88775"/>
            </a:xfrm>
            <a:custGeom>
              <a:avLst/>
              <a:gdLst/>
              <a:ahLst/>
              <a:cxnLst/>
              <a:rect l="l" t="t" r="r" b="b"/>
              <a:pathLst>
                <a:path w="9851" h="3551" extrusionOk="0">
                  <a:moveTo>
                    <a:pt x="3896" y="1"/>
                  </a:moveTo>
                  <a:cubicBezTo>
                    <a:pt x="2951" y="1"/>
                    <a:pt x="1998" y="113"/>
                    <a:pt x="1055" y="130"/>
                  </a:cubicBezTo>
                  <a:cubicBezTo>
                    <a:pt x="674" y="130"/>
                    <a:pt x="260" y="217"/>
                    <a:pt x="121" y="649"/>
                  </a:cubicBezTo>
                  <a:cubicBezTo>
                    <a:pt x="0" y="1046"/>
                    <a:pt x="173" y="1461"/>
                    <a:pt x="536" y="1651"/>
                  </a:cubicBezTo>
                  <a:cubicBezTo>
                    <a:pt x="1487" y="2256"/>
                    <a:pt x="2489" y="2792"/>
                    <a:pt x="3474" y="3345"/>
                  </a:cubicBezTo>
                  <a:cubicBezTo>
                    <a:pt x="3715" y="3472"/>
                    <a:pt x="3939" y="3551"/>
                    <a:pt x="4149" y="3551"/>
                  </a:cubicBezTo>
                  <a:cubicBezTo>
                    <a:pt x="4450" y="3551"/>
                    <a:pt x="4723" y="3389"/>
                    <a:pt x="4978" y="2982"/>
                  </a:cubicBezTo>
                  <a:cubicBezTo>
                    <a:pt x="5203" y="2650"/>
                    <a:pt x="5511" y="2104"/>
                    <a:pt x="5931" y="2104"/>
                  </a:cubicBezTo>
                  <a:cubicBezTo>
                    <a:pt x="6058" y="2104"/>
                    <a:pt x="6195" y="2153"/>
                    <a:pt x="6343" y="2273"/>
                  </a:cubicBezTo>
                  <a:cubicBezTo>
                    <a:pt x="6982" y="2809"/>
                    <a:pt x="7673" y="2826"/>
                    <a:pt x="8365" y="2895"/>
                  </a:cubicBezTo>
                  <a:cubicBezTo>
                    <a:pt x="8588" y="2920"/>
                    <a:pt x="8869" y="3004"/>
                    <a:pt x="9118" y="3004"/>
                  </a:cubicBezTo>
                  <a:cubicBezTo>
                    <a:pt x="9390" y="3004"/>
                    <a:pt x="9623" y="2904"/>
                    <a:pt x="9695" y="2515"/>
                  </a:cubicBezTo>
                  <a:cubicBezTo>
                    <a:pt x="9851" y="1789"/>
                    <a:pt x="9142" y="1668"/>
                    <a:pt x="8641" y="1478"/>
                  </a:cubicBezTo>
                  <a:lnTo>
                    <a:pt x="6585" y="493"/>
                  </a:lnTo>
                  <a:cubicBezTo>
                    <a:pt x="5704" y="104"/>
                    <a:pt x="4803" y="1"/>
                    <a:pt x="389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9" name="Google Shape;1049;p59">
              <a:extLst>
                <a:ext uri="{FF2B5EF4-FFF2-40B4-BE49-F238E27FC236}">
                  <a16:creationId xmlns:a16="http://schemas.microsoft.com/office/drawing/2014/main" id="{8C9B1091-7748-F5D7-B734-9DB0261A8789}"/>
                </a:ext>
              </a:extLst>
            </p:cNvPr>
            <p:cNvSpPr/>
            <p:nvPr/>
          </p:nvSpPr>
          <p:spPr>
            <a:xfrm>
              <a:off x="3161275" y="1612775"/>
              <a:ext cx="115825" cy="115825"/>
            </a:xfrm>
            <a:custGeom>
              <a:avLst/>
              <a:gdLst/>
              <a:ahLst/>
              <a:cxnLst/>
              <a:rect l="l" t="t" r="r" b="b"/>
              <a:pathLst>
                <a:path w="4633" h="4633" extrusionOk="0">
                  <a:moveTo>
                    <a:pt x="2966" y="1"/>
                  </a:moveTo>
                  <a:cubicBezTo>
                    <a:pt x="2951" y="1"/>
                    <a:pt x="2936" y="1"/>
                    <a:pt x="2921" y="1"/>
                  </a:cubicBezTo>
                  <a:cubicBezTo>
                    <a:pt x="1729" y="36"/>
                    <a:pt x="1" y="2421"/>
                    <a:pt x="139" y="3803"/>
                  </a:cubicBezTo>
                  <a:cubicBezTo>
                    <a:pt x="139" y="4252"/>
                    <a:pt x="502" y="4615"/>
                    <a:pt x="951" y="4633"/>
                  </a:cubicBezTo>
                  <a:cubicBezTo>
                    <a:pt x="2956" y="4581"/>
                    <a:pt x="4632" y="3026"/>
                    <a:pt x="4529" y="1297"/>
                  </a:cubicBezTo>
                  <a:cubicBezTo>
                    <a:pt x="4478" y="482"/>
                    <a:pt x="3809" y="1"/>
                    <a:pt x="296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0" name="Google Shape;1050;p59">
              <a:extLst>
                <a:ext uri="{FF2B5EF4-FFF2-40B4-BE49-F238E27FC236}">
                  <a16:creationId xmlns:a16="http://schemas.microsoft.com/office/drawing/2014/main" id="{0F18F00D-DC8C-A30C-4B62-389A2E07F293}"/>
                </a:ext>
              </a:extLst>
            </p:cNvPr>
            <p:cNvSpPr/>
            <p:nvPr/>
          </p:nvSpPr>
          <p:spPr>
            <a:xfrm>
              <a:off x="6082850" y="3458350"/>
              <a:ext cx="215350" cy="82375"/>
            </a:xfrm>
            <a:custGeom>
              <a:avLst/>
              <a:gdLst/>
              <a:ahLst/>
              <a:cxnLst/>
              <a:rect l="l" t="t" r="r" b="b"/>
              <a:pathLst>
                <a:path w="8614" h="3295" extrusionOk="0">
                  <a:moveTo>
                    <a:pt x="8412" y="834"/>
                  </a:moveTo>
                  <a:lnTo>
                    <a:pt x="8412" y="834"/>
                  </a:lnTo>
                  <a:cubicBezTo>
                    <a:pt x="8408" y="835"/>
                    <a:pt x="8404" y="836"/>
                    <a:pt x="8401" y="837"/>
                  </a:cubicBezTo>
                  <a:lnTo>
                    <a:pt x="8401" y="837"/>
                  </a:lnTo>
                  <a:cubicBezTo>
                    <a:pt x="8399" y="842"/>
                    <a:pt x="8396" y="846"/>
                    <a:pt x="8394" y="851"/>
                  </a:cubicBezTo>
                  <a:lnTo>
                    <a:pt x="8412" y="834"/>
                  </a:lnTo>
                  <a:close/>
                  <a:moveTo>
                    <a:pt x="6441" y="1"/>
                  </a:moveTo>
                  <a:cubicBezTo>
                    <a:pt x="5426" y="1"/>
                    <a:pt x="4424" y="103"/>
                    <a:pt x="3504" y="557"/>
                  </a:cubicBezTo>
                  <a:cubicBezTo>
                    <a:pt x="3268" y="683"/>
                    <a:pt x="3156" y="756"/>
                    <a:pt x="3064" y="756"/>
                  </a:cubicBezTo>
                  <a:cubicBezTo>
                    <a:pt x="2968" y="756"/>
                    <a:pt x="2895" y="675"/>
                    <a:pt x="2726" y="488"/>
                  </a:cubicBezTo>
                  <a:cubicBezTo>
                    <a:pt x="2440" y="160"/>
                    <a:pt x="2158" y="41"/>
                    <a:pt x="1882" y="41"/>
                  </a:cubicBezTo>
                  <a:cubicBezTo>
                    <a:pt x="1373" y="41"/>
                    <a:pt x="881" y="443"/>
                    <a:pt x="410" y="678"/>
                  </a:cubicBezTo>
                  <a:cubicBezTo>
                    <a:pt x="0" y="866"/>
                    <a:pt x="164" y="1612"/>
                    <a:pt x="452" y="1612"/>
                  </a:cubicBezTo>
                  <a:cubicBezTo>
                    <a:pt x="455" y="1612"/>
                    <a:pt x="459" y="1612"/>
                    <a:pt x="462" y="1612"/>
                  </a:cubicBezTo>
                  <a:cubicBezTo>
                    <a:pt x="518" y="1607"/>
                    <a:pt x="572" y="1605"/>
                    <a:pt x="625" y="1605"/>
                  </a:cubicBezTo>
                  <a:cubicBezTo>
                    <a:pt x="1895" y="1605"/>
                    <a:pt x="2508" y="2753"/>
                    <a:pt x="3504" y="3184"/>
                  </a:cubicBezTo>
                  <a:cubicBezTo>
                    <a:pt x="3665" y="3259"/>
                    <a:pt x="3818" y="3295"/>
                    <a:pt x="3955" y="3295"/>
                  </a:cubicBezTo>
                  <a:cubicBezTo>
                    <a:pt x="4389" y="3295"/>
                    <a:pt x="4667" y="2934"/>
                    <a:pt x="4575" y="2303"/>
                  </a:cubicBezTo>
                  <a:cubicBezTo>
                    <a:pt x="4523" y="1905"/>
                    <a:pt x="4541" y="1784"/>
                    <a:pt x="4973" y="1698"/>
                  </a:cubicBezTo>
                  <a:cubicBezTo>
                    <a:pt x="6127" y="1457"/>
                    <a:pt x="7264" y="1130"/>
                    <a:pt x="8401" y="837"/>
                  </a:cubicBezTo>
                  <a:lnTo>
                    <a:pt x="8401" y="837"/>
                  </a:lnTo>
                  <a:cubicBezTo>
                    <a:pt x="8535" y="525"/>
                    <a:pt x="8613" y="56"/>
                    <a:pt x="8256" y="56"/>
                  </a:cubicBezTo>
                  <a:cubicBezTo>
                    <a:pt x="7656" y="37"/>
                    <a:pt x="7046" y="1"/>
                    <a:pt x="644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1" name="Google Shape;1051;p59">
              <a:extLst>
                <a:ext uri="{FF2B5EF4-FFF2-40B4-BE49-F238E27FC236}">
                  <a16:creationId xmlns:a16="http://schemas.microsoft.com/office/drawing/2014/main" id="{6083354B-6AB0-21EB-B99A-44F69EC75BB8}"/>
                </a:ext>
              </a:extLst>
            </p:cNvPr>
            <p:cNvSpPr/>
            <p:nvPr/>
          </p:nvSpPr>
          <p:spPr>
            <a:xfrm>
              <a:off x="5726825" y="1103850"/>
              <a:ext cx="262175" cy="54825"/>
            </a:xfrm>
            <a:custGeom>
              <a:avLst/>
              <a:gdLst/>
              <a:ahLst/>
              <a:cxnLst/>
              <a:rect l="l" t="t" r="r" b="b"/>
              <a:pathLst>
                <a:path w="10487" h="2193" extrusionOk="0">
                  <a:moveTo>
                    <a:pt x="2675" y="1"/>
                  </a:moveTo>
                  <a:cubicBezTo>
                    <a:pt x="2260" y="122"/>
                    <a:pt x="1984" y="208"/>
                    <a:pt x="1707" y="260"/>
                  </a:cubicBezTo>
                  <a:cubicBezTo>
                    <a:pt x="1625" y="276"/>
                    <a:pt x="1533" y="281"/>
                    <a:pt x="1436" y="281"/>
                  </a:cubicBezTo>
                  <a:cubicBezTo>
                    <a:pt x="1238" y="281"/>
                    <a:pt x="1018" y="259"/>
                    <a:pt x="814" y="259"/>
                  </a:cubicBezTo>
                  <a:cubicBezTo>
                    <a:pt x="370" y="259"/>
                    <a:pt x="1" y="367"/>
                    <a:pt x="83" y="1055"/>
                  </a:cubicBezTo>
                  <a:cubicBezTo>
                    <a:pt x="160" y="1671"/>
                    <a:pt x="629" y="1783"/>
                    <a:pt x="1147" y="1783"/>
                  </a:cubicBezTo>
                  <a:cubicBezTo>
                    <a:pt x="1443" y="1783"/>
                    <a:pt x="1754" y="1746"/>
                    <a:pt x="2018" y="1746"/>
                  </a:cubicBezTo>
                  <a:cubicBezTo>
                    <a:pt x="3176" y="1729"/>
                    <a:pt x="4334" y="1625"/>
                    <a:pt x="5488" y="1625"/>
                  </a:cubicBezTo>
                  <a:cubicBezTo>
                    <a:pt x="6641" y="1625"/>
                    <a:pt x="7790" y="1729"/>
                    <a:pt x="8931" y="2126"/>
                  </a:cubicBezTo>
                  <a:cubicBezTo>
                    <a:pt x="9064" y="2171"/>
                    <a:pt x="9201" y="2192"/>
                    <a:pt x="9336" y="2192"/>
                  </a:cubicBezTo>
                  <a:cubicBezTo>
                    <a:pt x="9780" y="2192"/>
                    <a:pt x="10194" y="1955"/>
                    <a:pt x="10314" y="1504"/>
                  </a:cubicBezTo>
                  <a:cubicBezTo>
                    <a:pt x="10486" y="813"/>
                    <a:pt x="9761" y="744"/>
                    <a:pt x="9294" y="606"/>
                  </a:cubicBezTo>
                  <a:cubicBezTo>
                    <a:pt x="8746" y="426"/>
                    <a:pt x="8189" y="370"/>
                    <a:pt x="7630" y="370"/>
                  </a:cubicBezTo>
                  <a:cubicBezTo>
                    <a:pt x="6715" y="370"/>
                    <a:pt x="5795" y="519"/>
                    <a:pt x="4900" y="519"/>
                  </a:cubicBezTo>
                  <a:cubicBezTo>
                    <a:pt x="4133" y="519"/>
                    <a:pt x="3384" y="409"/>
                    <a:pt x="267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2" name="Google Shape;1052;p59">
              <a:extLst>
                <a:ext uri="{FF2B5EF4-FFF2-40B4-BE49-F238E27FC236}">
                  <a16:creationId xmlns:a16="http://schemas.microsoft.com/office/drawing/2014/main" id="{7E73CD60-2213-2E03-F523-4593556C156E}"/>
                </a:ext>
              </a:extLst>
            </p:cNvPr>
            <p:cNvSpPr/>
            <p:nvPr/>
          </p:nvSpPr>
          <p:spPr>
            <a:xfrm>
              <a:off x="6497925" y="4391525"/>
              <a:ext cx="125725" cy="97375"/>
            </a:xfrm>
            <a:custGeom>
              <a:avLst/>
              <a:gdLst/>
              <a:ahLst/>
              <a:cxnLst/>
              <a:rect l="l" t="t" r="r" b="b"/>
              <a:pathLst>
                <a:path w="5029" h="3895" extrusionOk="0">
                  <a:moveTo>
                    <a:pt x="4062" y="0"/>
                  </a:moveTo>
                  <a:cubicBezTo>
                    <a:pt x="3557" y="0"/>
                    <a:pt x="2937" y="491"/>
                    <a:pt x="2445" y="491"/>
                  </a:cubicBezTo>
                  <a:cubicBezTo>
                    <a:pt x="2234" y="491"/>
                    <a:pt x="2046" y="401"/>
                    <a:pt x="1901" y="144"/>
                  </a:cubicBezTo>
                  <a:cubicBezTo>
                    <a:pt x="0" y="403"/>
                    <a:pt x="570" y="1975"/>
                    <a:pt x="225" y="2960"/>
                  </a:cubicBezTo>
                  <a:cubicBezTo>
                    <a:pt x="38" y="3485"/>
                    <a:pt x="566" y="3894"/>
                    <a:pt x="1172" y="3894"/>
                  </a:cubicBezTo>
                  <a:cubicBezTo>
                    <a:pt x="1185" y="3894"/>
                    <a:pt x="1197" y="3894"/>
                    <a:pt x="1210" y="3894"/>
                  </a:cubicBezTo>
                  <a:cubicBezTo>
                    <a:pt x="2298" y="3876"/>
                    <a:pt x="5029" y="1630"/>
                    <a:pt x="4804" y="783"/>
                  </a:cubicBezTo>
                  <a:cubicBezTo>
                    <a:pt x="4638" y="185"/>
                    <a:pt x="4372" y="0"/>
                    <a:pt x="406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3" name="Google Shape;1053;p59">
              <a:extLst>
                <a:ext uri="{FF2B5EF4-FFF2-40B4-BE49-F238E27FC236}">
                  <a16:creationId xmlns:a16="http://schemas.microsoft.com/office/drawing/2014/main" id="{8632E55D-DCB3-F86D-E3C3-7215B3EBE2C3}"/>
                </a:ext>
              </a:extLst>
            </p:cNvPr>
            <p:cNvSpPr/>
            <p:nvPr/>
          </p:nvSpPr>
          <p:spPr>
            <a:xfrm>
              <a:off x="5334875" y="2906300"/>
              <a:ext cx="82100" cy="128050"/>
            </a:xfrm>
            <a:custGeom>
              <a:avLst/>
              <a:gdLst/>
              <a:ahLst/>
              <a:cxnLst/>
              <a:rect l="l" t="t" r="r" b="b"/>
              <a:pathLst>
                <a:path w="3284" h="5122" extrusionOk="0">
                  <a:moveTo>
                    <a:pt x="519" y="1"/>
                  </a:moveTo>
                  <a:lnTo>
                    <a:pt x="380" y="139"/>
                  </a:lnTo>
                  <a:cubicBezTo>
                    <a:pt x="104" y="1452"/>
                    <a:pt x="0" y="2766"/>
                    <a:pt x="380" y="4062"/>
                  </a:cubicBezTo>
                  <a:cubicBezTo>
                    <a:pt x="534" y="4660"/>
                    <a:pt x="796" y="5122"/>
                    <a:pt x="1420" y="5122"/>
                  </a:cubicBezTo>
                  <a:cubicBezTo>
                    <a:pt x="1500" y="5122"/>
                    <a:pt x="1585" y="5114"/>
                    <a:pt x="1676" y="5099"/>
                  </a:cubicBezTo>
                  <a:cubicBezTo>
                    <a:pt x="2471" y="4978"/>
                    <a:pt x="3284" y="4408"/>
                    <a:pt x="3111" y="3734"/>
                  </a:cubicBezTo>
                  <a:cubicBezTo>
                    <a:pt x="2748" y="2213"/>
                    <a:pt x="2108" y="744"/>
                    <a:pt x="51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4" name="Google Shape;1054;p59">
              <a:extLst>
                <a:ext uri="{FF2B5EF4-FFF2-40B4-BE49-F238E27FC236}">
                  <a16:creationId xmlns:a16="http://schemas.microsoft.com/office/drawing/2014/main" id="{43000A3D-06C8-C288-BC44-506ADAFF98CF}"/>
                </a:ext>
              </a:extLst>
            </p:cNvPr>
            <p:cNvSpPr/>
            <p:nvPr/>
          </p:nvSpPr>
          <p:spPr>
            <a:xfrm>
              <a:off x="4869125" y="997550"/>
              <a:ext cx="160750" cy="66150"/>
            </a:xfrm>
            <a:custGeom>
              <a:avLst/>
              <a:gdLst/>
              <a:ahLst/>
              <a:cxnLst/>
              <a:rect l="l" t="t" r="r" b="b"/>
              <a:pathLst>
                <a:path w="6430" h="2646" extrusionOk="0">
                  <a:moveTo>
                    <a:pt x="1040" y="1"/>
                  </a:moveTo>
                  <a:cubicBezTo>
                    <a:pt x="589" y="1"/>
                    <a:pt x="239" y="358"/>
                    <a:pt x="104" y="814"/>
                  </a:cubicBezTo>
                  <a:cubicBezTo>
                    <a:pt x="1" y="1108"/>
                    <a:pt x="191" y="1419"/>
                    <a:pt x="502" y="1470"/>
                  </a:cubicBezTo>
                  <a:cubicBezTo>
                    <a:pt x="1971" y="1885"/>
                    <a:pt x="3440" y="2283"/>
                    <a:pt x="4736" y="2646"/>
                  </a:cubicBezTo>
                  <a:cubicBezTo>
                    <a:pt x="5427" y="2611"/>
                    <a:pt x="5928" y="2611"/>
                    <a:pt x="6239" y="2127"/>
                  </a:cubicBezTo>
                  <a:cubicBezTo>
                    <a:pt x="6429" y="1851"/>
                    <a:pt x="6308" y="1470"/>
                    <a:pt x="6066" y="1419"/>
                  </a:cubicBezTo>
                  <a:cubicBezTo>
                    <a:pt x="4373" y="1021"/>
                    <a:pt x="2852" y="36"/>
                    <a:pt x="1072" y="2"/>
                  </a:cubicBezTo>
                  <a:cubicBezTo>
                    <a:pt x="1061" y="1"/>
                    <a:pt x="1051" y="1"/>
                    <a:pt x="104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5" name="Google Shape;1055;p59">
              <a:extLst>
                <a:ext uri="{FF2B5EF4-FFF2-40B4-BE49-F238E27FC236}">
                  <a16:creationId xmlns:a16="http://schemas.microsoft.com/office/drawing/2014/main" id="{8660B191-CB6E-D9B6-A76A-43799DBD6376}"/>
                </a:ext>
              </a:extLst>
            </p:cNvPr>
            <p:cNvSpPr/>
            <p:nvPr/>
          </p:nvSpPr>
          <p:spPr>
            <a:xfrm>
              <a:off x="3763550" y="998475"/>
              <a:ext cx="117975" cy="55725"/>
            </a:xfrm>
            <a:custGeom>
              <a:avLst/>
              <a:gdLst/>
              <a:ahLst/>
              <a:cxnLst/>
              <a:rect l="l" t="t" r="r" b="b"/>
              <a:pathLst>
                <a:path w="4719" h="2229" extrusionOk="0">
                  <a:moveTo>
                    <a:pt x="747" y="0"/>
                  </a:moveTo>
                  <a:cubicBezTo>
                    <a:pt x="407" y="0"/>
                    <a:pt x="65" y="161"/>
                    <a:pt x="18" y="690"/>
                  </a:cubicBezTo>
                  <a:cubicBezTo>
                    <a:pt x="0" y="863"/>
                    <a:pt x="190" y="1053"/>
                    <a:pt x="277" y="1243"/>
                  </a:cubicBezTo>
                  <a:lnTo>
                    <a:pt x="2333" y="2228"/>
                  </a:lnTo>
                  <a:cubicBezTo>
                    <a:pt x="2437" y="2220"/>
                    <a:pt x="2541" y="2220"/>
                    <a:pt x="2644" y="2220"/>
                  </a:cubicBezTo>
                  <a:cubicBezTo>
                    <a:pt x="2748" y="2220"/>
                    <a:pt x="2852" y="2220"/>
                    <a:pt x="2955" y="2211"/>
                  </a:cubicBezTo>
                  <a:cubicBezTo>
                    <a:pt x="3647" y="2142"/>
                    <a:pt x="4718" y="2090"/>
                    <a:pt x="4511" y="1261"/>
                  </a:cubicBezTo>
                  <a:cubicBezTo>
                    <a:pt x="4255" y="308"/>
                    <a:pt x="3582" y="187"/>
                    <a:pt x="2842" y="187"/>
                  </a:cubicBezTo>
                  <a:cubicBezTo>
                    <a:pt x="2589" y="187"/>
                    <a:pt x="2328" y="201"/>
                    <a:pt x="2074" y="201"/>
                  </a:cubicBezTo>
                  <a:cubicBezTo>
                    <a:pt x="1762" y="201"/>
                    <a:pt x="1460" y="180"/>
                    <a:pt x="1193" y="85"/>
                  </a:cubicBezTo>
                  <a:cubicBezTo>
                    <a:pt x="1066" y="36"/>
                    <a:pt x="907" y="0"/>
                    <a:pt x="74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6" name="Google Shape;1056;p59">
              <a:extLst>
                <a:ext uri="{FF2B5EF4-FFF2-40B4-BE49-F238E27FC236}">
                  <a16:creationId xmlns:a16="http://schemas.microsoft.com/office/drawing/2014/main" id="{D9BAEF00-A3AD-A351-8321-C82984856EEA}"/>
                </a:ext>
              </a:extLst>
            </p:cNvPr>
            <p:cNvSpPr/>
            <p:nvPr/>
          </p:nvSpPr>
          <p:spPr>
            <a:xfrm>
              <a:off x="6244750" y="3463175"/>
              <a:ext cx="127900" cy="76650"/>
            </a:xfrm>
            <a:custGeom>
              <a:avLst/>
              <a:gdLst/>
              <a:ahLst/>
              <a:cxnLst/>
              <a:rect l="l" t="t" r="r" b="b"/>
              <a:pathLst>
                <a:path w="5116" h="3066" extrusionOk="0">
                  <a:moveTo>
                    <a:pt x="4184" y="1"/>
                  </a:moveTo>
                  <a:cubicBezTo>
                    <a:pt x="4093" y="1"/>
                    <a:pt x="4000" y="13"/>
                    <a:pt x="3906" y="36"/>
                  </a:cubicBezTo>
                  <a:cubicBezTo>
                    <a:pt x="3232" y="209"/>
                    <a:pt x="2575" y="416"/>
                    <a:pt x="1918" y="641"/>
                  </a:cubicBezTo>
                  <a:lnTo>
                    <a:pt x="1936" y="641"/>
                  </a:lnTo>
                  <a:cubicBezTo>
                    <a:pt x="1659" y="848"/>
                    <a:pt x="1383" y="1038"/>
                    <a:pt x="1089" y="1194"/>
                  </a:cubicBezTo>
                  <a:cubicBezTo>
                    <a:pt x="432" y="1505"/>
                    <a:pt x="0" y="2093"/>
                    <a:pt x="311" y="2680"/>
                  </a:cubicBezTo>
                  <a:cubicBezTo>
                    <a:pt x="460" y="2964"/>
                    <a:pt x="650" y="3065"/>
                    <a:pt x="856" y="3065"/>
                  </a:cubicBezTo>
                  <a:cubicBezTo>
                    <a:pt x="1178" y="3065"/>
                    <a:pt x="1537" y="2818"/>
                    <a:pt x="1832" y="2628"/>
                  </a:cubicBezTo>
                  <a:cubicBezTo>
                    <a:pt x="2558" y="2093"/>
                    <a:pt x="3370" y="1695"/>
                    <a:pt x="4234" y="1436"/>
                  </a:cubicBezTo>
                  <a:cubicBezTo>
                    <a:pt x="4631" y="1332"/>
                    <a:pt x="5115" y="1108"/>
                    <a:pt x="4994" y="606"/>
                  </a:cubicBezTo>
                  <a:cubicBezTo>
                    <a:pt x="4883" y="203"/>
                    <a:pt x="4559" y="1"/>
                    <a:pt x="418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7" name="Google Shape;1057;p59">
              <a:extLst>
                <a:ext uri="{FF2B5EF4-FFF2-40B4-BE49-F238E27FC236}">
                  <a16:creationId xmlns:a16="http://schemas.microsoft.com/office/drawing/2014/main" id="{4F24A41A-B212-4216-A940-F0AAF371F66C}"/>
                </a:ext>
              </a:extLst>
            </p:cNvPr>
            <p:cNvSpPr/>
            <p:nvPr/>
          </p:nvSpPr>
          <p:spPr>
            <a:xfrm>
              <a:off x="6286725" y="2464325"/>
              <a:ext cx="67775" cy="93850"/>
            </a:xfrm>
            <a:custGeom>
              <a:avLst/>
              <a:gdLst/>
              <a:ahLst/>
              <a:cxnLst/>
              <a:rect l="l" t="t" r="r" b="b"/>
              <a:pathLst>
                <a:path w="2711" h="3754" extrusionOk="0">
                  <a:moveTo>
                    <a:pt x="1532" y="0"/>
                  </a:moveTo>
                  <a:cubicBezTo>
                    <a:pt x="1516" y="0"/>
                    <a:pt x="1500" y="0"/>
                    <a:pt x="1484" y="1"/>
                  </a:cubicBezTo>
                  <a:cubicBezTo>
                    <a:pt x="187" y="53"/>
                    <a:pt x="239" y="1332"/>
                    <a:pt x="101" y="2265"/>
                  </a:cubicBezTo>
                  <a:cubicBezTo>
                    <a:pt x="1" y="3066"/>
                    <a:pt x="465" y="3754"/>
                    <a:pt x="1243" y="3754"/>
                  </a:cubicBezTo>
                  <a:cubicBezTo>
                    <a:pt x="1271" y="3754"/>
                    <a:pt x="1299" y="3753"/>
                    <a:pt x="1328" y="3751"/>
                  </a:cubicBezTo>
                  <a:cubicBezTo>
                    <a:pt x="2711" y="3682"/>
                    <a:pt x="1967" y="2403"/>
                    <a:pt x="2313" y="1815"/>
                  </a:cubicBezTo>
                  <a:cubicBezTo>
                    <a:pt x="2228" y="1050"/>
                    <a:pt x="2528" y="0"/>
                    <a:pt x="153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8" name="Google Shape;1058;p59">
              <a:extLst>
                <a:ext uri="{FF2B5EF4-FFF2-40B4-BE49-F238E27FC236}">
                  <a16:creationId xmlns:a16="http://schemas.microsoft.com/office/drawing/2014/main" id="{D2EE738A-CB5F-4B31-CCA6-8EB09A37458B}"/>
                </a:ext>
              </a:extLst>
            </p:cNvPr>
            <p:cNvSpPr/>
            <p:nvPr/>
          </p:nvSpPr>
          <p:spPr>
            <a:xfrm>
              <a:off x="6279300" y="2861375"/>
              <a:ext cx="75625" cy="97275"/>
            </a:xfrm>
            <a:custGeom>
              <a:avLst/>
              <a:gdLst/>
              <a:ahLst/>
              <a:cxnLst/>
              <a:rect l="l" t="t" r="r" b="b"/>
              <a:pathLst>
                <a:path w="3025" h="3891" extrusionOk="0">
                  <a:moveTo>
                    <a:pt x="2403" y="1"/>
                  </a:moveTo>
                  <a:cubicBezTo>
                    <a:pt x="2178" y="1"/>
                    <a:pt x="1971" y="104"/>
                    <a:pt x="1850" y="277"/>
                  </a:cubicBezTo>
                  <a:cubicBezTo>
                    <a:pt x="1504" y="1193"/>
                    <a:pt x="882" y="1884"/>
                    <a:pt x="277" y="2610"/>
                  </a:cubicBezTo>
                  <a:cubicBezTo>
                    <a:pt x="35" y="2869"/>
                    <a:pt x="1" y="3284"/>
                    <a:pt x="208" y="3578"/>
                  </a:cubicBezTo>
                  <a:cubicBezTo>
                    <a:pt x="326" y="3766"/>
                    <a:pt x="507" y="3890"/>
                    <a:pt x="682" y="3890"/>
                  </a:cubicBezTo>
                  <a:cubicBezTo>
                    <a:pt x="764" y="3890"/>
                    <a:pt x="845" y="3863"/>
                    <a:pt x="916" y="3802"/>
                  </a:cubicBezTo>
                  <a:cubicBezTo>
                    <a:pt x="1815" y="3128"/>
                    <a:pt x="2731" y="2420"/>
                    <a:pt x="3025" y="1452"/>
                  </a:cubicBezTo>
                  <a:cubicBezTo>
                    <a:pt x="2973" y="744"/>
                    <a:pt x="2921" y="225"/>
                    <a:pt x="24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9" name="Google Shape;1059;p59">
              <a:extLst>
                <a:ext uri="{FF2B5EF4-FFF2-40B4-BE49-F238E27FC236}">
                  <a16:creationId xmlns:a16="http://schemas.microsoft.com/office/drawing/2014/main" id="{9928612F-0E1B-89DF-2684-FB2A6F8BDA49}"/>
                </a:ext>
              </a:extLst>
            </p:cNvPr>
            <p:cNvSpPr/>
            <p:nvPr/>
          </p:nvSpPr>
          <p:spPr>
            <a:xfrm>
              <a:off x="4145025" y="994975"/>
              <a:ext cx="111500" cy="47325"/>
            </a:xfrm>
            <a:custGeom>
              <a:avLst/>
              <a:gdLst/>
              <a:ahLst/>
              <a:cxnLst/>
              <a:rect l="l" t="t" r="r" b="b"/>
              <a:pathLst>
                <a:path w="4460" h="1893" extrusionOk="0">
                  <a:moveTo>
                    <a:pt x="1539" y="105"/>
                  </a:moveTo>
                  <a:cubicBezTo>
                    <a:pt x="969" y="243"/>
                    <a:pt x="139" y="1"/>
                    <a:pt x="70" y="744"/>
                  </a:cubicBezTo>
                  <a:cubicBezTo>
                    <a:pt x="1" y="1418"/>
                    <a:pt x="813" y="1418"/>
                    <a:pt x="1332" y="1556"/>
                  </a:cubicBezTo>
                  <a:cubicBezTo>
                    <a:pt x="1764" y="1677"/>
                    <a:pt x="2213" y="1764"/>
                    <a:pt x="2645" y="1815"/>
                  </a:cubicBezTo>
                  <a:cubicBezTo>
                    <a:pt x="2898" y="1847"/>
                    <a:pt x="3179" y="1893"/>
                    <a:pt x="3440" y="1893"/>
                  </a:cubicBezTo>
                  <a:cubicBezTo>
                    <a:pt x="3890" y="1893"/>
                    <a:pt x="4279" y="1756"/>
                    <a:pt x="4356" y="1176"/>
                  </a:cubicBezTo>
                  <a:cubicBezTo>
                    <a:pt x="4459" y="346"/>
                    <a:pt x="3561" y="416"/>
                    <a:pt x="2956" y="329"/>
                  </a:cubicBezTo>
                  <a:lnTo>
                    <a:pt x="1539" y="10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0" name="Google Shape;1060;p59">
              <a:extLst>
                <a:ext uri="{FF2B5EF4-FFF2-40B4-BE49-F238E27FC236}">
                  <a16:creationId xmlns:a16="http://schemas.microsoft.com/office/drawing/2014/main" id="{23FBA168-7DED-2686-8B91-237016C279D8}"/>
                </a:ext>
              </a:extLst>
            </p:cNvPr>
            <p:cNvSpPr/>
            <p:nvPr/>
          </p:nvSpPr>
          <p:spPr>
            <a:xfrm>
              <a:off x="7213625" y="3803350"/>
              <a:ext cx="74075" cy="80050"/>
            </a:xfrm>
            <a:custGeom>
              <a:avLst/>
              <a:gdLst/>
              <a:ahLst/>
              <a:cxnLst/>
              <a:rect l="l" t="t" r="r" b="b"/>
              <a:pathLst>
                <a:path w="2963" h="3202" extrusionOk="0">
                  <a:moveTo>
                    <a:pt x="573" y="1"/>
                  </a:moveTo>
                  <a:cubicBezTo>
                    <a:pt x="233" y="1"/>
                    <a:pt x="0" y="333"/>
                    <a:pt x="59" y="704"/>
                  </a:cubicBezTo>
                  <a:cubicBezTo>
                    <a:pt x="284" y="1965"/>
                    <a:pt x="1096" y="2777"/>
                    <a:pt x="2289" y="3175"/>
                  </a:cubicBezTo>
                  <a:cubicBezTo>
                    <a:pt x="2343" y="3193"/>
                    <a:pt x="2395" y="3202"/>
                    <a:pt x="2445" y="3202"/>
                  </a:cubicBezTo>
                  <a:cubicBezTo>
                    <a:pt x="2729" y="3202"/>
                    <a:pt x="2933" y="2914"/>
                    <a:pt x="2963" y="2414"/>
                  </a:cubicBezTo>
                  <a:cubicBezTo>
                    <a:pt x="2341" y="1619"/>
                    <a:pt x="1960" y="427"/>
                    <a:pt x="751" y="30"/>
                  </a:cubicBezTo>
                  <a:cubicBezTo>
                    <a:pt x="689" y="10"/>
                    <a:pt x="630" y="1"/>
                    <a:pt x="57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1" name="Google Shape;1061;p59">
              <a:extLst>
                <a:ext uri="{FF2B5EF4-FFF2-40B4-BE49-F238E27FC236}">
                  <a16:creationId xmlns:a16="http://schemas.microsoft.com/office/drawing/2014/main" id="{4ECDAC1D-2F44-B8D5-BF44-2267C971DBFB}"/>
                </a:ext>
              </a:extLst>
            </p:cNvPr>
            <p:cNvSpPr/>
            <p:nvPr/>
          </p:nvSpPr>
          <p:spPr>
            <a:xfrm>
              <a:off x="6542025" y="3118350"/>
              <a:ext cx="66075" cy="79800"/>
            </a:xfrm>
            <a:custGeom>
              <a:avLst/>
              <a:gdLst/>
              <a:ahLst/>
              <a:cxnLst/>
              <a:rect l="l" t="t" r="r" b="b"/>
              <a:pathLst>
                <a:path w="2643" h="3192" extrusionOk="0">
                  <a:moveTo>
                    <a:pt x="1295" y="1"/>
                  </a:moveTo>
                  <a:cubicBezTo>
                    <a:pt x="1273" y="1"/>
                    <a:pt x="1250" y="2"/>
                    <a:pt x="1226" y="4"/>
                  </a:cubicBezTo>
                  <a:cubicBezTo>
                    <a:pt x="275" y="108"/>
                    <a:pt x="51" y="954"/>
                    <a:pt x="33" y="1732"/>
                  </a:cubicBezTo>
                  <a:cubicBezTo>
                    <a:pt x="1" y="2354"/>
                    <a:pt x="200" y="3192"/>
                    <a:pt x="910" y="3192"/>
                  </a:cubicBezTo>
                  <a:cubicBezTo>
                    <a:pt x="950" y="3192"/>
                    <a:pt x="992" y="3189"/>
                    <a:pt x="1036" y="3184"/>
                  </a:cubicBezTo>
                  <a:cubicBezTo>
                    <a:pt x="2643" y="2959"/>
                    <a:pt x="1640" y="1767"/>
                    <a:pt x="1640" y="1110"/>
                  </a:cubicBezTo>
                  <a:cubicBezTo>
                    <a:pt x="1740" y="547"/>
                    <a:pt x="1792" y="1"/>
                    <a:pt x="129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2" name="Google Shape;1062;p59">
              <a:extLst>
                <a:ext uri="{FF2B5EF4-FFF2-40B4-BE49-F238E27FC236}">
                  <a16:creationId xmlns:a16="http://schemas.microsoft.com/office/drawing/2014/main" id="{CF9800D7-4AF5-B62E-2F22-2EC577262F8D}"/>
                </a:ext>
              </a:extLst>
            </p:cNvPr>
            <p:cNvSpPr/>
            <p:nvPr/>
          </p:nvSpPr>
          <p:spPr>
            <a:xfrm>
              <a:off x="4278100" y="987200"/>
              <a:ext cx="87225" cy="50150"/>
            </a:xfrm>
            <a:custGeom>
              <a:avLst/>
              <a:gdLst/>
              <a:ahLst/>
              <a:cxnLst/>
              <a:rect l="l" t="t" r="r" b="b"/>
              <a:pathLst>
                <a:path w="3489" h="2006" extrusionOk="0">
                  <a:moveTo>
                    <a:pt x="2519" y="46"/>
                  </a:moveTo>
                  <a:cubicBezTo>
                    <a:pt x="2407" y="46"/>
                    <a:pt x="2296" y="60"/>
                    <a:pt x="2195" y="87"/>
                  </a:cubicBezTo>
                  <a:cubicBezTo>
                    <a:pt x="1435" y="312"/>
                    <a:pt x="191" y="1"/>
                    <a:pt x="87" y="1107"/>
                  </a:cubicBezTo>
                  <a:cubicBezTo>
                    <a:pt x="1" y="1798"/>
                    <a:pt x="986" y="1746"/>
                    <a:pt x="1642" y="1781"/>
                  </a:cubicBezTo>
                  <a:cubicBezTo>
                    <a:pt x="2299" y="1556"/>
                    <a:pt x="3422" y="2005"/>
                    <a:pt x="3474" y="813"/>
                  </a:cubicBezTo>
                  <a:cubicBezTo>
                    <a:pt x="3488" y="284"/>
                    <a:pt x="2986" y="46"/>
                    <a:pt x="2519" y="46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3" name="Google Shape;1063;p59">
              <a:extLst>
                <a:ext uri="{FF2B5EF4-FFF2-40B4-BE49-F238E27FC236}">
                  <a16:creationId xmlns:a16="http://schemas.microsoft.com/office/drawing/2014/main" id="{15C70030-4023-38AC-FA8B-39D2CA7C6FF7}"/>
                </a:ext>
              </a:extLst>
            </p:cNvPr>
            <p:cNvSpPr/>
            <p:nvPr/>
          </p:nvSpPr>
          <p:spPr>
            <a:xfrm>
              <a:off x="6595650" y="1204100"/>
              <a:ext cx="81075" cy="41800"/>
            </a:xfrm>
            <a:custGeom>
              <a:avLst/>
              <a:gdLst/>
              <a:ahLst/>
              <a:cxnLst/>
              <a:rect l="l" t="t" r="r" b="b"/>
              <a:pathLst>
                <a:path w="3243" h="1672" extrusionOk="0">
                  <a:moveTo>
                    <a:pt x="1466" y="121"/>
                  </a:moveTo>
                  <a:cubicBezTo>
                    <a:pt x="1366" y="163"/>
                    <a:pt x="1241" y="173"/>
                    <a:pt x="1106" y="173"/>
                  </a:cubicBezTo>
                  <a:cubicBezTo>
                    <a:pt x="987" y="173"/>
                    <a:pt x="861" y="165"/>
                    <a:pt x="738" y="165"/>
                  </a:cubicBezTo>
                  <a:cubicBezTo>
                    <a:pt x="371" y="165"/>
                    <a:pt x="34" y="234"/>
                    <a:pt x="14" y="778"/>
                  </a:cubicBezTo>
                  <a:cubicBezTo>
                    <a:pt x="0" y="1593"/>
                    <a:pt x="628" y="1660"/>
                    <a:pt x="1232" y="1660"/>
                  </a:cubicBezTo>
                  <a:cubicBezTo>
                    <a:pt x="1352" y="1660"/>
                    <a:pt x="1472" y="1658"/>
                    <a:pt x="1585" y="1658"/>
                  </a:cubicBezTo>
                  <a:cubicBezTo>
                    <a:pt x="1627" y="1658"/>
                    <a:pt x="1668" y="1658"/>
                    <a:pt x="1708" y="1659"/>
                  </a:cubicBezTo>
                  <a:cubicBezTo>
                    <a:pt x="1826" y="1666"/>
                    <a:pt x="1954" y="1672"/>
                    <a:pt x="2085" y="1672"/>
                  </a:cubicBezTo>
                  <a:cubicBezTo>
                    <a:pt x="2644" y="1672"/>
                    <a:pt x="3242" y="1563"/>
                    <a:pt x="3228" y="933"/>
                  </a:cubicBezTo>
                  <a:cubicBezTo>
                    <a:pt x="3194" y="0"/>
                    <a:pt x="2209" y="207"/>
                    <a:pt x="1466" y="12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4" name="Google Shape;1064;p59">
              <a:extLst>
                <a:ext uri="{FF2B5EF4-FFF2-40B4-BE49-F238E27FC236}">
                  <a16:creationId xmlns:a16="http://schemas.microsoft.com/office/drawing/2014/main" id="{6C32703D-8E6B-972E-AD05-9FFE489F4433}"/>
                </a:ext>
              </a:extLst>
            </p:cNvPr>
            <p:cNvSpPr/>
            <p:nvPr/>
          </p:nvSpPr>
          <p:spPr>
            <a:xfrm>
              <a:off x="5040350" y="1034625"/>
              <a:ext cx="81550" cy="46975"/>
            </a:xfrm>
            <a:custGeom>
              <a:avLst/>
              <a:gdLst/>
              <a:ahLst/>
              <a:cxnLst/>
              <a:rect l="l" t="t" r="r" b="b"/>
              <a:pathLst>
                <a:path w="3262" h="1879" extrusionOk="0">
                  <a:moveTo>
                    <a:pt x="1625" y="1"/>
                  </a:moveTo>
                  <a:cubicBezTo>
                    <a:pt x="803" y="1"/>
                    <a:pt x="279" y="461"/>
                    <a:pt x="99" y="1249"/>
                  </a:cubicBezTo>
                  <a:cubicBezTo>
                    <a:pt x="0" y="1616"/>
                    <a:pt x="339" y="1879"/>
                    <a:pt x="645" y="1879"/>
                  </a:cubicBezTo>
                  <a:cubicBezTo>
                    <a:pt x="714" y="1879"/>
                    <a:pt x="781" y="1865"/>
                    <a:pt x="842" y="1837"/>
                  </a:cubicBezTo>
                  <a:cubicBezTo>
                    <a:pt x="1620" y="1474"/>
                    <a:pt x="2829" y="1750"/>
                    <a:pt x="3106" y="800"/>
                  </a:cubicBezTo>
                  <a:cubicBezTo>
                    <a:pt x="3261" y="229"/>
                    <a:pt x="2363" y="22"/>
                    <a:pt x="1758" y="5"/>
                  </a:cubicBezTo>
                  <a:cubicBezTo>
                    <a:pt x="1713" y="2"/>
                    <a:pt x="1668" y="1"/>
                    <a:pt x="162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5" name="Google Shape;1065;p59">
              <a:extLst>
                <a:ext uri="{FF2B5EF4-FFF2-40B4-BE49-F238E27FC236}">
                  <a16:creationId xmlns:a16="http://schemas.microsoft.com/office/drawing/2014/main" id="{B4C6A22B-3E23-3CA0-3FF7-217265941AB2}"/>
                </a:ext>
              </a:extLst>
            </p:cNvPr>
            <p:cNvSpPr/>
            <p:nvPr/>
          </p:nvSpPr>
          <p:spPr>
            <a:xfrm>
              <a:off x="6380950" y="3302475"/>
              <a:ext cx="77800" cy="40225"/>
            </a:xfrm>
            <a:custGeom>
              <a:avLst/>
              <a:gdLst/>
              <a:ahLst/>
              <a:cxnLst/>
              <a:rect l="l" t="t" r="r" b="b"/>
              <a:pathLst>
                <a:path w="3112" h="1609" extrusionOk="0">
                  <a:moveTo>
                    <a:pt x="843" y="80"/>
                  </a:moveTo>
                  <a:cubicBezTo>
                    <a:pt x="352" y="80"/>
                    <a:pt x="1" y="466"/>
                    <a:pt x="65" y="882"/>
                  </a:cubicBezTo>
                  <a:cubicBezTo>
                    <a:pt x="161" y="1545"/>
                    <a:pt x="602" y="1578"/>
                    <a:pt x="1054" y="1578"/>
                  </a:cubicBezTo>
                  <a:cubicBezTo>
                    <a:pt x="1103" y="1578"/>
                    <a:pt x="1152" y="1577"/>
                    <a:pt x="1201" y="1577"/>
                  </a:cubicBezTo>
                  <a:cubicBezTo>
                    <a:pt x="1347" y="1577"/>
                    <a:pt x="1491" y="1581"/>
                    <a:pt x="1620" y="1608"/>
                  </a:cubicBezTo>
                  <a:cubicBezTo>
                    <a:pt x="1746" y="1549"/>
                    <a:pt x="1903" y="1535"/>
                    <a:pt x="2065" y="1535"/>
                  </a:cubicBezTo>
                  <a:cubicBezTo>
                    <a:pt x="2212" y="1535"/>
                    <a:pt x="2363" y="1547"/>
                    <a:pt x="2502" y="1547"/>
                  </a:cubicBezTo>
                  <a:cubicBezTo>
                    <a:pt x="2845" y="1547"/>
                    <a:pt x="3112" y="1478"/>
                    <a:pt x="3037" y="1003"/>
                  </a:cubicBezTo>
                  <a:cubicBezTo>
                    <a:pt x="2882" y="1"/>
                    <a:pt x="1741" y="191"/>
                    <a:pt x="963" y="87"/>
                  </a:cubicBezTo>
                  <a:cubicBezTo>
                    <a:pt x="923" y="82"/>
                    <a:pt x="882" y="80"/>
                    <a:pt x="843" y="8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6" name="Google Shape;1066;p59">
              <a:extLst>
                <a:ext uri="{FF2B5EF4-FFF2-40B4-BE49-F238E27FC236}">
                  <a16:creationId xmlns:a16="http://schemas.microsoft.com/office/drawing/2014/main" id="{E3C60A00-8019-F192-F295-85D71E1FB22E}"/>
                </a:ext>
              </a:extLst>
            </p:cNvPr>
            <p:cNvSpPr/>
            <p:nvPr/>
          </p:nvSpPr>
          <p:spPr>
            <a:xfrm>
              <a:off x="4384825" y="996700"/>
              <a:ext cx="62025" cy="39775"/>
            </a:xfrm>
            <a:custGeom>
              <a:avLst/>
              <a:gdLst/>
              <a:ahLst/>
              <a:cxnLst/>
              <a:rect l="l" t="t" r="r" b="b"/>
              <a:pathLst>
                <a:path w="2481" h="1591" extrusionOk="0">
                  <a:moveTo>
                    <a:pt x="1811" y="155"/>
                  </a:moveTo>
                  <a:cubicBezTo>
                    <a:pt x="1713" y="155"/>
                    <a:pt x="1613" y="168"/>
                    <a:pt x="1521" y="191"/>
                  </a:cubicBezTo>
                  <a:cubicBezTo>
                    <a:pt x="985" y="312"/>
                    <a:pt x="121" y="1"/>
                    <a:pt x="52" y="917"/>
                  </a:cubicBezTo>
                  <a:cubicBezTo>
                    <a:pt x="0" y="1487"/>
                    <a:pt x="536" y="1574"/>
                    <a:pt x="1054" y="1591"/>
                  </a:cubicBezTo>
                  <a:cubicBezTo>
                    <a:pt x="1573" y="1418"/>
                    <a:pt x="2385" y="1556"/>
                    <a:pt x="2454" y="727"/>
                  </a:cubicBezTo>
                  <a:cubicBezTo>
                    <a:pt x="2481" y="311"/>
                    <a:pt x="2153" y="155"/>
                    <a:pt x="1811" y="15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7" name="Google Shape;1067;p59">
              <a:extLst>
                <a:ext uri="{FF2B5EF4-FFF2-40B4-BE49-F238E27FC236}">
                  <a16:creationId xmlns:a16="http://schemas.microsoft.com/office/drawing/2014/main" id="{9EC70F3C-819C-15DD-1D0A-FFEE89C45902}"/>
                </a:ext>
              </a:extLst>
            </p:cNvPr>
            <p:cNvSpPr/>
            <p:nvPr/>
          </p:nvSpPr>
          <p:spPr>
            <a:xfrm>
              <a:off x="2100625" y="1004500"/>
              <a:ext cx="520200" cy="95050"/>
            </a:xfrm>
            <a:custGeom>
              <a:avLst/>
              <a:gdLst/>
              <a:ahLst/>
              <a:cxnLst/>
              <a:rect l="l" t="t" r="r" b="b"/>
              <a:pathLst>
                <a:path w="20808" h="3802" extrusionOk="0">
                  <a:moveTo>
                    <a:pt x="20756" y="0"/>
                  </a:moveTo>
                  <a:lnTo>
                    <a:pt x="20738" y="17"/>
                  </a:lnTo>
                  <a:lnTo>
                    <a:pt x="20773" y="17"/>
                  </a:lnTo>
                  <a:lnTo>
                    <a:pt x="20808" y="0"/>
                  </a:lnTo>
                  <a:close/>
                  <a:moveTo>
                    <a:pt x="1" y="3785"/>
                  </a:moveTo>
                  <a:lnTo>
                    <a:pt x="1" y="3802"/>
                  </a:lnTo>
                  <a:lnTo>
                    <a:pt x="18" y="3802"/>
                  </a:lnTo>
                  <a:lnTo>
                    <a:pt x="18" y="378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8" name="Google Shape;1068;p59">
              <a:extLst>
                <a:ext uri="{FF2B5EF4-FFF2-40B4-BE49-F238E27FC236}">
                  <a16:creationId xmlns:a16="http://schemas.microsoft.com/office/drawing/2014/main" id="{7B91E736-FCEA-44F5-6795-3226463725E7}"/>
                </a:ext>
              </a:extLst>
            </p:cNvPr>
            <p:cNvSpPr/>
            <p:nvPr/>
          </p:nvSpPr>
          <p:spPr>
            <a:xfrm>
              <a:off x="233350" y="949250"/>
              <a:ext cx="3232550" cy="3802300"/>
            </a:xfrm>
            <a:custGeom>
              <a:avLst/>
              <a:gdLst/>
              <a:ahLst/>
              <a:cxnLst/>
              <a:rect l="l" t="t" r="r" b="b"/>
              <a:pathLst>
                <a:path w="129302" h="152092" extrusionOk="0">
                  <a:moveTo>
                    <a:pt x="97270" y="1644"/>
                  </a:moveTo>
                  <a:cubicBezTo>
                    <a:pt x="97347" y="1644"/>
                    <a:pt x="97424" y="1648"/>
                    <a:pt x="97503" y="1657"/>
                  </a:cubicBezTo>
                  <a:cubicBezTo>
                    <a:pt x="97555" y="1674"/>
                    <a:pt x="97607" y="1692"/>
                    <a:pt x="97642" y="1709"/>
                  </a:cubicBezTo>
                  <a:lnTo>
                    <a:pt x="95601" y="2170"/>
                  </a:lnTo>
                  <a:lnTo>
                    <a:pt x="95601" y="2170"/>
                  </a:lnTo>
                  <a:cubicBezTo>
                    <a:pt x="96129" y="1917"/>
                    <a:pt x="96661" y="1644"/>
                    <a:pt x="97270" y="1644"/>
                  </a:cubicBezTo>
                  <a:close/>
                  <a:moveTo>
                    <a:pt x="95473" y="2210"/>
                  </a:moveTo>
                  <a:lnTo>
                    <a:pt x="95447" y="2227"/>
                  </a:lnTo>
                  <a:lnTo>
                    <a:pt x="95429" y="2227"/>
                  </a:lnTo>
                  <a:lnTo>
                    <a:pt x="95464" y="2210"/>
                  </a:lnTo>
                  <a:close/>
                  <a:moveTo>
                    <a:pt x="68358" y="8951"/>
                  </a:moveTo>
                  <a:cubicBezTo>
                    <a:pt x="68553" y="8951"/>
                    <a:pt x="68761" y="9049"/>
                    <a:pt x="68989" y="9313"/>
                  </a:cubicBezTo>
                  <a:cubicBezTo>
                    <a:pt x="69208" y="9280"/>
                    <a:pt x="69420" y="9268"/>
                    <a:pt x="69634" y="9268"/>
                  </a:cubicBezTo>
                  <a:cubicBezTo>
                    <a:pt x="69758" y="9268"/>
                    <a:pt x="69882" y="9272"/>
                    <a:pt x="70008" y="9278"/>
                  </a:cubicBezTo>
                  <a:cubicBezTo>
                    <a:pt x="70061" y="9286"/>
                    <a:pt x="70117" y="9289"/>
                    <a:pt x="70177" y="9289"/>
                  </a:cubicBezTo>
                  <a:cubicBezTo>
                    <a:pt x="70522" y="9289"/>
                    <a:pt x="70965" y="9176"/>
                    <a:pt x="71318" y="9176"/>
                  </a:cubicBezTo>
                  <a:cubicBezTo>
                    <a:pt x="71841" y="9176"/>
                    <a:pt x="72167" y="9425"/>
                    <a:pt x="71685" y="10661"/>
                  </a:cubicBezTo>
                  <a:cubicBezTo>
                    <a:pt x="71581" y="10937"/>
                    <a:pt x="71823" y="11265"/>
                    <a:pt x="72151" y="11386"/>
                  </a:cubicBezTo>
                  <a:cubicBezTo>
                    <a:pt x="72428" y="11438"/>
                    <a:pt x="72722" y="11490"/>
                    <a:pt x="72998" y="11507"/>
                  </a:cubicBezTo>
                  <a:cubicBezTo>
                    <a:pt x="72652" y="11922"/>
                    <a:pt x="72359" y="12406"/>
                    <a:pt x="71927" y="12717"/>
                  </a:cubicBezTo>
                  <a:cubicBezTo>
                    <a:pt x="71831" y="12786"/>
                    <a:pt x="71741" y="12813"/>
                    <a:pt x="71654" y="12813"/>
                  </a:cubicBezTo>
                  <a:cubicBezTo>
                    <a:pt x="71349" y="12813"/>
                    <a:pt x="71090" y="12473"/>
                    <a:pt x="70821" y="12406"/>
                  </a:cubicBezTo>
                  <a:cubicBezTo>
                    <a:pt x="69127" y="11939"/>
                    <a:pt x="69334" y="10488"/>
                    <a:pt x="68989" y="9313"/>
                  </a:cubicBezTo>
                  <a:lnTo>
                    <a:pt x="67330" y="9520"/>
                  </a:lnTo>
                  <a:cubicBezTo>
                    <a:pt x="67668" y="9295"/>
                    <a:pt x="67992" y="8951"/>
                    <a:pt x="68358" y="8951"/>
                  </a:cubicBezTo>
                  <a:close/>
                  <a:moveTo>
                    <a:pt x="51546" y="12467"/>
                  </a:moveTo>
                  <a:cubicBezTo>
                    <a:pt x="51593" y="12467"/>
                    <a:pt x="51647" y="12470"/>
                    <a:pt x="51707" y="12475"/>
                  </a:cubicBezTo>
                  <a:cubicBezTo>
                    <a:pt x="51897" y="12648"/>
                    <a:pt x="52157" y="12890"/>
                    <a:pt x="52433" y="13115"/>
                  </a:cubicBezTo>
                  <a:cubicBezTo>
                    <a:pt x="52260" y="13270"/>
                    <a:pt x="52053" y="13374"/>
                    <a:pt x="51845" y="13460"/>
                  </a:cubicBezTo>
                  <a:cubicBezTo>
                    <a:pt x="51802" y="13467"/>
                    <a:pt x="51764" y="13470"/>
                    <a:pt x="51729" y="13470"/>
                  </a:cubicBezTo>
                  <a:cubicBezTo>
                    <a:pt x="51300" y="13470"/>
                    <a:pt x="51439" y="13007"/>
                    <a:pt x="51327" y="12752"/>
                  </a:cubicBezTo>
                  <a:cubicBezTo>
                    <a:pt x="51225" y="12548"/>
                    <a:pt x="51295" y="12467"/>
                    <a:pt x="51546" y="12467"/>
                  </a:cubicBezTo>
                  <a:close/>
                  <a:moveTo>
                    <a:pt x="55481" y="12549"/>
                  </a:moveTo>
                  <a:cubicBezTo>
                    <a:pt x="55526" y="12549"/>
                    <a:pt x="55570" y="12553"/>
                    <a:pt x="55613" y="12562"/>
                  </a:cubicBezTo>
                  <a:lnTo>
                    <a:pt x="54576" y="13789"/>
                  </a:lnTo>
                  <a:lnTo>
                    <a:pt x="53954" y="13184"/>
                  </a:lnTo>
                  <a:cubicBezTo>
                    <a:pt x="54420" y="12976"/>
                    <a:pt x="54870" y="12752"/>
                    <a:pt x="55336" y="12562"/>
                  </a:cubicBezTo>
                  <a:cubicBezTo>
                    <a:pt x="55388" y="12553"/>
                    <a:pt x="55436" y="12549"/>
                    <a:pt x="55481" y="12549"/>
                  </a:cubicBezTo>
                  <a:close/>
                  <a:moveTo>
                    <a:pt x="116966" y="0"/>
                  </a:moveTo>
                  <a:cubicBezTo>
                    <a:pt x="112339" y="0"/>
                    <a:pt x="107712" y="747"/>
                    <a:pt x="103085" y="1035"/>
                  </a:cubicBezTo>
                  <a:cubicBezTo>
                    <a:pt x="101910" y="1104"/>
                    <a:pt x="100735" y="983"/>
                    <a:pt x="99542" y="1260"/>
                  </a:cubicBezTo>
                  <a:cubicBezTo>
                    <a:pt x="99533" y="1262"/>
                    <a:pt x="99523" y="1263"/>
                    <a:pt x="99512" y="1263"/>
                  </a:cubicBezTo>
                  <a:cubicBezTo>
                    <a:pt x="99194" y="1263"/>
                    <a:pt x="98389" y="307"/>
                    <a:pt x="97503" y="240"/>
                  </a:cubicBezTo>
                  <a:cubicBezTo>
                    <a:pt x="96554" y="172"/>
                    <a:pt x="95607" y="143"/>
                    <a:pt x="94661" y="143"/>
                  </a:cubicBezTo>
                  <a:cubicBezTo>
                    <a:pt x="91541" y="143"/>
                    <a:pt x="88432" y="459"/>
                    <a:pt x="85303" y="724"/>
                  </a:cubicBezTo>
                  <a:cubicBezTo>
                    <a:pt x="83379" y="875"/>
                    <a:pt x="81549" y="1637"/>
                    <a:pt x="79578" y="1637"/>
                  </a:cubicBezTo>
                  <a:cubicBezTo>
                    <a:pt x="79300" y="1637"/>
                    <a:pt x="79020" y="1622"/>
                    <a:pt x="78736" y="1588"/>
                  </a:cubicBezTo>
                  <a:cubicBezTo>
                    <a:pt x="78573" y="1568"/>
                    <a:pt x="78403" y="1557"/>
                    <a:pt x="78229" y="1557"/>
                  </a:cubicBezTo>
                  <a:cubicBezTo>
                    <a:pt x="77349" y="1557"/>
                    <a:pt x="76386" y="1840"/>
                    <a:pt x="75953" y="2677"/>
                  </a:cubicBezTo>
                  <a:cubicBezTo>
                    <a:pt x="75538" y="3489"/>
                    <a:pt x="76333" y="4163"/>
                    <a:pt x="76956" y="4750"/>
                  </a:cubicBezTo>
                  <a:cubicBezTo>
                    <a:pt x="77215" y="4992"/>
                    <a:pt x="77232" y="5511"/>
                    <a:pt x="77370" y="5891"/>
                  </a:cubicBezTo>
                  <a:cubicBezTo>
                    <a:pt x="77348" y="5890"/>
                    <a:pt x="77325" y="5889"/>
                    <a:pt x="77301" y="5889"/>
                  </a:cubicBezTo>
                  <a:cubicBezTo>
                    <a:pt x="77154" y="5889"/>
                    <a:pt x="76988" y="5912"/>
                    <a:pt x="76844" y="5912"/>
                  </a:cubicBezTo>
                  <a:cubicBezTo>
                    <a:pt x="76726" y="5912"/>
                    <a:pt x="76623" y="5896"/>
                    <a:pt x="76558" y="5839"/>
                  </a:cubicBezTo>
                  <a:cubicBezTo>
                    <a:pt x="76285" y="5586"/>
                    <a:pt x="76034" y="5489"/>
                    <a:pt x="75796" y="5489"/>
                  </a:cubicBezTo>
                  <a:cubicBezTo>
                    <a:pt x="75417" y="5489"/>
                    <a:pt x="75070" y="5733"/>
                    <a:pt x="74709" y="5977"/>
                  </a:cubicBezTo>
                  <a:lnTo>
                    <a:pt x="74709" y="5995"/>
                  </a:lnTo>
                  <a:lnTo>
                    <a:pt x="74692" y="5995"/>
                  </a:lnTo>
                  <a:cubicBezTo>
                    <a:pt x="74415" y="6358"/>
                    <a:pt x="73707" y="6479"/>
                    <a:pt x="73897" y="7066"/>
                  </a:cubicBezTo>
                  <a:cubicBezTo>
                    <a:pt x="74104" y="7654"/>
                    <a:pt x="74761" y="7671"/>
                    <a:pt x="75331" y="7723"/>
                  </a:cubicBezTo>
                  <a:lnTo>
                    <a:pt x="75625" y="7723"/>
                  </a:lnTo>
                  <a:lnTo>
                    <a:pt x="77146" y="7982"/>
                  </a:lnTo>
                  <a:cubicBezTo>
                    <a:pt x="76904" y="8068"/>
                    <a:pt x="76662" y="8120"/>
                    <a:pt x="76403" y="8120"/>
                  </a:cubicBezTo>
                  <a:cubicBezTo>
                    <a:pt x="76178" y="8103"/>
                    <a:pt x="75970" y="7930"/>
                    <a:pt x="75729" y="7861"/>
                  </a:cubicBezTo>
                  <a:cubicBezTo>
                    <a:pt x="75594" y="7823"/>
                    <a:pt x="75464" y="7807"/>
                    <a:pt x="75337" y="7807"/>
                  </a:cubicBezTo>
                  <a:cubicBezTo>
                    <a:pt x="74777" y="7807"/>
                    <a:pt x="74273" y="8116"/>
                    <a:pt x="73724" y="8172"/>
                  </a:cubicBezTo>
                  <a:cubicBezTo>
                    <a:pt x="73717" y="8173"/>
                    <a:pt x="73710" y="8174"/>
                    <a:pt x="73702" y="8174"/>
                  </a:cubicBezTo>
                  <a:cubicBezTo>
                    <a:pt x="73450" y="8174"/>
                    <a:pt x="72913" y="7613"/>
                    <a:pt x="72946" y="7394"/>
                  </a:cubicBezTo>
                  <a:cubicBezTo>
                    <a:pt x="73102" y="6479"/>
                    <a:pt x="73810" y="6098"/>
                    <a:pt x="74674" y="5995"/>
                  </a:cubicBezTo>
                  <a:lnTo>
                    <a:pt x="74674" y="5977"/>
                  </a:lnTo>
                  <a:cubicBezTo>
                    <a:pt x="74726" y="5545"/>
                    <a:pt x="74830" y="5113"/>
                    <a:pt x="74951" y="4681"/>
                  </a:cubicBezTo>
                  <a:cubicBezTo>
                    <a:pt x="75072" y="4370"/>
                    <a:pt x="75435" y="4076"/>
                    <a:pt x="75124" y="3748"/>
                  </a:cubicBezTo>
                  <a:cubicBezTo>
                    <a:pt x="74832" y="3467"/>
                    <a:pt x="74483" y="3396"/>
                    <a:pt x="74119" y="3396"/>
                  </a:cubicBezTo>
                  <a:cubicBezTo>
                    <a:pt x="73856" y="3396"/>
                    <a:pt x="73587" y="3433"/>
                    <a:pt x="73326" y="3454"/>
                  </a:cubicBezTo>
                  <a:cubicBezTo>
                    <a:pt x="72946" y="3506"/>
                    <a:pt x="72756" y="3748"/>
                    <a:pt x="72704" y="4180"/>
                  </a:cubicBezTo>
                  <a:cubicBezTo>
                    <a:pt x="72601" y="5252"/>
                    <a:pt x="72134" y="6098"/>
                    <a:pt x="70959" y="6340"/>
                  </a:cubicBezTo>
                  <a:cubicBezTo>
                    <a:pt x="70855" y="6427"/>
                    <a:pt x="70769" y="6513"/>
                    <a:pt x="70665" y="6617"/>
                  </a:cubicBezTo>
                  <a:cubicBezTo>
                    <a:pt x="70786" y="6859"/>
                    <a:pt x="70924" y="7083"/>
                    <a:pt x="71097" y="7291"/>
                  </a:cubicBezTo>
                  <a:cubicBezTo>
                    <a:pt x="71304" y="7412"/>
                    <a:pt x="71546" y="7515"/>
                    <a:pt x="71788" y="7567"/>
                  </a:cubicBezTo>
                  <a:cubicBezTo>
                    <a:pt x="71650" y="7550"/>
                    <a:pt x="71512" y="7541"/>
                    <a:pt x="71374" y="7541"/>
                  </a:cubicBezTo>
                  <a:cubicBezTo>
                    <a:pt x="71235" y="7541"/>
                    <a:pt x="71097" y="7550"/>
                    <a:pt x="70959" y="7567"/>
                  </a:cubicBezTo>
                  <a:cubicBezTo>
                    <a:pt x="70569" y="7671"/>
                    <a:pt x="70173" y="7708"/>
                    <a:pt x="69775" y="7708"/>
                  </a:cubicBezTo>
                  <a:cubicBezTo>
                    <a:pt x="68812" y="7708"/>
                    <a:pt x="67832" y="7494"/>
                    <a:pt x="66868" y="7494"/>
                  </a:cubicBezTo>
                  <a:cubicBezTo>
                    <a:pt x="66108" y="7494"/>
                    <a:pt x="65357" y="7627"/>
                    <a:pt x="64634" y="8103"/>
                  </a:cubicBezTo>
                  <a:cubicBezTo>
                    <a:pt x="64271" y="8345"/>
                    <a:pt x="63580" y="8379"/>
                    <a:pt x="63666" y="8863"/>
                  </a:cubicBezTo>
                  <a:cubicBezTo>
                    <a:pt x="63752" y="9382"/>
                    <a:pt x="64167" y="9900"/>
                    <a:pt x="64547" y="10315"/>
                  </a:cubicBezTo>
                  <a:cubicBezTo>
                    <a:pt x="64666" y="10447"/>
                    <a:pt x="64798" y="10498"/>
                    <a:pt x="64939" y="10498"/>
                  </a:cubicBezTo>
                  <a:cubicBezTo>
                    <a:pt x="65148" y="10498"/>
                    <a:pt x="65375" y="10387"/>
                    <a:pt x="65602" y="10263"/>
                  </a:cubicBezTo>
                  <a:cubicBezTo>
                    <a:pt x="66124" y="9977"/>
                    <a:pt x="66711" y="9789"/>
                    <a:pt x="67269" y="9556"/>
                  </a:cubicBezTo>
                  <a:lnTo>
                    <a:pt x="67269" y="9556"/>
                  </a:lnTo>
                  <a:cubicBezTo>
                    <a:pt x="66173" y="11022"/>
                    <a:pt x="64072" y="10911"/>
                    <a:pt x="62975" y="11974"/>
                  </a:cubicBezTo>
                  <a:cubicBezTo>
                    <a:pt x="62086" y="12850"/>
                    <a:pt x="61268" y="13162"/>
                    <a:pt x="60357" y="13162"/>
                  </a:cubicBezTo>
                  <a:cubicBezTo>
                    <a:pt x="59993" y="13162"/>
                    <a:pt x="59613" y="13112"/>
                    <a:pt x="59207" y="13028"/>
                  </a:cubicBezTo>
                  <a:cubicBezTo>
                    <a:pt x="58430" y="12873"/>
                    <a:pt x="57687" y="12510"/>
                    <a:pt x="56926" y="12233"/>
                  </a:cubicBezTo>
                  <a:cubicBezTo>
                    <a:pt x="57173" y="12050"/>
                    <a:pt x="57402" y="11981"/>
                    <a:pt x="57619" y="11981"/>
                  </a:cubicBezTo>
                  <a:cubicBezTo>
                    <a:pt x="58162" y="11981"/>
                    <a:pt x="58632" y="12416"/>
                    <a:pt x="59138" y="12613"/>
                  </a:cubicBezTo>
                  <a:cubicBezTo>
                    <a:pt x="59332" y="12687"/>
                    <a:pt x="59512" y="12718"/>
                    <a:pt x="59680" y="12718"/>
                  </a:cubicBezTo>
                  <a:cubicBezTo>
                    <a:pt x="60502" y="12718"/>
                    <a:pt x="61062" y="11967"/>
                    <a:pt x="61765" y="11680"/>
                  </a:cubicBezTo>
                  <a:cubicBezTo>
                    <a:pt x="62404" y="11421"/>
                    <a:pt x="61903" y="10851"/>
                    <a:pt x="61661" y="10384"/>
                  </a:cubicBezTo>
                  <a:cubicBezTo>
                    <a:pt x="61454" y="9987"/>
                    <a:pt x="61921" y="9745"/>
                    <a:pt x="62249" y="9537"/>
                  </a:cubicBezTo>
                  <a:cubicBezTo>
                    <a:pt x="62664" y="9295"/>
                    <a:pt x="63441" y="9226"/>
                    <a:pt x="63182" y="8518"/>
                  </a:cubicBezTo>
                  <a:cubicBezTo>
                    <a:pt x="63018" y="8098"/>
                    <a:pt x="62703" y="8030"/>
                    <a:pt x="62354" y="8030"/>
                  </a:cubicBezTo>
                  <a:cubicBezTo>
                    <a:pt x="62187" y="8030"/>
                    <a:pt x="62013" y="8045"/>
                    <a:pt x="61845" y="8045"/>
                  </a:cubicBezTo>
                  <a:cubicBezTo>
                    <a:pt x="61771" y="8045"/>
                    <a:pt x="61698" y="8042"/>
                    <a:pt x="61627" y="8034"/>
                  </a:cubicBezTo>
                  <a:cubicBezTo>
                    <a:pt x="61564" y="8027"/>
                    <a:pt x="61502" y="8024"/>
                    <a:pt x="61440" y="8024"/>
                  </a:cubicBezTo>
                  <a:cubicBezTo>
                    <a:pt x="60620" y="8024"/>
                    <a:pt x="59973" y="8583"/>
                    <a:pt x="59080" y="8583"/>
                  </a:cubicBezTo>
                  <a:cubicBezTo>
                    <a:pt x="59004" y="8583"/>
                    <a:pt x="58925" y="8579"/>
                    <a:pt x="58844" y="8570"/>
                  </a:cubicBezTo>
                  <a:cubicBezTo>
                    <a:pt x="57410" y="8414"/>
                    <a:pt x="56391" y="7671"/>
                    <a:pt x="55181" y="7187"/>
                  </a:cubicBezTo>
                  <a:cubicBezTo>
                    <a:pt x="54440" y="6892"/>
                    <a:pt x="53723" y="6767"/>
                    <a:pt x="53025" y="6767"/>
                  </a:cubicBezTo>
                  <a:cubicBezTo>
                    <a:pt x="51022" y="6767"/>
                    <a:pt x="49177" y="7799"/>
                    <a:pt x="47370" y="8812"/>
                  </a:cubicBezTo>
                  <a:cubicBezTo>
                    <a:pt x="46903" y="9071"/>
                    <a:pt x="46765" y="9434"/>
                    <a:pt x="46972" y="9969"/>
                  </a:cubicBezTo>
                  <a:cubicBezTo>
                    <a:pt x="47155" y="10426"/>
                    <a:pt x="47351" y="10748"/>
                    <a:pt x="47819" y="10748"/>
                  </a:cubicBezTo>
                  <a:cubicBezTo>
                    <a:pt x="47883" y="10748"/>
                    <a:pt x="47952" y="10742"/>
                    <a:pt x="48026" y="10730"/>
                  </a:cubicBezTo>
                  <a:lnTo>
                    <a:pt x="50498" y="10280"/>
                  </a:lnTo>
                  <a:cubicBezTo>
                    <a:pt x="50618" y="10263"/>
                    <a:pt x="50739" y="10229"/>
                    <a:pt x="50878" y="10194"/>
                  </a:cubicBezTo>
                  <a:lnTo>
                    <a:pt x="50878" y="10194"/>
                  </a:lnTo>
                  <a:cubicBezTo>
                    <a:pt x="50878" y="10298"/>
                    <a:pt x="50860" y="10401"/>
                    <a:pt x="50860" y="10505"/>
                  </a:cubicBezTo>
                  <a:cubicBezTo>
                    <a:pt x="50614" y="11663"/>
                    <a:pt x="50148" y="12321"/>
                    <a:pt x="49280" y="12321"/>
                  </a:cubicBezTo>
                  <a:cubicBezTo>
                    <a:pt x="48931" y="12321"/>
                    <a:pt x="48517" y="12214"/>
                    <a:pt x="48026" y="11991"/>
                  </a:cubicBezTo>
                  <a:cubicBezTo>
                    <a:pt x="46374" y="11254"/>
                    <a:pt x="44693" y="10979"/>
                    <a:pt x="42955" y="10979"/>
                  </a:cubicBezTo>
                  <a:cubicBezTo>
                    <a:pt x="42002" y="10979"/>
                    <a:pt x="41033" y="11062"/>
                    <a:pt x="40042" y="11196"/>
                  </a:cubicBezTo>
                  <a:cubicBezTo>
                    <a:pt x="38536" y="11404"/>
                    <a:pt x="37062" y="12285"/>
                    <a:pt x="35569" y="12285"/>
                  </a:cubicBezTo>
                  <a:cubicBezTo>
                    <a:pt x="35195" y="12285"/>
                    <a:pt x="34820" y="12230"/>
                    <a:pt x="34443" y="12095"/>
                  </a:cubicBezTo>
                  <a:cubicBezTo>
                    <a:pt x="32698" y="11490"/>
                    <a:pt x="30900" y="11110"/>
                    <a:pt x="29068" y="10920"/>
                  </a:cubicBezTo>
                  <a:cubicBezTo>
                    <a:pt x="27080" y="10698"/>
                    <a:pt x="25171" y="10202"/>
                    <a:pt x="23146" y="10202"/>
                  </a:cubicBezTo>
                  <a:cubicBezTo>
                    <a:pt x="22337" y="10202"/>
                    <a:pt x="21510" y="10281"/>
                    <a:pt x="20652" y="10488"/>
                  </a:cubicBezTo>
                  <a:cubicBezTo>
                    <a:pt x="18383" y="11055"/>
                    <a:pt x="16215" y="12269"/>
                    <a:pt x="13793" y="12269"/>
                  </a:cubicBezTo>
                  <a:cubicBezTo>
                    <a:pt x="13559" y="12269"/>
                    <a:pt x="13322" y="12258"/>
                    <a:pt x="13083" y="12233"/>
                  </a:cubicBezTo>
                  <a:cubicBezTo>
                    <a:pt x="13049" y="12230"/>
                    <a:pt x="13015" y="12229"/>
                    <a:pt x="12982" y="12229"/>
                  </a:cubicBezTo>
                  <a:cubicBezTo>
                    <a:pt x="12473" y="12229"/>
                    <a:pt x="12176" y="12605"/>
                    <a:pt x="12323" y="13287"/>
                  </a:cubicBezTo>
                  <a:cubicBezTo>
                    <a:pt x="12498" y="14071"/>
                    <a:pt x="12325" y="14707"/>
                    <a:pt x="11687" y="14707"/>
                  </a:cubicBezTo>
                  <a:cubicBezTo>
                    <a:pt x="11510" y="14707"/>
                    <a:pt x="11296" y="14658"/>
                    <a:pt x="11044" y="14549"/>
                  </a:cubicBezTo>
                  <a:cubicBezTo>
                    <a:pt x="10655" y="14378"/>
                    <a:pt x="10292" y="14308"/>
                    <a:pt x="9947" y="14308"/>
                  </a:cubicBezTo>
                  <a:cubicBezTo>
                    <a:pt x="9034" y="14308"/>
                    <a:pt x="8242" y="14801"/>
                    <a:pt x="7415" y="15240"/>
                  </a:cubicBezTo>
                  <a:cubicBezTo>
                    <a:pt x="6965" y="15482"/>
                    <a:pt x="6672" y="15914"/>
                    <a:pt x="6879" y="16467"/>
                  </a:cubicBezTo>
                  <a:cubicBezTo>
                    <a:pt x="7027" y="16886"/>
                    <a:pt x="7334" y="16988"/>
                    <a:pt x="7700" y="16988"/>
                  </a:cubicBezTo>
                  <a:cubicBezTo>
                    <a:pt x="7802" y="16988"/>
                    <a:pt x="7910" y="16980"/>
                    <a:pt x="8020" y="16968"/>
                  </a:cubicBezTo>
                  <a:cubicBezTo>
                    <a:pt x="8305" y="16929"/>
                    <a:pt x="8590" y="16910"/>
                    <a:pt x="8875" y="16910"/>
                  </a:cubicBezTo>
                  <a:cubicBezTo>
                    <a:pt x="8970" y="16910"/>
                    <a:pt x="9065" y="16912"/>
                    <a:pt x="9160" y="16917"/>
                  </a:cubicBezTo>
                  <a:cubicBezTo>
                    <a:pt x="9186" y="16919"/>
                    <a:pt x="9214" y="16920"/>
                    <a:pt x="9242" y="16920"/>
                  </a:cubicBezTo>
                  <a:cubicBezTo>
                    <a:pt x="9458" y="16920"/>
                    <a:pt x="9735" y="16862"/>
                    <a:pt x="9947" y="16862"/>
                  </a:cubicBezTo>
                  <a:cubicBezTo>
                    <a:pt x="10131" y="16862"/>
                    <a:pt x="10266" y="16906"/>
                    <a:pt x="10266" y="17072"/>
                  </a:cubicBezTo>
                  <a:cubicBezTo>
                    <a:pt x="10266" y="17498"/>
                    <a:pt x="9728" y="17637"/>
                    <a:pt x="9291" y="17637"/>
                  </a:cubicBezTo>
                  <a:cubicBezTo>
                    <a:pt x="9214" y="17637"/>
                    <a:pt x="9141" y="17633"/>
                    <a:pt x="9074" y="17625"/>
                  </a:cubicBezTo>
                  <a:cubicBezTo>
                    <a:pt x="8873" y="17604"/>
                    <a:pt x="8677" y="17594"/>
                    <a:pt x="8484" y="17594"/>
                  </a:cubicBezTo>
                  <a:cubicBezTo>
                    <a:pt x="6314" y="17594"/>
                    <a:pt x="4587" y="18859"/>
                    <a:pt x="2714" y="19716"/>
                  </a:cubicBezTo>
                  <a:cubicBezTo>
                    <a:pt x="1193" y="20407"/>
                    <a:pt x="2351" y="21548"/>
                    <a:pt x="2282" y="22429"/>
                  </a:cubicBezTo>
                  <a:cubicBezTo>
                    <a:pt x="2264" y="22814"/>
                    <a:pt x="2455" y="22907"/>
                    <a:pt x="2706" y="22907"/>
                  </a:cubicBezTo>
                  <a:cubicBezTo>
                    <a:pt x="2939" y="22907"/>
                    <a:pt x="3223" y="22827"/>
                    <a:pt x="3440" y="22827"/>
                  </a:cubicBezTo>
                  <a:cubicBezTo>
                    <a:pt x="3665" y="22827"/>
                    <a:pt x="3872" y="22982"/>
                    <a:pt x="4079" y="23069"/>
                  </a:cubicBezTo>
                  <a:cubicBezTo>
                    <a:pt x="3924" y="23242"/>
                    <a:pt x="3751" y="23380"/>
                    <a:pt x="3544" y="23501"/>
                  </a:cubicBezTo>
                  <a:cubicBezTo>
                    <a:pt x="2610" y="23881"/>
                    <a:pt x="1643" y="24192"/>
                    <a:pt x="709" y="24589"/>
                  </a:cubicBezTo>
                  <a:cubicBezTo>
                    <a:pt x="329" y="24745"/>
                    <a:pt x="1" y="25142"/>
                    <a:pt x="226" y="25609"/>
                  </a:cubicBezTo>
                  <a:cubicBezTo>
                    <a:pt x="325" y="25816"/>
                    <a:pt x="462" y="25880"/>
                    <a:pt x="615" y="25880"/>
                  </a:cubicBezTo>
                  <a:cubicBezTo>
                    <a:pt x="807" y="25880"/>
                    <a:pt x="1026" y="25778"/>
                    <a:pt x="1228" y="25730"/>
                  </a:cubicBezTo>
                  <a:cubicBezTo>
                    <a:pt x="2248" y="25454"/>
                    <a:pt x="3354" y="25350"/>
                    <a:pt x="4252" y="24866"/>
                  </a:cubicBezTo>
                  <a:cubicBezTo>
                    <a:pt x="4601" y="24679"/>
                    <a:pt x="4965" y="24620"/>
                    <a:pt x="5336" y="24620"/>
                  </a:cubicBezTo>
                  <a:cubicBezTo>
                    <a:pt x="5952" y="24620"/>
                    <a:pt x="6585" y="24782"/>
                    <a:pt x="7191" y="24782"/>
                  </a:cubicBezTo>
                  <a:cubicBezTo>
                    <a:pt x="7702" y="24782"/>
                    <a:pt x="8195" y="24667"/>
                    <a:pt x="8642" y="24244"/>
                  </a:cubicBezTo>
                  <a:cubicBezTo>
                    <a:pt x="9143" y="23760"/>
                    <a:pt x="9627" y="23276"/>
                    <a:pt x="10128" y="22809"/>
                  </a:cubicBezTo>
                  <a:cubicBezTo>
                    <a:pt x="10518" y="22438"/>
                    <a:pt x="10935" y="22335"/>
                    <a:pt x="11366" y="22335"/>
                  </a:cubicBezTo>
                  <a:cubicBezTo>
                    <a:pt x="11904" y="22335"/>
                    <a:pt x="12465" y="22495"/>
                    <a:pt x="13026" y="22495"/>
                  </a:cubicBezTo>
                  <a:cubicBezTo>
                    <a:pt x="13270" y="22495"/>
                    <a:pt x="13515" y="22465"/>
                    <a:pt x="13757" y="22377"/>
                  </a:cubicBezTo>
                  <a:cubicBezTo>
                    <a:pt x="14876" y="21972"/>
                    <a:pt x="15968" y="21278"/>
                    <a:pt x="17215" y="21278"/>
                  </a:cubicBezTo>
                  <a:cubicBezTo>
                    <a:pt x="17721" y="21278"/>
                    <a:pt x="18252" y="21392"/>
                    <a:pt x="18820" y="21686"/>
                  </a:cubicBezTo>
                  <a:cubicBezTo>
                    <a:pt x="20272" y="22429"/>
                    <a:pt x="22242" y="22343"/>
                    <a:pt x="21966" y="24780"/>
                  </a:cubicBezTo>
                  <a:cubicBezTo>
                    <a:pt x="21914" y="25212"/>
                    <a:pt x="22104" y="25868"/>
                    <a:pt x="22415" y="26127"/>
                  </a:cubicBezTo>
                  <a:cubicBezTo>
                    <a:pt x="23746" y="27251"/>
                    <a:pt x="23659" y="29411"/>
                    <a:pt x="23210" y="29981"/>
                  </a:cubicBezTo>
                  <a:cubicBezTo>
                    <a:pt x="22052" y="31485"/>
                    <a:pt x="22484" y="32573"/>
                    <a:pt x="22985" y="33973"/>
                  </a:cubicBezTo>
                  <a:cubicBezTo>
                    <a:pt x="23124" y="34405"/>
                    <a:pt x="22795" y="35045"/>
                    <a:pt x="22553" y="35529"/>
                  </a:cubicBezTo>
                  <a:cubicBezTo>
                    <a:pt x="21447" y="37844"/>
                    <a:pt x="19356" y="39469"/>
                    <a:pt x="18233" y="41802"/>
                  </a:cubicBezTo>
                  <a:cubicBezTo>
                    <a:pt x="17455" y="43409"/>
                    <a:pt x="17058" y="48783"/>
                    <a:pt x="18354" y="49734"/>
                  </a:cubicBezTo>
                  <a:cubicBezTo>
                    <a:pt x="20220" y="51116"/>
                    <a:pt x="19927" y="52862"/>
                    <a:pt x="20238" y="54659"/>
                  </a:cubicBezTo>
                  <a:cubicBezTo>
                    <a:pt x="20428" y="55748"/>
                    <a:pt x="20410" y="57528"/>
                    <a:pt x="20687" y="57752"/>
                  </a:cubicBezTo>
                  <a:cubicBezTo>
                    <a:pt x="22380" y="59083"/>
                    <a:pt x="22242" y="61364"/>
                    <a:pt x="23625" y="62764"/>
                  </a:cubicBezTo>
                  <a:cubicBezTo>
                    <a:pt x="23915" y="63066"/>
                    <a:pt x="24197" y="63258"/>
                    <a:pt x="24508" y="63258"/>
                  </a:cubicBezTo>
                  <a:cubicBezTo>
                    <a:pt x="24660" y="63258"/>
                    <a:pt x="24820" y="63212"/>
                    <a:pt x="24990" y="63110"/>
                  </a:cubicBezTo>
                  <a:cubicBezTo>
                    <a:pt x="25508" y="62816"/>
                    <a:pt x="25526" y="62246"/>
                    <a:pt x="25197" y="61831"/>
                  </a:cubicBezTo>
                  <a:cubicBezTo>
                    <a:pt x="23607" y="59671"/>
                    <a:pt x="23746" y="56888"/>
                    <a:pt x="22536" y="54590"/>
                  </a:cubicBezTo>
                  <a:cubicBezTo>
                    <a:pt x="22415" y="54348"/>
                    <a:pt x="22605" y="53933"/>
                    <a:pt x="22692" y="53605"/>
                  </a:cubicBezTo>
                  <a:cubicBezTo>
                    <a:pt x="22704" y="53568"/>
                    <a:pt x="22878" y="53539"/>
                    <a:pt x="22981" y="53539"/>
                  </a:cubicBezTo>
                  <a:cubicBezTo>
                    <a:pt x="23021" y="53539"/>
                    <a:pt x="23050" y="53543"/>
                    <a:pt x="23054" y="53553"/>
                  </a:cubicBezTo>
                  <a:cubicBezTo>
                    <a:pt x="23175" y="53812"/>
                    <a:pt x="23366" y="54106"/>
                    <a:pt x="23366" y="54400"/>
                  </a:cubicBezTo>
                  <a:cubicBezTo>
                    <a:pt x="23383" y="56819"/>
                    <a:pt x="24973" y="58617"/>
                    <a:pt x="26027" y="60569"/>
                  </a:cubicBezTo>
                  <a:cubicBezTo>
                    <a:pt x="26977" y="62297"/>
                    <a:pt x="28654" y="63663"/>
                    <a:pt x="27720" y="65978"/>
                  </a:cubicBezTo>
                  <a:cubicBezTo>
                    <a:pt x="27530" y="66445"/>
                    <a:pt x="27928" y="66791"/>
                    <a:pt x="28273" y="67136"/>
                  </a:cubicBezTo>
                  <a:cubicBezTo>
                    <a:pt x="29138" y="68000"/>
                    <a:pt x="30226" y="68536"/>
                    <a:pt x="31246" y="69193"/>
                  </a:cubicBezTo>
                  <a:cubicBezTo>
                    <a:pt x="32910" y="70222"/>
                    <a:pt x="34447" y="71516"/>
                    <a:pt x="36422" y="71516"/>
                  </a:cubicBezTo>
                  <a:cubicBezTo>
                    <a:pt x="36867" y="71516"/>
                    <a:pt x="37334" y="71451"/>
                    <a:pt x="37830" y="71301"/>
                  </a:cubicBezTo>
                  <a:cubicBezTo>
                    <a:pt x="37930" y="71272"/>
                    <a:pt x="38022" y="71258"/>
                    <a:pt x="38107" y="71258"/>
                  </a:cubicBezTo>
                  <a:cubicBezTo>
                    <a:pt x="38527" y="71258"/>
                    <a:pt x="38793" y="71582"/>
                    <a:pt x="39023" y="71941"/>
                  </a:cubicBezTo>
                  <a:cubicBezTo>
                    <a:pt x="39748" y="73098"/>
                    <a:pt x="40768" y="73721"/>
                    <a:pt x="42116" y="74032"/>
                  </a:cubicBezTo>
                  <a:cubicBezTo>
                    <a:pt x="43585" y="74360"/>
                    <a:pt x="45296" y="74775"/>
                    <a:pt x="45745" y="76399"/>
                  </a:cubicBezTo>
                  <a:cubicBezTo>
                    <a:pt x="46194" y="78110"/>
                    <a:pt x="47439" y="79112"/>
                    <a:pt x="48648" y="79907"/>
                  </a:cubicBezTo>
                  <a:cubicBezTo>
                    <a:pt x="49237" y="80296"/>
                    <a:pt x="50039" y="81326"/>
                    <a:pt x="50895" y="81326"/>
                  </a:cubicBezTo>
                  <a:cubicBezTo>
                    <a:pt x="51372" y="81326"/>
                    <a:pt x="51865" y="81007"/>
                    <a:pt x="52347" y="80080"/>
                  </a:cubicBezTo>
                  <a:cubicBezTo>
                    <a:pt x="52462" y="79850"/>
                    <a:pt x="52631" y="79714"/>
                    <a:pt x="52813" y="79714"/>
                  </a:cubicBezTo>
                  <a:cubicBezTo>
                    <a:pt x="53013" y="79714"/>
                    <a:pt x="53228" y="79880"/>
                    <a:pt x="53401" y="80270"/>
                  </a:cubicBezTo>
                  <a:cubicBezTo>
                    <a:pt x="54593" y="83156"/>
                    <a:pt x="53919" y="85697"/>
                    <a:pt x="51621" y="87943"/>
                  </a:cubicBezTo>
                  <a:cubicBezTo>
                    <a:pt x="50498" y="89049"/>
                    <a:pt x="49806" y="90604"/>
                    <a:pt x="50774" y="92194"/>
                  </a:cubicBezTo>
                  <a:cubicBezTo>
                    <a:pt x="51085" y="92730"/>
                    <a:pt x="51068" y="92886"/>
                    <a:pt x="50688" y="93283"/>
                  </a:cubicBezTo>
                  <a:cubicBezTo>
                    <a:pt x="49685" y="94337"/>
                    <a:pt x="49703" y="95875"/>
                    <a:pt x="50567" y="96636"/>
                  </a:cubicBezTo>
                  <a:cubicBezTo>
                    <a:pt x="52208" y="98087"/>
                    <a:pt x="52986" y="99971"/>
                    <a:pt x="53971" y="101803"/>
                  </a:cubicBezTo>
                  <a:cubicBezTo>
                    <a:pt x="55440" y="104516"/>
                    <a:pt x="56771" y="107281"/>
                    <a:pt x="59933" y="108629"/>
                  </a:cubicBezTo>
                  <a:cubicBezTo>
                    <a:pt x="61661" y="109372"/>
                    <a:pt x="62629" y="111014"/>
                    <a:pt x="62664" y="113122"/>
                  </a:cubicBezTo>
                  <a:cubicBezTo>
                    <a:pt x="62716" y="116319"/>
                    <a:pt x="62871" y="119516"/>
                    <a:pt x="63096" y="122713"/>
                  </a:cubicBezTo>
                  <a:cubicBezTo>
                    <a:pt x="63251" y="125115"/>
                    <a:pt x="64426" y="127431"/>
                    <a:pt x="63631" y="129920"/>
                  </a:cubicBezTo>
                  <a:cubicBezTo>
                    <a:pt x="63303" y="130922"/>
                    <a:pt x="63459" y="131907"/>
                    <a:pt x="63839" y="132875"/>
                  </a:cubicBezTo>
                  <a:cubicBezTo>
                    <a:pt x="64323" y="134067"/>
                    <a:pt x="64461" y="135363"/>
                    <a:pt x="64288" y="136642"/>
                  </a:cubicBezTo>
                  <a:cubicBezTo>
                    <a:pt x="64184" y="137593"/>
                    <a:pt x="64582" y="138664"/>
                    <a:pt x="65653" y="139148"/>
                  </a:cubicBezTo>
                  <a:cubicBezTo>
                    <a:pt x="65680" y="139159"/>
                    <a:pt x="65711" y="139163"/>
                    <a:pt x="65743" y="139163"/>
                  </a:cubicBezTo>
                  <a:cubicBezTo>
                    <a:pt x="65886" y="139163"/>
                    <a:pt x="66069" y="139076"/>
                    <a:pt x="66205" y="139076"/>
                  </a:cubicBezTo>
                  <a:cubicBezTo>
                    <a:pt x="66332" y="139076"/>
                    <a:pt x="66419" y="139151"/>
                    <a:pt x="66397" y="139442"/>
                  </a:cubicBezTo>
                  <a:cubicBezTo>
                    <a:pt x="66362" y="139995"/>
                    <a:pt x="67071" y="140565"/>
                    <a:pt x="66293" y="141135"/>
                  </a:cubicBezTo>
                  <a:cubicBezTo>
                    <a:pt x="65895" y="141412"/>
                    <a:pt x="65360" y="142259"/>
                    <a:pt x="65774" y="142414"/>
                  </a:cubicBezTo>
                  <a:cubicBezTo>
                    <a:pt x="66898" y="142846"/>
                    <a:pt x="66500" y="143797"/>
                    <a:pt x="66777" y="144488"/>
                  </a:cubicBezTo>
                  <a:cubicBezTo>
                    <a:pt x="67468" y="146164"/>
                    <a:pt x="68505" y="147668"/>
                    <a:pt x="69801" y="148929"/>
                  </a:cubicBezTo>
                  <a:cubicBezTo>
                    <a:pt x="71823" y="150906"/>
                    <a:pt x="74091" y="152091"/>
                    <a:pt x="76808" y="152091"/>
                  </a:cubicBezTo>
                  <a:cubicBezTo>
                    <a:pt x="77226" y="152091"/>
                    <a:pt x="77656" y="152063"/>
                    <a:pt x="78096" y="152005"/>
                  </a:cubicBezTo>
                  <a:cubicBezTo>
                    <a:pt x="78355" y="151953"/>
                    <a:pt x="78580" y="151781"/>
                    <a:pt x="78718" y="151556"/>
                  </a:cubicBezTo>
                  <a:cubicBezTo>
                    <a:pt x="78874" y="151262"/>
                    <a:pt x="78615" y="151038"/>
                    <a:pt x="78355" y="150882"/>
                  </a:cubicBezTo>
                  <a:cubicBezTo>
                    <a:pt x="77595" y="150415"/>
                    <a:pt x="76835" y="149914"/>
                    <a:pt x="76040" y="149482"/>
                  </a:cubicBezTo>
                  <a:cubicBezTo>
                    <a:pt x="73914" y="148342"/>
                    <a:pt x="73551" y="146648"/>
                    <a:pt x="74899" y="144695"/>
                  </a:cubicBezTo>
                  <a:cubicBezTo>
                    <a:pt x="75608" y="143658"/>
                    <a:pt x="75694" y="142570"/>
                    <a:pt x="74173" y="142017"/>
                  </a:cubicBezTo>
                  <a:cubicBezTo>
                    <a:pt x="73707" y="141861"/>
                    <a:pt x="72929" y="141550"/>
                    <a:pt x="73551" y="140997"/>
                  </a:cubicBezTo>
                  <a:cubicBezTo>
                    <a:pt x="74260" y="140340"/>
                    <a:pt x="74260" y="139597"/>
                    <a:pt x="74415" y="138837"/>
                  </a:cubicBezTo>
                  <a:cubicBezTo>
                    <a:pt x="74605" y="137783"/>
                    <a:pt x="73534" y="136193"/>
                    <a:pt x="75677" y="135985"/>
                  </a:cubicBezTo>
                  <a:cubicBezTo>
                    <a:pt x="75746" y="135985"/>
                    <a:pt x="75850" y="135588"/>
                    <a:pt x="75798" y="135432"/>
                  </a:cubicBezTo>
                  <a:cubicBezTo>
                    <a:pt x="75444" y="134260"/>
                    <a:pt x="75867" y="133923"/>
                    <a:pt x="76900" y="133923"/>
                  </a:cubicBezTo>
                  <a:cubicBezTo>
                    <a:pt x="76978" y="133923"/>
                    <a:pt x="77060" y="133925"/>
                    <a:pt x="77146" y="133929"/>
                  </a:cubicBezTo>
                  <a:cubicBezTo>
                    <a:pt x="77188" y="133931"/>
                    <a:pt x="77231" y="133932"/>
                    <a:pt x="77272" y="133932"/>
                  </a:cubicBezTo>
                  <a:cubicBezTo>
                    <a:pt x="78202" y="133932"/>
                    <a:pt x="78980" y="133388"/>
                    <a:pt x="79427" y="132512"/>
                  </a:cubicBezTo>
                  <a:cubicBezTo>
                    <a:pt x="79859" y="131648"/>
                    <a:pt x="79738" y="130836"/>
                    <a:pt x="79047" y="130110"/>
                  </a:cubicBezTo>
                  <a:cubicBezTo>
                    <a:pt x="78857" y="129902"/>
                    <a:pt x="78822" y="129557"/>
                    <a:pt x="78701" y="129280"/>
                  </a:cubicBezTo>
                  <a:lnTo>
                    <a:pt x="78701" y="129280"/>
                  </a:lnTo>
                  <a:cubicBezTo>
                    <a:pt x="78977" y="129298"/>
                    <a:pt x="79237" y="129332"/>
                    <a:pt x="79513" y="129384"/>
                  </a:cubicBezTo>
                  <a:cubicBezTo>
                    <a:pt x="79669" y="129427"/>
                    <a:pt x="79830" y="129448"/>
                    <a:pt x="79991" y="129448"/>
                  </a:cubicBezTo>
                  <a:cubicBezTo>
                    <a:pt x="80347" y="129448"/>
                    <a:pt x="80702" y="129344"/>
                    <a:pt x="80999" y="129142"/>
                  </a:cubicBezTo>
                  <a:cubicBezTo>
                    <a:pt x="82900" y="128001"/>
                    <a:pt x="83350" y="125841"/>
                    <a:pt x="84473" y="124148"/>
                  </a:cubicBezTo>
                  <a:cubicBezTo>
                    <a:pt x="85216" y="123024"/>
                    <a:pt x="86149" y="121815"/>
                    <a:pt x="85544" y="120225"/>
                  </a:cubicBezTo>
                  <a:cubicBezTo>
                    <a:pt x="85026" y="118808"/>
                    <a:pt x="85959" y="118186"/>
                    <a:pt x="86927" y="117356"/>
                  </a:cubicBezTo>
                  <a:cubicBezTo>
                    <a:pt x="88258" y="116233"/>
                    <a:pt x="90314" y="116371"/>
                    <a:pt x="91230" y="115213"/>
                  </a:cubicBezTo>
                  <a:cubicBezTo>
                    <a:pt x="93096" y="112846"/>
                    <a:pt x="93788" y="109908"/>
                    <a:pt x="93874" y="106866"/>
                  </a:cubicBezTo>
                  <a:cubicBezTo>
                    <a:pt x="93909" y="105743"/>
                    <a:pt x="93563" y="104637"/>
                    <a:pt x="94635" y="103635"/>
                  </a:cubicBezTo>
                  <a:cubicBezTo>
                    <a:pt x="95637" y="102650"/>
                    <a:pt x="96432" y="101492"/>
                    <a:pt x="97002" y="100213"/>
                  </a:cubicBezTo>
                  <a:cubicBezTo>
                    <a:pt x="98350" y="97189"/>
                    <a:pt x="97555" y="95668"/>
                    <a:pt x="93770" y="93404"/>
                  </a:cubicBezTo>
                  <a:cubicBezTo>
                    <a:pt x="92864" y="92866"/>
                    <a:pt x="92012" y="92178"/>
                    <a:pt x="90923" y="92178"/>
                  </a:cubicBezTo>
                  <a:cubicBezTo>
                    <a:pt x="90787" y="92178"/>
                    <a:pt x="90648" y="92189"/>
                    <a:pt x="90504" y="92212"/>
                  </a:cubicBezTo>
                  <a:cubicBezTo>
                    <a:pt x="90375" y="92232"/>
                    <a:pt x="90250" y="92241"/>
                    <a:pt x="90128" y="92241"/>
                  </a:cubicBezTo>
                  <a:cubicBezTo>
                    <a:pt x="89316" y="92241"/>
                    <a:pt x="88640" y="91827"/>
                    <a:pt x="87964" y="91451"/>
                  </a:cubicBezTo>
                  <a:cubicBezTo>
                    <a:pt x="86720" y="90760"/>
                    <a:pt x="85423" y="90190"/>
                    <a:pt x="84076" y="89740"/>
                  </a:cubicBezTo>
                  <a:cubicBezTo>
                    <a:pt x="83419" y="89533"/>
                    <a:pt x="82365" y="89412"/>
                    <a:pt x="82226" y="88306"/>
                  </a:cubicBezTo>
                  <a:cubicBezTo>
                    <a:pt x="81898" y="85511"/>
                    <a:pt x="80349" y="82231"/>
                    <a:pt x="77208" y="82231"/>
                  </a:cubicBezTo>
                  <a:cubicBezTo>
                    <a:pt x="77047" y="82231"/>
                    <a:pt x="76883" y="82240"/>
                    <a:pt x="76714" y="82258"/>
                  </a:cubicBezTo>
                  <a:cubicBezTo>
                    <a:pt x="76610" y="82274"/>
                    <a:pt x="76507" y="82282"/>
                    <a:pt x="76405" y="82282"/>
                  </a:cubicBezTo>
                  <a:cubicBezTo>
                    <a:pt x="75873" y="82282"/>
                    <a:pt x="75365" y="82061"/>
                    <a:pt x="75003" y="81670"/>
                  </a:cubicBezTo>
                  <a:cubicBezTo>
                    <a:pt x="73810" y="80478"/>
                    <a:pt x="72722" y="79147"/>
                    <a:pt x="71356" y="78179"/>
                  </a:cubicBezTo>
                  <a:cubicBezTo>
                    <a:pt x="70652" y="77672"/>
                    <a:pt x="69937" y="76844"/>
                    <a:pt x="68958" y="76844"/>
                  </a:cubicBezTo>
                  <a:cubicBezTo>
                    <a:pt x="68735" y="76844"/>
                    <a:pt x="68499" y="76887"/>
                    <a:pt x="68246" y="76987"/>
                  </a:cubicBezTo>
                  <a:cubicBezTo>
                    <a:pt x="68013" y="77081"/>
                    <a:pt x="67785" y="77113"/>
                    <a:pt x="67562" y="77113"/>
                  </a:cubicBezTo>
                  <a:cubicBezTo>
                    <a:pt x="67089" y="77113"/>
                    <a:pt x="66635" y="76969"/>
                    <a:pt x="66189" y="76969"/>
                  </a:cubicBezTo>
                  <a:cubicBezTo>
                    <a:pt x="64783" y="76969"/>
                    <a:pt x="63941" y="75706"/>
                    <a:pt x="62605" y="75706"/>
                  </a:cubicBezTo>
                  <a:cubicBezTo>
                    <a:pt x="62579" y="75706"/>
                    <a:pt x="62552" y="75707"/>
                    <a:pt x="62525" y="75708"/>
                  </a:cubicBezTo>
                  <a:cubicBezTo>
                    <a:pt x="62280" y="75708"/>
                    <a:pt x="61828" y="76012"/>
                    <a:pt x="61511" y="76012"/>
                  </a:cubicBezTo>
                  <a:cubicBezTo>
                    <a:pt x="61248" y="76012"/>
                    <a:pt x="61077" y="75802"/>
                    <a:pt x="61195" y="75034"/>
                  </a:cubicBezTo>
                  <a:cubicBezTo>
                    <a:pt x="61232" y="74788"/>
                    <a:pt x="60883" y="74612"/>
                    <a:pt x="60617" y="74612"/>
                  </a:cubicBezTo>
                  <a:cubicBezTo>
                    <a:pt x="60509" y="74612"/>
                    <a:pt x="60415" y="74641"/>
                    <a:pt x="60365" y="74706"/>
                  </a:cubicBezTo>
                  <a:cubicBezTo>
                    <a:pt x="59225" y="76088"/>
                    <a:pt x="57099" y="76071"/>
                    <a:pt x="56166" y="77747"/>
                  </a:cubicBezTo>
                  <a:cubicBezTo>
                    <a:pt x="55842" y="78325"/>
                    <a:pt x="55457" y="78771"/>
                    <a:pt x="54917" y="78771"/>
                  </a:cubicBezTo>
                  <a:cubicBezTo>
                    <a:pt x="54649" y="78771"/>
                    <a:pt x="54343" y="78661"/>
                    <a:pt x="53988" y="78404"/>
                  </a:cubicBezTo>
                  <a:cubicBezTo>
                    <a:pt x="53637" y="78125"/>
                    <a:pt x="53206" y="77982"/>
                    <a:pt x="52772" y="77982"/>
                  </a:cubicBezTo>
                  <a:cubicBezTo>
                    <a:pt x="52480" y="77982"/>
                    <a:pt x="52186" y="78047"/>
                    <a:pt x="51915" y="78179"/>
                  </a:cubicBezTo>
                  <a:cubicBezTo>
                    <a:pt x="51373" y="78410"/>
                    <a:pt x="50918" y="78527"/>
                    <a:pt x="50541" y="78527"/>
                  </a:cubicBezTo>
                  <a:cubicBezTo>
                    <a:pt x="49618" y="78527"/>
                    <a:pt x="49166" y="77825"/>
                    <a:pt x="49080" y="76365"/>
                  </a:cubicBezTo>
                  <a:cubicBezTo>
                    <a:pt x="49046" y="75397"/>
                    <a:pt x="49184" y="74446"/>
                    <a:pt x="49478" y="73530"/>
                  </a:cubicBezTo>
                  <a:cubicBezTo>
                    <a:pt x="50012" y="71861"/>
                    <a:pt x="49095" y="70692"/>
                    <a:pt x="47366" y="70692"/>
                  </a:cubicBezTo>
                  <a:cubicBezTo>
                    <a:pt x="47305" y="70692"/>
                    <a:pt x="47243" y="70693"/>
                    <a:pt x="47179" y="70696"/>
                  </a:cubicBezTo>
                  <a:cubicBezTo>
                    <a:pt x="46730" y="70714"/>
                    <a:pt x="46281" y="70765"/>
                    <a:pt x="45814" y="70783"/>
                  </a:cubicBezTo>
                  <a:cubicBezTo>
                    <a:pt x="45755" y="70784"/>
                    <a:pt x="45699" y="70786"/>
                    <a:pt x="45645" y="70786"/>
                  </a:cubicBezTo>
                  <a:cubicBezTo>
                    <a:pt x="45148" y="70786"/>
                    <a:pt x="44886" y="70683"/>
                    <a:pt x="45088" y="69919"/>
                  </a:cubicBezTo>
                  <a:cubicBezTo>
                    <a:pt x="45469" y="68484"/>
                    <a:pt x="46143" y="67240"/>
                    <a:pt x="46886" y="65996"/>
                  </a:cubicBezTo>
                  <a:cubicBezTo>
                    <a:pt x="47214" y="65443"/>
                    <a:pt x="47231" y="64993"/>
                    <a:pt x="46747" y="64613"/>
                  </a:cubicBezTo>
                  <a:cubicBezTo>
                    <a:pt x="46406" y="64334"/>
                    <a:pt x="45929" y="64209"/>
                    <a:pt x="45417" y="64209"/>
                  </a:cubicBezTo>
                  <a:cubicBezTo>
                    <a:pt x="44221" y="64209"/>
                    <a:pt x="42833" y="64889"/>
                    <a:pt x="42531" y="65857"/>
                  </a:cubicBezTo>
                  <a:cubicBezTo>
                    <a:pt x="42161" y="67044"/>
                    <a:pt x="40793" y="67929"/>
                    <a:pt x="39553" y="67929"/>
                  </a:cubicBezTo>
                  <a:cubicBezTo>
                    <a:pt x="39113" y="67929"/>
                    <a:pt x="38689" y="67817"/>
                    <a:pt x="38331" y="67568"/>
                  </a:cubicBezTo>
                  <a:cubicBezTo>
                    <a:pt x="36966" y="66601"/>
                    <a:pt x="35998" y="64872"/>
                    <a:pt x="36517" y="63455"/>
                  </a:cubicBezTo>
                  <a:cubicBezTo>
                    <a:pt x="37571" y="60569"/>
                    <a:pt x="37986" y="56802"/>
                    <a:pt x="41822" y="56093"/>
                  </a:cubicBezTo>
                  <a:cubicBezTo>
                    <a:pt x="44259" y="55627"/>
                    <a:pt x="46696" y="55299"/>
                    <a:pt x="49167" y="55126"/>
                  </a:cubicBezTo>
                  <a:cubicBezTo>
                    <a:pt x="49252" y="55120"/>
                    <a:pt x="49338" y="55117"/>
                    <a:pt x="49425" y="55117"/>
                  </a:cubicBezTo>
                  <a:cubicBezTo>
                    <a:pt x="50819" y="55117"/>
                    <a:pt x="52364" y="55920"/>
                    <a:pt x="51811" y="58133"/>
                  </a:cubicBezTo>
                  <a:cubicBezTo>
                    <a:pt x="51707" y="58582"/>
                    <a:pt x="52087" y="59204"/>
                    <a:pt x="52329" y="59688"/>
                  </a:cubicBezTo>
                  <a:cubicBezTo>
                    <a:pt x="52602" y="60250"/>
                    <a:pt x="52992" y="60846"/>
                    <a:pt x="53666" y="60846"/>
                  </a:cubicBezTo>
                  <a:cubicBezTo>
                    <a:pt x="53675" y="60846"/>
                    <a:pt x="53685" y="60846"/>
                    <a:pt x="53695" y="60846"/>
                  </a:cubicBezTo>
                  <a:cubicBezTo>
                    <a:pt x="54455" y="60811"/>
                    <a:pt x="54628" y="60085"/>
                    <a:pt x="54852" y="59498"/>
                  </a:cubicBezTo>
                  <a:cubicBezTo>
                    <a:pt x="55146" y="58703"/>
                    <a:pt x="55146" y="57822"/>
                    <a:pt x="54887" y="57027"/>
                  </a:cubicBezTo>
                  <a:cubicBezTo>
                    <a:pt x="54127" y="54642"/>
                    <a:pt x="54922" y="53017"/>
                    <a:pt x="57116" y="51894"/>
                  </a:cubicBezTo>
                  <a:cubicBezTo>
                    <a:pt x="58291" y="51307"/>
                    <a:pt x="59328" y="50442"/>
                    <a:pt x="60469" y="49786"/>
                  </a:cubicBezTo>
                  <a:cubicBezTo>
                    <a:pt x="62128" y="48818"/>
                    <a:pt x="61575" y="46641"/>
                    <a:pt x="63096" y="45448"/>
                  </a:cubicBezTo>
                  <a:cubicBezTo>
                    <a:pt x="64720" y="44169"/>
                    <a:pt x="65757" y="42113"/>
                    <a:pt x="68194" y="42061"/>
                  </a:cubicBezTo>
                  <a:cubicBezTo>
                    <a:pt x="68574" y="42044"/>
                    <a:pt x="69006" y="41888"/>
                    <a:pt x="69075" y="41456"/>
                  </a:cubicBezTo>
                  <a:cubicBezTo>
                    <a:pt x="69369" y="39711"/>
                    <a:pt x="70924" y="39417"/>
                    <a:pt x="72151" y="38760"/>
                  </a:cubicBezTo>
                  <a:cubicBezTo>
                    <a:pt x="72321" y="38667"/>
                    <a:pt x="72565" y="38512"/>
                    <a:pt x="72753" y="38512"/>
                  </a:cubicBezTo>
                  <a:cubicBezTo>
                    <a:pt x="72950" y="38512"/>
                    <a:pt x="73086" y="38680"/>
                    <a:pt x="73015" y="39261"/>
                  </a:cubicBezTo>
                  <a:cubicBezTo>
                    <a:pt x="72956" y="39796"/>
                    <a:pt x="73330" y="40078"/>
                    <a:pt x="73743" y="40078"/>
                  </a:cubicBezTo>
                  <a:cubicBezTo>
                    <a:pt x="73931" y="40078"/>
                    <a:pt x="74127" y="40020"/>
                    <a:pt x="74294" y="39901"/>
                  </a:cubicBezTo>
                  <a:cubicBezTo>
                    <a:pt x="75746" y="38898"/>
                    <a:pt x="77457" y="38501"/>
                    <a:pt x="78995" y="37723"/>
                  </a:cubicBezTo>
                  <a:cubicBezTo>
                    <a:pt x="79738" y="37326"/>
                    <a:pt x="80291" y="36773"/>
                    <a:pt x="79790" y="35995"/>
                  </a:cubicBezTo>
                  <a:cubicBezTo>
                    <a:pt x="79597" y="35708"/>
                    <a:pt x="79414" y="35603"/>
                    <a:pt x="79239" y="35603"/>
                  </a:cubicBezTo>
                  <a:cubicBezTo>
                    <a:pt x="78865" y="35603"/>
                    <a:pt x="78524" y="36083"/>
                    <a:pt x="78183" y="36306"/>
                  </a:cubicBezTo>
                  <a:cubicBezTo>
                    <a:pt x="77820" y="36545"/>
                    <a:pt x="77447" y="36741"/>
                    <a:pt x="77083" y="36741"/>
                  </a:cubicBezTo>
                  <a:cubicBezTo>
                    <a:pt x="76789" y="36741"/>
                    <a:pt x="76501" y="36612"/>
                    <a:pt x="76230" y="36272"/>
                  </a:cubicBezTo>
                  <a:cubicBezTo>
                    <a:pt x="75677" y="35563"/>
                    <a:pt x="76126" y="35148"/>
                    <a:pt x="76731" y="34751"/>
                  </a:cubicBezTo>
                  <a:cubicBezTo>
                    <a:pt x="77318" y="34371"/>
                    <a:pt x="77284" y="33818"/>
                    <a:pt x="77025" y="33196"/>
                  </a:cubicBezTo>
                  <a:cubicBezTo>
                    <a:pt x="76921" y="32919"/>
                    <a:pt x="76161" y="33023"/>
                    <a:pt x="76593" y="32643"/>
                  </a:cubicBezTo>
                  <a:cubicBezTo>
                    <a:pt x="76708" y="32536"/>
                    <a:pt x="76805" y="32492"/>
                    <a:pt x="76888" y="32492"/>
                  </a:cubicBezTo>
                  <a:cubicBezTo>
                    <a:pt x="77143" y="32492"/>
                    <a:pt x="77279" y="32892"/>
                    <a:pt x="77474" y="33126"/>
                  </a:cubicBezTo>
                  <a:cubicBezTo>
                    <a:pt x="77830" y="33563"/>
                    <a:pt x="78559" y="33892"/>
                    <a:pt x="79019" y="33892"/>
                  </a:cubicBezTo>
                  <a:cubicBezTo>
                    <a:pt x="79251" y="33892"/>
                    <a:pt x="79415" y="33808"/>
                    <a:pt x="79427" y="33610"/>
                  </a:cubicBezTo>
                  <a:cubicBezTo>
                    <a:pt x="79485" y="32639"/>
                    <a:pt x="79866" y="32465"/>
                    <a:pt x="80317" y="32465"/>
                  </a:cubicBezTo>
                  <a:cubicBezTo>
                    <a:pt x="80569" y="32465"/>
                    <a:pt x="80843" y="32519"/>
                    <a:pt x="81095" y="32519"/>
                  </a:cubicBezTo>
                  <a:cubicBezTo>
                    <a:pt x="81194" y="32519"/>
                    <a:pt x="81290" y="32511"/>
                    <a:pt x="81380" y="32487"/>
                  </a:cubicBezTo>
                  <a:cubicBezTo>
                    <a:pt x="81894" y="32340"/>
                    <a:pt x="82271" y="31830"/>
                    <a:pt x="82830" y="31830"/>
                  </a:cubicBezTo>
                  <a:cubicBezTo>
                    <a:pt x="82928" y="31830"/>
                    <a:pt x="83031" y="31846"/>
                    <a:pt x="83142" y="31882"/>
                  </a:cubicBezTo>
                  <a:cubicBezTo>
                    <a:pt x="82658" y="32470"/>
                    <a:pt x="82192" y="33075"/>
                    <a:pt x="81708" y="33679"/>
                  </a:cubicBezTo>
                  <a:cubicBezTo>
                    <a:pt x="81604" y="33766"/>
                    <a:pt x="81483" y="33835"/>
                    <a:pt x="81362" y="33904"/>
                  </a:cubicBezTo>
                  <a:cubicBezTo>
                    <a:pt x="81034" y="34129"/>
                    <a:pt x="80775" y="34423"/>
                    <a:pt x="80878" y="34872"/>
                  </a:cubicBezTo>
                  <a:cubicBezTo>
                    <a:pt x="80999" y="35304"/>
                    <a:pt x="81380" y="35252"/>
                    <a:pt x="81673" y="35425"/>
                  </a:cubicBezTo>
                  <a:cubicBezTo>
                    <a:pt x="81973" y="35596"/>
                    <a:pt x="82292" y="35648"/>
                    <a:pt x="82615" y="35648"/>
                  </a:cubicBezTo>
                  <a:cubicBezTo>
                    <a:pt x="83130" y="35648"/>
                    <a:pt x="83658" y="35514"/>
                    <a:pt x="84141" y="35514"/>
                  </a:cubicBezTo>
                  <a:cubicBezTo>
                    <a:pt x="84489" y="35514"/>
                    <a:pt x="84814" y="35584"/>
                    <a:pt x="85095" y="35822"/>
                  </a:cubicBezTo>
                  <a:cubicBezTo>
                    <a:pt x="85535" y="36187"/>
                    <a:pt x="85875" y="36332"/>
                    <a:pt x="86134" y="36332"/>
                  </a:cubicBezTo>
                  <a:cubicBezTo>
                    <a:pt x="86710" y="36332"/>
                    <a:pt x="86887" y="35618"/>
                    <a:pt x="86875" y="35010"/>
                  </a:cubicBezTo>
                  <a:cubicBezTo>
                    <a:pt x="86858" y="34215"/>
                    <a:pt x="87601" y="32729"/>
                    <a:pt x="85665" y="32625"/>
                  </a:cubicBezTo>
                  <a:cubicBezTo>
                    <a:pt x="84991" y="32591"/>
                    <a:pt x="85130" y="31986"/>
                    <a:pt x="85596" y="31485"/>
                  </a:cubicBezTo>
                  <a:cubicBezTo>
                    <a:pt x="87186" y="29791"/>
                    <a:pt x="86650" y="27527"/>
                    <a:pt x="84508" y="26767"/>
                  </a:cubicBezTo>
                  <a:cubicBezTo>
                    <a:pt x="84006" y="26594"/>
                    <a:pt x="83557" y="26214"/>
                    <a:pt x="83661" y="25834"/>
                  </a:cubicBezTo>
                  <a:cubicBezTo>
                    <a:pt x="83972" y="24503"/>
                    <a:pt x="83039" y="23432"/>
                    <a:pt x="83090" y="22170"/>
                  </a:cubicBezTo>
                  <a:cubicBezTo>
                    <a:pt x="83108" y="21773"/>
                    <a:pt x="83073" y="21375"/>
                    <a:pt x="82624" y="21220"/>
                  </a:cubicBezTo>
                  <a:cubicBezTo>
                    <a:pt x="82529" y="21188"/>
                    <a:pt x="82437" y="21174"/>
                    <a:pt x="82348" y="21174"/>
                  </a:cubicBezTo>
                  <a:cubicBezTo>
                    <a:pt x="82049" y="21174"/>
                    <a:pt x="81787" y="21339"/>
                    <a:pt x="81587" y="21565"/>
                  </a:cubicBezTo>
                  <a:cubicBezTo>
                    <a:pt x="81086" y="22135"/>
                    <a:pt x="80464" y="22602"/>
                    <a:pt x="79755" y="22913"/>
                  </a:cubicBezTo>
                  <a:cubicBezTo>
                    <a:pt x="79583" y="22995"/>
                    <a:pt x="79411" y="23071"/>
                    <a:pt x="79247" y="23071"/>
                  </a:cubicBezTo>
                  <a:cubicBezTo>
                    <a:pt x="79097" y="23071"/>
                    <a:pt x="78954" y="23008"/>
                    <a:pt x="78822" y="22827"/>
                  </a:cubicBezTo>
                  <a:cubicBezTo>
                    <a:pt x="78563" y="22498"/>
                    <a:pt x="78753" y="22274"/>
                    <a:pt x="78960" y="22015"/>
                  </a:cubicBezTo>
                  <a:cubicBezTo>
                    <a:pt x="79496" y="21254"/>
                    <a:pt x="79254" y="20736"/>
                    <a:pt x="78459" y="20338"/>
                  </a:cubicBezTo>
                  <a:cubicBezTo>
                    <a:pt x="78131" y="20165"/>
                    <a:pt x="77837" y="19941"/>
                    <a:pt x="77578" y="19664"/>
                  </a:cubicBezTo>
                  <a:cubicBezTo>
                    <a:pt x="77168" y="19146"/>
                    <a:pt x="76356" y="18913"/>
                    <a:pt x="75491" y="18913"/>
                  </a:cubicBezTo>
                  <a:cubicBezTo>
                    <a:pt x="74278" y="18913"/>
                    <a:pt x="72961" y="19371"/>
                    <a:pt x="72497" y="20148"/>
                  </a:cubicBezTo>
                  <a:cubicBezTo>
                    <a:pt x="72065" y="20874"/>
                    <a:pt x="71788" y="21824"/>
                    <a:pt x="70803" y="22170"/>
                  </a:cubicBezTo>
                  <a:cubicBezTo>
                    <a:pt x="70354" y="22326"/>
                    <a:pt x="70043" y="22792"/>
                    <a:pt x="70337" y="23276"/>
                  </a:cubicBezTo>
                  <a:cubicBezTo>
                    <a:pt x="71356" y="25004"/>
                    <a:pt x="70043" y="25488"/>
                    <a:pt x="68902" y="26024"/>
                  </a:cubicBezTo>
                  <a:cubicBezTo>
                    <a:pt x="67693" y="26577"/>
                    <a:pt x="66241" y="26801"/>
                    <a:pt x="66345" y="28685"/>
                  </a:cubicBezTo>
                  <a:cubicBezTo>
                    <a:pt x="66379" y="29117"/>
                    <a:pt x="65895" y="29601"/>
                    <a:pt x="65584" y="30016"/>
                  </a:cubicBezTo>
                  <a:cubicBezTo>
                    <a:pt x="65442" y="30197"/>
                    <a:pt x="65232" y="30465"/>
                    <a:pt x="64983" y="30465"/>
                  </a:cubicBezTo>
                  <a:cubicBezTo>
                    <a:pt x="64899" y="30465"/>
                    <a:pt x="64811" y="30435"/>
                    <a:pt x="64720" y="30361"/>
                  </a:cubicBezTo>
                  <a:cubicBezTo>
                    <a:pt x="64409" y="30120"/>
                    <a:pt x="64288" y="29705"/>
                    <a:pt x="64409" y="29342"/>
                  </a:cubicBezTo>
                  <a:cubicBezTo>
                    <a:pt x="64893" y="27596"/>
                    <a:pt x="65083" y="25989"/>
                    <a:pt x="62508" y="25903"/>
                  </a:cubicBezTo>
                  <a:cubicBezTo>
                    <a:pt x="62249" y="25903"/>
                    <a:pt x="61938" y="25644"/>
                    <a:pt x="61748" y="25436"/>
                  </a:cubicBezTo>
                  <a:cubicBezTo>
                    <a:pt x="61084" y="24759"/>
                    <a:pt x="60400" y="24243"/>
                    <a:pt x="59552" y="24243"/>
                  </a:cubicBezTo>
                  <a:cubicBezTo>
                    <a:pt x="59252" y="24243"/>
                    <a:pt x="58932" y="24307"/>
                    <a:pt x="58585" y="24451"/>
                  </a:cubicBezTo>
                  <a:cubicBezTo>
                    <a:pt x="58566" y="24457"/>
                    <a:pt x="58545" y="24459"/>
                    <a:pt x="58523" y="24459"/>
                  </a:cubicBezTo>
                  <a:cubicBezTo>
                    <a:pt x="58409" y="24459"/>
                    <a:pt x="58269" y="24394"/>
                    <a:pt x="58153" y="24365"/>
                  </a:cubicBezTo>
                  <a:cubicBezTo>
                    <a:pt x="58758" y="23501"/>
                    <a:pt x="57687" y="22429"/>
                    <a:pt x="58827" y="21462"/>
                  </a:cubicBezTo>
                  <a:cubicBezTo>
                    <a:pt x="61800" y="18990"/>
                    <a:pt x="65757" y="18558"/>
                    <a:pt x="68781" y="16294"/>
                  </a:cubicBezTo>
                  <a:lnTo>
                    <a:pt x="69455" y="15828"/>
                  </a:lnTo>
                  <a:cubicBezTo>
                    <a:pt x="70337" y="15586"/>
                    <a:pt x="71218" y="15206"/>
                    <a:pt x="72117" y="15119"/>
                  </a:cubicBezTo>
                  <a:cubicBezTo>
                    <a:pt x="74346" y="14912"/>
                    <a:pt x="75331" y="13910"/>
                    <a:pt x="75262" y="11767"/>
                  </a:cubicBezTo>
                  <a:cubicBezTo>
                    <a:pt x="75262" y="11596"/>
                    <a:pt x="75299" y="11543"/>
                    <a:pt x="75353" y="11543"/>
                  </a:cubicBezTo>
                  <a:cubicBezTo>
                    <a:pt x="75441" y="11543"/>
                    <a:pt x="75574" y="11687"/>
                    <a:pt x="75659" y="11698"/>
                  </a:cubicBezTo>
                  <a:cubicBezTo>
                    <a:pt x="76835" y="11749"/>
                    <a:pt x="77733" y="12683"/>
                    <a:pt x="78943" y="12752"/>
                  </a:cubicBezTo>
                  <a:cubicBezTo>
                    <a:pt x="79461" y="12769"/>
                    <a:pt x="79945" y="13391"/>
                    <a:pt x="80412" y="13789"/>
                  </a:cubicBezTo>
                  <a:cubicBezTo>
                    <a:pt x="80395" y="13944"/>
                    <a:pt x="80325" y="14082"/>
                    <a:pt x="80204" y="14203"/>
                  </a:cubicBezTo>
                  <a:cubicBezTo>
                    <a:pt x="79099" y="14649"/>
                    <a:pt x="78211" y="15599"/>
                    <a:pt x="76924" y="15599"/>
                  </a:cubicBezTo>
                  <a:cubicBezTo>
                    <a:pt x="76763" y="15599"/>
                    <a:pt x="76595" y="15584"/>
                    <a:pt x="76420" y="15551"/>
                  </a:cubicBezTo>
                  <a:cubicBezTo>
                    <a:pt x="76325" y="15534"/>
                    <a:pt x="76229" y="15525"/>
                    <a:pt x="76135" y="15525"/>
                  </a:cubicBezTo>
                  <a:cubicBezTo>
                    <a:pt x="75478" y="15525"/>
                    <a:pt x="74895" y="15947"/>
                    <a:pt x="74985" y="16778"/>
                  </a:cubicBezTo>
                  <a:cubicBezTo>
                    <a:pt x="75041" y="17437"/>
                    <a:pt x="75422" y="17620"/>
                    <a:pt x="75866" y="17620"/>
                  </a:cubicBezTo>
                  <a:cubicBezTo>
                    <a:pt x="76109" y="17620"/>
                    <a:pt x="76372" y="17565"/>
                    <a:pt x="76610" y="17504"/>
                  </a:cubicBezTo>
                  <a:cubicBezTo>
                    <a:pt x="76822" y="17451"/>
                    <a:pt x="77015" y="17425"/>
                    <a:pt x="77193" y="17425"/>
                  </a:cubicBezTo>
                  <a:cubicBezTo>
                    <a:pt x="77828" y="17425"/>
                    <a:pt x="78286" y="17750"/>
                    <a:pt x="78839" y="18316"/>
                  </a:cubicBezTo>
                  <a:cubicBezTo>
                    <a:pt x="79617" y="19094"/>
                    <a:pt x="80723" y="19612"/>
                    <a:pt x="81794" y="19993"/>
                  </a:cubicBezTo>
                  <a:cubicBezTo>
                    <a:pt x="81906" y="20034"/>
                    <a:pt x="82005" y="20053"/>
                    <a:pt x="82094" y="20053"/>
                  </a:cubicBezTo>
                  <a:cubicBezTo>
                    <a:pt x="82595" y="20053"/>
                    <a:pt x="82747" y="19445"/>
                    <a:pt x="82762" y="18887"/>
                  </a:cubicBezTo>
                  <a:cubicBezTo>
                    <a:pt x="82805" y="18878"/>
                    <a:pt x="82849" y="18874"/>
                    <a:pt x="82892" y="18874"/>
                  </a:cubicBezTo>
                  <a:cubicBezTo>
                    <a:pt x="82935" y="18874"/>
                    <a:pt x="82978" y="18878"/>
                    <a:pt x="83021" y="18887"/>
                  </a:cubicBezTo>
                  <a:cubicBezTo>
                    <a:pt x="83375" y="18985"/>
                    <a:pt x="83662" y="19030"/>
                    <a:pt x="83892" y="19030"/>
                  </a:cubicBezTo>
                  <a:cubicBezTo>
                    <a:pt x="85038" y="19030"/>
                    <a:pt x="84816" y="17932"/>
                    <a:pt x="84629" y="16882"/>
                  </a:cubicBezTo>
                  <a:cubicBezTo>
                    <a:pt x="84577" y="16588"/>
                    <a:pt x="84404" y="16122"/>
                    <a:pt x="84525" y="16018"/>
                  </a:cubicBezTo>
                  <a:cubicBezTo>
                    <a:pt x="84606" y="15948"/>
                    <a:pt x="84680" y="15920"/>
                    <a:pt x="84749" y="15920"/>
                  </a:cubicBezTo>
                  <a:cubicBezTo>
                    <a:pt x="84985" y="15920"/>
                    <a:pt x="85161" y="16252"/>
                    <a:pt x="85389" y="16346"/>
                  </a:cubicBezTo>
                  <a:cubicBezTo>
                    <a:pt x="85637" y="16436"/>
                    <a:pt x="85876" y="16474"/>
                    <a:pt x="86110" y="16474"/>
                  </a:cubicBezTo>
                  <a:cubicBezTo>
                    <a:pt x="86771" y="16474"/>
                    <a:pt x="87381" y="16174"/>
                    <a:pt x="87981" y="15931"/>
                  </a:cubicBezTo>
                  <a:cubicBezTo>
                    <a:pt x="88344" y="15793"/>
                    <a:pt x="88500" y="15275"/>
                    <a:pt x="88258" y="15033"/>
                  </a:cubicBezTo>
                  <a:cubicBezTo>
                    <a:pt x="87065" y="13754"/>
                    <a:pt x="85976" y="12406"/>
                    <a:pt x="84819" y="11110"/>
                  </a:cubicBezTo>
                  <a:cubicBezTo>
                    <a:pt x="84162" y="10350"/>
                    <a:pt x="83160" y="9779"/>
                    <a:pt x="82537" y="8915"/>
                  </a:cubicBezTo>
                  <a:cubicBezTo>
                    <a:pt x="82209" y="8379"/>
                    <a:pt x="81639" y="8034"/>
                    <a:pt x="81017" y="7999"/>
                  </a:cubicBezTo>
                  <a:cubicBezTo>
                    <a:pt x="80983" y="7995"/>
                    <a:pt x="80950" y="7994"/>
                    <a:pt x="80916" y="7994"/>
                  </a:cubicBezTo>
                  <a:cubicBezTo>
                    <a:pt x="80688" y="7994"/>
                    <a:pt x="80453" y="8074"/>
                    <a:pt x="80228" y="8074"/>
                  </a:cubicBezTo>
                  <a:cubicBezTo>
                    <a:pt x="80056" y="8074"/>
                    <a:pt x="79890" y="8027"/>
                    <a:pt x="79738" y="7861"/>
                  </a:cubicBezTo>
                  <a:cubicBezTo>
                    <a:pt x="80170" y="7757"/>
                    <a:pt x="80602" y="7654"/>
                    <a:pt x="81017" y="7585"/>
                  </a:cubicBezTo>
                  <a:cubicBezTo>
                    <a:pt x="81518" y="7481"/>
                    <a:pt x="82192" y="7567"/>
                    <a:pt x="82226" y="6859"/>
                  </a:cubicBezTo>
                  <a:cubicBezTo>
                    <a:pt x="82278" y="6202"/>
                    <a:pt x="81673" y="6167"/>
                    <a:pt x="81207" y="6046"/>
                  </a:cubicBezTo>
                  <a:cubicBezTo>
                    <a:pt x="81086" y="6012"/>
                    <a:pt x="80948" y="5960"/>
                    <a:pt x="80844" y="5891"/>
                  </a:cubicBezTo>
                  <a:cubicBezTo>
                    <a:pt x="80958" y="5878"/>
                    <a:pt x="81101" y="5837"/>
                    <a:pt x="81223" y="5837"/>
                  </a:cubicBezTo>
                  <a:cubicBezTo>
                    <a:pt x="81267" y="5837"/>
                    <a:pt x="81309" y="5843"/>
                    <a:pt x="81345" y="5856"/>
                  </a:cubicBezTo>
                  <a:cubicBezTo>
                    <a:pt x="81816" y="6065"/>
                    <a:pt x="82272" y="6151"/>
                    <a:pt x="82714" y="6151"/>
                  </a:cubicBezTo>
                  <a:cubicBezTo>
                    <a:pt x="83993" y="6151"/>
                    <a:pt x="85157" y="5437"/>
                    <a:pt x="86236" y="4923"/>
                  </a:cubicBezTo>
                  <a:cubicBezTo>
                    <a:pt x="89182" y="3528"/>
                    <a:pt x="92334" y="3094"/>
                    <a:pt x="95401" y="2235"/>
                  </a:cubicBezTo>
                  <a:lnTo>
                    <a:pt x="95401" y="2235"/>
                  </a:lnTo>
                  <a:cubicBezTo>
                    <a:pt x="93986" y="3267"/>
                    <a:pt x="92263" y="3834"/>
                    <a:pt x="90504" y="3834"/>
                  </a:cubicBezTo>
                  <a:cubicBezTo>
                    <a:pt x="90401" y="3834"/>
                    <a:pt x="90295" y="3831"/>
                    <a:pt x="90191" y="3831"/>
                  </a:cubicBezTo>
                  <a:cubicBezTo>
                    <a:pt x="89827" y="3831"/>
                    <a:pt x="89479" y="3873"/>
                    <a:pt x="89277" y="4249"/>
                  </a:cubicBezTo>
                  <a:cubicBezTo>
                    <a:pt x="89018" y="4802"/>
                    <a:pt x="89467" y="5113"/>
                    <a:pt x="89744" y="5528"/>
                  </a:cubicBezTo>
                  <a:cubicBezTo>
                    <a:pt x="90251" y="6307"/>
                    <a:pt x="90887" y="6586"/>
                    <a:pt x="91608" y="6586"/>
                  </a:cubicBezTo>
                  <a:cubicBezTo>
                    <a:pt x="91943" y="6586"/>
                    <a:pt x="92297" y="6525"/>
                    <a:pt x="92664" y="6427"/>
                  </a:cubicBezTo>
                  <a:cubicBezTo>
                    <a:pt x="93037" y="6322"/>
                    <a:pt x="93404" y="6272"/>
                    <a:pt x="93755" y="6272"/>
                  </a:cubicBezTo>
                  <a:cubicBezTo>
                    <a:pt x="95314" y="6272"/>
                    <a:pt x="96561" y="7243"/>
                    <a:pt x="96518" y="8639"/>
                  </a:cubicBezTo>
                  <a:cubicBezTo>
                    <a:pt x="96501" y="9123"/>
                    <a:pt x="96000" y="9710"/>
                    <a:pt x="96155" y="10073"/>
                  </a:cubicBezTo>
                  <a:cubicBezTo>
                    <a:pt x="96656" y="11300"/>
                    <a:pt x="95758" y="12302"/>
                    <a:pt x="95378" y="13045"/>
                  </a:cubicBezTo>
                  <a:cubicBezTo>
                    <a:pt x="94393" y="15016"/>
                    <a:pt x="93649" y="16709"/>
                    <a:pt x="95412" y="18541"/>
                  </a:cubicBezTo>
                  <a:cubicBezTo>
                    <a:pt x="95602" y="18714"/>
                    <a:pt x="95723" y="18938"/>
                    <a:pt x="95758" y="19180"/>
                  </a:cubicBezTo>
                  <a:cubicBezTo>
                    <a:pt x="95810" y="21358"/>
                    <a:pt x="97901" y="20788"/>
                    <a:pt x="99007" y="21479"/>
                  </a:cubicBezTo>
                  <a:cubicBezTo>
                    <a:pt x="99192" y="21597"/>
                    <a:pt x="99367" y="21648"/>
                    <a:pt x="99531" y="21648"/>
                  </a:cubicBezTo>
                  <a:cubicBezTo>
                    <a:pt x="100207" y="21648"/>
                    <a:pt x="100708" y="20784"/>
                    <a:pt x="101098" y="20200"/>
                  </a:cubicBezTo>
                  <a:cubicBezTo>
                    <a:pt x="102256" y="18472"/>
                    <a:pt x="104088" y="17055"/>
                    <a:pt x="105729" y="16536"/>
                  </a:cubicBezTo>
                  <a:cubicBezTo>
                    <a:pt x="109220" y="15396"/>
                    <a:pt x="112486" y="13547"/>
                    <a:pt x="116254" y="13115"/>
                  </a:cubicBezTo>
                  <a:cubicBezTo>
                    <a:pt x="117965" y="12907"/>
                    <a:pt x="119935" y="12320"/>
                    <a:pt x="120021" y="9883"/>
                  </a:cubicBezTo>
                  <a:cubicBezTo>
                    <a:pt x="120021" y="9693"/>
                    <a:pt x="120349" y="9485"/>
                    <a:pt x="120557" y="9330"/>
                  </a:cubicBezTo>
                  <a:cubicBezTo>
                    <a:pt x="121663" y="8552"/>
                    <a:pt x="123132" y="8034"/>
                    <a:pt x="122631" y="6202"/>
                  </a:cubicBezTo>
                  <a:cubicBezTo>
                    <a:pt x="122594" y="6055"/>
                    <a:pt x="122626" y="6020"/>
                    <a:pt x="122682" y="6020"/>
                  </a:cubicBezTo>
                  <a:cubicBezTo>
                    <a:pt x="122731" y="6020"/>
                    <a:pt x="122799" y="6046"/>
                    <a:pt x="122855" y="6046"/>
                  </a:cubicBezTo>
                  <a:cubicBezTo>
                    <a:pt x="122928" y="6051"/>
                    <a:pt x="122998" y="6053"/>
                    <a:pt x="123064" y="6053"/>
                  </a:cubicBezTo>
                  <a:cubicBezTo>
                    <a:pt x="124269" y="6053"/>
                    <a:pt x="124381" y="5321"/>
                    <a:pt x="123840" y="4387"/>
                  </a:cubicBezTo>
                  <a:cubicBezTo>
                    <a:pt x="123581" y="3921"/>
                    <a:pt x="123875" y="3955"/>
                    <a:pt x="124048" y="3817"/>
                  </a:cubicBezTo>
                  <a:cubicBezTo>
                    <a:pt x="125240" y="2867"/>
                    <a:pt x="126640" y="2728"/>
                    <a:pt x="128092" y="2659"/>
                  </a:cubicBezTo>
                  <a:cubicBezTo>
                    <a:pt x="128575" y="2625"/>
                    <a:pt x="129180" y="2521"/>
                    <a:pt x="129249" y="1934"/>
                  </a:cubicBezTo>
                  <a:cubicBezTo>
                    <a:pt x="129301" y="1363"/>
                    <a:pt x="128714" y="1242"/>
                    <a:pt x="128299" y="1190"/>
                  </a:cubicBezTo>
                  <a:cubicBezTo>
                    <a:pt x="125707" y="948"/>
                    <a:pt x="123132" y="430"/>
                    <a:pt x="120557" y="171"/>
                  </a:cubicBezTo>
                  <a:cubicBezTo>
                    <a:pt x="119360" y="50"/>
                    <a:pt x="118163" y="0"/>
                    <a:pt x="1169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9" name="Google Shape;1069;p59">
              <a:extLst>
                <a:ext uri="{FF2B5EF4-FFF2-40B4-BE49-F238E27FC236}">
                  <a16:creationId xmlns:a16="http://schemas.microsoft.com/office/drawing/2014/main" id="{D8C945D0-C84D-9971-3BF7-18F5B699EE24}"/>
                </a:ext>
              </a:extLst>
            </p:cNvPr>
            <p:cNvSpPr/>
            <p:nvPr/>
          </p:nvSpPr>
          <p:spPr>
            <a:xfrm>
              <a:off x="1581325" y="1051125"/>
              <a:ext cx="283000" cy="91675"/>
            </a:xfrm>
            <a:custGeom>
              <a:avLst/>
              <a:gdLst/>
              <a:ahLst/>
              <a:cxnLst/>
              <a:rect l="l" t="t" r="r" b="b"/>
              <a:pathLst>
                <a:path w="11320" h="3667" extrusionOk="0">
                  <a:moveTo>
                    <a:pt x="6214" y="0"/>
                  </a:moveTo>
                  <a:cubicBezTo>
                    <a:pt x="5926" y="0"/>
                    <a:pt x="5584" y="48"/>
                    <a:pt x="5219" y="71"/>
                  </a:cubicBezTo>
                  <a:cubicBezTo>
                    <a:pt x="5082" y="56"/>
                    <a:pt x="4943" y="49"/>
                    <a:pt x="4804" y="49"/>
                  </a:cubicBezTo>
                  <a:cubicBezTo>
                    <a:pt x="3493" y="49"/>
                    <a:pt x="2115" y="667"/>
                    <a:pt x="709" y="1073"/>
                  </a:cubicBezTo>
                  <a:cubicBezTo>
                    <a:pt x="432" y="1177"/>
                    <a:pt x="208" y="1401"/>
                    <a:pt x="69" y="1678"/>
                  </a:cubicBezTo>
                  <a:cubicBezTo>
                    <a:pt x="0" y="1781"/>
                    <a:pt x="242" y="2213"/>
                    <a:pt x="363" y="2231"/>
                  </a:cubicBezTo>
                  <a:cubicBezTo>
                    <a:pt x="2163" y="2438"/>
                    <a:pt x="3786" y="3667"/>
                    <a:pt x="5640" y="3667"/>
                  </a:cubicBezTo>
                  <a:cubicBezTo>
                    <a:pt x="6100" y="3667"/>
                    <a:pt x="6574" y="3591"/>
                    <a:pt x="7068" y="3406"/>
                  </a:cubicBezTo>
                  <a:cubicBezTo>
                    <a:pt x="7396" y="3281"/>
                    <a:pt x="7767" y="3236"/>
                    <a:pt x="8142" y="3236"/>
                  </a:cubicBezTo>
                  <a:cubicBezTo>
                    <a:pt x="8439" y="3236"/>
                    <a:pt x="8738" y="3264"/>
                    <a:pt x="9021" y="3302"/>
                  </a:cubicBezTo>
                  <a:cubicBezTo>
                    <a:pt x="9277" y="3340"/>
                    <a:pt x="9523" y="3370"/>
                    <a:pt x="9759" y="3370"/>
                  </a:cubicBezTo>
                  <a:cubicBezTo>
                    <a:pt x="10271" y="3370"/>
                    <a:pt x="10728" y="3229"/>
                    <a:pt x="11095" y="2732"/>
                  </a:cubicBezTo>
                  <a:cubicBezTo>
                    <a:pt x="11320" y="2473"/>
                    <a:pt x="11268" y="2075"/>
                    <a:pt x="10991" y="1885"/>
                  </a:cubicBezTo>
                  <a:cubicBezTo>
                    <a:pt x="10479" y="1524"/>
                    <a:pt x="10006" y="1077"/>
                    <a:pt x="9430" y="1077"/>
                  </a:cubicBezTo>
                  <a:cubicBezTo>
                    <a:pt x="9151" y="1077"/>
                    <a:pt x="8847" y="1182"/>
                    <a:pt x="8503" y="1453"/>
                  </a:cubicBezTo>
                  <a:cubicBezTo>
                    <a:pt x="8280" y="1626"/>
                    <a:pt x="7919" y="1737"/>
                    <a:pt x="7612" y="1737"/>
                  </a:cubicBezTo>
                  <a:cubicBezTo>
                    <a:pt x="7277" y="1737"/>
                    <a:pt x="7006" y="1605"/>
                    <a:pt x="7051" y="1280"/>
                  </a:cubicBezTo>
                  <a:cubicBezTo>
                    <a:pt x="7179" y="207"/>
                    <a:pt x="6812" y="0"/>
                    <a:pt x="62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0" name="Google Shape;1070;p59">
              <a:extLst>
                <a:ext uri="{FF2B5EF4-FFF2-40B4-BE49-F238E27FC236}">
                  <a16:creationId xmlns:a16="http://schemas.microsoft.com/office/drawing/2014/main" id="{EBA9E1BF-DB71-CA82-07D6-35B395FEFA3F}"/>
                </a:ext>
              </a:extLst>
            </p:cNvPr>
            <p:cNvSpPr/>
            <p:nvPr/>
          </p:nvSpPr>
          <p:spPr>
            <a:xfrm>
              <a:off x="3144425" y="1319375"/>
              <a:ext cx="213450" cy="95575"/>
            </a:xfrm>
            <a:custGeom>
              <a:avLst/>
              <a:gdLst/>
              <a:ahLst/>
              <a:cxnLst/>
              <a:rect l="l" t="t" r="r" b="b"/>
              <a:pathLst>
                <a:path w="8538" h="3823" extrusionOk="0">
                  <a:moveTo>
                    <a:pt x="6155" y="1"/>
                  </a:moveTo>
                  <a:cubicBezTo>
                    <a:pt x="6054" y="1"/>
                    <a:pt x="5950" y="7"/>
                    <a:pt x="5842" y="20"/>
                  </a:cubicBezTo>
                  <a:cubicBezTo>
                    <a:pt x="4846" y="139"/>
                    <a:pt x="3874" y="469"/>
                    <a:pt x="2859" y="469"/>
                  </a:cubicBezTo>
                  <a:cubicBezTo>
                    <a:pt x="2396" y="469"/>
                    <a:pt x="1923" y="400"/>
                    <a:pt x="1435" y="211"/>
                  </a:cubicBezTo>
                  <a:cubicBezTo>
                    <a:pt x="1292" y="150"/>
                    <a:pt x="1133" y="113"/>
                    <a:pt x="974" y="113"/>
                  </a:cubicBezTo>
                  <a:cubicBezTo>
                    <a:pt x="501" y="113"/>
                    <a:pt x="35" y="441"/>
                    <a:pt x="35" y="1438"/>
                  </a:cubicBezTo>
                  <a:cubicBezTo>
                    <a:pt x="1" y="3771"/>
                    <a:pt x="1573" y="3580"/>
                    <a:pt x="3025" y="3822"/>
                  </a:cubicBezTo>
                  <a:cubicBezTo>
                    <a:pt x="4338" y="3753"/>
                    <a:pt x="5617" y="3408"/>
                    <a:pt x="6792" y="2837"/>
                  </a:cubicBezTo>
                  <a:cubicBezTo>
                    <a:pt x="7415" y="2526"/>
                    <a:pt x="8538" y="2474"/>
                    <a:pt x="8192" y="1541"/>
                  </a:cubicBezTo>
                  <a:cubicBezTo>
                    <a:pt x="7892" y="720"/>
                    <a:pt x="7218" y="1"/>
                    <a:pt x="615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1" name="Google Shape;1071;p59">
              <a:extLst>
                <a:ext uri="{FF2B5EF4-FFF2-40B4-BE49-F238E27FC236}">
                  <a16:creationId xmlns:a16="http://schemas.microsoft.com/office/drawing/2014/main" id="{7D60AC5E-E2ED-005A-FDEA-280B873F6A83}"/>
                </a:ext>
              </a:extLst>
            </p:cNvPr>
            <p:cNvSpPr/>
            <p:nvPr/>
          </p:nvSpPr>
          <p:spPr>
            <a:xfrm>
              <a:off x="1453000" y="2509000"/>
              <a:ext cx="263575" cy="113100"/>
            </a:xfrm>
            <a:custGeom>
              <a:avLst/>
              <a:gdLst/>
              <a:ahLst/>
              <a:cxnLst/>
              <a:rect l="l" t="t" r="r" b="b"/>
              <a:pathLst>
                <a:path w="10543" h="4524" extrusionOk="0">
                  <a:moveTo>
                    <a:pt x="3451" y="1"/>
                  </a:moveTo>
                  <a:cubicBezTo>
                    <a:pt x="2445" y="1"/>
                    <a:pt x="1486" y="228"/>
                    <a:pt x="761" y="702"/>
                  </a:cubicBezTo>
                  <a:cubicBezTo>
                    <a:pt x="398" y="927"/>
                    <a:pt x="1" y="1186"/>
                    <a:pt x="243" y="1687"/>
                  </a:cubicBezTo>
                  <a:cubicBezTo>
                    <a:pt x="390" y="1972"/>
                    <a:pt x="609" y="2083"/>
                    <a:pt x="855" y="2083"/>
                  </a:cubicBezTo>
                  <a:cubicBezTo>
                    <a:pt x="1012" y="2083"/>
                    <a:pt x="1180" y="2038"/>
                    <a:pt x="1349" y="1964"/>
                  </a:cubicBezTo>
                  <a:cubicBezTo>
                    <a:pt x="1677" y="1828"/>
                    <a:pt x="1990" y="1776"/>
                    <a:pt x="2298" y="1776"/>
                  </a:cubicBezTo>
                  <a:cubicBezTo>
                    <a:pt x="2932" y="1776"/>
                    <a:pt x="3543" y="1997"/>
                    <a:pt x="4217" y="2171"/>
                  </a:cubicBezTo>
                  <a:cubicBezTo>
                    <a:pt x="5708" y="2540"/>
                    <a:pt x="6405" y="4523"/>
                    <a:pt x="7868" y="4523"/>
                  </a:cubicBezTo>
                  <a:cubicBezTo>
                    <a:pt x="8118" y="4523"/>
                    <a:pt x="8391" y="4465"/>
                    <a:pt x="8693" y="4332"/>
                  </a:cubicBezTo>
                  <a:cubicBezTo>
                    <a:pt x="8824" y="4337"/>
                    <a:pt x="8947" y="4340"/>
                    <a:pt x="9062" y="4340"/>
                  </a:cubicBezTo>
                  <a:cubicBezTo>
                    <a:pt x="10032" y="4340"/>
                    <a:pt x="10475" y="4144"/>
                    <a:pt x="10491" y="3727"/>
                  </a:cubicBezTo>
                  <a:cubicBezTo>
                    <a:pt x="10542" y="2897"/>
                    <a:pt x="9817" y="2724"/>
                    <a:pt x="9264" y="2517"/>
                  </a:cubicBezTo>
                  <a:cubicBezTo>
                    <a:pt x="8711" y="2292"/>
                    <a:pt x="8209" y="1964"/>
                    <a:pt x="7777" y="1567"/>
                  </a:cubicBezTo>
                  <a:cubicBezTo>
                    <a:pt x="6685" y="547"/>
                    <a:pt x="5011" y="1"/>
                    <a:pt x="345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2" name="Google Shape;1072;p59">
              <a:extLst>
                <a:ext uri="{FF2B5EF4-FFF2-40B4-BE49-F238E27FC236}">
                  <a16:creationId xmlns:a16="http://schemas.microsoft.com/office/drawing/2014/main" id="{181B5574-0206-642E-7FD8-E0293FDA8F8F}"/>
                </a:ext>
              </a:extLst>
            </p:cNvPr>
            <p:cNvSpPr/>
            <p:nvPr/>
          </p:nvSpPr>
          <p:spPr>
            <a:xfrm>
              <a:off x="1880725" y="1020350"/>
              <a:ext cx="162025" cy="112025"/>
            </a:xfrm>
            <a:custGeom>
              <a:avLst/>
              <a:gdLst/>
              <a:ahLst/>
              <a:cxnLst/>
              <a:rect l="l" t="t" r="r" b="b"/>
              <a:pathLst>
                <a:path w="6481" h="4481" extrusionOk="0">
                  <a:moveTo>
                    <a:pt x="4294" y="0"/>
                  </a:moveTo>
                  <a:cubicBezTo>
                    <a:pt x="4062" y="0"/>
                    <a:pt x="3818" y="44"/>
                    <a:pt x="3560" y="144"/>
                  </a:cubicBezTo>
                  <a:cubicBezTo>
                    <a:pt x="3094" y="317"/>
                    <a:pt x="2593" y="541"/>
                    <a:pt x="2886" y="1198"/>
                  </a:cubicBezTo>
                  <a:cubicBezTo>
                    <a:pt x="3042" y="1509"/>
                    <a:pt x="3232" y="1820"/>
                    <a:pt x="3457" y="2114"/>
                  </a:cubicBezTo>
                  <a:cubicBezTo>
                    <a:pt x="3147" y="2260"/>
                    <a:pt x="2851" y="2348"/>
                    <a:pt x="2545" y="2348"/>
                  </a:cubicBezTo>
                  <a:cubicBezTo>
                    <a:pt x="2270" y="2348"/>
                    <a:pt x="1987" y="2277"/>
                    <a:pt x="1677" y="2114"/>
                  </a:cubicBezTo>
                  <a:cubicBezTo>
                    <a:pt x="1531" y="2037"/>
                    <a:pt x="1393" y="2002"/>
                    <a:pt x="1262" y="2002"/>
                  </a:cubicBezTo>
                  <a:cubicBezTo>
                    <a:pt x="867" y="2002"/>
                    <a:pt x="545" y="2320"/>
                    <a:pt x="311" y="2736"/>
                  </a:cubicBezTo>
                  <a:cubicBezTo>
                    <a:pt x="0" y="3289"/>
                    <a:pt x="467" y="3479"/>
                    <a:pt x="813" y="3807"/>
                  </a:cubicBezTo>
                  <a:cubicBezTo>
                    <a:pt x="1327" y="4309"/>
                    <a:pt x="1837" y="4480"/>
                    <a:pt x="2344" y="4480"/>
                  </a:cubicBezTo>
                  <a:cubicBezTo>
                    <a:pt x="3164" y="4480"/>
                    <a:pt x="3976" y="4032"/>
                    <a:pt x="4787" y="3807"/>
                  </a:cubicBezTo>
                  <a:lnTo>
                    <a:pt x="5081" y="3514"/>
                  </a:lnTo>
                  <a:cubicBezTo>
                    <a:pt x="5237" y="2788"/>
                    <a:pt x="5098" y="1924"/>
                    <a:pt x="6204" y="1734"/>
                  </a:cubicBezTo>
                  <a:cubicBezTo>
                    <a:pt x="6464" y="1699"/>
                    <a:pt x="6481" y="1129"/>
                    <a:pt x="6222" y="921"/>
                  </a:cubicBezTo>
                  <a:cubicBezTo>
                    <a:pt x="5644" y="436"/>
                    <a:pt x="5027" y="0"/>
                    <a:pt x="429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3" name="Google Shape;1073;p59">
              <a:extLst>
                <a:ext uri="{FF2B5EF4-FFF2-40B4-BE49-F238E27FC236}">
                  <a16:creationId xmlns:a16="http://schemas.microsoft.com/office/drawing/2014/main" id="{E137A401-E0C2-5EFC-70C1-CC7B507ED0C0}"/>
                </a:ext>
              </a:extLst>
            </p:cNvPr>
            <p:cNvSpPr/>
            <p:nvPr/>
          </p:nvSpPr>
          <p:spPr>
            <a:xfrm>
              <a:off x="1688900" y="2603450"/>
              <a:ext cx="165050" cy="73950"/>
            </a:xfrm>
            <a:custGeom>
              <a:avLst/>
              <a:gdLst/>
              <a:ahLst/>
              <a:cxnLst/>
              <a:rect l="l" t="t" r="r" b="b"/>
              <a:pathLst>
                <a:path w="6602" h="2958" extrusionOk="0">
                  <a:moveTo>
                    <a:pt x="2842" y="0"/>
                  </a:moveTo>
                  <a:cubicBezTo>
                    <a:pt x="2588" y="0"/>
                    <a:pt x="2332" y="28"/>
                    <a:pt x="2074" y="87"/>
                  </a:cubicBezTo>
                  <a:cubicBezTo>
                    <a:pt x="1452" y="225"/>
                    <a:pt x="1055" y="1331"/>
                    <a:pt x="225" y="1694"/>
                  </a:cubicBezTo>
                  <a:cubicBezTo>
                    <a:pt x="0" y="1798"/>
                    <a:pt x="277" y="2247"/>
                    <a:pt x="536" y="2454"/>
                  </a:cubicBezTo>
                  <a:cubicBezTo>
                    <a:pt x="957" y="2789"/>
                    <a:pt x="2162" y="2958"/>
                    <a:pt x="3373" y="2958"/>
                  </a:cubicBezTo>
                  <a:cubicBezTo>
                    <a:pt x="4599" y="2958"/>
                    <a:pt x="5830" y="2785"/>
                    <a:pt x="6256" y="2437"/>
                  </a:cubicBezTo>
                  <a:cubicBezTo>
                    <a:pt x="6395" y="2282"/>
                    <a:pt x="6515" y="2109"/>
                    <a:pt x="6602" y="1919"/>
                  </a:cubicBezTo>
                  <a:cubicBezTo>
                    <a:pt x="6481" y="1711"/>
                    <a:pt x="6429" y="1469"/>
                    <a:pt x="6291" y="1366"/>
                  </a:cubicBezTo>
                  <a:cubicBezTo>
                    <a:pt x="5231" y="636"/>
                    <a:pt x="4065" y="0"/>
                    <a:pt x="284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4" name="Google Shape;1074;p59">
              <a:extLst>
                <a:ext uri="{FF2B5EF4-FFF2-40B4-BE49-F238E27FC236}">
                  <a16:creationId xmlns:a16="http://schemas.microsoft.com/office/drawing/2014/main" id="{088C7F4D-8AF7-7428-E10B-8697DB1DDA24}"/>
                </a:ext>
              </a:extLst>
            </p:cNvPr>
            <p:cNvSpPr/>
            <p:nvPr/>
          </p:nvSpPr>
          <p:spPr>
            <a:xfrm>
              <a:off x="1922200" y="1344925"/>
              <a:ext cx="129625" cy="64525"/>
            </a:xfrm>
            <a:custGeom>
              <a:avLst/>
              <a:gdLst/>
              <a:ahLst/>
              <a:cxnLst/>
              <a:rect l="l" t="t" r="r" b="b"/>
              <a:pathLst>
                <a:path w="5185" h="2581" extrusionOk="0">
                  <a:moveTo>
                    <a:pt x="1901" y="1"/>
                  </a:moveTo>
                  <a:lnTo>
                    <a:pt x="1227" y="467"/>
                  </a:lnTo>
                  <a:cubicBezTo>
                    <a:pt x="934" y="1020"/>
                    <a:pt x="0" y="1383"/>
                    <a:pt x="415" y="2144"/>
                  </a:cubicBezTo>
                  <a:cubicBezTo>
                    <a:pt x="602" y="2475"/>
                    <a:pt x="838" y="2581"/>
                    <a:pt x="1096" y="2581"/>
                  </a:cubicBezTo>
                  <a:cubicBezTo>
                    <a:pt x="1482" y="2581"/>
                    <a:pt x="1915" y="2344"/>
                    <a:pt x="2299" y="2282"/>
                  </a:cubicBezTo>
                  <a:cubicBezTo>
                    <a:pt x="2552" y="2236"/>
                    <a:pt x="2806" y="2213"/>
                    <a:pt x="3064" y="2213"/>
                  </a:cubicBezTo>
                  <a:cubicBezTo>
                    <a:pt x="3194" y="2213"/>
                    <a:pt x="3324" y="2219"/>
                    <a:pt x="3457" y="2230"/>
                  </a:cubicBezTo>
                  <a:cubicBezTo>
                    <a:pt x="3730" y="2245"/>
                    <a:pt x="4039" y="2324"/>
                    <a:pt x="4314" y="2324"/>
                  </a:cubicBezTo>
                  <a:cubicBezTo>
                    <a:pt x="4665" y="2324"/>
                    <a:pt x="4959" y="2195"/>
                    <a:pt x="5047" y="1643"/>
                  </a:cubicBezTo>
                  <a:cubicBezTo>
                    <a:pt x="5185" y="744"/>
                    <a:pt x="4563" y="277"/>
                    <a:pt x="3768" y="122"/>
                  </a:cubicBezTo>
                  <a:cubicBezTo>
                    <a:pt x="3146" y="35"/>
                    <a:pt x="2523" y="1"/>
                    <a:pt x="190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5" name="Google Shape;1075;p59">
              <a:extLst>
                <a:ext uri="{FF2B5EF4-FFF2-40B4-BE49-F238E27FC236}">
                  <a16:creationId xmlns:a16="http://schemas.microsoft.com/office/drawing/2014/main" id="{45CC15DE-8D6C-153B-4D84-4F6165F07AD2}"/>
                </a:ext>
              </a:extLst>
            </p:cNvPr>
            <p:cNvSpPr/>
            <p:nvPr/>
          </p:nvSpPr>
          <p:spPr>
            <a:xfrm>
              <a:off x="1787825" y="1030550"/>
              <a:ext cx="94250" cy="44825"/>
            </a:xfrm>
            <a:custGeom>
              <a:avLst/>
              <a:gdLst/>
              <a:ahLst/>
              <a:cxnLst/>
              <a:rect l="l" t="t" r="r" b="b"/>
              <a:pathLst>
                <a:path w="3770" h="1793" extrusionOk="0">
                  <a:moveTo>
                    <a:pt x="2929" y="0"/>
                  </a:moveTo>
                  <a:cubicBezTo>
                    <a:pt x="2800" y="0"/>
                    <a:pt x="2676" y="17"/>
                    <a:pt x="2576" y="47"/>
                  </a:cubicBezTo>
                  <a:cubicBezTo>
                    <a:pt x="2412" y="93"/>
                    <a:pt x="2229" y="105"/>
                    <a:pt x="2039" y="105"/>
                  </a:cubicBezTo>
                  <a:cubicBezTo>
                    <a:pt x="1817" y="105"/>
                    <a:pt x="1584" y="88"/>
                    <a:pt x="1360" y="88"/>
                  </a:cubicBezTo>
                  <a:cubicBezTo>
                    <a:pt x="763" y="88"/>
                    <a:pt x="227" y="208"/>
                    <a:pt x="105" y="1084"/>
                  </a:cubicBezTo>
                  <a:cubicBezTo>
                    <a:pt x="1" y="1792"/>
                    <a:pt x="865" y="1688"/>
                    <a:pt x="1504" y="1740"/>
                  </a:cubicBezTo>
                  <a:cubicBezTo>
                    <a:pt x="2265" y="1568"/>
                    <a:pt x="3405" y="1792"/>
                    <a:pt x="3665" y="652"/>
                  </a:cubicBezTo>
                  <a:cubicBezTo>
                    <a:pt x="3769" y="167"/>
                    <a:pt x="3329" y="0"/>
                    <a:pt x="2929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6" name="Google Shape;1076;p59">
              <a:extLst>
                <a:ext uri="{FF2B5EF4-FFF2-40B4-BE49-F238E27FC236}">
                  <a16:creationId xmlns:a16="http://schemas.microsoft.com/office/drawing/2014/main" id="{AF3E3F47-D38C-0385-8314-368B2AE8BBF1}"/>
                </a:ext>
              </a:extLst>
            </p:cNvPr>
            <p:cNvSpPr/>
            <p:nvPr/>
          </p:nvSpPr>
          <p:spPr>
            <a:xfrm>
              <a:off x="1870350" y="2639275"/>
              <a:ext cx="59225" cy="44325"/>
            </a:xfrm>
            <a:custGeom>
              <a:avLst/>
              <a:gdLst/>
              <a:ahLst/>
              <a:cxnLst/>
              <a:rect l="l" t="t" r="r" b="b"/>
              <a:pathLst>
                <a:path w="2369" h="1773" extrusionOk="0">
                  <a:moveTo>
                    <a:pt x="922" y="1"/>
                  </a:moveTo>
                  <a:cubicBezTo>
                    <a:pt x="435" y="1"/>
                    <a:pt x="1" y="156"/>
                    <a:pt x="1" y="762"/>
                  </a:cubicBezTo>
                  <a:cubicBezTo>
                    <a:pt x="1" y="1414"/>
                    <a:pt x="337" y="1773"/>
                    <a:pt x="982" y="1773"/>
                  </a:cubicBezTo>
                  <a:cubicBezTo>
                    <a:pt x="1038" y="1773"/>
                    <a:pt x="1097" y="1770"/>
                    <a:pt x="1158" y="1765"/>
                  </a:cubicBezTo>
                  <a:cubicBezTo>
                    <a:pt x="1711" y="1730"/>
                    <a:pt x="2368" y="1678"/>
                    <a:pt x="2299" y="901"/>
                  </a:cubicBezTo>
                  <a:cubicBezTo>
                    <a:pt x="2264" y="175"/>
                    <a:pt x="1642" y="2"/>
                    <a:pt x="1003" y="2"/>
                  </a:cubicBezTo>
                  <a:cubicBezTo>
                    <a:pt x="976" y="1"/>
                    <a:pt x="949" y="1"/>
                    <a:pt x="922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7" name="Google Shape;1077;p59">
              <a:extLst>
                <a:ext uri="{FF2B5EF4-FFF2-40B4-BE49-F238E27FC236}">
                  <a16:creationId xmlns:a16="http://schemas.microsoft.com/office/drawing/2014/main" id="{602800AB-CC52-8029-EE35-D63817D10040}"/>
                </a:ext>
              </a:extLst>
            </p:cNvPr>
            <p:cNvSpPr/>
            <p:nvPr/>
          </p:nvSpPr>
          <p:spPr>
            <a:xfrm>
              <a:off x="2264800" y="4630125"/>
              <a:ext cx="62675" cy="39225"/>
            </a:xfrm>
            <a:custGeom>
              <a:avLst/>
              <a:gdLst/>
              <a:ahLst/>
              <a:cxnLst/>
              <a:rect l="l" t="t" r="r" b="b"/>
              <a:pathLst>
                <a:path w="2507" h="1569" extrusionOk="0">
                  <a:moveTo>
                    <a:pt x="1176" y="52"/>
                  </a:moveTo>
                  <a:cubicBezTo>
                    <a:pt x="675" y="87"/>
                    <a:pt x="1" y="1"/>
                    <a:pt x="1" y="813"/>
                  </a:cubicBezTo>
                  <a:cubicBezTo>
                    <a:pt x="1" y="1241"/>
                    <a:pt x="341" y="1568"/>
                    <a:pt x="742" y="1568"/>
                  </a:cubicBezTo>
                  <a:cubicBezTo>
                    <a:pt x="811" y="1568"/>
                    <a:pt x="881" y="1559"/>
                    <a:pt x="951" y="1539"/>
                  </a:cubicBezTo>
                  <a:cubicBezTo>
                    <a:pt x="1077" y="1515"/>
                    <a:pt x="1221" y="1513"/>
                    <a:pt x="1369" y="1513"/>
                  </a:cubicBezTo>
                  <a:cubicBezTo>
                    <a:pt x="1403" y="1513"/>
                    <a:pt x="1437" y="1513"/>
                    <a:pt x="1471" y="1513"/>
                  </a:cubicBezTo>
                  <a:cubicBezTo>
                    <a:pt x="1947" y="1513"/>
                    <a:pt x="2434" y="1491"/>
                    <a:pt x="2472" y="830"/>
                  </a:cubicBezTo>
                  <a:cubicBezTo>
                    <a:pt x="2506" y="52"/>
                    <a:pt x="1781" y="87"/>
                    <a:pt x="1176" y="52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8" name="Google Shape;1078;p59">
              <a:extLst>
                <a:ext uri="{FF2B5EF4-FFF2-40B4-BE49-F238E27FC236}">
                  <a16:creationId xmlns:a16="http://schemas.microsoft.com/office/drawing/2014/main" id="{E7027780-D3F0-71D4-DA13-46A8DD215798}"/>
                </a:ext>
              </a:extLst>
            </p:cNvPr>
            <p:cNvSpPr/>
            <p:nvPr/>
          </p:nvSpPr>
          <p:spPr>
            <a:xfrm>
              <a:off x="1604225" y="2645350"/>
              <a:ext cx="56175" cy="38275"/>
            </a:xfrm>
            <a:custGeom>
              <a:avLst/>
              <a:gdLst/>
              <a:ahLst/>
              <a:cxnLst/>
              <a:rect l="l" t="t" r="r" b="b"/>
              <a:pathLst>
                <a:path w="2247" h="1531" extrusionOk="0">
                  <a:moveTo>
                    <a:pt x="1003" y="1"/>
                  </a:moveTo>
                  <a:cubicBezTo>
                    <a:pt x="536" y="35"/>
                    <a:pt x="0" y="1"/>
                    <a:pt x="17" y="554"/>
                  </a:cubicBezTo>
                  <a:cubicBezTo>
                    <a:pt x="17" y="1297"/>
                    <a:pt x="640" y="1452"/>
                    <a:pt x="1262" y="1522"/>
                  </a:cubicBezTo>
                  <a:cubicBezTo>
                    <a:pt x="1319" y="1528"/>
                    <a:pt x="1377" y="1531"/>
                    <a:pt x="1434" y="1531"/>
                  </a:cubicBezTo>
                  <a:cubicBezTo>
                    <a:pt x="1857" y="1531"/>
                    <a:pt x="2247" y="1352"/>
                    <a:pt x="2247" y="865"/>
                  </a:cubicBezTo>
                  <a:cubicBezTo>
                    <a:pt x="2247" y="18"/>
                    <a:pt x="1504" y="139"/>
                    <a:pt x="10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9" name="Google Shape;1079;p59">
              <a:extLst>
                <a:ext uri="{FF2B5EF4-FFF2-40B4-BE49-F238E27FC236}">
                  <a16:creationId xmlns:a16="http://schemas.microsoft.com/office/drawing/2014/main" id="{4C0A29DE-2398-8727-D08B-55B99BDD444A}"/>
                </a:ext>
              </a:extLst>
            </p:cNvPr>
            <p:cNvSpPr/>
            <p:nvPr/>
          </p:nvSpPr>
          <p:spPr>
            <a:xfrm>
              <a:off x="7045475" y="3384250"/>
              <a:ext cx="47375" cy="53550"/>
            </a:xfrm>
            <a:custGeom>
              <a:avLst/>
              <a:gdLst/>
              <a:ahLst/>
              <a:cxnLst/>
              <a:rect l="l" t="t" r="r" b="b"/>
              <a:pathLst>
                <a:path w="1895" h="2142" extrusionOk="0">
                  <a:moveTo>
                    <a:pt x="416" y="1"/>
                  </a:moveTo>
                  <a:cubicBezTo>
                    <a:pt x="93" y="1"/>
                    <a:pt x="0" y="338"/>
                    <a:pt x="63" y="618"/>
                  </a:cubicBezTo>
                  <a:cubicBezTo>
                    <a:pt x="201" y="1292"/>
                    <a:pt x="339" y="2035"/>
                    <a:pt x="1203" y="2139"/>
                  </a:cubicBezTo>
                  <a:cubicBezTo>
                    <a:pt x="1224" y="2141"/>
                    <a:pt x="1245" y="2142"/>
                    <a:pt x="1265" y="2142"/>
                  </a:cubicBezTo>
                  <a:cubicBezTo>
                    <a:pt x="1645" y="2142"/>
                    <a:pt x="1895" y="1835"/>
                    <a:pt x="1895" y="1327"/>
                  </a:cubicBezTo>
                  <a:cubicBezTo>
                    <a:pt x="1670" y="705"/>
                    <a:pt x="1273" y="169"/>
                    <a:pt x="529" y="13"/>
                  </a:cubicBezTo>
                  <a:cubicBezTo>
                    <a:pt x="489" y="5"/>
                    <a:pt x="451" y="1"/>
                    <a:pt x="41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0" name="Google Shape;1080;p59">
              <a:extLst>
                <a:ext uri="{FF2B5EF4-FFF2-40B4-BE49-F238E27FC236}">
                  <a16:creationId xmlns:a16="http://schemas.microsoft.com/office/drawing/2014/main" id="{ABA225E9-410D-29F5-74B6-787D2A97A95E}"/>
                </a:ext>
              </a:extLst>
            </p:cNvPr>
            <p:cNvSpPr/>
            <p:nvPr/>
          </p:nvSpPr>
          <p:spPr>
            <a:xfrm>
              <a:off x="4291500" y="1250400"/>
              <a:ext cx="54900" cy="37900"/>
            </a:xfrm>
            <a:custGeom>
              <a:avLst/>
              <a:gdLst/>
              <a:ahLst/>
              <a:cxnLst/>
              <a:rect l="l" t="t" r="r" b="b"/>
              <a:pathLst>
                <a:path w="2196" h="1516" extrusionOk="0">
                  <a:moveTo>
                    <a:pt x="1013" y="0"/>
                  </a:moveTo>
                  <a:cubicBezTo>
                    <a:pt x="676" y="0"/>
                    <a:pt x="369" y="181"/>
                    <a:pt x="190" y="464"/>
                  </a:cubicBezTo>
                  <a:cubicBezTo>
                    <a:pt x="0" y="706"/>
                    <a:pt x="35" y="1034"/>
                    <a:pt x="259" y="1224"/>
                  </a:cubicBezTo>
                  <a:cubicBezTo>
                    <a:pt x="466" y="1444"/>
                    <a:pt x="678" y="1515"/>
                    <a:pt x="892" y="1515"/>
                  </a:cubicBezTo>
                  <a:cubicBezTo>
                    <a:pt x="1233" y="1515"/>
                    <a:pt x="1579" y="1336"/>
                    <a:pt x="1919" y="1293"/>
                  </a:cubicBezTo>
                  <a:cubicBezTo>
                    <a:pt x="2195" y="567"/>
                    <a:pt x="1901" y="153"/>
                    <a:pt x="1175" y="14"/>
                  </a:cubicBezTo>
                  <a:cubicBezTo>
                    <a:pt x="1121" y="5"/>
                    <a:pt x="1066" y="0"/>
                    <a:pt x="101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1" name="Google Shape;1081;p59">
              <a:extLst>
                <a:ext uri="{FF2B5EF4-FFF2-40B4-BE49-F238E27FC236}">
                  <a16:creationId xmlns:a16="http://schemas.microsoft.com/office/drawing/2014/main" id="{E4F302D8-FE6B-E0F4-07E3-E09B568A59A1}"/>
                </a:ext>
              </a:extLst>
            </p:cNvPr>
            <p:cNvSpPr/>
            <p:nvPr/>
          </p:nvSpPr>
          <p:spPr>
            <a:xfrm>
              <a:off x="6323375" y="3314875"/>
              <a:ext cx="50125" cy="37325"/>
            </a:xfrm>
            <a:custGeom>
              <a:avLst/>
              <a:gdLst/>
              <a:ahLst/>
              <a:cxnLst/>
              <a:rect l="l" t="t" r="r" b="b"/>
              <a:pathLst>
                <a:path w="2005" h="1493" extrusionOk="0">
                  <a:moveTo>
                    <a:pt x="754" y="1"/>
                  </a:moveTo>
                  <a:cubicBezTo>
                    <a:pt x="409" y="1"/>
                    <a:pt x="93" y="129"/>
                    <a:pt x="52" y="542"/>
                  </a:cubicBezTo>
                  <a:cubicBezTo>
                    <a:pt x="0" y="1198"/>
                    <a:pt x="536" y="1371"/>
                    <a:pt x="1106" y="1492"/>
                  </a:cubicBezTo>
                  <a:cubicBezTo>
                    <a:pt x="1504" y="1475"/>
                    <a:pt x="1988" y="1440"/>
                    <a:pt x="1988" y="905"/>
                  </a:cubicBezTo>
                  <a:cubicBezTo>
                    <a:pt x="2005" y="317"/>
                    <a:pt x="1504" y="110"/>
                    <a:pt x="1020" y="23"/>
                  </a:cubicBezTo>
                  <a:cubicBezTo>
                    <a:pt x="932" y="9"/>
                    <a:pt x="842" y="1"/>
                    <a:pt x="75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2" name="Google Shape;1082;p59">
              <a:extLst>
                <a:ext uri="{FF2B5EF4-FFF2-40B4-BE49-F238E27FC236}">
                  <a16:creationId xmlns:a16="http://schemas.microsoft.com/office/drawing/2014/main" id="{CDB427A3-9F72-0D19-B172-935D282C2C9F}"/>
                </a:ext>
              </a:extLst>
            </p:cNvPr>
            <p:cNvSpPr/>
            <p:nvPr/>
          </p:nvSpPr>
          <p:spPr>
            <a:xfrm>
              <a:off x="6680225" y="1890750"/>
              <a:ext cx="46075" cy="42200"/>
            </a:xfrm>
            <a:custGeom>
              <a:avLst/>
              <a:gdLst/>
              <a:ahLst/>
              <a:cxnLst/>
              <a:rect l="l" t="t" r="r" b="b"/>
              <a:pathLst>
                <a:path w="1843" h="1688" extrusionOk="0">
                  <a:moveTo>
                    <a:pt x="1376" y="1"/>
                  </a:moveTo>
                  <a:cubicBezTo>
                    <a:pt x="1345" y="1"/>
                    <a:pt x="1312" y="4"/>
                    <a:pt x="1280" y="11"/>
                  </a:cubicBezTo>
                  <a:cubicBezTo>
                    <a:pt x="675" y="29"/>
                    <a:pt x="156" y="478"/>
                    <a:pt x="70" y="1083"/>
                  </a:cubicBezTo>
                  <a:cubicBezTo>
                    <a:pt x="1" y="1446"/>
                    <a:pt x="208" y="1670"/>
                    <a:pt x="675" y="1688"/>
                  </a:cubicBezTo>
                  <a:cubicBezTo>
                    <a:pt x="1193" y="1480"/>
                    <a:pt x="1643" y="1135"/>
                    <a:pt x="1781" y="513"/>
                  </a:cubicBezTo>
                  <a:cubicBezTo>
                    <a:pt x="1843" y="250"/>
                    <a:pt x="1642" y="1"/>
                    <a:pt x="13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3" name="Google Shape;1083;p59">
              <a:extLst>
                <a:ext uri="{FF2B5EF4-FFF2-40B4-BE49-F238E27FC236}">
                  <a16:creationId xmlns:a16="http://schemas.microsoft.com/office/drawing/2014/main" id="{03EC1AAB-3904-E8EE-D18A-3733F3A5B303}"/>
                </a:ext>
              </a:extLst>
            </p:cNvPr>
            <p:cNvSpPr/>
            <p:nvPr/>
          </p:nvSpPr>
          <p:spPr>
            <a:xfrm>
              <a:off x="3550975" y="1955400"/>
              <a:ext cx="53600" cy="126175"/>
            </a:xfrm>
            <a:custGeom>
              <a:avLst/>
              <a:gdLst/>
              <a:ahLst/>
              <a:cxnLst/>
              <a:rect l="l" t="t" r="r" b="b"/>
              <a:pathLst>
                <a:path w="2144" h="5047" extrusionOk="0">
                  <a:moveTo>
                    <a:pt x="1297" y="0"/>
                  </a:moveTo>
                  <a:cubicBezTo>
                    <a:pt x="778" y="0"/>
                    <a:pt x="260" y="363"/>
                    <a:pt x="364" y="795"/>
                  </a:cubicBezTo>
                  <a:cubicBezTo>
                    <a:pt x="640" y="1850"/>
                    <a:pt x="122" y="2731"/>
                    <a:pt x="1" y="3491"/>
                  </a:cubicBezTo>
                  <a:cubicBezTo>
                    <a:pt x="70" y="4338"/>
                    <a:pt x="1" y="5047"/>
                    <a:pt x="951" y="5047"/>
                  </a:cubicBezTo>
                  <a:cubicBezTo>
                    <a:pt x="1781" y="5047"/>
                    <a:pt x="1971" y="4476"/>
                    <a:pt x="2040" y="3785"/>
                  </a:cubicBezTo>
                  <a:cubicBezTo>
                    <a:pt x="2144" y="2748"/>
                    <a:pt x="1642" y="1746"/>
                    <a:pt x="1936" y="692"/>
                  </a:cubicBezTo>
                  <a:cubicBezTo>
                    <a:pt x="2023" y="381"/>
                    <a:pt x="1712" y="0"/>
                    <a:pt x="129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4" name="Google Shape;1084;p59">
              <a:extLst>
                <a:ext uri="{FF2B5EF4-FFF2-40B4-BE49-F238E27FC236}">
                  <a16:creationId xmlns:a16="http://schemas.microsoft.com/office/drawing/2014/main" id="{17110516-B840-E0DA-35A1-491901ABDD19}"/>
                </a:ext>
              </a:extLst>
            </p:cNvPr>
            <p:cNvSpPr/>
            <p:nvPr/>
          </p:nvSpPr>
          <p:spPr>
            <a:xfrm>
              <a:off x="3910000" y="2161475"/>
              <a:ext cx="93775" cy="45400"/>
            </a:xfrm>
            <a:custGeom>
              <a:avLst/>
              <a:gdLst/>
              <a:ahLst/>
              <a:cxnLst/>
              <a:rect l="l" t="t" r="r" b="b"/>
              <a:pathLst>
                <a:path w="3751" h="1816" extrusionOk="0">
                  <a:moveTo>
                    <a:pt x="1383" y="1"/>
                  </a:moveTo>
                  <a:cubicBezTo>
                    <a:pt x="778" y="87"/>
                    <a:pt x="1" y="18"/>
                    <a:pt x="122" y="640"/>
                  </a:cubicBezTo>
                  <a:cubicBezTo>
                    <a:pt x="329" y="1625"/>
                    <a:pt x="1297" y="1815"/>
                    <a:pt x="2195" y="1815"/>
                  </a:cubicBezTo>
                  <a:cubicBezTo>
                    <a:pt x="2835" y="1815"/>
                    <a:pt x="3751" y="1712"/>
                    <a:pt x="3613" y="951"/>
                  </a:cubicBezTo>
                  <a:cubicBezTo>
                    <a:pt x="3466" y="240"/>
                    <a:pt x="2970" y="188"/>
                    <a:pt x="2455" y="188"/>
                  </a:cubicBezTo>
                  <a:cubicBezTo>
                    <a:pt x="2366" y="188"/>
                    <a:pt x="2276" y="189"/>
                    <a:pt x="2187" y="189"/>
                  </a:cubicBezTo>
                  <a:cubicBezTo>
                    <a:pt x="1880" y="189"/>
                    <a:pt x="1588" y="170"/>
                    <a:pt x="138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5" name="Google Shape;1085;p59">
              <a:extLst>
                <a:ext uri="{FF2B5EF4-FFF2-40B4-BE49-F238E27FC236}">
                  <a16:creationId xmlns:a16="http://schemas.microsoft.com/office/drawing/2014/main" id="{24D0951E-CDA1-9777-29A4-B0F72321815C}"/>
                </a:ext>
              </a:extLst>
            </p:cNvPr>
            <p:cNvSpPr/>
            <p:nvPr/>
          </p:nvSpPr>
          <p:spPr>
            <a:xfrm>
              <a:off x="4125600" y="2173875"/>
              <a:ext cx="50575" cy="37600"/>
            </a:xfrm>
            <a:custGeom>
              <a:avLst/>
              <a:gdLst/>
              <a:ahLst/>
              <a:cxnLst/>
              <a:rect l="l" t="t" r="r" b="b"/>
              <a:pathLst>
                <a:path w="2023" h="1504" extrusionOk="0">
                  <a:moveTo>
                    <a:pt x="1294" y="1"/>
                  </a:moveTo>
                  <a:cubicBezTo>
                    <a:pt x="1249" y="1"/>
                    <a:pt x="1204" y="3"/>
                    <a:pt x="1158" y="6"/>
                  </a:cubicBezTo>
                  <a:cubicBezTo>
                    <a:pt x="691" y="144"/>
                    <a:pt x="0" y="109"/>
                    <a:pt x="17" y="904"/>
                  </a:cubicBezTo>
                  <a:cubicBezTo>
                    <a:pt x="17" y="1352"/>
                    <a:pt x="364" y="1503"/>
                    <a:pt x="748" y="1503"/>
                  </a:cubicBezTo>
                  <a:cubicBezTo>
                    <a:pt x="809" y="1503"/>
                    <a:pt x="872" y="1499"/>
                    <a:pt x="933" y="1492"/>
                  </a:cubicBezTo>
                  <a:cubicBezTo>
                    <a:pt x="1486" y="1440"/>
                    <a:pt x="2022" y="1233"/>
                    <a:pt x="2022" y="593"/>
                  </a:cubicBezTo>
                  <a:cubicBezTo>
                    <a:pt x="2022" y="156"/>
                    <a:pt x="1711" y="1"/>
                    <a:pt x="129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6" name="Google Shape;1086;p59">
              <a:extLst>
                <a:ext uri="{FF2B5EF4-FFF2-40B4-BE49-F238E27FC236}">
                  <a16:creationId xmlns:a16="http://schemas.microsoft.com/office/drawing/2014/main" id="{74E6FE78-CEB9-0C23-C00B-0D83745047CF}"/>
                </a:ext>
              </a:extLst>
            </p:cNvPr>
            <p:cNvSpPr/>
            <p:nvPr/>
          </p:nvSpPr>
          <p:spPr>
            <a:xfrm>
              <a:off x="3415775" y="2038325"/>
              <a:ext cx="44925" cy="38175"/>
            </a:xfrm>
            <a:custGeom>
              <a:avLst/>
              <a:gdLst/>
              <a:ahLst/>
              <a:cxnLst/>
              <a:rect l="l" t="t" r="r" b="b"/>
              <a:pathLst>
                <a:path w="1797" h="1527" extrusionOk="0">
                  <a:moveTo>
                    <a:pt x="812" y="0"/>
                  </a:moveTo>
                  <a:cubicBezTo>
                    <a:pt x="383" y="0"/>
                    <a:pt x="1" y="211"/>
                    <a:pt x="34" y="710"/>
                  </a:cubicBezTo>
                  <a:cubicBezTo>
                    <a:pt x="34" y="1164"/>
                    <a:pt x="400" y="1527"/>
                    <a:pt x="845" y="1527"/>
                  </a:cubicBezTo>
                  <a:cubicBezTo>
                    <a:pt x="874" y="1527"/>
                    <a:pt x="903" y="1525"/>
                    <a:pt x="933" y="1522"/>
                  </a:cubicBezTo>
                  <a:cubicBezTo>
                    <a:pt x="1382" y="1522"/>
                    <a:pt x="1745" y="1315"/>
                    <a:pt x="1797" y="796"/>
                  </a:cubicBezTo>
                  <a:cubicBezTo>
                    <a:pt x="1745" y="226"/>
                    <a:pt x="1330" y="19"/>
                    <a:pt x="864" y="1"/>
                  </a:cubicBezTo>
                  <a:cubicBezTo>
                    <a:pt x="847" y="1"/>
                    <a:pt x="829" y="0"/>
                    <a:pt x="81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1091" name="Google Shape;1091;p59">
            <a:extLst>
              <a:ext uri="{FF2B5EF4-FFF2-40B4-BE49-F238E27FC236}">
                <a16:creationId xmlns:a16="http://schemas.microsoft.com/office/drawing/2014/main" id="{249566B0-2A28-7E75-BD72-5D945E33FD8D}"/>
              </a:ext>
            </a:extLst>
          </p:cNvPr>
          <p:cNvSpPr/>
          <p:nvPr/>
        </p:nvSpPr>
        <p:spPr>
          <a:xfrm>
            <a:off x="10851665" y="1152838"/>
            <a:ext cx="699665" cy="674508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rgbClr val="D3DFDC">
              <a:alpha val="5714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93" name="Google Shape;1093;p59">
            <a:extLst>
              <a:ext uri="{FF2B5EF4-FFF2-40B4-BE49-F238E27FC236}">
                <a16:creationId xmlns:a16="http://schemas.microsoft.com/office/drawing/2014/main" id="{BF3865A0-49E1-E784-9F10-A59DFF57E4A3}"/>
              </a:ext>
            </a:extLst>
          </p:cNvPr>
          <p:cNvSpPr/>
          <p:nvPr/>
        </p:nvSpPr>
        <p:spPr>
          <a:xfrm>
            <a:off x="11536768" y="6248443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94" name="Google Shape;1094;p59">
            <a:extLst>
              <a:ext uri="{FF2B5EF4-FFF2-40B4-BE49-F238E27FC236}">
                <a16:creationId xmlns:a16="http://schemas.microsoft.com/office/drawing/2014/main" id="{C3001518-FF65-8527-59DE-0A8EFE359E88}"/>
              </a:ext>
            </a:extLst>
          </p:cNvPr>
          <p:cNvSpPr/>
          <p:nvPr/>
        </p:nvSpPr>
        <p:spPr>
          <a:xfrm>
            <a:off x="9247053" y="1823287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</p:spTree>
    <p:extLst>
      <p:ext uri="{BB962C8B-B14F-4D97-AF65-F5344CB8AC3E}">
        <p14:creationId xmlns:p14="http://schemas.microsoft.com/office/powerpoint/2010/main" val="3188435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6">
          <a:extLst>
            <a:ext uri="{FF2B5EF4-FFF2-40B4-BE49-F238E27FC236}">
              <a16:creationId xmlns:a16="http://schemas.microsoft.com/office/drawing/2014/main" id="{50E84837-431C-98D5-6394-202A51A24C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2" name="Google Shape;1092;p59">
            <a:extLst>
              <a:ext uri="{FF2B5EF4-FFF2-40B4-BE49-F238E27FC236}">
                <a16:creationId xmlns:a16="http://schemas.microsoft.com/office/drawing/2014/main" id="{2B9FEF03-1F55-3239-D732-5BF0AAF98D3E}"/>
              </a:ext>
            </a:extLst>
          </p:cNvPr>
          <p:cNvSpPr/>
          <p:nvPr/>
        </p:nvSpPr>
        <p:spPr>
          <a:xfrm>
            <a:off x="316746" y="5977797"/>
            <a:ext cx="451509" cy="435244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rgbClr val="ADBBB8">
              <a:alpha val="6250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19" name="Google Shape;1019;p59">
            <a:extLst>
              <a:ext uri="{FF2B5EF4-FFF2-40B4-BE49-F238E27FC236}">
                <a16:creationId xmlns:a16="http://schemas.microsoft.com/office/drawing/2014/main" id="{BFC1F4C9-D648-7BFA-5897-DE45810420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7989" y="305061"/>
            <a:ext cx="102720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Factors</a:t>
            </a:r>
            <a:endParaRPr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34" name="Google Shape;1034;p59">
            <a:extLst>
              <a:ext uri="{FF2B5EF4-FFF2-40B4-BE49-F238E27FC236}">
                <a16:creationId xmlns:a16="http://schemas.microsoft.com/office/drawing/2014/main" id="{316239BE-3923-5CE5-72DA-E517E1D8DC4B}"/>
              </a:ext>
            </a:extLst>
          </p:cNvPr>
          <p:cNvSpPr txBox="1"/>
          <p:nvPr/>
        </p:nvSpPr>
        <p:spPr>
          <a:xfrm>
            <a:off x="506127" y="1740225"/>
            <a:ext cx="10951788" cy="49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Digital tools became essential for flexibility and guest </a:t>
            </a: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confidence (Tang et al., 2024)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hlink"/>
                </a:solidFill>
                <a:uFill>
                  <a:noFill/>
                </a:u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Tools: 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mobile apps, contactless check-ins, AI messaging (</a:t>
            </a:r>
            <a:r>
              <a:rPr lang="en-GB" sz="24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Vig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 and </a:t>
            </a:r>
            <a:r>
              <a:rPr lang="en-GB" sz="24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Tewary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, 2022)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Early tech adopters adjusted faster (Sheiko, 2021)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In Bali, hotel apps helped manage interaction and health safety (Assegaff et al., 2022)</a:t>
            </a:r>
          </a:p>
          <a:p>
            <a:pPr>
              <a:buClr>
                <a:schemeClr val="dk1"/>
              </a:buClr>
              <a:buSzPts val="1600"/>
            </a:pPr>
            <a:endParaRPr lang="en-GB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  <a:p>
            <a:pPr>
              <a:buClr>
                <a:schemeClr val="dk1"/>
              </a:buClr>
              <a:buSzPts val="1600"/>
            </a:pP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Gaps in funding and skills limited adoption in smaller hotels (</a:t>
            </a:r>
            <a:r>
              <a:rPr lang="en-GB" sz="2400" dirty="0" err="1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Melián</a:t>
            </a:r>
            <a:r>
              <a:rPr lang="en-GB" sz="2400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-Alzola et al., 2020)</a:t>
            </a:r>
            <a:endParaRPr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</p:txBody>
      </p:sp>
      <p:grpSp>
        <p:nvGrpSpPr>
          <p:cNvPr id="1035" name="Google Shape;1035;p59">
            <a:extLst>
              <a:ext uri="{FF2B5EF4-FFF2-40B4-BE49-F238E27FC236}">
                <a16:creationId xmlns:a16="http://schemas.microsoft.com/office/drawing/2014/main" id="{6E3244E3-FD02-694A-0C90-472403AD78A9}"/>
              </a:ext>
            </a:extLst>
          </p:cNvPr>
          <p:cNvGrpSpPr/>
          <p:nvPr/>
        </p:nvGrpSpPr>
        <p:grpSpPr>
          <a:xfrm>
            <a:off x="8723600" y="1115493"/>
            <a:ext cx="3145171" cy="1675547"/>
            <a:chOff x="233350" y="949250"/>
            <a:chExt cx="7137300" cy="3802300"/>
          </a:xfrm>
        </p:grpSpPr>
        <p:sp>
          <p:nvSpPr>
            <p:cNvPr id="1036" name="Google Shape;1036;p59">
              <a:extLst>
                <a:ext uri="{FF2B5EF4-FFF2-40B4-BE49-F238E27FC236}">
                  <a16:creationId xmlns:a16="http://schemas.microsoft.com/office/drawing/2014/main" id="{2E3B616C-3BDE-5CEA-3077-07BFAA571A45}"/>
                </a:ext>
              </a:extLst>
            </p:cNvPr>
            <p:cNvSpPr/>
            <p:nvPr/>
          </p:nvSpPr>
          <p:spPr>
            <a:xfrm>
              <a:off x="4428450" y="2808675"/>
              <a:ext cx="1478900" cy="330100"/>
            </a:xfrm>
            <a:custGeom>
              <a:avLst/>
              <a:gdLst/>
              <a:ahLst/>
              <a:cxnLst/>
              <a:rect l="l" t="t" r="r" b="b"/>
              <a:pathLst>
                <a:path w="59156" h="13204" extrusionOk="0">
                  <a:moveTo>
                    <a:pt x="1" y="0"/>
                  </a:moveTo>
                  <a:lnTo>
                    <a:pt x="1" y="0"/>
                  </a:lnTo>
                  <a:close/>
                  <a:moveTo>
                    <a:pt x="59155" y="13203"/>
                  </a:move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7" name="Google Shape;1037;p59">
              <a:extLst>
                <a:ext uri="{FF2B5EF4-FFF2-40B4-BE49-F238E27FC236}">
                  <a16:creationId xmlns:a16="http://schemas.microsoft.com/office/drawing/2014/main" id="{F9B3CA76-794F-FE9F-1FCE-DC02C40D9393}"/>
                </a:ext>
              </a:extLst>
            </p:cNvPr>
            <p:cNvSpPr/>
            <p:nvPr/>
          </p:nvSpPr>
          <p:spPr>
            <a:xfrm>
              <a:off x="2909400" y="1076125"/>
              <a:ext cx="4118650" cy="3109225"/>
            </a:xfrm>
            <a:custGeom>
              <a:avLst/>
              <a:gdLst/>
              <a:ahLst/>
              <a:cxnLst/>
              <a:rect l="l" t="t" r="r" b="b"/>
              <a:pathLst>
                <a:path w="164746" h="124369" extrusionOk="0">
                  <a:moveTo>
                    <a:pt x="49520" y="11070"/>
                  </a:moveTo>
                  <a:cubicBezTo>
                    <a:pt x="49737" y="11070"/>
                    <a:pt x="49861" y="11136"/>
                    <a:pt x="49875" y="11358"/>
                  </a:cubicBezTo>
                  <a:cubicBezTo>
                    <a:pt x="49875" y="11575"/>
                    <a:pt x="49818" y="11698"/>
                    <a:pt x="49684" y="11698"/>
                  </a:cubicBezTo>
                  <a:cubicBezTo>
                    <a:pt x="49636" y="11698"/>
                    <a:pt x="49580" y="11683"/>
                    <a:pt x="49512" y="11651"/>
                  </a:cubicBezTo>
                  <a:cubicBezTo>
                    <a:pt x="49305" y="11565"/>
                    <a:pt x="49115" y="11444"/>
                    <a:pt x="48925" y="11323"/>
                  </a:cubicBezTo>
                  <a:lnTo>
                    <a:pt x="49339" y="11081"/>
                  </a:lnTo>
                  <a:cubicBezTo>
                    <a:pt x="49405" y="11074"/>
                    <a:pt x="49465" y="11070"/>
                    <a:pt x="49520" y="11070"/>
                  </a:cubicBezTo>
                  <a:close/>
                  <a:moveTo>
                    <a:pt x="46983" y="11081"/>
                  </a:moveTo>
                  <a:cubicBezTo>
                    <a:pt x="47014" y="11081"/>
                    <a:pt x="47051" y="11087"/>
                    <a:pt x="47093" y="11098"/>
                  </a:cubicBezTo>
                  <a:cubicBezTo>
                    <a:pt x="47369" y="11185"/>
                    <a:pt x="47870" y="11168"/>
                    <a:pt x="47767" y="11686"/>
                  </a:cubicBezTo>
                  <a:cubicBezTo>
                    <a:pt x="47732" y="11893"/>
                    <a:pt x="47888" y="12274"/>
                    <a:pt x="47490" y="12343"/>
                  </a:cubicBezTo>
                  <a:cubicBezTo>
                    <a:pt x="47110" y="12222"/>
                    <a:pt x="46834" y="11893"/>
                    <a:pt x="46799" y="11496"/>
                  </a:cubicBezTo>
                  <a:cubicBezTo>
                    <a:pt x="46784" y="11302"/>
                    <a:pt x="46782" y="11081"/>
                    <a:pt x="46983" y="11081"/>
                  </a:cubicBezTo>
                  <a:close/>
                  <a:moveTo>
                    <a:pt x="38158" y="11530"/>
                  </a:moveTo>
                  <a:cubicBezTo>
                    <a:pt x="38279" y="11530"/>
                    <a:pt x="38417" y="11703"/>
                    <a:pt x="38642" y="11876"/>
                  </a:cubicBezTo>
                  <a:cubicBezTo>
                    <a:pt x="38366" y="12118"/>
                    <a:pt x="38089" y="12360"/>
                    <a:pt x="37778" y="12585"/>
                  </a:cubicBezTo>
                  <a:cubicBezTo>
                    <a:pt x="35549" y="13967"/>
                    <a:pt x="35514" y="15903"/>
                    <a:pt x="37692" y="17268"/>
                  </a:cubicBezTo>
                  <a:cubicBezTo>
                    <a:pt x="38003" y="17458"/>
                    <a:pt x="38227" y="17631"/>
                    <a:pt x="38158" y="18080"/>
                  </a:cubicBezTo>
                  <a:cubicBezTo>
                    <a:pt x="38106" y="18529"/>
                    <a:pt x="37951" y="18599"/>
                    <a:pt x="37553" y="18737"/>
                  </a:cubicBezTo>
                  <a:cubicBezTo>
                    <a:pt x="36568" y="19117"/>
                    <a:pt x="36309" y="19981"/>
                    <a:pt x="36378" y="20949"/>
                  </a:cubicBezTo>
                  <a:cubicBezTo>
                    <a:pt x="36427" y="21679"/>
                    <a:pt x="36279" y="22143"/>
                    <a:pt x="35819" y="22143"/>
                  </a:cubicBezTo>
                  <a:cubicBezTo>
                    <a:pt x="35625" y="22143"/>
                    <a:pt x="35377" y="22061"/>
                    <a:pt x="35065" y="21882"/>
                  </a:cubicBezTo>
                  <a:cubicBezTo>
                    <a:pt x="34913" y="21798"/>
                    <a:pt x="34745" y="21754"/>
                    <a:pt x="34578" y="21754"/>
                  </a:cubicBezTo>
                  <a:cubicBezTo>
                    <a:pt x="34403" y="21754"/>
                    <a:pt x="34230" y="21802"/>
                    <a:pt x="34080" y="21899"/>
                  </a:cubicBezTo>
                  <a:cubicBezTo>
                    <a:pt x="33134" y="22372"/>
                    <a:pt x="32094" y="22613"/>
                    <a:pt x="31041" y="22613"/>
                  </a:cubicBezTo>
                  <a:cubicBezTo>
                    <a:pt x="30747" y="22613"/>
                    <a:pt x="30451" y="22594"/>
                    <a:pt x="30157" y="22556"/>
                  </a:cubicBezTo>
                  <a:cubicBezTo>
                    <a:pt x="29915" y="22521"/>
                    <a:pt x="29759" y="22608"/>
                    <a:pt x="29829" y="22262"/>
                  </a:cubicBezTo>
                  <a:lnTo>
                    <a:pt x="29829" y="22262"/>
                  </a:lnTo>
                  <a:lnTo>
                    <a:pt x="29829" y="22279"/>
                  </a:lnTo>
                  <a:cubicBezTo>
                    <a:pt x="29898" y="21986"/>
                    <a:pt x="29984" y="21882"/>
                    <a:pt x="30364" y="21830"/>
                  </a:cubicBezTo>
                  <a:cubicBezTo>
                    <a:pt x="31505" y="21675"/>
                    <a:pt x="32836" y="21467"/>
                    <a:pt x="33354" y="20361"/>
                  </a:cubicBezTo>
                  <a:cubicBezTo>
                    <a:pt x="33821" y="19342"/>
                    <a:pt x="33872" y="18184"/>
                    <a:pt x="34927" y="17458"/>
                  </a:cubicBezTo>
                  <a:cubicBezTo>
                    <a:pt x="35238" y="17216"/>
                    <a:pt x="34978" y="16836"/>
                    <a:pt x="34667" y="16594"/>
                  </a:cubicBezTo>
                  <a:cubicBezTo>
                    <a:pt x="33216" y="15436"/>
                    <a:pt x="33907" y="14572"/>
                    <a:pt x="35099" y="13846"/>
                  </a:cubicBezTo>
                  <a:cubicBezTo>
                    <a:pt x="35860" y="13380"/>
                    <a:pt x="36724" y="13086"/>
                    <a:pt x="37018" y="12066"/>
                  </a:cubicBezTo>
                  <a:cubicBezTo>
                    <a:pt x="37156" y="11582"/>
                    <a:pt x="37709" y="11548"/>
                    <a:pt x="38158" y="11530"/>
                  </a:cubicBezTo>
                  <a:close/>
                  <a:moveTo>
                    <a:pt x="46802" y="32066"/>
                  </a:moveTo>
                  <a:cubicBezTo>
                    <a:pt x="47245" y="32066"/>
                    <a:pt x="47720" y="32469"/>
                    <a:pt x="47888" y="33080"/>
                  </a:cubicBezTo>
                  <a:cubicBezTo>
                    <a:pt x="48059" y="33754"/>
                    <a:pt x="48393" y="34225"/>
                    <a:pt x="48918" y="34225"/>
                  </a:cubicBezTo>
                  <a:cubicBezTo>
                    <a:pt x="49080" y="34225"/>
                    <a:pt x="49261" y="34181"/>
                    <a:pt x="49460" y="34083"/>
                  </a:cubicBezTo>
                  <a:cubicBezTo>
                    <a:pt x="50103" y="33764"/>
                    <a:pt x="50701" y="33627"/>
                    <a:pt x="51269" y="33627"/>
                  </a:cubicBezTo>
                  <a:cubicBezTo>
                    <a:pt x="52489" y="33627"/>
                    <a:pt x="53566" y="34260"/>
                    <a:pt x="54628" y="35085"/>
                  </a:cubicBezTo>
                  <a:cubicBezTo>
                    <a:pt x="54818" y="35223"/>
                    <a:pt x="55008" y="35396"/>
                    <a:pt x="55163" y="35586"/>
                  </a:cubicBezTo>
                  <a:cubicBezTo>
                    <a:pt x="55543" y="36053"/>
                    <a:pt x="56684" y="36070"/>
                    <a:pt x="56321" y="36917"/>
                  </a:cubicBezTo>
                  <a:lnTo>
                    <a:pt x="56321" y="36934"/>
                  </a:lnTo>
                  <a:cubicBezTo>
                    <a:pt x="56149" y="37350"/>
                    <a:pt x="55751" y="37415"/>
                    <a:pt x="55318" y="37415"/>
                  </a:cubicBezTo>
                  <a:cubicBezTo>
                    <a:pt x="55122" y="37415"/>
                    <a:pt x="54919" y="37401"/>
                    <a:pt x="54727" y="37401"/>
                  </a:cubicBezTo>
                  <a:cubicBezTo>
                    <a:pt x="54620" y="37401"/>
                    <a:pt x="54517" y="37405"/>
                    <a:pt x="54420" y="37418"/>
                  </a:cubicBezTo>
                  <a:cubicBezTo>
                    <a:pt x="54278" y="37432"/>
                    <a:pt x="54136" y="37440"/>
                    <a:pt x="53995" y="37440"/>
                  </a:cubicBezTo>
                  <a:cubicBezTo>
                    <a:pt x="53292" y="37440"/>
                    <a:pt x="52602" y="37262"/>
                    <a:pt x="51983" y="36917"/>
                  </a:cubicBezTo>
                  <a:cubicBezTo>
                    <a:pt x="51332" y="36539"/>
                    <a:pt x="50680" y="36418"/>
                    <a:pt x="50028" y="36418"/>
                  </a:cubicBezTo>
                  <a:cubicBezTo>
                    <a:pt x="48867" y="36418"/>
                    <a:pt x="47706" y="36802"/>
                    <a:pt x="46545" y="36802"/>
                  </a:cubicBezTo>
                  <a:cubicBezTo>
                    <a:pt x="46302" y="36802"/>
                    <a:pt x="46058" y="36785"/>
                    <a:pt x="45814" y="36744"/>
                  </a:cubicBezTo>
                  <a:cubicBezTo>
                    <a:pt x="44881" y="36588"/>
                    <a:pt x="44552" y="36105"/>
                    <a:pt x="44673" y="35241"/>
                  </a:cubicBezTo>
                  <a:cubicBezTo>
                    <a:pt x="44846" y="34083"/>
                    <a:pt x="45537" y="33115"/>
                    <a:pt x="46263" y="32320"/>
                  </a:cubicBezTo>
                  <a:cubicBezTo>
                    <a:pt x="46417" y="32145"/>
                    <a:pt x="46607" y="32066"/>
                    <a:pt x="46802" y="32066"/>
                  </a:cubicBezTo>
                  <a:close/>
                  <a:moveTo>
                    <a:pt x="64554" y="31370"/>
                  </a:moveTo>
                  <a:cubicBezTo>
                    <a:pt x="64860" y="31370"/>
                    <a:pt x="65185" y="31437"/>
                    <a:pt x="65532" y="31594"/>
                  </a:cubicBezTo>
                  <a:cubicBezTo>
                    <a:pt x="65878" y="31767"/>
                    <a:pt x="65930" y="32251"/>
                    <a:pt x="65636" y="32493"/>
                  </a:cubicBezTo>
                  <a:cubicBezTo>
                    <a:pt x="64063" y="34065"/>
                    <a:pt x="64184" y="35085"/>
                    <a:pt x="65895" y="36588"/>
                  </a:cubicBezTo>
                  <a:cubicBezTo>
                    <a:pt x="67243" y="37815"/>
                    <a:pt x="67762" y="39544"/>
                    <a:pt x="68211" y="41237"/>
                  </a:cubicBezTo>
                  <a:cubicBezTo>
                    <a:pt x="68364" y="41802"/>
                    <a:pt x="68057" y="41990"/>
                    <a:pt x="67435" y="41990"/>
                  </a:cubicBezTo>
                  <a:cubicBezTo>
                    <a:pt x="67353" y="41990"/>
                    <a:pt x="67266" y="41986"/>
                    <a:pt x="67174" y="41980"/>
                  </a:cubicBezTo>
                  <a:cubicBezTo>
                    <a:pt x="66517" y="41064"/>
                    <a:pt x="64271" y="41825"/>
                    <a:pt x="64547" y="39146"/>
                  </a:cubicBezTo>
                  <a:lnTo>
                    <a:pt x="64547" y="39146"/>
                  </a:lnTo>
                  <a:lnTo>
                    <a:pt x="64547" y="39181"/>
                  </a:lnTo>
                  <a:cubicBezTo>
                    <a:pt x="64685" y="37885"/>
                    <a:pt x="63113" y="36295"/>
                    <a:pt x="62076" y="35050"/>
                  </a:cubicBezTo>
                  <a:cubicBezTo>
                    <a:pt x="61281" y="34100"/>
                    <a:pt x="61385" y="33288"/>
                    <a:pt x="62076" y="32683"/>
                  </a:cubicBezTo>
                  <a:cubicBezTo>
                    <a:pt x="62786" y="32052"/>
                    <a:pt x="63577" y="31370"/>
                    <a:pt x="64554" y="31370"/>
                  </a:cubicBezTo>
                  <a:close/>
                  <a:moveTo>
                    <a:pt x="30705" y="33465"/>
                  </a:moveTo>
                  <a:cubicBezTo>
                    <a:pt x="30874" y="33465"/>
                    <a:pt x="31043" y="33637"/>
                    <a:pt x="31090" y="33720"/>
                  </a:cubicBezTo>
                  <a:cubicBezTo>
                    <a:pt x="31920" y="35120"/>
                    <a:pt x="33579" y="35258"/>
                    <a:pt x="34719" y="36226"/>
                  </a:cubicBezTo>
                  <a:cubicBezTo>
                    <a:pt x="36205" y="37487"/>
                    <a:pt x="36275" y="39354"/>
                    <a:pt x="37191" y="40822"/>
                  </a:cubicBezTo>
                  <a:cubicBezTo>
                    <a:pt x="37484" y="41289"/>
                    <a:pt x="37571" y="41980"/>
                    <a:pt x="37968" y="42274"/>
                  </a:cubicBezTo>
                  <a:cubicBezTo>
                    <a:pt x="38403" y="42594"/>
                    <a:pt x="39075" y="43217"/>
                    <a:pt x="39556" y="43217"/>
                  </a:cubicBezTo>
                  <a:cubicBezTo>
                    <a:pt x="39725" y="43217"/>
                    <a:pt x="39870" y="43141"/>
                    <a:pt x="39973" y="42948"/>
                  </a:cubicBezTo>
                  <a:cubicBezTo>
                    <a:pt x="40336" y="42274"/>
                    <a:pt x="41234" y="41289"/>
                    <a:pt x="40543" y="40183"/>
                  </a:cubicBezTo>
                  <a:cubicBezTo>
                    <a:pt x="40301" y="39803"/>
                    <a:pt x="39610" y="39215"/>
                    <a:pt x="40284" y="38904"/>
                  </a:cubicBezTo>
                  <a:cubicBezTo>
                    <a:pt x="40592" y="38765"/>
                    <a:pt x="41024" y="38302"/>
                    <a:pt x="41439" y="38302"/>
                  </a:cubicBezTo>
                  <a:cubicBezTo>
                    <a:pt x="41746" y="38302"/>
                    <a:pt x="42043" y="38557"/>
                    <a:pt x="42271" y="39388"/>
                  </a:cubicBezTo>
                  <a:cubicBezTo>
                    <a:pt x="42782" y="41200"/>
                    <a:pt x="43748" y="43327"/>
                    <a:pt x="46038" y="43327"/>
                  </a:cubicBezTo>
                  <a:cubicBezTo>
                    <a:pt x="46150" y="43327"/>
                    <a:pt x="46266" y="43321"/>
                    <a:pt x="46384" y="43311"/>
                  </a:cubicBezTo>
                  <a:cubicBezTo>
                    <a:pt x="46463" y="43304"/>
                    <a:pt x="46542" y="43300"/>
                    <a:pt x="46620" y="43300"/>
                  </a:cubicBezTo>
                  <a:cubicBezTo>
                    <a:pt x="47585" y="43300"/>
                    <a:pt x="48526" y="43802"/>
                    <a:pt x="49487" y="43802"/>
                  </a:cubicBezTo>
                  <a:cubicBezTo>
                    <a:pt x="49955" y="43802"/>
                    <a:pt x="50429" y="43683"/>
                    <a:pt x="50912" y="43328"/>
                  </a:cubicBezTo>
                  <a:cubicBezTo>
                    <a:pt x="51106" y="43191"/>
                    <a:pt x="51242" y="43135"/>
                    <a:pt x="51336" y="43135"/>
                  </a:cubicBezTo>
                  <a:cubicBezTo>
                    <a:pt x="51643" y="43135"/>
                    <a:pt x="51508" y="43736"/>
                    <a:pt x="51534" y="44054"/>
                  </a:cubicBezTo>
                  <a:cubicBezTo>
                    <a:pt x="51845" y="45488"/>
                    <a:pt x="50843" y="46629"/>
                    <a:pt x="50618" y="47942"/>
                  </a:cubicBezTo>
                  <a:cubicBezTo>
                    <a:pt x="50585" y="48144"/>
                    <a:pt x="50240" y="48444"/>
                    <a:pt x="50046" y="48444"/>
                  </a:cubicBezTo>
                  <a:cubicBezTo>
                    <a:pt x="50041" y="48444"/>
                    <a:pt x="50036" y="48444"/>
                    <a:pt x="50031" y="48444"/>
                  </a:cubicBezTo>
                  <a:cubicBezTo>
                    <a:pt x="49523" y="48389"/>
                    <a:pt x="49010" y="48372"/>
                    <a:pt x="48494" y="48372"/>
                  </a:cubicBezTo>
                  <a:cubicBezTo>
                    <a:pt x="47534" y="48372"/>
                    <a:pt x="46564" y="48433"/>
                    <a:pt x="45600" y="48433"/>
                  </a:cubicBezTo>
                  <a:cubicBezTo>
                    <a:pt x="43779" y="48433"/>
                    <a:pt x="41984" y="48215"/>
                    <a:pt x="40336" y="46957"/>
                  </a:cubicBezTo>
                  <a:cubicBezTo>
                    <a:pt x="40033" y="46726"/>
                    <a:pt x="39675" y="46623"/>
                    <a:pt x="39308" y="46623"/>
                  </a:cubicBezTo>
                  <a:cubicBezTo>
                    <a:pt x="38250" y="46623"/>
                    <a:pt x="37116" y="47478"/>
                    <a:pt x="37000" y="48582"/>
                  </a:cubicBezTo>
                  <a:cubicBezTo>
                    <a:pt x="36972" y="48947"/>
                    <a:pt x="36796" y="49426"/>
                    <a:pt x="36527" y="49426"/>
                  </a:cubicBezTo>
                  <a:cubicBezTo>
                    <a:pt x="36465" y="49426"/>
                    <a:pt x="36398" y="49400"/>
                    <a:pt x="36326" y="49342"/>
                  </a:cubicBezTo>
                  <a:cubicBezTo>
                    <a:pt x="35376" y="48582"/>
                    <a:pt x="34045" y="48772"/>
                    <a:pt x="33147" y="47752"/>
                  </a:cubicBezTo>
                  <a:cubicBezTo>
                    <a:pt x="32334" y="46819"/>
                    <a:pt x="30900" y="46785"/>
                    <a:pt x="29673" y="46525"/>
                  </a:cubicBezTo>
                  <a:cubicBezTo>
                    <a:pt x="28913" y="46370"/>
                    <a:pt x="27807" y="46422"/>
                    <a:pt x="28567" y="44953"/>
                  </a:cubicBezTo>
                  <a:cubicBezTo>
                    <a:pt x="28982" y="44158"/>
                    <a:pt x="29034" y="43000"/>
                    <a:pt x="28515" y="42257"/>
                  </a:cubicBezTo>
                  <a:cubicBezTo>
                    <a:pt x="28230" y="41853"/>
                    <a:pt x="27848" y="41722"/>
                    <a:pt x="27412" y="41722"/>
                  </a:cubicBezTo>
                  <a:cubicBezTo>
                    <a:pt x="27028" y="41722"/>
                    <a:pt x="26602" y="41823"/>
                    <a:pt x="26165" y="41928"/>
                  </a:cubicBezTo>
                  <a:cubicBezTo>
                    <a:pt x="25497" y="42091"/>
                    <a:pt x="24818" y="42128"/>
                    <a:pt x="24133" y="42128"/>
                  </a:cubicBezTo>
                  <a:cubicBezTo>
                    <a:pt x="23569" y="42128"/>
                    <a:pt x="23001" y="42103"/>
                    <a:pt x="22432" y="42103"/>
                  </a:cubicBezTo>
                  <a:cubicBezTo>
                    <a:pt x="21707" y="42103"/>
                    <a:pt x="20980" y="42143"/>
                    <a:pt x="20255" y="42326"/>
                  </a:cubicBezTo>
                  <a:cubicBezTo>
                    <a:pt x="19287" y="42585"/>
                    <a:pt x="18319" y="42862"/>
                    <a:pt x="17559" y="43380"/>
                  </a:cubicBezTo>
                  <a:cubicBezTo>
                    <a:pt x="17082" y="43705"/>
                    <a:pt x="16613" y="43798"/>
                    <a:pt x="16149" y="43798"/>
                  </a:cubicBezTo>
                  <a:cubicBezTo>
                    <a:pt x="15538" y="43798"/>
                    <a:pt x="14935" y="43638"/>
                    <a:pt x="14326" y="43638"/>
                  </a:cubicBezTo>
                  <a:cubicBezTo>
                    <a:pt x="14292" y="43638"/>
                    <a:pt x="14258" y="43638"/>
                    <a:pt x="14223" y="43639"/>
                  </a:cubicBezTo>
                  <a:cubicBezTo>
                    <a:pt x="14120" y="43622"/>
                    <a:pt x="14016" y="43570"/>
                    <a:pt x="13930" y="43466"/>
                  </a:cubicBezTo>
                  <a:cubicBezTo>
                    <a:pt x="14043" y="43169"/>
                    <a:pt x="14308" y="43115"/>
                    <a:pt x="14562" y="43115"/>
                  </a:cubicBezTo>
                  <a:cubicBezTo>
                    <a:pt x="14617" y="43115"/>
                    <a:pt x="14672" y="43118"/>
                    <a:pt x="14725" y="43121"/>
                  </a:cubicBezTo>
                  <a:cubicBezTo>
                    <a:pt x="14838" y="43129"/>
                    <a:pt x="14949" y="43134"/>
                    <a:pt x="15058" y="43134"/>
                  </a:cubicBezTo>
                  <a:cubicBezTo>
                    <a:pt x="16723" y="43134"/>
                    <a:pt x="17967" y="42165"/>
                    <a:pt x="18388" y="40771"/>
                  </a:cubicBezTo>
                  <a:cubicBezTo>
                    <a:pt x="18976" y="38921"/>
                    <a:pt x="20808" y="38282"/>
                    <a:pt x="21482" y="37090"/>
                  </a:cubicBezTo>
                  <a:cubicBezTo>
                    <a:pt x="22174" y="35865"/>
                    <a:pt x="22770" y="35535"/>
                    <a:pt x="23579" y="35535"/>
                  </a:cubicBezTo>
                  <a:cubicBezTo>
                    <a:pt x="23899" y="35535"/>
                    <a:pt x="24254" y="35587"/>
                    <a:pt x="24661" y="35655"/>
                  </a:cubicBezTo>
                  <a:cubicBezTo>
                    <a:pt x="24682" y="35658"/>
                    <a:pt x="24703" y="35660"/>
                    <a:pt x="24725" y="35660"/>
                  </a:cubicBezTo>
                  <a:cubicBezTo>
                    <a:pt x="25065" y="35660"/>
                    <a:pt x="25513" y="35293"/>
                    <a:pt x="25854" y="35033"/>
                  </a:cubicBezTo>
                  <a:cubicBezTo>
                    <a:pt x="26267" y="34730"/>
                    <a:pt x="26584" y="34570"/>
                    <a:pt x="26849" y="34570"/>
                  </a:cubicBezTo>
                  <a:cubicBezTo>
                    <a:pt x="27249" y="34570"/>
                    <a:pt x="27529" y="34935"/>
                    <a:pt x="27841" y="35724"/>
                  </a:cubicBezTo>
                  <a:cubicBezTo>
                    <a:pt x="28325" y="36969"/>
                    <a:pt x="29742" y="37574"/>
                    <a:pt x="30952" y="38161"/>
                  </a:cubicBezTo>
                  <a:cubicBezTo>
                    <a:pt x="31712" y="38524"/>
                    <a:pt x="32732" y="38852"/>
                    <a:pt x="32680" y="39716"/>
                  </a:cubicBezTo>
                  <a:cubicBezTo>
                    <a:pt x="32594" y="40753"/>
                    <a:pt x="31488" y="40546"/>
                    <a:pt x="30710" y="40615"/>
                  </a:cubicBezTo>
                  <a:cubicBezTo>
                    <a:pt x="30312" y="40650"/>
                    <a:pt x="29794" y="40598"/>
                    <a:pt x="29673" y="41134"/>
                  </a:cubicBezTo>
                  <a:cubicBezTo>
                    <a:pt x="29552" y="41669"/>
                    <a:pt x="30036" y="41825"/>
                    <a:pt x="30382" y="42032"/>
                  </a:cubicBezTo>
                  <a:cubicBezTo>
                    <a:pt x="30898" y="42336"/>
                    <a:pt x="31474" y="42934"/>
                    <a:pt x="32011" y="42934"/>
                  </a:cubicBezTo>
                  <a:cubicBezTo>
                    <a:pt x="32175" y="42934"/>
                    <a:pt x="32336" y="42878"/>
                    <a:pt x="32490" y="42741"/>
                  </a:cubicBezTo>
                  <a:cubicBezTo>
                    <a:pt x="33354" y="41963"/>
                    <a:pt x="33890" y="40788"/>
                    <a:pt x="34512" y="39751"/>
                  </a:cubicBezTo>
                  <a:cubicBezTo>
                    <a:pt x="34586" y="39617"/>
                    <a:pt x="34289" y="39329"/>
                    <a:pt x="34602" y="39329"/>
                  </a:cubicBezTo>
                  <a:cubicBezTo>
                    <a:pt x="34653" y="39329"/>
                    <a:pt x="34719" y="39337"/>
                    <a:pt x="34806" y="39354"/>
                  </a:cubicBezTo>
                  <a:cubicBezTo>
                    <a:pt x="34890" y="39373"/>
                    <a:pt x="34965" y="39381"/>
                    <a:pt x="35031" y="39381"/>
                  </a:cubicBezTo>
                  <a:cubicBezTo>
                    <a:pt x="35567" y="39381"/>
                    <a:pt x="35557" y="38814"/>
                    <a:pt x="35341" y="38507"/>
                  </a:cubicBezTo>
                  <a:cubicBezTo>
                    <a:pt x="34806" y="37781"/>
                    <a:pt x="34546" y="36658"/>
                    <a:pt x="33561" y="36468"/>
                  </a:cubicBezTo>
                  <a:cubicBezTo>
                    <a:pt x="32248" y="36208"/>
                    <a:pt x="31591" y="35206"/>
                    <a:pt x="30727" y="34411"/>
                  </a:cubicBezTo>
                  <a:cubicBezTo>
                    <a:pt x="30468" y="34169"/>
                    <a:pt x="30278" y="33910"/>
                    <a:pt x="30485" y="33599"/>
                  </a:cubicBezTo>
                  <a:cubicBezTo>
                    <a:pt x="30551" y="33501"/>
                    <a:pt x="30628" y="33465"/>
                    <a:pt x="30705" y="33465"/>
                  </a:cubicBezTo>
                  <a:close/>
                  <a:moveTo>
                    <a:pt x="65829" y="50622"/>
                  </a:moveTo>
                  <a:cubicBezTo>
                    <a:pt x="66138" y="50622"/>
                    <a:pt x="66376" y="50877"/>
                    <a:pt x="66569" y="51209"/>
                  </a:cubicBezTo>
                  <a:cubicBezTo>
                    <a:pt x="67601" y="52923"/>
                    <a:pt x="68767" y="54401"/>
                    <a:pt x="70703" y="54401"/>
                  </a:cubicBezTo>
                  <a:cubicBezTo>
                    <a:pt x="71167" y="54401"/>
                    <a:pt x="71676" y="54316"/>
                    <a:pt x="72237" y="54129"/>
                  </a:cubicBezTo>
                  <a:cubicBezTo>
                    <a:pt x="72263" y="54119"/>
                    <a:pt x="72291" y="54114"/>
                    <a:pt x="72320" y="54114"/>
                  </a:cubicBezTo>
                  <a:cubicBezTo>
                    <a:pt x="72487" y="54114"/>
                    <a:pt x="72701" y="54260"/>
                    <a:pt x="72877" y="54319"/>
                  </a:cubicBezTo>
                  <a:cubicBezTo>
                    <a:pt x="72687" y="54406"/>
                    <a:pt x="72514" y="54527"/>
                    <a:pt x="72358" y="54665"/>
                  </a:cubicBezTo>
                  <a:lnTo>
                    <a:pt x="72358" y="54682"/>
                  </a:lnTo>
                  <a:cubicBezTo>
                    <a:pt x="71675" y="55659"/>
                    <a:pt x="71022" y="56681"/>
                    <a:pt x="69648" y="56681"/>
                  </a:cubicBezTo>
                  <a:cubicBezTo>
                    <a:pt x="69564" y="56681"/>
                    <a:pt x="69476" y="56678"/>
                    <a:pt x="69386" y="56669"/>
                  </a:cubicBezTo>
                  <a:cubicBezTo>
                    <a:pt x="69196" y="56600"/>
                    <a:pt x="68850" y="56549"/>
                    <a:pt x="68850" y="56445"/>
                  </a:cubicBezTo>
                  <a:cubicBezTo>
                    <a:pt x="68660" y="54216"/>
                    <a:pt x="66258" y="53559"/>
                    <a:pt x="65532" y="51727"/>
                  </a:cubicBezTo>
                  <a:cubicBezTo>
                    <a:pt x="65394" y="51381"/>
                    <a:pt x="64945" y="50932"/>
                    <a:pt x="65584" y="50673"/>
                  </a:cubicBezTo>
                  <a:cubicBezTo>
                    <a:pt x="65670" y="50638"/>
                    <a:pt x="65752" y="50622"/>
                    <a:pt x="65829" y="50622"/>
                  </a:cubicBezTo>
                  <a:close/>
                  <a:moveTo>
                    <a:pt x="50497" y="52695"/>
                  </a:moveTo>
                  <a:lnTo>
                    <a:pt x="50497" y="52695"/>
                  </a:lnTo>
                  <a:cubicBezTo>
                    <a:pt x="51016" y="52885"/>
                    <a:pt x="51863" y="52937"/>
                    <a:pt x="52001" y="53265"/>
                  </a:cubicBezTo>
                  <a:cubicBezTo>
                    <a:pt x="53055" y="55840"/>
                    <a:pt x="55734" y="57464"/>
                    <a:pt x="56114" y="60420"/>
                  </a:cubicBezTo>
                  <a:cubicBezTo>
                    <a:pt x="56252" y="61439"/>
                    <a:pt x="57323" y="61802"/>
                    <a:pt x="57859" y="62580"/>
                  </a:cubicBezTo>
                  <a:cubicBezTo>
                    <a:pt x="59294" y="64654"/>
                    <a:pt x="60106" y="66952"/>
                    <a:pt x="60763" y="69337"/>
                  </a:cubicBezTo>
                  <a:cubicBezTo>
                    <a:pt x="58533" y="67643"/>
                    <a:pt x="56615" y="65656"/>
                    <a:pt x="55336" y="63133"/>
                  </a:cubicBezTo>
                  <a:cubicBezTo>
                    <a:pt x="55198" y="62874"/>
                    <a:pt x="55008" y="62614"/>
                    <a:pt x="55008" y="62355"/>
                  </a:cubicBezTo>
                  <a:cubicBezTo>
                    <a:pt x="54990" y="58916"/>
                    <a:pt x="52139" y="56739"/>
                    <a:pt x="51189" y="53697"/>
                  </a:cubicBezTo>
                  <a:cubicBezTo>
                    <a:pt x="51085" y="53334"/>
                    <a:pt x="50739" y="53040"/>
                    <a:pt x="50497" y="52695"/>
                  </a:cubicBezTo>
                  <a:close/>
                  <a:moveTo>
                    <a:pt x="87976" y="1"/>
                  </a:moveTo>
                  <a:cubicBezTo>
                    <a:pt x="87018" y="1"/>
                    <a:pt x="85745" y="1010"/>
                    <a:pt x="84455" y="1127"/>
                  </a:cubicBezTo>
                  <a:cubicBezTo>
                    <a:pt x="83776" y="1176"/>
                    <a:pt x="83111" y="1512"/>
                    <a:pt x="82448" y="1512"/>
                  </a:cubicBezTo>
                  <a:cubicBezTo>
                    <a:pt x="82403" y="1512"/>
                    <a:pt x="82358" y="1511"/>
                    <a:pt x="82313" y="1507"/>
                  </a:cubicBezTo>
                  <a:cubicBezTo>
                    <a:pt x="82281" y="1506"/>
                    <a:pt x="82250" y="1506"/>
                    <a:pt x="82218" y="1506"/>
                  </a:cubicBezTo>
                  <a:cubicBezTo>
                    <a:pt x="80376" y="1506"/>
                    <a:pt x="79245" y="3375"/>
                    <a:pt x="77443" y="3375"/>
                  </a:cubicBezTo>
                  <a:cubicBezTo>
                    <a:pt x="77340" y="3375"/>
                    <a:pt x="77235" y="3369"/>
                    <a:pt x="77128" y="3356"/>
                  </a:cubicBezTo>
                  <a:cubicBezTo>
                    <a:pt x="77026" y="3344"/>
                    <a:pt x="76928" y="3335"/>
                    <a:pt x="76837" y="3335"/>
                  </a:cubicBezTo>
                  <a:cubicBezTo>
                    <a:pt x="76434" y="3335"/>
                    <a:pt x="76136" y="3491"/>
                    <a:pt x="75953" y="4082"/>
                  </a:cubicBezTo>
                  <a:cubicBezTo>
                    <a:pt x="75843" y="4459"/>
                    <a:pt x="75132" y="4980"/>
                    <a:pt x="74758" y="4980"/>
                  </a:cubicBezTo>
                  <a:cubicBezTo>
                    <a:pt x="74720" y="4980"/>
                    <a:pt x="74687" y="4974"/>
                    <a:pt x="74657" y="4964"/>
                  </a:cubicBezTo>
                  <a:cubicBezTo>
                    <a:pt x="73910" y="4715"/>
                    <a:pt x="73366" y="4590"/>
                    <a:pt x="73013" y="4590"/>
                  </a:cubicBezTo>
                  <a:cubicBezTo>
                    <a:pt x="72190" y="4590"/>
                    <a:pt x="72409" y="5268"/>
                    <a:pt x="73534" y="6623"/>
                  </a:cubicBezTo>
                  <a:cubicBezTo>
                    <a:pt x="73585" y="6692"/>
                    <a:pt x="73499" y="6882"/>
                    <a:pt x="73482" y="7003"/>
                  </a:cubicBezTo>
                  <a:cubicBezTo>
                    <a:pt x="73413" y="6968"/>
                    <a:pt x="73292" y="6951"/>
                    <a:pt x="73240" y="6882"/>
                  </a:cubicBezTo>
                  <a:cubicBezTo>
                    <a:pt x="72877" y="6381"/>
                    <a:pt x="72324" y="5914"/>
                    <a:pt x="72220" y="5344"/>
                  </a:cubicBezTo>
                  <a:cubicBezTo>
                    <a:pt x="72065" y="4531"/>
                    <a:pt x="71961" y="3840"/>
                    <a:pt x="71010" y="3650"/>
                  </a:cubicBezTo>
                  <a:cubicBezTo>
                    <a:pt x="70839" y="3615"/>
                    <a:pt x="70680" y="3599"/>
                    <a:pt x="70533" y="3599"/>
                  </a:cubicBezTo>
                  <a:cubicBezTo>
                    <a:pt x="69359" y="3599"/>
                    <a:pt x="68898" y="4626"/>
                    <a:pt x="68315" y="5517"/>
                  </a:cubicBezTo>
                  <a:cubicBezTo>
                    <a:pt x="67865" y="6208"/>
                    <a:pt x="68349" y="6536"/>
                    <a:pt x="68729" y="6934"/>
                  </a:cubicBezTo>
                  <a:cubicBezTo>
                    <a:pt x="68798" y="7003"/>
                    <a:pt x="68850" y="7089"/>
                    <a:pt x="68902" y="7176"/>
                  </a:cubicBezTo>
                  <a:cubicBezTo>
                    <a:pt x="68817" y="7188"/>
                    <a:pt x="68731" y="7200"/>
                    <a:pt x="68645" y="7200"/>
                  </a:cubicBezTo>
                  <a:cubicBezTo>
                    <a:pt x="68610" y="7200"/>
                    <a:pt x="68575" y="7198"/>
                    <a:pt x="68539" y="7193"/>
                  </a:cubicBezTo>
                  <a:cubicBezTo>
                    <a:pt x="67376" y="7024"/>
                    <a:pt x="66212" y="6691"/>
                    <a:pt x="65033" y="6691"/>
                  </a:cubicBezTo>
                  <a:cubicBezTo>
                    <a:pt x="65003" y="6691"/>
                    <a:pt x="64974" y="6691"/>
                    <a:pt x="64945" y="6692"/>
                  </a:cubicBezTo>
                  <a:cubicBezTo>
                    <a:pt x="64584" y="6692"/>
                    <a:pt x="63909" y="6196"/>
                    <a:pt x="63437" y="6196"/>
                  </a:cubicBezTo>
                  <a:cubicBezTo>
                    <a:pt x="63072" y="6196"/>
                    <a:pt x="62827" y="6492"/>
                    <a:pt x="62940" y="7538"/>
                  </a:cubicBezTo>
                  <a:cubicBezTo>
                    <a:pt x="62940" y="7608"/>
                    <a:pt x="62525" y="7711"/>
                    <a:pt x="62283" y="7798"/>
                  </a:cubicBezTo>
                  <a:cubicBezTo>
                    <a:pt x="61879" y="7955"/>
                    <a:pt x="61464" y="8005"/>
                    <a:pt x="61043" y="8005"/>
                  </a:cubicBezTo>
                  <a:cubicBezTo>
                    <a:pt x="60325" y="8005"/>
                    <a:pt x="59591" y="7860"/>
                    <a:pt x="58870" y="7860"/>
                  </a:cubicBezTo>
                  <a:cubicBezTo>
                    <a:pt x="58295" y="7860"/>
                    <a:pt x="57729" y="7952"/>
                    <a:pt x="57185" y="8282"/>
                  </a:cubicBezTo>
                  <a:cubicBezTo>
                    <a:pt x="56736" y="8610"/>
                    <a:pt x="56304" y="8938"/>
                    <a:pt x="55837" y="9267"/>
                  </a:cubicBezTo>
                  <a:cubicBezTo>
                    <a:pt x="55671" y="9381"/>
                    <a:pt x="55417" y="9527"/>
                    <a:pt x="55226" y="9527"/>
                  </a:cubicBezTo>
                  <a:cubicBezTo>
                    <a:pt x="55100" y="9527"/>
                    <a:pt x="55001" y="9463"/>
                    <a:pt x="54973" y="9284"/>
                  </a:cubicBezTo>
                  <a:cubicBezTo>
                    <a:pt x="54819" y="8258"/>
                    <a:pt x="54209" y="8003"/>
                    <a:pt x="53545" y="8003"/>
                  </a:cubicBezTo>
                  <a:cubicBezTo>
                    <a:pt x="53313" y="8003"/>
                    <a:pt x="53075" y="8034"/>
                    <a:pt x="52848" y="8074"/>
                  </a:cubicBezTo>
                  <a:cubicBezTo>
                    <a:pt x="51897" y="8264"/>
                    <a:pt x="52416" y="9232"/>
                    <a:pt x="52295" y="9854"/>
                  </a:cubicBezTo>
                  <a:cubicBezTo>
                    <a:pt x="52156" y="10615"/>
                    <a:pt x="51344" y="10096"/>
                    <a:pt x="50998" y="10545"/>
                  </a:cubicBezTo>
                  <a:cubicBezTo>
                    <a:pt x="50949" y="10609"/>
                    <a:pt x="50910" y="10635"/>
                    <a:pt x="50880" y="10635"/>
                  </a:cubicBezTo>
                  <a:cubicBezTo>
                    <a:pt x="50805" y="10635"/>
                    <a:pt x="50789" y="10469"/>
                    <a:pt x="50826" y="10321"/>
                  </a:cubicBezTo>
                  <a:cubicBezTo>
                    <a:pt x="51033" y="8990"/>
                    <a:pt x="50221" y="8541"/>
                    <a:pt x="49115" y="8161"/>
                  </a:cubicBezTo>
                  <a:cubicBezTo>
                    <a:pt x="46903" y="7400"/>
                    <a:pt x="44535" y="7176"/>
                    <a:pt x="42392" y="6070"/>
                  </a:cubicBezTo>
                  <a:cubicBezTo>
                    <a:pt x="41667" y="5697"/>
                    <a:pt x="40852" y="5536"/>
                    <a:pt x="40032" y="5536"/>
                  </a:cubicBezTo>
                  <a:cubicBezTo>
                    <a:pt x="39367" y="5536"/>
                    <a:pt x="38699" y="5642"/>
                    <a:pt x="38072" y="5828"/>
                  </a:cubicBezTo>
                  <a:cubicBezTo>
                    <a:pt x="36033" y="6432"/>
                    <a:pt x="33838" y="6502"/>
                    <a:pt x="31989" y="7642"/>
                  </a:cubicBezTo>
                  <a:cubicBezTo>
                    <a:pt x="31263" y="8074"/>
                    <a:pt x="29206" y="7296"/>
                    <a:pt x="30226" y="9457"/>
                  </a:cubicBezTo>
                  <a:cubicBezTo>
                    <a:pt x="30278" y="9578"/>
                    <a:pt x="29984" y="9854"/>
                    <a:pt x="29863" y="10079"/>
                  </a:cubicBezTo>
                  <a:cubicBezTo>
                    <a:pt x="28653" y="12412"/>
                    <a:pt x="26234" y="13224"/>
                    <a:pt x="24229" y="14555"/>
                  </a:cubicBezTo>
                  <a:cubicBezTo>
                    <a:pt x="22536" y="15661"/>
                    <a:pt x="23486" y="17112"/>
                    <a:pt x="24022" y="18236"/>
                  </a:cubicBezTo>
                  <a:cubicBezTo>
                    <a:pt x="24328" y="18880"/>
                    <a:pt x="24972" y="19241"/>
                    <a:pt x="25627" y="19241"/>
                  </a:cubicBezTo>
                  <a:cubicBezTo>
                    <a:pt x="26008" y="19241"/>
                    <a:pt x="26393" y="19119"/>
                    <a:pt x="26718" y="18858"/>
                  </a:cubicBezTo>
                  <a:cubicBezTo>
                    <a:pt x="27228" y="18470"/>
                    <a:pt x="27609" y="18306"/>
                    <a:pt x="27903" y="18306"/>
                  </a:cubicBezTo>
                  <a:cubicBezTo>
                    <a:pt x="28524" y="18306"/>
                    <a:pt x="28748" y="19042"/>
                    <a:pt x="28947" y="19946"/>
                  </a:cubicBezTo>
                  <a:cubicBezTo>
                    <a:pt x="28982" y="20223"/>
                    <a:pt x="28999" y="20499"/>
                    <a:pt x="28982" y="20776"/>
                  </a:cubicBezTo>
                  <a:cubicBezTo>
                    <a:pt x="28774" y="20551"/>
                    <a:pt x="28446" y="20396"/>
                    <a:pt x="28342" y="20119"/>
                  </a:cubicBezTo>
                  <a:cubicBezTo>
                    <a:pt x="28124" y="19474"/>
                    <a:pt x="27849" y="19234"/>
                    <a:pt x="27528" y="19234"/>
                  </a:cubicBezTo>
                  <a:cubicBezTo>
                    <a:pt x="27212" y="19234"/>
                    <a:pt x="26853" y="19465"/>
                    <a:pt x="26459" y="19774"/>
                  </a:cubicBezTo>
                  <a:cubicBezTo>
                    <a:pt x="25646" y="20379"/>
                    <a:pt x="25958" y="21260"/>
                    <a:pt x="26130" y="21899"/>
                  </a:cubicBezTo>
                  <a:cubicBezTo>
                    <a:pt x="26459" y="23092"/>
                    <a:pt x="25802" y="23420"/>
                    <a:pt x="24938" y="23627"/>
                  </a:cubicBezTo>
                  <a:cubicBezTo>
                    <a:pt x="23901" y="23852"/>
                    <a:pt x="23072" y="24267"/>
                    <a:pt x="22553" y="25269"/>
                  </a:cubicBezTo>
                  <a:cubicBezTo>
                    <a:pt x="22273" y="25790"/>
                    <a:pt x="21682" y="26043"/>
                    <a:pt x="21157" y="26043"/>
                  </a:cubicBezTo>
                  <a:cubicBezTo>
                    <a:pt x="21003" y="26043"/>
                    <a:pt x="20855" y="26021"/>
                    <a:pt x="20721" y="25978"/>
                  </a:cubicBezTo>
                  <a:cubicBezTo>
                    <a:pt x="20116" y="25788"/>
                    <a:pt x="20963" y="25390"/>
                    <a:pt x="20946" y="24993"/>
                  </a:cubicBezTo>
                  <a:cubicBezTo>
                    <a:pt x="20929" y="24543"/>
                    <a:pt x="20738" y="24129"/>
                    <a:pt x="20410" y="23835"/>
                  </a:cubicBezTo>
                  <a:cubicBezTo>
                    <a:pt x="19477" y="22798"/>
                    <a:pt x="18354" y="21709"/>
                    <a:pt x="18215" y="20327"/>
                  </a:cubicBezTo>
                  <a:cubicBezTo>
                    <a:pt x="18098" y="19205"/>
                    <a:pt x="17332" y="17921"/>
                    <a:pt x="16200" y="17921"/>
                  </a:cubicBezTo>
                  <a:cubicBezTo>
                    <a:pt x="16163" y="17921"/>
                    <a:pt x="16127" y="17922"/>
                    <a:pt x="16090" y="17925"/>
                  </a:cubicBezTo>
                  <a:cubicBezTo>
                    <a:pt x="15105" y="17976"/>
                    <a:pt x="14068" y="18391"/>
                    <a:pt x="13930" y="19221"/>
                  </a:cubicBezTo>
                  <a:cubicBezTo>
                    <a:pt x="13670" y="20430"/>
                    <a:pt x="14137" y="21709"/>
                    <a:pt x="15122" y="22470"/>
                  </a:cubicBezTo>
                  <a:cubicBezTo>
                    <a:pt x="15952" y="23109"/>
                    <a:pt x="15952" y="23161"/>
                    <a:pt x="15589" y="23489"/>
                  </a:cubicBezTo>
                  <a:cubicBezTo>
                    <a:pt x="14448" y="24526"/>
                    <a:pt x="14915" y="26116"/>
                    <a:pt x="14292" y="27377"/>
                  </a:cubicBezTo>
                  <a:cubicBezTo>
                    <a:pt x="14143" y="27687"/>
                    <a:pt x="14420" y="27822"/>
                    <a:pt x="14760" y="27822"/>
                  </a:cubicBezTo>
                  <a:cubicBezTo>
                    <a:pt x="14932" y="27822"/>
                    <a:pt x="15121" y="27787"/>
                    <a:pt x="15278" y="27723"/>
                  </a:cubicBezTo>
                  <a:cubicBezTo>
                    <a:pt x="16510" y="27249"/>
                    <a:pt x="17772" y="26919"/>
                    <a:pt x="19089" y="26919"/>
                  </a:cubicBezTo>
                  <a:cubicBezTo>
                    <a:pt x="19212" y="26919"/>
                    <a:pt x="19336" y="26922"/>
                    <a:pt x="19460" y="26928"/>
                  </a:cubicBezTo>
                  <a:lnTo>
                    <a:pt x="19874" y="26928"/>
                  </a:lnTo>
                  <a:cubicBezTo>
                    <a:pt x="19840" y="26997"/>
                    <a:pt x="19823" y="27136"/>
                    <a:pt x="19753" y="27153"/>
                  </a:cubicBezTo>
                  <a:cubicBezTo>
                    <a:pt x="18630" y="27585"/>
                    <a:pt x="17507" y="28138"/>
                    <a:pt x="16349" y="28414"/>
                  </a:cubicBezTo>
                  <a:cubicBezTo>
                    <a:pt x="15692" y="28570"/>
                    <a:pt x="14915" y="28432"/>
                    <a:pt x="14707" y="29209"/>
                  </a:cubicBezTo>
                  <a:cubicBezTo>
                    <a:pt x="14500" y="30004"/>
                    <a:pt x="15260" y="30194"/>
                    <a:pt x="15813" y="30505"/>
                  </a:cubicBezTo>
                  <a:cubicBezTo>
                    <a:pt x="17161" y="31318"/>
                    <a:pt x="17369" y="32493"/>
                    <a:pt x="16867" y="33910"/>
                  </a:cubicBezTo>
                  <a:cubicBezTo>
                    <a:pt x="16664" y="34503"/>
                    <a:pt x="16349" y="34660"/>
                    <a:pt x="15995" y="34660"/>
                  </a:cubicBezTo>
                  <a:cubicBezTo>
                    <a:pt x="15626" y="34660"/>
                    <a:pt x="15216" y="34489"/>
                    <a:pt x="14846" y="34463"/>
                  </a:cubicBezTo>
                  <a:cubicBezTo>
                    <a:pt x="13916" y="34396"/>
                    <a:pt x="12987" y="34203"/>
                    <a:pt x="12042" y="34203"/>
                  </a:cubicBezTo>
                  <a:cubicBezTo>
                    <a:pt x="12003" y="34203"/>
                    <a:pt x="11964" y="34203"/>
                    <a:pt x="11925" y="34204"/>
                  </a:cubicBezTo>
                  <a:cubicBezTo>
                    <a:pt x="10957" y="34221"/>
                    <a:pt x="9834" y="34446"/>
                    <a:pt x="9989" y="35759"/>
                  </a:cubicBezTo>
                  <a:cubicBezTo>
                    <a:pt x="10128" y="37072"/>
                    <a:pt x="9834" y="38196"/>
                    <a:pt x="9592" y="39440"/>
                  </a:cubicBezTo>
                  <a:cubicBezTo>
                    <a:pt x="9385" y="40425"/>
                    <a:pt x="8693" y="42136"/>
                    <a:pt x="10542" y="42464"/>
                  </a:cubicBezTo>
                  <a:cubicBezTo>
                    <a:pt x="12305" y="42758"/>
                    <a:pt x="12668" y="43173"/>
                    <a:pt x="11735" y="44693"/>
                  </a:cubicBezTo>
                  <a:cubicBezTo>
                    <a:pt x="11389" y="45298"/>
                    <a:pt x="10888" y="45817"/>
                    <a:pt x="10300" y="46180"/>
                  </a:cubicBezTo>
                  <a:cubicBezTo>
                    <a:pt x="9108" y="46871"/>
                    <a:pt x="8175" y="47752"/>
                    <a:pt x="8313" y="49342"/>
                  </a:cubicBezTo>
                  <a:cubicBezTo>
                    <a:pt x="8365" y="49964"/>
                    <a:pt x="8140" y="50707"/>
                    <a:pt x="7535" y="50967"/>
                  </a:cubicBezTo>
                  <a:cubicBezTo>
                    <a:pt x="5168" y="52021"/>
                    <a:pt x="3768" y="53991"/>
                    <a:pt x="2662" y="56168"/>
                  </a:cubicBezTo>
                  <a:cubicBezTo>
                    <a:pt x="1781" y="57931"/>
                    <a:pt x="122" y="59469"/>
                    <a:pt x="1279" y="61888"/>
                  </a:cubicBezTo>
                  <a:cubicBezTo>
                    <a:pt x="1936" y="63236"/>
                    <a:pt x="1573" y="64792"/>
                    <a:pt x="830" y="66209"/>
                  </a:cubicBezTo>
                  <a:cubicBezTo>
                    <a:pt x="1" y="67781"/>
                    <a:pt x="744" y="70477"/>
                    <a:pt x="2126" y="71687"/>
                  </a:cubicBezTo>
                  <a:cubicBezTo>
                    <a:pt x="2420" y="71946"/>
                    <a:pt x="2662" y="72240"/>
                    <a:pt x="2818" y="72586"/>
                  </a:cubicBezTo>
                  <a:cubicBezTo>
                    <a:pt x="4027" y="75040"/>
                    <a:pt x="5462" y="77303"/>
                    <a:pt x="7881" y="78755"/>
                  </a:cubicBezTo>
                  <a:cubicBezTo>
                    <a:pt x="8455" y="79100"/>
                    <a:pt x="9053" y="79742"/>
                    <a:pt x="9645" y="79742"/>
                  </a:cubicBezTo>
                  <a:cubicBezTo>
                    <a:pt x="9766" y="79742"/>
                    <a:pt x="9887" y="79715"/>
                    <a:pt x="10007" y="79654"/>
                  </a:cubicBezTo>
                  <a:cubicBezTo>
                    <a:pt x="12824" y="78254"/>
                    <a:pt x="16142" y="79844"/>
                    <a:pt x="18889" y="77874"/>
                  </a:cubicBezTo>
                  <a:cubicBezTo>
                    <a:pt x="19326" y="77562"/>
                    <a:pt x="19938" y="77352"/>
                    <a:pt x="20558" y="77352"/>
                  </a:cubicBezTo>
                  <a:cubicBezTo>
                    <a:pt x="21313" y="77352"/>
                    <a:pt x="22079" y="77663"/>
                    <a:pt x="22553" y="78479"/>
                  </a:cubicBezTo>
                  <a:cubicBezTo>
                    <a:pt x="23034" y="79313"/>
                    <a:pt x="23538" y="79650"/>
                    <a:pt x="24283" y="79650"/>
                  </a:cubicBezTo>
                  <a:cubicBezTo>
                    <a:pt x="24448" y="79650"/>
                    <a:pt x="24626" y="79633"/>
                    <a:pt x="24817" y="79602"/>
                  </a:cubicBezTo>
                  <a:cubicBezTo>
                    <a:pt x="24994" y="79574"/>
                    <a:pt x="25161" y="79561"/>
                    <a:pt x="25317" y="79561"/>
                  </a:cubicBezTo>
                  <a:cubicBezTo>
                    <a:pt x="26715" y="79561"/>
                    <a:pt x="27271" y="80640"/>
                    <a:pt x="26960" y="82194"/>
                  </a:cubicBezTo>
                  <a:cubicBezTo>
                    <a:pt x="26683" y="83611"/>
                    <a:pt x="25750" y="85218"/>
                    <a:pt x="26545" y="86480"/>
                  </a:cubicBezTo>
                  <a:cubicBezTo>
                    <a:pt x="27461" y="87966"/>
                    <a:pt x="28515" y="89400"/>
                    <a:pt x="29206" y="90973"/>
                  </a:cubicBezTo>
                  <a:cubicBezTo>
                    <a:pt x="30416" y="93721"/>
                    <a:pt x="31298" y="96641"/>
                    <a:pt x="29777" y="99631"/>
                  </a:cubicBezTo>
                  <a:cubicBezTo>
                    <a:pt x="28809" y="101515"/>
                    <a:pt x="28619" y="103502"/>
                    <a:pt x="29535" y="105369"/>
                  </a:cubicBezTo>
                  <a:cubicBezTo>
                    <a:pt x="30503" y="107321"/>
                    <a:pt x="31228" y="109274"/>
                    <a:pt x="31488" y="111469"/>
                  </a:cubicBezTo>
                  <a:cubicBezTo>
                    <a:pt x="31712" y="113456"/>
                    <a:pt x="31695" y="115599"/>
                    <a:pt x="33371" y="117172"/>
                  </a:cubicBezTo>
                  <a:cubicBezTo>
                    <a:pt x="34322" y="118088"/>
                    <a:pt x="34581" y="119436"/>
                    <a:pt x="35013" y="120645"/>
                  </a:cubicBezTo>
                  <a:cubicBezTo>
                    <a:pt x="35393" y="121717"/>
                    <a:pt x="34546" y="123065"/>
                    <a:pt x="35843" y="123998"/>
                  </a:cubicBezTo>
                  <a:cubicBezTo>
                    <a:pt x="36206" y="124270"/>
                    <a:pt x="36549" y="124368"/>
                    <a:pt x="36881" y="124368"/>
                  </a:cubicBezTo>
                  <a:cubicBezTo>
                    <a:pt x="37735" y="124368"/>
                    <a:pt x="38515" y="123721"/>
                    <a:pt x="39372" y="123721"/>
                  </a:cubicBezTo>
                  <a:cubicBezTo>
                    <a:pt x="39388" y="123721"/>
                    <a:pt x="39404" y="123721"/>
                    <a:pt x="39420" y="123721"/>
                  </a:cubicBezTo>
                  <a:cubicBezTo>
                    <a:pt x="39526" y="123724"/>
                    <a:pt x="39630" y="123725"/>
                    <a:pt x="39734" y="123725"/>
                  </a:cubicBezTo>
                  <a:cubicBezTo>
                    <a:pt x="44937" y="123725"/>
                    <a:pt x="47636" y="120353"/>
                    <a:pt x="49754" y="116100"/>
                  </a:cubicBezTo>
                  <a:cubicBezTo>
                    <a:pt x="50186" y="115236"/>
                    <a:pt x="49720" y="113957"/>
                    <a:pt x="50826" y="113508"/>
                  </a:cubicBezTo>
                  <a:cubicBezTo>
                    <a:pt x="52761" y="112713"/>
                    <a:pt x="53193" y="111175"/>
                    <a:pt x="52692" y="109499"/>
                  </a:cubicBezTo>
                  <a:cubicBezTo>
                    <a:pt x="51949" y="107028"/>
                    <a:pt x="53297" y="106112"/>
                    <a:pt x="55181" y="105282"/>
                  </a:cubicBezTo>
                  <a:cubicBezTo>
                    <a:pt x="57773" y="104107"/>
                    <a:pt x="59449" y="98370"/>
                    <a:pt x="57963" y="96071"/>
                  </a:cubicBezTo>
                  <a:cubicBezTo>
                    <a:pt x="56770" y="94239"/>
                    <a:pt x="57099" y="92217"/>
                    <a:pt x="57444" y="90316"/>
                  </a:cubicBezTo>
                  <a:cubicBezTo>
                    <a:pt x="57911" y="87621"/>
                    <a:pt x="59933" y="85823"/>
                    <a:pt x="61851" y="84164"/>
                  </a:cubicBezTo>
                  <a:cubicBezTo>
                    <a:pt x="65601" y="80915"/>
                    <a:pt x="68055" y="76992"/>
                    <a:pt x="69109" y="72171"/>
                  </a:cubicBezTo>
                  <a:cubicBezTo>
                    <a:pt x="69271" y="71459"/>
                    <a:pt x="69266" y="70656"/>
                    <a:pt x="68371" y="70656"/>
                  </a:cubicBezTo>
                  <a:cubicBezTo>
                    <a:pt x="68311" y="70656"/>
                    <a:pt x="68246" y="70660"/>
                    <a:pt x="68176" y="70667"/>
                  </a:cubicBezTo>
                  <a:cubicBezTo>
                    <a:pt x="67157" y="70788"/>
                    <a:pt x="66154" y="71151"/>
                    <a:pt x="65152" y="71462"/>
                  </a:cubicBezTo>
                  <a:cubicBezTo>
                    <a:pt x="63960" y="71826"/>
                    <a:pt x="63201" y="72060"/>
                    <a:pt x="62664" y="72060"/>
                  </a:cubicBezTo>
                  <a:cubicBezTo>
                    <a:pt x="61727" y="72060"/>
                    <a:pt x="61469" y="71346"/>
                    <a:pt x="60772" y="69363"/>
                  </a:cubicBezTo>
                  <a:lnTo>
                    <a:pt x="60772" y="69363"/>
                  </a:lnTo>
                  <a:cubicBezTo>
                    <a:pt x="61180" y="69747"/>
                    <a:pt x="61467" y="70422"/>
                    <a:pt x="62074" y="70422"/>
                  </a:cubicBezTo>
                  <a:cubicBezTo>
                    <a:pt x="62180" y="70422"/>
                    <a:pt x="62295" y="70402"/>
                    <a:pt x="62422" y="70356"/>
                  </a:cubicBezTo>
                  <a:cubicBezTo>
                    <a:pt x="63925" y="69769"/>
                    <a:pt x="65359" y="68957"/>
                    <a:pt x="66897" y="68455"/>
                  </a:cubicBezTo>
                  <a:cubicBezTo>
                    <a:pt x="68660" y="67868"/>
                    <a:pt x="69732" y="66209"/>
                    <a:pt x="71391" y="65639"/>
                  </a:cubicBezTo>
                  <a:cubicBezTo>
                    <a:pt x="73706" y="64844"/>
                    <a:pt x="76713" y="61716"/>
                    <a:pt x="76852" y="59383"/>
                  </a:cubicBezTo>
                  <a:cubicBezTo>
                    <a:pt x="76834" y="59072"/>
                    <a:pt x="76713" y="58778"/>
                    <a:pt x="76506" y="58553"/>
                  </a:cubicBezTo>
                  <a:cubicBezTo>
                    <a:pt x="75918" y="57810"/>
                    <a:pt x="75279" y="57153"/>
                    <a:pt x="74294" y="56894"/>
                  </a:cubicBezTo>
                  <a:cubicBezTo>
                    <a:pt x="73724" y="56739"/>
                    <a:pt x="73378" y="56151"/>
                    <a:pt x="73516" y="55581"/>
                  </a:cubicBezTo>
                  <a:cubicBezTo>
                    <a:pt x="73547" y="55481"/>
                    <a:pt x="73596" y="55443"/>
                    <a:pt x="73658" y="55443"/>
                  </a:cubicBezTo>
                  <a:cubicBezTo>
                    <a:pt x="73842" y="55443"/>
                    <a:pt x="74139" y="55775"/>
                    <a:pt x="74398" y="55788"/>
                  </a:cubicBezTo>
                  <a:cubicBezTo>
                    <a:pt x="75366" y="55855"/>
                    <a:pt x="76333" y="56083"/>
                    <a:pt x="77301" y="56083"/>
                  </a:cubicBezTo>
                  <a:cubicBezTo>
                    <a:pt x="77336" y="56083"/>
                    <a:pt x="77370" y="56083"/>
                    <a:pt x="77405" y="56082"/>
                  </a:cubicBezTo>
                  <a:cubicBezTo>
                    <a:pt x="77727" y="56077"/>
                    <a:pt x="78047" y="56073"/>
                    <a:pt x="78365" y="56073"/>
                  </a:cubicBezTo>
                  <a:cubicBezTo>
                    <a:pt x="81373" y="56073"/>
                    <a:pt x="84145" y="56432"/>
                    <a:pt x="85786" y="59746"/>
                  </a:cubicBezTo>
                  <a:cubicBezTo>
                    <a:pt x="86136" y="60461"/>
                    <a:pt x="86996" y="61297"/>
                    <a:pt x="88011" y="61297"/>
                  </a:cubicBezTo>
                  <a:cubicBezTo>
                    <a:pt x="88148" y="61297"/>
                    <a:pt x="88288" y="61282"/>
                    <a:pt x="88430" y="61249"/>
                  </a:cubicBezTo>
                  <a:cubicBezTo>
                    <a:pt x="88585" y="61214"/>
                    <a:pt x="88707" y="61197"/>
                    <a:pt x="88805" y="61197"/>
                  </a:cubicBezTo>
                  <a:cubicBezTo>
                    <a:pt x="89186" y="61197"/>
                    <a:pt x="89184" y="61451"/>
                    <a:pt x="89225" y="61837"/>
                  </a:cubicBezTo>
                  <a:cubicBezTo>
                    <a:pt x="89830" y="66554"/>
                    <a:pt x="91990" y="70685"/>
                    <a:pt x="94133" y="74832"/>
                  </a:cubicBezTo>
                  <a:cubicBezTo>
                    <a:pt x="94475" y="75487"/>
                    <a:pt x="94875" y="75911"/>
                    <a:pt x="95290" y="75911"/>
                  </a:cubicBezTo>
                  <a:cubicBezTo>
                    <a:pt x="95652" y="75911"/>
                    <a:pt x="96025" y="75588"/>
                    <a:pt x="96380" y="74815"/>
                  </a:cubicBezTo>
                  <a:cubicBezTo>
                    <a:pt x="96622" y="74297"/>
                    <a:pt x="97036" y="73847"/>
                    <a:pt x="97382" y="73381"/>
                  </a:cubicBezTo>
                  <a:lnTo>
                    <a:pt x="97538" y="73225"/>
                  </a:lnTo>
                  <a:cubicBezTo>
                    <a:pt x="98212" y="71618"/>
                    <a:pt x="98056" y="69993"/>
                    <a:pt x="97831" y="68317"/>
                  </a:cubicBezTo>
                  <a:cubicBezTo>
                    <a:pt x="97762" y="67833"/>
                    <a:pt x="97589" y="67211"/>
                    <a:pt x="98194" y="67073"/>
                  </a:cubicBezTo>
                  <a:cubicBezTo>
                    <a:pt x="99784" y="66693"/>
                    <a:pt x="100268" y="65258"/>
                    <a:pt x="101149" y="64187"/>
                  </a:cubicBezTo>
                  <a:cubicBezTo>
                    <a:pt x="102117" y="63029"/>
                    <a:pt x="103137" y="61629"/>
                    <a:pt x="104243" y="60903"/>
                  </a:cubicBezTo>
                  <a:cubicBezTo>
                    <a:pt x="104825" y="60515"/>
                    <a:pt x="105739" y="59942"/>
                    <a:pt x="106690" y="59942"/>
                  </a:cubicBezTo>
                  <a:cubicBezTo>
                    <a:pt x="107432" y="59942"/>
                    <a:pt x="108196" y="60292"/>
                    <a:pt x="108840" y="61353"/>
                  </a:cubicBezTo>
                  <a:cubicBezTo>
                    <a:pt x="109600" y="62632"/>
                    <a:pt x="110965" y="63565"/>
                    <a:pt x="111017" y="65258"/>
                  </a:cubicBezTo>
                  <a:cubicBezTo>
                    <a:pt x="111034" y="65777"/>
                    <a:pt x="110793" y="66433"/>
                    <a:pt x="111536" y="66693"/>
                  </a:cubicBezTo>
                  <a:cubicBezTo>
                    <a:pt x="111822" y="66788"/>
                    <a:pt x="112112" y="66862"/>
                    <a:pt x="112391" y="66862"/>
                  </a:cubicBezTo>
                  <a:cubicBezTo>
                    <a:pt x="112769" y="66862"/>
                    <a:pt x="113129" y="66727"/>
                    <a:pt x="113437" y="66330"/>
                  </a:cubicBezTo>
                  <a:cubicBezTo>
                    <a:pt x="113540" y="66205"/>
                    <a:pt x="113700" y="66031"/>
                    <a:pt x="113856" y="66031"/>
                  </a:cubicBezTo>
                  <a:cubicBezTo>
                    <a:pt x="113960" y="66031"/>
                    <a:pt x="114062" y="66109"/>
                    <a:pt x="114145" y="66330"/>
                  </a:cubicBezTo>
                  <a:cubicBezTo>
                    <a:pt x="114543" y="67470"/>
                    <a:pt x="114802" y="68663"/>
                    <a:pt x="115286" y="69769"/>
                  </a:cubicBezTo>
                  <a:cubicBezTo>
                    <a:pt x="116271" y="72033"/>
                    <a:pt x="114940" y="74677"/>
                    <a:pt x="116858" y="76871"/>
                  </a:cubicBezTo>
                  <a:cubicBezTo>
                    <a:pt x="118241" y="78461"/>
                    <a:pt x="118362" y="80915"/>
                    <a:pt x="119900" y="82540"/>
                  </a:cubicBezTo>
                  <a:cubicBezTo>
                    <a:pt x="120401" y="82799"/>
                    <a:pt x="120885" y="83058"/>
                    <a:pt x="121386" y="83300"/>
                  </a:cubicBezTo>
                  <a:cubicBezTo>
                    <a:pt x="121538" y="83368"/>
                    <a:pt x="121699" y="83403"/>
                    <a:pt x="121846" y="83403"/>
                  </a:cubicBezTo>
                  <a:cubicBezTo>
                    <a:pt x="122184" y="83403"/>
                    <a:pt x="122445" y="83219"/>
                    <a:pt x="122337" y="82834"/>
                  </a:cubicBezTo>
                  <a:cubicBezTo>
                    <a:pt x="121818" y="80915"/>
                    <a:pt x="121991" y="78790"/>
                    <a:pt x="119969" y="77355"/>
                  </a:cubicBezTo>
                  <a:cubicBezTo>
                    <a:pt x="118414" y="76249"/>
                    <a:pt x="117239" y="74521"/>
                    <a:pt x="117463" y="72378"/>
                  </a:cubicBezTo>
                  <a:cubicBezTo>
                    <a:pt x="117528" y="71821"/>
                    <a:pt x="116912" y="70437"/>
                    <a:pt x="117695" y="70437"/>
                  </a:cubicBezTo>
                  <a:cubicBezTo>
                    <a:pt x="117955" y="70437"/>
                    <a:pt x="118371" y="70590"/>
                    <a:pt x="119019" y="70979"/>
                  </a:cubicBezTo>
                  <a:cubicBezTo>
                    <a:pt x="120194" y="71704"/>
                    <a:pt x="121386" y="72655"/>
                    <a:pt x="121749" y="73605"/>
                  </a:cubicBezTo>
                  <a:cubicBezTo>
                    <a:pt x="122096" y="74553"/>
                    <a:pt x="122434" y="74868"/>
                    <a:pt x="122776" y="74868"/>
                  </a:cubicBezTo>
                  <a:cubicBezTo>
                    <a:pt x="123251" y="74868"/>
                    <a:pt x="123732" y="74261"/>
                    <a:pt x="124255" y="73899"/>
                  </a:cubicBezTo>
                  <a:cubicBezTo>
                    <a:pt x="124531" y="73709"/>
                    <a:pt x="124721" y="73363"/>
                    <a:pt x="125015" y="73208"/>
                  </a:cubicBezTo>
                  <a:cubicBezTo>
                    <a:pt x="126743" y="72292"/>
                    <a:pt x="127210" y="70961"/>
                    <a:pt x="126743" y="69043"/>
                  </a:cubicBezTo>
                  <a:cubicBezTo>
                    <a:pt x="126294" y="67159"/>
                    <a:pt x="125292" y="65725"/>
                    <a:pt x="123892" y="64533"/>
                  </a:cubicBezTo>
                  <a:cubicBezTo>
                    <a:pt x="122596" y="63409"/>
                    <a:pt x="122285" y="62459"/>
                    <a:pt x="123546" y="61059"/>
                  </a:cubicBezTo>
                  <a:cubicBezTo>
                    <a:pt x="123952" y="60621"/>
                    <a:pt x="124332" y="60388"/>
                    <a:pt x="124705" y="60388"/>
                  </a:cubicBezTo>
                  <a:cubicBezTo>
                    <a:pt x="124936" y="60388"/>
                    <a:pt x="125164" y="60477"/>
                    <a:pt x="125395" y="60661"/>
                  </a:cubicBezTo>
                  <a:cubicBezTo>
                    <a:pt x="126000" y="61145"/>
                    <a:pt x="125810" y="61750"/>
                    <a:pt x="125119" y="62234"/>
                  </a:cubicBezTo>
                  <a:cubicBezTo>
                    <a:pt x="124618" y="62580"/>
                    <a:pt x="124445" y="63219"/>
                    <a:pt x="125050" y="63651"/>
                  </a:cubicBezTo>
                  <a:cubicBezTo>
                    <a:pt x="125442" y="63952"/>
                    <a:pt x="125858" y="64171"/>
                    <a:pt x="126268" y="64171"/>
                  </a:cubicBezTo>
                  <a:cubicBezTo>
                    <a:pt x="126635" y="64171"/>
                    <a:pt x="126996" y="63996"/>
                    <a:pt x="127331" y="63547"/>
                  </a:cubicBezTo>
                  <a:cubicBezTo>
                    <a:pt x="127694" y="63046"/>
                    <a:pt x="128247" y="62407"/>
                    <a:pt x="127469" y="61940"/>
                  </a:cubicBezTo>
                  <a:cubicBezTo>
                    <a:pt x="126398" y="61318"/>
                    <a:pt x="127037" y="61042"/>
                    <a:pt x="127590" y="60696"/>
                  </a:cubicBezTo>
                  <a:cubicBezTo>
                    <a:pt x="130061" y="59210"/>
                    <a:pt x="133449" y="59106"/>
                    <a:pt x="134693" y="55788"/>
                  </a:cubicBezTo>
                  <a:cubicBezTo>
                    <a:pt x="135298" y="54146"/>
                    <a:pt x="136093" y="52591"/>
                    <a:pt x="135851" y="50725"/>
                  </a:cubicBezTo>
                  <a:cubicBezTo>
                    <a:pt x="135522" y="48288"/>
                    <a:pt x="133932" y="46629"/>
                    <a:pt x="132498" y="44918"/>
                  </a:cubicBezTo>
                  <a:cubicBezTo>
                    <a:pt x="131772" y="44054"/>
                    <a:pt x="131859" y="43622"/>
                    <a:pt x="132775" y="43173"/>
                  </a:cubicBezTo>
                  <a:cubicBezTo>
                    <a:pt x="133120" y="43017"/>
                    <a:pt x="133397" y="42793"/>
                    <a:pt x="133362" y="42378"/>
                  </a:cubicBezTo>
                  <a:cubicBezTo>
                    <a:pt x="133345" y="41980"/>
                    <a:pt x="133051" y="41635"/>
                    <a:pt x="132671" y="41548"/>
                  </a:cubicBezTo>
                  <a:cubicBezTo>
                    <a:pt x="132227" y="41462"/>
                    <a:pt x="131713" y="41297"/>
                    <a:pt x="131292" y="41297"/>
                  </a:cubicBezTo>
                  <a:cubicBezTo>
                    <a:pt x="131122" y="41297"/>
                    <a:pt x="130968" y="41323"/>
                    <a:pt x="130839" y="41393"/>
                  </a:cubicBezTo>
                  <a:cubicBezTo>
                    <a:pt x="130667" y="41486"/>
                    <a:pt x="130517" y="41524"/>
                    <a:pt x="130385" y="41524"/>
                  </a:cubicBezTo>
                  <a:cubicBezTo>
                    <a:pt x="129751" y="41524"/>
                    <a:pt x="129496" y="40648"/>
                    <a:pt x="128935" y="40648"/>
                  </a:cubicBezTo>
                  <a:cubicBezTo>
                    <a:pt x="128871" y="40648"/>
                    <a:pt x="128804" y="40659"/>
                    <a:pt x="128731" y="40684"/>
                  </a:cubicBezTo>
                  <a:cubicBezTo>
                    <a:pt x="129025" y="40425"/>
                    <a:pt x="129336" y="40166"/>
                    <a:pt x="129612" y="39889"/>
                  </a:cubicBezTo>
                  <a:cubicBezTo>
                    <a:pt x="129699" y="39786"/>
                    <a:pt x="129768" y="39647"/>
                    <a:pt x="129802" y="39509"/>
                  </a:cubicBezTo>
                  <a:cubicBezTo>
                    <a:pt x="129896" y="39229"/>
                    <a:pt x="130059" y="38963"/>
                    <a:pt x="130355" y="38963"/>
                  </a:cubicBezTo>
                  <a:cubicBezTo>
                    <a:pt x="130388" y="38963"/>
                    <a:pt x="130423" y="38966"/>
                    <a:pt x="130459" y="38973"/>
                  </a:cubicBezTo>
                  <a:cubicBezTo>
                    <a:pt x="130822" y="39025"/>
                    <a:pt x="130718" y="39405"/>
                    <a:pt x="130753" y="39665"/>
                  </a:cubicBezTo>
                  <a:cubicBezTo>
                    <a:pt x="130885" y="40368"/>
                    <a:pt x="131150" y="40680"/>
                    <a:pt x="131522" y="40680"/>
                  </a:cubicBezTo>
                  <a:cubicBezTo>
                    <a:pt x="131781" y="40680"/>
                    <a:pt x="132092" y="40529"/>
                    <a:pt x="132446" y="40252"/>
                  </a:cubicBezTo>
                  <a:cubicBezTo>
                    <a:pt x="132816" y="39963"/>
                    <a:pt x="133198" y="39825"/>
                    <a:pt x="133552" y="39825"/>
                  </a:cubicBezTo>
                  <a:cubicBezTo>
                    <a:pt x="134190" y="39825"/>
                    <a:pt x="134735" y="40276"/>
                    <a:pt x="134935" y="41099"/>
                  </a:cubicBezTo>
                  <a:cubicBezTo>
                    <a:pt x="135004" y="41410"/>
                    <a:pt x="135246" y="41911"/>
                    <a:pt x="135436" y="41928"/>
                  </a:cubicBezTo>
                  <a:cubicBezTo>
                    <a:pt x="136836" y="42067"/>
                    <a:pt x="137130" y="43259"/>
                    <a:pt x="137441" y="44192"/>
                  </a:cubicBezTo>
                  <a:cubicBezTo>
                    <a:pt x="137757" y="45176"/>
                    <a:pt x="138205" y="45491"/>
                    <a:pt x="138710" y="45491"/>
                  </a:cubicBezTo>
                  <a:cubicBezTo>
                    <a:pt x="139226" y="45491"/>
                    <a:pt x="139803" y="45163"/>
                    <a:pt x="140361" y="44884"/>
                  </a:cubicBezTo>
                  <a:cubicBezTo>
                    <a:pt x="141813" y="44175"/>
                    <a:pt x="140586" y="43363"/>
                    <a:pt x="140327" y="42654"/>
                  </a:cubicBezTo>
                  <a:cubicBezTo>
                    <a:pt x="140188" y="42188"/>
                    <a:pt x="139739" y="41773"/>
                    <a:pt x="139324" y="41479"/>
                  </a:cubicBezTo>
                  <a:cubicBezTo>
                    <a:pt x="137717" y="40356"/>
                    <a:pt x="137648" y="38921"/>
                    <a:pt x="138305" y="37245"/>
                  </a:cubicBezTo>
                  <a:cubicBezTo>
                    <a:pt x="138533" y="36644"/>
                    <a:pt x="138753" y="36160"/>
                    <a:pt x="139216" y="36160"/>
                  </a:cubicBezTo>
                  <a:cubicBezTo>
                    <a:pt x="139418" y="36160"/>
                    <a:pt x="139666" y="36252"/>
                    <a:pt x="139981" y="36468"/>
                  </a:cubicBezTo>
                  <a:cubicBezTo>
                    <a:pt x="140121" y="36569"/>
                    <a:pt x="140268" y="36617"/>
                    <a:pt x="140413" y="36617"/>
                  </a:cubicBezTo>
                  <a:cubicBezTo>
                    <a:pt x="140661" y="36617"/>
                    <a:pt x="140902" y="36477"/>
                    <a:pt x="141087" y="36226"/>
                  </a:cubicBezTo>
                  <a:cubicBezTo>
                    <a:pt x="142573" y="34255"/>
                    <a:pt x="142850" y="29797"/>
                    <a:pt x="141640" y="27706"/>
                  </a:cubicBezTo>
                  <a:cubicBezTo>
                    <a:pt x="141485" y="27447"/>
                    <a:pt x="141104" y="27187"/>
                    <a:pt x="141398" y="26807"/>
                  </a:cubicBezTo>
                  <a:lnTo>
                    <a:pt x="141398" y="26807"/>
                  </a:lnTo>
                  <a:cubicBezTo>
                    <a:pt x="141623" y="26997"/>
                    <a:pt x="141917" y="27153"/>
                    <a:pt x="142072" y="27395"/>
                  </a:cubicBezTo>
                  <a:cubicBezTo>
                    <a:pt x="142988" y="28812"/>
                    <a:pt x="143869" y="30229"/>
                    <a:pt x="144733" y="31663"/>
                  </a:cubicBezTo>
                  <a:cubicBezTo>
                    <a:pt x="144984" y="32062"/>
                    <a:pt x="145261" y="32460"/>
                    <a:pt x="145713" y="32460"/>
                  </a:cubicBezTo>
                  <a:cubicBezTo>
                    <a:pt x="145790" y="32460"/>
                    <a:pt x="145872" y="32449"/>
                    <a:pt x="145960" y="32424"/>
                  </a:cubicBezTo>
                  <a:cubicBezTo>
                    <a:pt x="146323" y="32320"/>
                    <a:pt x="146825" y="32043"/>
                    <a:pt x="146928" y="31750"/>
                  </a:cubicBezTo>
                  <a:cubicBezTo>
                    <a:pt x="147118" y="31197"/>
                    <a:pt x="146496" y="30972"/>
                    <a:pt x="146151" y="30644"/>
                  </a:cubicBezTo>
                  <a:cubicBezTo>
                    <a:pt x="145805" y="30298"/>
                    <a:pt x="144889" y="29935"/>
                    <a:pt x="145511" y="29348"/>
                  </a:cubicBezTo>
                  <a:cubicBezTo>
                    <a:pt x="146220" y="28674"/>
                    <a:pt x="145701" y="28363"/>
                    <a:pt x="145373" y="27982"/>
                  </a:cubicBezTo>
                  <a:cubicBezTo>
                    <a:pt x="144924" y="27464"/>
                    <a:pt x="144353" y="27049"/>
                    <a:pt x="143904" y="26513"/>
                  </a:cubicBezTo>
                  <a:cubicBezTo>
                    <a:pt x="142452" y="24803"/>
                    <a:pt x="140309" y="24008"/>
                    <a:pt x="138927" y="23455"/>
                  </a:cubicBezTo>
                  <a:cubicBezTo>
                    <a:pt x="137233" y="22781"/>
                    <a:pt x="135350" y="23368"/>
                    <a:pt x="133794" y="22349"/>
                  </a:cubicBezTo>
                  <a:cubicBezTo>
                    <a:pt x="133621" y="22228"/>
                    <a:pt x="133120" y="22141"/>
                    <a:pt x="133379" y="21934"/>
                  </a:cubicBezTo>
                  <a:cubicBezTo>
                    <a:pt x="134416" y="21156"/>
                    <a:pt x="134192" y="19843"/>
                    <a:pt x="134814" y="18910"/>
                  </a:cubicBezTo>
                  <a:cubicBezTo>
                    <a:pt x="135183" y="18357"/>
                    <a:pt x="137525" y="17996"/>
                    <a:pt x="139389" y="17996"/>
                  </a:cubicBezTo>
                  <a:cubicBezTo>
                    <a:pt x="140321" y="17996"/>
                    <a:pt x="141133" y="18086"/>
                    <a:pt x="141519" y="18287"/>
                  </a:cubicBezTo>
                  <a:cubicBezTo>
                    <a:pt x="141913" y="18491"/>
                    <a:pt x="142318" y="18567"/>
                    <a:pt x="142722" y="18567"/>
                  </a:cubicBezTo>
                  <a:cubicBezTo>
                    <a:pt x="143310" y="18567"/>
                    <a:pt x="143896" y="18407"/>
                    <a:pt x="144440" y="18253"/>
                  </a:cubicBezTo>
                  <a:cubicBezTo>
                    <a:pt x="145183" y="18028"/>
                    <a:pt x="144301" y="17320"/>
                    <a:pt x="144440" y="16905"/>
                  </a:cubicBezTo>
                  <a:cubicBezTo>
                    <a:pt x="144595" y="16473"/>
                    <a:pt x="144232" y="15764"/>
                    <a:pt x="144803" y="15626"/>
                  </a:cubicBezTo>
                  <a:cubicBezTo>
                    <a:pt x="144894" y="15602"/>
                    <a:pt x="144986" y="15590"/>
                    <a:pt x="145078" y="15590"/>
                  </a:cubicBezTo>
                  <a:cubicBezTo>
                    <a:pt x="145503" y="15590"/>
                    <a:pt x="145922" y="15838"/>
                    <a:pt x="146306" y="16179"/>
                  </a:cubicBezTo>
                  <a:cubicBezTo>
                    <a:pt x="146709" y="16532"/>
                    <a:pt x="147171" y="16997"/>
                    <a:pt x="147617" y="16997"/>
                  </a:cubicBezTo>
                  <a:cubicBezTo>
                    <a:pt x="147935" y="16997"/>
                    <a:pt x="148244" y="16760"/>
                    <a:pt x="148518" y="16075"/>
                  </a:cubicBezTo>
                  <a:cubicBezTo>
                    <a:pt x="148584" y="15900"/>
                    <a:pt x="148692" y="15801"/>
                    <a:pt x="148828" y="15801"/>
                  </a:cubicBezTo>
                  <a:cubicBezTo>
                    <a:pt x="148906" y="15801"/>
                    <a:pt x="148994" y="15833"/>
                    <a:pt x="149088" y="15903"/>
                  </a:cubicBezTo>
                  <a:cubicBezTo>
                    <a:pt x="149348" y="16110"/>
                    <a:pt x="149348" y="16335"/>
                    <a:pt x="149192" y="16646"/>
                  </a:cubicBezTo>
                  <a:cubicBezTo>
                    <a:pt x="148743" y="17596"/>
                    <a:pt x="147965" y="18547"/>
                    <a:pt x="147965" y="19497"/>
                  </a:cubicBezTo>
                  <a:cubicBezTo>
                    <a:pt x="147931" y="21122"/>
                    <a:pt x="148708" y="22677"/>
                    <a:pt x="150022" y="23627"/>
                  </a:cubicBezTo>
                  <a:cubicBezTo>
                    <a:pt x="151231" y="24561"/>
                    <a:pt x="152631" y="25269"/>
                    <a:pt x="153582" y="26513"/>
                  </a:cubicBezTo>
                  <a:cubicBezTo>
                    <a:pt x="153835" y="26852"/>
                    <a:pt x="154112" y="27339"/>
                    <a:pt x="154580" y="27339"/>
                  </a:cubicBezTo>
                  <a:cubicBezTo>
                    <a:pt x="154686" y="27339"/>
                    <a:pt x="154802" y="27314"/>
                    <a:pt x="154930" y="27257"/>
                  </a:cubicBezTo>
                  <a:cubicBezTo>
                    <a:pt x="155621" y="26928"/>
                    <a:pt x="155673" y="26271"/>
                    <a:pt x="155604" y="25615"/>
                  </a:cubicBezTo>
                  <a:cubicBezTo>
                    <a:pt x="155448" y="24025"/>
                    <a:pt x="155863" y="22435"/>
                    <a:pt x="154739" y="20845"/>
                  </a:cubicBezTo>
                  <a:cubicBezTo>
                    <a:pt x="154065" y="19877"/>
                    <a:pt x="153772" y="18823"/>
                    <a:pt x="152406" y="18737"/>
                  </a:cubicBezTo>
                  <a:cubicBezTo>
                    <a:pt x="152044" y="18720"/>
                    <a:pt x="151940" y="18478"/>
                    <a:pt x="151888" y="18201"/>
                  </a:cubicBezTo>
                  <a:cubicBezTo>
                    <a:pt x="151820" y="17931"/>
                    <a:pt x="151918" y="17578"/>
                    <a:pt x="152229" y="17578"/>
                  </a:cubicBezTo>
                  <a:cubicBezTo>
                    <a:pt x="152236" y="17578"/>
                    <a:pt x="152243" y="17579"/>
                    <a:pt x="152251" y="17579"/>
                  </a:cubicBezTo>
                  <a:cubicBezTo>
                    <a:pt x="152284" y="17581"/>
                    <a:pt x="152317" y="17582"/>
                    <a:pt x="152350" y="17582"/>
                  </a:cubicBezTo>
                  <a:cubicBezTo>
                    <a:pt x="153000" y="17582"/>
                    <a:pt x="153628" y="17254"/>
                    <a:pt x="154277" y="17254"/>
                  </a:cubicBezTo>
                  <a:cubicBezTo>
                    <a:pt x="154558" y="17254"/>
                    <a:pt x="154844" y="17316"/>
                    <a:pt x="155137" y="17493"/>
                  </a:cubicBezTo>
                  <a:cubicBezTo>
                    <a:pt x="155393" y="17649"/>
                    <a:pt x="155627" y="17726"/>
                    <a:pt x="155836" y="17726"/>
                  </a:cubicBezTo>
                  <a:cubicBezTo>
                    <a:pt x="156249" y="17726"/>
                    <a:pt x="156566" y="17427"/>
                    <a:pt x="156761" y="16853"/>
                  </a:cubicBezTo>
                  <a:cubicBezTo>
                    <a:pt x="157072" y="15920"/>
                    <a:pt x="157954" y="15505"/>
                    <a:pt x="158662" y="15039"/>
                  </a:cubicBezTo>
                  <a:cubicBezTo>
                    <a:pt x="158771" y="14969"/>
                    <a:pt x="158912" y="14953"/>
                    <a:pt x="159064" y="14953"/>
                  </a:cubicBezTo>
                  <a:cubicBezTo>
                    <a:pt x="159192" y="14953"/>
                    <a:pt x="159327" y="14964"/>
                    <a:pt x="159458" y="14964"/>
                  </a:cubicBezTo>
                  <a:cubicBezTo>
                    <a:pt x="159792" y="14964"/>
                    <a:pt x="160100" y="14892"/>
                    <a:pt x="160183" y="14382"/>
                  </a:cubicBezTo>
                  <a:cubicBezTo>
                    <a:pt x="160304" y="13501"/>
                    <a:pt x="159475" y="13310"/>
                    <a:pt x="158887" y="12965"/>
                  </a:cubicBezTo>
                  <a:cubicBezTo>
                    <a:pt x="158662" y="12827"/>
                    <a:pt x="158334" y="12550"/>
                    <a:pt x="158351" y="12395"/>
                  </a:cubicBezTo>
                  <a:cubicBezTo>
                    <a:pt x="158404" y="12154"/>
                    <a:pt x="158582" y="12097"/>
                    <a:pt x="158776" y="12097"/>
                  </a:cubicBezTo>
                  <a:cubicBezTo>
                    <a:pt x="158903" y="12097"/>
                    <a:pt x="159037" y="12122"/>
                    <a:pt x="159146" y="12135"/>
                  </a:cubicBezTo>
                  <a:cubicBezTo>
                    <a:pt x="160460" y="12308"/>
                    <a:pt x="161652" y="12999"/>
                    <a:pt x="163017" y="12999"/>
                  </a:cubicBezTo>
                  <a:cubicBezTo>
                    <a:pt x="163570" y="12999"/>
                    <a:pt x="163795" y="12913"/>
                    <a:pt x="164002" y="12274"/>
                  </a:cubicBezTo>
                  <a:cubicBezTo>
                    <a:pt x="164745" y="10182"/>
                    <a:pt x="163311" y="10010"/>
                    <a:pt x="161998" y="9923"/>
                  </a:cubicBezTo>
                  <a:cubicBezTo>
                    <a:pt x="160218" y="9820"/>
                    <a:pt x="158438" y="9543"/>
                    <a:pt x="156710" y="9076"/>
                  </a:cubicBezTo>
                  <a:cubicBezTo>
                    <a:pt x="153313" y="8169"/>
                    <a:pt x="149984" y="6872"/>
                    <a:pt x="146431" y="6872"/>
                  </a:cubicBezTo>
                  <a:cubicBezTo>
                    <a:pt x="145249" y="6872"/>
                    <a:pt x="144041" y="7016"/>
                    <a:pt x="142798" y="7366"/>
                  </a:cubicBezTo>
                  <a:cubicBezTo>
                    <a:pt x="142441" y="7468"/>
                    <a:pt x="142044" y="7507"/>
                    <a:pt x="141624" y="7507"/>
                  </a:cubicBezTo>
                  <a:cubicBezTo>
                    <a:pt x="140475" y="7507"/>
                    <a:pt x="139148" y="7211"/>
                    <a:pt x="137959" y="7072"/>
                  </a:cubicBezTo>
                  <a:cubicBezTo>
                    <a:pt x="135760" y="6810"/>
                    <a:pt x="133765" y="5577"/>
                    <a:pt x="131513" y="5577"/>
                  </a:cubicBezTo>
                  <a:cubicBezTo>
                    <a:pt x="131235" y="5577"/>
                    <a:pt x="130953" y="5596"/>
                    <a:pt x="130666" y="5637"/>
                  </a:cubicBezTo>
                  <a:cubicBezTo>
                    <a:pt x="130197" y="5701"/>
                    <a:pt x="129713" y="5752"/>
                    <a:pt x="129231" y="5752"/>
                  </a:cubicBezTo>
                  <a:cubicBezTo>
                    <a:pt x="128525" y="5752"/>
                    <a:pt x="127823" y="5641"/>
                    <a:pt x="127175" y="5292"/>
                  </a:cubicBezTo>
                  <a:cubicBezTo>
                    <a:pt x="124583" y="3857"/>
                    <a:pt x="121352" y="4808"/>
                    <a:pt x="118811" y="3097"/>
                  </a:cubicBezTo>
                  <a:cubicBezTo>
                    <a:pt x="118623" y="2965"/>
                    <a:pt x="118385" y="2894"/>
                    <a:pt x="118144" y="2894"/>
                  </a:cubicBezTo>
                  <a:cubicBezTo>
                    <a:pt x="117786" y="2894"/>
                    <a:pt x="117421" y="3050"/>
                    <a:pt x="117204" y="3391"/>
                  </a:cubicBezTo>
                  <a:cubicBezTo>
                    <a:pt x="116737" y="4117"/>
                    <a:pt x="117601" y="4134"/>
                    <a:pt x="117930" y="4462"/>
                  </a:cubicBezTo>
                  <a:cubicBezTo>
                    <a:pt x="118103" y="4670"/>
                    <a:pt x="118154" y="4946"/>
                    <a:pt x="118068" y="5188"/>
                  </a:cubicBezTo>
                  <a:cubicBezTo>
                    <a:pt x="117958" y="5398"/>
                    <a:pt x="116241" y="5510"/>
                    <a:pt x="114740" y="5510"/>
                  </a:cubicBezTo>
                  <a:cubicBezTo>
                    <a:pt x="113645" y="5510"/>
                    <a:pt x="112664" y="5450"/>
                    <a:pt x="112503" y="5326"/>
                  </a:cubicBezTo>
                  <a:cubicBezTo>
                    <a:pt x="111242" y="4410"/>
                    <a:pt x="109825" y="3719"/>
                    <a:pt x="108321" y="3287"/>
                  </a:cubicBezTo>
                  <a:cubicBezTo>
                    <a:pt x="108108" y="3224"/>
                    <a:pt x="107902" y="3198"/>
                    <a:pt x="107703" y="3198"/>
                  </a:cubicBezTo>
                  <a:cubicBezTo>
                    <a:pt x="106742" y="3198"/>
                    <a:pt x="105934" y="3807"/>
                    <a:pt x="105084" y="3807"/>
                  </a:cubicBezTo>
                  <a:cubicBezTo>
                    <a:pt x="105000" y="3807"/>
                    <a:pt x="104915" y="3801"/>
                    <a:pt x="104830" y="3788"/>
                  </a:cubicBezTo>
                  <a:cubicBezTo>
                    <a:pt x="102083" y="3391"/>
                    <a:pt x="99266" y="3909"/>
                    <a:pt x="96760" y="1559"/>
                  </a:cubicBezTo>
                  <a:cubicBezTo>
                    <a:pt x="95295" y="185"/>
                    <a:pt x="93272" y="50"/>
                    <a:pt x="91223" y="50"/>
                  </a:cubicBezTo>
                  <a:cubicBezTo>
                    <a:pt x="90718" y="50"/>
                    <a:pt x="90212" y="58"/>
                    <a:pt x="89713" y="58"/>
                  </a:cubicBezTo>
                  <a:cubicBezTo>
                    <a:pt x="89152" y="58"/>
                    <a:pt x="88600" y="48"/>
                    <a:pt x="88067" y="4"/>
                  </a:cubicBezTo>
                  <a:cubicBezTo>
                    <a:pt x="88037" y="2"/>
                    <a:pt x="88007" y="1"/>
                    <a:pt x="879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8" name="Google Shape;1038;p59">
              <a:extLst>
                <a:ext uri="{FF2B5EF4-FFF2-40B4-BE49-F238E27FC236}">
                  <a16:creationId xmlns:a16="http://schemas.microsoft.com/office/drawing/2014/main" id="{843EC5CC-C146-DCEF-FBB8-CC09902766DD}"/>
                </a:ext>
              </a:extLst>
            </p:cNvPr>
            <p:cNvSpPr/>
            <p:nvPr/>
          </p:nvSpPr>
          <p:spPr>
            <a:xfrm>
              <a:off x="5913800" y="3523050"/>
              <a:ext cx="1109075" cy="813875"/>
            </a:xfrm>
            <a:custGeom>
              <a:avLst/>
              <a:gdLst/>
              <a:ahLst/>
              <a:cxnLst/>
              <a:rect l="l" t="t" r="r" b="b"/>
              <a:pathLst>
                <a:path w="44363" h="32555" extrusionOk="0">
                  <a:moveTo>
                    <a:pt x="28245" y="1"/>
                  </a:moveTo>
                  <a:cubicBezTo>
                    <a:pt x="27747" y="1"/>
                    <a:pt x="27602" y="373"/>
                    <a:pt x="27634" y="804"/>
                  </a:cubicBezTo>
                  <a:cubicBezTo>
                    <a:pt x="27737" y="2117"/>
                    <a:pt x="27979" y="3482"/>
                    <a:pt x="27996" y="4778"/>
                  </a:cubicBezTo>
                  <a:cubicBezTo>
                    <a:pt x="28014" y="5660"/>
                    <a:pt x="28567" y="7094"/>
                    <a:pt x="27634" y="7267"/>
                  </a:cubicBezTo>
                  <a:cubicBezTo>
                    <a:pt x="27521" y="7286"/>
                    <a:pt x="27406" y="7295"/>
                    <a:pt x="27290" y="7295"/>
                  </a:cubicBezTo>
                  <a:cubicBezTo>
                    <a:pt x="25431" y="7295"/>
                    <a:pt x="23230" y="4918"/>
                    <a:pt x="23555" y="3275"/>
                  </a:cubicBezTo>
                  <a:cubicBezTo>
                    <a:pt x="23754" y="2264"/>
                    <a:pt x="23333" y="1317"/>
                    <a:pt x="22034" y="1317"/>
                  </a:cubicBezTo>
                  <a:cubicBezTo>
                    <a:pt x="21978" y="1317"/>
                    <a:pt x="21920" y="1318"/>
                    <a:pt x="21862" y="1322"/>
                  </a:cubicBezTo>
                  <a:cubicBezTo>
                    <a:pt x="21814" y="1325"/>
                    <a:pt x="21765" y="1327"/>
                    <a:pt x="21716" y="1327"/>
                  </a:cubicBezTo>
                  <a:cubicBezTo>
                    <a:pt x="20777" y="1327"/>
                    <a:pt x="19668" y="752"/>
                    <a:pt x="18692" y="752"/>
                  </a:cubicBezTo>
                  <a:cubicBezTo>
                    <a:pt x="18107" y="752"/>
                    <a:pt x="17570" y="958"/>
                    <a:pt x="17144" y="1616"/>
                  </a:cubicBezTo>
                  <a:cubicBezTo>
                    <a:pt x="16642" y="2376"/>
                    <a:pt x="15295" y="2826"/>
                    <a:pt x="15191" y="4035"/>
                  </a:cubicBezTo>
                  <a:cubicBezTo>
                    <a:pt x="15162" y="4430"/>
                    <a:pt x="15144" y="4616"/>
                    <a:pt x="15002" y="4616"/>
                  </a:cubicBezTo>
                  <a:cubicBezTo>
                    <a:pt x="14889" y="4616"/>
                    <a:pt x="14698" y="4499"/>
                    <a:pt x="14361" y="4277"/>
                  </a:cubicBezTo>
                  <a:cubicBezTo>
                    <a:pt x="13724" y="3844"/>
                    <a:pt x="13113" y="3612"/>
                    <a:pt x="12606" y="3612"/>
                  </a:cubicBezTo>
                  <a:cubicBezTo>
                    <a:pt x="12042" y="3612"/>
                    <a:pt x="11607" y="3900"/>
                    <a:pt x="11406" y="4519"/>
                  </a:cubicBezTo>
                  <a:cubicBezTo>
                    <a:pt x="10784" y="6334"/>
                    <a:pt x="8710" y="7215"/>
                    <a:pt x="8624" y="9392"/>
                  </a:cubicBezTo>
                  <a:cubicBezTo>
                    <a:pt x="8607" y="10153"/>
                    <a:pt x="7933" y="10619"/>
                    <a:pt x="7086" y="10879"/>
                  </a:cubicBezTo>
                  <a:cubicBezTo>
                    <a:pt x="5669" y="11311"/>
                    <a:pt x="4355" y="11864"/>
                    <a:pt x="3007" y="12382"/>
                  </a:cubicBezTo>
                  <a:cubicBezTo>
                    <a:pt x="1003" y="13160"/>
                    <a:pt x="0" y="16910"/>
                    <a:pt x="1538" y="19018"/>
                  </a:cubicBezTo>
                  <a:cubicBezTo>
                    <a:pt x="2835" y="20798"/>
                    <a:pt x="3128" y="22595"/>
                    <a:pt x="3992" y="24375"/>
                  </a:cubicBezTo>
                  <a:cubicBezTo>
                    <a:pt x="4494" y="25360"/>
                    <a:pt x="4424" y="26276"/>
                    <a:pt x="3750" y="26950"/>
                  </a:cubicBezTo>
                  <a:cubicBezTo>
                    <a:pt x="3353" y="27348"/>
                    <a:pt x="3509" y="27797"/>
                    <a:pt x="4148" y="28298"/>
                  </a:cubicBezTo>
                  <a:cubicBezTo>
                    <a:pt x="5020" y="28962"/>
                    <a:pt x="5824" y="29302"/>
                    <a:pt x="6549" y="29302"/>
                  </a:cubicBezTo>
                  <a:cubicBezTo>
                    <a:pt x="7089" y="29302"/>
                    <a:pt x="7586" y="29114"/>
                    <a:pt x="8036" y="28730"/>
                  </a:cubicBezTo>
                  <a:cubicBezTo>
                    <a:pt x="8740" y="28095"/>
                    <a:pt x="9643" y="27747"/>
                    <a:pt x="10576" y="27747"/>
                  </a:cubicBezTo>
                  <a:cubicBezTo>
                    <a:pt x="10811" y="27747"/>
                    <a:pt x="11049" y="27769"/>
                    <a:pt x="11285" y="27814"/>
                  </a:cubicBezTo>
                  <a:cubicBezTo>
                    <a:pt x="11420" y="27836"/>
                    <a:pt x="11551" y="27846"/>
                    <a:pt x="11676" y="27846"/>
                  </a:cubicBezTo>
                  <a:cubicBezTo>
                    <a:pt x="12065" y="27846"/>
                    <a:pt x="12402" y="27743"/>
                    <a:pt x="12650" y="27521"/>
                  </a:cubicBezTo>
                  <a:cubicBezTo>
                    <a:pt x="14551" y="25793"/>
                    <a:pt x="17368" y="25343"/>
                    <a:pt x="20047" y="24790"/>
                  </a:cubicBezTo>
                  <a:cubicBezTo>
                    <a:pt x="20247" y="24746"/>
                    <a:pt x="20464" y="24721"/>
                    <a:pt x="20691" y="24721"/>
                  </a:cubicBezTo>
                  <a:cubicBezTo>
                    <a:pt x="21623" y="24721"/>
                    <a:pt x="22712" y="25150"/>
                    <a:pt x="23365" y="26484"/>
                  </a:cubicBezTo>
                  <a:cubicBezTo>
                    <a:pt x="23667" y="27105"/>
                    <a:pt x="23855" y="28198"/>
                    <a:pt x="25083" y="28198"/>
                  </a:cubicBezTo>
                  <a:cubicBezTo>
                    <a:pt x="25120" y="28198"/>
                    <a:pt x="25158" y="28197"/>
                    <a:pt x="25197" y="28195"/>
                  </a:cubicBezTo>
                  <a:cubicBezTo>
                    <a:pt x="25345" y="28183"/>
                    <a:pt x="25455" y="28022"/>
                    <a:pt x="25593" y="28022"/>
                  </a:cubicBezTo>
                  <a:cubicBezTo>
                    <a:pt x="25664" y="28022"/>
                    <a:pt x="25742" y="28065"/>
                    <a:pt x="25836" y="28195"/>
                  </a:cubicBezTo>
                  <a:cubicBezTo>
                    <a:pt x="25923" y="28298"/>
                    <a:pt x="25767" y="28592"/>
                    <a:pt x="25612" y="28713"/>
                  </a:cubicBezTo>
                  <a:cubicBezTo>
                    <a:pt x="25318" y="28938"/>
                    <a:pt x="24903" y="29128"/>
                    <a:pt x="25283" y="29646"/>
                  </a:cubicBezTo>
                  <a:cubicBezTo>
                    <a:pt x="25508" y="29871"/>
                    <a:pt x="25802" y="30026"/>
                    <a:pt x="26113" y="30078"/>
                  </a:cubicBezTo>
                  <a:cubicBezTo>
                    <a:pt x="26172" y="30086"/>
                    <a:pt x="26229" y="30090"/>
                    <a:pt x="26283" y="30090"/>
                  </a:cubicBezTo>
                  <a:cubicBezTo>
                    <a:pt x="26710" y="30090"/>
                    <a:pt x="27006" y="29856"/>
                    <a:pt x="27098" y="29473"/>
                  </a:cubicBezTo>
                  <a:cubicBezTo>
                    <a:pt x="27115" y="29335"/>
                    <a:pt x="27098" y="29197"/>
                    <a:pt x="27029" y="29076"/>
                  </a:cubicBezTo>
                  <a:cubicBezTo>
                    <a:pt x="26976" y="28903"/>
                    <a:pt x="26992" y="28848"/>
                    <a:pt x="27041" y="28848"/>
                  </a:cubicBezTo>
                  <a:cubicBezTo>
                    <a:pt x="27105" y="28848"/>
                    <a:pt x="27225" y="28941"/>
                    <a:pt x="27322" y="28990"/>
                  </a:cubicBezTo>
                  <a:cubicBezTo>
                    <a:pt x="27824" y="29266"/>
                    <a:pt x="28463" y="29473"/>
                    <a:pt x="28169" y="30113"/>
                  </a:cubicBezTo>
                  <a:cubicBezTo>
                    <a:pt x="27945" y="30597"/>
                    <a:pt x="28117" y="31029"/>
                    <a:pt x="28809" y="31461"/>
                  </a:cubicBezTo>
                  <a:cubicBezTo>
                    <a:pt x="30199" y="32318"/>
                    <a:pt x="31628" y="32554"/>
                    <a:pt x="32898" y="32554"/>
                  </a:cubicBezTo>
                  <a:cubicBezTo>
                    <a:pt x="33522" y="32554"/>
                    <a:pt x="34108" y="32497"/>
                    <a:pt x="34633" y="32429"/>
                  </a:cubicBezTo>
                  <a:cubicBezTo>
                    <a:pt x="36672" y="32135"/>
                    <a:pt x="39299" y="31824"/>
                    <a:pt x="39299" y="29145"/>
                  </a:cubicBezTo>
                  <a:cubicBezTo>
                    <a:pt x="39299" y="28938"/>
                    <a:pt x="39541" y="28799"/>
                    <a:pt x="39592" y="28575"/>
                  </a:cubicBezTo>
                  <a:cubicBezTo>
                    <a:pt x="40024" y="26968"/>
                    <a:pt x="41804" y="26363"/>
                    <a:pt x="42496" y="24998"/>
                  </a:cubicBezTo>
                  <a:cubicBezTo>
                    <a:pt x="44224" y="21559"/>
                    <a:pt x="44362" y="17722"/>
                    <a:pt x="40232" y="13661"/>
                  </a:cubicBezTo>
                  <a:cubicBezTo>
                    <a:pt x="38953" y="12399"/>
                    <a:pt x="38037" y="10671"/>
                    <a:pt x="36309" y="9859"/>
                  </a:cubicBezTo>
                  <a:cubicBezTo>
                    <a:pt x="34494" y="9012"/>
                    <a:pt x="34080" y="7716"/>
                    <a:pt x="33509" y="6472"/>
                  </a:cubicBezTo>
                  <a:cubicBezTo>
                    <a:pt x="33388" y="5608"/>
                    <a:pt x="33008" y="4761"/>
                    <a:pt x="32213" y="4346"/>
                  </a:cubicBezTo>
                  <a:cubicBezTo>
                    <a:pt x="30658" y="3465"/>
                    <a:pt x="30278" y="2100"/>
                    <a:pt x="29414" y="942"/>
                  </a:cubicBezTo>
                  <a:cubicBezTo>
                    <a:pt x="29120" y="544"/>
                    <a:pt x="28947" y="78"/>
                    <a:pt x="28377" y="9"/>
                  </a:cubicBezTo>
                  <a:cubicBezTo>
                    <a:pt x="28330" y="3"/>
                    <a:pt x="28287" y="1"/>
                    <a:pt x="282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39" name="Google Shape;1039;p59">
              <a:extLst>
                <a:ext uri="{FF2B5EF4-FFF2-40B4-BE49-F238E27FC236}">
                  <a16:creationId xmlns:a16="http://schemas.microsoft.com/office/drawing/2014/main" id="{D0F2EB90-98F0-0A47-852F-3BD834645047}"/>
                </a:ext>
              </a:extLst>
            </p:cNvPr>
            <p:cNvSpPr/>
            <p:nvPr/>
          </p:nvSpPr>
          <p:spPr>
            <a:xfrm>
              <a:off x="6442175" y="3238700"/>
              <a:ext cx="571625" cy="311800"/>
            </a:xfrm>
            <a:custGeom>
              <a:avLst/>
              <a:gdLst/>
              <a:ahLst/>
              <a:cxnLst/>
              <a:rect l="l" t="t" r="r" b="b"/>
              <a:pathLst>
                <a:path w="22865" h="12472" extrusionOk="0">
                  <a:moveTo>
                    <a:pt x="3070" y="1"/>
                  </a:moveTo>
                  <a:cubicBezTo>
                    <a:pt x="2939" y="1"/>
                    <a:pt x="2792" y="15"/>
                    <a:pt x="2627" y="46"/>
                  </a:cubicBezTo>
                  <a:cubicBezTo>
                    <a:pt x="1833" y="202"/>
                    <a:pt x="830" y="29"/>
                    <a:pt x="415" y="927"/>
                  </a:cubicBezTo>
                  <a:cubicBezTo>
                    <a:pt x="1" y="1826"/>
                    <a:pt x="934" y="1861"/>
                    <a:pt x="1400" y="2189"/>
                  </a:cubicBezTo>
                  <a:cubicBezTo>
                    <a:pt x="1504" y="2258"/>
                    <a:pt x="1366" y="2569"/>
                    <a:pt x="1435" y="2742"/>
                  </a:cubicBezTo>
                  <a:cubicBezTo>
                    <a:pt x="1757" y="3623"/>
                    <a:pt x="1963" y="4886"/>
                    <a:pt x="3062" y="4886"/>
                  </a:cubicBezTo>
                  <a:cubicBezTo>
                    <a:pt x="3084" y="4886"/>
                    <a:pt x="3106" y="4886"/>
                    <a:pt x="3129" y="4885"/>
                  </a:cubicBezTo>
                  <a:cubicBezTo>
                    <a:pt x="3207" y="4880"/>
                    <a:pt x="3284" y="4878"/>
                    <a:pt x="3360" y="4878"/>
                  </a:cubicBezTo>
                  <a:cubicBezTo>
                    <a:pt x="4698" y="4878"/>
                    <a:pt x="5731" y="5570"/>
                    <a:pt x="6810" y="6077"/>
                  </a:cubicBezTo>
                  <a:cubicBezTo>
                    <a:pt x="7328" y="6319"/>
                    <a:pt x="8019" y="7322"/>
                    <a:pt x="7207" y="8203"/>
                  </a:cubicBezTo>
                  <a:cubicBezTo>
                    <a:pt x="6913" y="8531"/>
                    <a:pt x="6948" y="8911"/>
                    <a:pt x="7121" y="9292"/>
                  </a:cubicBezTo>
                  <a:cubicBezTo>
                    <a:pt x="7274" y="9613"/>
                    <a:pt x="7597" y="9810"/>
                    <a:pt x="7934" y="9810"/>
                  </a:cubicBezTo>
                  <a:cubicBezTo>
                    <a:pt x="8014" y="9810"/>
                    <a:pt x="8095" y="9799"/>
                    <a:pt x="8175" y="9775"/>
                  </a:cubicBezTo>
                  <a:cubicBezTo>
                    <a:pt x="8275" y="9755"/>
                    <a:pt x="8368" y="9745"/>
                    <a:pt x="8457" y="9745"/>
                  </a:cubicBezTo>
                  <a:cubicBezTo>
                    <a:pt x="8811" y="9745"/>
                    <a:pt x="9087" y="9900"/>
                    <a:pt x="9419" y="10121"/>
                  </a:cubicBezTo>
                  <a:cubicBezTo>
                    <a:pt x="10079" y="10569"/>
                    <a:pt x="10930" y="10787"/>
                    <a:pt x="11688" y="10787"/>
                  </a:cubicBezTo>
                  <a:cubicBezTo>
                    <a:pt x="12538" y="10787"/>
                    <a:pt x="13270" y="10513"/>
                    <a:pt x="13480" y="9983"/>
                  </a:cubicBezTo>
                  <a:cubicBezTo>
                    <a:pt x="13648" y="9563"/>
                    <a:pt x="13555" y="9014"/>
                    <a:pt x="14230" y="9014"/>
                  </a:cubicBezTo>
                  <a:cubicBezTo>
                    <a:pt x="14250" y="9014"/>
                    <a:pt x="14271" y="9014"/>
                    <a:pt x="14293" y="9015"/>
                  </a:cubicBezTo>
                  <a:cubicBezTo>
                    <a:pt x="15036" y="9050"/>
                    <a:pt x="15381" y="9516"/>
                    <a:pt x="15450" y="10138"/>
                  </a:cubicBezTo>
                  <a:cubicBezTo>
                    <a:pt x="15640" y="11486"/>
                    <a:pt x="16522" y="11953"/>
                    <a:pt x="17697" y="11988"/>
                  </a:cubicBezTo>
                  <a:cubicBezTo>
                    <a:pt x="18224" y="11988"/>
                    <a:pt x="18870" y="12472"/>
                    <a:pt x="19366" y="12472"/>
                  </a:cubicBezTo>
                  <a:cubicBezTo>
                    <a:pt x="19602" y="12472"/>
                    <a:pt x="19804" y="12362"/>
                    <a:pt x="19944" y="12039"/>
                  </a:cubicBezTo>
                  <a:cubicBezTo>
                    <a:pt x="20289" y="11210"/>
                    <a:pt x="19287" y="10398"/>
                    <a:pt x="18596" y="9758"/>
                  </a:cubicBezTo>
                  <a:cubicBezTo>
                    <a:pt x="18164" y="9361"/>
                    <a:pt x="17420" y="8825"/>
                    <a:pt x="17749" y="8272"/>
                  </a:cubicBezTo>
                  <a:cubicBezTo>
                    <a:pt x="17984" y="7884"/>
                    <a:pt x="18253" y="7197"/>
                    <a:pt x="18937" y="7197"/>
                  </a:cubicBezTo>
                  <a:cubicBezTo>
                    <a:pt x="19107" y="7197"/>
                    <a:pt x="19302" y="7239"/>
                    <a:pt x="19529" y="7339"/>
                  </a:cubicBezTo>
                  <a:cubicBezTo>
                    <a:pt x="19732" y="7429"/>
                    <a:pt x="19935" y="7468"/>
                    <a:pt x="20135" y="7468"/>
                  </a:cubicBezTo>
                  <a:cubicBezTo>
                    <a:pt x="20854" y="7468"/>
                    <a:pt x="21544" y="6970"/>
                    <a:pt x="22138" y="6578"/>
                  </a:cubicBezTo>
                  <a:cubicBezTo>
                    <a:pt x="22795" y="6146"/>
                    <a:pt x="22864" y="5248"/>
                    <a:pt x="22311" y="4643"/>
                  </a:cubicBezTo>
                  <a:cubicBezTo>
                    <a:pt x="22115" y="4425"/>
                    <a:pt x="21948" y="4340"/>
                    <a:pt x="21799" y="4340"/>
                  </a:cubicBezTo>
                  <a:cubicBezTo>
                    <a:pt x="21465" y="4340"/>
                    <a:pt x="21227" y="4774"/>
                    <a:pt x="20963" y="5110"/>
                  </a:cubicBezTo>
                  <a:cubicBezTo>
                    <a:pt x="20756" y="5334"/>
                    <a:pt x="20479" y="5472"/>
                    <a:pt x="20168" y="5507"/>
                  </a:cubicBezTo>
                  <a:cubicBezTo>
                    <a:pt x="20112" y="5512"/>
                    <a:pt x="20051" y="5514"/>
                    <a:pt x="19986" y="5514"/>
                  </a:cubicBezTo>
                  <a:cubicBezTo>
                    <a:pt x="18639" y="5514"/>
                    <a:pt x="15548" y="4518"/>
                    <a:pt x="14344" y="3727"/>
                  </a:cubicBezTo>
                  <a:cubicBezTo>
                    <a:pt x="13999" y="3485"/>
                    <a:pt x="13636" y="3295"/>
                    <a:pt x="13238" y="3139"/>
                  </a:cubicBezTo>
                  <a:cubicBezTo>
                    <a:pt x="11925" y="2690"/>
                    <a:pt x="10473" y="2465"/>
                    <a:pt x="9298" y="1774"/>
                  </a:cubicBezTo>
                  <a:cubicBezTo>
                    <a:pt x="8770" y="1458"/>
                    <a:pt x="8301" y="1322"/>
                    <a:pt x="7877" y="1322"/>
                  </a:cubicBezTo>
                  <a:cubicBezTo>
                    <a:pt x="7093" y="1322"/>
                    <a:pt x="6459" y="1787"/>
                    <a:pt x="5876" y="2448"/>
                  </a:cubicBezTo>
                  <a:cubicBezTo>
                    <a:pt x="5497" y="2886"/>
                    <a:pt x="5240" y="3062"/>
                    <a:pt x="5050" y="3062"/>
                  </a:cubicBezTo>
                  <a:cubicBezTo>
                    <a:pt x="4739" y="3062"/>
                    <a:pt x="4614" y="2586"/>
                    <a:pt x="4442" y="2016"/>
                  </a:cubicBezTo>
                  <a:cubicBezTo>
                    <a:pt x="4193" y="1191"/>
                    <a:pt x="4266" y="1"/>
                    <a:pt x="30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0" name="Google Shape;1040;p59">
              <a:extLst>
                <a:ext uri="{FF2B5EF4-FFF2-40B4-BE49-F238E27FC236}">
                  <a16:creationId xmlns:a16="http://schemas.microsoft.com/office/drawing/2014/main" id="{62CD1D3A-F0DD-44F7-1CE5-D3F294573AE6}"/>
                </a:ext>
              </a:extLst>
            </p:cNvPr>
            <p:cNvSpPr/>
            <p:nvPr/>
          </p:nvSpPr>
          <p:spPr>
            <a:xfrm>
              <a:off x="5898675" y="3029225"/>
              <a:ext cx="282150" cy="318450"/>
            </a:xfrm>
            <a:custGeom>
              <a:avLst/>
              <a:gdLst/>
              <a:ahLst/>
              <a:cxnLst/>
              <a:rect l="l" t="t" r="r" b="b"/>
              <a:pathLst>
                <a:path w="11286" h="12738" extrusionOk="0">
                  <a:moveTo>
                    <a:pt x="8163" y="0"/>
                  </a:moveTo>
                  <a:cubicBezTo>
                    <a:pt x="7646" y="0"/>
                    <a:pt x="7307" y="634"/>
                    <a:pt x="7121" y="1115"/>
                  </a:cubicBezTo>
                  <a:cubicBezTo>
                    <a:pt x="6498" y="2618"/>
                    <a:pt x="5081" y="3362"/>
                    <a:pt x="4027" y="4450"/>
                  </a:cubicBezTo>
                  <a:cubicBezTo>
                    <a:pt x="3562" y="4916"/>
                    <a:pt x="2753" y="5709"/>
                    <a:pt x="2170" y="5709"/>
                  </a:cubicBezTo>
                  <a:cubicBezTo>
                    <a:pt x="2125" y="5709"/>
                    <a:pt x="2082" y="5704"/>
                    <a:pt x="2040" y="5695"/>
                  </a:cubicBezTo>
                  <a:cubicBezTo>
                    <a:pt x="1767" y="5631"/>
                    <a:pt x="1536" y="5602"/>
                    <a:pt x="1339" y="5602"/>
                  </a:cubicBezTo>
                  <a:cubicBezTo>
                    <a:pt x="150" y="5602"/>
                    <a:pt x="215" y="6659"/>
                    <a:pt x="52" y="7475"/>
                  </a:cubicBezTo>
                  <a:cubicBezTo>
                    <a:pt x="1" y="9410"/>
                    <a:pt x="1625" y="11518"/>
                    <a:pt x="3267" y="12123"/>
                  </a:cubicBezTo>
                  <a:cubicBezTo>
                    <a:pt x="3638" y="12262"/>
                    <a:pt x="4019" y="12277"/>
                    <a:pt x="4389" y="12277"/>
                  </a:cubicBezTo>
                  <a:cubicBezTo>
                    <a:pt x="4488" y="12277"/>
                    <a:pt x="4586" y="12276"/>
                    <a:pt x="4683" y="12276"/>
                  </a:cubicBezTo>
                  <a:cubicBezTo>
                    <a:pt x="5034" y="12276"/>
                    <a:pt x="5369" y="12290"/>
                    <a:pt x="5669" y="12417"/>
                  </a:cubicBezTo>
                  <a:cubicBezTo>
                    <a:pt x="6156" y="12630"/>
                    <a:pt x="6559" y="12738"/>
                    <a:pt x="6895" y="12738"/>
                  </a:cubicBezTo>
                  <a:cubicBezTo>
                    <a:pt x="7678" y="12738"/>
                    <a:pt x="8093" y="12148"/>
                    <a:pt x="8348" y="10914"/>
                  </a:cubicBezTo>
                  <a:cubicBezTo>
                    <a:pt x="8572" y="9773"/>
                    <a:pt x="9073" y="8235"/>
                    <a:pt x="9937" y="7786"/>
                  </a:cubicBezTo>
                  <a:cubicBezTo>
                    <a:pt x="11268" y="7094"/>
                    <a:pt x="10577" y="6697"/>
                    <a:pt x="10231" y="6023"/>
                  </a:cubicBezTo>
                  <a:cubicBezTo>
                    <a:pt x="9782" y="5124"/>
                    <a:pt x="8797" y="4278"/>
                    <a:pt x="10058" y="3189"/>
                  </a:cubicBezTo>
                  <a:cubicBezTo>
                    <a:pt x="10404" y="2895"/>
                    <a:pt x="11285" y="2618"/>
                    <a:pt x="10853" y="1945"/>
                  </a:cubicBezTo>
                  <a:cubicBezTo>
                    <a:pt x="10266" y="1063"/>
                    <a:pt x="9402" y="286"/>
                    <a:pt x="8348" y="26"/>
                  </a:cubicBezTo>
                  <a:cubicBezTo>
                    <a:pt x="8284" y="9"/>
                    <a:pt x="8222" y="0"/>
                    <a:pt x="816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1" name="Google Shape;1041;p59">
              <a:extLst>
                <a:ext uri="{FF2B5EF4-FFF2-40B4-BE49-F238E27FC236}">
                  <a16:creationId xmlns:a16="http://schemas.microsoft.com/office/drawing/2014/main" id="{1AAAAA5F-A1B5-ED16-7665-A1BF62B2CF48}"/>
                </a:ext>
              </a:extLst>
            </p:cNvPr>
            <p:cNvSpPr/>
            <p:nvPr/>
          </p:nvSpPr>
          <p:spPr>
            <a:xfrm>
              <a:off x="5544400" y="3065225"/>
              <a:ext cx="541800" cy="430700"/>
            </a:xfrm>
            <a:custGeom>
              <a:avLst/>
              <a:gdLst/>
              <a:ahLst/>
              <a:cxnLst/>
              <a:rect l="l" t="t" r="r" b="b"/>
              <a:pathLst>
                <a:path w="21672" h="17228" extrusionOk="0">
                  <a:moveTo>
                    <a:pt x="7484" y="4583"/>
                  </a:moveTo>
                  <a:lnTo>
                    <a:pt x="7484" y="4583"/>
                  </a:lnTo>
                  <a:cubicBezTo>
                    <a:pt x="7486" y="4586"/>
                    <a:pt x="7488" y="4589"/>
                    <a:pt x="7491" y="4592"/>
                  </a:cubicBezTo>
                  <a:lnTo>
                    <a:pt x="7491" y="4592"/>
                  </a:lnTo>
                  <a:cubicBezTo>
                    <a:pt x="7494" y="4595"/>
                    <a:pt x="7498" y="4597"/>
                    <a:pt x="7501" y="4600"/>
                  </a:cubicBezTo>
                  <a:lnTo>
                    <a:pt x="7484" y="4583"/>
                  </a:lnTo>
                  <a:close/>
                  <a:moveTo>
                    <a:pt x="1210" y="0"/>
                  </a:moveTo>
                  <a:cubicBezTo>
                    <a:pt x="910" y="0"/>
                    <a:pt x="646" y="84"/>
                    <a:pt x="415" y="314"/>
                  </a:cubicBezTo>
                  <a:cubicBezTo>
                    <a:pt x="1" y="712"/>
                    <a:pt x="260" y="1127"/>
                    <a:pt x="571" y="1403"/>
                  </a:cubicBezTo>
                  <a:cubicBezTo>
                    <a:pt x="1833" y="2561"/>
                    <a:pt x="2939" y="3874"/>
                    <a:pt x="3872" y="5309"/>
                  </a:cubicBezTo>
                  <a:cubicBezTo>
                    <a:pt x="5894" y="8264"/>
                    <a:pt x="6948" y="12014"/>
                    <a:pt x="10663" y="13552"/>
                  </a:cubicBezTo>
                  <a:cubicBezTo>
                    <a:pt x="10715" y="13587"/>
                    <a:pt x="10733" y="13656"/>
                    <a:pt x="10733" y="13725"/>
                  </a:cubicBezTo>
                  <a:cubicBezTo>
                    <a:pt x="10007" y="15522"/>
                    <a:pt x="11579" y="15401"/>
                    <a:pt x="12478" y="15660"/>
                  </a:cubicBezTo>
                  <a:cubicBezTo>
                    <a:pt x="14932" y="16334"/>
                    <a:pt x="17420" y="16801"/>
                    <a:pt x="19961" y="17043"/>
                  </a:cubicBezTo>
                  <a:cubicBezTo>
                    <a:pt x="20276" y="17079"/>
                    <a:pt x="20618" y="17227"/>
                    <a:pt x="20904" y="17227"/>
                  </a:cubicBezTo>
                  <a:cubicBezTo>
                    <a:pt x="21167" y="17227"/>
                    <a:pt x="21382" y="17101"/>
                    <a:pt x="21482" y="16645"/>
                  </a:cubicBezTo>
                  <a:cubicBezTo>
                    <a:pt x="21672" y="15816"/>
                    <a:pt x="20842" y="15626"/>
                    <a:pt x="20306" y="15280"/>
                  </a:cubicBezTo>
                  <a:cubicBezTo>
                    <a:pt x="18129" y="13932"/>
                    <a:pt x="15502" y="14347"/>
                    <a:pt x="13204" y="13448"/>
                  </a:cubicBezTo>
                  <a:cubicBezTo>
                    <a:pt x="13103" y="13410"/>
                    <a:pt x="12986" y="13400"/>
                    <a:pt x="12863" y="13400"/>
                  </a:cubicBezTo>
                  <a:cubicBezTo>
                    <a:pt x="12726" y="13400"/>
                    <a:pt x="12582" y="13412"/>
                    <a:pt x="12448" y="13412"/>
                  </a:cubicBezTo>
                  <a:cubicBezTo>
                    <a:pt x="12162" y="13412"/>
                    <a:pt x="11919" y="13355"/>
                    <a:pt x="11873" y="12999"/>
                  </a:cubicBezTo>
                  <a:cubicBezTo>
                    <a:pt x="11769" y="12221"/>
                    <a:pt x="11614" y="11288"/>
                    <a:pt x="12409" y="10666"/>
                  </a:cubicBezTo>
                  <a:cubicBezTo>
                    <a:pt x="12979" y="10199"/>
                    <a:pt x="12806" y="9836"/>
                    <a:pt x="12478" y="9249"/>
                  </a:cubicBezTo>
                  <a:cubicBezTo>
                    <a:pt x="11908" y="8195"/>
                    <a:pt x="10352" y="8558"/>
                    <a:pt x="10076" y="7849"/>
                  </a:cubicBezTo>
                  <a:cubicBezTo>
                    <a:pt x="9542" y="6419"/>
                    <a:pt x="8354" y="5659"/>
                    <a:pt x="7491" y="4592"/>
                  </a:cubicBezTo>
                  <a:lnTo>
                    <a:pt x="7491" y="4592"/>
                  </a:lnTo>
                  <a:cubicBezTo>
                    <a:pt x="6993" y="4179"/>
                    <a:pt x="6512" y="3733"/>
                    <a:pt x="5980" y="3339"/>
                  </a:cubicBezTo>
                  <a:cubicBezTo>
                    <a:pt x="4563" y="2285"/>
                    <a:pt x="3682" y="522"/>
                    <a:pt x="1763" y="72"/>
                  </a:cubicBezTo>
                  <a:cubicBezTo>
                    <a:pt x="1567" y="28"/>
                    <a:pt x="1383" y="0"/>
                    <a:pt x="121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2" name="Google Shape;1042;p59">
              <a:extLst>
                <a:ext uri="{FF2B5EF4-FFF2-40B4-BE49-F238E27FC236}">
                  <a16:creationId xmlns:a16="http://schemas.microsoft.com/office/drawing/2014/main" id="{5337862F-6D18-C0AC-AC0B-7A13A34EF361}"/>
                </a:ext>
              </a:extLst>
            </p:cNvPr>
            <p:cNvSpPr/>
            <p:nvPr/>
          </p:nvSpPr>
          <p:spPr>
            <a:xfrm>
              <a:off x="4388700" y="3530600"/>
              <a:ext cx="227275" cy="395425"/>
            </a:xfrm>
            <a:custGeom>
              <a:avLst/>
              <a:gdLst/>
              <a:ahLst/>
              <a:cxnLst/>
              <a:rect l="l" t="t" r="r" b="b"/>
              <a:pathLst>
                <a:path w="9091" h="15817" extrusionOk="0">
                  <a:moveTo>
                    <a:pt x="7622" y="0"/>
                  </a:moveTo>
                  <a:cubicBezTo>
                    <a:pt x="7155" y="0"/>
                    <a:pt x="6965" y="363"/>
                    <a:pt x="6740" y="761"/>
                  </a:cubicBezTo>
                  <a:cubicBezTo>
                    <a:pt x="5963" y="2212"/>
                    <a:pt x="5323" y="3802"/>
                    <a:pt x="3405" y="4200"/>
                  </a:cubicBezTo>
                  <a:cubicBezTo>
                    <a:pt x="2645" y="4338"/>
                    <a:pt x="2247" y="4891"/>
                    <a:pt x="2109" y="5738"/>
                  </a:cubicBezTo>
                  <a:cubicBezTo>
                    <a:pt x="1781" y="7587"/>
                    <a:pt x="1971" y="9471"/>
                    <a:pt x="917" y="11285"/>
                  </a:cubicBezTo>
                  <a:cubicBezTo>
                    <a:pt x="1" y="12910"/>
                    <a:pt x="1660" y="15813"/>
                    <a:pt x="3077" y="15813"/>
                  </a:cubicBezTo>
                  <a:cubicBezTo>
                    <a:pt x="3125" y="15815"/>
                    <a:pt x="3172" y="15816"/>
                    <a:pt x="3219" y="15816"/>
                  </a:cubicBezTo>
                  <a:cubicBezTo>
                    <a:pt x="4640" y="15816"/>
                    <a:pt x="5279" y="14808"/>
                    <a:pt x="5496" y="13670"/>
                  </a:cubicBezTo>
                  <a:cubicBezTo>
                    <a:pt x="6049" y="11095"/>
                    <a:pt x="7034" y="8676"/>
                    <a:pt x="8002" y="6256"/>
                  </a:cubicBezTo>
                  <a:cubicBezTo>
                    <a:pt x="8745" y="4373"/>
                    <a:pt x="9091" y="2645"/>
                    <a:pt x="8192" y="778"/>
                  </a:cubicBezTo>
                  <a:cubicBezTo>
                    <a:pt x="8054" y="467"/>
                    <a:pt x="8106" y="18"/>
                    <a:pt x="762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3" name="Google Shape;1043;p59">
              <a:extLst>
                <a:ext uri="{FF2B5EF4-FFF2-40B4-BE49-F238E27FC236}">
                  <a16:creationId xmlns:a16="http://schemas.microsoft.com/office/drawing/2014/main" id="{DC73A282-EA4C-AA6A-7541-43D2F470DBBE}"/>
                </a:ext>
              </a:extLst>
            </p:cNvPr>
            <p:cNvSpPr/>
            <p:nvPr/>
          </p:nvSpPr>
          <p:spPr>
            <a:xfrm>
              <a:off x="6438300" y="1893850"/>
              <a:ext cx="267450" cy="418275"/>
            </a:xfrm>
            <a:custGeom>
              <a:avLst/>
              <a:gdLst/>
              <a:ahLst/>
              <a:cxnLst/>
              <a:rect l="l" t="t" r="r" b="b"/>
              <a:pathLst>
                <a:path w="10698" h="16731" extrusionOk="0">
                  <a:moveTo>
                    <a:pt x="4909" y="1"/>
                  </a:moveTo>
                  <a:cubicBezTo>
                    <a:pt x="4667" y="1"/>
                    <a:pt x="4504" y="61"/>
                    <a:pt x="4562" y="216"/>
                  </a:cubicBezTo>
                  <a:cubicBezTo>
                    <a:pt x="5064" y="1633"/>
                    <a:pt x="3992" y="3465"/>
                    <a:pt x="5444" y="4502"/>
                  </a:cubicBezTo>
                  <a:cubicBezTo>
                    <a:pt x="6654" y="5366"/>
                    <a:pt x="6515" y="6627"/>
                    <a:pt x="6913" y="7647"/>
                  </a:cubicBezTo>
                  <a:cubicBezTo>
                    <a:pt x="6804" y="8207"/>
                    <a:pt x="6835" y="9062"/>
                    <a:pt x="6426" y="9062"/>
                  </a:cubicBezTo>
                  <a:cubicBezTo>
                    <a:pt x="6380" y="9062"/>
                    <a:pt x="6330" y="9052"/>
                    <a:pt x="6273" y="9029"/>
                  </a:cubicBezTo>
                  <a:cubicBezTo>
                    <a:pt x="6019" y="8928"/>
                    <a:pt x="5817" y="8884"/>
                    <a:pt x="5657" y="8884"/>
                  </a:cubicBezTo>
                  <a:cubicBezTo>
                    <a:pt x="5131" y="8884"/>
                    <a:pt x="5047" y="9360"/>
                    <a:pt x="4995" y="9876"/>
                  </a:cubicBezTo>
                  <a:cubicBezTo>
                    <a:pt x="4925" y="10533"/>
                    <a:pt x="4614" y="10757"/>
                    <a:pt x="4044" y="10896"/>
                  </a:cubicBezTo>
                  <a:cubicBezTo>
                    <a:pt x="726" y="11673"/>
                    <a:pt x="0" y="13229"/>
                    <a:pt x="1659" y="16028"/>
                  </a:cubicBezTo>
                  <a:cubicBezTo>
                    <a:pt x="1834" y="16314"/>
                    <a:pt x="1935" y="16730"/>
                    <a:pt x="2351" y="16730"/>
                  </a:cubicBezTo>
                  <a:cubicBezTo>
                    <a:pt x="2389" y="16730"/>
                    <a:pt x="2429" y="16727"/>
                    <a:pt x="2471" y="16720"/>
                  </a:cubicBezTo>
                  <a:cubicBezTo>
                    <a:pt x="3007" y="16633"/>
                    <a:pt x="3197" y="16236"/>
                    <a:pt x="3301" y="15752"/>
                  </a:cubicBezTo>
                  <a:cubicBezTo>
                    <a:pt x="3405" y="15251"/>
                    <a:pt x="3301" y="14784"/>
                    <a:pt x="4009" y="14542"/>
                  </a:cubicBezTo>
                  <a:cubicBezTo>
                    <a:pt x="5651" y="13955"/>
                    <a:pt x="7241" y="13194"/>
                    <a:pt x="8866" y="12555"/>
                  </a:cubicBezTo>
                  <a:cubicBezTo>
                    <a:pt x="9298" y="12399"/>
                    <a:pt x="9643" y="12261"/>
                    <a:pt x="9799" y="11829"/>
                  </a:cubicBezTo>
                  <a:cubicBezTo>
                    <a:pt x="10300" y="10308"/>
                    <a:pt x="8866" y="5746"/>
                    <a:pt x="7604" y="4709"/>
                  </a:cubicBezTo>
                  <a:cubicBezTo>
                    <a:pt x="7397" y="4536"/>
                    <a:pt x="6809" y="4571"/>
                    <a:pt x="7016" y="4139"/>
                  </a:cubicBezTo>
                  <a:cubicBezTo>
                    <a:pt x="7082" y="4008"/>
                    <a:pt x="7166" y="3963"/>
                    <a:pt x="7262" y="3963"/>
                  </a:cubicBezTo>
                  <a:cubicBezTo>
                    <a:pt x="7468" y="3963"/>
                    <a:pt x="7725" y="4173"/>
                    <a:pt x="7950" y="4173"/>
                  </a:cubicBezTo>
                  <a:cubicBezTo>
                    <a:pt x="7979" y="4174"/>
                    <a:pt x="8009" y="4175"/>
                    <a:pt x="8039" y="4175"/>
                  </a:cubicBezTo>
                  <a:cubicBezTo>
                    <a:pt x="9008" y="4175"/>
                    <a:pt x="9913" y="3634"/>
                    <a:pt x="10265" y="2946"/>
                  </a:cubicBezTo>
                  <a:cubicBezTo>
                    <a:pt x="10697" y="2117"/>
                    <a:pt x="9695" y="1667"/>
                    <a:pt x="8987" y="1581"/>
                  </a:cubicBezTo>
                  <a:cubicBezTo>
                    <a:pt x="7811" y="1443"/>
                    <a:pt x="6930" y="786"/>
                    <a:pt x="5962" y="250"/>
                  </a:cubicBezTo>
                  <a:cubicBezTo>
                    <a:pt x="5704" y="111"/>
                    <a:pt x="5235" y="1"/>
                    <a:pt x="490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4" name="Google Shape;1044;p59">
              <a:extLst>
                <a:ext uri="{FF2B5EF4-FFF2-40B4-BE49-F238E27FC236}">
                  <a16:creationId xmlns:a16="http://schemas.microsoft.com/office/drawing/2014/main" id="{EDE0BC25-14CC-CFB4-4FB9-378B23E083D5}"/>
                </a:ext>
              </a:extLst>
            </p:cNvPr>
            <p:cNvSpPr/>
            <p:nvPr/>
          </p:nvSpPr>
          <p:spPr>
            <a:xfrm>
              <a:off x="6901875" y="4220725"/>
              <a:ext cx="468775" cy="354550"/>
            </a:xfrm>
            <a:custGeom>
              <a:avLst/>
              <a:gdLst/>
              <a:ahLst/>
              <a:cxnLst/>
              <a:rect l="l" t="t" r="r" b="b"/>
              <a:pathLst>
                <a:path w="18751" h="14182" extrusionOk="0">
                  <a:moveTo>
                    <a:pt x="15666" y="0"/>
                  </a:moveTo>
                  <a:cubicBezTo>
                    <a:pt x="15588" y="0"/>
                    <a:pt x="15504" y="9"/>
                    <a:pt x="15415" y="28"/>
                  </a:cubicBezTo>
                  <a:cubicBezTo>
                    <a:pt x="14690" y="184"/>
                    <a:pt x="14759" y="772"/>
                    <a:pt x="14897" y="1290"/>
                  </a:cubicBezTo>
                  <a:cubicBezTo>
                    <a:pt x="15294" y="2845"/>
                    <a:pt x="14880" y="4038"/>
                    <a:pt x="13463" y="4850"/>
                  </a:cubicBezTo>
                  <a:cubicBezTo>
                    <a:pt x="13013" y="5109"/>
                    <a:pt x="12823" y="5472"/>
                    <a:pt x="13065" y="5991"/>
                  </a:cubicBezTo>
                  <a:cubicBezTo>
                    <a:pt x="13324" y="6578"/>
                    <a:pt x="12823" y="6803"/>
                    <a:pt x="12512" y="7097"/>
                  </a:cubicBezTo>
                  <a:cubicBezTo>
                    <a:pt x="12410" y="7191"/>
                    <a:pt x="12303" y="7233"/>
                    <a:pt x="12200" y="7233"/>
                  </a:cubicBezTo>
                  <a:cubicBezTo>
                    <a:pt x="12041" y="7233"/>
                    <a:pt x="11891" y="7133"/>
                    <a:pt x="11786" y="6976"/>
                  </a:cubicBezTo>
                  <a:cubicBezTo>
                    <a:pt x="11531" y="6610"/>
                    <a:pt x="11284" y="6477"/>
                    <a:pt x="11039" y="6477"/>
                  </a:cubicBezTo>
                  <a:cubicBezTo>
                    <a:pt x="10705" y="6477"/>
                    <a:pt x="10373" y="6726"/>
                    <a:pt x="10024" y="6976"/>
                  </a:cubicBezTo>
                  <a:cubicBezTo>
                    <a:pt x="8797" y="7891"/>
                    <a:pt x="7811" y="9188"/>
                    <a:pt x="6308" y="9637"/>
                  </a:cubicBezTo>
                  <a:cubicBezTo>
                    <a:pt x="4303" y="10242"/>
                    <a:pt x="2696" y="11572"/>
                    <a:pt x="812" y="12385"/>
                  </a:cubicBezTo>
                  <a:cubicBezTo>
                    <a:pt x="242" y="12627"/>
                    <a:pt x="0" y="13214"/>
                    <a:pt x="692" y="13577"/>
                  </a:cubicBezTo>
                  <a:cubicBezTo>
                    <a:pt x="1262" y="13888"/>
                    <a:pt x="1936" y="13992"/>
                    <a:pt x="2610" y="14182"/>
                  </a:cubicBezTo>
                  <a:cubicBezTo>
                    <a:pt x="3819" y="13854"/>
                    <a:pt x="4943" y="13249"/>
                    <a:pt x="5893" y="12436"/>
                  </a:cubicBezTo>
                  <a:cubicBezTo>
                    <a:pt x="7829" y="10743"/>
                    <a:pt x="10144" y="9447"/>
                    <a:pt x="12357" y="8496"/>
                  </a:cubicBezTo>
                  <a:cubicBezTo>
                    <a:pt x="14396" y="7615"/>
                    <a:pt x="15847" y="6042"/>
                    <a:pt x="17817" y="5213"/>
                  </a:cubicBezTo>
                  <a:cubicBezTo>
                    <a:pt x="18301" y="4988"/>
                    <a:pt x="18751" y="4452"/>
                    <a:pt x="18612" y="3848"/>
                  </a:cubicBezTo>
                  <a:cubicBezTo>
                    <a:pt x="18539" y="3538"/>
                    <a:pt x="18402" y="3442"/>
                    <a:pt x="18239" y="3442"/>
                  </a:cubicBezTo>
                  <a:cubicBezTo>
                    <a:pt x="18019" y="3442"/>
                    <a:pt x="17752" y="3615"/>
                    <a:pt x="17524" y="3675"/>
                  </a:cubicBezTo>
                  <a:cubicBezTo>
                    <a:pt x="17487" y="3682"/>
                    <a:pt x="17451" y="3686"/>
                    <a:pt x="17417" y="3686"/>
                  </a:cubicBezTo>
                  <a:cubicBezTo>
                    <a:pt x="17207" y="3686"/>
                    <a:pt x="17050" y="3554"/>
                    <a:pt x="17109" y="3346"/>
                  </a:cubicBezTo>
                  <a:cubicBezTo>
                    <a:pt x="17385" y="2431"/>
                    <a:pt x="16625" y="1791"/>
                    <a:pt x="16556" y="962"/>
                  </a:cubicBezTo>
                  <a:cubicBezTo>
                    <a:pt x="16526" y="461"/>
                    <a:pt x="16229" y="0"/>
                    <a:pt x="156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5" name="Google Shape;1045;p59">
              <a:extLst>
                <a:ext uri="{FF2B5EF4-FFF2-40B4-BE49-F238E27FC236}">
                  <a16:creationId xmlns:a16="http://schemas.microsoft.com/office/drawing/2014/main" id="{6D73C151-B8CF-7075-81E4-2A90DF07FA19}"/>
                </a:ext>
              </a:extLst>
            </p:cNvPr>
            <p:cNvSpPr/>
            <p:nvPr/>
          </p:nvSpPr>
          <p:spPr>
            <a:xfrm>
              <a:off x="6306100" y="2654825"/>
              <a:ext cx="232875" cy="385425"/>
            </a:xfrm>
            <a:custGeom>
              <a:avLst/>
              <a:gdLst/>
              <a:ahLst/>
              <a:cxnLst/>
              <a:rect l="l" t="t" r="r" b="b"/>
              <a:pathLst>
                <a:path w="9315" h="15417" extrusionOk="0">
                  <a:moveTo>
                    <a:pt x="6907" y="9941"/>
                  </a:moveTo>
                  <a:cubicBezTo>
                    <a:pt x="6738" y="10523"/>
                    <a:pt x="6645" y="11167"/>
                    <a:pt x="5910" y="11304"/>
                  </a:cubicBezTo>
                  <a:cubicBezTo>
                    <a:pt x="5905" y="11305"/>
                    <a:pt x="5899" y="11305"/>
                    <a:pt x="5892" y="11305"/>
                  </a:cubicBezTo>
                  <a:cubicBezTo>
                    <a:pt x="5767" y="11305"/>
                    <a:pt x="5547" y="11146"/>
                    <a:pt x="5547" y="11097"/>
                  </a:cubicBezTo>
                  <a:cubicBezTo>
                    <a:pt x="5616" y="10270"/>
                    <a:pt x="6304" y="10147"/>
                    <a:pt x="6907" y="9941"/>
                  </a:cubicBezTo>
                  <a:close/>
                  <a:moveTo>
                    <a:pt x="2345" y="1"/>
                  </a:moveTo>
                  <a:cubicBezTo>
                    <a:pt x="2049" y="1"/>
                    <a:pt x="1708" y="93"/>
                    <a:pt x="1419" y="93"/>
                  </a:cubicBezTo>
                  <a:cubicBezTo>
                    <a:pt x="1383" y="93"/>
                    <a:pt x="1348" y="92"/>
                    <a:pt x="1313" y="88"/>
                  </a:cubicBezTo>
                  <a:cubicBezTo>
                    <a:pt x="1306" y="88"/>
                    <a:pt x="1299" y="88"/>
                    <a:pt x="1292" y="88"/>
                  </a:cubicBezTo>
                  <a:cubicBezTo>
                    <a:pt x="885" y="88"/>
                    <a:pt x="504" y="561"/>
                    <a:pt x="639" y="883"/>
                  </a:cubicBezTo>
                  <a:cubicBezTo>
                    <a:pt x="1244" y="2283"/>
                    <a:pt x="0" y="3977"/>
                    <a:pt x="1348" y="5273"/>
                  </a:cubicBezTo>
                  <a:cubicBezTo>
                    <a:pt x="1538" y="5446"/>
                    <a:pt x="1383" y="5964"/>
                    <a:pt x="1538" y="6241"/>
                  </a:cubicBezTo>
                  <a:cubicBezTo>
                    <a:pt x="1851" y="6738"/>
                    <a:pt x="1941" y="7889"/>
                    <a:pt x="2501" y="7889"/>
                  </a:cubicBezTo>
                  <a:cubicBezTo>
                    <a:pt x="2623" y="7889"/>
                    <a:pt x="2766" y="7836"/>
                    <a:pt x="2938" y="7710"/>
                  </a:cubicBezTo>
                  <a:cubicBezTo>
                    <a:pt x="3345" y="7411"/>
                    <a:pt x="3664" y="7306"/>
                    <a:pt x="3951" y="7306"/>
                  </a:cubicBezTo>
                  <a:cubicBezTo>
                    <a:pt x="4345" y="7306"/>
                    <a:pt x="4678" y="7505"/>
                    <a:pt x="5098" y="7675"/>
                  </a:cubicBezTo>
                  <a:cubicBezTo>
                    <a:pt x="5375" y="7796"/>
                    <a:pt x="5651" y="7848"/>
                    <a:pt x="5668" y="8176"/>
                  </a:cubicBezTo>
                  <a:cubicBezTo>
                    <a:pt x="5668" y="8297"/>
                    <a:pt x="5547" y="8401"/>
                    <a:pt x="5478" y="8504"/>
                  </a:cubicBezTo>
                  <a:cubicBezTo>
                    <a:pt x="5288" y="8384"/>
                    <a:pt x="5098" y="8263"/>
                    <a:pt x="4908" y="8107"/>
                  </a:cubicBezTo>
                  <a:cubicBezTo>
                    <a:pt x="4670" y="7869"/>
                    <a:pt x="4349" y="7740"/>
                    <a:pt x="4020" y="7740"/>
                  </a:cubicBezTo>
                  <a:cubicBezTo>
                    <a:pt x="3895" y="7740"/>
                    <a:pt x="3770" y="7758"/>
                    <a:pt x="3646" y="7796"/>
                  </a:cubicBezTo>
                  <a:cubicBezTo>
                    <a:pt x="3059" y="7951"/>
                    <a:pt x="3284" y="8470"/>
                    <a:pt x="3249" y="8850"/>
                  </a:cubicBezTo>
                  <a:cubicBezTo>
                    <a:pt x="3180" y="10008"/>
                    <a:pt x="4701" y="11270"/>
                    <a:pt x="4580" y="11408"/>
                  </a:cubicBezTo>
                  <a:cubicBezTo>
                    <a:pt x="3042" y="13170"/>
                    <a:pt x="4251" y="13205"/>
                    <a:pt x="5599" y="13758"/>
                  </a:cubicBezTo>
                  <a:cubicBezTo>
                    <a:pt x="6014" y="13948"/>
                    <a:pt x="6429" y="15244"/>
                    <a:pt x="7379" y="15400"/>
                  </a:cubicBezTo>
                  <a:cubicBezTo>
                    <a:pt x="7454" y="15411"/>
                    <a:pt x="7523" y="15417"/>
                    <a:pt x="7586" y="15417"/>
                  </a:cubicBezTo>
                  <a:cubicBezTo>
                    <a:pt x="8462" y="15417"/>
                    <a:pt x="8316" y="14362"/>
                    <a:pt x="8606" y="13879"/>
                  </a:cubicBezTo>
                  <a:cubicBezTo>
                    <a:pt x="9315" y="12687"/>
                    <a:pt x="8554" y="11529"/>
                    <a:pt x="8105" y="10423"/>
                  </a:cubicBezTo>
                  <a:cubicBezTo>
                    <a:pt x="7967" y="10058"/>
                    <a:pt x="7709" y="9812"/>
                    <a:pt x="7353" y="9812"/>
                  </a:cubicBezTo>
                  <a:cubicBezTo>
                    <a:pt x="7222" y="9812"/>
                    <a:pt x="7078" y="9845"/>
                    <a:pt x="6922" y="9917"/>
                  </a:cubicBezTo>
                  <a:lnTo>
                    <a:pt x="6922" y="9917"/>
                  </a:lnTo>
                  <a:cubicBezTo>
                    <a:pt x="7290" y="9072"/>
                    <a:pt x="8114" y="7913"/>
                    <a:pt x="7103" y="7433"/>
                  </a:cubicBezTo>
                  <a:cubicBezTo>
                    <a:pt x="5789" y="6828"/>
                    <a:pt x="5530" y="5048"/>
                    <a:pt x="3854" y="4927"/>
                  </a:cubicBezTo>
                  <a:cubicBezTo>
                    <a:pt x="3335" y="4893"/>
                    <a:pt x="2886" y="4167"/>
                    <a:pt x="3318" y="3424"/>
                  </a:cubicBezTo>
                  <a:cubicBezTo>
                    <a:pt x="3975" y="2318"/>
                    <a:pt x="3353" y="1298"/>
                    <a:pt x="2955" y="348"/>
                  </a:cubicBezTo>
                  <a:cubicBezTo>
                    <a:pt x="2833" y="73"/>
                    <a:pt x="2607" y="1"/>
                    <a:pt x="234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6" name="Google Shape;1046;p59">
              <a:extLst>
                <a:ext uri="{FF2B5EF4-FFF2-40B4-BE49-F238E27FC236}">
                  <a16:creationId xmlns:a16="http://schemas.microsoft.com/office/drawing/2014/main" id="{BED0CCF2-A709-4420-8E3A-8875259F81D8}"/>
                </a:ext>
              </a:extLst>
            </p:cNvPr>
            <p:cNvSpPr/>
            <p:nvPr/>
          </p:nvSpPr>
          <p:spPr>
            <a:xfrm>
              <a:off x="6139750" y="3178550"/>
              <a:ext cx="185375" cy="227425"/>
            </a:xfrm>
            <a:custGeom>
              <a:avLst/>
              <a:gdLst/>
              <a:ahLst/>
              <a:cxnLst/>
              <a:rect l="l" t="t" r="r" b="b"/>
              <a:pathLst>
                <a:path w="7415" h="9097" extrusionOk="0">
                  <a:moveTo>
                    <a:pt x="6576" y="0"/>
                  </a:moveTo>
                  <a:cubicBezTo>
                    <a:pt x="6440" y="0"/>
                    <a:pt x="6314" y="46"/>
                    <a:pt x="6222" y="154"/>
                  </a:cubicBezTo>
                  <a:cubicBezTo>
                    <a:pt x="5928" y="483"/>
                    <a:pt x="5611" y="592"/>
                    <a:pt x="5290" y="592"/>
                  </a:cubicBezTo>
                  <a:cubicBezTo>
                    <a:pt x="4988" y="592"/>
                    <a:pt x="4683" y="496"/>
                    <a:pt x="4390" y="396"/>
                  </a:cubicBezTo>
                  <a:cubicBezTo>
                    <a:pt x="3964" y="242"/>
                    <a:pt x="3597" y="173"/>
                    <a:pt x="3279" y="173"/>
                  </a:cubicBezTo>
                  <a:cubicBezTo>
                    <a:pt x="1986" y="173"/>
                    <a:pt x="1492" y="1318"/>
                    <a:pt x="1020" y="2608"/>
                  </a:cubicBezTo>
                  <a:cubicBezTo>
                    <a:pt x="364" y="4353"/>
                    <a:pt x="1" y="6064"/>
                    <a:pt x="796" y="7360"/>
                  </a:cubicBezTo>
                  <a:cubicBezTo>
                    <a:pt x="847" y="8362"/>
                    <a:pt x="761" y="8984"/>
                    <a:pt x="1470" y="9088"/>
                  </a:cubicBezTo>
                  <a:cubicBezTo>
                    <a:pt x="1519" y="9094"/>
                    <a:pt x="1568" y="9097"/>
                    <a:pt x="1614" y="9097"/>
                  </a:cubicBezTo>
                  <a:cubicBezTo>
                    <a:pt x="2117" y="9097"/>
                    <a:pt x="2435" y="8762"/>
                    <a:pt x="2593" y="8224"/>
                  </a:cubicBezTo>
                  <a:cubicBezTo>
                    <a:pt x="2634" y="8075"/>
                    <a:pt x="2578" y="7743"/>
                    <a:pt x="2746" y="7743"/>
                  </a:cubicBezTo>
                  <a:cubicBezTo>
                    <a:pt x="2792" y="7743"/>
                    <a:pt x="2854" y="7768"/>
                    <a:pt x="2938" y="7827"/>
                  </a:cubicBezTo>
                  <a:cubicBezTo>
                    <a:pt x="3173" y="7995"/>
                    <a:pt x="3380" y="8062"/>
                    <a:pt x="3567" y="8062"/>
                  </a:cubicBezTo>
                  <a:cubicBezTo>
                    <a:pt x="4013" y="8062"/>
                    <a:pt x="4340" y="7677"/>
                    <a:pt x="4632" y="7360"/>
                  </a:cubicBezTo>
                  <a:cubicBezTo>
                    <a:pt x="5116" y="6842"/>
                    <a:pt x="4563" y="6358"/>
                    <a:pt x="4373" y="5839"/>
                  </a:cubicBezTo>
                  <a:cubicBezTo>
                    <a:pt x="4183" y="5321"/>
                    <a:pt x="3491" y="4750"/>
                    <a:pt x="4442" y="4249"/>
                  </a:cubicBezTo>
                  <a:cubicBezTo>
                    <a:pt x="4943" y="3990"/>
                    <a:pt x="5790" y="3852"/>
                    <a:pt x="5427" y="3057"/>
                  </a:cubicBezTo>
                  <a:cubicBezTo>
                    <a:pt x="5274" y="2713"/>
                    <a:pt x="5030" y="2616"/>
                    <a:pt x="4752" y="2616"/>
                  </a:cubicBezTo>
                  <a:cubicBezTo>
                    <a:pt x="4400" y="2616"/>
                    <a:pt x="3994" y="2771"/>
                    <a:pt x="3647" y="2780"/>
                  </a:cubicBezTo>
                  <a:cubicBezTo>
                    <a:pt x="3388" y="2815"/>
                    <a:pt x="3129" y="2850"/>
                    <a:pt x="2887" y="2919"/>
                  </a:cubicBezTo>
                  <a:cubicBezTo>
                    <a:pt x="2887" y="2746"/>
                    <a:pt x="2800" y="2487"/>
                    <a:pt x="2887" y="2435"/>
                  </a:cubicBezTo>
                  <a:cubicBezTo>
                    <a:pt x="3111" y="2262"/>
                    <a:pt x="3405" y="2037"/>
                    <a:pt x="3664" y="2037"/>
                  </a:cubicBezTo>
                  <a:cubicBezTo>
                    <a:pt x="4321" y="2055"/>
                    <a:pt x="4995" y="2262"/>
                    <a:pt x="5634" y="2262"/>
                  </a:cubicBezTo>
                  <a:cubicBezTo>
                    <a:pt x="6481" y="2262"/>
                    <a:pt x="6861" y="1553"/>
                    <a:pt x="7242" y="931"/>
                  </a:cubicBezTo>
                  <a:cubicBezTo>
                    <a:pt x="7414" y="689"/>
                    <a:pt x="7328" y="344"/>
                    <a:pt x="7086" y="188"/>
                  </a:cubicBezTo>
                  <a:cubicBezTo>
                    <a:pt x="6932" y="73"/>
                    <a:pt x="6746" y="0"/>
                    <a:pt x="657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7" name="Google Shape;1047;p59">
              <a:extLst>
                <a:ext uri="{FF2B5EF4-FFF2-40B4-BE49-F238E27FC236}">
                  <a16:creationId xmlns:a16="http://schemas.microsoft.com/office/drawing/2014/main" id="{AED8D5A4-1064-899A-4F78-D42AE5821686}"/>
                </a:ext>
              </a:extLst>
            </p:cNvPr>
            <p:cNvSpPr/>
            <p:nvPr/>
          </p:nvSpPr>
          <p:spPr>
            <a:xfrm>
              <a:off x="4320000" y="1079225"/>
              <a:ext cx="260125" cy="163000"/>
            </a:xfrm>
            <a:custGeom>
              <a:avLst/>
              <a:gdLst/>
              <a:ahLst/>
              <a:cxnLst/>
              <a:rect l="l" t="t" r="r" b="b"/>
              <a:pathLst>
                <a:path w="10405" h="6520" extrusionOk="0">
                  <a:moveTo>
                    <a:pt x="8970" y="1"/>
                  </a:moveTo>
                  <a:cubicBezTo>
                    <a:pt x="6620" y="778"/>
                    <a:pt x="3786" y="294"/>
                    <a:pt x="1764" y="2576"/>
                  </a:cubicBezTo>
                  <a:cubicBezTo>
                    <a:pt x="502" y="3993"/>
                    <a:pt x="1" y="5410"/>
                    <a:pt x="1038" y="5876"/>
                  </a:cubicBezTo>
                  <a:cubicBezTo>
                    <a:pt x="2057" y="6274"/>
                    <a:pt x="3146" y="6499"/>
                    <a:pt x="4252" y="6516"/>
                  </a:cubicBezTo>
                  <a:cubicBezTo>
                    <a:pt x="4303" y="6518"/>
                    <a:pt x="4355" y="6520"/>
                    <a:pt x="4406" y="6520"/>
                  </a:cubicBezTo>
                  <a:cubicBezTo>
                    <a:pt x="4717" y="6520"/>
                    <a:pt x="5012" y="6455"/>
                    <a:pt x="5116" y="6084"/>
                  </a:cubicBezTo>
                  <a:cubicBezTo>
                    <a:pt x="5237" y="5652"/>
                    <a:pt x="4892" y="5479"/>
                    <a:pt x="4563" y="5323"/>
                  </a:cubicBezTo>
                  <a:cubicBezTo>
                    <a:pt x="3094" y="4598"/>
                    <a:pt x="3630" y="3924"/>
                    <a:pt x="4598" y="3198"/>
                  </a:cubicBezTo>
                  <a:cubicBezTo>
                    <a:pt x="5980" y="2144"/>
                    <a:pt x="7726" y="2126"/>
                    <a:pt x="9264" y="1487"/>
                  </a:cubicBezTo>
                  <a:cubicBezTo>
                    <a:pt x="9696" y="1331"/>
                    <a:pt x="10404" y="1556"/>
                    <a:pt x="10352" y="796"/>
                  </a:cubicBezTo>
                  <a:cubicBezTo>
                    <a:pt x="10301" y="35"/>
                    <a:pt x="9627" y="70"/>
                    <a:pt x="897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8" name="Google Shape;1048;p59">
              <a:extLst>
                <a:ext uri="{FF2B5EF4-FFF2-40B4-BE49-F238E27FC236}">
                  <a16:creationId xmlns:a16="http://schemas.microsoft.com/office/drawing/2014/main" id="{559E99E3-EBE4-4883-F2B9-F177AE73025D}"/>
                </a:ext>
              </a:extLst>
            </p:cNvPr>
            <p:cNvSpPr/>
            <p:nvPr/>
          </p:nvSpPr>
          <p:spPr>
            <a:xfrm>
              <a:off x="3605850" y="1017225"/>
              <a:ext cx="246275" cy="88775"/>
            </a:xfrm>
            <a:custGeom>
              <a:avLst/>
              <a:gdLst/>
              <a:ahLst/>
              <a:cxnLst/>
              <a:rect l="l" t="t" r="r" b="b"/>
              <a:pathLst>
                <a:path w="9851" h="3551" extrusionOk="0">
                  <a:moveTo>
                    <a:pt x="3896" y="1"/>
                  </a:moveTo>
                  <a:cubicBezTo>
                    <a:pt x="2951" y="1"/>
                    <a:pt x="1998" y="113"/>
                    <a:pt x="1055" y="130"/>
                  </a:cubicBezTo>
                  <a:cubicBezTo>
                    <a:pt x="674" y="130"/>
                    <a:pt x="260" y="217"/>
                    <a:pt x="121" y="649"/>
                  </a:cubicBezTo>
                  <a:cubicBezTo>
                    <a:pt x="0" y="1046"/>
                    <a:pt x="173" y="1461"/>
                    <a:pt x="536" y="1651"/>
                  </a:cubicBezTo>
                  <a:cubicBezTo>
                    <a:pt x="1487" y="2256"/>
                    <a:pt x="2489" y="2792"/>
                    <a:pt x="3474" y="3345"/>
                  </a:cubicBezTo>
                  <a:cubicBezTo>
                    <a:pt x="3715" y="3472"/>
                    <a:pt x="3939" y="3551"/>
                    <a:pt x="4149" y="3551"/>
                  </a:cubicBezTo>
                  <a:cubicBezTo>
                    <a:pt x="4450" y="3551"/>
                    <a:pt x="4723" y="3389"/>
                    <a:pt x="4978" y="2982"/>
                  </a:cubicBezTo>
                  <a:cubicBezTo>
                    <a:pt x="5203" y="2650"/>
                    <a:pt x="5511" y="2104"/>
                    <a:pt x="5931" y="2104"/>
                  </a:cubicBezTo>
                  <a:cubicBezTo>
                    <a:pt x="6058" y="2104"/>
                    <a:pt x="6195" y="2153"/>
                    <a:pt x="6343" y="2273"/>
                  </a:cubicBezTo>
                  <a:cubicBezTo>
                    <a:pt x="6982" y="2809"/>
                    <a:pt x="7673" y="2826"/>
                    <a:pt x="8365" y="2895"/>
                  </a:cubicBezTo>
                  <a:cubicBezTo>
                    <a:pt x="8588" y="2920"/>
                    <a:pt x="8869" y="3004"/>
                    <a:pt x="9118" y="3004"/>
                  </a:cubicBezTo>
                  <a:cubicBezTo>
                    <a:pt x="9390" y="3004"/>
                    <a:pt x="9623" y="2904"/>
                    <a:pt x="9695" y="2515"/>
                  </a:cubicBezTo>
                  <a:cubicBezTo>
                    <a:pt x="9851" y="1789"/>
                    <a:pt x="9142" y="1668"/>
                    <a:pt x="8641" y="1478"/>
                  </a:cubicBezTo>
                  <a:lnTo>
                    <a:pt x="6585" y="493"/>
                  </a:lnTo>
                  <a:cubicBezTo>
                    <a:pt x="5704" y="104"/>
                    <a:pt x="4803" y="1"/>
                    <a:pt x="389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49" name="Google Shape;1049;p59">
              <a:extLst>
                <a:ext uri="{FF2B5EF4-FFF2-40B4-BE49-F238E27FC236}">
                  <a16:creationId xmlns:a16="http://schemas.microsoft.com/office/drawing/2014/main" id="{2D58269D-5F29-30F6-ADCA-80090DBA5154}"/>
                </a:ext>
              </a:extLst>
            </p:cNvPr>
            <p:cNvSpPr/>
            <p:nvPr/>
          </p:nvSpPr>
          <p:spPr>
            <a:xfrm>
              <a:off x="3161275" y="1612775"/>
              <a:ext cx="115825" cy="115825"/>
            </a:xfrm>
            <a:custGeom>
              <a:avLst/>
              <a:gdLst/>
              <a:ahLst/>
              <a:cxnLst/>
              <a:rect l="l" t="t" r="r" b="b"/>
              <a:pathLst>
                <a:path w="4633" h="4633" extrusionOk="0">
                  <a:moveTo>
                    <a:pt x="2966" y="1"/>
                  </a:moveTo>
                  <a:cubicBezTo>
                    <a:pt x="2951" y="1"/>
                    <a:pt x="2936" y="1"/>
                    <a:pt x="2921" y="1"/>
                  </a:cubicBezTo>
                  <a:cubicBezTo>
                    <a:pt x="1729" y="36"/>
                    <a:pt x="1" y="2421"/>
                    <a:pt x="139" y="3803"/>
                  </a:cubicBezTo>
                  <a:cubicBezTo>
                    <a:pt x="139" y="4252"/>
                    <a:pt x="502" y="4615"/>
                    <a:pt x="951" y="4633"/>
                  </a:cubicBezTo>
                  <a:cubicBezTo>
                    <a:pt x="2956" y="4581"/>
                    <a:pt x="4632" y="3026"/>
                    <a:pt x="4529" y="1297"/>
                  </a:cubicBezTo>
                  <a:cubicBezTo>
                    <a:pt x="4478" y="482"/>
                    <a:pt x="3809" y="1"/>
                    <a:pt x="296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0" name="Google Shape;1050;p59">
              <a:extLst>
                <a:ext uri="{FF2B5EF4-FFF2-40B4-BE49-F238E27FC236}">
                  <a16:creationId xmlns:a16="http://schemas.microsoft.com/office/drawing/2014/main" id="{C38C049F-7767-67D4-DD00-B0C349ADFAA7}"/>
                </a:ext>
              </a:extLst>
            </p:cNvPr>
            <p:cNvSpPr/>
            <p:nvPr/>
          </p:nvSpPr>
          <p:spPr>
            <a:xfrm>
              <a:off x="6082850" y="3458350"/>
              <a:ext cx="215350" cy="82375"/>
            </a:xfrm>
            <a:custGeom>
              <a:avLst/>
              <a:gdLst/>
              <a:ahLst/>
              <a:cxnLst/>
              <a:rect l="l" t="t" r="r" b="b"/>
              <a:pathLst>
                <a:path w="8614" h="3295" extrusionOk="0">
                  <a:moveTo>
                    <a:pt x="8412" y="834"/>
                  </a:moveTo>
                  <a:lnTo>
                    <a:pt x="8412" y="834"/>
                  </a:lnTo>
                  <a:cubicBezTo>
                    <a:pt x="8408" y="835"/>
                    <a:pt x="8404" y="836"/>
                    <a:pt x="8401" y="837"/>
                  </a:cubicBezTo>
                  <a:lnTo>
                    <a:pt x="8401" y="837"/>
                  </a:lnTo>
                  <a:cubicBezTo>
                    <a:pt x="8399" y="842"/>
                    <a:pt x="8396" y="846"/>
                    <a:pt x="8394" y="851"/>
                  </a:cubicBezTo>
                  <a:lnTo>
                    <a:pt x="8412" y="834"/>
                  </a:lnTo>
                  <a:close/>
                  <a:moveTo>
                    <a:pt x="6441" y="1"/>
                  </a:moveTo>
                  <a:cubicBezTo>
                    <a:pt x="5426" y="1"/>
                    <a:pt x="4424" y="103"/>
                    <a:pt x="3504" y="557"/>
                  </a:cubicBezTo>
                  <a:cubicBezTo>
                    <a:pt x="3268" y="683"/>
                    <a:pt x="3156" y="756"/>
                    <a:pt x="3064" y="756"/>
                  </a:cubicBezTo>
                  <a:cubicBezTo>
                    <a:pt x="2968" y="756"/>
                    <a:pt x="2895" y="675"/>
                    <a:pt x="2726" y="488"/>
                  </a:cubicBezTo>
                  <a:cubicBezTo>
                    <a:pt x="2440" y="160"/>
                    <a:pt x="2158" y="41"/>
                    <a:pt x="1882" y="41"/>
                  </a:cubicBezTo>
                  <a:cubicBezTo>
                    <a:pt x="1373" y="41"/>
                    <a:pt x="881" y="443"/>
                    <a:pt x="410" y="678"/>
                  </a:cubicBezTo>
                  <a:cubicBezTo>
                    <a:pt x="0" y="866"/>
                    <a:pt x="164" y="1612"/>
                    <a:pt x="452" y="1612"/>
                  </a:cubicBezTo>
                  <a:cubicBezTo>
                    <a:pt x="455" y="1612"/>
                    <a:pt x="459" y="1612"/>
                    <a:pt x="462" y="1612"/>
                  </a:cubicBezTo>
                  <a:cubicBezTo>
                    <a:pt x="518" y="1607"/>
                    <a:pt x="572" y="1605"/>
                    <a:pt x="625" y="1605"/>
                  </a:cubicBezTo>
                  <a:cubicBezTo>
                    <a:pt x="1895" y="1605"/>
                    <a:pt x="2508" y="2753"/>
                    <a:pt x="3504" y="3184"/>
                  </a:cubicBezTo>
                  <a:cubicBezTo>
                    <a:pt x="3665" y="3259"/>
                    <a:pt x="3818" y="3295"/>
                    <a:pt x="3955" y="3295"/>
                  </a:cubicBezTo>
                  <a:cubicBezTo>
                    <a:pt x="4389" y="3295"/>
                    <a:pt x="4667" y="2934"/>
                    <a:pt x="4575" y="2303"/>
                  </a:cubicBezTo>
                  <a:cubicBezTo>
                    <a:pt x="4523" y="1905"/>
                    <a:pt x="4541" y="1784"/>
                    <a:pt x="4973" y="1698"/>
                  </a:cubicBezTo>
                  <a:cubicBezTo>
                    <a:pt x="6127" y="1457"/>
                    <a:pt x="7264" y="1130"/>
                    <a:pt x="8401" y="837"/>
                  </a:cubicBezTo>
                  <a:lnTo>
                    <a:pt x="8401" y="837"/>
                  </a:lnTo>
                  <a:cubicBezTo>
                    <a:pt x="8535" y="525"/>
                    <a:pt x="8613" y="56"/>
                    <a:pt x="8256" y="56"/>
                  </a:cubicBezTo>
                  <a:cubicBezTo>
                    <a:pt x="7656" y="37"/>
                    <a:pt x="7046" y="1"/>
                    <a:pt x="644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1" name="Google Shape;1051;p59">
              <a:extLst>
                <a:ext uri="{FF2B5EF4-FFF2-40B4-BE49-F238E27FC236}">
                  <a16:creationId xmlns:a16="http://schemas.microsoft.com/office/drawing/2014/main" id="{FD1DB180-7227-CA98-1AAE-1B295E23E392}"/>
                </a:ext>
              </a:extLst>
            </p:cNvPr>
            <p:cNvSpPr/>
            <p:nvPr/>
          </p:nvSpPr>
          <p:spPr>
            <a:xfrm>
              <a:off x="5726825" y="1103850"/>
              <a:ext cx="262175" cy="54825"/>
            </a:xfrm>
            <a:custGeom>
              <a:avLst/>
              <a:gdLst/>
              <a:ahLst/>
              <a:cxnLst/>
              <a:rect l="l" t="t" r="r" b="b"/>
              <a:pathLst>
                <a:path w="10487" h="2193" extrusionOk="0">
                  <a:moveTo>
                    <a:pt x="2675" y="1"/>
                  </a:moveTo>
                  <a:cubicBezTo>
                    <a:pt x="2260" y="122"/>
                    <a:pt x="1984" y="208"/>
                    <a:pt x="1707" y="260"/>
                  </a:cubicBezTo>
                  <a:cubicBezTo>
                    <a:pt x="1625" y="276"/>
                    <a:pt x="1533" y="281"/>
                    <a:pt x="1436" y="281"/>
                  </a:cubicBezTo>
                  <a:cubicBezTo>
                    <a:pt x="1238" y="281"/>
                    <a:pt x="1018" y="259"/>
                    <a:pt x="814" y="259"/>
                  </a:cubicBezTo>
                  <a:cubicBezTo>
                    <a:pt x="370" y="259"/>
                    <a:pt x="1" y="367"/>
                    <a:pt x="83" y="1055"/>
                  </a:cubicBezTo>
                  <a:cubicBezTo>
                    <a:pt x="160" y="1671"/>
                    <a:pt x="629" y="1783"/>
                    <a:pt x="1147" y="1783"/>
                  </a:cubicBezTo>
                  <a:cubicBezTo>
                    <a:pt x="1443" y="1783"/>
                    <a:pt x="1754" y="1746"/>
                    <a:pt x="2018" y="1746"/>
                  </a:cubicBezTo>
                  <a:cubicBezTo>
                    <a:pt x="3176" y="1729"/>
                    <a:pt x="4334" y="1625"/>
                    <a:pt x="5488" y="1625"/>
                  </a:cubicBezTo>
                  <a:cubicBezTo>
                    <a:pt x="6641" y="1625"/>
                    <a:pt x="7790" y="1729"/>
                    <a:pt x="8931" y="2126"/>
                  </a:cubicBezTo>
                  <a:cubicBezTo>
                    <a:pt x="9064" y="2171"/>
                    <a:pt x="9201" y="2192"/>
                    <a:pt x="9336" y="2192"/>
                  </a:cubicBezTo>
                  <a:cubicBezTo>
                    <a:pt x="9780" y="2192"/>
                    <a:pt x="10194" y="1955"/>
                    <a:pt x="10314" y="1504"/>
                  </a:cubicBezTo>
                  <a:cubicBezTo>
                    <a:pt x="10486" y="813"/>
                    <a:pt x="9761" y="744"/>
                    <a:pt x="9294" y="606"/>
                  </a:cubicBezTo>
                  <a:cubicBezTo>
                    <a:pt x="8746" y="426"/>
                    <a:pt x="8189" y="370"/>
                    <a:pt x="7630" y="370"/>
                  </a:cubicBezTo>
                  <a:cubicBezTo>
                    <a:pt x="6715" y="370"/>
                    <a:pt x="5795" y="519"/>
                    <a:pt x="4900" y="519"/>
                  </a:cubicBezTo>
                  <a:cubicBezTo>
                    <a:pt x="4133" y="519"/>
                    <a:pt x="3384" y="409"/>
                    <a:pt x="267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2" name="Google Shape;1052;p59">
              <a:extLst>
                <a:ext uri="{FF2B5EF4-FFF2-40B4-BE49-F238E27FC236}">
                  <a16:creationId xmlns:a16="http://schemas.microsoft.com/office/drawing/2014/main" id="{83A8A904-C860-BD78-791D-07FC7A0242EA}"/>
                </a:ext>
              </a:extLst>
            </p:cNvPr>
            <p:cNvSpPr/>
            <p:nvPr/>
          </p:nvSpPr>
          <p:spPr>
            <a:xfrm>
              <a:off x="6497925" y="4391525"/>
              <a:ext cx="125725" cy="97375"/>
            </a:xfrm>
            <a:custGeom>
              <a:avLst/>
              <a:gdLst/>
              <a:ahLst/>
              <a:cxnLst/>
              <a:rect l="l" t="t" r="r" b="b"/>
              <a:pathLst>
                <a:path w="5029" h="3895" extrusionOk="0">
                  <a:moveTo>
                    <a:pt x="4062" y="0"/>
                  </a:moveTo>
                  <a:cubicBezTo>
                    <a:pt x="3557" y="0"/>
                    <a:pt x="2937" y="491"/>
                    <a:pt x="2445" y="491"/>
                  </a:cubicBezTo>
                  <a:cubicBezTo>
                    <a:pt x="2234" y="491"/>
                    <a:pt x="2046" y="401"/>
                    <a:pt x="1901" y="144"/>
                  </a:cubicBezTo>
                  <a:cubicBezTo>
                    <a:pt x="0" y="403"/>
                    <a:pt x="570" y="1975"/>
                    <a:pt x="225" y="2960"/>
                  </a:cubicBezTo>
                  <a:cubicBezTo>
                    <a:pt x="38" y="3485"/>
                    <a:pt x="566" y="3894"/>
                    <a:pt x="1172" y="3894"/>
                  </a:cubicBezTo>
                  <a:cubicBezTo>
                    <a:pt x="1185" y="3894"/>
                    <a:pt x="1197" y="3894"/>
                    <a:pt x="1210" y="3894"/>
                  </a:cubicBezTo>
                  <a:cubicBezTo>
                    <a:pt x="2298" y="3876"/>
                    <a:pt x="5029" y="1630"/>
                    <a:pt x="4804" y="783"/>
                  </a:cubicBezTo>
                  <a:cubicBezTo>
                    <a:pt x="4638" y="185"/>
                    <a:pt x="4372" y="0"/>
                    <a:pt x="406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3" name="Google Shape;1053;p59">
              <a:extLst>
                <a:ext uri="{FF2B5EF4-FFF2-40B4-BE49-F238E27FC236}">
                  <a16:creationId xmlns:a16="http://schemas.microsoft.com/office/drawing/2014/main" id="{AF1DE3A6-2C8C-8D8A-636B-090A9103C7B0}"/>
                </a:ext>
              </a:extLst>
            </p:cNvPr>
            <p:cNvSpPr/>
            <p:nvPr/>
          </p:nvSpPr>
          <p:spPr>
            <a:xfrm>
              <a:off x="5334875" y="2906300"/>
              <a:ext cx="82100" cy="128050"/>
            </a:xfrm>
            <a:custGeom>
              <a:avLst/>
              <a:gdLst/>
              <a:ahLst/>
              <a:cxnLst/>
              <a:rect l="l" t="t" r="r" b="b"/>
              <a:pathLst>
                <a:path w="3284" h="5122" extrusionOk="0">
                  <a:moveTo>
                    <a:pt x="519" y="1"/>
                  </a:moveTo>
                  <a:lnTo>
                    <a:pt x="380" y="139"/>
                  </a:lnTo>
                  <a:cubicBezTo>
                    <a:pt x="104" y="1452"/>
                    <a:pt x="0" y="2766"/>
                    <a:pt x="380" y="4062"/>
                  </a:cubicBezTo>
                  <a:cubicBezTo>
                    <a:pt x="534" y="4660"/>
                    <a:pt x="796" y="5122"/>
                    <a:pt x="1420" y="5122"/>
                  </a:cubicBezTo>
                  <a:cubicBezTo>
                    <a:pt x="1500" y="5122"/>
                    <a:pt x="1585" y="5114"/>
                    <a:pt x="1676" y="5099"/>
                  </a:cubicBezTo>
                  <a:cubicBezTo>
                    <a:pt x="2471" y="4978"/>
                    <a:pt x="3284" y="4408"/>
                    <a:pt x="3111" y="3734"/>
                  </a:cubicBezTo>
                  <a:cubicBezTo>
                    <a:pt x="2748" y="2213"/>
                    <a:pt x="2108" y="744"/>
                    <a:pt x="51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4" name="Google Shape;1054;p59">
              <a:extLst>
                <a:ext uri="{FF2B5EF4-FFF2-40B4-BE49-F238E27FC236}">
                  <a16:creationId xmlns:a16="http://schemas.microsoft.com/office/drawing/2014/main" id="{31F3AA96-85B5-C400-A955-CFD68519789D}"/>
                </a:ext>
              </a:extLst>
            </p:cNvPr>
            <p:cNvSpPr/>
            <p:nvPr/>
          </p:nvSpPr>
          <p:spPr>
            <a:xfrm>
              <a:off x="4869125" y="997550"/>
              <a:ext cx="160750" cy="66150"/>
            </a:xfrm>
            <a:custGeom>
              <a:avLst/>
              <a:gdLst/>
              <a:ahLst/>
              <a:cxnLst/>
              <a:rect l="l" t="t" r="r" b="b"/>
              <a:pathLst>
                <a:path w="6430" h="2646" extrusionOk="0">
                  <a:moveTo>
                    <a:pt x="1040" y="1"/>
                  </a:moveTo>
                  <a:cubicBezTo>
                    <a:pt x="589" y="1"/>
                    <a:pt x="239" y="358"/>
                    <a:pt x="104" y="814"/>
                  </a:cubicBezTo>
                  <a:cubicBezTo>
                    <a:pt x="1" y="1108"/>
                    <a:pt x="191" y="1419"/>
                    <a:pt x="502" y="1470"/>
                  </a:cubicBezTo>
                  <a:cubicBezTo>
                    <a:pt x="1971" y="1885"/>
                    <a:pt x="3440" y="2283"/>
                    <a:pt x="4736" y="2646"/>
                  </a:cubicBezTo>
                  <a:cubicBezTo>
                    <a:pt x="5427" y="2611"/>
                    <a:pt x="5928" y="2611"/>
                    <a:pt x="6239" y="2127"/>
                  </a:cubicBezTo>
                  <a:cubicBezTo>
                    <a:pt x="6429" y="1851"/>
                    <a:pt x="6308" y="1470"/>
                    <a:pt x="6066" y="1419"/>
                  </a:cubicBezTo>
                  <a:cubicBezTo>
                    <a:pt x="4373" y="1021"/>
                    <a:pt x="2852" y="36"/>
                    <a:pt x="1072" y="2"/>
                  </a:cubicBezTo>
                  <a:cubicBezTo>
                    <a:pt x="1061" y="1"/>
                    <a:pt x="1051" y="1"/>
                    <a:pt x="1040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5" name="Google Shape;1055;p59">
              <a:extLst>
                <a:ext uri="{FF2B5EF4-FFF2-40B4-BE49-F238E27FC236}">
                  <a16:creationId xmlns:a16="http://schemas.microsoft.com/office/drawing/2014/main" id="{868288FD-1DE3-8B2C-3F5E-F06323DA2FB5}"/>
                </a:ext>
              </a:extLst>
            </p:cNvPr>
            <p:cNvSpPr/>
            <p:nvPr/>
          </p:nvSpPr>
          <p:spPr>
            <a:xfrm>
              <a:off x="3763550" y="998475"/>
              <a:ext cx="117975" cy="55725"/>
            </a:xfrm>
            <a:custGeom>
              <a:avLst/>
              <a:gdLst/>
              <a:ahLst/>
              <a:cxnLst/>
              <a:rect l="l" t="t" r="r" b="b"/>
              <a:pathLst>
                <a:path w="4719" h="2229" extrusionOk="0">
                  <a:moveTo>
                    <a:pt x="747" y="0"/>
                  </a:moveTo>
                  <a:cubicBezTo>
                    <a:pt x="407" y="0"/>
                    <a:pt x="65" y="161"/>
                    <a:pt x="18" y="690"/>
                  </a:cubicBezTo>
                  <a:cubicBezTo>
                    <a:pt x="0" y="863"/>
                    <a:pt x="190" y="1053"/>
                    <a:pt x="277" y="1243"/>
                  </a:cubicBezTo>
                  <a:lnTo>
                    <a:pt x="2333" y="2228"/>
                  </a:lnTo>
                  <a:cubicBezTo>
                    <a:pt x="2437" y="2220"/>
                    <a:pt x="2541" y="2220"/>
                    <a:pt x="2644" y="2220"/>
                  </a:cubicBezTo>
                  <a:cubicBezTo>
                    <a:pt x="2748" y="2220"/>
                    <a:pt x="2852" y="2220"/>
                    <a:pt x="2955" y="2211"/>
                  </a:cubicBezTo>
                  <a:cubicBezTo>
                    <a:pt x="3647" y="2142"/>
                    <a:pt x="4718" y="2090"/>
                    <a:pt x="4511" y="1261"/>
                  </a:cubicBezTo>
                  <a:cubicBezTo>
                    <a:pt x="4255" y="308"/>
                    <a:pt x="3582" y="187"/>
                    <a:pt x="2842" y="187"/>
                  </a:cubicBezTo>
                  <a:cubicBezTo>
                    <a:pt x="2589" y="187"/>
                    <a:pt x="2328" y="201"/>
                    <a:pt x="2074" y="201"/>
                  </a:cubicBezTo>
                  <a:cubicBezTo>
                    <a:pt x="1762" y="201"/>
                    <a:pt x="1460" y="180"/>
                    <a:pt x="1193" y="85"/>
                  </a:cubicBezTo>
                  <a:cubicBezTo>
                    <a:pt x="1066" y="36"/>
                    <a:pt x="907" y="0"/>
                    <a:pt x="74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6" name="Google Shape;1056;p59">
              <a:extLst>
                <a:ext uri="{FF2B5EF4-FFF2-40B4-BE49-F238E27FC236}">
                  <a16:creationId xmlns:a16="http://schemas.microsoft.com/office/drawing/2014/main" id="{55C67C88-233D-6029-E9F8-3E554B829D6F}"/>
                </a:ext>
              </a:extLst>
            </p:cNvPr>
            <p:cNvSpPr/>
            <p:nvPr/>
          </p:nvSpPr>
          <p:spPr>
            <a:xfrm>
              <a:off x="6244750" y="3463175"/>
              <a:ext cx="127900" cy="76650"/>
            </a:xfrm>
            <a:custGeom>
              <a:avLst/>
              <a:gdLst/>
              <a:ahLst/>
              <a:cxnLst/>
              <a:rect l="l" t="t" r="r" b="b"/>
              <a:pathLst>
                <a:path w="5116" h="3066" extrusionOk="0">
                  <a:moveTo>
                    <a:pt x="4184" y="1"/>
                  </a:moveTo>
                  <a:cubicBezTo>
                    <a:pt x="4093" y="1"/>
                    <a:pt x="4000" y="13"/>
                    <a:pt x="3906" y="36"/>
                  </a:cubicBezTo>
                  <a:cubicBezTo>
                    <a:pt x="3232" y="209"/>
                    <a:pt x="2575" y="416"/>
                    <a:pt x="1918" y="641"/>
                  </a:cubicBezTo>
                  <a:lnTo>
                    <a:pt x="1936" y="641"/>
                  </a:lnTo>
                  <a:cubicBezTo>
                    <a:pt x="1659" y="848"/>
                    <a:pt x="1383" y="1038"/>
                    <a:pt x="1089" y="1194"/>
                  </a:cubicBezTo>
                  <a:cubicBezTo>
                    <a:pt x="432" y="1505"/>
                    <a:pt x="0" y="2093"/>
                    <a:pt x="311" y="2680"/>
                  </a:cubicBezTo>
                  <a:cubicBezTo>
                    <a:pt x="460" y="2964"/>
                    <a:pt x="650" y="3065"/>
                    <a:pt x="856" y="3065"/>
                  </a:cubicBezTo>
                  <a:cubicBezTo>
                    <a:pt x="1178" y="3065"/>
                    <a:pt x="1537" y="2818"/>
                    <a:pt x="1832" y="2628"/>
                  </a:cubicBezTo>
                  <a:cubicBezTo>
                    <a:pt x="2558" y="2093"/>
                    <a:pt x="3370" y="1695"/>
                    <a:pt x="4234" y="1436"/>
                  </a:cubicBezTo>
                  <a:cubicBezTo>
                    <a:pt x="4631" y="1332"/>
                    <a:pt x="5115" y="1108"/>
                    <a:pt x="4994" y="606"/>
                  </a:cubicBezTo>
                  <a:cubicBezTo>
                    <a:pt x="4883" y="203"/>
                    <a:pt x="4559" y="1"/>
                    <a:pt x="418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7" name="Google Shape;1057;p59">
              <a:extLst>
                <a:ext uri="{FF2B5EF4-FFF2-40B4-BE49-F238E27FC236}">
                  <a16:creationId xmlns:a16="http://schemas.microsoft.com/office/drawing/2014/main" id="{33997C99-0756-0AD4-D66D-23C6FA0FC19D}"/>
                </a:ext>
              </a:extLst>
            </p:cNvPr>
            <p:cNvSpPr/>
            <p:nvPr/>
          </p:nvSpPr>
          <p:spPr>
            <a:xfrm>
              <a:off x="6286725" y="2464325"/>
              <a:ext cx="67775" cy="93850"/>
            </a:xfrm>
            <a:custGeom>
              <a:avLst/>
              <a:gdLst/>
              <a:ahLst/>
              <a:cxnLst/>
              <a:rect l="l" t="t" r="r" b="b"/>
              <a:pathLst>
                <a:path w="2711" h="3754" extrusionOk="0">
                  <a:moveTo>
                    <a:pt x="1532" y="0"/>
                  </a:moveTo>
                  <a:cubicBezTo>
                    <a:pt x="1516" y="0"/>
                    <a:pt x="1500" y="0"/>
                    <a:pt x="1484" y="1"/>
                  </a:cubicBezTo>
                  <a:cubicBezTo>
                    <a:pt x="187" y="53"/>
                    <a:pt x="239" y="1332"/>
                    <a:pt x="101" y="2265"/>
                  </a:cubicBezTo>
                  <a:cubicBezTo>
                    <a:pt x="1" y="3066"/>
                    <a:pt x="465" y="3754"/>
                    <a:pt x="1243" y="3754"/>
                  </a:cubicBezTo>
                  <a:cubicBezTo>
                    <a:pt x="1271" y="3754"/>
                    <a:pt x="1299" y="3753"/>
                    <a:pt x="1328" y="3751"/>
                  </a:cubicBezTo>
                  <a:cubicBezTo>
                    <a:pt x="2711" y="3682"/>
                    <a:pt x="1967" y="2403"/>
                    <a:pt x="2313" y="1815"/>
                  </a:cubicBezTo>
                  <a:cubicBezTo>
                    <a:pt x="2228" y="1050"/>
                    <a:pt x="2528" y="0"/>
                    <a:pt x="153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8" name="Google Shape;1058;p59">
              <a:extLst>
                <a:ext uri="{FF2B5EF4-FFF2-40B4-BE49-F238E27FC236}">
                  <a16:creationId xmlns:a16="http://schemas.microsoft.com/office/drawing/2014/main" id="{933F8DD5-1578-2ABE-B1D5-9EE5F418ED53}"/>
                </a:ext>
              </a:extLst>
            </p:cNvPr>
            <p:cNvSpPr/>
            <p:nvPr/>
          </p:nvSpPr>
          <p:spPr>
            <a:xfrm>
              <a:off x="6279300" y="2861375"/>
              <a:ext cx="75625" cy="97275"/>
            </a:xfrm>
            <a:custGeom>
              <a:avLst/>
              <a:gdLst/>
              <a:ahLst/>
              <a:cxnLst/>
              <a:rect l="l" t="t" r="r" b="b"/>
              <a:pathLst>
                <a:path w="3025" h="3891" extrusionOk="0">
                  <a:moveTo>
                    <a:pt x="2403" y="1"/>
                  </a:moveTo>
                  <a:cubicBezTo>
                    <a:pt x="2178" y="1"/>
                    <a:pt x="1971" y="104"/>
                    <a:pt x="1850" y="277"/>
                  </a:cubicBezTo>
                  <a:cubicBezTo>
                    <a:pt x="1504" y="1193"/>
                    <a:pt x="882" y="1884"/>
                    <a:pt x="277" y="2610"/>
                  </a:cubicBezTo>
                  <a:cubicBezTo>
                    <a:pt x="35" y="2869"/>
                    <a:pt x="1" y="3284"/>
                    <a:pt x="208" y="3578"/>
                  </a:cubicBezTo>
                  <a:cubicBezTo>
                    <a:pt x="326" y="3766"/>
                    <a:pt x="507" y="3890"/>
                    <a:pt x="682" y="3890"/>
                  </a:cubicBezTo>
                  <a:cubicBezTo>
                    <a:pt x="764" y="3890"/>
                    <a:pt x="845" y="3863"/>
                    <a:pt x="916" y="3802"/>
                  </a:cubicBezTo>
                  <a:cubicBezTo>
                    <a:pt x="1815" y="3128"/>
                    <a:pt x="2731" y="2420"/>
                    <a:pt x="3025" y="1452"/>
                  </a:cubicBezTo>
                  <a:cubicBezTo>
                    <a:pt x="2973" y="744"/>
                    <a:pt x="2921" y="225"/>
                    <a:pt x="24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59" name="Google Shape;1059;p59">
              <a:extLst>
                <a:ext uri="{FF2B5EF4-FFF2-40B4-BE49-F238E27FC236}">
                  <a16:creationId xmlns:a16="http://schemas.microsoft.com/office/drawing/2014/main" id="{F2302685-1CBC-1205-4BB1-F4546917D217}"/>
                </a:ext>
              </a:extLst>
            </p:cNvPr>
            <p:cNvSpPr/>
            <p:nvPr/>
          </p:nvSpPr>
          <p:spPr>
            <a:xfrm>
              <a:off x="4145025" y="994975"/>
              <a:ext cx="111500" cy="47325"/>
            </a:xfrm>
            <a:custGeom>
              <a:avLst/>
              <a:gdLst/>
              <a:ahLst/>
              <a:cxnLst/>
              <a:rect l="l" t="t" r="r" b="b"/>
              <a:pathLst>
                <a:path w="4460" h="1893" extrusionOk="0">
                  <a:moveTo>
                    <a:pt x="1539" y="105"/>
                  </a:moveTo>
                  <a:cubicBezTo>
                    <a:pt x="969" y="243"/>
                    <a:pt x="139" y="1"/>
                    <a:pt x="70" y="744"/>
                  </a:cubicBezTo>
                  <a:cubicBezTo>
                    <a:pt x="1" y="1418"/>
                    <a:pt x="813" y="1418"/>
                    <a:pt x="1332" y="1556"/>
                  </a:cubicBezTo>
                  <a:cubicBezTo>
                    <a:pt x="1764" y="1677"/>
                    <a:pt x="2213" y="1764"/>
                    <a:pt x="2645" y="1815"/>
                  </a:cubicBezTo>
                  <a:cubicBezTo>
                    <a:pt x="2898" y="1847"/>
                    <a:pt x="3179" y="1893"/>
                    <a:pt x="3440" y="1893"/>
                  </a:cubicBezTo>
                  <a:cubicBezTo>
                    <a:pt x="3890" y="1893"/>
                    <a:pt x="4279" y="1756"/>
                    <a:pt x="4356" y="1176"/>
                  </a:cubicBezTo>
                  <a:cubicBezTo>
                    <a:pt x="4459" y="346"/>
                    <a:pt x="3561" y="416"/>
                    <a:pt x="2956" y="329"/>
                  </a:cubicBezTo>
                  <a:lnTo>
                    <a:pt x="1539" y="10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0" name="Google Shape;1060;p59">
              <a:extLst>
                <a:ext uri="{FF2B5EF4-FFF2-40B4-BE49-F238E27FC236}">
                  <a16:creationId xmlns:a16="http://schemas.microsoft.com/office/drawing/2014/main" id="{CAD289CE-D6DA-EDF6-6D2D-AE2543195429}"/>
                </a:ext>
              </a:extLst>
            </p:cNvPr>
            <p:cNvSpPr/>
            <p:nvPr/>
          </p:nvSpPr>
          <p:spPr>
            <a:xfrm>
              <a:off x="7213625" y="3803350"/>
              <a:ext cx="74075" cy="80050"/>
            </a:xfrm>
            <a:custGeom>
              <a:avLst/>
              <a:gdLst/>
              <a:ahLst/>
              <a:cxnLst/>
              <a:rect l="l" t="t" r="r" b="b"/>
              <a:pathLst>
                <a:path w="2963" h="3202" extrusionOk="0">
                  <a:moveTo>
                    <a:pt x="573" y="1"/>
                  </a:moveTo>
                  <a:cubicBezTo>
                    <a:pt x="233" y="1"/>
                    <a:pt x="0" y="333"/>
                    <a:pt x="59" y="704"/>
                  </a:cubicBezTo>
                  <a:cubicBezTo>
                    <a:pt x="284" y="1965"/>
                    <a:pt x="1096" y="2777"/>
                    <a:pt x="2289" y="3175"/>
                  </a:cubicBezTo>
                  <a:cubicBezTo>
                    <a:pt x="2343" y="3193"/>
                    <a:pt x="2395" y="3202"/>
                    <a:pt x="2445" y="3202"/>
                  </a:cubicBezTo>
                  <a:cubicBezTo>
                    <a:pt x="2729" y="3202"/>
                    <a:pt x="2933" y="2914"/>
                    <a:pt x="2963" y="2414"/>
                  </a:cubicBezTo>
                  <a:cubicBezTo>
                    <a:pt x="2341" y="1619"/>
                    <a:pt x="1960" y="427"/>
                    <a:pt x="751" y="30"/>
                  </a:cubicBezTo>
                  <a:cubicBezTo>
                    <a:pt x="689" y="10"/>
                    <a:pt x="630" y="1"/>
                    <a:pt x="57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1" name="Google Shape;1061;p59">
              <a:extLst>
                <a:ext uri="{FF2B5EF4-FFF2-40B4-BE49-F238E27FC236}">
                  <a16:creationId xmlns:a16="http://schemas.microsoft.com/office/drawing/2014/main" id="{83EB0976-CF43-606F-C97D-1D9B5509092A}"/>
                </a:ext>
              </a:extLst>
            </p:cNvPr>
            <p:cNvSpPr/>
            <p:nvPr/>
          </p:nvSpPr>
          <p:spPr>
            <a:xfrm>
              <a:off x="6542025" y="3118350"/>
              <a:ext cx="66075" cy="79800"/>
            </a:xfrm>
            <a:custGeom>
              <a:avLst/>
              <a:gdLst/>
              <a:ahLst/>
              <a:cxnLst/>
              <a:rect l="l" t="t" r="r" b="b"/>
              <a:pathLst>
                <a:path w="2643" h="3192" extrusionOk="0">
                  <a:moveTo>
                    <a:pt x="1295" y="1"/>
                  </a:moveTo>
                  <a:cubicBezTo>
                    <a:pt x="1273" y="1"/>
                    <a:pt x="1250" y="2"/>
                    <a:pt x="1226" y="4"/>
                  </a:cubicBezTo>
                  <a:cubicBezTo>
                    <a:pt x="275" y="108"/>
                    <a:pt x="51" y="954"/>
                    <a:pt x="33" y="1732"/>
                  </a:cubicBezTo>
                  <a:cubicBezTo>
                    <a:pt x="1" y="2354"/>
                    <a:pt x="200" y="3192"/>
                    <a:pt x="910" y="3192"/>
                  </a:cubicBezTo>
                  <a:cubicBezTo>
                    <a:pt x="950" y="3192"/>
                    <a:pt x="992" y="3189"/>
                    <a:pt x="1036" y="3184"/>
                  </a:cubicBezTo>
                  <a:cubicBezTo>
                    <a:pt x="2643" y="2959"/>
                    <a:pt x="1640" y="1767"/>
                    <a:pt x="1640" y="1110"/>
                  </a:cubicBezTo>
                  <a:cubicBezTo>
                    <a:pt x="1740" y="547"/>
                    <a:pt x="1792" y="1"/>
                    <a:pt x="129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2" name="Google Shape;1062;p59">
              <a:extLst>
                <a:ext uri="{FF2B5EF4-FFF2-40B4-BE49-F238E27FC236}">
                  <a16:creationId xmlns:a16="http://schemas.microsoft.com/office/drawing/2014/main" id="{CA6D8E9C-D846-B6F8-4415-D816F0933CFA}"/>
                </a:ext>
              </a:extLst>
            </p:cNvPr>
            <p:cNvSpPr/>
            <p:nvPr/>
          </p:nvSpPr>
          <p:spPr>
            <a:xfrm>
              <a:off x="4278100" y="987200"/>
              <a:ext cx="87225" cy="50150"/>
            </a:xfrm>
            <a:custGeom>
              <a:avLst/>
              <a:gdLst/>
              <a:ahLst/>
              <a:cxnLst/>
              <a:rect l="l" t="t" r="r" b="b"/>
              <a:pathLst>
                <a:path w="3489" h="2006" extrusionOk="0">
                  <a:moveTo>
                    <a:pt x="2519" y="46"/>
                  </a:moveTo>
                  <a:cubicBezTo>
                    <a:pt x="2407" y="46"/>
                    <a:pt x="2296" y="60"/>
                    <a:pt x="2195" y="87"/>
                  </a:cubicBezTo>
                  <a:cubicBezTo>
                    <a:pt x="1435" y="312"/>
                    <a:pt x="191" y="1"/>
                    <a:pt x="87" y="1107"/>
                  </a:cubicBezTo>
                  <a:cubicBezTo>
                    <a:pt x="1" y="1798"/>
                    <a:pt x="986" y="1746"/>
                    <a:pt x="1642" y="1781"/>
                  </a:cubicBezTo>
                  <a:cubicBezTo>
                    <a:pt x="2299" y="1556"/>
                    <a:pt x="3422" y="2005"/>
                    <a:pt x="3474" y="813"/>
                  </a:cubicBezTo>
                  <a:cubicBezTo>
                    <a:pt x="3488" y="284"/>
                    <a:pt x="2986" y="46"/>
                    <a:pt x="2519" y="46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3" name="Google Shape;1063;p59">
              <a:extLst>
                <a:ext uri="{FF2B5EF4-FFF2-40B4-BE49-F238E27FC236}">
                  <a16:creationId xmlns:a16="http://schemas.microsoft.com/office/drawing/2014/main" id="{27DF6751-BBEC-6386-61D4-C4E922130B96}"/>
                </a:ext>
              </a:extLst>
            </p:cNvPr>
            <p:cNvSpPr/>
            <p:nvPr/>
          </p:nvSpPr>
          <p:spPr>
            <a:xfrm>
              <a:off x="6595650" y="1204100"/>
              <a:ext cx="81075" cy="41800"/>
            </a:xfrm>
            <a:custGeom>
              <a:avLst/>
              <a:gdLst/>
              <a:ahLst/>
              <a:cxnLst/>
              <a:rect l="l" t="t" r="r" b="b"/>
              <a:pathLst>
                <a:path w="3243" h="1672" extrusionOk="0">
                  <a:moveTo>
                    <a:pt x="1466" y="121"/>
                  </a:moveTo>
                  <a:cubicBezTo>
                    <a:pt x="1366" y="163"/>
                    <a:pt x="1241" y="173"/>
                    <a:pt x="1106" y="173"/>
                  </a:cubicBezTo>
                  <a:cubicBezTo>
                    <a:pt x="987" y="173"/>
                    <a:pt x="861" y="165"/>
                    <a:pt x="738" y="165"/>
                  </a:cubicBezTo>
                  <a:cubicBezTo>
                    <a:pt x="371" y="165"/>
                    <a:pt x="34" y="234"/>
                    <a:pt x="14" y="778"/>
                  </a:cubicBezTo>
                  <a:cubicBezTo>
                    <a:pt x="0" y="1593"/>
                    <a:pt x="628" y="1660"/>
                    <a:pt x="1232" y="1660"/>
                  </a:cubicBezTo>
                  <a:cubicBezTo>
                    <a:pt x="1352" y="1660"/>
                    <a:pt x="1472" y="1658"/>
                    <a:pt x="1585" y="1658"/>
                  </a:cubicBezTo>
                  <a:cubicBezTo>
                    <a:pt x="1627" y="1658"/>
                    <a:pt x="1668" y="1658"/>
                    <a:pt x="1708" y="1659"/>
                  </a:cubicBezTo>
                  <a:cubicBezTo>
                    <a:pt x="1826" y="1666"/>
                    <a:pt x="1954" y="1672"/>
                    <a:pt x="2085" y="1672"/>
                  </a:cubicBezTo>
                  <a:cubicBezTo>
                    <a:pt x="2644" y="1672"/>
                    <a:pt x="3242" y="1563"/>
                    <a:pt x="3228" y="933"/>
                  </a:cubicBezTo>
                  <a:cubicBezTo>
                    <a:pt x="3194" y="0"/>
                    <a:pt x="2209" y="207"/>
                    <a:pt x="1466" y="12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4" name="Google Shape;1064;p59">
              <a:extLst>
                <a:ext uri="{FF2B5EF4-FFF2-40B4-BE49-F238E27FC236}">
                  <a16:creationId xmlns:a16="http://schemas.microsoft.com/office/drawing/2014/main" id="{E0AE2E71-A002-58B1-6F6D-FF8CD2FE5619}"/>
                </a:ext>
              </a:extLst>
            </p:cNvPr>
            <p:cNvSpPr/>
            <p:nvPr/>
          </p:nvSpPr>
          <p:spPr>
            <a:xfrm>
              <a:off x="5040350" y="1034625"/>
              <a:ext cx="81550" cy="46975"/>
            </a:xfrm>
            <a:custGeom>
              <a:avLst/>
              <a:gdLst/>
              <a:ahLst/>
              <a:cxnLst/>
              <a:rect l="l" t="t" r="r" b="b"/>
              <a:pathLst>
                <a:path w="3262" h="1879" extrusionOk="0">
                  <a:moveTo>
                    <a:pt x="1625" y="1"/>
                  </a:moveTo>
                  <a:cubicBezTo>
                    <a:pt x="803" y="1"/>
                    <a:pt x="279" y="461"/>
                    <a:pt x="99" y="1249"/>
                  </a:cubicBezTo>
                  <a:cubicBezTo>
                    <a:pt x="0" y="1616"/>
                    <a:pt x="339" y="1879"/>
                    <a:pt x="645" y="1879"/>
                  </a:cubicBezTo>
                  <a:cubicBezTo>
                    <a:pt x="714" y="1879"/>
                    <a:pt x="781" y="1865"/>
                    <a:pt x="842" y="1837"/>
                  </a:cubicBezTo>
                  <a:cubicBezTo>
                    <a:pt x="1620" y="1474"/>
                    <a:pt x="2829" y="1750"/>
                    <a:pt x="3106" y="800"/>
                  </a:cubicBezTo>
                  <a:cubicBezTo>
                    <a:pt x="3261" y="229"/>
                    <a:pt x="2363" y="22"/>
                    <a:pt x="1758" y="5"/>
                  </a:cubicBezTo>
                  <a:cubicBezTo>
                    <a:pt x="1713" y="2"/>
                    <a:pt x="1668" y="1"/>
                    <a:pt x="162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5" name="Google Shape;1065;p59">
              <a:extLst>
                <a:ext uri="{FF2B5EF4-FFF2-40B4-BE49-F238E27FC236}">
                  <a16:creationId xmlns:a16="http://schemas.microsoft.com/office/drawing/2014/main" id="{3B07E760-8A50-A5A2-2136-D706C20E9C0A}"/>
                </a:ext>
              </a:extLst>
            </p:cNvPr>
            <p:cNvSpPr/>
            <p:nvPr/>
          </p:nvSpPr>
          <p:spPr>
            <a:xfrm>
              <a:off x="6380950" y="3302475"/>
              <a:ext cx="77800" cy="40225"/>
            </a:xfrm>
            <a:custGeom>
              <a:avLst/>
              <a:gdLst/>
              <a:ahLst/>
              <a:cxnLst/>
              <a:rect l="l" t="t" r="r" b="b"/>
              <a:pathLst>
                <a:path w="3112" h="1609" extrusionOk="0">
                  <a:moveTo>
                    <a:pt x="843" y="80"/>
                  </a:moveTo>
                  <a:cubicBezTo>
                    <a:pt x="352" y="80"/>
                    <a:pt x="1" y="466"/>
                    <a:pt x="65" y="882"/>
                  </a:cubicBezTo>
                  <a:cubicBezTo>
                    <a:pt x="161" y="1545"/>
                    <a:pt x="602" y="1578"/>
                    <a:pt x="1054" y="1578"/>
                  </a:cubicBezTo>
                  <a:cubicBezTo>
                    <a:pt x="1103" y="1578"/>
                    <a:pt x="1152" y="1577"/>
                    <a:pt x="1201" y="1577"/>
                  </a:cubicBezTo>
                  <a:cubicBezTo>
                    <a:pt x="1347" y="1577"/>
                    <a:pt x="1491" y="1581"/>
                    <a:pt x="1620" y="1608"/>
                  </a:cubicBezTo>
                  <a:cubicBezTo>
                    <a:pt x="1746" y="1549"/>
                    <a:pt x="1903" y="1535"/>
                    <a:pt x="2065" y="1535"/>
                  </a:cubicBezTo>
                  <a:cubicBezTo>
                    <a:pt x="2212" y="1535"/>
                    <a:pt x="2363" y="1547"/>
                    <a:pt x="2502" y="1547"/>
                  </a:cubicBezTo>
                  <a:cubicBezTo>
                    <a:pt x="2845" y="1547"/>
                    <a:pt x="3112" y="1478"/>
                    <a:pt x="3037" y="1003"/>
                  </a:cubicBezTo>
                  <a:cubicBezTo>
                    <a:pt x="2882" y="1"/>
                    <a:pt x="1741" y="191"/>
                    <a:pt x="963" y="87"/>
                  </a:cubicBezTo>
                  <a:cubicBezTo>
                    <a:pt x="923" y="82"/>
                    <a:pt x="882" y="80"/>
                    <a:pt x="843" y="8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6" name="Google Shape;1066;p59">
              <a:extLst>
                <a:ext uri="{FF2B5EF4-FFF2-40B4-BE49-F238E27FC236}">
                  <a16:creationId xmlns:a16="http://schemas.microsoft.com/office/drawing/2014/main" id="{4526CBC6-5586-0251-85F3-1C7BA51FFF32}"/>
                </a:ext>
              </a:extLst>
            </p:cNvPr>
            <p:cNvSpPr/>
            <p:nvPr/>
          </p:nvSpPr>
          <p:spPr>
            <a:xfrm>
              <a:off x="4384825" y="996700"/>
              <a:ext cx="62025" cy="39775"/>
            </a:xfrm>
            <a:custGeom>
              <a:avLst/>
              <a:gdLst/>
              <a:ahLst/>
              <a:cxnLst/>
              <a:rect l="l" t="t" r="r" b="b"/>
              <a:pathLst>
                <a:path w="2481" h="1591" extrusionOk="0">
                  <a:moveTo>
                    <a:pt x="1811" y="155"/>
                  </a:moveTo>
                  <a:cubicBezTo>
                    <a:pt x="1713" y="155"/>
                    <a:pt x="1613" y="168"/>
                    <a:pt x="1521" y="191"/>
                  </a:cubicBezTo>
                  <a:cubicBezTo>
                    <a:pt x="985" y="312"/>
                    <a:pt x="121" y="1"/>
                    <a:pt x="52" y="917"/>
                  </a:cubicBezTo>
                  <a:cubicBezTo>
                    <a:pt x="0" y="1487"/>
                    <a:pt x="536" y="1574"/>
                    <a:pt x="1054" y="1591"/>
                  </a:cubicBezTo>
                  <a:cubicBezTo>
                    <a:pt x="1573" y="1418"/>
                    <a:pt x="2385" y="1556"/>
                    <a:pt x="2454" y="727"/>
                  </a:cubicBezTo>
                  <a:cubicBezTo>
                    <a:pt x="2481" y="311"/>
                    <a:pt x="2153" y="155"/>
                    <a:pt x="1811" y="15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7" name="Google Shape;1067;p59">
              <a:extLst>
                <a:ext uri="{FF2B5EF4-FFF2-40B4-BE49-F238E27FC236}">
                  <a16:creationId xmlns:a16="http://schemas.microsoft.com/office/drawing/2014/main" id="{1C8A75E0-99AA-F5EE-3AF0-4EA1134AD11F}"/>
                </a:ext>
              </a:extLst>
            </p:cNvPr>
            <p:cNvSpPr/>
            <p:nvPr/>
          </p:nvSpPr>
          <p:spPr>
            <a:xfrm>
              <a:off x="2100625" y="1004500"/>
              <a:ext cx="520200" cy="95050"/>
            </a:xfrm>
            <a:custGeom>
              <a:avLst/>
              <a:gdLst/>
              <a:ahLst/>
              <a:cxnLst/>
              <a:rect l="l" t="t" r="r" b="b"/>
              <a:pathLst>
                <a:path w="20808" h="3802" extrusionOk="0">
                  <a:moveTo>
                    <a:pt x="20756" y="0"/>
                  </a:moveTo>
                  <a:lnTo>
                    <a:pt x="20738" y="17"/>
                  </a:lnTo>
                  <a:lnTo>
                    <a:pt x="20773" y="17"/>
                  </a:lnTo>
                  <a:lnTo>
                    <a:pt x="20808" y="0"/>
                  </a:lnTo>
                  <a:close/>
                  <a:moveTo>
                    <a:pt x="1" y="3785"/>
                  </a:moveTo>
                  <a:lnTo>
                    <a:pt x="1" y="3802"/>
                  </a:lnTo>
                  <a:lnTo>
                    <a:pt x="18" y="3802"/>
                  </a:lnTo>
                  <a:lnTo>
                    <a:pt x="18" y="3785"/>
                  </a:ln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8" name="Google Shape;1068;p59">
              <a:extLst>
                <a:ext uri="{FF2B5EF4-FFF2-40B4-BE49-F238E27FC236}">
                  <a16:creationId xmlns:a16="http://schemas.microsoft.com/office/drawing/2014/main" id="{F0E3EE5B-AF77-FD31-AB07-452D06DA938D}"/>
                </a:ext>
              </a:extLst>
            </p:cNvPr>
            <p:cNvSpPr/>
            <p:nvPr/>
          </p:nvSpPr>
          <p:spPr>
            <a:xfrm>
              <a:off x="233350" y="949250"/>
              <a:ext cx="3232550" cy="3802300"/>
            </a:xfrm>
            <a:custGeom>
              <a:avLst/>
              <a:gdLst/>
              <a:ahLst/>
              <a:cxnLst/>
              <a:rect l="l" t="t" r="r" b="b"/>
              <a:pathLst>
                <a:path w="129302" h="152092" extrusionOk="0">
                  <a:moveTo>
                    <a:pt x="97270" y="1644"/>
                  </a:moveTo>
                  <a:cubicBezTo>
                    <a:pt x="97347" y="1644"/>
                    <a:pt x="97424" y="1648"/>
                    <a:pt x="97503" y="1657"/>
                  </a:cubicBezTo>
                  <a:cubicBezTo>
                    <a:pt x="97555" y="1674"/>
                    <a:pt x="97607" y="1692"/>
                    <a:pt x="97642" y="1709"/>
                  </a:cubicBezTo>
                  <a:lnTo>
                    <a:pt x="95601" y="2170"/>
                  </a:lnTo>
                  <a:lnTo>
                    <a:pt x="95601" y="2170"/>
                  </a:lnTo>
                  <a:cubicBezTo>
                    <a:pt x="96129" y="1917"/>
                    <a:pt x="96661" y="1644"/>
                    <a:pt x="97270" y="1644"/>
                  </a:cubicBezTo>
                  <a:close/>
                  <a:moveTo>
                    <a:pt x="95473" y="2210"/>
                  </a:moveTo>
                  <a:lnTo>
                    <a:pt x="95447" y="2227"/>
                  </a:lnTo>
                  <a:lnTo>
                    <a:pt x="95429" y="2227"/>
                  </a:lnTo>
                  <a:lnTo>
                    <a:pt x="95464" y="2210"/>
                  </a:lnTo>
                  <a:close/>
                  <a:moveTo>
                    <a:pt x="68358" y="8951"/>
                  </a:moveTo>
                  <a:cubicBezTo>
                    <a:pt x="68553" y="8951"/>
                    <a:pt x="68761" y="9049"/>
                    <a:pt x="68989" y="9313"/>
                  </a:cubicBezTo>
                  <a:cubicBezTo>
                    <a:pt x="69208" y="9280"/>
                    <a:pt x="69420" y="9268"/>
                    <a:pt x="69634" y="9268"/>
                  </a:cubicBezTo>
                  <a:cubicBezTo>
                    <a:pt x="69758" y="9268"/>
                    <a:pt x="69882" y="9272"/>
                    <a:pt x="70008" y="9278"/>
                  </a:cubicBezTo>
                  <a:cubicBezTo>
                    <a:pt x="70061" y="9286"/>
                    <a:pt x="70117" y="9289"/>
                    <a:pt x="70177" y="9289"/>
                  </a:cubicBezTo>
                  <a:cubicBezTo>
                    <a:pt x="70522" y="9289"/>
                    <a:pt x="70965" y="9176"/>
                    <a:pt x="71318" y="9176"/>
                  </a:cubicBezTo>
                  <a:cubicBezTo>
                    <a:pt x="71841" y="9176"/>
                    <a:pt x="72167" y="9425"/>
                    <a:pt x="71685" y="10661"/>
                  </a:cubicBezTo>
                  <a:cubicBezTo>
                    <a:pt x="71581" y="10937"/>
                    <a:pt x="71823" y="11265"/>
                    <a:pt x="72151" y="11386"/>
                  </a:cubicBezTo>
                  <a:cubicBezTo>
                    <a:pt x="72428" y="11438"/>
                    <a:pt x="72722" y="11490"/>
                    <a:pt x="72998" y="11507"/>
                  </a:cubicBezTo>
                  <a:cubicBezTo>
                    <a:pt x="72652" y="11922"/>
                    <a:pt x="72359" y="12406"/>
                    <a:pt x="71927" y="12717"/>
                  </a:cubicBezTo>
                  <a:cubicBezTo>
                    <a:pt x="71831" y="12786"/>
                    <a:pt x="71741" y="12813"/>
                    <a:pt x="71654" y="12813"/>
                  </a:cubicBezTo>
                  <a:cubicBezTo>
                    <a:pt x="71349" y="12813"/>
                    <a:pt x="71090" y="12473"/>
                    <a:pt x="70821" y="12406"/>
                  </a:cubicBezTo>
                  <a:cubicBezTo>
                    <a:pt x="69127" y="11939"/>
                    <a:pt x="69334" y="10488"/>
                    <a:pt x="68989" y="9313"/>
                  </a:cubicBezTo>
                  <a:lnTo>
                    <a:pt x="67330" y="9520"/>
                  </a:lnTo>
                  <a:cubicBezTo>
                    <a:pt x="67668" y="9295"/>
                    <a:pt x="67992" y="8951"/>
                    <a:pt x="68358" y="8951"/>
                  </a:cubicBezTo>
                  <a:close/>
                  <a:moveTo>
                    <a:pt x="51546" y="12467"/>
                  </a:moveTo>
                  <a:cubicBezTo>
                    <a:pt x="51593" y="12467"/>
                    <a:pt x="51647" y="12470"/>
                    <a:pt x="51707" y="12475"/>
                  </a:cubicBezTo>
                  <a:cubicBezTo>
                    <a:pt x="51897" y="12648"/>
                    <a:pt x="52157" y="12890"/>
                    <a:pt x="52433" y="13115"/>
                  </a:cubicBezTo>
                  <a:cubicBezTo>
                    <a:pt x="52260" y="13270"/>
                    <a:pt x="52053" y="13374"/>
                    <a:pt x="51845" y="13460"/>
                  </a:cubicBezTo>
                  <a:cubicBezTo>
                    <a:pt x="51802" y="13467"/>
                    <a:pt x="51764" y="13470"/>
                    <a:pt x="51729" y="13470"/>
                  </a:cubicBezTo>
                  <a:cubicBezTo>
                    <a:pt x="51300" y="13470"/>
                    <a:pt x="51439" y="13007"/>
                    <a:pt x="51327" y="12752"/>
                  </a:cubicBezTo>
                  <a:cubicBezTo>
                    <a:pt x="51225" y="12548"/>
                    <a:pt x="51295" y="12467"/>
                    <a:pt x="51546" y="12467"/>
                  </a:cubicBezTo>
                  <a:close/>
                  <a:moveTo>
                    <a:pt x="55481" y="12549"/>
                  </a:moveTo>
                  <a:cubicBezTo>
                    <a:pt x="55526" y="12549"/>
                    <a:pt x="55570" y="12553"/>
                    <a:pt x="55613" y="12562"/>
                  </a:cubicBezTo>
                  <a:lnTo>
                    <a:pt x="54576" y="13789"/>
                  </a:lnTo>
                  <a:lnTo>
                    <a:pt x="53954" y="13184"/>
                  </a:lnTo>
                  <a:cubicBezTo>
                    <a:pt x="54420" y="12976"/>
                    <a:pt x="54870" y="12752"/>
                    <a:pt x="55336" y="12562"/>
                  </a:cubicBezTo>
                  <a:cubicBezTo>
                    <a:pt x="55388" y="12553"/>
                    <a:pt x="55436" y="12549"/>
                    <a:pt x="55481" y="12549"/>
                  </a:cubicBezTo>
                  <a:close/>
                  <a:moveTo>
                    <a:pt x="116966" y="0"/>
                  </a:moveTo>
                  <a:cubicBezTo>
                    <a:pt x="112339" y="0"/>
                    <a:pt x="107712" y="747"/>
                    <a:pt x="103085" y="1035"/>
                  </a:cubicBezTo>
                  <a:cubicBezTo>
                    <a:pt x="101910" y="1104"/>
                    <a:pt x="100735" y="983"/>
                    <a:pt x="99542" y="1260"/>
                  </a:cubicBezTo>
                  <a:cubicBezTo>
                    <a:pt x="99533" y="1262"/>
                    <a:pt x="99523" y="1263"/>
                    <a:pt x="99512" y="1263"/>
                  </a:cubicBezTo>
                  <a:cubicBezTo>
                    <a:pt x="99194" y="1263"/>
                    <a:pt x="98389" y="307"/>
                    <a:pt x="97503" y="240"/>
                  </a:cubicBezTo>
                  <a:cubicBezTo>
                    <a:pt x="96554" y="172"/>
                    <a:pt x="95607" y="143"/>
                    <a:pt x="94661" y="143"/>
                  </a:cubicBezTo>
                  <a:cubicBezTo>
                    <a:pt x="91541" y="143"/>
                    <a:pt x="88432" y="459"/>
                    <a:pt x="85303" y="724"/>
                  </a:cubicBezTo>
                  <a:cubicBezTo>
                    <a:pt x="83379" y="875"/>
                    <a:pt x="81549" y="1637"/>
                    <a:pt x="79578" y="1637"/>
                  </a:cubicBezTo>
                  <a:cubicBezTo>
                    <a:pt x="79300" y="1637"/>
                    <a:pt x="79020" y="1622"/>
                    <a:pt x="78736" y="1588"/>
                  </a:cubicBezTo>
                  <a:cubicBezTo>
                    <a:pt x="78573" y="1568"/>
                    <a:pt x="78403" y="1557"/>
                    <a:pt x="78229" y="1557"/>
                  </a:cubicBezTo>
                  <a:cubicBezTo>
                    <a:pt x="77349" y="1557"/>
                    <a:pt x="76386" y="1840"/>
                    <a:pt x="75953" y="2677"/>
                  </a:cubicBezTo>
                  <a:cubicBezTo>
                    <a:pt x="75538" y="3489"/>
                    <a:pt x="76333" y="4163"/>
                    <a:pt x="76956" y="4750"/>
                  </a:cubicBezTo>
                  <a:cubicBezTo>
                    <a:pt x="77215" y="4992"/>
                    <a:pt x="77232" y="5511"/>
                    <a:pt x="77370" y="5891"/>
                  </a:cubicBezTo>
                  <a:cubicBezTo>
                    <a:pt x="77348" y="5890"/>
                    <a:pt x="77325" y="5889"/>
                    <a:pt x="77301" y="5889"/>
                  </a:cubicBezTo>
                  <a:cubicBezTo>
                    <a:pt x="77154" y="5889"/>
                    <a:pt x="76988" y="5912"/>
                    <a:pt x="76844" y="5912"/>
                  </a:cubicBezTo>
                  <a:cubicBezTo>
                    <a:pt x="76726" y="5912"/>
                    <a:pt x="76623" y="5896"/>
                    <a:pt x="76558" y="5839"/>
                  </a:cubicBezTo>
                  <a:cubicBezTo>
                    <a:pt x="76285" y="5586"/>
                    <a:pt x="76034" y="5489"/>
                    <a:pt x="75796" y="5489"/>
                  </a:cubicBezTo>
                  <a:cubicBezTo>
                    <a:pt x="75417" y="5489"/>
                    <a:pt x="75070" y="5733"/>
                    <a:pt x="74709" y="5977"/>
                  </a:cubicBezTo>
                  <a:lnTo>
                    <a:pt x="74709" y="5995"/>
                  </a:lnTo>
                  <a:lnTo>
                    <a:pt x="74692" y="5995"/>
                  </a:lnTo>
                  <a:cubicBezTo>
                    <a:pt x="74415" y="6358"/>
                    <a:pt x="73707" y="6479"/>
                    <a:pt x="73897" y="7066"/>
                  </a:cubicBezTo>
                  <a:cubicBezTo>
                    <a:pt x="74104" y="7654"/>
                    <a:pt x="74761" y="7671"/>
                    <a:pt x="75331" y="7723"/>
                  </a:cubicBezTo>
                  <a:lnTo>
                    <a:pt x="75625" y="7723"/>
                  </a:lnTo>
                  <a:lnTo>
                    <a:pt x="77146" y="7982"/>
                  </a:lnTo>
                  <a:cubicBezTo>
                    <a:pt x="76904" y="8068"/>
                    <a:pt x="76662" y="8120"/>
                    <a:pt x="76403" y="8120"/>
                  </a:cubicBezTo>
                  <a:cubicBezTo>
                    <a:pt x="76178" y="8103"/>
                    <a:pt x="75970" y="7930"/>
                    <a:pt x="75729" y="7861"/>
                  </a:cubicBezTo>
                  <a:cubicBezTo>
                    <a:pt x="75594" y="7823"/>
                    <a:pt x="75464" y="7807"/>
                    <a:pt x="75337" y="7807"/>
                  </a:cubicBezTo>
                  <a:cubicBezTo>
                    <a:pt x="74777" y="7807"/>
                    <a:pt x="74273" y="8116"/>
                    <a:pt x="73724" y="8172"/>
                  </a:cubicBezTo>
                  <a:cubicBezTo>
                    <a:pt x="73717" y="8173"/>
                    <a:pt x="73710" y="8174"/>
                    <a:pt x="73702" y="8174"/>
                  </a:cubicBezTo>
                  <a:cubicBezTo>
                    <a:pt x="73450" y="8174"/>
                    <a:pt x="72913" y="7613"/>
                    <a:pt x="72946" y="7394"/>
                  </a:cubicBezTo>
                  <a:cubicBezTo>
                    <a:pt x="73102" y="6479"/>
                    <a:pt x="73810" y="6098"/>
                    <a:pt x="74674" y="5995"/>
                  </a:cubicBezTo>
                  <a:lnTo>
                    <a:pt x="74674" y="5977"/>
                  </a:lnTo>
                  <a:cubicBezTo>
                    <a:pt x="74726" y="5545"/>
                    <a:pt x="74830" y="5113"/>
                    <a:pt x="74951" y="4681"/>
                  </a:cubicBezTo>
                  <a:cubicBezTo>
                    <a:pt x="75072" y="4370"/>
                    <a:pt x="75435" y="4076"/>
                    <a:pt x="75124" y="3748"/>
                  </a:cubicBezTo>
                  <a:cubicBezTo>
                    <a:pt x="74832" y="3467"/>
                    <a:pt x="74483" y="3396"/>
                    <a:pt x="74119" y="3396"/>
                  </a:cubicBezTo>
                  <a:cubicBezTo>
                    <a:pt x="73856" y="3396"/>
                    <a:pt x="73587" y="3433"/>
                    <a:pt x="73326" y="3454"/>
                  </a:cubicBezTo>
                  <a:cubicBezTo>
                    <a:pt x="72946" y="3506"/>
                    <a:pt x="72756" y="3748"/>
                    <a:pt x="72704" y="4180"/>
                  </a:cubicBezTo>
                  <a:cubicBezTo>
                    <a:pt x="72601" y="5252"/>
                    <a:pt x="72134" y="6098"/>
                    <a:pt x="70959" y="6340"/>
                  </a:cubicBezTo>
                  <a:cubicBezTo>
                    <a:pt x="70855" y="6427"/>
                    <a:pt x="70769" y="6513"/>
                    <a:pt x="70665" y="6617"/>
                  </a:cubicBezTo>
                  <a:cubicBezTo>
                    <a:pt x="70786" y="6859"/>
                    <a:pt x="70924" y="7083"/>
                    <a:pt x="71097" y="7291"/>
                  </a:cubicBezTo>
                  <a:cubicBezTo>
                    <a:pt x="71304" y="7412"/>
                    <a:pt x="71546" y="7515"/>
                    <a:pt x="71788" y="7567"/>
                  </a:cubicBezTo>
                  <a:cubicBezTo>
                    <a:pt x="71650" y="7550"/>
                    <a:pt x="71512" y="7541"/>
                    <a:pt x="71374" y="7541"/>
                  </a:cubicBezTo>
                  <a:cubicBezTo>
                    <a:pt x="71235" y="7541"/>
                    <a:pt x="71097" y="7550"/>
                    <a:pt x="70959" y="7567"/>
                  </a:cubicBezTo>
                  <a:cubicBezTo>
                    <a:pt x="70569" y="7671"/>
                    <a:pt x="70173" y="7708"/>
                    <a:pt x="69775" y="7708"/>
                  </a:cubicBezTo>
                  <a:cubicBezTo>
                    <a:pt x="68812" y="7708"/>
                    <a:pt x="67832" y="7494"/>
                    <a:pt x="66868" y="7494"/>
                  </a:cubicBezTo>
                  <a:cubicBezTo>
                    <a:pt x="66108" y="7494"/>
                    <a:pt x="65357" y="7627"/>
                    <a:pt x="64634" y="8103"/>
                  </a:cubicBezTo>
                  <a:cubicBezTo>
                    <a:pt x="64271" y="8345"/>
                    <a:pt x="63580" y="8379"/>
                    <a:pt x="63666" y="8863"/>
                  </a:cubicBezTo>
                  <a:cubicBezTo>
                    <a:pt x="63752" y="9382"/>
                    <a:pt x="64167" y="9900"/>
                    <a:pt x="64547" y="10315"/>
                  </a:cubicBezTo>
                  <a:cubicBezTo>
                    <a:pt x="64666" y="10447"/>
                    <a:pt x="64798" y="10498"/>
                    <a:pt x="64939" y="10498"/>
                  </a:cubicBezTo>
                  <a:cubicBezTo>
                    <a:pt x="65148" y="10498"/>
                    <a:pt x="65375" y="10387"/>
                    <a:pt x="65602" y="10263"/>
                  </a:cubicBezTo>
                  <a:cubicBezTo>
                    <a:pt x="66124" y="9977"/>
                    <a:pt x="66711" y="9789"/>
                    <a:pt x="67269" y="9556"/>
                  </a:cubicBezTo>
                  <a:lnTo>
                    <a:pt x="67269" y="9556"/>
                  </a:lnTo>
                  <a:cubicBezTo>
                    <a:pt x="66173" y="11022"/>
                    <a:pt x="64072" y="10911"/>
                    <a:pt x="62975" y="11974"/>
                  </a:cubicBezTo>
                  <a:cubicBezTo>
                    <a:pt x="62086" y="12850"/>
                    <a:pt x="61268" y="13162"/>
                    <a:pt x="60357" y="13162"/>
                  </a:cubicBezTo>
                  <a:cubicBezTo>
                    <a:pt x="59993" y="13162"/>
                    <a:pt x="59613" y="13112"/>
                    <a:pt x="59207" y="13028"/>
                  </a:cubicBezTo>
                  <a:cubicBezTo>
                    <a:pt x="58430" y="12873"/>
                    <a:pt x="57687" y="12510"/>
                    <a:pt x="56926" y="12233"/>
                  </a:cubicBezTo>
                  <a:cubicBezTo>
                    <a:pt x="57173" y="12050"/>
                    <a:pt x="57402" y="11981"/>
                    <a:pt x="57619" y="11981"/>
                  </a:cubicBezTo>
                  <a:cubicBezTo>
                    <a:pt x="58162" y="11981"/>
                    <a:pt x="58632" y="12416"/>
                    <a:pt x="59138" y="12613"/>
                  </a:cubicBezTo>
                  <a:cubicBezTo>
                    <a:pt x="59332" y="12687"/>
                    <a:pt x="59512" y="12718"/>
                    <a:pt x="59680" y="12718"/>
                  </a:cubicBezTo>
                  <a:cubicBezTo>
                    <a:pt x="60502" y="12718"/>
                    <a:pt x="61062" y="11967"/>
                    <a:pt x="61765" y="11680"/>
                  </a:cubicBezTo>
                  <a:cubicBezTo>
                    <a:pt x="62404" y="11421"/>
                    <a:pt x="61903" y="10851"/>
                    <a:pt x="61661" y="10384"/>
                  </a:cubicBezTo>
                  <a:cubicBezTo>
                    <a:pt x="61454" y="9987"/>
                    <a:pt x="61921" y="9745"/>
                    <a:pt x="62249" y="9537"/>
                  </a:cubicBezTo>
                  <a:cubicBezTo>
                    <a:pt x="62664" y="9295"/>
                    <a:pt x="63441" y="9226"/>
                    <a:pt x="63182" y="8518"/>
                  </a:cubicBezTo>
                  <a:cubicBezTo>
                    <a:pt x="63018" y="8098"/>
                    <a:pt x="62703" y="8030"/>
                    <a:pt x="62354" y="8030"/>
                  </a:cubicBezTo>
                  <a:cubicBezTo>
                    <a:pt x="62187" y="8030"/>
                    <a:pt x="62013" y="8045"/>
                    <a:pt x="61845" y="8045"/>
                  </a:cubicBezTo>
                  <a:cubicBezTo>
                    <a:pt x="61771" y="8045"/>
                    <a:pt x="61698" y="8042"/>
                    <a:pt x="61627" y="8034"/>
                  </a:cubicBezTo>
                  <a:cubicBezTo>
                    <a:pt x="61564" y="8027"/>
                    <a:pt x="61502" y="8024"/>
                    <a:pt x="61440" y="8024"/>
                  </a:cubicBezTo>
                  <a:cubicBezTo>
                    <a:pt x="60620" y="8024"/>
                    <a:pt x="59973" y="8583"/>
                    <a:pt x="59080" y="8583"/>
                  </a:cubicBezTo>
                  <a:cubicBezTo>
                    <a:pt x="59004" y="8583"/>
                    <a:pt x="58925" y="8579"/>
                    <a:pt x="58844" y="8570"/>
                  </a:cubicBezTo>
                  <a:cubicBezTo>
                    <a:pt x="57410" y="8414"/>
                    <a:pt x="56391" y="7671"/>
                    <a:pt x="55181" y="7187"/>
                  </a:cubicBezTo>
                  <a:cubicBezTo>
                    <a:pt x="54440" y="6892"/>
                    <a:pt x="53723" y="6767"/>
                    <a:pt x="53025" y="6767"/>
                  </a:cubicBezTo>
                  <a:cubicBezTo>
                    <a:pt x="51022" y="6767"/>
                    <a:pt x="49177" y="7799"/>
                    <a:pt x="47370" y="8812"/>
                  </a:cubicBezTo>
                  <a:cubicBezTo>
                    <a:pt x="46903" y="9071"/>
                    <a:pt x="46765" y="9434"/>
                    <a:pt x="46972" y="9969"/>
                  </a:cubicBezTo>
                  <a:cubicBezTo>
                    <a:pt x="47155" y="10426"/>
                    <a:pt x="47351" y="10748"/>
                    <a:pt x="47819" y="10748"/>
                  </a:cubicBezTo>
                  <a:cubicBezTo>
                    <a:pt x="47883" y="10748"/>
                    <a:pt x="47952" y="10742"/>
                    <a:pt x="48026" y="10730"/>
                  </a:cubicBezTo>
                  <a:lnTo>
                    <a:pt x="50498" y="10280"/>
                  </a:lnTo>
                  <a:cubicBezTo>
                    <a:pt x="50618" y="10263"/>
                    <a:pt x="50739" y="10229"/>
                    <a:pt x="50878" y="10194"/>
                  </a:cubicBezTo>
                  <a:lnTo>
                    <a:pt x="50878" y="10194"/>
                  </a:lnTo>
                  <a:cubicBezTo>
                    <a:pt x="50878" y="10298"/>
                    <a:pt x="50860" y="10401"/>
                    <a:pt x="50860" y="10505"/>
                  </a:cubicBezTo>
                  <a:cubicBezTo>
                    <a:pt x="50614" y="11663"/>
                    <a:pt x="50148" y="12321"/>
                    <a:pt x="49280" y="12321"/>
                  </a:cubicBezTo>
                  <a:cubicBezTo>
                    <a:pt x="48931" y="12321"/>
                    <a:pt x="48517" y="12214"/>
                    <a:pt x="48026" y="11991"/>
                  </a:cubicBezTo>
                  <a:cubicBezTo>
                    <a:pt x="46374" y="11254"/>
                    <a:pt x="44693" y="10979"/>
                    <a:pt x="42955" y="10979"/>
                  </a:cubicBezTo>
                  <a:cubicBezTo>
                    <a:pt x="42002" y="10979"/>
                    <a:pt x="41033" y="11062"/>
                    <a:pt x="40042" y="11196"/>
                  </a:cubicBezTo>
                  <a:cubicBezTo>
                    <a:pt x="38536" y="11404"/>
                    <a:pt x="37062" y="12285"/>
                    <a:pt x="35569" y="12285"/>
                  </a:cubicBezTo>
                  <a:cubicBezTo>
                    <a:pt x="35195" y="12285"/>
                    <a:pt x="34820" y="12230"/>
                    <a:pt x="34443" y="12095"/>
                  </a:cubicBezTo>
                  <a:cubicBezTo>
                    <a:pt x="32698" y="11490"/>
                    <a:pt x="30900" y="11110"/>
                    <a:pt x="29068" y="10920"/>
                  </a:cubicBezTo>
                  <a:cubicBezTo>
                    <a:pt x="27080" y="10698"/>
                    <a:pt x="25171" y="10202"/>
                    <a:pt x="23146" y="10202"/>
                  </a:cubicBezTo>
                  <a:cubicBezTo>
                    <a:pt x="22337" y="10202"/>
                    <a:pt x="21510" y="10281"/>
                    <a:pt x="20652" y="10488"/>
                  </a:cubicBezTo>
                  <a:cubicBezTo>
                    <a:pt x="18383" y="11055"/>
                    <a:pt x="16215" y="12269"/>
                    <a:pt x="13793" y="12269"/>
                  </a:cubicBezTo>
                  <a:cubicBezTo>
                    <a:pt x="13559" y="12269"/>
                    <a:pt x="13322" y="12258"/>
                    <a:pt x="13083" y="12233"/>
                  </a:cubicBezTo>
                  <a:cubicBezTo>
                    <a:pt x="13049" y="12230"/>
                    <a:pt x="13015" y="12229"/>
                    <a:pt x="12982" y="12229"/>
                  </a:cubicBezTo>
                  <a:cubicBezTo>
                    <a:pt x="12473" y="12229"/>
                    <a:pt x="12176" y="12605"/>
                    <a:pt x="12323" y="13287"/>
                  </a:cubicBezTo>
                  <a:cubicBezTo>
                    <a:pt x="12498" y="14071"/>
                    <a:pt x="12325" y="14707"/>
                    <a:pt x="11687" y="14707"/>
                  </a:cubicBezTo>
                  <a:cubicBezTo>
                    <a:pt x="11510" y="14707"/>
                    <a:pt x="11296" y="14658"/>
                    <a:pt x="11044" y="14549"/>
                  </a:cubicBezTo>
                  <a:cubicBezTo>
                    <a:pt x="10655" y="14378"/>
                    <a:pt x="10292" y="14308"/>
                    <a:pt x="9947" y="14308"/>
                  </a:cubicBezTo>
                  <a:cubicBezTo>
                    <a:pt x="9034" y="14308"/>
                    <a:pt x="8242" y="14801"/>
                    <a:pt x="7415" y="15240"/>
                  </a:cubicBezTo>
                  <a:cubicBezTo>
                    <a:pt x="6965" y="15482"/>
                    <a:pt x="6672" y="15914"/>
                    <a:pt x="6879" y="16467"/>
                  </a:cubicBezTo>
                  <a:cubicBezTo>
                    <a:pt x="7027" y="16886"/>
                    <a:pt x="7334" y="16988"/>
                    <a:pt x="7700" y="16988"/>
                  </a:cubicBezTo>
                  <a:cubicBezTo>
                    <a:pt x="7802" y="16988"/>
                    <a:pt x="7910" y="16980"/>
                    <a:pt x="8020" y="16968"/>
                  </a:cubicBezTo>
                  <a:cubicBezTo>
                    <a:pt x="8305" y="16929"/>
                    <a:pt x="8590" y="16910"/>
                    <a:pt x="8875" y="16910"/>
                  </a:cubicBezTo>
                  <a:cubicBezTo>
                    <a:pt x="8970" y="16910"/>
                    <a:pt x="9065" y="16912"/>
                    <a:pt x="9160" y="16917"/>
                  </a:cubicBezTo>
                  <a:cubicBezTo>
                    <a:pt x="9186" y="16919"/>
                    <a:pt x="9214" y="16920"/>
                    <a:pt x="9242" y="16920"/>
                  </a:cubicBezTo>
                  <a:cubicBezTo>
                    <a:pt x="9458" y="16920"/>
                    <a:pt x="9735" y="16862"/>
                    <a:pt x="9947" y="16862"/>
                  </a:cubicBezTo>
                  <a:cubicBezTo>
                    <a:pt x="10131" y="16862"/>
                    <a:pt x="10266" y="16906"/>
                    <a:pt x="10266" y="17072"/>
                  </a:cubicBezTo>
                  <a:cubicBezTo>
                    <a:pt x="10266" y="17498"/>
                    <a:pt x="9728" y="17637"/>
                    <a:pt x="9291" y="17637"/>
                  </a:cubicBezTo>
                  <a:cubicBezTo>
                    <a:pt x="9214" y="17637"/>
                    <a:pt x="9141" y="17633"/>
                    <a:pt x="9074" y="17625"/>
                  </a:cubicBezTo>
                  <a:cubicBezTo>
                    <a:pt x="8873" y="17604"/>
                    <a:pt x="8677" y="17594"/>
                    <a:pt x="8484" y="17594"/>
                  </a:cubicBezTo>
                  <a:cubicBezTo>
                    <a:pt x="6314" y="17594"/>
                    <a:pt x="4587" y="18859"/>
                    <a:pt x="2714" y="19716"/>
                  </a:cubicBezTo>
                  <a:cubicBezTo>
                    <a:pt x="1193" y="20407"/>
                    <a:pt x="2351" y="21548"/>
                    <a:pt x="2282" y="22429"/>
                  </a:cubicBezTo>
                  <a:cubicBezTo>
                    <a:pt x="2264" y="22814"/>
                    <a:pt x="2455" y="22907"/>
                    <a:pt x="2706" y="22907"/>
                  </a:cubicBezTo>
                  <a:cubicBezTo>
                    <a:pt x="2939" y="22907"/>
                    <a:pt x="3223" y="22827"/>
                    <a:pt x="3440" y="22827"/>
                  </a:cubicBezTo>
                  <a:cubicBezTo>
                    <a:pt x="3665" y="22827"/>
                    <a:pt x="3872" y="22982"/>
                    <a:pt x="4079" y="23069"/>
                  </a:cubicBezTo>
                  <a:cubicBezTo>
                    <a:pt x="3924" y="23242"/>
                    <a:pt x="3751" y="23380"/>
                    <a:pt x="3544" y="23501"/>
                  </a:cubicBezTo>
                  <a:cubicBezTo>
                    <a:pt x="2610" y="23881"/>
                    <a:pt x="1643" y="24192"/>
                    <a:pt x="709" y="24589"/>
                  </a:cubicBezTo>
                  <a:cubicBezTo>
                    <a:pt x="329" y="24745"/>
                    <a:pt x="1" y="25142"/>
                    <a:pt x="226" y="25609"/>
                  </a:cubicBezTo>
                  <a:cubicBezTo>
                    <a:pt x="325" y="25816"/>
                    <a:pt x="462" y="25880"/>
                    <a:pt x="615" y="25880"/>
                  </a:cubicBezTo>
                  <a:cubicBezTo>
                    <a:pt x="807" y="25880"/>
                    <a:pt x="1026" y="25778"/>
                    <a:pt x="1228" y="25730"/>
                  </a:cubicBezTo>
                  <a:cubicBezTo>
                    <a:pt x="2248" y="25454"/>
                    <a:pt x="3354" y="25350"/>
                    <a:pt x="4252" y="24866"/>
                  </a:cubicBezTo>
                  <a:cubicBezTo>
                    <a:pt x="4601" y="24679"/>
                    <a:pt x="4965" y="24620"/>
                    <a:pt x="5336" y="24620"/>
                  </a:cubicBezTo>
                  <a:cubicBezTo>
                    <a:pt x="5952" y="24620"/>
                    <a:pt x="6585" y="24782"/>
                    <a:pt x="7191" y="24782"/>
                  </a:cubicBezTo>
                  <a:cubicBezTo>
                    <a:pt x="7702" y="24782"/>
                    <a:pt x="8195" y="24667"/>
                    <a:pt x="8642" y="24244"/>
                  </a:cubicBezTo>
                  <a:cubicBezTo>
                    <a:pt x="9143" y="23760"/>
                    <a:pt x="9627" y="23276"/>
                    <a:pt x="10128" y="22809"/>
                  </a:cubicBezTo>
                  <a:cubicBezTo>
                    <a:pt x="10518" y="22438"/>
                    <a:pt x="10935" y="22335"/>
                    <a:pt x="11366" y="22335"/>
                  </a:cubicBezTo>
                  <a:cubicBezTo>
                    <a:pt x="11904" y="22335"/>
                    <a:pt x="12465" y="22495"/>
                    <a:pt x="13026" y="22495"/>
                  </a:cubicBezTo>
                  <a:cubicBezTo>
                    <a:pt x="13270" y="22495"/>
                    <a:pt x="13515" y="22465"/>
                    <a:pt x="13757" y="22377"/>
                  </a:cubicBezTo>
                  <a:cubicBezTo>
                    <a:pt x="14876" y="21972"/>
                    <a:pt x="15968" y="21278"/>
                    <a:pt x="17215" y="21278"/>
                  </a:cubicBezTo>
                  <a:cubicBezTo>
                    <a:pt x="17721" y="21278"/>
                    <a:pt x="18252" y="21392"/>
                    <a:pt x="18820" y="21686"/>
                  </a:cubicBezTo>
                  <a:cubicBezTo>
                    <a:pt x="20272" y="22429"/>
                    <a:pt x="22242" y="22343"/>
                    <a:pt x="21966" y="24780"/>
                  </a:cubicBezTo>
                  <a:cubicBezTo>
                    <a:pt x="21914" y="25212"/>
                    <a:pt x="22104" y="25868"/>
                    <a:pt x="22415" y="26127"/>
                  </a:cubicBezTo>
                  <a:cubicBezTo>
                    <a:pt x="23746" y="27251"/>
                    <a:pt x="23659" y="29411"/>
                    <a:pt x="23210" y="29981"/>
                  </a:cubicBezTo>
                  <a:cubicBezTo>
                    <a:pt x="22052" y="31485"/>
                    <a:pt x="22484" y="32573"/>
                    <a:pt x="22985" y="33973"/>
                  </a:cubicBezTo>
                  <a:cubicBezTo>
                    <a:pt x="23124" y="34405"/>
                    <a:pt x="22795" y="35045"/>
                    <a:pt x="22553" y="35529"/>
                  </a:cubicBezTo>
                  <a:cubicBezTo>
                    <a:pt x="21447" y="37844"/>
                    <a:pt x="19356" y="39469"/>
                    <a:pt x="18233" y="41802"/>
                  </a:cubicBezTo>
                  <a:cubicBezTo>
                    <a:pt x="17455" y="43409"/>
                    <a:pt x="17058" y="48783"/>
                    <a:pt x="18354" y="49734"/>
                  </a:cubicBezTo>
                  <a:cubicBezTo>
                    <a:pt x="20220" y="51116"/>
                    <a:pt x="19927" y="52862"/>
                    <a:pt x="20238" y="54659"/>
                  </a:cubicBezTo>
                  <a:cubicBezTo>
                    <a:pt x="20428" y="55748"/>
                    <a:pt x="20410" y="57528"/>
                    <a:pt x="20687" y="57752"/>
                  </a:cubicBezTo>
                  <a:cubicBezTo>
                    <a:pt x="22380" y="59083"/>
                    <a:pt x="22242" y="61364"/>
                    <a:pt x="23625" y="62764"/>
                  </a:cubicBezTo>
                  <a:cubicBezTo>
                    <a:pt x="23915" y="63066"/>
                    <a:pt x="24197" y="63258"/>
                    <a:pt x="24508" y="63258"/>
                  </a:cubicBezTo>
                  <a:cubicBezTo>
                    <a:pt x="24660" y="63258"/>
                    <a:pt x="24820" y="63212"/>
                    <a:pt x="24990" y="63110"/>
                  </a:cubicBezTo>
                  <a:cubicBezTo>
                    <a:pt x="25508" y="62816"/>
                    <a:pt x="25526" y="62246"/>
                    <a:pt x="25197" y="61831"/>
                  </a:cubicBezTo>
                  <a:cubicBezTo>
                    <a:pt x="23607" y="59671"/>
                    <a:pt x="23746" y="56888"/>
                    <a:pt x="22536" y="54590"/>
                  </a:cubicBezTo>
                  <a:cubicBezTo>
                    <a:pt x="22415" y="54348"/>
                    <a:pt x="22605" y="53933"/>
                    <a:pt x="22692" y="53605"/>
                  </a:cubicBezTo>
                  <a:cubicBezTo>
                    <a:pt x="22704" y="53568"/>
                    <a:pt x="22878" y="53539"/>
                    <a:pt x="22981" y="53539"/>
                  </a:cubicBezTo>
                  <a:cubicBezTo>
                    <a:pt x="23021" y="53539"/>
                    <a:pt x="23050" y="53543"/>
                    <a:pt x="23054" y="53553"/>
                  </a:cubicBezTo>
                  <a:cubicBezTo>
                    <a:pt x="23175" y="53812"/>
                    <a:pt x="23366" y="54106"/>
                    <a:pt x="23366" y="54400"/>
                  </a:cubicBezTo>
                  <a:cubicBezTo>
                    <a:pt x="23383" y="56819"/>
                    <a:pt x="24973" y="58617"/>
                    <a:pt x="26027" y="60569"/>
                  </a:cubicBezTo>
                  <a:cubicBezTo>
                    <a:pt x="26977" y="62297"/>
                    <a:pt x="28654" y="63663"/>
                    <a:pt x="27720" y="65978"/>
                  </a:cubicBezTo>
                  <a:cubicBezTo>
                    <a:pt x="27530" y="66445"/>
                    <a:pt x="27928" y="66791"/>
                    <a:pt x="28273" y="67136"/>
                  </a:cubicBezTo>
                  <a:cubicBezTo>
                    <a:pt x="29138" y="68000"/>
                    <a:pt x="30226" y="68536"/>
                    <a:pt x="31246" y="69193"/>
                  </a:cubicBezTo>
                  <a:cubicBezTo>
                    <a:pt x="32910" y="70222"/>
                    <a:pt x="34447" y="71516"/>
                    <a:pt x="36422" y="71516"/>
                  </a:cubicBezTo>
                  <a:cubicBezTo>
                    <a:pt x="36867" y="71516"/>
                    <a:pt x="37334" y="71451"/>
                    <a:pt x="37830" y="71301"/>
                  </a:cubicBezTo>
                  <a:cubicBezTo>
                    <a:pt x="37930" y="71272"/>
                    <a:pt x="38022" y="71258"/>
                    <a:pt x="38107" y="71258"/>
                  </a:cubicBezTo>
                  <a:cubicBezTo>
                    <a:pt x="38527" y="71258"/>
                    <a:pt x="38793" y="71582"/>
                    <a:pt x="39023" y="71941"/>
                  </a:cubicBezTo>
                  <a:cubicBezTo>
                    <a:pt x="39748" y="73098"/>
                    <a:pt x="40768" y="73721"/>
                    <a:pt x="42116" y="74032"/>
                  </a:cubicBezTo>
                  <a:cubicBezTo>
                    <a:pt x="43585" y="74360"/>
                    <a:pt x="45296" y="74775"/>
                    <a:pt x="45745" y="76399"/>
                  </a:cubicBezTo>
                  <a:cubicBezTo>
                    <a:pt x="46194" y="78110"/>
                    <a:pt x="47439" y="79112"/>
                    <a:pt x="48648" y="79907"/>
                  </a:cubicBezTo>
                  <a:cubicBezTo>
                    <a:pt x="49237" y="80296"/>
                    <a:pt x="50039" y="81326"/>
                    <a:pt x="50895" y="81326"/>
                  </a:cubicBezTo>
                  <a:cubicBezTo>
                    <a:pt x="51372" y="81326"/>
                    <a:pt x="51865" y="81007"/>
                    <a:pt x="52347" y="80080"/>
                  </a:cubicBezTo>
                  <a:cubicBezTo>
                    <a:pt x="52462" y="79850"/>
                    <a:pt x="52631" y="79714"/>
                    <a:pt x="52813" y="79714"/>
                  </a:cubicBezTo>
                  <a:cubicBezTo>
                    <a:pt x="53013" y="79714"/>
                    <a:pt x="53228" y="79880"/>
                    <a:pt x="53401" y="80270"/>
                  </a:cubicBezTo>
                  <a:cubicBezTo>
                    <a:pt x="54593" y="83156"/>
                    <a:pt x="53919" y="85697"/>
                    <a:pt x="51621" y="87943"/>
                  </a:cubicBezTo>
                  <a:cubicBezTo>
                    <a:pt x="50498" y="89049"/>
                    <a:pt x="49806" y="90604"/>
                    <a:pt x="50774" y="92194"/>
                  </a:cubicBezTo>
                  <a:cubicBezTo>
                    <a:pt x="51085" y="92730"/>
                    <a:pt x="51068" y="92886"/>
                    <a:pt x="50688" y="93283"/>
                  </a:cubicBezTo>
                  <a:cubicBezTo>
                    <a:pt x="49685" y="94337"/>
                    <a:pt x="49703" y="95875"/>
                    <a:pt x="50567" y="96636"/>
                  </a:cubicBezTo>
                  <a:cubicBezTo>
                    <a:pt x="52208" y="98087"/>
                    <a:pt x="52986" y="99971"/>
                    <a:pt x="53971" y="101803"/>
                  </a:cubicBezTo>
                  <a:cubicBezTo>
                    <a:pt x="55440" y="104516"/>
                    <a:pt x="56771" y="107281"/>
                    <a:pt x="59933" y="108629"/>
                  </a:cubicBezTo>
                  <a:cubicBezTo>
                    <a:pt x="61661" y="109372"/>
                    <a:pt x="62629" y="111014"/>
                    <a:pt x="62664" y="113122"/>
                  </a:cubicBezTo>
                  <a:cubicBezTo>
                    <a:pt x="62716" y="116319"/>
                    <a:pt x="62871" y="119516"/>
                    <a:pt x="63096" y="122713"/>
                  </a:cubicBezTo>
                  <a:cubicBezTo>
                    <a:pt x="63251" y="125115"/>
                    <a:pt x="64426" y="127431"/>
                    <a:pt x="63631" y="129920"/>
                  </a:cubicBezTo>
                  <a:cubicBezTo>
                    <a:pt x="63303" y="130922"/>
                    <a:pt x="63459" y="131907"/>
                    <a:pt x="63839" y="132875"/>
                  </a:cubicBezTo>
                  <a:cubicBezTo>
                    <a:pt x="64323" y="134067"/>
                    <a:pt x="64461" y="135363"/>
                    <a:pt x="64288" y="136642"/>
                  </a:cubicBezTo>
                  <a:cubicBezTo>
                    <a:pt x="64184" y="137593"/>
                    <a:pt x="64582" y="138664"/>
                    <a:pt x="65653" y="139148"/>
                  </a:cubicBezTo>
                  <a:cubicBezTo>
                    <a:pt x="65680" y="139159"/>
                    <a:pt x="65711" y="139163"/>
                    <a:pt x="65743" y="139163"/>
                  </a:cubicBezTo>
                  <a:cubicBezTo>
                    <a:pt x="65886" y="139163"/>
                    <a:pt x="66069" y="139076"/>
                    <a:pt x="66205" y="139076"/>
                  </a:cubicBezTo>
                  <a:cubicBezTo>
                    <a:pt x="66332" y="139076"/>
                    <a:pt x="66419" y="139151"/>
                    <a:pt x="66397" y="139442"/>
                  </a:cubicBezTo>
                  <a:cubicBezTo>
                    <a:pt x="66362" y="139995"/>
                    <a:pt x="67071" y="140565"/>
                    <a:pt x="66293" y="141135"/>
                  </a:cubicBezTo>
                  <a:cubicBezTo>
                    <a:pt x="65895" y="141412"/>
                    <a:pt x="65360" y="142259"/>
                    <a:pt x="65774" y="142414"/>
                  </a:cubicBezTo>
                  <a:cubicBezTo>
                    <a:pt x="66898" y="142846"/>
                    <a:pt x="66500" y="143797"/>
                    <a:pt x="66777" y="144488"/>
                  </a:cubicBezTo>
                  <a:cubicBezTo>
                    <a:pt x="67468" y="146164"/>
                    <a:pt x="68505" y="147668"/>
                    <a:pt x="69801" y="148929"/>
                  </a:cubicBezTo>
                  <a:cubicBezTo>
                    <a:pt x="71823" y="150906"/>
                    <a:pt x="74091" y="152091"/>
                    <a:pt x="76808" y="152091"/>
                  </a:cubicBezTo>
                  <a:cubicBezTo>
                    <a:pt x="77226" y="152091"/>
                    <a:pt x="77656" y="152063"/>
                    <a:pt x="78096" y="152005"/>
                  </a:cubicBezTo>
                  <a:cubicBezTo>
                    <a:pt x="78355" y="151953"/>
                    <a:pt x="78580" y="151781"/>
                    <a:pt x="78718" y="151556"/>
                  </a:cubicBezTo>
                  <a:cubicBezTo>
                    <a:pt x="78874" y="151262"/>
                    <a:pt x="78615" y="151038"/>
                    <a:pt x="78355" y="150882"/>
                  </a:cubicBezTo>
                  <a:cubicBezTo>
                    <a:pt x="77595" y="150415"/>
                    <a:pt x="76835" y="149914"/>
                    <a:pt x="76040" y="149482"/>
                  </a:cubicBezTo>
                  <a:cubicBezTo>
                    <a:pt x="73914" y="148342"/>
                    <a:pt x="73551" y="146648"/>
                    <a:pt x="74899" y="144695"/>
                  </a:cubicBezTo>
                  <a:cubicBezTo>
                    <a:pt x="75608" y="143658"/>
                    <a:pt x="75694" y="142570"/>
                    <a:pt x="74173" y="142017"/>
                  </a:cubicBezTo>
                  <a:cubicBezTo>
                    <a:pt x="73707" y="141861"/>
                    <a:pt x="72929" y="141550"/>
                    <a:pt x="73551" y="140997"/>
                  </a:cubicBezTo>
                  <a:cubicBezTo>
                    <a:pt x="74260" y="140340"/>
                    <a:pt x="74260" y="139597"/>
                    <a:pt x="74415" y="138837"/>
                  </a:cubicBezTo>
                  <a:cubicBezTo>
                    <a:pt x="74605" y="137783"/>
                    <a:pt x="73534" y="136193"/>
                    <a:pt x="75677" y="135985"/>
                  </a:cubicBezTo>
                  <a:cubicBezTo>
                    <a:pt x="75746" y="135985"/>
                    <a:pt x="75850" y="135588"/>
                    <a:pt x="75798" y="135432"/>
                  </a:cubicBezTo>
                  <a:cubicBezTo>
                    <a:pt x="75444" y="134260"/>
                    <a:pt x="75867" y="133923"/>
                    <a:pt x="76900" y="133923"/>
                  </a:cubicBezTo>
                  <a:cubicBezTo>
                    <a:pt x="76978" y="133923"/>
                    <a:pt x="77060" y="133925"/>
                    <a:pt x="77146" y="133929"/>
                  </a:cubicBezTo>
                  <a:cubicBezTo>
                    <a:pt x="77188" y="133931"/>
                    <a:pt x="77231" y="133932"/>
                    <a:pt x="77272" y="133932"/>
                  </a:cubicBezTo>
                  <a:cubicBezTo>
                    <a:pt x="78202" y="133932"/>
                    <a:pt x="78980" y="133388"/>
                    <a:pt x="79427" y="132512"/>
                  </a:cubicBezTo>
                  <a:cubicBezTo>
                    <a:pt x="79859" y="131648"/>
                    <a:pt x="79738" y="130836"/>
                    <a:pt x="79047" y="130110"/>
                  </a:cubicBezTo>
                  <a:cubicBezTo>
                    <a:pt x="78857" y="129902"/>
                    <a:pt x="78822" y="129557"/>
                    <a:pt x="78701" y="129280"/>
                  </a:cubicBezTo>
                  <a:lnTo>
                    <a:pt x="78701" y="129280"/>
                  </a:lnTo>
                  <a:cubicBezTo>
                    <a:pt x="78977" y="129298"/>
                    <a:pt x="79237" y="129332"/>
                    <a:pt x="79513" y="129384"/>
                  </a:cubicBezTo>
                  <a:cubicBezTo>
                    <a:pt x="79669" y="129427"/>
                    <a:pt x="79830" y="129448"/>
                    <a:pt x="79991" y="129448"/>
                  </a:cubicBezTo>
                  <a:cubicBezTo>
                    <a:pt x="80347" y="129448"/>
                    <a:pt x="80702" y="129344"/>
                    <a:pt x="80999" y="129142"/>
                  </a:cubicBezTo>
                  <a:cubicBezTo>
                    <a:pt x="82900" y="128001"/>
                    <a:pt x="83350" y="125841"/>
                    <a:pt x="84473" y="124148"/>
                  </a:cubicBezTo>
                  <a:cubicBezTo>
                    <a:pt x="85216" y="123024"/>
                    <a:pt x="86149" y="121815"/>
                    <a:pt x="85544" y="120225"/>
                  </a:cubicBezTo>
                  <a:cubicBezTo>
                    <a:pt x="85026" y="118808"/>
                    <a:pt x="85959" y="118186"/>
                    <a:pt x="86927" y="117356"/>
                  </a:cubicBezTo>
                  <a:cubicBezTo>
                    <a:pt x="88258" y="116233"/>
                    <a:pt x="90314" y="116371"/>
                    <a:pt x="91230" y="115213"/>
                  </a:cubicBezTo>
                  <a:cubicBezTo>
                    <a:pt x="93096" y="112846"/>
                    <a:pt x="93788" y="109908"/>
                    <a:pt x="93874" y="106866"/>
                  </a:cubicBezTo>
                  <a:cubicBezTo>
                    <a:pt x="93909" y="105743"/>
                    <a:pt x="93563" y="104637"/>
                    <a:pt x="94635" y="103635"/>
                  </a:cubicBezTo>
                  <a:cubicBezTo>
                    <a:pt x="95637" y="102650"/>
                    <a:pt x="96432" y="101492"/>
                    <a:pt x="97002" y="100213"/>
                  </a:cubicBezTo>
                  <a:cubicBezTo>
                    <a:pt x="98350" y="97189"/>
                    <a:pt x="97555" y="95668"/>
                    <a:pt x="93770" y="93404"/>
                  </a:cubicBezTo>
                  <a:cubicBezTo>
                    <a:pt x="92864" y="92866"/>
                    <a:pt x="92012" y="92178"/>
                    <a:pt x="90923" y="92178"/>
                  </a:cubicBezTo>
                  <a:cubicBezTo>
                    <a:pt x="90787" y="92178"/>
                    <a:pt x="90648" y="92189"/>
                    <a:pt x="90504" y="92212"/>
                  </a:cubicBezTo>
                  <a:cubicBezTo>
                    <a:pt x="90375" y="92232"/>
                    <a:pt x="90250" y="92241"/>
                    <a:pt x="90128" y="92241"/>
                  </a:cubicBezTo>
                  <a:cubicBezTo>
                    <a:pt x="89316" y="92241"/>
                    <a:pt x="88640" y="91827"/>
                    <a:pt x="87964" y="91451"/>
                  </a:cubicBezTo>
                  <a:cubicBezTo>
                    <a:pt x="86720" y="90760"/>
                    <a:pt x="85423" y="90190"/>
                    <a:pt x="84076" y="89740"/>
                  </a:cubicBezTo>
                  <a:cubicBezTo>
                    <a:pt x="83419" y="89533"/>
                    <a:pt x="82365" y="89412"/>
                    <a:pt x="82226" y="88306"/>
                  </a:cubicBezTo>
                  <a:cubicBezTo>
                    <a:pt x="81898" y="85511"/>
                    <a:pt x="80349" y="82231"/>
                    <a:pt x="77208" y="82231"/>
                  </a:cubicBezTo>
                  <a:cubicBezTo>
                    <a:pt x="77047" y="82231"/>
                    <a:pt x="76883" y="82240"/>
                    <a:pt x="76714" y="82258"/>
                  </a:cubicBezTo>
                  <a:cubicBezTo>
                    <a:pt x="76610" y="82274"/>
                    <a:pt x="76507" y="82282"/>
                    <a:pt x="76405" y="82282"/>
                  </a:cubicBezTo>
                  <a:cubicBezTo>
                    <a:pt x="75873" y="82282"/>
                    <a:pt x="75365" y="82061"/>
                    <a:pt x="75003" y="81670"/>
                  </a:cubicBezTo>
                  <a:cubicBezTo>
                    <a:pt x="73810" y="80478"/>
                    <a:pt x="72722" y="79147"/>
                    <a:pt x="71356" y="78179"/>
                  </a:cubicBezTo>
                  <a:cubicBezTo>
                    <a:pt x="70652" y="77672"/>
                    <a:pt x="69937" y="76844"/>
                    <a:pt x="68958" y="76844"/>
                  </a:cubicBezTo>
                  <a:cubicBezTo>
                    <a:pt x="68735" y="76844"/>
                    <a:pt x="68499" y="76887"/>
                    <a:pt x="68246" y="76987"/>
                  </a:cubicBezTo>
                  <a:cubicBezTo>
                    <a:pt x="68013" y="77081"/>
                    <a:pt x="67785" y="77113"/>
                    <a:pt x="67562" y="77113"/>
                  </a:cubicBezTo>
                  <a:cubicBezTo>
                    <a:pt x="67089" y="77113"/>
                    <a:pt x="66635" y="76969"/>
                    <a:pt x="66189" y="76969"/>
                  </a:cubicBezTo>
                  <a:cubicBezTo>
                    <a:pt x="64783" y="76969"/>
                    <a:pt x="63941" y="75706"/>
                    <a:pt x="62605" y="75706"/>
                  </a:cubicBezTo>
                  <a:cubicBezTo>
                    <a:pt x="62579" y="75706"/>
                    <a:pt x="62552" y="75707"/>
                    <a:pt x="62525" y="75708"/>
                  </a:cubicBezTo>
                  <a:cubicBezTo>
                    <a:pt x="62280" y="75708"/>
                    <a:pt x="61828" y="76012"/>
                    <a:pt x="61511" y="76012"/>
                  </a:cubicBezTo>
                  <a:cubicBezTo>
                    <a:pt x="61248" y="76012"/>
                    <a:pt x="61077" y="75802"/>
                    <a:pt x="61195" y="75034"/>
                  </a:cubicBezTo>
                  <a:cubicBezTo>
                    <a:pt x="61232" y="74788"/>
                    <a:pt x="60883" y="74612"/>
                    <a:pt x="60617" y="74612"/>
                  </a:cubicBezTo>
                  <a:cubicBezTo>
                    <a:pt x="60509" y="74612"/>
                    <a:pt x="60415" y="74641"/>
                    <a:pt x="60365" y="74706"/>
                  </a:cubicBezTo>
                  <a:cubicBezTo>
                    <a:pt x="59225" y="76088"/>
                    <a:pt x="57099" y="76071"/>
                    <a:pt x="56166" y="77747"/>
                  </a:cubicBezTo>
                  <a:cubicBezTo>
                    <a:pt x="55842" y="78325"/>
                    <a:pt x="55457" y="78771"/>
                    <a:pt x="54917" y="78771"/>
                  </a:cubicBezTo>
                  <a:cubicBezTo>
                    <a:pt x="54649" y="78771"/>
                    <a:pt x="54343" y="78661"/>
                    <a:pt x="53988" y="78404"/>
                  </a:cubicBezTo>
                  <a:cubicBezTo>
                    <a:pt x="53637" y="78125"/>
                    <a:pt x="53206" y="77982"/>
                    <a:pt x="52772" y="77982"/>
                  </a:cubicBezTo>
                  <a:cubicBezTo>
                    <a:pt x="52480" y="77982"/>
                    <a:pt x="52186" y="78047"/>
                    <a:pt x="51915" y="78179"/>
                  </a:cubicBezTo>
                  <a:cubicBezTo>
                    <a:pt x="51373" y="78410"/>
                    <a:pt x="50918" y="78527"/>
                    <a:pt x="50541" y="78527"/>
                  </a:cubicBezTo>
                  <a:cubicBezTo>
                    <a:pt x="49618" y="78527"/>
                    <a:pt x="49166" y="77825"/>
                    <a:pt x="49080" y="76365"/>
                  </a:cubicBezTo>
                  <a:cubicBezTo>
                    <a:pt x="49046" y="75397"/>
                    <a:pt x="49184" y="74446"/>
                    <a:pt x="49478" y="73530"/>
                  </a:cubicBezTo>
                  <a:cubicBezTo>
                    <a:pt x="50012" y="71861"/>
                    <a:pt x="49095" y="70692"/>
                    <a:pt x="47366" y="70692"/>
                  </a:cubicBezTo>
                  <a:cubicBezTo>
                    <a:pt x="47305" y="70692"/>
                    <a:pt x="47243" y="70693"/>
                    <a:pt x="47179" y="70696"/>
                  </a:cubicBezTo>
                  <a:cubicBezTo>
                    <a:pt x="46730" y="70714"/>
                    <a:pt x="46281" y="70765"/>
                    <a:pt x="45814" y="70783"/>
                  </a:cubicBezTo>
                  <a:cubicBezTo>
                    <a:pt x="45755" y="70784"/>
                    <a:pt x="45699" y="70786"/>
                    <a:pt x="45645" y="70786"/>
                  </a:cubicBezTo>
                  <a:cubicBezTo>
                    <a:pt x="45148" y="70786"/>
                    <a:pt x="44886" y="70683"/>
                    <a:pt x="45088" y="69919"/>
                  </a:cubicBezTo>
                  <a:cubicBezTo>
                    <a:pt x="45469" y="68484"/>
                    <a:pt x="46143" y="67240"/>
                    <a:pt x="46886" y="65996"/>
                  </a:cubicBezTo>
                  <a:cubicBezTo>
                    <a:pt x="47214" y="65443"/>
                    <a:pt x="47231" y="64993"/>
                    <a:pt x="46747" y="64613"/>
                  </a:cubicBezTo>
                  <a:cubicBezTo>
                    <a:pt x="46406" y="64334"/>
                    <a:pt x="45929" y="64209"/>
                    <a:pt x="45417" y="64209"/>
                  </a:cubicBezTo>
                  <a:cubicBezTo>
                    <a:pt x="44221" y="64209"/>
                    <a:pt x="42833" y="64889"/>
                    <a:pt x="42531" y="65857"/>
                  </a:cubicBezTo>
                  <a:cubicBezTo>
                    <a:pt x="42161" y="67044"/>
                    <a:pt x="40793" y="67929"/>
                    <a:pt x="39553" y="67929"/>
                  </a:cubicBezTo>
                  <a:cubicBezTo>
                    <a:pt x="39113" y="67929"/>
                    <a:pt x="38689" y="67817"/>
                    <a:pt x="38331" y="67568"/>
                  </a:cubicBezTo>
                  <a:cubicBezTo>
                    <a:pt x="36966" y="66601"/>
                    <a:pt x="35998" y="64872"/>
                    <a:pt x="36517" y="63455"/>
                  </a:cubicBezTo>
                  <a:cubicBezTo>
                    <a:pt x="37571" y="60569"/>
                    <a:pt x="37986" y="56802"/>
                    <a:pt x="41822" y="56093"/>
                  </a:cubicBezTo>
                  <a:cubicBezTo>
                    <a:pt x="44259" y="55627"/>
                    <a:pt x="46696" y="55299"/>
                    <a:pt x="49167" y="55126"/>
                  </a:cubicBezTo>
                  <a:cubicBezTo>
                    <a:pt x="49252" y="55120"/>
                    <a:pt x="49338" y="55117"/>
                    <a:pt x="49425" y="55117"/>
                  </a:cubicBezTo>
                  <a:cubicBezTo>
                    <a:pt x="50819" y="55117"/>
                    <a:pt x="52364" y="55920"/>
                    <a:pt x="51811" y="58133"/>
                  </a:cubicBezTo>
                  <a:cubicBezTo>
                    <a:pt x="51707" y="58582"/>
                    <a:pt x="52087" y="59204"/>
                    <a:pt x="52329" y="59688"/>
                  </a:cubicBezTo>
                  <a:cubicBezTo>
                    <a:pt x="52602" y="60250"/>
                    <a:pt x="52992" y="60846"/>
                    <a:pt x="53666" y="60846"/>
                  </a:cubicBezTo>
                  <a:cubicBezTo>
                    <a:pt x="53675" y="60846"/>
                    <a:pt x="53685" y="60846"/>
                    <a:pt x="53695" y="60846"/>
                  </a:cubicBezTo>
                  <a:cubicBezTo>
                    <a:pt x="54455" y="60811"/>
                    <a:pt x="54628" y="60085"/>
                    <a:pt x="54852" y="59498"/>
                  </a:cubicBezTo>
                  <a:cubicBezTo>
                    <a:pt x="55146" y="58703"/>
                    <a:pt x="55146" y="57822"/>
                    <a:pt x="54887" y="57027"/>
                  </a:cubicBezTo>
                  <a:cubicBezTo>
                    <a:pt x="54127" y="54642"/>
                    <a:pt x="54922" y="53017"/>
                    <a:pt x="57116" y="51894"/>
                  </a:cubicBezTo>
                  <a:cubicBezTo>
                    <a:pt x="58291" y="51307"/>
                    <a:pt x="59328" y="50442"/>
                    <a:pt x="60469" y="49786"/>
                  </a:cubicBezTo>
                  <a:cubicBezTo>
                    <a:pt x="62128" y="48818"/>
                    <a:pt x="61575" y="46641"/>
                    <a:pt x="63096" y="45448"/>
                  </a:cubicBezTo>
                  <a:cubicBezTo>
                    <a:pt x="64720" y="44169"/>
                    <a:pt x="65757" y="42113"/>
                    <a:pt x="68194" y="42061"/>
                  </a:cubicBezTo>
                  <a:cubicBezTo>
                    <a:pt x="68574" y="42044"/>
                    <a:pt x="69006" y="41888"/>
                    <a:pt x="69075" y="41456"/>
                  </a:cubicBezTo>
                  <a:cubicBezTo>
                    <a:pt x="69369" y="39711"/>
                    <a:pt x="70924" y="39417"/>
                    <a:pt x="72151" y="38760"/>
                  </a:cubicBezTo>
                  <a:cubicBezTo>
                    <a:pt x="72321" y="38667"/>
                    <a:pt x="72565" y="38512"/>
                    <a:pt x="72753" y="38512"/>
                  </a:cubicBezTo>
                  <a:cubicBezTo>
                    <a:pt x="72950" y="38512"/>
                    <a:pt x="73086" y="38680"/>
                    <a:pt x="73015" y="39261"/>
                  </a:cubicBezTo>
                  <a:cubicBezTo>
                    <a:pt x="72956" y="39796"/>
                    <a:pt x="73330" y="40078"/>
                    <a:pt x="73743" y="40078"/>
                  </a:cubicBezTo>
                  <a:cubicBezTo>
                    <a:pt x="73931" y="40078"/>
                    <a:pt x="74127" y="40020"/>
                    <a:pt x="74294" y="39901"/>
                  </a:cubicBezTo>
                  <a:cubicBezTo>
                    <a:pt x="75746" y="38898"/>
                    <a:pt x="77457" y="38501"/>
                    <a:pt x="78995" y="37723"/>
                  </a:cubicBezTo>
                  <a:cubicBezTo>
                    <a:pt x="79738" y="37326"/>
                    <a:pt x="80291" y="36773"/>
                    <a:pt x="79790" y="35995"/>
                  </a:cubicBezTo>
                  <a:cubicBezTo>
                    <a:pt x="79597" y="35708"/>
                    <a:pt x="79414" y="35603"/>
                    <a:pt x="79239" y="35603"/>
                  </a:cubicBezTo>
                  <a:cubicBezTo>
                    <a:pt x="78865" y="35603"/>
                    <a:pt x="78524" y="36083"/>
                    <a:pt x="78183" y="36306"/>
                  </a:cubicBezTo>
                  <a:cubicBezTo>
                    <a:pt x="77820" y="36545"/>
                    <a:pt x="77447" y="36741"/>
                    <a:pt x="77083" y="36741"/>
                  </a:cubicBezTo>
                  <a:cubicBezTo>
                    <a:pt x="76789" y="36741"/>
                    <a:pt x="76501" y="36612"/>
                    <a:pt x="76230" y="36272"/>
                  </a:cubicBezTo>
                  <a:cubicBezTo>
                    <a:pt x="75677" y="35563"/>
                    <a:pt x="76126" y="35148"/>
                    <a:pt x="76731" y="34751"/>
                  </a:cubicBezTo>
                  <a:cubicBezTo>
                    <a:pt x="77318" y="34371"/>
                    <a:pt x="77284" y="33818"/>
                    <a:pt x="77025" y="33196"/>
                  </a:cubicBezTo>
                  <a:cubicBezTo>
                    <a:pt x="76921" y="32919"/>
                    <a:pt x="76161" y="33023"/>
                    <a:pt x="76593" y="32643"/>
                  </a:cubicBezTo>
                  <a:cubicBezTo>
                    <a:pt x="76708" y="32536"/>
                    <a:pt x="76805" y="32492"/>
                    <a:pt x="76888" y="32492"/>
                  </a:cubicBezTo>
                  <a:cubicBezTo>
                    <a:pt x="77143" y="32492"/>
                    <a:pt x="77279" y="32892"/>
                    <a:pt x="77474" y="33126"/>
                  </a:cubicBezTo>
                  <a:cubicBezTo>
                    <a:pt x="77830" y="33563"/>
                    <a:pt x="78559" y="33892"/>
                    <a:pt x="79019" y="33892"/>
                  </a:cubicBezTo>
                  <a:cubicBezTo>
                    <a:pt x="79251" y="33892"/>
                    <a:pt x="79415" y="33808"/>
                    <a:pt x="79427" y="33610"/>
                  </a:cubicBezTo>
                  <a:cubicBezTo>
                    <a:pt x="79485" y="32639"/>
                    <a:pt x="79866" y="32465"/>
                    <a:pt x="80317" y="32465"/>
                  </a:cubicBezTo>
                  <a:cubicBezTo>
                    <a:pt x="80569" y="32465"/>
                    <a:pt x="80843" y="32519"/>
                    <a:pt x="81095" y="32519"/>
                  </a:cubicBezTo>
                  <a:cubicBezTo>
                    <a:pt x="81194" y="32519"/>
                    <a:pt x="81290" y="32511"/>
                    <a:pt x="81380" y="32487"/>
                  </a:cubicBezTo>
                  <a:cubicBezTo>
                    <a:pt x="81894" y="32340"/>
                    <a:pt x="82271" y="31830"/>
                    <a:pt x="82830" y="31830"/>
                  </a:cubicBezTo>
                  <a:cubicBezTo>
                    <a:pt x="82928" y="31830"/>
                    <a:pt x="83031" y="31846"/>
                    <a:pt x="83142" y="31882"/>
                  </a:cubicBezTo>
                  <a:cubicBezTo>
                    <a:pt x="82658" y="32470"/>
                    <a:pt x="82192" y="33075"/>
                    <a:pt x="81708" y="33679"/>
                  </a:cubicBezTo>
                  <a:cubicBezTo>
                    <a:pt x="81604" y="33766"/>
                    <a:pt x="81483" y="33835"/>
                    <a:pt x="81362" y="33904"/>
                  </a:cubicBezTo>
                  <a:cubicBezTo>
                    <a:pt x="81034" y="34129"/>
                    <a:pt x="80775" y="34423"/>
                    <a:pt x="80878" y="34872"/>
                  </a:cubicBezTo>
                  <a:cubicBezTo>
                    <a:pt x="80999" y="35304"/>
                    <a:pt x="81380" y="35252"/>
                    <a:pt x="81673" y="35425"/>
                  </a:cubicBezTo>
                  <a:cubicBezTo>
                    <a:pt x="81973" y="35596"/>
                    <a:pt x="82292" y="35648"/>
                    <a:pt x="82615" y="35648"/>
                  </a:cubicBezTo>
                  <a:cubicBezTo>
                    <a:pt x="83130" y="35648"/>
                    <a:pt x="83658" y="35514"/>
                    <a:pt x="84141" y="35514"/>
                  </a:cubicBezTo>
                  <a:cubicBezTo>
                    <a:pt x="84489" y="35514"/>
                    <a:pt x="84814" y="35584"/>
                    <a:pt x="85095" y="35822"/>
                  </a:cubicBezTo>
                  <a:cubicBezTo>
                    <a:pt x="85535" y="36187"/>
                    <a:pt x="85875" y="36332"/>
                    <a:pt x="86134" y="36332"/>
                  </a:cubicBezTo>
                  <a:cubicBezTo>
                    <a:pt x="86710" y="36332"/>
                    <a:pt x="86887" y="35618"/>
                    <a:pt x="86875" y="35010"/>
                  </a:cubicBezTo>
                  <a:cubicBezTo>
                    <a:pt x="86858" y="34215"/>
                    <a:pt x="87601" y="32729"/>
                    <a:pt x="85665" y="32625"/>
                  </a:cubicBezTo>
                  <a:cubicBezTo>
                    <a:pt x="84991" y="32591"/>
                    <a:pt x="85130" y="31986"/>
                    <a:pt x="85596" y="31485"/>
                  </a:cubicBezTo>
                  <a:cubicBezTo>
                    <a:pt x="87186" y="29791"/>
                    <a:pt x="86650" y="27527"/>
                    <a:pt x="84508" y="26767"/>
                  </a:cubicBezTo>
                  <a:cubicBezTo>
                    <a:pt x="84006" y="26594"/>
                    <a:pt x="83557" y="26214"/>
                    <a:pt x="83661" y="25834"/>
                  </a:cubicBezTo>
                  <a:cubicBezTo>
                    <a:pt x="83972" y="24503"/>
                    <a:pt x="83039" y="23432"/>
                    <a:pt x="83090" y="22170"/>
                  </a:cubicBezTo>
                  <a:cubicBezTo>
                    <a:pt x="83108" y="21773"/>
                    <a:pt x="83073" y="21375"/>
                    <a:pt x="82624" y="21220"/>
                  </a:cubicBezTo>
                  <a:cubicBezTo>
                    <a:pt x="82529" y="21188"/>
                    <a:pt x="82437" y="21174"/>
                    <a:pt x="82348" y="21174"/>
                  </a:cubicBezTo>
                  <a:cubicBezTo>
                    <a:pt x="82049" y="21174"/>
                    <a:pt x="81787" y="21339"/>
                    <a:pt x="81587" y="21565"/>
                  </a:cubicBezTo>
                  <a:cubicBezTo>
                    <a:pt x="81086" y="22135"/>
                    <a:pt x="80464" y="22602"/>
                    <a:pt x="79755" y="22913"/>
                  </a:cubicBezTo>
                  <a:cubicBezTo>
                    <a:pt x="79583" y="22995"/>
                    <a:pt x="79411" y="23071"/>
                    <a:pt x="79247" y="23071"/>
                  </a:cubicBezTo>
                  <a:cubicBezTo>
                    <a:pt x="79097" y="23071"/>
                    <a:pt x="78954" y="23008"/>
                    <a:pt x="78822" y="22827"/>
                  </a:cubicBezTo>
                  <a:cubicBezTo>
                    <a:pt x="78563" y="22498"/>
                    <a:pt x="78753" y="22274"/>
                    <a:pt x="78960" y="22015"/>
                  </a:cubicBezTo>
                  <a:cubicBezTo>
                    <a:pt x="79496" y="21254"/>
                    <a:pt x="79254" y="20736"/>
                    <a:pt x="78459" y="20338"/>
                  </a:cubicBezTo>
                  <a:cubicBezTo>
                    <a:pt x="78131" y="20165"/>
                    <a:pt x="77837" y="19941"/>
                    <a:pt x="77578" y="19664"/>
                  </a:cubicBezTo>
                  <a:cubicBezTo>
                    <a:pt x="77168" y="19146"/>
                    <a:pt x="76356" y="18913"/>
                    <a:pt x="75491" y="18913"/>
                  </a:cubicBezTo>
                  <a:cubicBezTo>
                    <a:pt x="74278" y="18913"/>
                    <a:pt x="72961" y="19371"/>
                    <a:pt x="72497" y="20148"/>
                  </a:cubicBezTo>
                  <a:cubicBezTo>
                    <a:pt x="72065" y="20874"/>
                    <a:pt x="71788" y="21824"/>
                    <a:pt x="70803" y="22170"/>
                  </a:cubicBezTo>
                  <a:cubicBezTo>
                    <a:pt x="70354" y="22326"/>
                    <a:pt x="70043" y="22792"/>
                    <a:pt x="70337" y="23276"/>
                  </a:cubicBezTo>
                  <a:cubicBezTo>
                    <a:pt x="71356" y="25004"/>
                    <a:pt x="70043" y="25488"/>
                    <a:pt x="68902" y="26024"/>
                  </a:cubicBezTo>
                  <a:cubicBezTo>
                    <a:pt x="67693" y="26577"/>
                    <a:pt x="66241" y="26801"/>
                    <a:pt x="66345" y="28685"/>
                  </a:cubicBezTo>
                  <a:cubicBezTo>
                    <a:pt x="66379" y="29117"/>
                    <a:pt x="65895" y="29601"/>
                    <a:pt x="65584" y="30016"/>
                  </a:cubicBezTo>
                  <a:cubicBezTo>
                    <a:pt x="65442" y="30197"/>
                    <a:pt x="65232" y="30465"/>
                    <a:pt x="64983" y="30465"/>
                  </a:cubicBezTo>
                  <a:cubicBezTo>
                    <a:pt x="64899" y="30465"/>
                    <a:pt x="64811" y="30435"/>
                    <a:pt x="64720" y="30361"/>
                  </a:cubicBezTo>
                  <a:cubicBezTo>
                    <a:pt x="64409" y="30120"/>
                    <a:pt x="64288" y="29705"/>
                    <a:pt x="64409" y="29342"/>
                  </a:cubicBezTo>
                  <a:cubicBezTo>
                    <a:pt x="64893" y="27596"/>
                    <a:pt x="65083" y="25989"/>
                    <a:pt x="62508" y="25903"/>
                  </a:cubicBezTo>
                  <a:cubicBezTo>
                    <a:pt x="62249" y="25903"/>
                    <a:pt x="61938" y="25644"/>
                    <a:pt x="61748" y="25436"/>
                  </a:cubicBezTo>
                  <a:cubicBezTo>
                    <a:pt x="61084" y="24759"/>
                    <a:pt x="60400" y="24243"/>
                    <a:pt x="59552" y="24243"/>
                  </a:cubicBezTo>
                  <a:cubicBezTo>
                    <a:pt x="59252" y="24243"/>
                    <a:pt x="58932" y="24307"/>
                    <a:pt x="58585" y="24451"/>
                  </a:cubicBezTo>
                  <a:cubicBezTo>
                    <a:pt x="58566" y="24457"/>
                    <a:pt x="58545" y="24459"/>
                    <a:pt x="58523" y="24459"/>
                  </a:cubicBezTo>
                  <a:cubicBezTo>
                    <a:pt x="58409" y="24459"/>
                    <a:pt x="58269" y="24394"/>
                    <a:pt x="58153" y="24365"/>
                  </a:cubicBezTo>
                  <a:cubicBezTo>
                    <a:pt x="58758" y="23501"/>
                    <a:pt x="57687" y="22429"/>
                    <a:pt x="58827" y="21462"/>
                  </a:cubicBezTo>
                  <a:cubicBezTo>
                    <a:pt x="61800" y="18990"/>
                    <a:pt x="65757" y="18558"/>
                    <a:pt x="68781" y="16294"/>
                  </a:cubicBezTo>
                  <a:lnTo>
                    <a:pt x="69455" y="15828"/>
                  </a:lnTo>
                  <a:cubicBezTo>
                    <a:pt x="70337" y="15586"/>
                    <a:pt x="71218" y="15206"/>
                    <a:pt x="72117" y="15119"/>
                  </a:cubicBezTo>
                  <a:cubicBezTo>
                    <a:pt x="74346" y="14912"/>
                    <a:pt x="75331" y="13910"/>
                    <a:pt x="75262" y="11767"/>
                  </a:cubicBezTo>
                  <a:cubicBezTo>
                    <a:pt x="75262" y="11596"/>
                    <a:pt x="75299" y="11543"/>
                    <a:pt x="75353" y="11543"/>
                  </a:cubicBezTo>
                  <a:cubicBezTo>
                    <a:pt x="75441" y="11543"/>
                    <a:pt x="75574" y="11687"/>
                    <a:pt x="75659" y="11698"/>
                  </a:cubicBezTo>
                  <a:cubicBezTo>
                    <a:pt x="76835" y="11749"/>
                    <a:pt x="77733" y="12683"/>
                    <a:pt x="78943" y="12752"/>
                  </a:cubicBezTo>
                  <a:cubicBezTo>
                    <a:pt x="79461" y="12769"/>
                    <a:pt x="79945" y="13391"/>
                    <a:pt x="80412" y="13789"/>
                  </a:cubicBezTo>
                  <a:cubicBezTo>
                    <a:pt x="80395" y="13944"/>
                    <a:pt x="80325" y="14082"/>
                    <a:pt x="80204" y="14203"/>
                  </a:cubicBezTo>
                  <a:cubicBezTo>
                    <a:pt x="79099" y="14649"/>
                    <a:pt x="78211" y="15599"/>
                    <a:pt x="76924" y="15599"/>
                  </a:cubicBezTo>
                  <a:cubicBezTo>
                    <a:pt x="76763" y="15599"/>
                    <a:pt x="76595" y="15584"/>
                    <a:pt x="76420" y="15551"/>
                  </a:cubicBezTo>
                  <a:cubicBezTo>
                    <a:pt x="76325" y="15534"/>
                    <a:pt x="76229" y="15525"/>
                    <a:pt x="76135" y="15525"/>
                  </a:cubicBezTo>
                  <a:cubicBezTo>
                    <a:pt x="75478" y="15525"/>
                    <a:pt x="74895" y="15947"/>
                    <a:pt x="74985" y="16778"/>
                  </a:cubicBezTo>
                  <a:cubicBezTo>
                    <a:pt x="75041" y="17437"/>
                    <a:pt x="75422" y="17620"/>
                    <a:pt x="75866" y="17620"/>
                  </a:cubicBezTo>
                  <a:cubicBezTo>
                    <a:pt x="76109" y="17620"/>
                    <a:pt x="76372" y="17565"/>
                    <a:pt x="76610" y="17504"/>
                  </a:cubicBezTo>
                  <a:cubicBezTo>
                    <a:pt x="76822" y="17451"/>
                    <a:pt x="77015" y="17425"/>
                    <a:pt x="77193" y="17425"/>
                  </a:cubicBezTo>
                  <a:cubicBezTo>
                    <a:pt x="77828" y="17425"/>
                    <a:pt x="78286" y="17750"/>
                    <a:pt x="78839" y="18316"/>
                  </a:cubicBezTo>
                  <a:cubicBezTo>
                    <a:pt x="79617" y="19094"/>
                    <a:pt x="80723" y="19612"/>
                    <a:pt x="81794" y="19993"/>
                  </a:cubicBezTo>
                  <a:cubicBezTo>
                    <a:pt x="81906" y="20034"/>
                    <a:pt x="82005" y="20053"/>
                    <a:pt x="82094" y="20053"/>
                  </a:cubicBezTo>
                  <a:cubicBezTo>
                    <a:pt x="82595" y="20053"/>
                    <a:pt x="82747" y="19445"/>
                    <a:pt x="82762" y="18887"/>
                  </a:cubicBezTo>
                  <a:cubicBezTo>
                    <a:pt x="82805" y="18878"/>
                    <a:pt x="82849" y="18874"/>
                    <a:pt x="82892" y="18874"/>
                  </a:cubicBezTo>
                  <a:cubicBezTo>
                    <a:pt x="82935" y="18874"/>
                    <a:pt x="82978" y="18878"/>
                    <a:pt x="83021" y="18887"/>
                  </a:cubicBezTo>
                  <a:cubicBezTo>
                    <a:pt x="83375" y="18985"/>
                    <a:pt x="83662" y="19030"/>
                    <a:pt x="83892" y="19030"/>
                  </a:cubicBezTo>
                  <a:cubicBezTo>
                    <a:pt x="85038" y="19030"/>
                    <a:pt x="84816" y="17932"/>
                    <a:pt x="84629" y="16882"/>
                  </a:cubicBezTo>
                  <a:cubicBezTo>
                    <a:pt x="84577" y="16588"/>
                    <a:pt x="84404" y="16122"/>
                    <a:pt x="84525" y="16018"/>
                  </a:cubicBezTo>
                  <a:cubicBezTo>
                    <a:pt x="84606" y="15948"/>
                    <a:pt x="84680" y="15920"/>
                    <a:pt x="84749" y="15920"/>
                  </a:cubicBezTo>
                  <a:cubicBezTo>
                    <a:pt x="84985" y="15920"/>
                    <a:pt x="85161" y="16252"/>
                    <a:pt x="85389" y="16346"/>
                  </a:cubicBezTo>
                  <a:cubicBezTo>
                    <a:pt x="85637" y="16436"/>
                    <a:pt x="85876" y="16474"/>
                    <a:pt x="86110" y="16474"/>
                  </a:cubicBezTo>
                  <a:cubicBezTo>
                    <a:pt x="86771" y="16474"/>
                    <a:pt x="87381" y="16174"/>
                    <a:pt x="87981" y="15931"/>
                  </a:cubicBezTo>
                  <a:cubicBezTo>
                    <a:pt x="88344" y="15793"/>
                    <a:pt x="88500" y="15275"/>
                    <a:pt x="88258" y="15033"/>
                  </a:cubicBezTo>
                  <a:cubicBezTo>
                    <a:pt x="87065" y="13754"/>
                    <a:pt x="85976" y="12406"/>
                    <a:pt x="84819" y="11110"/>
                  </a:cubicBezTo>
                  <a:cubicBezTo>
                    <a:pt x="84162" y="10350"/>
                    <a:pt x="83160" y="9779"/>
                    <a:pt x="82537" y="8915"/>
                  </a:cubicBezTo>
                  <a:cubicBezTo>
                    <a:pt x="82209" y="8379"/>
                    <a:pt x="81639" y="8034"/>
                    <a:pt x="81017" y="7999"/>
                  </a:cubicBezTo>
                  <a:cubicBezTo>
                    <a:pt x="80983" y="7995"/>
                    <a:pt x="80950" y="7994"/>
                    <a:pt x="80916" y="7994"/>
                  </a:cubicBezTo>
                  <a:cubicBezTo>
                    <a:pt x="80688" y="7994"/>
                    <a:pt x="80453" y="8074"/>
                    <a:pt x="80228" y="8074"/>
                  </a:cubicBezTo>
                  <a:cubicBezTo>
                    <a:pt x="80056" y="8074"/>
                    <a:pt x="79890" y="8027"/>
                    <a:pt x="79738" y="7861"/>
                  </a:cubicBezTo>
                  <a:cubicBezTo>
                    <a:pt x="80170" y="7757"/>
                    <a:pt x="80602" y="7654"/>
                    <a:pt x="81017" y="7585"/>
                  </a:cubicBezTo>
                  <a:cubicBezTo>
                    <a:pt x="81518" y="7481"/>
                    <a:pt x="82192" y="7567"/>
                    <a:pt x="82226" y="6859"/>
                  </a:cubicBezTo>
                  <a:cubicBezTo>
                    <a:pt x="82278" y="6202"/>
                    <a:pt x="81673" y="6167"/>
                    <a:pt x="81207" y="6046"/>
                  </a:cubicBezTo>
                  <a:cubicBezTo>
                    <a:pt x="81086" y="6012"/>
                    <a:pt x="80948" y="5960"/>
                    <a:pt x="80844" y="5891"/>
                  </a:cubicBezTo>
                  <a:cubicBezTo>
                    <a:pt x="80958" y="5878"/>
                    <a:pt x="81101" y="5837"/>
                    <a:pt x="81223" y="5837"/>
                  </a:cubicBezTo>
                  <a:cubicBezTo>
                    <a:pt x="81267" y="5837"/>
                    <a:pt x="81309" y="5843"/>
                    <a:pt x="81345" y="5856"/>
                  </a:cubicBezTo>
                  <a:cubicBezTo>
                    <a:pt x="81816" y="6065"/>
                    <a:pt x="82272" y="6151"/>
                    <a:pt x="82714" y="6151"/>
                  </a:cubicBezTo>
                  <a:cubicBezTo>
                    <a:pt x="83993" y="6151"/>
                    <a:pt x="85157" y="5437"/>
                    <a:pt x="86236" y="4923"/>
                  </a:cubicBezTo>
                  <a:cubicBezTo>
                    <a:pt x="89182" y="3528"/>
                    <a:pt x="92334" y="3094"/>
                    <a:pt x="95401" y="2235"/>
                  </a:cubicBezTo>
                  <a:lnTo>
                    <a:pt x="95401" y="2235"/>
                  </a:lnTo>
                  <a:cubicBezTo>
                    <a:pt x="93986" y="3267"/>
                    <a:pt x="92263" y="3834"/>
                    <a:pt x="90504" y="3834"/>
                  </a:cubicBezTo>
                  <a:cubicBezTo>
                    <a:pt x="90401" y="3834"/>
                    <a:pt x="90295" y="3831"/>
                    <a:pt x="90191" y="3831"/>
                  </a:cubicBezTo>
                  <a:cubicBezTo>
                    <a:pt x="89827" y="3831"/>
                    <a:pt x="89479" y="3873"/>
                    <a:pt x="89277" y="4249"/>
                  </a:cubicBezTo>
                  <a:cubicBezTo>
                    <a:pt x="89018" y="4802"/>
                    <a:pt x="89467" y="5113"/>
                    <a:pt x="89744" y="5528"/>
                  </a:cubicBezTo>
                  <a:cubicBezTo>
                    <a:pt x="90251" y="6307"/>
                    <a:pt x="90887" y="6586"/>
                    <a:pt x="91608" y="6586"/>
                  </a:cubicBezTo>
                  <a:cubicBezTo>
                    <a:pt x="91943" y="6586"/>
                    <a:pt x="92297" y="6525"/>
                    <a:pt x="92664" y="6427"/>
                  </a:cubicBezTo>
                  <a:cubicBezTo>
                    <a:pt x="93037" y="6322"/>
                    <a:pt x="93404" y="6272"/>
                    <a:pt x="93755" y="6272"/>
                  </a:cubicBezTo>
                  <a:cubicBezTo>
                    <a:pt x="95314" y="6272"/>
                    <a:pt x="96561" y="7243"/>
                    <a:pt x="96518" y="8639"/>
                  </a:cubicBezTo>
                  <a:cubicBezTo>
                    <a:pt x="96501" y="9123"/>
                    <a:pt x="96000" y="9710"/>
                    <a:pt x="96155" y="10073"/>
                  </a:cubicBezTo>
                  <a:cubicBezTo>
                    <a:pt x="96656" y="11300"/>
                    <a:pt x="95758" y="12302"/>
                    <a:pt x="95378" y="13045"/>
                  </a:cubicBezTo>
                  <a:cubicBezTo>
                    <a:pt x="94393" y="15016"/>
                    <a:pt x="93649" y="16709"/>
                    <a:pt x="95412" y="18541"/>
                  </a:cubicBezTo>
                  <a:cubicBezTo>
                    <a:pt x="95602" y="18714"/>
                    <a:pt x="95723" y="18938"/>
                    <a:pt x="95758" y="19180"/>
                  </a:cubicBezTo>
                  <a:cubicBezTo>
                    <a:pt x="95810" y="21358"/>
                    <a:pt x="97901" y="20788"/>
                    <a:pt x="99007" y="21479"/>
                  </a:cubicBezTo>
                  <a:cubicBezTo>
                    <a:pt x="99192" y="21597"/>
                    <a:pt x="99367" y="21648"/>
                    <a:pt x="99531" y="21648"/>
                  </a:cubicBezTo>
                  <a:cubicBezTo>
                    <a:pt x="100207" y="21648"/>
                    <a:pt x="100708" y="20784"/>
                    <a:pt x="101098" y="20200"/>
                  </a:cubicBezTo>
                  <a:cubicBezTo>
                    <a:pt x="102256" y="18472"/>
                    <a:pt x="104088" y="17055"/>
                    <a:pt x="105729" y="16536"/>
                  </a:cubicBezTo>
                  <a:cubicBezTo>
                    <a:pt x="109220" y="15396"/>
                    <a:pt x="112486" y="13547"/>
                    <a:pt x="116254" y="13115"/>
                  </a:cubicBezTo>
                  <a:cubicBezTo>
                    <a:pt x="117965" y="12907"/>
                    <a:pt x="119935" y="12320"/>
                    <a:pt x="120021" y="9883"/>
                  </a:cubicBezTo>
                  <a:cubicBezTo>
                    <a:pt x="120021" y="9693"/>
                    <a:pt x="120349" y="9485"/>
                    <a:pt x="120557" y="9330"/>
                  </a:cubicBezTo>
                  <a:cubicBezTo>
                    <a:pt x="121663" y="8552"/>
                    <a:pt x="123132" y="8034"/>
                    <a:pt x="122631" y="6202"/>
                  </a:cubicBezTo>
                  <a:cubicBezTo>
                    <a:pt x="122594" y="6055"/>
                    <a:pt x="122626" y="6020"/>
                    <a:pt x="122682" y="6020"/>
                  </a:cubicBezTo>
                  <a:cubicBezTo>
                    <a:pt x="122731" y="6020"/>
                    <a:pt x="122799" y="6046"/>
                    <a:pt x="122855" y="6046"/>
                  </a:cubicBezTo>
                  <a:cubicBezTo>
                    <a:pt x="122928" y="6051"/>
                    <a:pt x="122998" y="6053"/>
                    <a:pt x="123064" y="6053"/>
                  </a:cubicBezTo>
                  <a:cubicBezTo>
                    <a:pt x="124269" y="6053"/>
                    <a:pt x="124381" y="5321"/>
                    <a:pt x="123840" y="4387"/>
                  </a:cubicBezTo>
                  <a:cubicBezTo>
                    <a:pt x="123581" y="3921"/>
                    <a:pt x="123875" y="3955"/>
                    <a:pt x="124048" y="3817"/>
                  </a:cubicBezTo>
                  <a:cubicBezTo>
                    <a:pt x="125240" y="2867"/>
                    <a:pt x="126640" y="2728"/>
                    <a:pt x="128092" y="2659"/>
                  </a:cubicBezTo>
                  <a:cubicBezTo>
                    <a:pt x="128575" y="2625"/>
                    <a:pt x="129180" y="2521"/>
                    <a:pt x="129249" y="1934"/>
                  </a:cubicBezTo>
                  <a:cubicBezTo>
                    <a:pt x="129301" y="1363"/>
                    <a:pt x="128714" y="1242"/>
                    <a:pt x="128299" y="1190"/>
                  </a:cubicBezTo>
                  <a:cubicBezTo>
                    <a:pt x="125707" y="948"/>
                    <a:pt x="123132" y="430"/>
                    <a:pt x="120557" y="171"/>
                  </a:cubicBezTo>
                  <a:cubicBezTo>
                    <a:pt x="119360" y="50"/>
                    <a:pt x="118163" y="0"/>
                    <a:pt x="11696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69" name="Google Shape;1069;p59">
              <a:extLst>
                <a:ext uri="{FF2B5EF4-FFF2-40B4-BE49-F238E27FC236}">
                  <a16:creationId xmlns:a16="http://schemas.microsoft.com/office/drawing/2014/main" id="{EB3D2B75-15BC-4025-7708-37F3CD3863BC}"/>
                </a:ext>
              </a:extLst>
            </p:cNvPr>
            <p:cNvSpPr/>
            <p:nvPr/>
          </p:nvSpPr>
          <p:spPr>
            <a:xfrm>
              <a:off x="1581325" y="1051125"/>
              <a:ext cx="283000" cy="91675"/>
            </a:xfrm>
            <a:custGeom>
              <a:avLst/>
              <a:gdLst/>
              <a:ahLst/>
              <a:cxnLst/>
              <a:rect l="l" t="t" r="r" b="b"/>
              <a:pathLst>
                <a:path w="11320" h="3667" extrusionOk="0">
                  <a:moveTo>
                    <a:pt x="6214" y="0"/>
                  </a:moveTo>
                  <a:cubicBezTo>
                    <a:pt x="5926" y="0"/>
                    <a:pt x="5584" y="48"/>
                    <a:pt x="5219" y="71"/>
                  </a:cubicBezTo>
                  <a:cubicBezTo>
                    <a:pt x="5082" y="56"/>
                    <a:pt x="4943" y="49"/>
                    <a:pt x="4804" y="49"/>
                  </a:cubicBezTo>
                  <a:cubicBezTo>
                    <a:pt x="3493" y="49"/>
                    <a:pt x="2115" y="667"/>
                    <a:pt x="709" y="1073"/>
                  </a:cubicBezTo>
                  <a:cubicBezTo>
                    <a:pt x="432" y="1177"/>
                    <a:pt x="208" y="1401"/>
                    <a:pt x="69" y="1678"/>
                  </a:cubicBezTo>
                  <a:cubicBezTo>
                    <a:pt x="0" y="1781"/>
                    <a:pt x="242" y="2213"/>
                    <a:pt x="363" y="2231"/>
                  </a:cubicBezTo>
                  <a:cubicBezTo>
                    <a:pt x="2163" y="2438"/>
                    <a:pt x="3786" y="3667"/>
                    <a:pt x="5640" y="3667"/>
                  </a:cubicBezTo>
                  <a:cubicBezTo>
                    <a:pt x="6100" y="3667"/>
                    <a:pt x="6574" y="3591"/>
                    <a:pt x="7068" y="3406"/>
                  </a:cubicBezTo>
                  <a:cubicBezTo>
                    <a:pt x="7396" y="3281"/>
                    <a:pt x="7767" y="3236"/>
                    <a:pt x="8142" y="3236"/>
                  </a:cubicBezTo>
                  <a:cubicBezTo>
                    <a:pt x="8439" y="3236"/>
                    <a:pt x="8738" y="3264"/>
                    <a:pt x="9021" y="3302"/>
                  </a:cubicBezTo>
                  <a:cubicBezTo>
                    <a:pt x="9277" y="3340"/>
                    <a:pt x="9523" y="3370"/>
                    <a:pt x="9759" y="3370"/>
                  </a:cubicBezTo>
                  <a:cubicBezTo>
                    <a:pt x="10271" y="3370"/>
                    <a:pt x="10728" y="3229"/>
                    <a:pt x="11095" y="2732"/>
                  </a:cubicBezTo>
                  <a:cubicBezTo>
                    <a:pt x="11320" y="2473"/>
                    <a:pt x="11268" y="2075"/>
                    <a:pt x="10991" y="1885"/>
                  </a:cubicBezTo>
                  <a:cubicBezTo>
                    <a:pt x="10479" y="1524"/>
                    <a:pt x="10006" y="1077"/>
                    <a:pt x="9430" y="1077"/>
                  </a:cubicBezTo>
                  <a:cubicBezTo>
                    <a:pt x="9151" y="1077"/>
                    <a:pt x="8847" y="1182"/>
                    <a:pt x="8503" y="1453"/>
                  </a:cubicBezTo>
                  <a:cubicBezTo>
                    <a:pt x="8280" y="1626"/>
                    <a:pt x="7919" y="1737"/>
                    <a:pt x="7612" y="1737"/>
                  </a:cubicBezTo>
                  <a:cubicBezTo>
                    <a:pt x="7277" y="1737"/>
                    <a:pt x="7006" y="1605"/>
                    <a:pt x="7051" y="1280"/>
                  </a:cubicBezTo>
                  <a:cubicBezTo>
                    <a:pt x="7179" y="207"/>
                    <a:pt x="6812" y="0"/>
                    <a:pt x="62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0" name="Google Shape;1070;p59">
              <a:extLst>
                <a:ext uri="{FF2B5EF4-FFF2-40B4-BE49-F238E27FC236}">
                  <a16:creationId xmlns:a16="http://schemas.microsoft.com/office/drawing/2014/main" id="{79DD113E-9FAB-DC02-F689-BB62D55E9650}"/>
                </a:ext>
              </a:extLst>
            </p:cNvPr>
            <p:cNvSpPr/>
            <p:nvPr/>
          </p:nvSpPr>
          <p:spPr>
            <a:xfrm>
              <a:off x="3144425" y="1319375"/>
              <a:ext cx="213450" cy="95575"/>
            </a:xfrm>
            <a:custGeom>
              <a:avLst/>
              <a:gdLst/>
              <a:ahLst/>
              <a:cxnLst/>
              <a:rect l="l" t="t" r="r" b="b"/>
              <a:pathLst>
                <a:path w="8538" h="3823" extrusionOk="0">
                  <a:moveTo>
                    <a:pt x="6155" y="1"/>
                  </a:moveTo>
                  <a:cubicBezTo>
                    <a:pt x="6054" y="1"/>
                    <a:pt x="5950" y="7"/>
                    <a:pt x="5842" y="20"/>
                  </a:cubicBezTo>
                  <a:cubicBezTo>
                    <a:pt x="4846" y="139"/>
                    <a:pt x="3874" y="469"/>
                    <a:pt x="2859" y="469"/>
                  </a:cubicBezTo>
                  <a:cubicBezTo>
                    <a:pt x="2396" y="469"/>
                    <a:pt x="1923" y="400"/>
                    <a:pt x="1435" y="211"/>
                  </a:cubicBezTo>
                  <a:cubicBezTo>
                    <a:pt x="1292" y="150"/>
                    <a:pt x="1133" y="113"/>
                    <a:pt x="974" y="113"/>
                  </a:cubicBezTo>
                  <a:cubicBezTo>
                    <a:pt x="501" y="113"/>
                    <a:pt x="35" y="441"/>
                    <a:pt x="35" y="1438"/>
                  </a:cubicBezTo>
                  <a:cubicBezTo>
                    <a:pt x="1" y="3771"/>
                    <a:pt x="1573" y="3580"/>
                    <a:pt x="3025" y="3822"/>
                  </a:cubicBezTo>
                  <a:cubicBezTo>
                    <a:pt x="4338" y="3753"/>
                    <a:pt x="5617" y="3408"/>
                    <a:pt x="6792" y="2837"/>
                  </a:cubicBezTo>
                  <a:cubicBezTo>
                    <a:pt x="7415" y="2526"/>
                    <a:pt x="8538" y="2474"/>
                    <a:pt x="8192" y="1541"/>
                  </a:cubicBezTo>
                  <a:cubicBezTo>
                    <a:pt x="7892" y="720"/>
                    <a:pt x="7218" y="1"/>
                    <a:pt x="615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1" name="Google Shape;1071;p59">
              <a:extLst>
                <a:ext uri="{FF2B5EF4-FFF2-40B4-BE49-F238E27FC236}">
                  <a16:creationId xmlns:a16="http://schemas.microsoft.com/office/drawing/2014/main" id="{D285AF44-E4CE-B159-B62B-05E4047F6A2F}"/>
                </a:ext>
              </a:extLst>
            </p:cNvPr>
            <p:cNvSpPr/>
            <p:nvPr/>
          </p:nvSpPr>
          <p:spPr>
            <a:xfrm>
              <a:off x="1453000" y="2509000"/>
              <a:ext cx="263575" cy="113100"/>
            </a:xfrm>
            <a:custGeom>
              <a:avLst/>
              <a:gdLst/>
              <a:ahLst/>
              <a:cxnLst/>
              <a:rect l="l" t="t" r="r" b="b"/>
              <a:pathLst>
                <a:path w="10543" h="4524" extrusionOk="0">
                  <a:moveTo>
                    <a:pt x="3451" y="1"/>
                  </a:moveTo>
                  <a:cubicBezTo>
                    <a:pt x="2445" y="1"/>
                    <a:pt x="1486" y="228"/>
                    <a:pt x="761" y="702"/>
                  </a:cubicBezTo>
                  <a:cubicBezTo>
                    <a:pt x="398" y="927"/>
                    <a:pt x="1" y="1186"/>
                    <a:pt x="243" y="1687"/>
                  </a:cubicBezTo>
                  <a:cubicBezTo>
                    <a:pt x="390" y="1972"/>
                    <a:pt x="609" y="2083"/>
                    <a:pt x="855" y="2083"/>
                  </a:cubicBezTo>
                  <a:cubicBezTo>
                    <a:pt x="1012" y="2083"/>
                    <a:pt x="1180" y="2038"/>
                    <a:pt x="1349" y="1964"/>
                  </a:cubicBezTo>
                  <a:cubicBezTo>
                    <a:pt x="1677" y="1828"/>
                    <a:pt x="1990" y="1776"/>
                    <a:pt x="2298" y="1776"/>
                  </a:cubicBezTo>
                  <a:cubicBezTo>
                    <a:pt x="2932" y="1776"/>
                    <a:pt x="3543" y="1997"/>
                    <a:pt x="4217" y="2171"/>
                  </a:cubicBezTo>
                  <a:cubicBezTo>
                    <a:pt x="5708" y="2540"/>
                    <a:pt x="6405" y="4523"/>
                    <a:pt x="7868" y="4523"/>
                  </a:cubicBezTo>
                  <a:cubicBezTo>
                    <a:pt x="8118" y="4523"/>
                    <a:pt x="8391" y="4465"/>
                    <a:pt x="8693" y="4332"/>
                  </a:cubicBezTo>
                  <a:cubicBezTo>
                    <a:pt x="8824" y="4337"/>
                    <a:pt x="8947" y="4340"/>
                    <a:pt x="9062" y="4340"/>
                  </a:cubicBezTo>
                  <a:cubicBezTo>
                    <a:pt x="10032" y="4340"/>
                    <a:pt x="10475" y="4144"/>
                    <a:pt x="10491" y="3727"/>
                  </a:cubicBezTo>
                  <a:cubicBezTo>
                    <a:pt x="10542" y="2897"/>
                    <a:pt x="9817" y="2724"/>
                    <a:pt x="9264" y="2517"/>
                  </a:cubicBezTo>
                  <a:cubicBezTo>
                    <a:pt x="8711" y="2292"/>
                    <a:pt x="8209" y="1964"/>
                    <a:pt x="7777" y="1567"/>
                  </a:cubicBezTo>
                  <a:cubicBezTo>
                    <a:pt x="6685" y="547"/>
                    <a:pt x="5011" y="1"/>
                    <a:pt x="345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2" name="Google Shape;1072;p59">
              <a:extLst>
                <a:ext uri="{FF2B5EF4-FFF2-40B4-BE49-F238E27FC236}">
                  <a16:creationId xmlns:a16="http://schemas.microsoft.com/office/drawing/2014/main" id="{6A91E0F1-4247-A48A-EB3A-9BF54E3373C6}"/>
                </a:ext>
              </a:extLst>
            </p:cNvPr>
            <p:cNvSpPr/>
            <p:nvPr/>
          </p:nvSpPr>
          <p:spPr>
            <a:xfrm>
              <a:off x="1880725" y="1020350"/>
              <a:ext cx="162025" cy="112025"/>
            </a:xfrm>
            <a:custGeom>
              <a:avLst/>
              <a:gdLst/>
              <a:ahLst/>
              <a:cxnLst/>
              <a:rect l="l" t="t" r="r" b="b"/>
              <a:pathLst>
                <a:path w="6481" h="4481" extrusionOk="0">
                  <a:moveTo>
                    <a:pt x="4294" y="0"/>
                  </a:moveTo>
                  <a:cubicBezTo>
                    <a:pt x="4062" y="0"/>
                    <a:pt x="3818" y="44"/>
                    <a:pt x="3560" y="144"/>
                  </a:cubicBezTo>
                  <a:cubicBezTo>
                    <a:pt x="3094" y="317"/>
                    <a:pt x="2593" y="541"/>
                    <a:pt x="2886" y="1198"/>
                  </a:cubicBezTo>
                  <a:cubicBezTo>
                    <a:pt x="3042" y="1509"/>
                    <a:pt x="3232" y="1820"/>
                    <a:pt x="3457" y="2114"/>
                  </a:cubicBezTo>
                  <a:cubicBezTo>
                    <a:pt x="3147" y="2260"/>
                    <a:pt x="2851" y="2348"/>
                    <a:pt x="2545" y="2348"/>
                  </a:cubicBezTo>
                  <a:cubicBezTo>
                    <a:pt x="2270" y="2348"/>
                    <a:pt x="1987" y="2277"/>
                    <a:pt x="1677" y="2114"/>
                  </a:cubicBezTo>
                  <a:cubicBezTo>
                    <a:pt x="1531" y="2037"/>
                    <a:pt x="1393" y="2002"/>
                    <a:pt x="1262" y="2002"/>
                  </a:cubicBezTo>
                  <a:cubicBezTo>
                    <a:pt x="867" y="2002"/>
                    <a:pt x="545" y="2320"/>
                    <a:pt x="311" y="2736"/>
                  </a:cubicBezTo>
                  <a:cubicBezTo>
                    <a:pt x="0" y="3289"/>
                    <a:pt x="467" y="3479"/>
                    <a:pt x="813" y="3807"/>
                  </a:cubicBezTo>
                  <a:cubicBezTo>
                    <a:pt x="1327" y="4309"/>
                    <a:pt x="1837" y="4480"/>
                    <a:pt x="2344" y="4480"/>
                  </a:cubicBezTo>
                  <a:cubicBezTo>
                    <a:pt x="3164" y="4480"/>
                    <a:pt x="3976" y="4032"/>
                    <a:pt x="4787" y="3807"/>
                  </a:cubicBezTo>
                  <a:lnTo>
                    <a:pt x="5081" y="3514"/>
                  </a:lnTo>
                  <a:cubicBezTo>
                    <a:pt x="5237" y="2788"/>
                    <a:pt x="5098" y="1924"/>
                    <a:pt x="6204" y="1734"/>
                  </a:cubicBezTo>
                  <a:cubicBezTo>
                    <a:pt x="6464" y="1699"/>
                    <a:pt x="6481" y="1129"/>
                    <a:pt x="6222" y="921"/>
                  </a:cubicBezTo>
                  <a:cubicBezTo>
                    <a:pt x="5644" y="436"/>
                    <a:pt x="5027" y="0"/>
                    <a:pt x="429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3" name="Google Shape;1073;p59">
              <a:extLst>
                <a:ext uri="{FF2B5EF4-FFF2-40B4-BE49-F238E27FC236}">
                  <a16:creationId xmlns:a16="http://schemas.microsoft.com/office/drawing/2014/main" id="{E907D098-428C-63E8-A7DB-7CB0369745AD}"/>
                </a:ext>
              </a:extLst>
            </p:cNvPr>
            <p:cNvSpPr/>
            <p:nvPr/>
          </p:nvSpPr>
          <p:spPr>
            <a:xfrm>
              <a:off x="1688900" y="2603450"/>
              <a:ext cx="165050" cy="73950"/>
            </a:xfrm>
            <a:custGeom>
              <a:avLst/>
              <a:gdLst/>
              <a:ahLst/>
              <a:cxnLst/>
              <a:rect l="l" t="t" r="r" b="b"/>
              <a:pathLst>
                <a:path w="6602" h="2958" extrusionOk="0">
                  <a:moveTo>
                    <a:pt x="2842" y="0"/>
                  </a:moveTo>
                  <a:cubicBezTo>
                    <a:pt x="2588" y="0"/>
                    <a:pt x="2332" y="28"/>
                    <a:pt x="2074" y="87"/>
                  </a:cubicBezTo>
                  <a:cubicBezTo>
                    <a:pt x="1452" y="225"/>
                    <a:pt x="1055" y="1331"/>
                    <a:pt x="225" y="1694"/>
                  </a:cubicBezTo>
                  <a:cubicBezTo>
                    <a:pt x="0" y="1798"/>
                    <a:pt x="277" y="2247"/>
                    <a:pt x="536" y="2454"/>
                  </a:cubicBezTo>
                  <a:cubicBezTo>
                    <a:pt x="957" y="2789"/>
                    <a:pt x="2162" y="2958"/>
                    <a:pt x="3373" y="2958"/>
                  </a:cubicBezTo>
                  <a:cubicBezTo>
                    <a:pt x="4599" y="2958"/>
                    <a:pt x="5830" y="2785"/>
                    <a:pt x="6256" y="2437"/>
                  </a:cubicBezTo>
                  <a:cubicBezTo>
                    <a:pt x="6395" y="2282"/>
                    <a:pt x="6515" y="2109"/>
                    <a:pt x="6602" y="1919"/>
                  </a:cubicBezTo>
                  <a:cubicBezTo>
                    <a:pt x="6481" y="1711"/>
                    <a:pt x="6429" y="1469"/>
                    <a:pt x="6291" y="1366"/>
                  </a:cubicBezTo>
                  <a:cubicBezTo>
                    <a:pt x="5231" y="636"/>
                    <a:pt x="4065" y="0"/>
                    <a:pt x="284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4" name="Google Shape;1074;p59">
              <a:extLst>
                <a:ext uri="{FF2B5EF4-FFF2-40B4-BE49-F238E27FC236}">
                  <a16:creationId xmlns:a16="http://schemas.microsoft.com/office/drawing/2014/main" id="{B9C39556-0F25-944E-DC2A-45DB6479B372}"/>
                </a:ext>
              </a:extLst>
            </p:cNvPr>
            <p:cNvSpPr/>
            <p:nvPr/>
          </p:nvSpPr>
          <p:spPr>
            <a:xfrm>
              <a:off x="1922200" y="1344925"/>
              <a:ext cx="129625" cy="64525"/>
            </a:xfrm>
            <a:custGeom>
              <a:avLst/>
              <a:gdLst/>
              <a:ahLst/>
              <a:cxnLst/>
              <a:rect l="l" t="t" r="r" b="b"/>
              <a:pathLst>
                <a:path w="5185" h="2581" extrusionOk="0">
                  <a:moveTo>
                    <a:pt x="1901" y="1"/>
                  </a:moveTo>
                  <a:lnTo>
                    <a:pt x="1227" y="467"/>
                  </a:lnTo>
                  <a:cubicBezTo>
                    <a:pt x="934" y="1020"/>
                    <a:pt x="0" y="1383"/>
                    <a:pt x="415" y="2144"/>
                  </a:cubicBezTo>
                  <a:cubicBezTo>
                    <a:pt x="602" y="2475"/>
                    <a:pt x="838" y="2581"/>
                    <a:pt x="1096" y="2581"/>
                  </a:cubicBezTo>
                  <a:cubicBezTo>
                    <a:pt x="1482" y="2581"/>
                    <a:pt x="1915" y="2344"/>
                    <a:pt x="2299" y="2282"/>
                  </a:cubicBezTo>
                  <a:cubicBezTo>
                    <a:pt x="2552" y="2236"/>
                    <a:pt x="2806" y="2213"/>
                    <a:pt x="3064" y="2213"/>
                  </a:cubicBezTo>
                  <a:cubicBezTo>
                    <a:pt x="3194" y="2213"/>
                    <a:pt x="3324" y="2219"/>
                    <a:pt x="3457" y="2230"/>
                  </a:cubicBezTo>
                  <a:cubicBezTo>
                    <a:pt x="3730" y="2245"/>
                    <a:pt x="4039" y="2324"/>
                    <a:pt x="4314" y="2324"/>
                  </a:cubicBezTo>
                  <a:cubicBezTo>
                    <a:pt x="4665" y="2324"/>
                    <a:pt x="4959" y="2195"/>
                    <a:pt x="5047" y="1643"/>
                  </a:cubicBezTo>
                  <a:cubicBezTo>
                    <a:pt x="5185" y="744"/>
                    <a:pt x="4563" y="277"/>
                    <a:pt x="3768" y="122"/>
                  </a:cubicBezTo>
                  <a:cubicBezTo>
                    <a:pt x="3146" y="35"/>
                    <a:pt x="2523" y="1"/>
                    <a:pt x="190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5" name="Google Shape;1075;p59">
              <a:extLst>
                <a:ext uri="{FF2B5EF4-FFF2-40B4-BE49-F238E27FC236}">
                  <a16:creationId xmlns:a16="http://schemas.microsoft.com/office/drawing/2014/main" id="{EB11AA2D-8B4E-7686-ED38-D61ED14ABEB5}"/>
                </a:ext>
              </a:extLst>
            </p:cNvPr>
            <p:cNvSpPr/>
            <p:nvPr/>
          </p:nvSpPr>
          <p:spPr>
            <a:xfrm>
              <a:off x="1787825" y="1030550"/>
              <a:ext cx="94250" cy="44825"/>
            </a:xfrm>
            <a:custGeom>
              <a:avLst/>
              <a:gdLst/>
              <a:ahLst/>
              <a:cxnLst/>
              <a:rect l="l" t="t" r="r" b="b"/>
              <a:pathLst>
                <a:path w="3770" h="1793" extrusionOk="0">
                  <a:moveTo>
                    <a:pt x="2929" y="0"/>
                  </a:moveTo>
                  <a:cubicBezTo>
                    <a:pt x="2800" y="0"/>
                    <a:pt x="2676" y="17"/>
                    <a:pt x="2576" y="47"/>
                  </a:cubicBezTo>
                  <a:cubicBezTo>
                    <a:pt x="2412" y="93"/>
                    <a:pt x="2229" y="105"/>
                    <a:pt x="2039" y="105"/>
                  </a:cubicBezTo>
                  <a:cubicBezTo>
                    <a:pt x="1817" y="105"/>
                    <a:pt x="1584" y="88"/>
                    <a:pt x="1360" y="88"/>
                  </a:cubicBezTo>
                  <a:cubicBezTo>
                    <a:pt x="763" y="88"/>
                    <a:pt x="227" y="208"/>
                    <a:pt x="105" y="1084"/>
                  </a:cubicBezTo>
                  <a:cubicBezTo>
                    <a:pt x="1" y="1792"/>
                    <a:pt x="865" y="1688"/>
                    <a:pt x="1504" y="1740"/>
                  </a:cubicBezTo>
                  <a:cubicBezTo>
                    <a:pt x="2265" y="1568"/>
                    <a:pt x="3405" y="1792"/>
                    <a:pt x="3665" y="652"/>
                  </a:cubicBezTo>
                  <a:cubicBezTo>
                    <a:pt x="3769" y="167"/>
                    <a:pt x="3329" y="0"/>
                    <a:pt x="2929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6" name="Google Shape;1076;p59">
              <a:extLst>
                <a:ext uri="{FF2B5EF4-FFF2-40B4-BE49-F238E27FC236}">
                  <a16:creationId xmlns:a16="http://schemas.microsoft.com/office/drawing/2014/main" id="{EF6FF0C7-70D3-60F6-8D72-89D10A6520D3}"/>
                </a:ext>
              </a:extLst>
            </p:cNvPr>
            <p:cNvSpPr/>
            <p:nvPr/>
          </p:nvSpPr>
          <p:spPr>
            <a:xfrm>
              <a:off x="1870350" y="2639275"/>
              <a:ext cx="59225" cy="44325"/>
            </a:xfrm>
            <a:custGeom>
              <a:avLst/>
              <a:gdLst/>
              <a:ahLst/>
              <a:cxnLst/>
              <a:rect l="l" t="t" r="r" b="b"/>
              <a:pathLst>
                <a:path w="2369" h="1773" extrusionOk="0">
                  <a:moveTo>
                    <a:pt x="922" y="1"/>
                  </a:moveTo>
                  <a:cubicBezTo>
                    <a:pt x="435" y="1"/>
                    <a:pt x="1" y="156"/>
                    <a:pt x="1" y="762"/>
                  </a:cubicBezTo>
                  <a:cubicBezTo>
                    <a:pt x="1" y="1414"/>
                    <a:pt x="337" y="1773"/>
                    <a:pt x="982" y="1773"/>
                  </a:cubicBezTo>
                  <a:cubicBezTo>
                    <a:pt x="1038" y="1773"/>
                    <a:pt x="1097" y="1770"/>
                    <a:pt x="1158" y="1765"/>
                  </a:cubicBezTo>
                  <a:cubicBezTo>
                    <a:pt x="1711" y="1730"/>
                    <a:pt x="2368" y="1678"/>
                    <a:pt x="2299" y="901"/>
                  </a:cubicBezTo>
                  <a:cubicBezTo>
                    <a:pt x="2264" y="175"/>
                    <a:pt x="1642" y="2"/>
                    <a:pt x="1003" y="2"/>
                  </a:cubicBezTo>
                  <a:cubicBezTo>
                    <a:pt x="976" y="1"/>
                    <a:pt x="949" y="1"/>
                    <a:pt x="922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7" name="Google Shape;1077;p59">
              <a:extLst>
                <a:ext uri="{FF2B5EF4-FFF2-40B4-BE49-F238E27FC236}">
                  <a16:creationId xmlns:a16="http://schemas.microsoft.com/office/drawing/2014/main" id="{28FF4974-1926-6092-DAED-B7E7F075B937}"/>
                </a:ext>
              </a:extLst>
            </p:cNvPr>
            <p:cNvSpPr/>
            <p:nvPr/>
          </p:nvSpPr>
          <p:spPr>
            <a:xfrm>
              <a:off x="2264800" y="4630125"/>
              <a:ext cx="62675" cy="39225"/>
            </a:xfrm>
            <a:custGeom>
              <a:avLst/>
              <a:gdLst/>
              <a:ahLst/>
              <a:cxnLst/>
              <a:rect l="l" t="t" r="r" b="b"/>
              <a:pathLst>
                <a:path w="2507" h="1569" extrusionOk="0">
                  <a:moveTo>
                    <a:pt x="1176" y="52"/>
                  </a:moveTo>
                  <a:cubicBezTo>
                    <a:pt x="675" y="87"/>
                    <a:pt x="1" y="1"/>
                    <a:pt x="1" y="813"/>
                  </a:cubicBezTo>
                  <a:cubicBezTo>
                    <a:pt x="1" y="1241"/>
                    <a:pt x="341" y="1568"/>
                    <a:pt x="742" y="1568"/>
                  </a:cubicBezTo>
                  <a:cubicBezTo>
                    <a:pt x="811" y="1568"/>
                    <a:pt x="881" y="1559"/>
                    <a:pt x="951" y="1539"/>
                  </a:cubicBezTo>
                  <a:cubicBezTo>
                    <a:pt x="1077" y="1515"/>
                    <a:pt x="1221" y="1513"/>
                    <a:pt x="1369" y="1513"/>
                  </a:cubicBezTo>
                  <a:cubicBezTo>
                    <a:pt x="1403" y="1513"/>
                    <a:pt x="1437" y="1513"/>
                    <a:pt x="1471" y="1513"/>
                  </a:cubicBezTo>
                  <a:cubicBezTo>
                    <a:pt x="1947" y="1513"/>
                    <a:pt x="2434" y="1491"/>
                    <a:pt x="2472" y="830"/>
                  </a:cubicBezTo>
                  <a:cubicBezTo>
                    <a:pt x="2506" y="52"/>
                    <a:pt x="1781" y="87"/>
                    <a:pt x="1176" y="52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8" name="Google Shape;1078;p59">
              <a:extLst>
                <a:ext uri="{FF2B5EF4-FFF2-40B4-BE49-F238E27FC236}">
                  <a16:creationId xmlns:a16="http://schemas.microsoft.com/office/drawing/2014/main" id="{B528EA9B-151D-CFD0-62F0-D51CBF38C80E}"/>
                </a:ext>
              </a:extLst>
            </p:cNvPr>
            <p:cNvSpPr/>
            <p:nvPr/>
          </p:nvSpPr>
          <p:spPr>
            <a:xfrm>
              <a:off x="1604225" y="2645350"/>
              <a:ext cx="56175" cy="38275"/>
            </a:xfrm>
            <a:custGeom>
              <a:avLst/>
              <a:gdLst/>
              <a:ahLst/>
              <a:cxnLst/>
              <a:rect l="l" t="t" r="r" b="b"/>
              <a:pathLst>
                <a:path w="2247" h="1531" extrusionOk="0">
                  <a:moveTo>
                    <a:pt x="1003" y="1"/>
                  </a:moveTo>
                  <a:cubicBezTo>
                    <a:pt x="536" y="35"/>
                    <a:pt x="0" y="1"/>
                    <a:pt x="17" y="554"/>
                  </a:cubicBezTo>
                  <a:cubicBezTo>
                    <a:pt x="17" y="1297"/>
                    <a:pt x="640" y="1452"/>
                    <a:pt x="1262" y="1522"/>
                  </a:cubicBezTo>
                  <a:cubicBezTo>
                    <a:pt x="1319" y="1528"/>
                    <a:pt x="1377" y="1531"/>
                    <a:pt x="1434" y="1531"/>
                  </a:cubicBezTo>
                  <a:cubicBezTo>
                    <a:pt x="1857" y="1531"/>
                    <a:pt x="2247" y="1352"/>
                    <a:pt x="2247" y="865"/>
                  </a:cubicBezTo>
                  <a:cubicBezTo>
                    <a:pt x="2247" y="18"/>
                    <a:pt x="1504" y="139"/>
                    <a:pt x="100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79" name="Google Shape;1079;p59">
              <a:extLst>
                <a:ext uri="{FF2B5EF4-FFF2-40B4-BE49-F238E27FC236}">
                  <a16:creationId xmlns:a16="http://schemas.microsoft.com/office/drawing/2014/main" id="{0C8AC6AE-01BD-3C76-8170-B65E1036B795}"/>
                </a:ext>
              </a:extLst>
            </p:cNvPr>
            <p:cNvSpPr/>
            <p:nvPr/>
          </p:nvSpPr>
          <p:spPr>
            <a:xfrm>
              <a:off x="7045475" y="3384250"/>
              <a:ext cx="47375" cy="53550"/>
            </a:xfrm>
            <a:custGeom>
              <a:avLst/>
              <a:gdLst/>
              <a:ahLst/>
              <a:cxnLst/>
              <a:rect l="l" t="t" r="r" b="b"/>
              <a:pathLst>
                <a:path w="1895" h="2142" extrusionOk="0">
                  <a:moveTo>
                    <a:pt x="416" y="1"/>
                  </a:moveTo>
                  <a:cubicBezTo>
                    <a:pt x="93" y="1"/>
                    <a:pt x="0" y="338"/>
                    <a:pt x="63" y="618"/>
                  </a:cubicBezTo>
                  <a:cubicBezTo>
                    <a:pt x="201" y="1292"/>
                    <a:pt x="339" y="2035"/>
                    <a:pt x="1203" y="2139"/>
                  </a:cubicBezTo>
                  <a:cubicBezTo>
                    <a:pt x="1224" y="2141"/>
                    <a:pt x="1245" y="2142"/>
                    <a:pt x="1265" y="2142"/>
                  </a:cubicBezTo>
                  <a:cubicBezTo>
                    <a:pt x="1645" y="2142"/>
                    <a:pt x="1895" y="1835"/>
                    <a:pt x="1895" y="1327"/>
                  </a:cubicBezTo>
                  <a:cubicBezTo>
                    <a:pt x="1670" y="705"/>
                    <a:pt x="1273" y="169"/>
                    <a:pt x="529" y="13"/>
                  </a:cubicBezTo>
                  <a:cubicBezTo>
                    <a:pt x="489" y="5"/>
                    <a:pt x="451" y="1"/>
                    <a:pt x="41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0" name="Google Shape;1080;p59">
              <a:extLst>
                <a:ext uri="{FF2B5EF4-FFF2-40B4-BE49-F238E27FC236}">
                  <a16:creationId xmlns:a16="http://schemas.microsoft.com/office/drawing/2014/main" id="{913B0B69-6C77-FD8E-DE24-C397B7657FBB}"/>
                </a:ext>
              </a:extLst>
            </p:cNvPr>
            <p:cNvSpPr/>
            <p:nvPr/>
          </p:nvSpPr>
          <p:spPr>
            <a:xfrm>
              <a:off x="4291500" y="1250400"/>
              <a:ext cx="54900" cy="37900"/>
            </a:xfrm>
            <a:custGeom>
              <a:avLst/>
              <a:gdLst/>
              <a:ahLst/>
              <a:cxnLst/>
              <a:rect l="l" t="t" r="r" b="b"/>
              <a:pathLst>
                <a:path w="2196" h="1516" extrusionOk="0">
                  <a:moveTo>
                    <a:pt x="1013" y="0"/>
                  </a:moveTo>
                  <a:cubicBezTo>
                    <a:pt x="676" y="0"/>
                    <a:pt x="369" y="181"/>
                    <a:pt x="190" y="464"/>
                  </a:cubicBezTo>
                  <a:cubicBezTo>
                    <a:pt x="0" y="706"/>
                    <a:pt x="35" y="1034"/>
                    <a:pt x="259" y="1224"/>
                  </a:cubicBezTo>
                  <a:cubicBezTo>
                    <a:pt x="466" y="1444"/>
                    <a:pt x="678" y="1515"/>
                    <a:pt x="892" y="1515"/>
                  </a:cubicBezTo>
                  <a:cubicBezTo>
                    <a:pt x="1233" y="1515"/>
                    <a:pt x="1579" y="1336"/>
                    <a:pt x="1919" y="1293"/>
                  </a:cubicBezTo>
                  <a:cubicBezTo>
                    <a:pt x="2195" y="567"/>
                    <a:pt x="1901" y="153"/>
                    <a:pt x="1175" y="14"/>
                  </a:cubicBezTo>
                  <a:cubicBezTo>
                    <a:pt x="1121" y="5"/>
                    <a:pt x="1066" y="0"/>
                    <a:pt x="101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1" name="Google Shape;1081;p59">
              <a:extLst>
                <a:ext uri="{FF2B5EF4-FFF2-40B4-BE49-F238E27FC236}">
                  <a16:creationId xmlns:a16="http://schemas.microsoft.com/office/drawing/2014/main" id="{919E4BDE-34F4-C07D-52F8-B8CC7982E570}"/>
                </a:ext>
              </a:extLst>
            </p:cNvPr>
            <p:cNvSpPr/>
            <p:nvPr/>
          </p:nvSpPr>
          <p:spPr>
            <a:xfrm>
              <a:off x="6323375" y="3314875"/>
              <a:ext cx="50125" cy="37325"/>
            </a:xfrm>
            <a:custGeom>
              <a:avLst/>
              <a:gdLst/>
              <a:ahLst/>
              <a:cxnLst/>
              <a:rect l="l" t="t" r="r" b="b"/>
              <a:pathLst>
                <a:path w="2005" h="1493" extrusionOk="0">
                  <a:moveTo>
                    <a:pt x="754" y="1"/>
                  </a:moveTo>
                  <a:cubicBezTo>
                    <a:pt x="409" y="1"/>
                    <a:pt x="93" y="129"/>
                    <a:pt x="52" y="542"/>
                  </a:cubicBezTo>
                  <a:cubicBezTo>
                    <a:pt x="0" y="1198"/>
                    <a:pt x="536" y="1371"/>
                    <a:pt x="1106" y="1492"/>
                  </a:cubicBezTo>
                  <a:cubicBezTo>
                    <a:pt x="1504" y="1475"/>
                    <a:pt x="1988" y="1440"/>
                    <a:pt x="1988" y="905"/>
                  </a:cubicBezTo>
                  <a:cubicBezTo>
                    <a:pt x="2005" y="317"/>
                    <a:pt x="1504" y="110"/>
                    <a:pt x="1020" y="23"/>
                  </a:cubicBezTo>
                  <a:cubicBezTo>
                    <a:pt x="932" y="9"/>
                    <a:pt x="842" y="1"/>
                    <a:pt x="75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2" name="Google Shape;1082;p59">
              <a:extLst>
                <a:ext uri="{FF2B5EF4-FFF2-40B4-BE49-F238E27FC236}">
                  <a16:creationId xmlns:a16="http://schemas.microsoft.com/office/drawing/2014/main" id="{0790FC46-924B-8BD6-4F17-E179170B7BEA}"/>
                </a:ext>
              </a:extLst>
            </p:cNvPr>
            <p:cNvSpPr/>
            <p:nvPr/>
          </p:nvSpPr>
          <p:spPr>
            <a:xfrm>
              <a:off x="6680225" y="1890750"/>
              <a:ext cx="46075" cy="42200"/>
            </a:xfrm>
            <a:custGeom>
              <a:avLst/>
              <a:gdLst/>
              <a:ahLst/>
              <a:cxnLst/>
              <a:rect l="l" t="t" r="r" b="b"/>
              <a:pathLst>
                <a:path w="1843" h="1688" extrusionOk="0">
                  <a:moveTo>
                    <a:pt x="1376" y="1"/>
                  </a:moveTo>
                  <a:cubicBezTo>
                    <a:pt x="1345" y="1"/>
                    <a:pt x="1312" y="4"/>
                    <a:pt x="1280" y="11"/>
                  </a:cubicBezTo>
                  <a:cubicBezTo>
                    <a:pt x="675" y="29"/>
                    <a:pt x="156" y="478"/>
                    <a:pt x="70" y="1083"/>
                  </a:cubicBezTo>
                  <a:cubicBezTo>
                    <a:pt x="1" y="1446"/>
                    <a:pt x="208" y="1670"/>
                    <a:pt x="675" y="1688"/>
                  </a:cubicBezTo>
                  <a:cubicBezTo>
                    <a:pt x="1193" y="1480"/>
                    <a:pt x="1643" y="1135"/>
                    <a:pt x="1781" y="513"/>
                  </a:cubicBezTo>
                  <a:cubicBezTo>
                    <a:pt x="1843" y="250"/>
                    <a:pt x="1642" y="1"/>
                    <a:pt x="137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3" name="Google Shape;1083;p59">
              <a:extLst>
                <a:ext uri="{FF2B5EF4-FFF2-40B4-BE49-F238E27FC236}">
                  <a16:creationId xmlns:a16="http://schemas.microsoft.com/office/drawing/2014/main" id="{BD6539F4-361E-7032-1952-B4845DECC5E5}"/>
                </a:ext>
              </a:extLst>
            </p:cNvPr>
            <p:cNvSpPr/>
            <p:nvPr/>
          </p:nvSpPr>
          <p:spPr>
            <a:xfrm>
              <a:off x="3550975" y="1955400"/>
              <a:ext cx="53600" cy="126175"/>
            </a:xfrm>
            <a:custGeom>
              <a:avLst/>
              <a:gdLst/>
              <a:ahLst/>
              <a:cxnLst/>
              <a:rect l="l" t="t" r="r" b="b"/>
              <a:pathLst>
                <a:path w="2144" h="5047" extrusionOk="0">
                  <a:moveTo>
                    <a:pt x="1297" y="0"/>
                  </a:moveTo>
                  <a:cubicBezTo>
                    <a:pt x="778" y="0"/>
                    <a:pt x="260" y="363"/>
                    <a:pt x="364" y="795"/>
                  </a:cubicBezTo>
                  <a:cubicBezTo>
                    <a:pt x="640" y="1850"/>
                    <a:pt x="122" y="2731"/>
                    <a:pt x="1" y="3491"/>
                  </a:cubicBezTo>
                  <a:cubicBezTo>
                    <a:pt x="70" y="4338"/>
                    <a:pt x="1" y="5047"/>
                    <a:pt x="951" y="5047"/>
                  </a:cubicBezTo>
                  <a:cubicBezTo>
                    <a:pt x="1781" y="5047"/>
                    <a:pt x="1971" y="4476"/>
                    <a:pt x="2040" y="3785"/>
                  </a:cubicBezTo>
                  <a:cubicBezTo>
                    <a:pt x="2144" y="2748"/>
                    <a:pt x="1642" y="1746"/>
                    <a:pt x="1936" y="692"/>
                  </a:cubicBezTo>
                  <a:cubicBezTo>
                    <a:pt x="2023" y="381"/>
                    <a:pt x="1712" y="0"/>
                    <a:pt x="129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4" name="Google Shape;1084;p59">
              <a:extLst>
                <a:ext uri="{FF2B5EF4-FFF2-40B4-BE49-F238E27FC236}">
                  <a16:creationId xmlns:a16="http://schemas.microsoft.com/office/drawing/2014/main" id="{E3E25E00-999E-1B54-9A6F-E8D2ECE616A4}"/>
                </a:ext>
              </a:extLst>
            </p:cNvPr>
            <p:cNvSpPr/>
            <p:nvPr/>
          </p:nvSpPr>
          <p:spPr>
            <a:xfrm>
              <a:off x="3910000" y="2161475"/>
              <a:ext cx="93775" cy="45400"/>
            </a:xfrm>
            <a:custGeom>
              <a:avLst/>
              <a:gdLst/>
              <a:ahLst/>
              <a:cxnLst/>
              <a:rect l="l" t="t" r="r" b="b"/>
              <a:pathLst>
                <a:path w="3751" h="1816" extrusionOk="0">
                  <a:moveTo>
                    <a:pt x="1383" y="1"/>
                  </a:moveTo>
                  <a:cubicBezTo>
                    <a:pt x="778" y="87"/>
                    <a:pt x="1" y="18"/>
                    <a:pt x="122" y="640"/>
                  </a:cubicBezTo>
                  <a:cubicBezTo>
                    <a:pt x="329" y="1625"/>
                    <a:pt x="1297" y="1815"/>
                    <a:pt x="2195" y="1815"/>
                  </a:cubicBezTo>
                  <a:cubicBezTo>
                    <a:pt x="2835" y="1815"/>
                    <a:pt x="3751" y="1712"/>
                    <a:pt x="3613" y="951"/>
                  </a:cubicBezTo>
                  <a:cubicBezTo>
                    <a:pt x="3466" y="240"/>
                    <a:pt x="2970" y="188"/>
                    <a:pt x="2455" y="188"/>
                  </a:cubicBezTo>
                  <a:cubicBezTo>
                    <a:pt x="2366" y="188"/>
                    <a:pt x="2276" y="189"/>
                    <a:pt x="2187" y="189"/>
                  </a:cubicBezTo>
                  <a:cubicBezTo>
                    <a:pt x="1880" y="189"/>
                    <a:pt x="1588" y="170"/>
                    <a:pt x="138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5" name="Google Shape;1085;p59">
              <a:extLst>
                <a:ext uri="{FF2B5EF4-FFF2-40B4-BE49-F238E27FC236}">
                  <a16:creationId xmlns:a16="http://schemas.microsoft.com/office/drawing/2014/main" id="{E6BCB8E1-7139-F341-4AE3-E50773FDA8FD}"/>
                </a:ext>
              </a:extLst>
            </p:cNvPr>
            <p:cNvSpPr/>
            <p:nvPr/>
          </p:nvSpPr>
          <p:spPr>
            <a:xfrm>
              <a:off x="4125600" y="2173875"/>
              <a:ext cx="50575" cy="37600"/>
            </a:xfrm>
            <a:custGeom>
              <a:avLst/>
              <a:gdLst/>
              <a:ahLst/>
              <a:cxnLst/>
              <a:rect l="l" t="t" r="r" b="b"/>
              <a:pathLst>
                <a:path w="2023" h="1504" extrusionOk="0">
                  <a:moveTo>
                    <a:pt x="1294" y="1"/>
                  </a:moveTo>
                  <a:cubicBezTo>
                    <a:pt x="1249" y="1"/>
                    <a:pt x="1204" y="3"/>
                    <a:pt x="1158" y="6"/>
                  </a:cubicBezTo>
                  <a:cubicBezTo>
                    <a:pt x="691" y="144"/>
                    <a:pt x="0" y="109"/>
                    <a:pt x="17" y="904"/>
                  </a:cubicBezTo>
                  <a:cubicBezTo>
                    <a:pt x="17" y="1352"/>
                    <a:pt x="364" y="1503"/>
                    <a:pt x="748" y="1503"/>
                  </a:cubicBezTo>
                  <a:cubicBezTo>
                    <a:pt x="809" y="1503"/>
                    <a:pt x="872" y="1499"/>
                    <a:pt x="933" y="1492"/>
                  </a:cubicBezTo>
                  <a:cubicBezTo>
                    <a:pt x="1486" y="1440"/>
                    <a:pt x="2022" y="1233"/>
                    <a:pt x="2022" y="593"/>
                  </a:cubicBezTo>
                  <a:cubicBezTo>
                    <a:pt x="2022" y="156"/>
                    <a:pt x="1711" y="1"/>
                    <a:pt x="129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086" name="Google Shape;1086;p59">
              <a:extLst>
                <a:ext uri="{FF2B5EF4-FFF2-40B4-BE49-F238E27FC236}">
                  <a16:creationId xmlns:a16="http://schemas.microsoft.com/office/drawing/2014/main" id="{88D84ACC-7DB1-84B6-B860-AD5E4430D51B}"/>
                </a:ext>
              </a:extLst>
            </p:cNvPr>
            <p:cNvSpPr/>
            <p:nvPr/>
          </p:nvSpPr>
          <p:spPr>
            <a:xfrm>
              <a:off x="3415775" y="2038325"/>
              <a:ext cx="44925" cy="38175"/>
            </a:xfrm>
            <a:custGeom>
              <a:avLst/>
              <a:gdLst/>
              <a:ahLst/>
              <a:cxnLst/>
              <a:rect l="l" t="t" r="r" b="b"/>
              <a:pathLst>
                <a:path w="1797" h="1527" extrusionOk="0">
                  <a:moveTo>
                    <a:pt x="812" y="0"/>
                  </a:moveTo>
                  <a:cubicBezTo>
                    <a:pt x="383" y="0"/>
                    <a:pt x="1" y="211"/>
                    <a:pt x="34" y="710"/>
                  </a:cubicBezTo>
                  <a:cubicBezTo>
                    <a:pt x="34" y="1164"/>
                    <a:pt x="400" y="1527"/>
                    <a:pt x="845" y="1527"/>
                  </a:cubicBezTo>
                  <a:cubicBezTo>
                    <a:pt x="874" y="1527"/>
                    <a:pt x="903" y="1525"/>
                    <a:pt x="933" y="1522"/>
                  </a:cubicBezTo>
                  <a:cubicBezTo>
                    <a:pt x="1382" y="1522"/>
                    <a:pt x="1745" y="1315"/>
                    <a:pt x="1797" y="796"/>
                  </a:cubicBezTo>
                  <a:cubicBezTo>
                    <a:pt x="1745" y="226"/>
                    <a:pt x="1330" y="19"/>
                    <a:pt x="864" y="1"/>
                  </a:cubicBezTo>
                  <a:cubicBezTo>
                    <a:pt x="847" y="1"/>
                    <a:pt x="829" y="0"/>
                    <a:pt x="812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sp>
        <p:nvSpPr>
          <p:cNvPr id="1091" name="Google Shape;1091;p59">
            <a:extLst>
              <a:ext uri="{FF2B5EF4-FFF2-40B4-BE49-F238E27FC236}">
                <a16:creationId xmlns:a16="http://schemas.microsoft.com/office/drawing/2014/main" id="{E00C2569-C9C8-8AE1-D320-F1398D457D86}"/>
              </a:ext>
            </a:extLst>
          </p:cNvPr>
          <p:cNvSpPr/>
          <p:nvPr/>
        </p:nvSpPr>
        <p:spPr>
          <a:xfrm>
            <a:off x="10851665" y="1152838"/>
            <a:ext cx="699665" cy="674508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rgbClr val="D3DFDC">
              <a:alpha val="57140"/>
            </a:srgbClr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93" name="Google Shape;1093;p59">
            <a:extLst>
              <a:ext uri="{FF2B5EF4-FFF2-40B4-BE49-F238E27FC236}">
                <a16:creationId xmlns:a16="http://schemas.microsoft.com/office/drawing/2014/main" id="{60590E0C-E8E6-BCA4-45B6-23DE7FD4D30D}"/>
              </a:ext>
            </a:extLst>
          </p:cNvPr>
          <p:cNvSpPr/>
          <p:nvPr/>
        </p:nvSpPr>
        <p:spPr>
          <a:xfrm>
            <a:off x="11536768" y="6248443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94" name="Google Shape;1094;p59">
            <a:extLst>
              <a:ext uri="{FF2B5EF4-FFF2-40B4-BE49-F238E27FC236}">
                <a16:creationId xmlns:a16="http://schemas.microsoft.com/office/drawing/2014/main" id="{276BD74D-ADF4-82CF-1D7B-DF304E5CE2A5}"/>
              </a:ext>
            </a:extLst>
          </p:cNvPr>
          <p:cNvSpPr/>
          <p:nvPr/>
        </p:nvSpPr>
        <p:spPr>
          <a:xfrm>
            <a:off x="9247053" y="1823287"/>
            <a:ext cx="332003" cy="329195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</p:spTree>
    <p:extLst>
      <p:ext uri="{BB962C8B-B14F-4D97-AF65-F5344CB8AC3E}">
        <p14:creationId xmlns:p14="http://schemas.microsoft.com/office/powerpoint/2010/main" val="950995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9">
          <a:extLst>
            <a:ext uri="{FF2B5EF4-FFF2-40B4-BE49-F238E27FC236}">
              <a16:creationId xmlns:a16="http://schemas.microsoft.com/office/drawing/2014/main" id="{F63961E8-07A5-3031-7954-1CEB2BC64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0" name="Google Shape;1100;p60">
            <a:extLst>
              <a:ext uri="{FF2B5EF4-FFF2-40B4-BE49-F238E27FC236}">
                <a16:creationId xmlns:a16="http://schemas.microsoft.com/office/drawing/2014/main" id="{7853323B-6BB2-A580-DD1E-752BB56B9672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/>
          <a:srcRect l="33107" r="193"/>
          <a:stretch>
            <a:fillRect/>
          </a:stretch>
        </p:blipFill>
        <p:spPr>
          <a:xfrm>
            <a:off x="247331" y="1196200"/>
            <a:ext cx="4465600" cy="4465600"/>
          </a:xfrm>
          <a:prstGeom prst="rect">
            <a:avLst/>
          </a:prstGeom>
        </p:spPr>
      </p:pic>
      <p:sp>
        <p:nvSpPr>
          <p:cNvPr id="1101" name="Google Shape;1101;p60">
            <a:extLst>
              <a:ext uri="{FF2B5EF4-FFF2-40B4-BE49-F238E27FC236}">
                <a16:creationId xmlns:a16="http://schemas.microsoft.com/office/drawing/2014/main" id="{3C4D08CF-8804-A186-D650-288F4D5D1848}"/>
              </a:ext>
            </a:extLst>
          </p:cNvPr>
          <p:cNvSpPr/>
          <p:nvPr/>
        </p:nvSpPr>
        <p:spPr>
          <a:xfrm flipH="1">
            <a:off x="0" y="949556"/>
            <a:ext cx="4960264" cy="4958889"/>
          </a:xfrm>
          <a:custGeom>
            <a:avLst/>
            <a:gdLst/>
            <a:ahLst/>
            <a:cxnLst/>
            <a:rect l="l" t="t" r="r" b="b"/>
            <a:pathLst>
              <a:path w="101010" h="100982" extrusionOk="0">
                <a:moveTo>
                  <a:pt x="65610" y="7014"/>
                </a:moveTo>
                <a:cubicBezTo>
                  <a:pt x="89856" y="7014"/>
                  <a:pt x="94161" y="46241"/>
                  <a:pt x="85844" y="64745"/>
                </a:cubicBezTo>
                <a:cubicBezTo>
                  <a:pt x="78848" y="80311"/>
                  <a:pt x="64271" y="93972"/>
                  <a:pt x="44170" y="93972"/>
                </a:cubicBezTo>
                <a:cubicBezTo>
                  <a:pt x="39491" y="93972"/>
                  <a:pt x="34513" y="93232"/>
                  <a:pt x="29261" y="91604"/>
                </a:cubicBezTo>
                <a:cubicBezTo>
                  <a:pt x="1419" y="82950"/>
                  <a:pt x="10072" y="60896"/>
                  <a:pt x="27322" y="57075"/>
                </a:cubicBezTo>
                <a:cubicBezTo>
                  <a:pt x="44601" y="53226"/>
                  <a:pt x="21563" y="11983"/>
                  <a:pt x="62835" y="7178"/>
                </a:cubicBezTo>
                <a:cubicBezTo>
                  <a:pt x="63787" y="7068"/>
                  <a:pt x="64712" y="7014"/>
                  <a:pt x="65610" y="7014"/>
                </a:cubicBezTo>
                <a:close/>
                <a:moveTo>
                  <a:pt x="0" y="1"/>
                </a:moveTo>
                <a:lnTo>
                  <a:pt x="0" y="100981"/>
                </a:lnTo>
                <a:lnTo>
                  <a:pt x="101010" y="100981"/>
                </a:lnTo>
                <a:lnTo>
                  <a:pt x="101010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102" name="Google Shape;1102;p60">
            <a:extLst>
              <a:ext uri="{FF2B5EF4-FFF2-40B4-BE49-F238E27FC236}">
                <a16:creationId xmlns:a16="http://schemas.microsoft.com/office/drawing/2014/main" id="{E8B94941-41DC-9C96-E45D-1FD0FF39EC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3753" y="436727"/>
            <a:ext cx="5694400" cy="1467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View</a:t>
            </a:r>
            <a:endParaRPr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03" name="Google Shape;1103;p60">
            <a:extLst>
              <a:ext uri="{FF2B5EF4-FFF2-40B4-BE49-F238E27FC236}">
                <a16:creationId xmlns:a16="http://schemas.microsoft.com/office/drawing/2014/main" id="{C348C9B7-BC5B-8AF8-E04A-2C995D101E8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319689" y="796901"/>
            <a:ext cx="7624980" cy="280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380990" indent="-270927">
              <a:lnSpc>
                <a:spcPct val="100000"/>
              </a:lnSpc>
              <a:spcBef>
                <a:spcPts val="2133"/>
              </a:spcBef>
              <a:buClr>
                <a:schemeClr val="dk2"/>
              </a:buClr>
              <a:buFont typeface="Raleway"/>
              <a:buChar char="●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Resilience spans politics, finance, people, and systems</a:t>
            </a:r>
          </a:p>
          <a:p>
            <a:pPr marL="380990" indent="-270927">
              <a:lnSpc>
                <a:spcPct val="100000"/>
              </a:lnSpc>
              <a:spcBef>
                <a:spcPts val="2133"/>
              </a:spcBef>
              <a:buClr>
                <a:schemeClr val="dk2"/>
              </a:buClr>
              <a:buFont typeface="Raleway"/>
              <a:buChar char="●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with decentralised leadership reacted faster (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Giousmpasoglou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2021)</a:t>
            </a:r>
          </a:p>
          <a:p>
            <a:pPr marL="380990" indent="-270927">
              <a:lnSpc>
                <a:spcPct val="100000"/>
              </a:lnSpc>
              <a:spcBef>
                <a:spcPts val="2133"/>
              </a:spcBef>
              <a:buClr>
                <a:schemeClr val="dk2"/>
              </a:buClr>
              <a:buFont typeface="Raleway"/>
              <a:buChar char="●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support and communication reduced turnover (Lai and Cai, 2023)</a:t>
            </a:r>
          </a:p>
          <a:p>
            <a:pPr marL="380990" indent="-270927">
              <a:lnSpc>
                <a:spcPct val="100000"/>
              </a:lnSpc>
              <a:spcBef>
                <a:spcPts val="2133"/>
              </a:spcBef>
              <a:buClr>
                <a:schemeClr val="dk2"/>
              </a:buClr>
              <a:buFont typeface="Raleway"/>
              <a:buChar char="●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integrated into day-to-day operations improved stability (Marco-Lajara et al., 2022)</a:t>
            </a:r>
          </a:p>
          <a:p>
            <a:pPr marL="380990" indent="-270927">
              <a:lnSpc>
                <a:spcPct val="100000"/>
              </a:lnSpc>
              <a:spcBef>
                <a:spcPts val="2133"/>
              </a:spcBef>
              <a:buClr>
                <a:schemeClr val="dk2"/>
              </a:buClr>
              <a:buFont typeface="Raleway"/>
              <a:buChar char="●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 adoption improved responsiveness but revealed digital inequality (Tang et al., 2024;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Melián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-Alzola et al., 2020)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04" name="Google Shape;1104;p60">
            <a:extLst>
              <a:ext uri="{FF2B5EF4-FFF2-40B4-BE49-F238E27FC236}">
                <a16:creationId xmlns:a16="http://schemas.microsoft.com/office/drawing/2014/main" id="{2924A828-94FF-2C9D-040A-F83FB4A4D3CD}"/>
              </a:ext>
            </a:extLst>
          </p:cNvPr>
          <p:cNvSpPr/>
          <p:nvPr/>
        </p:nvSpPr>
        <p:spPr>
          <a:xfrm rot="6852356">
            <a:off x="3443371" y="3129942"/>
            <a:ext cx="482904" cy="491049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grpSp>
        <p:nvGrpSpPr>
          <p:cNvPr id="1105" name="Google Shape;1105;p60">
            <a:extLst>
              <a:ext uri="{FF2B5EF4-FFF2-40B4-BE49-F238E27FC236}">
                <a16:creationId xmlns:a16="http://schemas.microsoft.com/office/drawing/2014/main" id="{CD14EBF0-5907-9778-527C-A10955496B7B}"/>
              </a:ext>
            </a:extLst>
          </p:cNvPr>
          <p:cNvGrpSpPr/>
          <p:nvPr/>
        </p:nvGrpSpPr>
        <p:grpSpPr>
          <a:xfrm>
            <a:off x="-959269" y="5269028"/>
            <a:ext cx="2673055" cy="2698033"/>
            <a:chOff x="-719452" y="3951770"/>
            <a:chExt cx="2004791" cy="2023525"/>
          </a:xfrm>
        </p:grpSpPr>
        <p:sp>
          <p:nvSpPr>
            <p:cNvPr id="1106" name="Google Shape;1106;p60">
              <a:extLst>
                <a:ext uri="{FF2B5EF4-FFF2-40B4-BE49-F238E27FC236}">
                  <a16:creationId xmlns:a16="http://schemas.microsoft.com/office/drawing/2014/main" id="{92B956D0-B03C-164B-8988-E437AC28360D}"/>
                </a:ext>
              </a:extLst>
            </p:cNvPr>
            <p:cNvSpPr/>
            <p:nvPr/>
          </p:nvSpPr>
          <p:spPr>
            <a:xfrm rot="-955350" flipH="1">
              <a:off x="-525060" y="4141914"/>
              <a:ext cx="1616006" cy="164323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107" name="Google Shape;1107;p60">
              <a:extLst>
                <a:ext uri="{FF2B5EF4-FFF2-40B4-BE49-F238E27FC236}">
                  <a16:creationId xmlns:a16="http://schemas.microsoft.com/office/drawing/2014/main" id="{7FA6766B-A057-75C0-A273-78BD4134ED4B}"/>
                </a:ext>
              </a:extLst>
            </p:cNvPr>
            <p:cNvSpPr/>
            <p:nvPr/>
          </p:nvSpPr>
          <p:spPr>
            <a:xfrm rot="-606599" flipH="1">
              <a:off x="480140" y="4315415"/>
              <a:ext cx="378773" cy="385137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1370153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9">
          <a:extLst>
            <a:ext uri="{FF2B5EF4-FFF2-40B4-BE49-F238E27FC236}">
              <a16:creationId xmlns:a16="http://schemas.microsoft.com/office/drawing/2014/main" id="{12AB0419-BDF2-E88D-B06D-2FE6F7D97E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1" name="Google Shape;651;p46">
            <a:extLst>
              <a:ext uri="{FF2B5EF4-FFF2-40B4-BE49-F238E27FC236}">
                <a16:creationId xmlns:a16="http://schemas.microsoft.com/office/drawing/2014/main" id="{BB49345C-7042-A2B5-6874-2D739242A67E}"/>
              </a:ext>
            </a:extLst>
          </p:cNvPr>
          <p:cNvPicPr preferRelativeResize="0"/>
          <p:nvPr/>
        </p:nvPicPr>
        <p:blipFill rotWithShape="1">
          <a:blip r:embed="rId3"/>
          <a:srcRect l="9419" t="-959" r="21877" b="959"/>
          <a:stretch>
            <a:fillRect/>
          </a:stretch>
        </p:blipFill>
        <p:spPr>
          <a:xfrm>
            <a:off x="4598811" y="2168282"/>
            <a:ext cx="2661515" cy="2179033"/>
          </a:xfrm>
          <a:prstGeom prst="rect">
            <a:avLst/>
          </a:prstGeom>
          <a:noFill/>
          <a:ln>
            <a:noFill/>
          </a:ln>
        </p:spPr>
      </p:pic>
      <p:sp>
        <p:nvSpPr>
          <p:cNvPr id="652" name="Google Shape;652;p46">
            <a:extLst>
              <a:ext uri="{FF2B5EF4-FFF2-40B4-BE49-F238E27FC236}">
                <a16:creationId xmlns:a16="http://schemas.microsoft.com/office/drawing/2014/main" id="{E4EC3CEB-A8E1-B46E-C237-10FF5F6515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9992" y="245864"/>
            <a:ext cx="102720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endParaRPr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54" name="Google Shape;654;p46">
            <a:extLst>
              <a:ext uri="{FF2B5EF4-FFF2-40B4-BE49-F238E27FC236}">
                <a16:creationId xmlns:a16="http://schemas.microsoft.com/office/drawing/2014/main" id="{8EB3F584-664E-5C04-09B6-B0E252EA9ACC}"/>
              </a:ext>
            </a:extLst>
          </p:cNvPr>
          <p:cNvSpPr txBox="1"/>
          <p:nvPr/>
        </p:nvSpPr>
        <p:spPr>
          <a:xfrm flipH="1">
            <a:off x="-2" y="1536351"/>
            <a:ext cx="4598812" cy="30007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380990" indent="-270927">
              <a:spcBef>
                <a:spcPts val="2133"/>
              </a:spcBef>
              <a:buClr>
                <a:schemeClr val="dk2"/>
              </a:buClr>
              <a:buSzPts val="1400"/>
              <a:buFont typeface="Raleway"/>
              <a:buChar char="●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Combine steady planning with trial-and-error flexibility (Lo et al., 2023)</a:t>
            </a:r>
          </a:p>
          <a:p>
            <a:pPr marL="380990" indent="-270927">
              <a:spcBef>
                <a:spcPts val="2133"/>
              </a:spcBef>
              <a:buClr>
                <a:schemeClr val="dk2"/>
              </a:buClr>
              <a:buSzPts val="1400"/>
              <a:buFont typeface="Raleway"/>
              <a:buChar char="●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Use digital tools that support both safety and efficiency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Elkhwesky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 et al., 2024)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659" name="Google Shape;659;p46">
            <a:extLst>
              <a:ext uri="{FF2B5EF4-FFF2-40B4-BE49-F238E27FC236}">
                <a16:creationId xmlns:a16="http://schemas.microsoft.com/office/drawing/2014/main" id="{C5C7B9B7-FFB7-0201-B14A-A9DCB60D6AA3}"/>
              </a:ext>
            </a:extLst>
          </p:cNvPr>
          <p:cNvSpPr/>
          <p:nvPr/>
        </p:nvSpPr>
        <p:spPr>
          <a:xfrm>
            <a:off x="4549335" y="2030016"/>
            <a:ext cx="2753301" cy="2412384"/>
          </a:xfrm>
          <a:custGeom>
            <a:avLst/>
            <a:gdLst/>
            <a:ahLst/>
            <a:cxnLst/>
            <a:rect l="l" t="t" r="r" b="b"/>
            <a:pathLst>
              <a:path w="41043" h="35961" extrusionOk="0">
                <a:moveTo>
                  <a:pt x="30352" y="2842"/>
                </a:moveTo>
                <a:cubicBezTo>
                  <a:pt x="31789" y="2842"/>
                  <a:pt x="33177" y="3307"/>
                  <a:pt x="34466" y="4608"/>
                </a:cubicBezTo>
                <a:cubicBezTo>
                  <a:pt x="36094" y="6247"/>
                  <a:pt x="35962" y="9205"/>
                  <a:pt x="36786" y="11338"/>
                </a:cubicBezTo>
                <a:cubicBezTo>
                  <a:pt x="36830" y="11448"/>
                  <a:pt x="36874" y="11558"/>
                  <a:pt x="36918" y="11668"/>
                </a:cubicBezTo>
                <a:cubicBezTo>
                  <a:pt x="36940" y="11723"/>
                  <a:pt x="36973" y="11789"/>
                  <a:pt x="36995" y="11844"/>
                </a:cubicBezTo>
                <a:cubicBezTo>
                  <a:pt x="38018" y="14022"/>
                  <a:pt x="39404" y="15583"/>
                  <a:pt x="39382" y="18190"/>
                </a:cubicBezTo>
                <a:cubicBezTo>
                  <a:pt x="39338" y="22643"/>
                  <a:pt x="35775" y="23633"/>
                  <a:pt x="34191" y="26910"/>
                </a:cubicBezTo>
                <a:cubicBezTo>
                  <a:pt x="34103" y="27097"/>
                  <a:pt x="34015" y="27284"/>
                  <a:pt x="33916" y="27471"/>
                </a:cubicBezTo>
                <a:cubicBezTo>
                  <a:pt x="33850" y="27603"/>
                  <a:pt x="33784" y="27746"/>
                  <a:pt x="33707" y="27878"/>
                </a:cubicBezTo>
                <a:cubicBezTo>
                  <a:pt x="32121" y="30918"/>
                  <a:pt x="30274" y="33114"/>
                  <a:pt x="27185" y="33114"/>
                </a:cubicBezTo>
                <a:cubicBezTo>
                  <a:pt x="26206" y="33114"/>
                  <a:pt x="25103" y="32893"/>
                  <a:pt x="23843" y="32409"/>
                </a:cubicBezTo>
                <a:cubicBezTo>
                  <a:pt x="21848" y="31647"/>
                  <a:pt x="21001" y="30641"/>
                  <a:pt x="19016" y="30641"/>
                </a:cubicBezTo>
                <a:cubicBezTo>
                  <a:pt x="18736" y="30641"/>
                  <a:pt x="18434" y="30661"/>
                  <a:pt x="18102" y="30704"/>
                </a:cubicBezTo>
                <a:cubicBezTo>
                  <a:pt x="16343" y="30946"/>
                  <a:pt x="14968" y="31507"/>
                  <a:pt x="13440" y="31738"/>
                </a:cubicBezTo>
                <a:cubicBezTo>
                  <a:pt x="13275" y="31760"/>
                  <a:pt x="13121" y="31782"/>
                  <a:pt x="12956" y="31804"/>
                </a:cubicBezTo>
                <a:cubicBezTo>
                  <a:pt x="12686" y="31827"/>
                  <a:pt x="12412" y="31841"/>
                  <a:pt x="12128" y="31841"/>
                </a:cubicBezTo>
                <a:cubicBezTo>
                  <a:pt x="11602" y="31841"/>
                  <a:pt x="11045" y="31794"/>
                  <a:pt x="10437" y="31672"/>
                </a:cubicBezTo>
                <a:cubicBezTo>
                  <a:pt x="8557" y="31298"/>
                  <a:pt x="6984" y="30495"/>
                  <a:pt x="5720" y="29385"/>
                </a:cubicBezTo>
                <a:cubicBezTo>
                  <a:pt x="4609" y="28406"/>
                  <a:pt x="3729" y="27196"/>
                  <a:pt x="3080" y="25844"/>
                </a:cubicBezTo>
                <a:lnTo>
                  <a:pt x="2882" y="25426"/>
                </a:lnTo>
                <a:cubicBezTo>
                  <a:pt x="540" y="20048"/>
                  <a:pt x="1629" y="12625"/>
                  <a:pt x="5709" y="8457"/>
                </a:cubicBezTo>
                <a:lnTo>
                  <a:pt x="5720" y="8446"/>
                </a:lnTo>
                <a:cubicBezTo>
                  <a:pt x="7578" y="6544"/>
                  <a:pt x="9426" y="5829"/>
                  <a:pt x="11339" y="5598"/>
                </a:cubicBezTo>
                <a:lnTo>
                  <a:pt x="11900" y="5554"/>
                </a:lnTo>
                <a:cubicBezTo>
                  <a:pt x="12239" y="5531"/>
                  <a:pt x="12581" y="5521"/>
                  <a:pt x="12926" y="5521"/>
                </a:cubicBezTo>
                <a:cubicBezTo>
                  <a:pt x="14786" y="5521"/>
                  <a:pt x="16731" y="5809"/>
                  <a:pt x="18836" y="5809"/>
                </a:cubicBezTo>
                <a:cubicBezTo>
                  <a:pt x="19084" y="5809"/>
                  <a:pt x="19334" y="5805"/>
                  <a:pt x="19587" y="5796"/>
                </a:cubicBezTo>
                <a:cubicBezTo>
                  <a:pt x="21830" y="5719"/>
                  <a:pt x="24283" y="4432"/>
                  <a:pt x="26713" y="3586"/>
                </a:cubicBezTo>
                <a:cubicBezTo>
                  <a:pt x="26867" y="3531"/>
                  <a:pt x="27021" y="3487"/>
                  <a:pt x="27175" y="3432"/>
                </a:cubicBezTo>
                <a:cubicBezTo>
                  <a:pt x="28246" y="3085"/>
                  <a:pt x="29311" y="2842"/>
                  <a:pt x="30352" y="2842"/>
                </a:cubicBezTo>
                <a:close/>
                <a:moveTo>
                  <a:pt x="1" y="0"/>
                </a:moveTo>
                <a:lnTo>
                  <a:pt x="1" y="35961"/>
                </a:lnTo>
                <a:lnTo>
                  <a:pt x="41042" y="35961"/>
                </a:lnTo>
                <a:lnTo>
                  <a:pt x="41042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3" name="Google Shape;654;p46">
            <a:extLst>
              <a:ext uri="{FF2B5EF4-FFF2-40B4-BE49-F238E27FC236}">
                <a16:creationId xmlns:a16="http://schemas.microsoft.com/office/drawing/2014/main" id="{2E2E2B20-5A3F-0BDB-8016-14843413DF55}"/>
              </a:ext>
            </a:extLst>
          </p:cNvPr>
          <p:cNvSpPr txBox="1"/>
          <p:nvPr/>
        </p:nvSpPr>
        <p:spPr>
          <a:xfrm flipH="1">
            <a:off x="7139232" y="1536351"/>
            <a:ext cx="4598811" cy="30007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380990" indent="-270927">
              <a:spcBef>
                <a:spcPts val="2133"/>
              </a:spcBef>
              <a:buClr>
                <a:schemeClr val="dk2"/>
              </a:buClr>
              <a:buSzPts val="1400"/>
              <a:buFont typeface="Raleway"/>
              <a:buChar char="●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Make CSR a consistent, core strategy (Johann, 2023)</a:t>
            </a:r>
          </a:p>
          <a:p>
            <a:pPr marL="380990" indent="-270927">
              <a:spcBef>
                <a:spcPts val="2133"/>
              </a:spcBef>
              <a:buClr>
                <a:schemeClr val="dk2"/>
              </a:buClr>
              <a:buSzPts val="1400"/>
              <a:buFont typeface="Raleway"/>
              <a:buChar char="●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Protect staff with mental health, training, and flexible scheduling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Anansopa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 and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Tandamrong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, 2024)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5" name="Google Shape;654;p46">
            <a:extLst>
              <a:ext uri="{FF2B5EF4-FFF2-40B4-BE49-F238E27FC236}">
                <a16:creationId xmlns:a16="http://schemas.microsoft.com/office/drawing/2014/main" id="{76D75ABA-1D7B-C9D4-CDD4-0C852A2BD09A}"/>
              </a:ext>
            </a:extLst>
          </p:cNvPr>
          <p:cNvSpPr txBox="1"/>
          <p:nvPr/>
        </p:nvSpPr>
        <p:spPr>
          <a:xfrm flipH="1">
            <a:off x="147686" y="4930609"/>
            <a:ext cx="12217139" cy="12541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spAutoFit/>
          </a:bodyPr>
          <a:lstStyle/>
          <a:p>
            <a:pPr marL="380990" indent="-270927" algn="ctr">
              <a:spcBef>
                <a:spcPts val="2133"/>
              </a:spcBef>
              <a:buClr>
                <a:schemeClr val="dk2"/>
              </a:buClr>
              <a:buSzPts val="1400"/>
              <a:buFont typeface="Raleway"/>
              <a:buChar char="●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Target domestic markets with long-stay and local experiences (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Awaluddin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  <a:sym typeface="Raleway"/>
              </a:rPr>
              <a:t> and Surgawati, 2024)</a:t>
            </a:r>
          </a:p>
        </p:txBody>
      </p:sp>
    </p:spTree>
    <p:extLst>
      <p:ext uri="{BB962C8B-B14F-4D97-AF65-F5344CB8AC3E}">
        <p14:creationId xmlns:p14="http://schemas.microsoft.com/office/powerpoint/2010/main" val="2531672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1">
          <a:extLst>
            <a:ext uri="{FF2B5EF4-FFF2-40B4-BE49-F238E27FC236}">
              <a16:creationId xmlns:a16="http://schemas.microsoft.com/office/drawing/2014/main" id="{2B448F64-BCC6-0DA6-A254-C344D3F309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1139;p63">
            <a:extLst>
              <a:ext uri="{FF2B5EF4-FFF2-40B4-BE49-F238E27FC236}">
                <a16:creationId xmlns:a16="http://schemas.microsoft.com/office/drawing/2014/main" id="{09AA4801-058E-7799-379A-BB0A1FBFAD96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3"/>
          <a:srcRect l="20824" r="20824"/>
          <a:stretch/>
        </p:blipFill>
        <p:spPr>
          <a:xfrm>
            <a:off x="7824376" y="654644"/>
            <a:ext cx="4174424" cy="4680585"/>
          </a:xfrm>
          <a:prstGeom prst="rect">
            <a:avLst/>
          </a:prstGeom>
        </p:spPr>
      </p:pic>
      <p:sp>
        <p:nvSpPr>
          <p:cNvPr id="5" name="Google Shape;1161;p63">
            <a:extLst>
              <a:ext uri="{FF2B5EF4-FFF2-40B4-BE49-F238E27FC236}">
                <a16:creationId xmlns:a16="http://schemas.microsoft.com/office/drawing/2014/main" id="{81965CE5-44CC-2F3A-4763-637F5D17A11D}"/>
              </a:ext>
            </a:extLst>
          </p:cNvPr>
          <p:cNvSpPr/>
          <p:nvPr/>
        </p:nvSpPr>
        <p:spPr>
          <a:xfrm rot="10800000" flipH="1">
            <a:off x="7466031" y="362245"/>
            <a:ext cx="4725971" cy="5177209"/>
          </a:xfrm>
          <a:custGeom>
            <a:avLst/>
            <a:gdLst/>
            <a:ahLst/>
            <a:cxnLst/>
            <a:rect l="l" t="t" r="r" b="b"/>
            <a:pathLst>
              <a:path w="41043" h="38799" extrusionOk="0">
                <a:moveTo>
                  <a:pt x="12991" y="2572"/>
                </a:moveTo>
                <a:cubicBezTo>
                  <a:pt x="13676" y="2572"/>
                  <a:pt x="14386" y="2660"/>
                  <a:pt x="15111" y="2838"/>
                </a:cubicBezTo>
                <a:cubicBezTo>
                  <a:pt x="17265" y="3369"/>
                  <a:pt x="18070" y="4943"/>
                  <a:pt x="20293" y="4943"/>
                </a:cubicBezTo>
                <a:cubicBezTo>
                  <a:pt x="20420" y="4943"/>
                  <a:pt x="20551" y="4938"/>
                  <a:pt x="20687" y="4927"/>
                </a:cubicBezTo>
                <a:cubicBezTo>
                  <a:pt x="22875" y="4740"/>
                  <a:pt x="24382" y="3355"/>
                  <a:pt x="26603" y="3300"/>
                </a:cubicBezTo>
                <a:cubicBezTo>
                  <a:pt x="26656" y="3298"/>
                  <a:pt x="26710" y="3297"/>
                  <a:pt x="26764" y="3297"/>
                </a:cubicBezTo>
                <a:cubicBezTo>
                  <a:pt x="27036" y="3297"/>
                  <a:pt x="27323" y="3320"/>
                  <a:pt x="27626" y="3366"/>
                </a:cubicBezTo>
                <a:lnTo>
                  <a:pt x="27637" y="3366"/>
                </a:lnTo>
                <a:cubicBezTo>
                  <a:pt x="40910" y="5466"/>
                  <a:pt x="35357" y="20598"/>
                  <a:pt x="27681" y="25536"/>
                </a:cubicBezTo>
                <a:cubicBezTo>
                  <a:pt x="26108" y="26548"/>
                  <a:pt x="24865" y="27790"/>
                  <a:pt x="23700" y="29077"/>
                </a:cubicBezTo>
                <a:cubicBezTo>
                  <a:pt x="23524" y="29275"/>
                  <a:pt x="23348" y="29473"/>
                  <a:pt x="23172" y="29682"/>
                </a:cubicBezTo>
                <a:cubicBezTo>
                  <a:pt x="21720" y="31309"/>
                  <a:pt x="20335" y="32981"/>
                  <a:pt x="18520" y="34323"/>
                </a:cubicBezTo>
                <a:cubicBezTo>
                  <a:pt x="18344" y="34455"/>
                  <a:pt x="18168" y="34587"/>
                  <a:pt x="17992" y="34708"/>
                </a:cubicBezTo>
                <a:cubicBezTo>
                  <a:pt x="17937" y="34741"/>
                  <a:pt x="17871" y="34774"/>
                  <a:pt x="17816" y="34818"/>
                </a:cubicBezTo>
                <a:cubicBezTo>
                  <a:pt x="16371" y="35746"/>
                  <a:pt x="14778" y="36227"/>
                  <a:pt x="13243" y="36227"/>
                </a:cubicBezTo>
                <a:cubicBezTo>
                  <a:pt x="10796" y="36227"/>
                  <a:pt x="8495" y="35006"/>
                  <a:pt x="7171" y="32431"/>
                </a:cubicBezTo>
                <a:cubicBezTo>
                  <a:pt x="6786" y="31672"/>
                  <a:pt x="6577" y="30936"/>
                  <a:pt x="6489" y="30243"/>
                </a:cubicBezTo>
                <a:cubicBezTo>
                  <a:pt x="6324" y="28725"/>
                  <a:pt x="6753" y="27339"/>
                  <a:pt x="7292" y="25987"/>
                </a:cubicBezTo>
                <a:cubicBezTo>
                  <a:pt x="8172" y="23765"/>
                  <a:pt x="9337" y="21632"/>
                  <a:pt x="8557" y="19180"/>
                </a:cubicBezTo>
                <a:cubicBezTo>
                  <a:pt x="7160" y="14781"/>
                  <a:pt x="3795" y="12163"/>
                  <a:pt x="6291" y="6995"/>
                </a:cubicBezTo>
                <a:cubicBezTo>
                  <a:pt x="7676" y="4110"/>
                  <a:pt x="10121" y="2572"/>
                  <a:pt x="12991" y="2572"/>
                </a:cubicBezTo>
                <a:close/>
                <a:moveTo>
                  <a:pt x="1" y="1"/>
                </a:moveTo>
                <a:lnTo>
                  <a:pt x="1" y="38798"/>
                </a:lnTo>
                <a:lnTo>
                  <a:pt x="41042" y="38798"/>
                </a:lnTo>
                <a:lnTo>
                  <a:pt x="41042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6" name="Google Shape;1162;p63">
            <a:extLst>
              <a:ext uri="{FF2B5EF4-FFF2-40B4-BE49-F238E27FC236}">
                <a16:creationId xmlns:a16="http://schemas.microsoft.com/office/drawing/2014/main" id="{4C1882F4-25D1-4EF1-A15F-255B66ACBE19}"/>
              </a:ext>
            </a:extLst>
          </p:cNvPr>
          <p:cNvSpPr/>
          <p:nvPr/>
        </p:nvSpPr>
        <p:spPr>
          <a:xfrm rot="3491194">
            <a:off x="10521370" y="948981"/>
            <a:ext cx="1414724" cy="934792"/>
          </a:xfrm>
          <a:custGeom>
            <a:avLst/>
            <a:gdLst/>
            <a:ahLst/>
            <a:cxnLst/>
            <a:rect l="l" t="t" r="r" b="b"/>
            <a:pathLst>
              <a:path w="13374" h="8837" extrusionOk="0">
                <a:moveTo>
                  <a:pt x="5303" y="0"/>
                </a:moveTo>
                <a:cubicBezTo>
                  <a:pt x="3162" y="0"/>
                  <a:pt x="1157" y="1073"/>
                  <a:pt x="647" y="3870"/>
                </a:cubicBezTo>
                <a:cubicBezTo>
                  <a:pt x="1" y="7412"/>
                  <a:pt x="2153" y="8837"/>
                  <a:pt x="4714" y="8837"/>
                </a:cubicBezTo>
                <a:cubicBezTo>
                  <a:pt x="6687" y="8837"/>
                  <a:pt x="8901" y="7993"/>
                  <a:pt x="10270" y="6620"/>
                </a:cubicBezTo>
                <a:cubicBezTo>
                  <a:pt x="10281" y="6598"/>
                  <a:pt x="10270" y="6620"/>
                  <a:pt x="10358" y="6532"/>
                </a:cubicBezTo>
                <a:cubicBezTo>
                  <a:pt x="13373" y="3410"/>
                  <a:pt x="9121" y="0"/>
                  <a:pt x="5303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7" name="Google Shape;1163;p63">
            <a:extLst>
              <a:ext uri="{FF2B5EF4-FFF2-40B4-BE49-F238E27FC236}">
                <a16:creationId xmlns:a16="http://schemas.microsoft.com/office/drawing/2014/main" id="{9B18AD19-4130-719F-9AC7-8BD0D010987A}"/>
              </a:ext>
            </a:extLst>
          </p:cNvPr>
          <p:cNvSpPr/>
          <p:nvPr/>
        </p:nvSpPr>
        <p:spPr>
          <a:xfrm rot="21241552">
            <a:off x="9497085" y="5359027"/>
            <a:ext cx="482907" cy="491052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8" name="Google Shape;1141;p63">
            <a:extLst>
              <a:ext uri="{FF2B5EF4-FFF2-40B4-BE49-F238E27FC236}">
                <a16:creationId xmlns:a16="http://schemas.microsoft.com/office/drawing/2014/main" id="{37E81120-5810-973B-ADFF-47F0DE918E25}"/>
              </a:ext>
            </a:extLst>
          </p:cNvPr>
          <p:cNvSpPr txBox="1">
            <a:spLocks/>
          </p:cNvSpPr>
          <p:nvPr/>
        </p:nvSpPr>
        <p:spPr>
          <a:xfrm>
            <a:off x="1" y="1318548"/>
            <a:ext cx="8295588" cy="3977729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80990" indent="-270927">
              <a:spcBef>
                <a:spcPts val="2133"/>
              </a:spcBef>
              <a:buClr>
                <a:schemeClr val="dk2"/>
              </a:buClr>
              <a:buSzPts val="1400"/>
              <a:buFont typeface="Raleway"/>
              <a:buChar char="●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Raleway"/>
              </a:rPr>
              <a:t>Uncertainty is now a constant in hospitality (Carr, 2024)</a:t>
            </a:r>
          </a:p>
          <a:p>
            <a:pPr marL="380990" indent="-270927">
              <a:spcBef>
                <a:spcPts val="2133"/>
              </a:spcBef>
              <a:buClr>
                <a:schemeClr val="dk2"/>
              </a:buClr>
              <a:buSzPts val="1400"/>
              <a:buFont typeface="Raleway"/>
              <a:buChar char="●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Raleway"/>
              </a:rPr>
              <a:t>Resilience must be ongoing, embedded across all functions</a:t>
            </a:r>
          </a:p>
          <a:p>
            <a:pPr marL="380990" indent="-270927">
              <a:spcBef>
                <a:spcPts val="2133"/>
              </a:spcBef>
              <a:buClr>
                <a:schemeClr val="dk2"/>
              </a:buClr>
              <a:buSzPts val="1400"/>
              <a:buFont typeface="Raleway"/>
              <a:buChar char="●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Raleway"/>
              </a:rPr>
              <a:t>Hotels must shift from reactive fixes to adaptive systems (Lombardi et al., 2021)</a:t>
            </a:r>
          </a:p>
          <a:p>
            <a:pPr marL="380990" indent="-270927">
              <a:spcBef>
                <a:spcPts val="2133"/>
              </a:spcBef>
              <a:buClr>
                <a:schemeClr val="dk2"/>
              </a:buClr>
              <a:buSzPts val="1400"/>
              <a:buFont typeface="Raleway"/>
              <a:buChar char="●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Raleway"/>
              </a:rPr>
              <a:t>Leadership, tech, staff care, and sustainability are core pillars</a:t>
            </a:r>
          </a:p>
          <a:p>
            <a:pPr marL="380990" indent="-270927">
              <a:spcBef>
                <a:spcPts val="2133"/>
              </a:spcBef>
              <a:buClr>
                <a:schemeClr val="dk2"/>
              </a:buClr>
              <a:buSzPts val="1400"/>
              <a:buFont typeface="Raleway"/>
              <a:buChar char="●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Raleway"/>
              </a:rPr>
              <a:t>Competitive advantage now depends on how well hotels adapt</a:t>
            </a:r>
          </a:p>
        </p:txBody>
      </p:sp>
    </p:spTree>
    <p:extLst>
      <p:ext uri="{BB962C8B-B14F-4D97-AF65-F5344CB8AC3E}">
        <p14:creationId xmlns:p14="http://schemas.microsoft.com/office/powerpoint/2010/main" val="72530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2" name="Google Shape;1532;p66"/>
          <p:cNvSpPr txBox="1">
            <a:spLocks noGrp="1"/>
          </p:cNvSpPr>
          <p:nvPr>
            <p:ph type="title"/>
          </p:nvPr>
        </p:nvSpPr>
        <p:spPr>
          <a:xfrm>
            <a:off x="960000" y="0"/>
            <a:ext cx="10272000" cy="76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algn="ctr"/>
            <a:r>
              <a:rPr lang="en" dirty="0"/>
              <a:t>References</a:t>
            </a:r>
            <a:endParaRPr dirty="0"/>
          </a:p>
        </p:txBody>
      </p:sp>
      <p:sp>
        <p:nvSpPr>
          <p:cNvPr id="1534" name="Google Shape;1534;p66"/>
          <p:cNvSpPr txBox="1">
            <a:spLocks noGrp="1"/>
          </p:cNvSpPr>
          <p:nvPr>
            <p:ph type="body" idx="2"/>
          </p:nvPr>
        </p:nvSpPr>
        <p:spPr>
          <a:xfrm>
            <a:off x="-2" y="958645"/>
            <a:ext cx="11840067" cy="4205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203195" indent="0">
              <a:buNone/>
            </a:pPr>
            <a:r>
              <a:rPr lang="en-US" sz="667" dirty="0" err="1"/>
              <a:t>Anansopa</a:t>
            </a:r>
            <a:r>
              <a:rPr lang="en-US" sz="667" dirty="0"/>
              <a:t>, P. and </a:t>
            </a:r>
            <a:r>
              <a:rPr lang="en-US" sz="667" dirty="0" err="1"/>
              <a:t>Tandamrong</a:t>
            </a:r>
            <a:r>
              <a:rPr lang="en-US" sz="667" dirty="0"/>
              <a:t>, D., 2024. </a:t>
            </a:r>
            <a:r>
              <a:rPr lang="en-US" sz="667" i="1" dirty="0"/>
              <a:t>Talent Management Approaches for Building Resilience and Sustainability in Hotels During Unexpected Challenges</a:t>
            </a:r>
            <a:r>
              <a:rPr lang="en-US" sz="667" dirty="0"/>
              <a:t>. Nanotechnology Perceptions, 20(7).</a:t>
            </a:r>
            <a:br>
              <a:rPr lang="en-US" sz="667" dirty="0"/>
            </a:br>
            <a:r>
              <a:rPr lang="en-US" sz="667" dirty="0">
                <a:hlinkClick r:id="rId3"/>
              </a:rPr>
              <a:t>https://www.ingentaconnect.com/contentone/ben/nano/2024/00000020/00000007/art00009</a:t>
            </a:r>
            <a:r>
              <a:rPr lang="en-US" sz="667" dirty="0"/>
              <a:t> </a:t>
            </a:r>
          </a:p>
          <a:p>
            <a:pPr marL="203195" indent="0">
              <a:buNone/>
            </a:pPr>
            <a:r>
              <a:rPr lang="en-US" sz="667" dirty="0"/>
              <a:t>Assegaff, S.B. et al., 2022. </a:t>
            </a:r>
            <a:r>
              <a:rPr lang="en-US" sz="667" i="1" dirty="0"/>
              <a:t>COVID-19: An Assessment of Creative Communication, Crisis Preparedness, and Resilience Building in Hospitality Business in Bali</a:t>
            </a:r>
            <a:r>
              <a:rPr lang="en-US" sz="667" dirty="0"/>
              <a:t>. </a:t>
            </a:r>
            <a:r>
              <a:rPr lang="en-US" sz="667" dirty="0" err="1"/>
              <a:t>Jurnal</a:t>
            </a:r>
            <a:r>
              <a:rPr lang="en-US" sz="667" dirty="0"/>
              <a:t> </a:t>
            </a:r>
            <a:r>
              <a:rPr lang="en-US" sz="667" dirty="0" err="1"/>
              <a:t>Komunikasi</a:t>
            </a:r>
            <a:r>
              <a:rPr lang="en-US" sz="667" dirty="0"/>
              <a:t> </a:t>
            </a:r>
            <a:r>
              <a:rPr lang="en-US" sz="667" dirty="0" err="1"/>
              <a:t>Ikatan</a:t>
            </a:r>
            <a:r>
              <a:rPr lang="en-US" sz="667" dirty="0"/>
              <a:t> Sarjana </a:t>
            </a:r>
            <a:r>
              <a:rPr lang="en-US" sz="667" dirty="0" err="1"/>
              <a:t>Komunikasi</a:t>
            </a:r>
            <a:r>
              <a:rPr lang="en-US" sz="667" dirty="0"/>
              <a:t> Indonesia, 7(1), pp.63–74.</a:t>
            </a:r>
            <a:br>
              <a:rPr lang="en-US" sz="667" dirty="0"/>
            </a:br>
            <a:r>
              <a:rPr lang="en-US" sz="667" dirty="0">
                <a:hlinkClick r:id="rId4"/>
              </a:rPr>
              <a:t>https://www.academia.edu/download/89680037/pdf.pdf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 err="1"/>
              <a:t>Awaluddin</a:t>
            </a:r>
            <a:r>
              <a:rPr lang="en-US" sz="667" dirty="0"/>
              <a:t>, R. and Surgawati, I., 2024. </a:t>
            </a:r>
            <a:r>
              <a:rPr lang="en-US" sz="667" i="1" dirty="0"/>
              <a:t>Hotel’s Sustainable Business Strategy During and Post COVID-19 Pandemic: A case study at Hotel Grage Resort </a:t>
            </a:r>
            <a:r>
              <a:rPr lang="en-US" sz="667" i="1" dirty="0" err="1"/>
              <a:t>Sangkan</a:t>
            </a:r>
            <a:r>
              <a:rPr lang="en-US" sz="667" i="1" dirty="0"/>
              <a:t>, </a:t>
            </a:r>
            <a:r>
              <a:rPr lang="en-US" sz="667" i="1" dirty="0" err="1"/>
              <a:t>Kuningan</a:t>
            </a:r>
            <a:r>
              <a:rPr lang="en-US" sz="667" i="1" dirty="0"/>
              <a:t>, Indonesia</a:t>
            </a:r>
            <a:r>
              <a:rPr lang="en-US" sz="667" dirty="0"/>
              <a:t>. Journal of Research on Business and Tourism, 4(1), pp.22–31.</a:t>
            </a:r>
            <a:br>
              <a:rPr lang="en-US" sz="667" dirty="0"/>
            </a:br>
            <a:r>
              <a:rPr lang="en-US" sz="667" dirty="0">
                <a:hlinkClick r:id="rId5"/>
              </a:rPr>
              <a:t>https://journal.lspr.ac.id/index.php/jrbt/article/download/654/272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 err="1"/>
              <a:t>Azzaz</a:t>
            </a:r>
            <a:r>
              <a:rPr lang="en-US" sz="667" dirty="0"/>
              <a:t>, A.M. and Elshaer, I.A., 2024. </a:t>
            </a:r>
            <a:r>
              <a:rPr lang="en-US" sz="667" i="1" dirty="0"/>
              <a:t>Heritage Tourism Resilience and Sustainable Performance Post COVID-19: Evidence from Hotels Sector</a:t>
            </a:r>
            <a:r>
              <a:rPr lang="en-US" sz="667" dirty="0"/>
              <a:t>. Heritage, 7(3), pp.1162–1173.</a:t>
            </a:r>
            <a:br>
              <a:rPr lang="en-US" sz="667" dirty="0"/>
            </a:br>
            <a:r>
              <a:rPr lang="en-US" sz="667" dirty="0">
                <a:hlinkClick r:id="rId6"/>
              </a:rPr>
              <a:t>https://doi.org/10.3390/heritage7030055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Carr, S.M., 2024. </a:t>
            </a:r>
            <a:r>
              <a:rPr lang="en-US" sz="667" i="1" dirty="0"/>
              <a:t>Safety, Security and Emergency Management Strategy Training in Hospitality Industry</a:t>
            </a:r>
            <a:r>
              <a:rPr lang="en-US" sz="667" dirty="0"/>
              <a:t>. Capitol Technology University.</a:t>
            </a:r>
            <a:br>
              <a:rPr lang="en-US" sz="667" dirty="0"/>
            </a:br>
            <a:r>
              <a:rPr lang="en-US" sz="667" dirty="0">
                <a:hlinkClick r:id="rId7"/>
              </a:rPr>
              <a:t>https://www.proquest.com/dissertations-theses/safety-security-emergency-management-strategy/docview/3105975842/se-2?accountid=130472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Dewi, L., 2020. </a:t>
            </a:r>
            <a:r>
              <a:rPr lang="en-US" sz="667" i="1" dirty="0"/>
              <a:t>Resilience Ecotourism in Papua amid COVID-19 Pandemic</a:t>
            </a:r>
            <a:r>
              <a:rPr lang="en-US" sz="667" dirty="0"/>
              <a:t>. E-Journal of Tourism, 7(2), pp.250–264.</a:t>
            </a:r>
            <a:br>
              <a:rPr lang="en-US" sz="667" dirty="0"/>
            </a:br>
            <a:r>
              <a:rPr lang="en-US" sz="667" dirty="0">
                <a:hlinkClick r:id="rId8"/>
              </a:rPr>
              <a:t>https://www.academia.edu/download/92169013/36624.pdf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 err="1"/>
              <a:t>Elkhwesky</a:t>
            </a:r>
            <a:r>
              <a:rPr lang="en-US" sz="667" dirty="0"/>
              <a:t>, Z., El </a:t>
            </a:r>
            <a:r>
              <a:rPr lang="en-US" sz="667" dirty="0" err="1"/>
              <a:t>Manzani</a:t>
            </a:r>
            <a:r>
              <a:rPr lang="en-US" sz="667" dirty="0"/>
              <a:t>, Y. and </a:t>
            </a:r>
            <a:r>
              <a:rPr lang="en-US" sz="667" dirty="0" err="1"/>
              <a:t>Elbayoumi</a:t>
            </a:r>
            <a:r>
              <a:rPr lang="en-US" sz="667" dirty="0"/>
              <a:t> Salem, I., 2024. </a:t>
            </a:r>
            <a:r>
              <a:rPr lang="en-US" sz="667" i="1" dirty="0"/>
              <a:t>Driving Hospitality and Tourism to Foster Sustainable Innovation: A Systematic Review of COVID-19-related Studies and Practical Implications in the Digital Era</a:t>
            </a:r>
            <a:r>
              <a:rPr lang="en-US" sz="667" dirty="0"/>
              <a:t>. Tourism and Hospitality Research, 24(1), pp.115–133.</a:t>
            </a:r>
            <a:br>
              <a:rPr lang="en-US" sz="667" dirty="0"/>
            </a:br>
            <a:r>
              <a:rPr lang="en-US" sz="667" dirty="0">
                <a:hlinkClick r:id="rId9"/>
              </a:rPr>
              <a:t>https://doi.org/10.1177/14673584221126792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Falk, M.T., Hagsten, E. and Lin, X., 2023. </a:t>
            </a:r>
            <a:r>
              <a:rPr lang="en-US" sz="667" i="1" dirty="0"/>
              <a:t>Persistence of an External Shock to Domestic Tourism Demand</a:t>
            </a:r>
            <a:r>
              <a:rPr lang="en-US" sz="667" dirty="0"/>
              <a:t>. Scandinavian Journal of Hospitality and Tourism, 23(5), pp.434–448.</a:t>
            </a:r>
            <a:br>
              <a:rPr lang="en-US" sz="667" dirty="0"/>
            </a:br>
            <a:r>
              <a:rPr lang="en-US" sz="667" dirty="0">
                <a:hlinkClick r:id="rId10"/>
              </a:rPr>
              <a:t>https://doi.org/10.1080/15022250.2024.2332300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 err="1"/>
              <a:t>Giousmpasoglou</a:t>
            </a:r>
            <a:r>
              <a:rPr lang="en-US" sz="667" dirty="0"/>
              <a:t>, C., </a:t>
            </a:r>
            <a:r>
              <a:rPr lang="en-US" sz="667" dirty="0" err="1"/>
              <a:t>Marinakou</a:t>
            </a:r>
            <a:r>
              <a:rPr lang="en-US" sz="667" dirty="0"/>
              <a:t>, E. and </a:t>
            </a:r>
            <a:r>
              <a:rPr lang="en-US" sz="667" dirty="0" err="1"/>
              <a:t>Zopiatis</a:t>
            </a:r>
            <a:r>
              <a:rPr lang="en-US" sz="667" dirty="0"/>
              <a:t>, A., 2021. </a:t>
            </a:r>
            <a:r>
              <a:rPr lang="en-US" sz="667" i="1" dirty="0"/>
              <a:t>Hospitality Managers in Turbulent Times: The COVID-19 Crisis</a:t>
            </a:r>
            <a:r>
              <a:rPr lang="en-US" sz="667" dirty="0"/>
              <a:t>. International Journal of Contemporary Hospitality Management, 33(4), pp.1297–1318.</a:t>
            </a:r>
            <a:br>
              <a:rPr lang="en-US" sz="667" dirty="0"/>
            </a:br>
            <a:r>
              <a:rPr lang="en-US" sz="667" dirty="0">
                <a:hlinkClick r:id="rId11"/>
              </a:rPr>
              <a:t>https://www.proquest.com/scholarly-journals/hospitality-managers-turbulent-times-covid-19/docview/2526825937/se-2?accountid=130472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 err="1"/>
              <a:t>Gössling</a:t>
            </a:r>
            <a:r>
              <a:rPr lang="en-US" sz="667" dirty="0"/>
              <a:t>, S., Scott, D. and Hall, C.M., 2020. </a:t>
            </a:r>
            <a:r>
              <a:rPr lang="en-US" sz="667" i="1" dirty="0"/>
              <a:t>Pandemics, Tourism and Global Change: A Rapid Assessment of COVID-19</a:t>
            </a:r>
            <a:r>
              <a:rPr lang="en-US" sz="667" dirty="0"/>
              <a:t>. Journal of Sustainable Tourism, 29(1), pp.1–20.</a:t>
            </a:r>
            <a:br>
              <a:rPr lang="en-US" sz="667" dirty="0"/>
            </a:br>
            <a:r>
              <a:rPr lang="en-US" sz="667" dirty="0">
                <a:hlinkClick r:id="rId12"/>
              </a:rPr>
              <a:t>https://doi.org/10.1080/09669582.2020.1758708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Huang, L. and Zheng, W., 2023. </a:t>
            </a:r>
            <a:r>
              <a:rPr lang="en-US" sz="667" i="1" dirty="0"/>
              <a:t>Hotel Demand Forecasting: A Comprehensive Literature Review</a:t>
            </a:r>
            <a:r>
              <a:rPr lang="en-US" sz="667" dirty="0"/>
              <a:t>. Tourism Review, 78(1), pp.218–244.</a:t>
            </a:r>
            <a:br>
              <a:rPr lang="en-US" sz="667" dirty="0"/>
            </a:br>
            <a:r>
              <a:rPr lang="en-US" sz="667" dirty="0">
                <a:hlinkClick r:id="rId13"/>
              </a:rPr>
              <a:t>https://www.proquest.com/scholarly-journals/hotel-demand-forecasting-comprehensive-literature/docview/2766679269/se-2?accountid=130472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Johann, M., 2023. </a:t>
            </a:r>
            <a:r>
              <a:rPr lang="en-US" sz="667" i="1" dirty="0"/>
              <a:t>CSR Strategy in the Hospitality Industry: From the COVID-19 Pandemic Crisis to Recovery</a:t>
            </a:r>
            <a:r>
              <a:rPr lang="en-US" sz="667" dirty="0"/>
              <a:t>. International Journal of Contemporary Management, 59(1).</a:t>
            </a:r>
            <a:br>
              <a:rPr lang="en-US" sz="667" dirty="0"/>
            </a:br>
            <a:r>
              <a:rPr lang="en-US" sz="667" dirty="0">
                <a:hlinkClick r:id="rId14"/>
              </a:rPr>
              <a:t>https://sciendo.com/pdf/10.2478/ijcm-2022-0012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Johnson, K.R., Arora, P. and Singh, B.K., 2022. </a:t>
            </a:r>
            <a:r>
              <a:rPr lang="en-US" sz="667" i="1" dirty="0"/>
              <a:t>A Cross-country Analysis of Hotel Leaders’ Response to COVID-19: A Way Forward</a:t>
            </a:r>
            <a:r>
              <a:rPr lang="en-US" sz="667" dirty="0"/>
              <a:t>. Human Resource Development International, 25(3), pp.298–320.</a:t>
            </a:r>
            <a:br>
              <a:rPr lang="en-US" sz="667" dirty="0"/>
            </a:br>
            <a:r>
              <a:rPr lang="en-US" sz="667" dirty="0">
                <a:hlinkClick r:id="rId15"/>
              </a:rPr>
              <a:t>https://doi.org/10.1080/13678868.2022.2072701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Lai, Y.L. and Cai, W., 2023. </a:t>
            </a:r>
            <a:r>
              <a:rPr lang="en-US" sz="667" i="1" dirty="0"/>
              <a:t>Enhancing Post‐COVID-19 Work Resilience in Hospitality: A Micro-level Crisis Management Framework</a:t>
            </a:r>
            <a:r>
              <a:rPr lang="en-US" sz="667" dirty="0"/>
              <a:t>. Tourism and Hospitality Research, 23(1), pp.88–100.</a:t>
            </a:r>
            <a:br>
              <a:rPr lang="en-US" sz="667" dirty="0"/>
            </a:br>
            <a:r>
              <a:rPr lang="en-US" sz="667" dirty="0">
                <a:hlinkClick r:id="rId16"/>
              </a:rPr>
              <a:t>https://doi.org/10.1177/14673584221075182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Lo, P. et al., 2023. </a:t>
            </a:r>
            <a:r>
              <a:rPr lang="en-US" sz="667" i="1" dirty="0"/>
              <a:t>Adopting the Enhanced Crafting Strategy to Predict Hotel Resilience</a:t>
            </a:r>
            <a:r>
              <a:rPr lang="en-US" sz="667" dirty="0"/>
              <a:t>. Quality-Access to Success, 24(192).</a:t>
            </a:r>
            <a:br>
              <a:rPr lang="en-US" sz="667" dirty="0"/>
            </a:br>
            <a:r>
              <a:rPr lang="en-US" sz="667" dirty="0">
                <a:hlinkClick r:id="rId17"/>
              </a:rPr>
              <a:t>https://www.proquest.com/scholarly-journals/adopting-enhanced-crafting-strategy-predict-hotel/docview/2817788490/se-2?accountid=130472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Lombardi, S., e Cunha, M.P. and </a:t>
            </a:r>
            <a:r>
              <a:rPr lang="en-US" sz="667" dirty="0" err="1"/>
              <a:t>Giustiniano</a:t>
            </a:r>
            <a:r>
              <a:rPr lang="en-US" sz="667" dirty="0"/>
              <a:t>, L., 2021. </a:t>
            </a:r>
            <a:r>
              <a:rPr lang="en-US" sz="667" i="1" dirty="0"/>
              <a:t>Improvising Resilience: The Unfolding of Resilient Leadership in COVID-19 Times</a:t>
            </a:r>
            <a:r>
              <a:rPr lang="en-US" sz="667" dirty="0"/>
              <a:t>. International Journal of Hospitality Management, 95, p.102904.</a:t>
            </a:r>
            <a:br>
              <a:rPr lang="en-US" sz="667" dirty="0"/>
            </a:br>
            <a:r>
              <a:rPr lang="en-US" sz="667" dirty="0">
                <a:hlinkClick r:id="rId18"/>
              </a:rPr>
              <a:t>https://doi.org/10.1016/j.ijhm.2021.102904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Lou, L., 2021. </a:t>
            </a:r>
            <a:r>
              <a:rPr lang="en-US" sz="667" i="1" dirty="0"/>
              <a:t>Casino Capitalism in the Era of COVID-19: Examining Macau’s Pandemic Response</a:t>
            </a:r>
            <a:r>
              <a:rPr lang="en-US" sz="667" dirty="0"/>
              <a:t>. Social Transformations in Chinese Societies, 17(2), pp.69–79.</a:t>
            </a:r>
            <a:br>
              <a:rPr lang="en-US" sz="667" dirty="0"/>
            </a:br>
            <a:r>
              <a:rPr lang="en-US" sz="667" dirty="0">
                <a:hlinkClick r:id="rId19"/>
              </a:rPr>
              <a:t>https://www.proquest.com/other-sources/casino-capitalism-era-covid-19-examining-macau-s/docview/2795379694/se-2?accountid=130472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Marco-Lajara, B. et al., 2022. </a:t>
            </a:r>
            <a:r>
              <a:rPr lang="en-US" sz="667" i="1" dirty="0"/>
              <a:t>Rural Hotel Resilience During COVID-19: The Crucial Role of CSR</a:t>
            </a:r>
            <a:r>
              <a:rPr lang="en-US" sz="667" dirty="0"/>
              <a:t>. Current Issues in Tourism, 25(7), pp.1121–1135.</a:t>
            </a:r>
            <a:br>
              <a:rPr lang="en-US" sz="667" dirty="0"/>
            </a:br>
            <a:r>
              <a:rPr lang="en-US" sz="667" dirty="0">
                <a:hlinkClick r:id="rId20"/>
              </a:rPr>
              <a:t>https://doi.org/10.1080/13683500.2021.2005551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 err="1"/>
              <a:t>Melián</a:t>
            </a:r>
            <a:r>
              <a:rPr lang="en-US" sz="667" dirty="0"/>
              <a:t>-Alzola, L. et al., 2020. </a:t>
            </a:r>
            <a:r>
              <a:rPr lang="en-US" sz="667" i="1" dirty="0"/>
              <a:t>Hotels in Contexts of Uncertainty: Measuring Organisational Resilience</a:t>
            </a:r>
            <a:r>
              <a:rPr lang="en-US" sz="667" dirty="0"/>
              <a:t>. Tourism Management Perspectives, 36, p.100747.</a:t>
            </a:r>
            <a:br>
              <a:rPr lang="en-US" sz="667" dirty="0"/>
            </a:br>
            <a:r>
              <a:rPr lang="en-US" sz="667" dirty="0">
                <a:hlinkClick r:id="rId21"/>
              </a:rPr>
              <a:t>https://doi.org/10.1016/j.tmp.2020.100747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Melo, C. et al., 2022. </a:t>
            </a:r>
            <a:r>
              <a:rPr lang="en-US" sz="667" i="1" dirty="0"/>
              <a:t>Shaping the New Normal: Portuguese Hotel and Event Managers’ Reactions to COVID-19</a:t>
            </a:r>
            <a:r>
              <a:rPr lang="en-US" sz="667" dirty="0"/>
              <a:t>. In International Conference on Tourism Research (pp. 263-XII).</a:t>
            </a:r>
            <a:br>
              <a:rPr lang="en-US" sz="667" dirty="0"/>
            </a:br>
            <a:r>
              <a:rPr lang="en-US" sz="667" dirty="0">
                <a:hlinkClick r:id="rId22"/>
              </a:rPr>
              <a:t>https://www.proquest.com/conference-papers-proceedings/shaping-new-normal-portuguese-hotel-event/docview/2682439682/se-2?accountid=130472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Pantelidis, I.S., 2022. </a:t>
            </a:r>
            <a:r>
              <a:rPr lang="en-US" sz="667" i="1" dirty="0"/>
              <a:t>The COVID-19 Pandemic as a Tourism and Hospitality Evolutionary Launchpad</a:t>
            </a:r>
            <a:r>
              <a:rPr lang="en-US" sz="667" dirty="0"/>
              <a:t>. Tourism and Hospitality Research, 22(1), pp.3–4.</a:t>
            </a:r>
            <a:br>
              <a:rPr lang="en-US" sz="667" dirty="0"/>
            </a:br>
            <a:r>
              <a:rPr lang="en-US" sz="667" dirty="0">
                <a:hlinkClick r:id="rId23"/>
              </a:rPr>
              <a:t>https://doi.org/10.1177/14673584211070626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/>
              <a:t>Sheiko, M., 2021. </a:t>
            </a:r>
            <a:r>
              <a:rPr lang="en-US" sz="667" i="1" dirty="0"/>
              <a:t>The Role of Strategic Hotel Technology Investment During COVID-19</a:t>
            </a:r>
            <a:r>
              <a:rPr lang="en-US" sz="667" dirty="0"/>
              <a:t>. [Link not provided in original, recommend verifying source]</a:t>
            </a:r>
          </a:p>
          <a:p>
            <a:pPr marL="203195" indent="0">
              <a:buNone/>
            </a:pPr>
            <a:r>
              <a:rPr lang="en-US" sz="667" dirty="0"/>
              <a:t>Tang, R. et al., 2024. </a:t>
            </a:r>
            <a:r>
              <a:rPr lang="en-US" sz="667" i="1" dirty="0"/>
              <a:t>Crisis Response in Tourism: Semantic Networks and Topic Modeling in the Hotel and Aviation Industries</a:t>
            </a:r>
            <a:r>
              <a:rPr lang="en-US" sz="667" dirty="0"/>
              <a:t>. Sustainability, 16(24), p.11275.</a:t>
            </a:r>
            <a:br>
              <a:rPr lang="en-US" sz="667" dirty="0"/>
            </a:br>
            <a:r>
              <a:rPr lang="en-US" sz="667" dirty="0">
                <a:hlinkClick r:id="rId24"/>
              </a:rPr>
              <a:t>https://doi.org/10.3390/su162411275</a:t>
            </a:r>
            <a:endParaRPr lang="en-US" sz="667" dirty="0"/>
          </a:p>
          <a:p>
            <a:pPr marL="203195" indent="0">
              <a:buNone/>
            </a:pPr>
            <a:r>
              <a:rPr lang="en-US" sz="667" dirty="0" err="1"/>
              <a:t>Vig</a:t>
            </a:r>
            <a:r>
              <a:rPr lang="en-US" sz="667" dirty="0"/>
              <a:t>, S. and </a:t>
            </a:r>
            <a:r>
              <a:rPr lang="en-US" sz="667" dirty="0" err="1"/>
              <a:t>Tewary</a:t>
            </a:r>
            <a:r>
              <a:rPr lang="en-US" sz="667" dirty="0"/>
              <a:t>, P., 2022. </a:t>
            </a:r>
            <a:r>
              <a:rPr lang="en-US" sz="667" i="1" dirty="0"/>
              <a:t>Luxury Hospitality and Contactless Services in India Post-COVID</a:t>
            </a:r>
            <a:r>
              <a:rPr lang="en-US" sz="667" dirty="0"/>
              <a:t>. [Original link not provided, suggest verifying source]</a:t>
            </a:r>
          </a:p>
          <a:p>
            <a:pPr marL="203195" indent="0">
              <a:buNone/>
            </a:pPr>
            <a:r>
              <a:rPr lang="en-US" sz="667" dirty="0"/>
              <a:t>Zahari, A.I. et al., 2023. </a:t>
            </a:r>
            <a:r>
              <a:rPr lang="en-US" sz="667" i="1" dirty="0"/>
              <a:t>A PEST Analysis of Dynamic Leadership During a Crisis in the ASEAN Region</a:t>
            </a:r>
            <a:r>
              <a:rPr lang="en-US" sz="667" dirty="0"/>
              <a:t>. Asia-Pacific Management Accounting Journal (APMAJ), 18(3), pp.339–368.</a:t>
            </a:r>
            <a:br>
              <a:rPr lang="en-US" sz="667" dirty="0"/>
            </a:br>
            <a:r>
              <a:rPr lang="en-US" sz="667" dirty="0">
                <a:hlinkClick r:id="rId25"/>
              </a:rPr>
              <a:t>https://ir.uitm.edu.my/id/eprint/89328/1/89328.pdf</a:t>
            </a:r>
            <a:endParaRPr lang="en-US" sz="6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2175</Words>
  <Application>Microsoft Office PowerPoint</Application>
  <PresentationFormat>Widescreen</PresentationFormat>
  <Paragraphs>150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Aptos Display</vt:lpstr>
      <vt:lpstr>Arial</vt:lpstr>
      <vt:lpstr>Elsie</vt:lpstr>
      <vt:lpstr>Old Standard TT</vt:lpstr>
      <vt:lpstr>Raleway</vt:lpstr>
      <vt:lpstr>Times New Roman</vt:lpstr>
      <vt:lpstr>Office Theme</vt:lpstr>
      <vt:lpstr>Hotel strategies in uncertain times  Conference Presentation</vt:lpstr>
      <vt:lpstr>PowerPoint Presentation</vt:lpstr>
      <vt:lpstr>Introduction</vt:lpstr>
      <vt:lpstr>Sector Context</vt:lpstr>
      <vt:lpstr>PowerPoint Presentation</vt:lpstr>
      <vt:lpstr>PowerPoint Presentation</vt:lpstr>
      <vt:lpstr>P E S T  Analaysis</vt:lpstr>
      <vt:lpstr>Political Factors</vt:lpstr>
      <vt:lpstr>Economic Factors</vt:lpstr>
      <vt:lpstr>Social Factors</vt:lpstr>
      <vt:lpstr>Technological Factors</vt:lpstr>
      <vt:lpstr>Integrated View</vt:lpstr>
      <vt:lpstr>Recommendations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Roxana Macarie</dc:creator>
  <cp:lastModifiedBy>Roxana Macarie</cp:lastModifiedBy>
  <cp:revision>13</cp:revision>
  <dcterms:created xsi:type="dcterms:W3CDTF">2025-06-07T20:38:19Z</dcterms:created>
  <dcterms:modified xsi:type="dcterms:W3CDTF">2025-06-08T18:13:59Z</dcterms:modified>
</cp:coreProperties>
</file>