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56" r:id="rId2"/>
    <p:sldId id="259" r:id="rId3"/>
    <p:sldId id="331" r:id="rId4"/>
    <p:sldId id="332" r:id="rId5"/>
    <p:sldId id="333" r:id="rId6"/>
    <p:sldId id="264" r:id="rId7"/>
    <p:sldId id="265" r:id="rId8"/>
    <p:sldId id="258" r:id="rId9"/>
    <p:sldId id="266" r:id="rId10"/>
    <p:sldId id="267" r:id="rId11"/>
    <p:sldId id="334" r:id="rId12"/>
    <p:sldId id="337" r:id="rId13"/>
    <p:sldId id="336" r:id="rId14"/>
    <p:sldId id="320" r:id="rId15"/>
    <p:sldId id="269" r:id="rId16"/>
    <p:sldId id="321" r:id="rId17"/>
    <p:sldId id="272" r:id="rId18"/>
    <p:sldId id="322" r:id="rId19"/>
    <p:sldId id="323" r:id="rId20"/>
    <p:sldId id="324" r:id="rId21"/>
    <p:sldId id="325" r:id="rId22"/>
    <p:sldId id="326" r:id="rId23"/>
    <p:sldId id="327" r:id="rId24"/>
    <p:sldId id="328" r:id="rId25"/>
    <p:sldId id="329" r:id="rId26"/>
    <p:sldId id="330" r:id="rId27"/>
    <p:sldId id="282" r:id="rId28"/>
    <p:sldId id="283" r:id="rId29"/>
    <p:sldId id="284" r:id="rId30"/>
    <p:sldId id="288" r:id="rId31"/>
    <p:sldId id="286" r:id="rId32"/>
    <p:sldId id="287" r:id="rId33"/>
    <p:sldId id="290" r:id="rId34"/>
    <p:sldId id="291" r:id="rId35"/>
    <p:sldId id="292" r:id="rId36"/>
    <p:sldId id="294" r:id="rId37"/>
    <p:sldId id="295" r:id="rId38"/>
    <p:sldId id="296" r:id="rId39"/>
    <p:sldId id="297" r:id="rId40"/>
    <p:sldId id="298" r:id="rId41"/>
    <p:sldId id="299" r:id="rId42"/>
    <p:sldId id="300" r:id="rId43"/>
    <p:sldId id="301" r:id="rId44"/>
    <p:sldId id="302" r:id="rId45"/>
    <p:sldId id="303" r:id="rId46"/>
    <p:sldId id="305" r:id="rId47"/>
    <p:sldId id="306" r:id="rId48"/>
    <p:sldId id="319" r:id="rId49"/>
    <p:sldId id="308" r:id="rId50"/>
    <p:sldId id="293" r:id="rId51"/>
    <p:sldId id="309" r:id="rId52"/>
    <p:sldId id="310" r:id="rId53"/>
    <p:sldId id="311" r:id="rId54"/>
    <p:sldId id="312" r:id="rId55"/>
    <p:sldId id="313" r:id="rId56"/>
    <p:sldId id="338" r:id="rId57"/>
    <p:sldId id="339" r:id="rId58"/>
    <p:sldId id="340" r:id="rId59"/>
    <p:sldId id="341" r:id="rId60"/>
    <p:sldId id="342" r:id="rId61"/>
    <p:sldId id="314" r:id="rId62"/>
    <p:sldId id="315" r:id="rId63"/>
    <p:sldId id="316" r:id="rId64"/>
    <p:sldId id="317" r:id="rId65"/>
    <p:sldId id="318"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116" d="100"/>
          <a:sy n="116" d="100"/>
        </p:scale>
        <p:origin x="102"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CC46F4-94E5-4233-9908-D505D8EE77A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8102190F-AFC2-420E-A4BF-666AAC7C19A1}">
      <dgm:prSet phldrT="[Text]"/>
      <dgm:spPr/>
      <dgm:t>
        <a:bodyPr/>
        <a:lstStyle/>
        <a:p>
          <a:r>
            <a:rPr lang="en-GB" dirty="0" smtClean="0"/>
            <a:t>1. Choosing a topic/research question</a:t>
          </a:r>
          <a:endParaRPr lang="en-GB" dirty="0"/>
        </a:p>
      </dgm:t>
    </dgm:pt>
    <dgm:pt modelId="{9699540B-C513-49B2-B2FD-EE0BB0DF7A7C}" type="parTrans" cxnId="{7DF438DD-43F6-4516-A277-80F37697A2F1}">
      <dgm:prSet/>
      <dgm:spPr/>
      <dgm:t>
        <a:bodyPr/>
        <a:lstStyle/>
        <a:p>
          <a:endParaRPr lang="en-GB"/>
        </a:p>
      </dgm:t>
    </dgm:pt>
    <dgm:pt modelId="{B502FADA-1C1F-4106-B47A-952ACD69A7CB}" type="sibTrans" cxnId="{7DF438DD-43F6-4516-A277-80F37697A2F1}">
      <dgm:prSet/>
      <dgm:spPr/>
      <dgm:t>
        <a:bodyPr/>
        <a:lstStyle/>
        <a:p>
          <a:endParaRPr lang="en-GB"/>
        </a:p>
      </dgm:t>
    </dgm:pt>
    <dgm:pt modelId="{BE9692C9-DD0F-4478-8069-5349221B1FA9}">
      <dgm:prSet/>
      <dgm:spPr/>
      <dgm:t>
        <a:bodyPr/>
        <a:lstStyle/>
        <a:p>
          <a:r>
            <a:rPr lang="en-GB" dirty="0" smtClean="0"/>
            <a:t>2. Constructing an interview schedule</a:t>
          </a:r>
          <a:endParaRPr lang="en-GB" dirty="0"/>
        </a:p>
      </dgm:t>
    </dgm:pt>
    <dgm:pt modelId="{1A59DD35-3628-40B6-AB9E-D022F2E3D248}" type="parTrans" cxnId="{1829C989-0F48-49D0-B831-5D3AB7B0CE53}">
      <dgm:prSet/>
      <dgm:spPr/>
      <dgm:t>
        <a:bodyPr/>
        <a:lstStyle/>
        <a:p>
          <a:endParaRPr lang="en-GB"/>
        </a:p>
      </dgm:t>
    </dgm:pt>
    <dgm:pt modelId="{97E1314E-D23D-4481-A0FE-1353C237C199}" type="sibTrans" cxnId="{1829C989-0F48-49D0-B831-5D3AB7B0CE53}">
      <dgm:prSet/>
      <dgm:spPr/>
      <dgm:t>
        <a:bodyPr/>
        <a:lstStyle/>
        <a:p>
          <a:endParaRPr lang="en-GB"/>
        </a:p>
      </dgm:t>
    </dgm:pt>
    <dgm:pt modelId="{861CE987-C152-4B72-AF96-0E3A51E0766A}">
      <dgm:prSet/>
      <dgm:spPr/>
      <dgm:t>
        <a:bodyPr/>
        <a:lstStyle/>
        <a:p>
          <a:r>
            <a:rPr lang="en-GB" dirty="0" smtClean="0"/>
            <a:t>3. Locating participants</a:t>
          </a:r>
          <a:endParaRPr lang="en-GB" dirty="0"/>
        </a:p>
      </dgm:t>
    </dgm:pt>
    <dgm:pt modelId="{0422A6E5-6C65-49BB-8EE0-1ABA58710709}" type="parTrans" cxnId="{1DEA7501-EC12-46BA-B14B-22435E6F4134}">
      <dgm:prSet/>
      <dgm:spPr/>
      <dgm:t>
        <a:bodyPr/>
        <a:lstStyle/>
        <a:p>
          <a:endParaRPr lang="en-GB"/>
        </a:p>
      </dgm:t>
    </dgm:pt>
    <dgm:pt modelId="{EDA70237-FFC9-4957-981B-AA34D2BDDCED}" type="sibTrans" cxnId="{1DEA7501-EC12-46BA-B14B-22435E6F4134}">
      <dgm:prSet/>
      <dgm:spPr/>
      <dgm:t>
        <a:bodyPr/>
        <a:lstStyle/>
        <a:p>
          <a:endParaRPr lang="en-GB"/>
        </a:p>
      </dgm:t>
    </dgm:pt>
    <dgm:pt modelId="{CEB47E06-B115-489B-A339-5B232C139F74}">
      <dgm:prSet/>
      <dgm:spPr/>
      <dgm:t>
        <a:bodyPr/>
        <a:lstStyle/>
        <a:p>
          <a:r>
            <a:rPr lang="en-GB" dirty="0" smtClean="0"/>
            <a:t>4. Conducting an interview or interviews</a:t>
          </a:r>
        </a:p>
      </dgm:t>
    </dgm:pt>
    <dgm:pt modelId="{A45590B2-E5D6-4F02-A8ED-2E7D8BA2BDBB}" type="parTrans" cxnId="{59FC67C6-2F16-4A1E-B7C8-68742DFDFE3B}">
      <dgm:prSet/>
      <dgm:spPr/>
      <dgm:t>
        <a:bodyPr/>
        <a:lstStyle/>
        <a:p>
          <a:endParaRPr lang="en-GB"/>
        </a:p>
      </dgm:t>
    </dgm:pt>
    <dgm:pt modelId="{FE2D81C8-4BC9-4F16-A181-E46808E2C2F3}" type="sibTrans" cxnId="{59FC67C6-2F16-4A1E-B7C8-68742DFDFE3B}">
      <dgm:prSet/>
      <dgm:spPr/>
      <dgm:t>
        <a:bodyPr/>
        <a:lstStyle/>
        <a:p>
          <a:endParaRPr lang="en-GB"/>
        </a:p>
      </dgm:t>
    </dgm:pt>
    <dgm:pt modelId="{D1B844BC-69E6-4137-93A1-E6B0AD379981}">
      <dgm:prSet/>
      <dgm:spPr/>
      <dgm:t>
        <a:bodyPr/>
        <a:lstStyle/>
        <a:p>
          <a:r>
            <a:rPr lang="en-GB" dirty="0" smtClean="0"/>
            <a:t>5. Transcribing the interview material</a:t>
          </a:r>
        </a:p>
      </dgm:t>
    </dgm:pt>
    <dgm:pt modelId="{769549E2-37DE-4F1C-855D-3A16EC9FC8E0}" type="parTrans" cxnId="{8B570921-3BDB-4BD1-B8D6-768C6350E841}">
      <dgm:prSet/>
      <dgm:spPr/>
      <dgm:t>
        <a:bodyPr/>
        <a:lstStyle/>
        <a:p>
          <a:endParaRPr lang="en-GB"/>
        </a:p>
      </dgm:t>
    </dgm:pt>
    <dgm:pt modelId="{6BB11B24-5CD2-469E-A111-A1764470AD89}" type="sibTrans" cxnId="{8B570921-3BDB-4BD1-B8D6-768C6350E841}">
      <dgm:prSet/>
      <dgm:spPr/>
      <dgm:t>
        <a:bodyPr/>
        <a:lstStyle/>
        <a:p>
          <a:endParaRPr lang="en-GB"/>
        </a:p>
      </dgm:t>
    </dgm:pt>
    <dgm:pt modelId="{D6BD68AE-EDBA-49EA-8D76-9C204282471C}">
      <dgm:prSet/>
      <dgm:spPr/>
      <dgm:t>
        <a:bodyPr/>
        <a:lstStyle/>
        <a:p>
          <a:r>
            <a:rPr lang="en-GB" dirty="0" smtClean="0"/>
            <a:t>6. Analysis of data</a:t>
          </a:r>
        </a:p>
      </dgm:t>
    </dgm:pt>
    <dgm:pt modelId="{B4E0A921-F066-46A1-A86F-223181645B4E}" type="parTrans" cxnId="{A25A65ED-8615-47A5-B7A9-3CDD63E6602E}">
      <dgm:prSet/>
      <dgm:spPr/>
      <dgm:t>
        <a:bodyPr/>
        <a:lstStyle/>
        <a:p>
          <a:endParaRPr lang="en-GB"/>
        </a:p>
      </dgm:t>
    </dgm:pt>
    <dgm:pt modelId="{95A6D929-FEFC-4005-8D56-F71E7161216B}" type="sibTrans" cxnId="{A25A65ED-8615-47A5-B7A9-3CDD63E6602E}">
      <dgm:prSet/>
      <dgm:spPr/>
      <dgm:t>
        <a:bodyPr/>
        <a:lstStyle/>
        <a:p>
          <a:endParaRPr lang="en-GB"/>
        </a:p>
      </dgm:t>
    </dgm:pt>
    <dgm:pt modelId="{BEAED3D0-A373-4BFD-8F22-D2AF5C1B8F80}">
      <dgm:prSet/>
      <dgm:spPr/>
      <dgm:t>
        <a:bodyPr/>
        <a:lstStyle/>
        <a:p>
          <a:r>
            <a:rPr lang="en-GB" dirty="0" smtClean="0"/>
            <a:t>7. Writing Up</a:t>
          </a:r>
        </a:p>
      </dgm:t>
    </dgm:pt>
    <dgm:pt modelId="{6CE19DA4-5FB1-4586-B905-72E6E7C05EA7}" type="parTrans" cxnId="{28D4CF46-4E17-4CC0-8CD4-F78DB25F3E51}">
      <dgm:prSet/>
      <dgm:spPr/>
      <dgm:t>
        <a:bodyPr/>
        <a:lstStyle/>
        <a:p>
          <a:endParaRPr lang="en-GB"/>
        </a:p>
      </dgm:t>
    </dgm:pt>
    <dgm:pt modelId="{CB781955-D874-4DE4-8E24-DB6CFA1B57D5}" type="sibTrans" cxnId="{28D4CF46-4E17-4CC0-8CD4-F78DB25F3E51}">
      <dgm:prSet/>
      <dgm:spPr/>
      <dgm:t>
        <a:bodyPr/>
        <a:lstStyle/>
        <a:p>
          <a:endParaRPr lang="en-GB"/>
        </a:p>
      </dgm:t>
    </dgm:pt>
    <dgm:pt modelId="{23AAA8E8-081B-4DB4-AC53-CD80CFB0A203}" type="pres">
      <dgm:prSet presAssocID="{89CC46F4-94E5-4233-9908-D505D8EE77AE}" presName="diagram" presStyleCnt="0">
        <dgm:presLayoutVars>
          <dgm:dir/>
          <dgm:resizeHandles val="exact"/>
        </dgm:presLayoutVars>
      </dgm:prSet>
      <dgm:spPr/>
      <dgm:t>
        <a:bodyPr/>
        <a:lstStyle/>
        <a:p>
          <a:endParaRPr lang="en-US"/>
        </a:p>
      </dgm:t>
    </dgm:pt>
    <dgm:pt modelId="{4460789E-53C2-4BD4-92A4-3E6E23E5FB84}" type="pres">
      <dgm:prSet presAssocID="{8102190F-AFC2-420E-A4BF-666AAC7C19A1}" presName="node" presStyleLbl="node1" presStyleIdx="0" presStyleCnt="7">
        <dgm:presLayoutVars>
          <dgm:bulletEnabled val="1"/>
        </dgm:presLayoutVars>
      </dgm:prSet>
      <dgm:spPr/>
      <dgm:t>
        <a:bodyPr/>
        <a:lstStyle/>
        <a:p>
          <a:endParaRPr lang="en-GB"/>
        </a:p>
      </dgm:t>
    </dgm:pt>
    <dgm:pt modelId="{FFEE1AF5-D075-45B4-87C1-28E7749ADE1E}" type="pres">
      <dgm:prSet presAssocID="{B502FADA-1C1F-4106-B47A-952ACD69A7CB}" presName="sibTrans" presStyleCnt="0"/>
      <dgm:spPr/>
    </dgm:pt>
    <dgm:pt modelId="{01F22A10-81AB-46A5-BB7D-E9EC8C34747E}" type="pres">
      <dgm:prSet presAssocID="{BE9692C9-DD0F-4478-8069-5349221B1FA9}" presName="node" presStyleLbl="node1" presStyleIdx="1" presStyleCnt="7">
        <dgm:presLayoutVars>
          <dgm:bulletEnabled val="1"/>
        </dgm:presLayoutVars>
      </dgm:prSet>
      <dgm:spPr/>
      <dgm:t>
        <a:bodyPr/>
        <a:lstStyle/>
        <a:p>
          <a:endParaRPr lang="en-GB"/>
        </a:p>
      </dgm:t>
    </dgm:pt>
    <dgm:pt modelId="{0F364C26-6B4C-417E-B205-F830A0CE996B}" type="pres">
      <dgm:prSet presAssocID="{97E1314E-D23D-4481-A0FE-1353C237C199}" presName="sibTrans" presStyleCnt="0"/>
      <dgm:spPr/>
    </dgm:pt>
    <dgm:pt modelId="{77D96FDC-CFA6-4908-8509-778CDAD666B0}" type="pres">
      <dgm:prSet presAssocID="{861CE987-C152-4B72-AF96-0E3A51E0766A}" presName="node" presStyleLbl="node1" presStyleIdx="2" presStyleCnt="7">
        <dgm:presLayoutVars>
          <dgm:bulletEnabled val="1"/>
        </dgm:presLayoutVars>
      </dgm:prSet>
      <dgm:spPr/>
      <dgm:t>
        <a:bodyPr/>
        <a:lstStyle/>
        <a:p>
          <a:endParaRPr lang="en-GB"/>
        </a:p>
      </dgm:t>
    </dgm:pt>
    <dgm:pt modelId="{5686C71A-E496-40E3-A4ED-EB50E1FB7DB8}" type="pres">
      <dgm:prSet presAssocID="{EDA70237-FFC9-4957-981B-AA34D2BDDCED}" presName="sibTrans" presStyleCnt="0"/>
      <dgm:spPr/>
    </dgm:pt>
    <dgm:pt modelId="{0F66709A-5642-4CEA-B728-89268E8F44FB}" type="pres">
      <dgm:prSet presAssocID="{CEB47E06-B115-489B-A339-5B232C139F74}" presName="node" presStyleLbl="node1" presStyleIdx="3" presStyleCnt="7">
        <dgm:presLayoutVars>
          <dgm:bulletEnabled val="1"/>
        </dgm:presLayoutVars>
      </dgm:prSet>
      <dgm:spPr/>
      <dgm:t>
        <a:bodyPr/>
        <a:lstStyle/>
        <a:p>
          <a:endParaRPr lang="en-GB"/>
        </a:p>
      </dgm:t>
    </dgm:pt>
    <dgm:pt modelId="{7DF90D9D-BD54-4D12-B4A2-B6F67C58242A}" type="pres">
      <dgm:prSet presAssocID="{FE2D81C8-4BC9-4F16-A181-E46808E2C2F3}" presName="sibTrans" presStyleCnt="0"/>
      <dgm:spPr/>
    </dgm:pt>
    <dgm:pt modelId="{BCA993D1-1032-473A-97B2-3BA432894F19}" type="pres">
      <dgm:prSet presAssocID="{D1B844BC-69E6-4137-93A1-E6B0AD379981}" presName="node" presStyleLbl="node1" presStyleIdx="4" presStyleCnt="7">
        <dgm:presLayoutVars>
          <dgm:bulletEnabled val="1"/>
        </dgm:presLayoutVars>
      </dgm:prSet>
      <dgm:spPr/>
      <dgm:t>
        <a:bodyPr/>
        <a:lstStyle/>
        <a:p>
          <a:endParaRPr lang="en-GB"/>
        </a:p>
      </dgm:t>
    </dgm:pt>
    <dgm:pt modelId="{2A83854A-0758-4C41-9421-3490F1214D27}" type="pres">
      <dgm:prSet presAssocID="{6BB11B24-5CD2-469E-A111-A1764470AD89}" presName="sibTrans" presStyleCnt="0"/>
      <dgm:spPr/>
    </dgm:pt>
    <dgm:pt modelId="{0ACDD7DF-27BF-4750-9BD7-87B45CE31833}" type="pres">
      <dgm:prSet presAssocID="{D6BD68AE-EDBA-49EA-8D76-9C204282471C}" presName="node" presStyleLbl="node1" presStyleIdx="5" presStyleCnt="7">
        <dgm:presLayoutVars>
          <dgm:bulletEnabled val="1"/>
        </dgm:presLayoutVars>
      </dgm:prSet>
      <dgm:spPr/>
      <dgm:t>
        <a:bodyPr/>
        <a:lstStyle/>
        <a:p>
          <a:endParaRPr lang="en-GB"/>
        </a:p>
      </dgm:t>
    </dgm:pt>
    <dgm:pt modelId="{E985224A-5BC2-4ED2-AF2D-A97F650FB89E}" type="pres">
      <dgm:prSet presAssocID="{95A6D929-FEFC-4005-8D56-F71E7161216B}" presName="sibTrans" presStyleCnt="0"/>
      <dgm:spPr/>
    </dgm:pt>
    <dgm:pt modelId="{309F49EA-1FAF-4377-BCE2-7F0B848F971F}" type="pres">
      <dgm:prSet presAssocID="{BEAED3D0-A373-4BFD-8F22-D2AF5C1B8F80}" presName="node" presStyleLbl="node1" presStyleIdx="6" presStyleCnt="7">
        <dgm:presLayoutVars>
          <dgm:bulletEnabled val="1"/>
        </dgm:presLayoutVars>
      </dgm:prSet>
      <dgm:spPr/>
      <dgm:t>
        <a:bodyPr/>
        <a:lstStyle/>
        <a:p>
          <a:endParaRPr lang="en-US"/>
        </a:p>
      </dgm:t>
    </dgm:pt>
  </dgm:ptLst>
  <dgm:cxnLst>
    <dgm:cxn modelId="{A25A65ED-8615-47A5-B7A9-3CDD63E6602E}" srcId="{89CC46F4-94E5-4233-9908-D505D8EE77AE}" destId="{D6BD68AE-EDBA-49EA-8D76-9C204282471C}" srcOrd="5" destOrd="0" parTransId="{B4E0A921-F066-46A1-A86F-223181645B4E}" sibTransId="{95A6D929-FEFC-4005-8D56-F71E7161216B}"/>
    <dgm:cxn modelId="{8A796DF2-B419-4D09-AC34-E9607EE61788}" type="presOf" srcId="{D1B844BC-69E6-4137-93A1-E6B0AD379981}" destId="{BCA993D1-1032-473A-97B2-3BA432894F19}" srcOrd="0" destOrd="0" presId="urn:microsoft.com/office/officeart/2005/8/layout/default"/>
    <dgm:cxn modelId="{C5E38173-85FD-48F6-8939-CCAF37085A10}" type="presOf" srcId="{BEAED3D0-A373-4BFD-8F22-D2AF5C1B8F80}" destId="{309F49EA-1FAF-4377-BCE2-7F0B848F971F}" srcOrd="0" destOrd="0" presId="urn:microsoft.com/office/officeart/2005/8/layout/default"/>
    <dgm:cxn modelId="{1829C989-0F48-49D0-B831-5D3AB7B0CE53}" srcId="{89CC46F4-94E5-4233-9908-D505D8EE77AE}" destId="{BE9692C9-DD0F-4478-8069-5349221B1FA9}" srcOrd="1" destOrd="0" parTransId="{1A59DD35-3628-40B6-AB9E-D022F2E3D248}" sibTransId="{97E1314E-D23D-4481-A0FE-1353C237C199}"/>
    <dgm:cxn modelId="{45098898-A249-4237-B678-968A6D3E3CF9}" type="presOf" srcId="{BE9692C9-DD0F-4478-8069-5349221B1FA9}" destId="{01F22A10-81AB-46A5-BB7D-E9EC8C34747E}" srcOrd="0" destOrd="0" presId="urn:microsoft.com/office/officeart/2005/8/layout/default"/>
    <dgm:cxn modelId="{28D4CF46-4E17-4CC0-8CD4-F78DB25F3E51}" srcId="{89CC46F4-94E5-4233-9908-D505D8EE77AE}" destId="{BEAED3D0-A373-4BFD-8F22-D2AF5C1B8F80}" srcOrd="6" destOrd="0" parTransId="{6CE19DA4-5FB1-4586-B905-72E6E7C05EA7}" sibTransId="{CB781955-D874-4DE4-8E24-DB6CFA1B57D5}"/>
    <dgm:cxn modelId="{67BB7BA9-7E70-41E5-9BDA-EB339A6BAA68}" type="presOf" srcId="{CEB47E06-B115-489B-A339-5B232C139F74}" destId="{0F66709A-5642-4CEA-B728-89268E8F44FB}" srcOrd="0" destOrd="0" presId="urn:microsoft.com/office/officeart/2005/8/layout/default"/>
    <dgm:cxn modelId="{5D403188-9A6A-461C-BE93-03E7E684D084}" type="presOf" srcId="{8102190F-AFC2-420E-A4BF-666AAC7C19A1}" destId="{4460789E-53C2-4BD4-92A4-3E6E23E5FB84}" srcOrd="0" destOrd="0" presId="urn:microsoft.com/office/officeart/2005/8/layout/default"/>
    <dgm:cxn modelId="{98FEF240-A285-48A9-A20F-F0C4FD0875A8}" type="presOf" srcId="{89CC46F4-94E5-4233-9908-D505D8EE77AE}" destId="{23AAA8E8-081B-4DB4-AC53-CD80CFB0A203}" srcOrd="0" destOrd="0" presId="urn:microsoft.com/office/officeart/2005/8/layout/default"/>
    <dgm:cxn modelId="{8B570921-3BDB-4BD1-B8D6-768C6350E841}" srcId="{89CC46F4-94E5-4233-9908-D505D8EE77AE}" destId="{D1B844BC-69E6-4137-93A1-E6B0AD379981}" srcOrd="4" destOrd="0" parTransId="{769549E2-37DE-4F1C-855D-3A16EC9FC8E0}" sibTransId="{6BB11B24-5CD2-469E-A111-A1764470AD89}"/>
    <dgm:cxn modelId="{A04118EC-1339-41DC-B86D-31071A52E8C0}" type="presOf" srcId="{D6BD68AE-EDBA-49EA-8D76-9C204282471C}" destId="{0ACDD7DF-27BF-4750-9BD7-87B45CE31833}" srcOrd="0" destOrd="0" presId="urn:microsoft.com/office/officeart/2005/8/layout/default"/>
    <dgm:cxn modelId="{59FC67C6-2F16-4A1E-B7C8-68742DFDFE3B}" srcId="{89CC46F4-94E5-4233-9908-D505D8EE77AE}" destId="{CEB47E06-B115-489B-A339-5B232C139F74}" srcOrd="3" destOrd="0" parTransId="{A45590B2-E5D6-4F02-A8ED-2E7D8BA2BDBB}" sibTransId="{FE2D81C8-4BC9-4F16-A181-E46808E2C2F3}"/>
    <dgm:cxn modelId="{F2263B59-E20C-4698-AA55-DE02ABBF04E5}" type="presOf" srcId="{861CE987-C152-4B72-AF96-0E3A51E0766A}" destId="{77D96FDC-CFA6-4908-8509-778CDAD666B0}" srcOrd="0" destOrd="0" presId="urn:microsoft.com/office/officeart/2005/8/layout/default"/>
    <dgm:cxn modelId="{1DEA7501-EC12-46BA-B14B-22435E6F4134}" srcId="{89CC46F4-94E5-4233-9908-D505D8EE77AE}" destId="{861CE987-C152-4B72-AF96-0E3A51E0766A}" srcOrd="2" destOrd="0" parTransId="{0422A6E5-6C65-49BB-8EE0-1ABA58710709}" sibTransId="{EDA70237-FFC9-4957-981B-AA34D2BDDCED}"/>
    <dgm:cxn modelId="{7DF438DD-43F6-4516-A277-80F37697A2F1}" srcId="{89CC46F4-94E5-4233-9908-D505D8EE77AE}" destId="{8102190F-AFC2-420E-A4BF-666AAC7C19A1}" srcOrd="0" destOrd="0" parTransId="{9699540B-C513-49B2-B2FD-EE0BB0DF7A7C}" sibTransId="{B502FADA-1C1F-4106-B47A-952ACD69A7CB}"/>
    <dgm:cxn modelId="{6D3B0304-52A7-419D-B80F-592940E7363E}" type="presParOf" srcId="{23AAA8E8-081B-4DB4-AC53-CD80CFB0A203}" destId="{4460789E-53C2-4BD4-92A4-3E6E23E5FB84}" srcOrd="0" destOrd="0" presId="urn:microsoft.com/office/officeart/2005/8/layout/default"/>
    <dgm:cxn modelId="{106946B7-7489-46E9-BC92-87F0D57F5AB0}" type="presParOf" srcId="{23AAA8E8-081B-4DB4-AC53-CD80CFB0A203}" destId="{FFEE1AF5-D075-45B4-87C1-28E7749ADE1E}" srcOrd="1" destOrd="0" presId="urn:microsoft.com/office/officeart/2005/8/layout/default"/>
    <dgm:cxn modelId="{3C419581-A635-4930-A60A-BA24B6BDD8CC}" type="presParOf" srcId="{23AAA8E8-081B-4DB4-AC53-CD80CFB0A203}" destId="{01F22A10-81AB-46A5-BB7D-E9EC8C34747E}" srcOrd="2" destOrd="0" presId="urn:microsoft.com/office/officeart/2005/8/layout/default"/>
    <dgm:cxn modelId="{461C4026-2F7B-4351-86CE-EECCFF80510D}" type="presParOf" srcId="{23AAA8E8-081B-4DB4-AC53-CD80CFB0A203}" destId="{0F364C26-6B4C-417E-B205-F830A0CE996B}" srcOrd="3" destOrd="0" presId="urn:microsoft.com/office/officeart/2005/8/layout/default"/>
    <dgm:cxn modelId="{8CBF3D00-166C-49D2-A5BA-42B3DF05F57B}" type="presParOf" srcId="{23AAA8E8-081B-4DB4-AC53-CD80CFB0A203}" destId="{77D96FDC-CFA6-4908-8509-778CDAD666B0}" srcOrd="4" destOrd="0" presId="urn:microsoft.com/office/officeart/2005/8/layout/default"/>
    <dgm:cxn modelId="{1BB298C0-0772-4F42-8676-E1C4817F4D96}" type="presParOf" srcId="{23AAA8E8-081B-4DB4-AC53-CD80CFB0A203}" destId="{5686C71A-E496-40E3-A4ED-EB50E1FB7DB8}" srcOrd="5" destOrd="0" presId="urn:microsoft.com/office/officeart/2005/8/layout/default"/>
    <dgm:cxn modelId="{D773E76F-61A3-4FE6-84F5-662EFAC2983D}" type="presParOf" srcId="{23AAA8E8-081B-4DB4-AC53-CD80CFB0A203}" destId="{0F66709A-5642-4CEA-B728-89268E8F44FB}" srcOrd="6" destOrd="0" presId="urn:microsoft.com/office/officeart/2005/8/layout/default"/>
    <dgm:cxn modelId="{DC7ED519-3AFE-41F9-A0F6-82822C254858}" type="presParOf" srcId="{23AAA8E8-081B-4DB4-AC53-CD80CFB0A203}" destId="{7DF90D9D-BD54-4D12-B4A2-B6F67C58242A}" srcOrd="7" destOrd="0" presId="urn:microsoft.com/office/officeart/2005/8/layout/default"/>
    <dgm:cxn modelId="{DE611D88-7B45-4D73-8CB0-ECBE87CD4356}" type="presParOf" srcId="{23AAA8E8-081B-4DB4-AC53-CD80CFB0A203}" destId="{BCA993D1-1032-473A-97B2-3BA432894F19}" srcOrd="8" destOrd="0" presId="urn:microsoft.com/office/officeart/2005/8/layout/default"/>
    <dgm:cxn modelId="{22E37D0C-FFE1-41DC-9D5E-F1C585CB02F6}" type="presParOf" srcId="{23AAA8E8-081B-4DB4-AC53-CD80CFB0A203}" destId="{2A83854A-0758-4C41-9421-3490F1214D27}" srcOrd="9" destOrd="0" presId="urn:microsoft.com/office/officeart/2005/8/layout/default"/>
    <dgm:cxn modelId="{50299E64-F549-48F5-A290-9943E5DB3443}" type="presParOf" srcId="{23AAA8E8-081B-4DB4-AC53-CD80CFB0A203}" destId="{0ACDD7DF-27BF-4750-9BD7-87B45CE31833}" srcOrd="10" destOrd="0" presId="urn:microsoft.com/office/officeart/2005/8/layout/default"/>
    <dgm:cxn modelId="{C1863EC5-B05F-4EA6-B8FC-30B82B13CAA6}" type="presParOf" srcId="{23AAA8E8-081B-4DB4-AC53-CD80CFB0A203}" destId="{E985224A-5BC2-4ED2-AF2D-A97F650FB89E}" srcOrd="11" destOrd="0" presId="urn:microsoft.com/office/officeart/2005/8/layout/default"/>
    <dgm:cxn modelId="{A1A56634-6004-4152-8DFD-794786E83153}" type="presParOf" srcId="{23AAA8E8-081B-4DB4-AC53-CD80CFB0A203}" destId="{309F49EA-1FAF-4377-BCE2-7F0B848F971F}"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CEC1EB3-F8EA-4B8C-B28E-11C67EB96BC1}"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7F1142D7-6461-49E4-AA49-03D7A8EA0FB4}">
      <dgm:prSet phldrT="[Text]"/>
      <dgm:spPr/>
      <dgm:t>
        <a:bodyPr/>
        <a:lstStyle/>
        <a:p>
          <a:r>
            <a:rPr lang="en-GB" dirty="0" smtClean="0"/>
            <a:t>Cluster Theme 1</a:t>
          </a:r>
          <a:endParaRPr lang="en-GB" dirty="0"/>
        </a:p>
      </dgm:t>
    </dgm:pt>
    <dgm:pt modelId="{300E24AE-EE97-40BF-8127-2E3A483C6A86}" type="parTrans" cxnId="{B40D7F52-79E7-4C9A-AF35-05B7891492F1}">
      <dgm:prSet/>
      <dgm:spPr/>
      <dgm:t>
        <a:bodyPr/>
        <a:lstStyle/>
        <a:p>
          <a:endParaRPr lang="en-GB"/>
        </a:p>
      </dgm:t>
    </dgm:pt>
    <dgm:pt modelId="{8D7E0679-6A87-48F3-AE80-7CAB8C3B6BD9}" type="sibTrans" cxnId="{B40D7F52-79E7-4C9A-AF35-05B7891492F1}">
      <dgm:prSet/>
      <dgm:spPr/>
      <dgm:t>
        <a:bodyPr/>
        <a:lstStyle/>
        <a:p>
          <a:endParaRPr lang="en-GB"/>
        </a:p>
      </dgm:t>
    </dgm:pt>
    <dgm:pt modelId="{8295649E-0269-42EC-B6BA-98DFCEAE03A7}" type="asst">
      <dgm:prSet phldrT="[Text]"/>
      <dgm:spPr/>
      <dgm:t>
        <a:bodyPr/>
        <a:lstStyle/>
        <a:p>
          <a:r>
            <a:rPr lang="en-GB" dirty="0" smtClean="0"/>
            <a:t>Cluster Theme 2</a:t>
          </a:r>
          <a:endParaRPr lang="en-GB" dirty="0"/>
        </a:p>
      </dgm:t>
    </dgm:pt>
    <dgm:pt modelId="{ACA86F56-BEA0-459D-AD1F-0A08970E50C5}" type="parTrans" cxnId="{D46B8987-6DBD-4259-B52B-D1CA8FEC5383}">
      <dgm:prSet/>
      <dgm:spPr/>
      <dgm:t>
        <a:bodyPr/>
        <a:lstStyle/>
        <a:p>
          <a:endParaRPr lang="en-GB"/>
        </a:p>
      </dgm:t>
    </dgm:pt>
    <dgm:pt modelId="{509B7822-788D-4F3C-AD21-0279DF7B9EAF}" type="sibTrans" cxnId="{D46B8987-6DBD-4259-B52B-D1CA8FEC5383}">
      <dgm:prSet/>
      <dgm:spPr/>
      <dgm:t>
        <a:bodyPr/>
        <a:lstStyle/>
        <a:p>
          <a:endParaRPr lang="en-GB"/>
        </a:p>
      </dgm:t>
    </dgm:pt>
    <dgm:pt modelId="{3D10869E-0C71-4B12-A731-A786106926A8}">
      <dgm:prSet phldrT="[Text]"/>
      <dgm:spPr/>
      <dgm:t>
        <a:bodyPr/>
        <a:lstStyle/>
        <a:p>
          <a:r>
            <a:rPr lang="en-GB" dirty="0" smtClean="0"/>
            <a:t>Subordinate Theme 1</a:t>
          </a:r>
          <a:endParaRPr lang="en-GB" dirty="0"/>
        </a:p>
      </dgm:t>
    </dgm:pt>
    <dgm:pt modelId="{994B3C9E-3D3F-4FB6-87B2-F5199DF5639D}" type="parTrans" cxnId="{A5626A4C-1B2D-41E0-81DF-022AF95D7290}">
      <dgm:prSet/>
      <dgm:spPr/>
      <dgm:t>
        <a:bodyPr/>
        <a:lstStyle/>
        <a:p>
          <a:endParaRPr lang="en-GB"/>
        </a:p>
      </dgm:t>
    </dgm:pt>
    <dgm:pt modelId="{7040A3F5-B6F9-4497-806C-3A8F1695BFAB}" type="sibTrans" cxnId="{A5626A4C-1B2D-41E0-81DF-022AF95D7290}">
      <dgm:prSet/>
      <dgm:spPr/>
      <dgm:t>
        <a:bodyPr/>
        <a:lstStyle/>
        <a:p>
          <a:endParaRPr lang="en-GB"/>
        </a:p>
      </dgm:t>
    </dgm:pt>
    <dgm:pt modelId="{00714838-B0A1-453E-9791-863B0CA08EDE}">
      <dgm:prSet phldrT="[Text]"/>
      <dgm:spPr/>
      <dgm:t>
        <a:bodyPr/>
        <a:lstStyle/>
        <a:p>
          <a:r>
            <a:rPr lang="en-GB" dirty="0" smtClean="0"/>
            <a:t>Subordinate Theme 2</a:t>
          </a:r>
          <a:endParaRPr lang="en-GB" dirty="0"/>
        </a:p>
      </dgm:t>
    </dgm:pt>
    <dgm:pt modelId="{9911FECC-AD71-4098-A1C2-C18DC6965AD9}" type="parTrans" cxnId="{6EF4FC41-7524-4A46-8B14-53142F852F68}">
      <dgm:prSet/>
      <dgm:spPr/>
      <dgm:t>
        <a:bodyPr/>
        <a:lstStyle/>
        <a:p>
          <a:endParaRPr lang="en-GB"/>
        </a:p>
      </dgm:t>
    </dgm:pt>
    <dgm:pt modelId="{2720EB1B-0966-425D-BBAD-E12C75A07ADF}" type="sibTrans" cxnId="{6EF4FC41-7524-4A46-8B14-53142F852F68}">
      <dgm:prSet/>
      <dgm:spPr/>
      <dgm:t>
        <a:bodyPr/>
        <a:lstStyle/>
        <a:p>
          <a:endParaRPr lang="en-GB"/>
        </a:p>
      </dgm:t>
    </dgm:pt>
    <dgm:pt modelId="{ED8E5664-4A81-4FA6-B466-67D1A2B650D2}">
      <dgm:prSet phldrT="[Text]"/>
      <dgm:spPr/>
      <dgm:t>
        <a:bodyPr/>
        <a:lstStyle/>
        <a:p>
          <a:r>
            <a:rPr lang="en-GB" dirty="0" smtClean="0"/>
            <a:t>Subordinate Theme 3</a:t>
          </a:r>
          <a:endParaRPr lang="en-GB" dirty="0"/>
        </a:p>
      </dgm:t>
    </dgm:pt>
    <dgm:pt modelId="{AE1DA5EF-B579-431C-9246-14DACC635061}" type="parTrans" cxnId="{50C52808-12B7-4126-8CC7-4F05A6E5EB78}">
      <dgm:prSet/>
      <dgm:spPr/>
      <dgm:t>
        <a:bodyPr/>
        <a:lstStyle/>
        <a:p>
          <a:endParaRPr lang="en-GB"/>
        </a:p>
      </dgm:t>
    </dgm:pt>
    <dgm:pt modelId="{D519FAC4-9B3D-471A-AE84-472B62134634}" type="sibTrans" cxnId="{50C52808-12B7-4126-8CC7-4F05A6E5EB78}">
      <dgm:prSet/>
      <dgm:spPr/>
      <dgm:t>
        <a:bodyPr/>
        <a:lstStyle/>
        <a:p>
          <a:endParaRPr lang="en-GB"/>
        </a:p>
      </dgm:t>
    </dgm:pt>
    <dgm:pt modelId="{295909CC-C584-482E-A6FB-FA43FF50C52E}">
      <dgm:prSet phldrT="[Text]"/>
      <dgm:spPr/>
      <dgm:t>
        <a:bodyPr/>
        <a:lstStyle/>
        <a:p>
          <a:r>
            <a:rPr lang="en-GB" dirty="0" smtClean="0"/>
            <a:t>Subordinate Theme 1</a:t>
          </a:r>
          <a:endParaRPr lang="en-GB" dirty="0"/>
        </a:p>
      </dgm:t>
    </dgm:pt>
    <dgm:pt modelId="{F086888B-B418-4BFF-8C28-3676549B1FEC}" type="parTrans" cxnId="{5AE1EBE9-B9F8-4FFB-969E-670A62AF8D83}">
      <dgm:prSet/>
      <dgm:spPr/>
      <dgm:t>
        <a:bodyPr/>
        <a:lstStyle/>
        <a:p>
          <a:endParaRPr lang="en-GB"/>
        </a:p>
      </dgm:t>
    </dgm:pt>
    <dgm:pt modelId="{460C2A97-30BF-4859-8D95-2F06703A385F}" type="sibTrans" cxnId="{5AE1EBE9-B9F8-4FFB-969E-670A62AF8D83}">
      <dgm:prSet/>
      <dgm:spPr/>
      <dgm:t>
        <a:bodyPr/>
        <a:lstStyle/>
        <a:p>
          <a:endParaRPr lang="en-GB"/>
        </a:p>
      </dgm:t>
    </dgm:pt>
    <dgm:pt modelId="{508CA81B-76E9-496A-97C4-7D62B966F4D4}">
      <dgm:prSet phldrT="[Text]"/>
      <dgm:spPr/>
      <dgm:t>
        <a:bodyPr/>
        <a:lstStyle/>
        <a:p>
          <a:r>
            <a:rPr lang="en-GB" dirty="0" smtClean="0"/>
            <a:t>Subordinate Theme 2</a:t>
          </a:r>
          <a:endParaRPr lang="en-GB" dirty="0"/>
        </a:p>
      </dgm:t>
    </dgm:pt>
    <dgm:pt modelId="{FD6EE614-8D54-4760-85E4-3A62B0538531}" type="parTrans" cxnId="{4B67EDB3-0F0B-497B-8061-4802CBA336B1}">
      <dgm:prSet/>
      <dgm:spPr/>
      <dgm:t>
        <a:bodyPr/>
        <a:lstStyle/>
        <a:p>
          <a:endParaRPr lang="en-GB"/>
        </a:p>
      </dgm:t>
    </dgm:pt>
    <dgm:pt modelId="{AB94810D-FC24-43D2-BCF3-BA7E4FE27E06}" type="sibTrans" cxnId="{4B67EDB3-0F0B-497B-8061-4802CBA336B1}">
      <dgm:prSet/>
      <dgm:spPr/>
      <dgm:t>
        <a:bodyPr/>
        <a:lstStyle/>
        <a:p>
          <a:endParaRPr lang="en-GB"/>
        </a:p>
      </dgm:t>
    </dgm:pt>
    <dgm:pt modelId="{BDD17D17-6341-4B5D-92F9-CC977D1B6971}">
      <dgm:prSet phldrT="[Text]"/>
      <dgm:spPr/>
      <dgm:t>
        <a:bodyPr/>
        <a:lstStyle/>
        <a:p>
          <a:r>
            <a:rPr lang="en-GB" dirty="0" smtClean="0"/>
            <a:t>Subordinate Theme 3</a:t>
          </a:r>
          <a:endParaRPr lang="en-GB" dirty="0"/>
        </a:p>
      </dgm:t>
    </dgm:pt>
    <dgm:pt modelId="{E4B7EFC7-C4BC-427B-A3B7-EF1038059EA0}" type="parTrans" cxnId="{4A56B8A0-A6B6-4990-A323-35C8CA53F453}">
      <dgm:prSet/>
      <dgm:spPr/>
      <dgm:t>
        <a:bodyPr/>
        <a:lstStyle/>
        <a:p>
          <a:endParaRPr lang="en-GB"/>
        </a:p>
      </dgm:t>
    </dgm:pt>
    <dgm:pt modelId="{EC76E000-0B87-4BD8-B991-C7676E3F7AAD}" type="sibTrans" cxnId="{4A56B8A0-A6B6-4990-A323-35C8CA53F453}">
      <dgm:prSet/>
      <dgm:spPr/>
      <dgm:t>
        <a:bodyPr/>
        <a:lstStyle/>
        <a:p>
          <a:endParaRPr lang="en-GB"/>
        </a:p>
      </dgm:t>
    </dgm:pt>
    <dgm:pt modelId="{B2E2AEF6-25FF-42B5-ACC9-A72E8F75BC1C}">
      <dgm:prSet phldrT="[Text]"/>
      <dgm:spPr/>
      <dgm:t>
        <a:bodyPr/>
        <a:lstStyle/>
        <a:p>
          <a:r>
            <a:rPr lang="en-GB" dirty="0" smtClean="0"/>
            <a:t>Subordinate Theme 4</a:t>
          </a:r>
          <a:endParaRPr lang="en-GB" dirty="0"/>
        </a:p>
      </dgm:t>
    </dgm:pt>
    <dgm:pt modelId="{6A3ADE4E-1CBE-4C0D-8713-9A2569DE901E}" type="parTrans" cxnId="{AF809247-F868-4440-9F71-5B49E1B7F64F}">
      <dgm:prSet/>
      <dgm:spPr/>
      <dgm:t>
        <a:bodyPr/>
        <a:lstStyle/>
        <a:p>
          <a:endParaRPr lang="en-GB"/>
        </a:p>
      </dgm:t>
    </dgm:pt>
    <dgm:pt modelId="{D1A36C31-23A9-4CF7-9061-8E4FEEA30C87}" type="sibTrans" cxnId="{AF809247-F868-4440-9F71-5B49E1B7F64F}">
      <dgm:prSet/>
      <dgm:spPr/>
      <dgm:t>
        <a:bodyPr/>
        <a:lstStyle/>
        <a:p>
          <a:endParaRPr lang="en-GB"/>
        </a:p>
      </dgm:t>
    </dgm:pt>
    <dgm:pt modelId="{1DC3C2D2-6B58-47BE-B4D9-A69519E3ACEE}">
      <dgm:prSet phldrT="[Text]"/>
      <dgm:spPr/>
      <dgm:t>
        <a:bodyPr/>
        <a:lstStyle/>
        <a:p>
          <a:r>
            <a:rPr lang="en-GB" dirty="0" smtClean="0"/>
            <a:t>Example 1 (initial analysis of text)</a:t>
          </a:r>
          <a:endParaRPr lang="en-GB" dirty="0"/>
        </a:p>
      </dgm:t>
    </dgm:pt>
    <dgm:pt modelId="{9BBB7A93-E5C4-45BD-875A-5E12C5EA2607}" type="parTrans" cxnId="{AFC08B0E-4822-4A11-9269-8EE54C4A78AC}">
      <dgm:prSet/>
      <dgm:spPr/>
      <dgm:t>
        <a:bodyPr/>
        <a:lstStyle/>
        <a:p>
          <a:endParaRPr lang="en-GB"/>
        </a:p>
      </dgm:t>
    </dgm:pt>
    <dgm:pt modelId="{45988F53-6BD4-45FE-BDFE-35E3819317EC}" type="sibTrans" cxnId="{AFC08B0E-4822-4A11-9269-8EE54C4A78AC}">
      <dgm:prSet/>
      <dgm:spPr/>
      <dgm:t>
        <a:bodyPr/>
        <a:lstStyle/>
        <a:p>
          <a:endParaRPr lang="en-GB"/>
        </a:p>
      </dgm:t>
    </dgm:pt>
    <dgm:pt modelId="{D3AF92A2-CF93-4D5D-81DE-FC896452AACB}">
      <dgm:prSet phldrT="[Text]"/>
      <dgm:spPr/>
      <dgm:t>
        <a:bodyPr/>
        <a:lstStyle/>
        <a:p>
          <a:r>
            <a:rPr lang="en-GB" dirty="0" smtClean="0"/>
            <a:t>Example 2 (initial analysis of text)</a:t>
          </a:r>
          <a:endParaRPr lang="en-GB" dirty="0"/>
        </a:p>
      </dgm:t>
    </dgm:pt>
    <dgm:pt modelId="{C47ECAC3-2947-4441-9304-EF5F67941E89}" type="parTrans" cxnId="{0251C840-848C-4BBC-A7E9-5555DDE4D477}">
      <dgm:prSet/>
      <dgm:spPr/>
      <dgm:t>
        <a:bodyPr/>
        <a:lstStyle/>
        <a:p>
          <a:endParaRPr lang="en-GB"/>
        </a:p>
      </dgm:t>
    </dgm:pt>
    <dgm:pt modelId="{232CC359-35E9-450A-82DE-7E28BC19486A}" type="sibTrans" cxnId="{0251C840-848C-4BBC-A7E9-5555DDE4D477}">
      <dgm:prSet/>
      <dgm:spPr/>
      <dgm:t>
        <a:bodyPr/>
        <a:lstStyle/>
        <a:p>
          <a:endParaRPr lang="en-GB"/>
        </a:p>
      </dgm:t>
    </dgm:pt>
    <dgm:pt modelId="{C5851BEA-115A-454E-8CB8-4CD1D4756FB0}">
      <dgm:prSet phldrT="[Text]"/>
      <dgm:spPr/>
      <dgm:t>
        <a:bodyPr/>
        <a:lstStyle/>
        <a:p>
          <a:r>
            <a:rPr lang="en-GB" dirty="0" smtClean="0"/>
            <a:t>Example</a:t>
          </a:r>
          <a:endParaRPr lang="en-GB" dirty="0"/>
        </a:p>
      </dgm:t>
    </dgm:pt>
    <dgm:pt modelId="{AFD3734B-A6AF-476C-A3B8-FC3132056B53}" type="parTrans" cxnId="{F6D6415E-6766-4592-89D8-578C53C48C8D}">
      <dgm:prSet/>
      <dgm:spPr/>
      <dgm:t>
        <a:bodyPr/>
        <a:lstStyle/>
        <a:p>
          <a:endParaRPr lang="en-GB"/>
        </a:p>
      </dgm:t>
    </dgm:pt>
    <dgm:pt modelId="{CB4991A7-12AD-4A19-9613-75B233DCCADC}" type="sibTrans" cxnId="{F6D6415E-6766-4592-89D8-578C53C48C8D}">
      <dgm:prSet/>
      <dgm:spPr/>
      <dgm:t>
        <a:bodyPr/>
        <a:lstStyle/>
        <a:p>
          <a:endParaRPr lang="en-GB"/>
        </a:p>
      </dgm:t>
    </dgm:pt>
    <dgm:pt modelId="{602791C0-2FCD-4269-8E5B-D761891840B3}">
      <dgm:prSet phldrT="[Text]"/>
      <dgm:spPr/>
      <dgm:t>
        <a:bodyPr/>
        <a:lstStyle/>
        <a:p>
          <a:r>
            <a:rPr lang="en-GB" dirty="0" smtClean="0"/>
            <a:t>Example</a:t>
          </a:r>
          <a:endParaRPr lang="en-GB" dirty="0"/>
        </a:p>
      </dgm:t>
    </dgm:pt>
    <dgm:pt modelId="{5E782643-1DD3-4649-855A-03646CB07CB6}" type="parTrans" cxnId="{BED4C0C5-C9D7-4946-8010-EEFBE1279DE1}">
      <dgm:prSet/>
      <dgm:spPr/>
      <dgm:t>
        <a:bodyPr/>
        <a:lstStyle/>
        <a:p>
          <a:endParaRPr lang="en-GB"/>
        </a:p>
      </dgm:t>
    </dgm:pt>
    <dgm:pt modelId="{648B83B7-FB46-4EB0-B8E1-18D27B1BCEF9}" type="sibTrans" cxnId="{BED4C0C5-C9D7-4946-8010-EEFBE1279DE1}">
      <dgm:prSet/>
      <dgm:spPr/>
      <dgm:t>
        <a:bodyPr/>
        <a:lstStyle/>
        <a:p>
          <a:endParaRPr lang="en-GB"/>
        </a:p>
      </dgm:t>
    </dgm:pt>
    <dgm:pt modelId="{EEA2D917-0423-40F8-9729-0D12B170CE4E}">
      <dgm:prSet phldrT="[Text]"/>
      <dgm:spPr/>
      <dgm:t>
        <a:bodyPr/>
        <a:lstStyle/>
        <a:p>
          <a:r>
            <a:rPr lang="en-GB" dirty="0" smtClean="0"/>
            <a:t>Example 1</a:t>
          </a:r>
          <a:endParaRPr lang="en-GB" dirty="0"/>
        </a:p>
      </dgm:t>
    </dgm:pt>
    <dgm:pt modelId="{90020827-2C97-4993-A410-26FF35D04C8F}" type="parTrans" cxnId="{B998FF73-2D20-4CB5-A78B-BAF4C4642E52}">
      <dgm:prSet/>
      <dgm:spPr/>
      <dgm:t>
        <a:bodyPr/>
        <a:lstStyle/>
        <a:p>
          <a:endParaRPr lang="en-GB"/>
        </a:p>
      </dgm:t>
    </dgm:pt>
    <dgm:pt modelId="{350BE857-EAFF-4661-A163-2524DA859FC9}" type="sibTrans" cxnId="{B998FF73-2D20-4CB5-A78B-BAF4C4642E52}">
      <dgm:prSet/>
      <dgm:spPr/>
      <dgm:t>
        <a:bodyPr/>
        <a:lstStyle/>
        <a:p>
          <a:endParaRPr lang="en-GB"/>
        </a:p>
      </dgm:t>
    </dgm:pt>
    <dgm:pt modelId="{F40ADC7D-E748-43CC-ABD0-4DDC3FA78FC5}">
      <dgm:prSet phldrT="[Text]"/>
      <dgm:spPr/>
      <dgm:t>
        <a:bodyPr/>
        <a:lstStyle/>
        <a:p>
          <a:r>
            <a:rPr lang="en-GB" dirty="0" smtClean="0"/>
            <a:t>Example 2</a:t>
          </a:r>
          <a:endParaRPr lang="en-GB" dirty="0"/>
        </a:p>
      </dgm:t>
    </dgm:pt>
    <dgm:pt modelId="{5D8BBC6F-336A-42B8-BCCA-E3F07C1F434C}" type="parTrans" cxnId="{9DC7F632-5AC1-4DB3-99C7-5719853CC877}">
      <dgm:prSet/>
      <dgm:spPr/>
      <dgm:t>
        <a:bodyPr/>
        <a:lstStyle/>
        <a:p>
          <a:endParaRPr lang="en-GB"/>
        </a:p>
      </dgm:t>
    </dgm:pt>
    <dgm:pt modelId="{31AE3573-E6F3-4F2A-B24F-E794E4DCE52D}" type="sibTrans" cxnId="{9DC7F632-5AC1-4DB3-99C7-5719853CC877}">
      <dgm:prSet/>
      <dgm:spPr/>
      <dgm:t>
        <a:bodyPr/>
        <a:lstStyle/>
        <a:p>
          <a:endParaRPr lang="en-GB"/>
        </a:p>
      </dgm:t>
    </dgm:pt>
    <dgm:pt modelId="{635EF5FD-F7D5-418D-97A6-CE6CF7C01ED2}">
      <dgm:prSet phldrT="[Text]"/>
      <dgm:spPr/>
      <dgm:t>
        <a:bodyPr/>
        <a:lstStyle/>
        <a:p>
          <a:r>
            <a:rPr lang="en-GB" dirty="0" smtClean="0"/>
            <a:t>Example 3</a:t>
          </a:r>
          <a:endParaRPr lang="en-GB" dirty="0"/>
        </a:p>
      </dgm:t>
    </dgm:pt>
    <dgm:pt modelId="{6C77E316-D2D2-4D7D-A60F-78FD1290175D}" type="parTrans" cxnId="{A64E4406-5A3D-4DEF-B304-0700D5305622}">
      <dgm:prSet/>
      <dgm:spPr/>
      <dgm:t>
        <a:bodyPr/>
        <a:lstStyle/>
        <a:p>
          <a:endParaRPr lang="en-GB"/>
        </a:p>
      </dgm:t>
    </dgm:pt>
    <dgm:pt modelId="{6603D2EC-8AF0-4B2D-8DD4-73F92C902101}" type="sibTrans" cxnId="{A64E4406-5A3D-4DEF-B304-0700D5305622}">
      <dgm:prSet/>
      <dgm:spPr/>
      <dgm:t>
        <a:bodyPr/>
        <a:lstStyle/>
        <a:p>
          <a:endParaRPr lang="en-GB"/>
        </a:p>
      </dgm:t>
    </dgm:pt>
    <dgm:pt modelId="{9AD4CB86-EF7C-446D-B500-F29D8A0D768A}">
      <dgm:prSet phldrT="[Text]"/>
      <dgm:spPr/>
      <dgm:t>
        <a:bodyPr/>
        <a:lstStyle/>
        <a:p>
          <a:r>
            <a:rPr lang="en-GB" dirty="0" smtClean="0"/>
            <a:t>Example </a:t>
          </a:r>
          <a:endParaRPr lang="en-GB" dirty="0"/>
        </a:p>
      </dgm:t>
    </dgm:pt>
    <dgm:pt modelId="{912C8BA5-6668-4155-A8B0-437BB96161FA}" type="parTrans" cxnId="{67C9A338-B905-4783-83AA-32D1004F4C9F}">
      <dgm:prSet/>
      <dgm:spPr/>
      <dgm:t>
        <a:bodyPr/>
        <a:lstStyle/>
        <a:p>
          <a:endParaRPr lang="en-GB"/>
        </a:p>
      </dgm:t>
    </dgm:pt>
    <dgm:pt modelId="{8EA225B6-57BC-424C-A093-C7F333B1A555}" type="sibTrans" cxnId="{67C9A338-B905-4783-83AA-32D1004F4C9F}">
      <dgm:prSet/>
      <dgm:spPr/>
      <dgm:t>
        <a:bodyPr/>
        <a:lstStyle/>
        <a:p>
          <a:endParaRPr lang="en-GB"/>
        </a:p>
      </dgm:t>
    </dgm:pt>
    <dgm:pt modelId="{318B0C21-AB40-4D4A-B03B-C84316C0A15A}">
      <dgm:prSet phldrT="[Text]"/>
      <dgm:spPr/>
      <dgm:t>
        <a:bodyPr/>
        <a:lstStyle/>
        <a:p>
          <a:r>
            <a:rPr lang="en-GB" dirty="0" smtClean="0"/>
            <a:t>Example</a:t>
          </a:r>
          <a:endParaRPr lang="en-GB" dirty="0"/>
        </a:p>
      </dgm:t>
    </dgm:pt>
    <dgm:pt modelId="{0AA02989-70E4-43B7-BA52-0EF712B2B207}" type="parTrans" cxnId="{7BB98AA3-329A-464C-BCCA-657D778D99A3}">
      <dgm:prSet/>
      <dgm:spPr/>
      <dgm:t>
        <a:bodyPr/>
        <a:lstStyle/>
        <a:p>
          <a:endParaRPr lang="en-GB"/>
        </a:p>
      </dgm:t>
    </dgm:pt>
    <dgm:pt modelId="{8E744BDD-9310-4975-8D80-667A10E0CF35}" type="sibTrans" cxnId="{7BB98AA3-329A-464C-BCCA-657D778D99A3}">
      <dgm:prSet/>
      <dgm:spPr/>
      <dgm:t>
        <a:bodyPr/>
        <a:lstStyle/>
        <a:p>
          <a:endParaRPr lang="en-GB"/>
        </a:p>
      </dgm:t>
    </dgm:pt>
    <dgm:pt modelId="{4384AF9C-ABAA-4447-99DB-341743AB26A4}">
      <dgm:prSet phldrT="[Text]"/>
      <dgm:spPr/>
      <dgm:t>
        <a:bodyPr/>
        <a:lstStyle/>
        <a:p>
          <a:r>
            <a:rPr lang="en-GB" dirty="0" smtClean="0"/>
            <a:t>Example 1</a:t>
          </a:r>
          <a:endParaRPr lang="en-GB" dirty="0"/>
        </a:p>
      </dgm:t>
    </dgm:pt>
    <dgm:pt modelId="{44A8D42C-CA9C-4B97-9A7F-29914B718004}" type="parTrans" cxnId="{AA55E55A-2C3E-4B5A-8637-AC17CC63A6CD}">
      <dgm:prSet/>
      <dgm:spPr/>
      <dgm:t>
        <a:bodyPr/>
        <a:lstStyle/>
        <a:p>
          <a:endParaRPr lang="en-GB"/>
        </a:p>
      </dgm:t>
    </dgm:pt>
    <dgm:pt modelId="{1944400E-0859-4EE0-9C40-AD5D3D7EBD96}" type="sibTrans" cxnId="{AA55E55A-2C3E-4B5A-8637-AC17CC63A6CD}">
      <dgm:prSet/>
      <dgm:spPr/>
      <dgm:t>
        <a:bodyPr/>
        <a:lstStyle/>
        <a:p>
          <a:endParaRPr lang="en-GB"/>
        </a:p>
      </dgm:t>
    </dgm:pt>
    <dgm:pt modelId="{118D3C84-746F-4D58-866E-575A1A612AFB}">
      <dgm:prSet phldrT="[Text]"/>
      <dgm:spPr/>
      <dgm:t>
        <a:bodyPr/>
        <a:lstStyle/>
        <a:p>
          <a:r>
            <a:rPr lang="en-GB" dirty="0" smtClean="0"/>
            <a:t>Example 3</a:t>
          </a:r>
          <a:endParaRPr lang="en-GB" dirty="0"/>
        </a:p>
      </dgm:t>
    </dgm:pt>
    <dgm:pt modelId="{FFCDB850-55BA-4BE4-B01B-A313FD3AB93C}" type="parTrans" cxnId="{9CC5D35D-8E77-4B8B-8DB4-CD21D7860815}">
      <dgm:prSet/>
      <dgm:spPr/>
      <dgm:t>
        <a:bodyPr/>
        <a:lstStyle/>
        <a:p>
          <a:endParaRPr lang="en-GB"/>
        </a:p>
      </dgm:t>
    </dgm:pt>
    <dgm:pt modelId="{DCD77E27-0779-410B-8FB5-AEEB8B6FDA08}" type="sibTrans" cxnId="{9CC5D35D-8E77-4B8B-8DB4-CD21D7860815}">
      <dgm:prSet/>
      <dgm:spPr/>
      <dgm:t>
        <a:bodyPr/>
        <a:lstStyle/>
        <a:p>
          <a:endParaRPr lang="en-GB"/>
        </a:p>
      </dgm:t>
    </dgm:pt>
    <dgm:pt modelId="{8C267001-9440-4655-A8AF-8A5D957E8C5E}" type="pres">
      <dgm:prSet presAssocID="{6CEC1EB3-F8EA-4B8C-B28E-11C67EB96BC1}" presName="hierChild1" presStyleCnt="0">
        <dgm:presLayoutVars>
          <dgm:orgChart val="1"/>
          <dgm:chPref val="1"/>
          <dgm:dir/>
          <dgm:animOne val="branch"/>
          <dgm:animLvl val="lvl"/>
          <dgm:resizeHandles/>
        </dgm:presLayoutVars>
      </dgm:prSet>
      <dgm:spPr/>
      <dgm:t>
        <a:bodyPr/>
        <a:lstStyle/>
        <a:p>
          <a:endParaRPr lang="en-GB"/>
        </a:p>
      </dgm:t>
    </dgm:pt>
    <dgm:pt modelId="{A4251472-A9CA-4703-B79C-4F73812E658E}" type="pres">
      <dgm:prSet presAssocID="{7F1142D7-6461-49E4-AA49-03D7A8EA0FB4}" presName="hierRoot1" presStyleCnt="0">
        <dgm:presLayoutVars>
          <dgm:hierBranch val="init"/>
        </dgm:presLayoutVars>
      </dgm:prSet>
      <dgm:spPr/>
    </dgm:pt>
    <dgm:pt modelId="{D8DE6F1E-48FD-415F-AD60-12909E6460EB}" type="pres">
      <dgm:prSet presAssocID="{7F1142D7-6461-49E4-AA49-03D7A8EA0FB4}" presName="rootComposite1" presStyleCnt="0"/>
      <dgm:spPr/>
    </dgm:pt>
    <dgm:pt modelId="{34520795-CCD4-419D-8958-D10DBF44575E}" type="pres">
      <dgm:prSet presAssocID="{7F1142D7-6461-49E4-AA49-03D7A8EA0FB4}" presName="rootText1" presStyleLbl="node0" presStyleIdx="0" presStyleCnt="2">
        <dgm:presLayoutVars>
          <dgm:chPref val="3"/>
        </dgm:presLayoutVars>
      </dgm:prSet>
      <dgm:spPr/>
      <dgm:t>
        <a:bodyPr/>
        <a:lstStyle/>
        <a:p>
          <a:endParaRPr lang="en-GB"/>
        </a:p>
      </dgm:t>
    </dgm:pt>
    <dgm:pt modelId="{FA6804B8-ABB7-441F-A296-674CD6981909}" type="pres">
      <dgm:prSet presAssocID="{7F1142D7-6461-49E4-AA49-03D7A8EA0FB4}" presName="rootConnector1" presStyleLbl="node1" presStyleIdx="0" presStyleCnt="0"/>
      <dgm:spPr/>
      <dgm:t>
        <a:bodyPr/>
        <a:lstStyle/>
        <a:p>
          <a:endParaRPr lang="en-GB"/>
        </a:p>
      </dgm:t>
    </dgm:pt>
    <dgm:pt modelId="{A1501D7B-BFA7-404F-AE1C-FE97B7446187}" type="pres">
      <dgm:prSet presAssocID="{7F1142D7-6461-49E4-AA49-03D7A8EA0FB4}" presName="hierChild2" presStyleCnt="0"/>
      <dgm:spPr/>
    </dgm:pt>
    <dgm:pt modelId="{B2DA13E4-2462-41FA-8173-EA9DF38287FA}" type="pres">
      <dgm:prSet presAssocID="{F086888B-B418-4BFF-8C28-3676549B1FEC}" presName="Name37" presStyleLbl="parChTrans1D2" presStyleIdx="0" presStyleCnt="7"/>
      <dgm:spPr/>
      <dgm:t>
        <a:bodyPr/>
        <a:lstStyle/>
        <a:p>
          <a:endParaRPr lang="en-GB"/>
        </a:p>
      </dgm:t>
    </dgm:pt>
    <dgm:pt modelId="{77D66F1E-7445-44F1-AD57-C4A139A7C00F}" type="pres">
      <dgm:prSet presAssocID="{295909CC-C584-482E-A6FB-FA43FF50C52E}" presName="hierRoot2" presStyleCnt="0">
        <dgm:presLayoutVars>
          <dgm:hierBranch val="init"/>
        </dgm:presLayoutVars>
      </dgm:prSet>
      <dgm:spPr/>
    </dgm:pt>
    <dgm:pt modelId="{719483DE-21DE-4D99-A999-98DCD5EEFE40}" type="pres">
      <dgm:prSet presAssocID="{295909CC-C584-482E-A6FB-FA43FF50C52E}" presName="rootComposite" presStyleCnt="0"/>
      <dgm:spPr/>
    </dgm:pt>
    <dgm:pt modelId="{D625E476-CECF-4CBC-9D5D-D627FC5A9C59}" type="pres">
      <dgm:prSet presAssocID="{295909CC-C584-482E-A6FB-FA43FF50C52E}" presName="rootText" presStyleLbl="node2" presStyleIdx="0" presStyleCnt="7">
        <dgm:presLayoutVars>
          <dgm:chPref val="3"/>
        </dgm:presLayoutVars>
      </dgm:prSet>
      <dgm:spPr/>
      <dgm:t>
        <a:bodyPr/>
        <a:lstStyle/>
        <a:p>
          <a:endParaRPr lang="en-GB"/>
        </a:p>
      </dgm:t>
    </dgm:pt>
    <dgm:pt modelId="{694CA8B9-CB63-4832-89D2-064EB50B9930}" type="pres">
      <dgm:prSet presAssocID="{295909CC-C584-482E-A6FB-FA43FF50C52E}" presName="rootConnector" presStyleLbl="node2" presStyleIdx="0" presStyleCnt="7"/>
      <dgm:spPr/>
      <dgm:t>
        <a:bodyPr/>
        <a:lstStyle/>
        <a:p>
          <a:endParaRPr lang="en-GB"/>
        </a:p>
      </dgm:t>
    </dgm:pt>
    <dgm:pt modelId="{D8FD50DC-6B47-4969-8207-9F68A336C73E}" type="pres">
      <dgm:prSet presAssocID="{295909CC-C584-482E-A6FB-FA43FF50C52E}" presName="hierChild4" presStyleCnt="0"/>
      <dgm:spPr/>
    </dgm:pt>
    <dgm:pt modelId="{ECE6C205-B1AB-4CF3-A51B-4801165A078D}" type="pres">
      <dgm:prSet presAssocID="{9BBB7A93-E5C4-45BD-875A-5E12C5EA2607}" presName="Name37" presStyleLbl="parChTrans1D3" presStyleIdx="0" presStyleCnt="11"/>
      <dgm:spPr/>
      <dgm:t>
        <a:bodyPr/>
        <a:lstStyle/>
        <a:p>
          <a:endParaRPr lang="en-GB"/>
        </a:p>
      </dgm:t>
    </dgm:pt>
    <dgm:pt modelId="{5ED58663-BA2F-4790-B17B-1B8B1EAEDDD8}" type="pres">
      <dgm:prSet presAssocID="{1DC3C2D2-6B58-47BE-B4D9-A69519E3ACEE}" presName="hierRoot2" presStyleCnt="0">
        <dgm:presLayoutVars>
          <dgm:hierBranch val="init"/>
        </dgm:presLayoutVars>
      </dgm:prSet>
      <dgm:spPr/>
    </dgm:pt>
    <dgm:pt modelId="{C4231D5C-75B4-4A5F-A506-BE6E8260905D}" type="pres">
      <dgm:prSet presAssocID="{1DC3C2D2-6B58-47BE-B4D9-A69519E3ACEE}" presName="rootComposite" presStyleCnt="0"/>
      <dgm:spPr/>
    </dgm:pt>
    <dgm:pt modelId="{E7F8E2D5-51A5-4E0A-8F9C-8478192018D6}" type="pres">
      <dgm:prSet presAssocID="{1DC3C2D2-6B58-47BE-B4D9-A69519E3ACEE}" presName="rootText" presStyleLbl="node3" presStyleIdx="0" presStyleCnt="11">
        <dgm:presLayoutVars>
          <dgm:chPref val="3"/>
        </dgm:presLayoutVars>
      </dgm:prSet>
      <dgm:spPr/>
      <dgm:t>
        <a:bodyPr/>
        <a:lstStyle/>
        <a:p>
          <a:endParaRPr lang="en-GB"/>
        </a:p>
      </dgm:t>
    </dgm:pt>
    <dgm:pt modelId="{69C9D882-E0D8-4CE1-9ACA-FCA6B0C1D1D4}" type="pres">
      <dgm:prSet presAssocID="{1DC3C2D2-6B58-47BE-B4D9-A69519E3ACEE}" presName="rootConnector" presStyleLbl="node3" presStyleIdx="0" presStyleCnt="11"/>
      <dgm:spPr/>
      <dgm:t>
        <a:bodyPr/>
        <a:lstStyle/>
        <a:p>
          <a:endParaRPr lang="en-GB"/>
        </a:p>
      </dgm:t>
    </dgm:pt>
    <dgm:pt modelId="{64164C7E-27D1-46CE-A47F-0CEE2072EA08}" type="pres">
      <dgm:prSet presAssocID="{1DC3C2D2-6B58-47BE-B4D9-A69519E3ACEE}" presName="hierChild4" presStyleCnt="0"/>
      <dgm:spPr/>
    </dgm:pt>
    <dgm:pt modelId="{A72FDD76-8E34-4657-92AB-B0F836437E8B}" type="pres">
      <dgm:prSet presAssocID="{1DC3C2D2-6B58-47BE-B4D9-A69519E3ACEE}" presName="hierChild5" presStyleCnt="0"/>
      <dgm:spPr/>
    </dgm:pt>
    <dgm:pt modelId="{39400A1B-BA10-4920-9336-6DAF195AADA7}" type="pres">
      <dgm:prSet presAssocID="{C47ECAC3-2947-4441-9304-EF5F67941E89}" presName="Name37" presStyleLbl="parChTrans1D3" presStyleIdx="1" presStyleCnt="11"/>
      <dgm:spPr/>
      <dgm:t>
        <a:bodyPr/>
        <a:lstStyle/>
        <a:p>
          <a:endParaRPr lang="en-GB"/>
        </a:p>
      </dgm:t>
    </dgm:pt>
    <dgm:pt modelId="{D451A98B-3939-45A4-B9A9-D201D2C7E34C}" type="pres">
      <dgm:prSet presAssocID="{D3AF92A2-CF93-4D5D-81DE-FC896452AACB}" presName="hierRoot2" presStyleCnt="0">
        <dgm:presLayoutVars>
          <dgm:hierBranch val="init"/>
        </dgm:presLayoutVars>
      </dgm:prSet>
      <dgm:spPr/>
    </dgm:pt>
    <dgm:pt modelId="{196E08B8-93E5-4B35-98CB-FFCC623F86E0}" type="pres">
      <dgm:prSet presAssocID="{D3AF92A2-CF93-4D5D-81DE-FC896452AACB}" presName="rootComposite" presStyleCnt="0"/>
      <dgm:spPr/>
    </dgm:pt>
    <dgm:pt modelId="{B9680A41-5B9E-4C63-B576-831A0DC18DEB}" type="pres">
      <dgm:prSet presAssocID="{D3AF92A2-CF93-4D5D-81DE-FC896452AACB}" presName="rootText" presStyleLbl="node3" presStyleIdx="1" presStyleCnt="11">
        <dgm:presLayoutVars>
          <dgm:chPref val="3"/>
        </dgm:presLayoutVars>
      </dgm:prSet>
      <dgm:spPr/>
      <dgm:t>
        <a:bodyPr/>
        <a:lstStyle/>
        <a:p>
          <a:endParaRPr lang="en-GB"/>
        </a:p>
      </dgm:t>
    </dgm:pt>
    <dgm:pt modelId="{179C41D5-AF91-45DD-B7F0-1EA41BD273AA}" type="pres">
      <dgm:prSet presAssocID="{D3AF92A2-CF93-4D5D-81DE-FC896452AACB}" presName="rootConnector" presStyleLbl="node3" presStyleIdx="1" presStyleCnt="11"/>
      <dgm:spPr/>
      <dgm:t>
        <a:bodyPr/>
        <a:lstStyle/>
        <a:p>
          <a:endParaRPr lang="en-GB"/>
        </a:p>
      </dgm:t>
    </dgm:pt>
    <dgm:pt modelId="{82D946E9-1116-4842-9A68-3076CF4ED737}" type="pres">
      <dgm:prSet presAssocID="{D3AF92A2-CF93-4D5D-81DE-FC896452AACB}" presName="hierChild4" presStyleCnt="0"/>
      <dgm:spPr/>
    </dgm:pt>
    <dgm:pt modelId="{A8611D37-C09C-4951-8B44-B363F601A9A6}" type="pres">
      <dgm:prSet presAssocID="{D3AF92A2-CF93-4D5D-81DE-FC896452AACB}" presName="hierChild5" presStyleCnt="0"/>
      <dgm:spPr/>
    </dgm:pt>
    <dgm:pt modelId="{E8A894C8-17D7-4C9F-B624-59221FB849DD}" type="pres">
      <dgm:prSet presAssocID="{295909CC-C584-482E-A6FB-FA43FF50C52E}" presName="hierChild5" presStyleCnt="0"/>
      <dgm:spPr/>
    </dgm:pt>
    <dgm:pt modelId="{0CCFC136-6946-490A-ADB0-E78CC31F6882}" type="pres">
      <dgm:prSet presAssocID="{FD6EE614-8D54-4760-85E4-3A62B0538531}" presName="Name37" presStyleLbl="parChTrans1D2" presStyleIdx="1" presStyleCnt="7"/>
      <dgm:spPr/>
      <dgm:t>
        <a:bodyPr/>
        <a:lstStyle/>
        <a:p>
          <a:endParaRPr lang="en-GB"/>
        </a:p>
      </dgm:t>
    </dgm:pt>
    <dgm:pt modelId="{B9428152-55AA-4B23-A563-02AF7643C505}" type="pres">
      <dgm:prSet presAssocID="{508CA81B-76E9-496A-97C4-7D62B966F4D4}" presName="hierRoot2" presStyleCnt="0">
        <dgm:presLayoutVars>
          <dgm:hierBranch val="init"/>
        </dgm:presLayoutVars>
      </dgm:prSet>
      <dgm:spPr/>
    </dgm:pt>
    <dgm:pt modelId="{B52CFD74-B7E8-49F9-A57F-BEB2672B1A17}" type="pres">
      <dgm:prSet presAssocID="{508CA81B-76E9-496A-97C4-7D62B966F4D4}" presName="rootComposite" presStyleCnt="0"/>
      <dgm:spPr/>
    </dgm:pt>
    <dgm:pt modelId="{E86C8297-F970-4D29-9FF2-B5F123A4D473}" type="pres">
      <dgm:prSet presAssocID="{508CA81B-76E9-496A-97C4-7D62B966F4D4}" presName="rootText" presStyleLbl="node2" presStyleIdx="1" presStyleCnt="7">
        <dgm:presLayoutVars>
          <dgm:chPref val="3"/>
        </dgm:presLayoutVars>
      </dgm:prSet>
      <dgm:spPr/>
      <dgm:t>
        <a:bodyPr/>
        <a:lstStyle/>
        <a:p>
          <a:endParaRPr lang="en-GB"/>
        </a:p>
      </dgm:t>
    </dgm:pt>
    <dgm:pt modelId="{88BEF920-C76C-45C1-A8DF-09CA982AA12A}" type="pres">
      <dgm:prSet presAssocID="{508CA81B-76E9-496A-97C4-7D62B966F4D4}" presName="rootConnector" presStyleLbl="node2" presStyleIdx="1" presStyleCnt="7"/>
      <dgm:spPr/>
      <dgm:t>
        <a:bodyPr/>
        <a:lstStyle/>
        <a:p>
          <a:endParaRPr lang="en-GB"/>
        </a:p>
      </dgm:t>
    </dgm:pt>
    <dgm:pt modelId="{C34254FC-61BD-4302-BA89-4CA5B281124D}" type="pres">
      <dgm:prSet presAssocID="{508CA81B-76E9-496A-97C4-7D62B966F4D4}" presName="hierChild4" presStyleCnt="0"/>
      <dgm:spPr/>
    </dgm:pt>
    <dgm:pt modelId="{FC6A70D6-645F-4D8F-8CC6-8A20D69746E5}" type="pres">
      <dgm:prSet presAssocID="{AFD3734B-A6AF-476C-A3B8-FC3132056B53}" presName="Name37" presStyleLbl="parChTrans1D3" presStyleIdx="2" presStyleCnt="11"/>
      <dgm:spPr/>
      <dgm:t>
        <a:bodyPr/>
        <a:lstStyle/>
        <a:p>
          <a:endParaRPr lang="en-GB"/>
        </a:p>
      </dgm:t>
    </dgm:pt>
    <dgm:pt modelId="{9D90D7D1-ABFD-4599-9B12-FAB6DD9984CC}" type="pres">
      <dgm:prSet presAssocID="{C5851BEA-115A-454E-8CB8-4CD1D4756FB0}" presName="hierRoot2" presStyleCnt="0">
        <dgm:presLayoutVars>
          <dgm:hierBranch val="init"/>
        </dgm:presLayoutVars>
      </dgm:prSet>
      <dgm:spPr/>
    </dgm:pt>
    <dgm:pt modelId="{38739284-7D36-4168-B630-99BB3FE4536C}" type="pres">
      <dgm:prSet presAssocID="{C5851BEA-115A-454E-8CB8-4CD1D4756FB0}" presName="rootComposite" presStyleCnt="0"/>
      <dgm:spPr/>
    </dgm:pt>
    <dgm:pt modelId="{7D381CB5-CF00-4A30-8FB4-7FA37629D653}" type="pres">
      <dgm:prSet presAssocID="{C5851BEA-115A-454E-8CB8-4CD1D4756FB0}" presName="rootText" presStyleLbl="node3" presStyleIdx="2" presStyleCnt="11">
        <dgm:presLayoutVars>
          <dgm:chPref val="3"/>
        </dgm:presLayoutVars>
      </dgm:prSet>
      <dgm:spPr/>
      <dgm:t>
        <a:bodyPr/>
        <a:lstStyle/>
        <a:p>
          <a:endParaRPr lang="en-GB"/>
        </a:p>
      </dgm:t>
    </dgm:pt>
    <dgm:pt modelId="{DF1942FC-47ED-48E2-A02D-9B6F41F1C41D}" type="pres">
      <dgm:prSet presAssocID="{C5851BEA-115A-454E-8CB8-4CD1D4756FB0}" presName="rootConnector" presStyleLbl="node3" presStyleIdx="2" presStyleCnt="11"/>
      <dgm:spPr/>
      <dgm:t>
        <a:bodyPr/>
        <a:lstStyle/>
        <a:p>
          <a:endParaRPr lang="en-GB"/>
        </a:p>
      </dgm:t>
    </dgm:pt>
    <dgm:pt modelId="{85C4439E-2FEF-411D-9B98-B9322B50935C}" type="pres">
      <dgm:prSet presAssocID="{C5851BEA-115A-454E-8CB8-4CD1D4756FB0}" presName="hierChild4" presStyleCnt="0"/>
      <dgm:spPr/>
    </dgm:pt>
    <dgm:pt modelId="{81CBADD9-A7EC-4D47-B76F-3AE0C43931EC}" type="pres">
      <dgm:prSet presAssocID="{C5851BEA-115A-454E-8CB8-4CD1D4756FB0}" presName="hierChild5" presStyleCnt="0"/>
      <dgm:spPr/>
    </dgm:pt>
    <dgm:pt modelId="{28F666ED-C3BA-47D2-BFFD-AA48F7EA52E7}" type="pres">
      <dgm:prSet presAssocID="{508CA81B-76E9-496A-97C4-7D62B966F4D4}" presName="hierChild5" presStyleCnt="0"/>
      <dgm:spPr/>
    </dgm:pt>
    <dgm:pt modelId="{065FC0F3-7A4B-4E7B-9388-1922AF33287A}" type="pres">
      <dgm:prSet presAssocID="{E4B7EFC7-C4BC-427B-A3B7-EF1038059EA0}" presName="Name37" presStyleLbl="parChTrans1D2" presStyleIdx="2" presStyleCnt="7"/>
      <dgm:spPr/>
      <dgm:t>
        <a:bodyPr/>
        <a:lstStyle/>
        <a:p>
          <a:endParaRPr lang="en-GB"/>
        </a:p>
      </dgm:t>
    </dgm:pt>
    <dgm:pt modelId="{373AA9E0-38C6-49BB-ADDC-84BFEE60A6AA}" type="pres">
      <dgm:prSet presAssocID="{BDD17D17-6341-4B5D-92F9-CC977D1B6971}" presName="hierRoot2" presStyleCnt="0">
        <dgm:presLayoutVars>
          <dgm:hierBranch val="init"/>
        </dgm:presLayoutVars>
      </dgm:prSet>
      <dgm:spPr/>
    </dgm:pt>
    <dgm:pt modelId="{F2278002-22A8-44A8-881B-1969730F673B}" type="pres">
      <dgm:prSet presAssocID="{BDD17D17-6341-4B5D-92F9-CC977D1B6971}" presName="rootComposite" presStyleCnt="0"/>
      <dgm:spPr/>
    </dgm:pt>
    <dgm:pt modelId="{4BA051F2-03A8-4CFF-A383-40BEF4AF9316}" type="pres">
      <dgm:prSet presAssocID="{BDD17D17-6341-4B5D-92F9-CC977D1B6971}" presName="rootText" presStyleLbl="node2" presStyleIdx="2" presStyleCnt="7">
        <dgm:presLayoutVars>
          <dgm:chPref val="3"/>
        </dgm:presLayoutVars>
      </dgm:prSet>
      <dgm:spPr/>
      <dgm:t>
        <a:bodyPr/>
        <a:lstStyle/>
        <a:p>
          <a:endParaRPr lang="en-GB"/>
        </a:p>
      </dgm:t>
    </dgm:pt>
    <dgm:pt modelId="{D1F14B0C-C36A-47E4-945D-854D50ADD3BF}" type="pres">
      <dgm:prSet presAssocID="{BDD17D17-6341-4B5D-92F9-CC977D1B6971}" presName="rootConnector" presStyleLbl="node2" presStyleIdx="2" presStyleCnt="7"/>
      <dgm:spPr/>
      <dgm:t>
        <a:bodyPr/>
        <a:lstStyle/>
        <a:p>
          <a:endParaRPr lang="en-GB"/>
        </a:p>
      </dgm:t>
    </dgm:pt>
    <dgm:pt modelId="{121AA68B-D2B5-4857-980E-21129F3FB228}" type="pres">
      <dgm:prSet presAssocID="{BDD17D17-6341-4B5D-92F9-CC977D1B6971}" presName="hierChild4" presStyleCnt="0"/>
      <dgm:spPr/>
    </dgm:pt>
    <dgm:pt modelId="{ECA70B54-C09D-49BB-9F1D-7E50E19380CF}" type="pres">
      <dgm:prSet presAssocID="{5E782643-1DD3-4649-855A-03646CB07CB6}" presName="Name37" presStyleLbl="parChTrans1D3" presStyleIdx="3" presStyleCnt="11"/>
      <dgm:spPr/>
      <dgm:t>
        <a:bodyPr/>
        <a:lstStyle/>
        <a:p>
          <a:endParaRPr lang="en-GB"/>
        </a:p>
      </dgm:t>
    </dgm:pt>
    <dgm:pt modelId="{42B64BF1-CB12-4FA3-B2D2-24914DDA7602}" type="pres">
      <dgm:prSet presAssocID="{602791C0-2FCD-4269-8E5B-D761891840B3}" presName="hierRoot2" presStyleCnt="0">
        <dgm:presLayoutVars>
          <dgm:hierBranch val="init"/>
        </dgm:presLayoutVars>
      </dgm:prSet>
      <dgm:spPr/>
    </dgm:pt>
    <dgm:pt modelId="{B22B4C40-77A7-4D82-B186-A5E33F8E10C8}" type="pres">
      <dgm:prSet presAssocID="{602791C0-2FCD-4269-8E5B-D761891840B3}" presName="rootComposite" presStyleCnt="0"/>
      <dgm:spPr/>
    </dgm:pt>
    <dgm:pt modelId="{0F6E763D-FE5E-474C-B4E8-3DCB04E74C88}" type="pres">
      <dgm:prSet presAssocID="{602791C0-2FCD-4269-8E5B-D761891840B3}" presName="rootText" presStyleLbl="node3" presStyleIdx="3" presStyleCnt="11">
        <dgm:presLayoutVars>
          <dgm:chPref val="3"/>
        </dgm:presLayoutVars>
      </dgm:prSet>
      <dgm:spPr/>
      <dgm:t>
        <a:bodyPr/>
        <a:lstStyle/>
        <a:p>
          <a:endParaRPr lang="en-GB"/>
        </a:p>
      </dgm:t>
    </dgm:pt>
    <dgm:pt modelId="{9C023304-41D3-4F3B-9541-2B9BD0C386DC}" type="pres">
      <dgm:prSet presAssocID="{602791C0-2FCD-4269-8E5B-D761891840B3}" presName="rootConnector" presStyleLbl="node3" presStyleIdx="3" presStyleCnt="11"/>
      <dgm:spPr/>
      <dgm:t>
        <a:bodyPr/>
        <a:lstStyle/>
        <a:p>
          <a:endParaRPr lang="en-GB"/>
        </a:p>
      </dgm:t>
    </dgm:pt>
    <dgm:pt modelId="{C65B097B-BA61-467E-84EA-0FE28B93D736}" type="pres">
      <dgm:prSet presAssocID="{602791C0-2FCD-4269-8E5B-D761891840B3}" presName="hierChild4" presStyleCnt="0"/>
      <dgm:spPr/>
    </dgm:pt>
    <dgm:pt modelId="{AC6DB950-E96A-4784-BBE9-815408DF0791}" type="pres">
      <dgm:prSet presAssocID="{602791C0-2FCD-4269-8E5B-D761891840B3}" presName="hierChild5" presStyleCnt="0"/>
      <dgm:spPr/>
    </dgm:pt>
    <dgm:pt modelId="{22CE53C4-3142-43BD-8A7D-11FFBE468C96}" type="pres">
      <dgm:prSet presAssocID="{BDD17D17-6341-4B5D-92F9-CC977D1B6971}" presName="hierChild5" presStyleCnt="0"/>
      <dgm:spPr/>
    </dgm:pt>
    <dgm:pt modelId="{B9A4E253-CD8E-4E96-AAD2-0DD73CF93F6C}" type="pres">
      <dgm:prSet presAssocID="{6A3ADE4E-1CBE-4C0D-8713-9A2569DE901E}" presName="Name37" presStyleLbl="parChTrans1D2" presStyleIdx="3" presStyleCnt="7"/>
      <dgm:spPr/>
      <dgm:t>
        <a:bodyPr/>
        <a:lstStyle/>
        <a:p>
          <a:endParaRPr lang="en-GB"/>
        </a:p>
      </dgm:t>
    </dgm:pt>
    <dgm:pt modelId="{C15D1AA5-006A-418B-9ADA-FDB72D586ECD}" type="pres">
      <dgm:prSet presAssocID="{B2E2AEF6-25FF-42B5-ACC9-A72E8F75BC1C}" presName="hierRoot2" presStyleCnt="0">
        <dgm:presLayoutVars>
          <dgm:hierBranch val="init"/>
        </dgm:presLayoutVars>
      </dgm:prSet>
      <dgm:spPr/>
    </dgm:pt>
    <dgm:pt modelId="{2DB34F8D-3A54-4BD6-831E-FF23E03CC020}" type="pres">
      <dgm:prSet presAssocID="{B2E2AEF6-25FF-42B5-ACC9-A72E8F75BC1C}" presName="rootComposite" presStyleCnt="0"/>
      <dgm:spPr/>
    </dgm:pt>
    <dgm:pt modelId="{3149D0C8-9240-4A8E-9086-2D3F8C3479D3}" type="pres">
      <dgm:prSet presAssocID="{B2E2AEF6-25FF-42B5-ACC9-A72E8F75BC1C}" presName="rootText" presStyleLbl="node2" presStyleIdx="3" presStyleCnt="7">
        <dgm:presLayoutVars>
          <dgm:chPref val="3"/>
        </dgm:presLayoutVars>
      </dgm:prSet>
      <dgm:spPr/>
      <dgm:t>
        <a:bodyPr/>
        <a:lstStyle/>
        <a:p>
          <a:endParaRPr lang="en-GB"/>
        </a:p>
      </dgm:t>
    </dgm:pt>
    <dgm:pt modelId="{D802FFE7-3C7D-47DC-87A1-E350DD0AEC08}" type="pres">
      <dgm:prSet presAssocID="{B2E2AEF6-25FF-42B5-ACC9-A72E8F75BC1C}" presName="rootConnector" presStyleLbl="node2" presStyleIdx="3" presStyleCnt="7"/>
      <dgm:spPr/>
      <dgm:t>
        <a:bodyPr/>
        <a:lstStyle/>
        <a:p>
          <a:endParaRPr lang="en-GB"/>
        </a:p>
      </dgm:t>
    </dgm:pt>
    <dgm:pt modelId="{77DC9E40-419E-42B0-B875-73598958F257}" type="pres">
      <dgm:prSet presAssocID="{B2E2AEF6-25FF-42B5-ACC9-A72E8F75BC1C}" presName="hierChild4" presStyleCnt="0"/>
      <dgm:spPr/>
    </dgm:pt>
    <dgm:pt modelId="{ECC2800D-4163-426F-9A5E-311C19F336F0}" type="pres">
      <dgm:prSet presAssocID="{90020827-2C97-4993-A410-26FF35D04C8F}" presName="Name37" presStyleLbl="parChTrans1D3" presStyleIdx="4" presStyleCnt="11"/>
      <dgm:spPr/>
      <dgm:t>
        <a:bodyPr/>
        <a:lstStyle/>
        <a:p>
          <a:endParaRPr lang="en-GB"/>
        </a:p>
      </dgm:t>
    </dgm:pt>
    <dgm:pt modelId="{6F7B914E-720E-4A79-AD3A-2FB32FC71EC9}" type="pres">
      <dgm:prSet presAssocID="{EEA2D917-0423-40F8-9729-0D12B170CE4E}" presName="hierRoot2" presStyleCnt="0">
        <dgm:presLayoutVars>
          <dgm:hierBranch val="init"/>
        </dgm:presLayoutVars>
      </dgm:prSet>
      <dgm:spPr/>
    </dgm:pt>
    <dgm:pt modelId="{D5B355F9-7BB4-480E-B4B7-C64DFBFBC095}" type="pres">
      <dgm:prSet presAssocID="{EEA2D917-0423-40F8-9729-0D12B170CE4E}" presName="rootComposite" presStyleCnt="0"/>
      <dgm:spPr/>
    </dgm:pt>
    <dgm:pt modelId="{61CCED93-FE71-4FA7-A509-28D6CE9FC58F}" type="pres">
      <dgm:prSet presAssocID="{EEA2D917-0423-40F8-9729-0D12B170CE4E}" presName="rootText" presStyleLbl="node3" presStyleIdx="4" presStyleCnt="11">
        <dgm:presLayoutVars>
          <dgm:chPref val="3"/>
        </dgm:presLayoutVars>
      </dgm:prSet>
      <dgm:spPr/>
      <dgm:t>
        <a:bodyPr/>
        <a:lstStyle/>
        <a:p>
          <a:endParaRPr lang="en-GB"/>
        </a:p>
      </dgm:t>
    </dgm:pt>
    <dgm:pt modelId="{28548861-51B9-4EE8-BACC-6FA633EBB75B}" type="pres">
      <dgm:prSet presAssocID="{EEA2D917-0423-40F8-9729-0D12B170CE4E}" presName="rootConnector" presStyleLbl="node3" presStyleIdx="4" presStyleCnt="11"/>
      <dgm:spPr/>
      <dgm:t>
        <a:bodyPr/>
        <a:lstStyle/>
        <a:p>
          <a:endParaRPr lang="en-GB"/>
        </a:p>
      </dgm:t>
    </dgm:pt>
    <dgm:pt modelId="{AB684CFA-670D-41A3-9198-735FB30470E8}" type="pres">
      <dgm:prSet presAssocID="{EEA2D917-0423-40F8-9729-0D12B170CE4E}" presName="hierChild4" presStyleCnt="0"/>
      <dgm:spPr/>
    </dgm:pt>
    <dgm:pt modelId="{63C79A96-7187-465C-950D-E929DDF075F6}" type="pres">
      <dgm:prSet presAssocID="{EEA2D917-0423-40F8-9729-0D12B170CE4E}" presName="hierChild5" presStyleCnt="0"/>
      <dgm:spPr/>
    </dgm:pt>
    <dgm:pt modelId="{045DE601-1861-41A1-B554-3B2C43151BD0}" type="pres">
      <dgm:prSet presAssocID="{5D8BBC6F-336A-42B8-BCCA-E3F07C1F434C}" presName="Name37" presStyleLbl="parChTrans1D3" presStyleIdx="5" presStyleCnt="11"/>
      <dgm:spPr/>
      <dgm:t>
        <a:bodyPr/>
        <a:lstStyle/>
        <a:p>
          <a:endParaRPr lang="en-GB"/>
        </a:p>
      </dgm:t>
    </dgm:pt>
    <dgm:pt modelId="{BF0248DD-58D4-4492-8F52-CF4665BEA392}" type="pres">
      <dgm:prSet presAssocID="{F40ADC7D-E748-43CC-ABD0-4DDC3FA78FC5}" presName="hierRoot2" presStyleCnt="0">
        <dgm:presLayoutVars>
          <dgm:hierBranch val="init"/>
        </dgm:presLayoutVars>
      </dgm:prSet>
      <dgm:spPr/>
    </dgm:pt>
    <dgm:pt modelId="{3BB75C6C-9DB0-4324-A7DE-F247A6CDB564}" type="pres">
      <dgm:prSet presAssocID="{F40ADC7D-E748-43CC-ABD0-4DDC3FA78FC5}" presName="rootComposite" presStyleCnt="0"/>
      <dgm:spPr/>
    </dgm:pt>
    <dgm:pt modelId="{B4DCEFB5-0FE0-4D84-9368-4085D0025BC7}" type="pres">
      <dgm:prSet presAssocID="{F40ADC7D-E748-43CC-ABD0-4DDC3FA78FC5}" presName="rootText" presStyleLbl="node3" presStyleIdx="5" presStyleCnt="11">
        <dgm:presLayoutVars>
          <dgm:chPref val="3"/>
        </dgm:presLayoutVars>
      </dgm:prSet>
      <dgm:spPr/>
      <dgm:t>
        <a:bodyPr/>
        <a:lstStyle/>
        <a:p>
          <a:endParaRPr lang="en-GB"/>
        </a:p>
      </dgm:t>
    </dgm:pt>
    <dgm:pt modelId="{62994C43-D07C-4527-9B23-83D860FBC9FF}" type="pres">
      <dgm:prSet presAssocID="{F40ADC7D-E748-43CC-ABD0-4DDC3FA78FC5}" presName="rootConnector" presStyleLbl="node3" presStyleIdx="5" presStyleCnt="11"/>
      <dgm:spPr/>
      <dgm:t>
        <a:bodyPr/>
        <a:lstStyle/>
        <a:p>
          <a:endParaRPr lang="en-GB"/>
        </a:p>
      </dgm:t>
    </dgm:pt>
    <dgm:pt modelId="{24D55CF8-CA09-4FB6-9995-7236B64AAC9D}" type="pres">
      <dgm:prSet presAssocID="{F40ADC7D-E748-43CC-ABD0-4DDC3FA78FC5}" presName="hierChild4" presStyleCnt="0"/>
      <dgm:spPr/>
    </dgm:pt>
    <dgm:pt modelId="{A2662B5F-70D3-494E-821F-3C26BAE706CE}" type="pres">
      <dgm:prSet presAssocID="{F40ADC7D-E748-43CC-ABD0-4DDC3FA78FC5}" presName="hierChild5" presStyleCnt="0"/>
      <dgm:spPr/>
    </dgm:pt>
    <dgm:pt modelId="{3E4F16E6-876B-42E0-8799-0154BEB3747E}" type="pres">
      <dgm:prSet presAssocID="{6C77E316-D2D2-4D7D-A60F-78FD1290175D}" presName="Name37" presStyleLbl="parChTrans1D3" presStyleIdx="6" presStyleCnt="11"/>
      <dgm:spPr/>
      <dgm:t>
        <a:bodyPr/>
        <a:lstStyle/>
        <a:p>
          <a:endParaRPr lang="en-GB"/>
        </a:p>
      </dgm:t>
    </dgm:pt>
    <dgm:pt modelId="{7FF53ED6-D734-47E7-BB30-BF15127BFD98}" type="pres">
      <dgm:prSet presAssocID="{635EF5FD-F7D5-418D-97A6-CE6CF7C01ED2}" presName="hierRoot2" presStyleCnt="0">
        <dgm:presLayoutVars>
          <dgm:hierBranch val="init"/>
        </dgm:presLayoutVars>
      </dgm:prSet>
      <dgm:spPr/>
    </dgm:pt>
    <dgm:pt modelId="{0E37702B-9220-4FA3-B727-D940C98005FE}" type="pres">
      <dgm:prSet presAssocID="{635EF5FD-F7D5-418D-97A6-CE6CF7C01ED2}" presName="rootComposite" presStyleCnt="0"/>
      <dgm:spPr/>
    </dgm:pt>
    <dgm:pt modelId="{9B85A95D-9D51-467D-926E-8241BAF141D3}" type="pres">
      <dgm:prSet presAssocID="{635EF5FD-F7D5-418D-97A6-CE6CF7C01ED2}" presName="rootText" presStyleLbl="node3" presStyleIdx="6" presStyleCnt="11">
        <dgm:presLayoutVars>
          <dgm:chPref val="3"/>
        </dgm:presLayoutVars>
      </dgm:prSet>
      <dgm:spPr/>
      <dgm:t>
        <a:bodyPr/>
        <a:lstStyle/>
        <a:p>
          <a:endParaRPr lang="en-GB"/>
        </a:p>
      </dgm:t>
    </dgm:pt>
    <dgm:pt modelId="{CEC001D7-0DD7-4A85-8DEB-37DF16272D92}" type="pres">
      <dgm:prSet presAssocID="{635EF5FD-F7D5-418D-97A6-CE6CF7C01ED2}" presName="rootConnector" presStyleLbl="node3" presStyleIdx="6" presStyleCnt="11"/>
      <dgm:spPr/>
      <dgm:t>
        <a:bodyPr/>
        <a:lstStyle/>
        <a:p>
          <a:endParaRPr lang="en-GB"/>
        </a:p>
      </dgm:t>
    </dgm:pt>
    <dgm:pt modelId="{AC0BBAA7-DAE4-4CF5-83D8-1DC85F04A252}" type="pres">
      <dgm:prSet presAssocID="{635EF5FD-F7D5-418D-97A6-CE6CF7C01ED2}" presName="hierChild4" presStyleCnt="0"/>
      <dgm:spPr/>
    </dgm:pt>
    <dgm:pt modelId="{0416C510-E641-4753-8AC4-0FE918D1D3E8}" type="pres">
      <dgm:prSet presAssocID="{635EF5FD-F7D5-418D-97A6-CE6CF7C01ED2}" presName="hierChild5" presStyleCnt="0"/>
      <dgm:spPr/>
    </dgm:pt>
    <dgm:pt modelId="{02D3C780-74E1-48E7-AD28-BE98BAEFC97A}" type="pres">
      <dgm:prSet presAssocID="{B2E2AEF6-25FF-42B5-ACC9-A72E8F75BC1C}" presName="hierChild5" presStyleCnt="0"/>
      <dgm:spPr/>
    </dgm:pt>
    <dgm:pt modelId="{A5BC96BA-23D1-412E-8B4D-125837F3E1CE}" type="pres">
      <dgm:prSet presAssocID="{7F1142D7-6461-49E4-AA49-03D7A8EA0FB4}" presName="hierChild3" presStyleCnt="0"/>
      <dgm:spPr/>
    </dgm:pt>
    <dgm:pt modelId="{A7E6FA70-129B-4BA3-8311-E7F16BEFF094}" type="pres">
      <dgm:prSet presAssocID="{8295649E-0269-42EC-B6BA-98DFCEAE03A7}" presName="hierRoot1" presStyleCnt="0">
        <dgm:presLayoutVars>
          <dgm:hierBranch val="init"/>
        </dgm:presLayoutVars>
      </dgm:prSet>
      <dgm:spPr/>
    </dgm:pt>
    <dgm:pt modelId="{3DD8316B-51B7-4B2C-900A-C78609F88C38}" type="pres">
      <dgm:prSet presAssocID="{8295649E-0269-42EC-B6BA-98DFCEAE03A7}" presName="rootComposite1" presStyleCnt="0"/>
      <dgm:spPr/>
    </dgm:pt>
    <dgm:pt modelId="{23E730DF-88BD-48BE-B81F-25072FA21764}" type="pres">
      <dgm:prSet presAssocID="{8295649E-0269-42EC-B6BA-98DFCEAE03A7}" presName="rootText1" presStyleLbl="node0" presStyleIdx="1" presStyleCnt="2">
        <dgm:presLayoutVars>
          <dgm:chPref val="3"/>
        </dgm:presLayoutVars>
      </dgm:prSet>
      <dgm:spPr/>
      <dgm:t>
        <a:bodyPr/>
        <a:lstStyle/>
        <a:p>
          <a:endParaRPr lang="en-GB"/>
        </a:p>
      </dgm:t>
    </dgm:pt>
    <dgm:pt modelId="{79D62187-1B43-49EC-8804-C9855179BB65}" type="pres">
      <dgm:prSet presAssocID="{8295649E-0269-42EC-B6BA-98DFCEAE03A7}" presName="rootConnector1" presStyleLbl="asst0" presStyleIdx="0" presStyleCnt="0"/>
      <dgm:spPr/>
      <dgm:t>
        <a:bodyPr/>
        <a:lstStyle/>
        <a:p>
          <a:endParaRPr lang="en-GB"/>
        </a:p>
      </dgm:t>
    </dgm:pt>
    <dgm:pt modelId="{ECB3FCA1-D28C-40FB-8650-0EBEBB7DBA98}" type="pres">
      <dgm:prSet presAssocID="{8295649E-0269-42EC-B6BA-98DFCEAE03A7}" presName="hierChild2" presStyleCnt="0"/>
      <dgm:spPr/>
    </dgm:pt>
    <dgm:pt modelId="{435DBAD6-6594-44E1-9562-61B69FA97008}" type="pres">
      <dgm:prSet presAssocID="{994B3C9E-3D3F-4FB6-87B2-F5199DF5639D}" presName="Name37" presStyleLbl="parChTrans1D2" presStyleIdx="4" presStyleCnt="7"/>
      <dgm:spPr/>
      <dgm:t>
        <a:bodyPr/>
        <a:lstStyle/>
        <a:p>
          <a:endParaRPr lang="en-GB"/>
        </a:p>
      </dgm:t>
    </dgm:pt>
    <dgm:pt modelId="{439E7114-1AB5-4738-A750-70ABBB9429C0}" type="pres">
      <dgm:prSet presAssocID="{3D10869E-0C71-4B12-A731-A786106926A8}" presName="hierRoot2" presStyleCnt="0">
        <dgm:presLayoutVars>
          <dgm:hierBranch val="init"/>
        </dgm:presLayoutVars>
      </dgm:prSet>
      <dgm:spPr/>
    </dgm:pt>
    <dgm:pt modelId="{6317633F-51EA-4BAB-A596-EAD25B41599C}" type="pres">
      <dgm:prSet presAssocID="{3D10869E-0C71-4B12-A731-A786106926A8}" presName="rootComposite" presStyleCnt="0"/>
      <dgm:spPr/>
    </dgm:pt>
    <dgm:pt modelId="{D4525313-7439-4077-9E5B-097EE58DAC7F}" type="pres">
      <dgm:prSet presAssocID="{3D10869E-0C71-4B12-A731-A786106926A8}" presName="rootText" presStyleLbl="node2" presStyleIdx="4" presStyleCnt="7">
        <dgm:presLayoutVars>
          <dgm:chPref val="3"/>
        </dgm:presLayoutVars>
      </dgm:prSet>
      <dgm:spPr/>
      <dgm:t>
        <a:bodyPr/>
        <a:lstStyle/>
        <a:p>
          <a:endParaRPr lang="en-GB"/>
        </a:p>
      </dgm:t>
    </dgm:pt>
    <dgm:pt modelId="{137ECE39-F02D-47AD-A141-AAAFAD511529}" type="pres">
      <dgm:prSet presAssocID="{3D10869E-0C71-4B12-A731-A786106926A8}" presName="rootConnector" presStyleLbl="node2" presStyleIdx="4" presStyleCnt="7"/>
      <dgm:spPr/>
      <dgm:t>
        <a:bodyPr/>
        <a:lstStyle/>
        <a:p>
          <a:endParaRPr lang="en-GB"/>
        </a:p>
      </dgm:t>
    </dgm:pt>
    <dgm:pt modelId="{78310C7F-0B6F-4E8F-B256-28D7477A49AA}" type="pres">
      <dgm:prSet presAssocID="{3D10869E-0C71-4B12-A731-A786106926A8}" presName="hierChild4" presStyleCnt="0"/>
      <dgm:spPr/>
    </dgm:pt>
    <dgm:pt modelId="{0AC7FED8-7EB2-4219-AA69-3750992380D4}" type="pres">
      <dgm:prSet presAssocID="{912C8BA5-6668-4155-A8B0-437BB96161FA}" presName="Name37" presStyleLbl="parChTrans1D3" presStyleIdx="7" presStyleCnt="11"/>
      <dgm:spPr/>
      <dgm:t>
        <a:bodyPr/>
        <a:lstStyle/>
        <a:p>
          <a:endParaRPr lang="en-GB"/>
        </a:p>
      </dgm:t>
    </dgm:pt>
    <dgm:pt modelId="{C1E2C899-700C-4F7D-9734-6383BDB7BAEB}" type="pres">
      <dgm:prSet presAssocID="{9AD4CB86-EF7C-446D-B500-F29D8A0D768A}" presName="hierRoot2" presStyleCnt="0">
        <dgm:presLayoutVars>
          <dgm:hierBranch val="init"/>
        </dgm:presLayoutVars>
      </dgm:prSet>
      <dgm:spPr/>
    </dgm:pt>
    <dgm:pt modelId="{AE969D43-4BF0-48A2-B5AB-6682BC9C1EF6}" type="pres">
      <dgm:prSet presAssocID="{9AD4CB86-EF7C-446D-B500-F29D8A0D768A}" presName="rootComposite" presStyleCnt="0"/>
      <dgm:spPr/>
    </dgm:pt>
    <dgm:pt modelId="{49B94096-116A-48FE-9546-217F7CB448B8}" type="pres">
      <dgm:prSet presAssocID="{9AD4CB86-EF7C-446D-B500-F29D8A0D768A}" presName="rootText" presStyleLbl="node3" presStyleIdx="7" presStyleCnt="11">
        <dgm:presLayoutVars>
          <dgm:chPref val="3"/>
        </dgm:presLayoutVars>
      </dgm:prSet>
      <dgm:spPr/>
      <dgm:t>
        <a:bodyPr/>
        <a:lstStyle/>
        <a:p>
          <a:endParaRPr lang="en-GB"/>
        </a:p>
      </dgm:t>
    </dgm:pt>
    <dgm:pt modelId="{3059F8AD-7C98-492A-82F4-E6EE184B9A73}" type="pres">
      <dgm:prSet presAssocID="{9AD4CB86-EF7C-446D-B500-F29D8A0D768A}" presName="rootConnector" presStyleLbl="node3" presStyleIdx="7" presStyleCnt="11"/>
      <dgm:spPr/>
      <dgm:t>
        <a:bodyPr/>
        <a:lstStyle/>
        <a:p>
          <a:endParaRPr lang="en-GB"/>
        </a:p>
      </dgm:t>
    </dgm:pt>
    <dgm:pt modelId="{EAC80582-269E-4CF7-B939-DFBB225348CC}" type="pres">
      <dgm:prSet presAssocID="{9AD4CB86-EF7C-446D-B500-F29D8A0D768A}" presName="hierChild4" presStyleCnt="0"/>
      <dgm:spPr/>
    </dgm:pt>
    <dgm:pt modelId="{2C156AF5-B86F-42D7-9160-D34B697B6268}" type="pres">
      <dgm:prSet presAssocID="{9AD4CB86-EF7C-446D-B500-F29D8A0D768A}" presName="hierChild5" presStyleCnt="0"/>
      <dgm:spPr/>
    </dgm:pt>
    <dgm:pt modelId="{03052858-F86B-4F48-A117-BBBC74513434}" type="pres">
      <dgm:prSet presAssocID="{3D10869E-0C71-4B12-A731-A786106926A8}" presName="hierChild5" presStyleCnt="0"/>
      <dgm:spPr/>
    </dgm:pt>
    <dgm:pt modelId="{22883A6F-1FDF-4AA4-8F92-136E045CA971}" type="pres">
      <dgm:prSet presAssocID="{9911FECC-AD71-4098-A1C2-C18DC6965AD9}" presName="Name37" presStyleLbl="parChTrans1D2" presStyleIdx="5" presStyleCnt="7"/>
      <dgm:spPr/>
      <dgm:t>
        <a:bodyPr/>
        <a:lstStyle/>
        <a:p>
          <a:endParaRPr lang="en-GB"/>
        </a:p>
      </dgm:t>
    </dgm:pt>
    <dgm:pt modelId="{69F7D19D-3DD2-4235-8849-0ED0EAA5A742}" type="pres">
      <dgm:prSet presAssocID="{00714838-B0A1-453E-9791-863B0CA08EDE}" presName="hierRoot2" presStyleCnt="0">
        <dgm:presLayoutVars>
          <dgm:hierBranch val="init"/>
        </dgm:presLayoutVars>
      </dgm:prSet>
      <dgm:spPr/>
    </dgm:pt>
    <dgm:pt modelId="{149D97BD-D9A0-476B-9881-7420D306EAC6}" type="pres">
      <dgm:prSet presAssocID="{00714838-B0A1-453E-9791-863B0CA08EDE}" presName="rootComposite" presStyleCnt="0"/>
      <dgm:spPr/>
    </dgm:pt>
    <dgm:pt modelId="{672E98F4-0FFD-48E3-A6AF-BB69FBF41E47}" type="pres">
      <dgm:prSet presAssocID="{00714838-B0A1-453E-9791-863B0CA08EDE}" presName="rootText" presStyleLbl="node2" presStyleIdx="5" presStyleCnt="7">
        <dgm:presLayoutVars>
          <dgm:chPref val="3"/>
        </dgm:presLayoutVars>
      </dgm:prSet>
      <dgm:spPr/>
      <dgm:t>
        <a:bodyPr/>
        <a:lstStyle/>
        <a:p>
          <a:endParaRPr lang="en-GB"/>
        </a:p>
      </dgm:t>
    </dgm:pt>
    <dgm:pt modelId="{278C86BB-43DB-4F0C-976D-B0E2AF0AF77B}" type="pres">
      <dgm:prSet presAssocID="{00714838-B0A1-453E-9791-863B0CA08EDE}" presName="rootConnector" presStyleLbl="node2" presStyleIdx="5" presStyleCnt="7"/>
      <dgm:spPr/>
      <dgm:t>
        <a:bodyPr/>
        <a:lstStyle/>
        <a:p>
          <a:endParaRPr lang="en-GB"/>
        </a:p>
      </dgm:t>
    </dgm:pt>
    <dgm:pt modelId="{E3755767-B205-4147-8FF7-2FA19DF07B54}" type="pres">
      <dgm:prSet presAssocID="{00714838-B0A1-453E-9791-863B0CA08EDE}" presName="hierChild4" presStyleCnt="0"/>
      <dgm:spPr/>
    </dgm:pt>
    <dgm:pt modelId="{91A01DD9-BDDE-48AF-A2D5-B80E13298751}" type="pres">
      <dgm:prSet presAssocID="{0AA02989-70E4-43B7-BA52-0EF712B2B207}" presName="Name37" presStyleLbl="parChTrans1D3" presStyleIdx="8" presStyleCnt="11"/>
      <dgm:spPr/>
      <dgm:t>
        <a:bodyPr/>
        <a:lstStyle/>
        <a:p>
          <a:endParaRPr lang="en-GB"/>
        </a:p>
      </dgm:t>
    </dgm:pt>
    <dgm:pt modelId="{3885D614-35D5-4620-9F78-A3EA765E5A4F}" type="pres">
      <dgm:prSet presAssocID="{318B0C21-AB40-4D4A-B03B-C84316C0A15A}" presName="hierRoot2" presStyleCnt="0">
        <dgm:presLayoutVars>
          <dgm:hierBranch val="init"/>
        </dgm:presLayoutVars>
      </dgm:prSet>
      <dgm:spPr/>
    </dgm:pt>
    <dgm:pt modelId="{2E1405BE-3373-4721-A833-3F722910D5C9}" type="pres">
      <dgm:prSet presAssocID="{318B0C21-AB40-4D4A-B03B-C84316C0A15A}" presName="rootComposite" presStyleCnt="0"/>
      <dgm:spPr/>
    </dgm:pt>
    <dgm:pt modelId="{34DEB17D-3B06-40D3-91E5-3257C0FAAF41}" type="pres">
      <dgm:prSet presAssocID="{318B0C21-AB40-4D4A-B03B-C84316C0A15A}" presName="rootText" presStyleLbl="node3" presStyleIdx="8" presStyleCnt="11">
        <dgm:presLayoutVars>
          <dgm:chPref val="3"/>
        </dgm:presLayoutVars>
      </dgm:prSet>
      <dgm:spPr/>
      <dgm:t>
        <a:bodyPr/>
        <a:lstStyle/>
        <a:p>
          <a:endParaRPr lang="en-GB"/>
        </a:p>
      </dgm:t>
    </dgm:pt>
    <dgm:pt modelId="{7735AF13-ACBF-42E6-8C41-4ED3D8747AEF}" type="pres">
      <dgm:prSet presAssocID="{318B0C21-AB40-4D4A-B03B-C84316C0A15A}" presName="rootConnector" presStyleLbl="node3" presStyleIdx="8" presStyleCnt="11"/>
      <dgm:spPr/>
      <dgm:t>
        <a:bodyPr/>
        <a:lstStyle/>
        <a:p>
          <a:endParaRPr lang="en-GB"/>
        </a:p>
      </dgm:t>
    </dgm:pt>
    <dgm:pt modelId="{34FE101A-AC0B-49F3-B815-C619455D1414}" type="pres">
      <dgm:prSet presAssocID="{318B0C21-AB40-4D4A-B03B-C84316C0A15A}" presName="hierChild4" presStyleCnt="0"/>
      <dgm:spPr/>
    </dgm:pt>
    <dgm:pt modelId="{2EEAAB25-5A45-49C4-9CF1-51D2D8DF3EE8}" type="pres">
      <dgm:prSet presAssocID="{318B0C21-AB40-4D4A-B03B-C84316C0A15A}" presName="hierChild5" presStyleCnt="0"/>
      <dgm:spPr/>
    </dgm:pt>
    <dgm:pt modelId="{CC8A9799-FA76-4275-B689-16EF0D95993A}" type="pres">
      <dgm:prSet presAssocID="{00714838-B0A1-453E-9791-863B0CA08EDE}" presName="hierChild5" presStyleCnt="0"/>
      <dgm:spPr/>
    </dgm:pt>
    <dgm:pt modelId="{9AFF1A1D-9F3E-40F9-BD97-E37AF73AFA1F}" type="pres">
      <dgm:prSet presAssocID="{AE1DA5EF-B579-431C-9246-14DACC635061}" presName="Name37" presStyleLbl="parChTrans1D2" presStyleIdx="6" presStyleCnt="7"/>
      <dgm:spPr/>
      <dgm:t>
        <a:bodyPr/>
        <a:lstStyle/>
        <a:p>
          <a:endParaRPr lang="en-GB"/>
        </a:p>
      </dgm:t>
    </dgm:pt>
    <dgm:pt modelId="{416F55B0-55C4-4FB9-82D2-38B4A2E810FB}" type="pres">
      <dgm:prSet presAssocID="{ED8E5664-4A81-4FA6-B466-67D1A2B650D2}" presName="hierRoot2" presStyleCnt="0">
        <dgm:presLayoutVars>
          <dgm:hierBranch val="init"/>
        </dgm:presLayoutVars>
      </dgm:prSet>
      <dgm:spPr/>
    </dgm:pt>
    <dgm:pt modelId="{076A2A39-7E04-400D-A719-797D2536DD55}" type="pres">
      <dgm:prSet presAssocID="{ED8E5664-4A81-4FA6-B466-67D1A2B650D2}" presName="rootComposite" presStyleCnt="0"/>
      <dgm:spPr/>
    </dgm:pt>
    <dgm:pt modelId="{F3CEE5E4-2A54-48C4-8C92-6D5A2863DFFD}" type="pres">
      <dgm:prSet presAssocID="{ED8E5664-4A81-4FA6-B466-67D1A2B650D2}" presName="rootText" presStyleLbl="node2" presStyleIdx="6" presStyleCnt="7">
        <dgm:presLayoutVars>
          <dgm:chPref val="3"/>
        </dgm:presLayoutVars>
      </dgm:prSet>
      <dgm:spPr/>
      <dgm:t>
        <a:bodyPr/>
        <a:lstStyle/>
        <a:p>
          <a:endParaRPr lang="en-GB"/>
        </a:p>
      </dgm:t>
    </dgm:pt>
    <dgm:pt modelId="{F561B020-B4D1-4265-ADE4-5AD1A13BB10E}" type="pres">
      <dgm:prSet presAssocID="{ED8E5664-4A81-4FA6-B466-67D1A2B650D2}" presName="rootConnector" presStyleLbl="node2" presStyleIdx="6" presStyleCnt="7"/>
      <dgm:spPr/>
      <dgm:t>
        <a:bodyPr/>
        <a:lstStyle/>
        <a:p>
          <a:endParaRPr lang="en-GB"/>
        </a:p>
      </dgm:t>
    </dgm:pt>
    <dgm:pt modelId="{854F6C22-AA76-4D0A-ADD6-2CDBB8CFE2B2}" type="pres">
      <dgm:prSet presAssocID="{ED8E5664-4A81-4FA6-B466-67D1A2B650D2}" presName="hierChild4" presStyleCnt="0"/>
      <dgm:spPr/>
    </dgm:pt>
    <dgm:pt modelId="{34DDAE91-ED15-4122-98D6-2541AF395056}" type="pres">
      <dgm:prSet presAssocID="{44A8D42C-CA9C-4B97-9A7F-29914B718004}" presName="Name37" presStyleLbl="parChTrans1D3" presStyleIdx="9" presStyleCnt="11"/>
      <dgm:spPr/>
      <dgm:t>
        <a:bodyPr/>
        <a:lstStyle/>
        <a:p>
          <a:endParaRPr lang="en-GB"/>
        </a:p>
      </dgm:t>
    </dgm:pt>
    <dgm:pt modelId="{531887FA-4F56-4FE3-A4E9-D0C0C64A6FD1}" type="pres">
      <dgm:prSet presAssocID="{4384AF9C-ABAA-4447-99DB-341743AB26A4}" presName="hierRoot2" presStyleCnt="0">
        <dgm:presLayoutVars>
          <dgm:hierBranch val="init"/>
        </dgm:presLayoutVars>
      </dgm:prSet>
      <dgm:spPr/>
    </dgm:pt>
    <dgm:pt modelId="{56583399-D694-4F54-BBB9-1BABF926F9E5}" type="pres">
      <dgm:prSet presAssocID="{4384AF9C-ABAA-4447-99DB-341743AB26A4}" presName="rootComposite" presStyleCnt="0"/>
      <dgm:spPr/>
    </dgm:pt>
    <dgm:pt modelId="{0545587C-6300-4D4D-A93D-7ED0859D48AE}" type="pres">
      <dgm:prSet presAssocID="{4384AF9C-ABAA-4447-99DB-341743AB26A4}" presName="rootText" presStyleLbl="node3" presStyleIdx="9" presStyleCnt="11">
        <dgm:presLayoutVars>
          <dgm:chPref val="3"/>
        </dgm:presLayoutVars>
      </dgm:prSet>
      <dgm:spPr/>
      <dgm:t>
        <a:bodyPr/>
        <a:lstStyle/>
        <a:p>
          <a:endParaRPr lang="en-GB"/>
        </a:p>
      </dgm:t>
    </dgm:pt>
    <dgm:pt modelId="{69DF698C-6F67-4B91-9E63-F1636E1AE01B}" type="pres">
      <dgm:prSet presAssocID="{4384AF9C-ABAA-4447-99DB-341743AB26A4}" presName="rootConnector" presStyleLbl="node3" presStyleIdx="9" presStyleCnt="11"/>
      <dgm:spPr/>
      <dgm:t>
        <a:bodyPr/>
        <a:lstStyle/>
        <a:p>
          <a:endParaRPr lang="en-GB"/>
        </a:p>
      </dgm:t>
    </dgm:pt>
    <dgm:pt modelId="{46181B9D-0D5C-4FD3-9601-671811E50616}" type="pres">
      <dgm:prSet presAssocID="{4384AF9C-ABAA-4447-99DB-341743AB26A4}" presName="hierChild4" presStyleCnt="0"/>
      <dgm:spPr/>
    </dgm:pt>
    <dgm:pt modelId="{094F0482-3086-4C11-BB4C-E2A5175D103F}" type="pres">
      <dgm:prSet presAssocID="{4384AF9C-ABAA-4447-99DB-341743AB26A4}" presName="hierChild5" presStyleCnt="0"/>
      <dgm:spPr/>
    </dgm:pt>
    <dgm:pt modelId="{173A44ED-3EFA-497C-8944-895EB4A7FFD7}" type="pres">
      <dgm:prSet presAssocID="{FFCDB850-55BA-4BE4-B01B-A313FD3AB93C}" presName="Name37" presStyleLbl="parChTrans1D3" presStyleIdx="10" presStyleCnt="11"/>
      <dgm:spPr/>
      <dgm:t>
        <a:bodyPr/>
        <a:lstStyle/>
        <a:p>
          <a:endParaRPr lang="en-GB"/>
        </a:p>
      </dgm:t>
    </dgm:pt>
    <dgm:pt modelId="{E116716F-539F-4A38-9101-6964ADF693BC}" type="pres">
      <dgm:prSet presAssocID="{118D3C84-746F-4D58-866E-575A1A612AFB}" presName="hierRoot2" presStyleCnt="0">
        <dgm:presLayoutVars>
          <dgm:hierBranch val="init"/>
        </dgm:presLayoutVars>
      </dgm:prSet>
      <dgm:spPr/>
    </dgm:pt>
    <dgm:pt modelId="{B49910D7-FA97-4947-9B18-299E9EEC2232}" type="pres">
      <dgm:prSet presAssocID="{118D3C84-746F-4D58-866E-575A1A612AFB}" presName="rootComposite" presStyleCnt="0"/>
      <dgm:spPr/>
    </dgm:pt>
    <dgm:pt modelId="{C559D2AA-C8AC-4B12-AE68-835520365E5A}" type="pres">
      <dgm:prSet presAssocID="{118D3C84-746F-4D58-866E-575A1A612AFB}" presName="rootText" presStyleLbl="node3" presStyleIdx="10" presStyleCnt="11">
        <dgm:presLayoutVars>
          <dgm:chPref val="3"/>
        </dgm:presLayoutVars>
      </dgm:prSet>
      <dgm:spPr/>
      <dgm:t>
        <a:bodyPr/>
        <a:lstStyle/>
        <a:p>
          <a:endParaRPr lang="en-GB"/>
        </a:p>
      </dgm:t>
    </dgm:pt>
    <dgm:pt modelId="{19DBD6D7-2345-4930-B43B-30B4F7FE6BB9}" type="pres">
      <dgm:prSet presAssocID="{118D3C84-746F-4D58-866E-575A1A612AFB}" presName="rootConnector" presStyleLbl="node3" presStyleIdx="10" presStyleCnt="11"/>
      <dgm:spPr/>
      <dgm:t>
        <a:bodyPr/>
        <a:lstStyle/>
        <a:p>
          <a:endParaRPr lang="en-GB"/>
        </a:p>
      </dgm:t>
    </dgm:pt>
    <dgm:pt modelId="{0D27AD33-B95A-4BFF-B1D3-53E29F08C936}" type="pres">
      <dgm:prSet presAssocID="{118D3C84-746F-4D58-866E-575A1A612AFB}" presName="hierChild4" presStyleCnt="0"/>
      <dgm:spPr/>
    </dgm:pt>
    <dgm:pt modelId="{6CF17D4A-5B7F-49CB-A898-982BA07DD999}" type="pres">
      <dgm:prSet presAssocID="{118D3C84-746F-4D58-866E-575A1A612AFB}" presName="hierChild5" presStyleCnt="0"/>
      <dgm:spPr/>
    </dgm:pt>
    <dgm:pt modelId="{6F023CE8-FD29-4901-BE76-460845EFE0F4}" type="pres">
      <dgm:prSet presAssocID="{ED8E5664-4A81-4FA6-B466-67D1A2B650D2}" presName="hierChild5" presStyleCnt="0"/>
      <dgm:spPr/>
    </dgm:pt>
    <dgm:pt modelId="{C0148E7C-4473-4548-BA16-2027D40ABFBA}" type="pres">
      <dgm:prSet presAssocID="{8295649E-0269-42EC-B6BA-98DFCEAE03A7}" presName="hierChild3" presStyleCnt="0"/>
      <dgm:spPr/>
    </dgm:pt>
  </dgm:ptLst>
  <dgm:cxnLst>
    <dgm:cxn modelId="{3F6E0588-5E0A-473A-BB5C-E5304E2F32C7}" type="presOf" srcId="{3D10869E-0C71-4B12-A731-A786106926A8}" destId="{D4525313-7439-4077-9E5B-097EE58DAC7F}" srcOrd="0" destOrd="0" presId="urn:microsoft.com/office/officeart/2005/8/layout/orgChart1"/>
    <dgm:cxn modelId="{DCE7BB68-87A5-41AD-8E29-863823E2AEC9}" type="presOf" srcId="{9AD4CB86-EF7C-446D-B500-F29D8A0D768A}" destId="{3059F8AD-7C98-492A-82F4-E6EE184B9A73}" srcOrd="1" destOrd="0" presId="urn:microsoft.com/office/officeart/2005/8/layout/orgChart1"/>
    <dgm:cxn modelId="{546E521B-56CC-40C7-B16D-E42B9A5D4F86}" type="presOf" srcId="{295909CC-C584-482E-A6FB-FA43FF50C52E}" destId="{694CA8B9-CB63-4832-89D2-064EB50B9930}" srcOrd="1" destOrd="0" presId="urn:microsoft.com/office/officeart/2005/8/layout/orgChart1"/>
    <dgm:cxn modelId="{F54AF7CE-F4F3-459B-AFF8-68ED3843E59F}" type="presOf" srcId="{912C8BA5-6668-4155-A8B0-437BB96161FA}" destId="{0AC7FED8-7EB2-4219-AA69-3750992380D4}" srcOrd="0" destOrd="0" presId="urn:microsoft.com/office/officeart/2005/8/layout/orgChart1"/>
    <dgm:cxn modelId="{AF809247-F868-4440-9F71-5B49E1B7F64F}" srcId="{7F1142D7-6461-49E4-AA49-03D7A8EA0FB4}" destId="{B2E2AEF6-25FF-42B5-ACC9-A72E8F75BC1C}" srcOrd="3" destOrd="0" parTransId="{6A3ADE4E-1CBE-4C0D-8713-9A2569DE901E}" sibTransId="{D1A36C31-23A9-4CF7-9061-8E4FEEA30C87}"/>
    <dgm:cxn modelId="{166EF37E-4BC8-4BC1-869E-E707F135D295}" type="presOf" srcId="{D3AF92A2-CF93-4D5D-81DE-FC896452AACB}" destId="{179C41D5-AF91-45DD-B7F0-1EA41BD273AA}" srcOrd="1" destOrd="0" presId="urn:microsoft.com/office/officeart/2005/8/layout/orgChart1"/>
    <dgm:cxn modelId="{4A56B8A0-A6B6-4990-A323-35C8CA53F453}" srcId="{7F1142D7-6461-49E4-AA49-03D7A8EA0FB4}" destId="{BDD17D17-6341-4B5D-92F9-CC977D1B6971}" srcOrd="2" destOrd="0" parTransId="{E4B7EFC7-C4BC-427B-A3B7-EF1038059EA0}" sibTransId="{EC76E000-0B87-4BD8-B991-C7676E3F7AAD}"/>
    <dgm:cxn modelId="{0251C840-848C-4BBC-A7E9-5555DDE4D477}" srcId="{295909CC-C584-482E-A6FB-FA43FF50C52E}" destId="{D3AF92A2-CF93-4D5D-81DE-FC896452AACB}" srcOrd="1" destOrd="0" parTransId="{C47ECAC3-2947-4441-9304-EF5F67941E89}" sibTransId="{232CC359-35E9-450A-82DE-7E28BC19486A}"/>
    <dgm:cxn modelId="{7C0070B4-6287-459D-BDA6-E40165AB8231}" type="presOf" srcId="{9911FECC-AD71-4098-A1C2-C18DC6965AD9}" destId="{22883A6F-1FDF-4AA4-8F92-136E045CA971}" srcOrd="0" destOrd="0" presId="urn:microsoft.com/office/officeart/2005/8/layout/orgChart1"/>
    <dgm:cxn modelId="{5AE1EBE9-B9F8-4FFB-969E-670A62AF8D83}" srcId="{7F1142D7-6461-49E4-AA49-03D7A8EA0FB4}" destId="{295909CC-C584-482E-A6FB-FA43FF50C52E}" srcOrd="0" destOrd="0" parTransId="{F086888B-B418-4BFF-8C28-3676549B1FEC}" sibTransId="{460C2A97-30BF-4859-8D95-2F06703A385F}"/>
    <dgm:cxn modelId="{F831EE59-F467-470B-9C5D-C91BB0D4AA06}" type="presOf" srcId="{508CA81B-76E9-496A-97C4-7D62B966F4D4}" destId="{88BEF920-C76C-45C1-A8DF-09CA982AA12A}" srcOrd="1" destOrd="0" presId="urn:microsoft.com/office/officeart/2005/8/layout/orgChart1"/>
    <dgm:cxn modelId="{150893B5-4CFF-403D-855E-76A07B1ABB5C}" type="presOf" srcId="{1DC3C2D2-6B58-47BE-B4D9-A69519E3ACEE}" destId="{E7F8E2D5-51A5-4E0A-8F9C-8478192018D6}" srcOrd="0" destOrd="0" presId="urn:microsoft.com/office/officeart/2005/8/layout/orgChart1"/>
    <dgm:cxn modelId="{DB2CC7C4-7314-4492-B5FC-8D2741B44D20}" type="presOf" srcId="{1DC3C2D2-6B58-47BE-B4D9-A69519E3ACEE}" destId="{69C9D882-E0D8-4CE1-9ACA-FCA6B0C1D1D4}" srcOrd="1" destOrd="0" presId="urn:microsoft.com/office/officeart/2005/8/layout/orgChart1"/>
    <dgm:cxn modelId="{44C10F85-5CE6-467F-908D-7193320CD849}" type="presOf" srcId="{F086888B-B418-4BFF-8C28-3676549B1FEC}" destId="{B2DA13E4-2462-41FA-8173-EA9DF38287FA}" srcOrd="0" destOrd="0" presId="urn:microsoft.com/office/officeart/2005/8/layout/orgChart1"/>
    <dgm:cxn modelId="{68B6D970-FDF2-41BB-B69E-3FCA768F29EC}" type="presOf" srcId="{AE1DA5EF-B579-431C-9246-14DACC635061}" destId="{9AFF1A1D-9F3E-40F9-BD97-E37AF73AFA1F}" srcOrd="0" destOrd="0" presId="urn:microsoft.com/office/officeart/2005/8/layout/orgChart1"/>
    <dgm:cxn modelId="{1E23A49D-A390-4ED3-A8E9-82BB3BC4B2B3}" type="presOf" srcId="{508CA81B-76E9-496A-97C4-7D62B966F4D4}" destId="{E86C8297-F970-4D29-9FF2-B5F123A4D473}" srcOrd="0" destOrd="0" presId="urn:microsoft.com/office/officeart/2005/8/layout/orgChart1"/>
    <dgm:cxn modelId="{7BB98AA3-329A-464C-BCCA-657D778D99A3}" srcId="{00714838-B0A1-453E-9791-863B0CA08EDE}" destId="{318B0C21-AB40-4D4A-B03B-C84316C0A15A}" srcOrd="0" destOrd="0" parTransId="{0AA02989-70E4-43B7-BA52-0EF712B2B207}" sibTransId="{8E744BDD-9310-4975-8D80-667A10E0CF35}"/>
    <dgm:cxn modelId="{BED4C0C5-C9D7-4946-8010-EEFBE1279DE1}" srcId="{BDD17D17-6341-4B5D-92F9-CC977D1B6971}" destId="{602791C0-2FCD-4269-8E5B-D761891840B3}" srcOrd="0" destOrd="0" parTransId="{5E782643-1DD3-4649-855A-03646CB07CB6}" sibTransId="{648B83B7-FB46-4EB0-B8E1-18D27B1BCEF9}"/>
    <dgm:cxn modelId="{3F12F4E5-CE34-4C99-85D7-A6F32D14E824}" type="presOf" srcId="{4384AF9C-ABAA-4447-99DB-341743AB26A4}" destId="{0545587C-6300-4D4D-A93D-7ED0859D48AE}" srcOrd="0" destOrd="0" presId="urn:microsoft.com/office/officeart/2005/8/layout/orgChart1"/>
    <dgm:cxn modelId="{A7954FBC-52C6-4DAC-A789-A09228B33C4A}" type="presOf" srcId="{9AD4CB86-EF7C-446D-B500-F29D8A0D768A}" destId="{49B94096-116A-48FE-9546-217F7CB448B8}" srcOrd="0" destOrd="0" presId="urn:microsoft.com/office/officeart/2005/8/layout/orgChart1"/>
    <dgm:cxn modelId="{4F8B7AE6-F910-4F70-BC82-0F32A44AB221}" type="presOf" srcId="{ED8E5664-4A81-4FA6-B466-67D1A2B650D2}" destId="{F3CEE5E4-2A54-48C4-8C92-6D5A2863DFFD}" srcOrd="0" destOrd="0" presId="urn:microsoft.com/office/officeart/2005/8/layout/orgChart1"/>
    <dgm:cxn modelId="{A7675DD5-8412-4A7B-8720-11F5B5E0A894}" type="presOf" srcId="{295909CC-C584-482E-A6FB-FA43FF50C52E}" destId="{D625E476-CECF-4CBC-9D5D-D627FC5A9C59}" srcOrd="0" destOrd="0" presId="urn:microsoft.com/office/officeart/2005/8/layout/orgChart1"/>
    <dgm:cxn modelId="{07CE8BBD-BA0F-4510-A3AE-F9CA0B31A9C6}" type="presOf" srcId="{BDD17D17-6341-4B5D-92F9-CC977D1B6971}" destId="{4BA051F2-03A8-4CFF-A383-40BEF4AF9316}" srcOrd="0" destOrd="0" presId="urn:microsoft.com/office/officeart/2005/8/layout/orgChart1"/>
    <dgm:cxn modelId="{7ED86645-A033-48B0-A273-D1DCDBFB9B50}" type="presOf" srcId="{8295649E-0269-42EC-B6BA-98DFCEAE03A7}" destId="{23E730DF-88BD-48BE-B81F-25072FA21764}" srcOrd="0" destOrd="0" presId="urn:microsoft.com/office/officeart/2005/8/layout/orgChart1"/>
    <dgm:cxn modelId="{559CE048-5FB9-4152-8020-F847EBF9FFD3}" type="presOf" srcId="{C5851BEA-115A-454E-8CB8-4CD1D4756FB0}" destId="{7D381CB5-CF00-4A30-8FB4-7FA37629D653}" srcOrd="0" destOrd="0" presId="urn:microsoft.com/office/officeart/2005/8/layout/orgChart1"/>
    <dgm:cxn modelId="{AFC08B0E-4822-4A11-9269-8EE54C4A78AC}" srcId="{295909CC-C584-482E-A6FB-FA43FF50C52E}" destId="{1DC3C2D2-6B58-47BE-B4D9-A69519E3ACEE}" srcOrd="0" destOrd="0" parTransId="{9BBB7A93-E5C4-45BD-875A-5E12C5EA2607}" sibTransId="{45988F53-6BD4-45FE-BDFE-35E3819317EC}"/>
    <dgm:cxn modelId="{D85D20C4-0F89-471B-A0F5-E242AC703D1B}" type="presOf" srcId="{EEA2D917-0423-40F8-9729-0D12B170CE4E}" destId="{28548861-51B9-4EE8-BACC-6FA633EBB75B}" srcOrd="1" destOrd="0" presId="urn:microsoft.com/office/officeart/2005/8/layout/orgChart1"/>
    <dgm:cxn modelId="{4B67EDB3-0F0B-497B-8061-4802CBA336B1}" srcId="{7F1142D7-6461-49E4-AA49-03D7A8EA0FB4}" destId="{508CA81B-76E9-496A-97C4-7D62B966F4D4}" srcOrd="1" destOrd="0" parTransId="{FD6EE614-8D54-4760-85E4-3A62B0538531}" sibTransId="{AB94810D-FC24-43D2-BCF3-BA7E4FE27E06}"/>
    <dgm:cxn modelId="{F28246F8-B98A-4576-B620-929C6F19756C}" type="presOf" srcId="{6CEC1EB3-F8EA-4B8C-B28E-11C67EB96BC1}" destId="{8C267001-9440-4655-A8AF-8A5D957E8C5E}" srcOrd="0" destOrd="0" presId="urn:microsoft.com/office/officeart/2005/8/layout/orgChart1"/>
    <dgm:cxn modelId="{F21942E3-2398-4E43-841A-864CCC4DC9C2}" type="presOf" srcId="{00714838-B0A1-453E-9791-863B0CA08EDE}" destId="{278C86BB-43DB-4F0C-976D-B0E2AF0AF77B}" srcOrd="1" destOrd="0" presId="urn:microsoft.com/office/officeart/2005/8/layout/orgChart1"/>
    <dgm:cxn modelId="{9A1B3FAD-287A-43E0-8FD5-BDCF63EE4401}" type="presOf" srcId="{B2E2AEF6-25FF-42B5-ACC9-A72E8F75BC1C}" destId="{3149D0C8-9240-4A8E-9086-2D3F8C3479D3}" srcOrd="0" destOrd="0" presId="urn:microsoft.com/office/officeart/2005/8/layout/orgChart1"/>
    <dgm:cxn modelId="{817236F8-5D82-4D0D-966A-352433F526A3}" type="presOf" srcId="{FD6EE614-8D54-4760-85E4-3A62B0538531}" destId="{0CCFC136-6946-490A-ADB0-E78CC31F6882}" srcOrd="0" destOrd="0" presId="urn:microsoft.com/office/officeart/2005/8/layout/orgChart1"/>
    <dgm:cxn modelId="{50C52808-12B7-4126-8CC7-4F05A6E5EB78}" srcId="{8295649E-0269-42EC-B6BA-98DFCEAE03A7}" destId="{ED8E5664-4A81-4FA6-B466-67D1A2B650D2}" srcOrd="2" destOrd="0" parTransId="{AE1DA5EF-B579-431C-9246-14DACC635061}" sibTransId="{D519FAC4-9B3D-471A-AE84-472B62134634}"/>
    <dgm:cxn modelId="{A5626A4C-1B2D-41E0-81DF-022AF95D7290}" srcId="{8295649E-0269-42EC-B6BA-98DFCEAE03A7}" destId="{3D10869E-0C71-4B12-A731-A786106926A8}" srcOrd="0" destOrd="0" parTransId="{994B3C9E-3D3F-4FB6-87B2-F5199DF5639D}" sibTransId="{7040A3F5-B6F9-4497-806C-3A8F1695BFAB}"/>
    <dgm:cxn modelId="{ADC1FC6A-9AC0-4767-89E6-7207E4D9922C}" type="presOf" srcId="{AFD3734B-A6AF-476C-A3B8-FC3132056B53}" destId="{FC6A70D6-645F-4D8F-8CC6-8A20D69746E5}" srcOrd="0" destOrd="0" presId="urn:microsoft.com/office/officeart/2005/8/layout/orgChart1"/>
    <dgm:cxn modelId="{AA55E55A-2C3E-4B5A-8637-AC17CC63A6CD}" srcId="{ED8E5664-4A81-4FA6-B466-67D1A2B650D2}" destId="{4384AF9C-ABAA-4447-99DB-341743AB26A4}" srcOrd="0" destOrd="0" parTransId="{44A8D42C-CA9C-4B97-9A7F-29914B718004}" sibTransId="{1944400E-0859-4EE0-9C40-AD5D3D7EBD96}"/>
    <dgm:cxn modelId="{7EBA6A5B-9091-4AF0-8417-4A963A1702EF}" type="presOf" srcId="{602791C0-2FCD-4269-8E5B-D761891840B3}" destId="{9C023304-41D3-4F3B-9541-2B9BD0C386DC}" srcOrd="1" destOrd="0" presId="urn:microsoft.com/office/officeart/2005/8/layout/orgChart1"/>
    <dgm:cxn modelId="{B40D7F52-79E7-4C9A-AF35-05B7891492F1}" srcId="{6CEC1EB3-F8EA-4B8C-B28E-11C67EB96BC1}" destId="{7F1142D7-6461-49E4-AA49-03D7A8EA0FB4}" srcOrd="0" destOrd="0" parTransId="{300E24AE-EE97-40BF-8127-2E3A483C6A86}" sibTransId="{8D7E0679-6A87-48F3-AE80-7CAB8C3B6BD9}"/>
    <dgm:cxn modelId="{9DC7F632-5AC1-4DB3-99C7-5719853CC877}" srcId="{B2E2AEF6-25FF-42B5-ACC9-A72E8F75BC1C}" destId="{F40ADC7D-E748-43CC-ABD0-4DDC3FA78FC5}" srcOrd="1" destOrd="0" parTransId="{5D8BBC6F-336A-42B8-BCCA-E3F07C1F434C}" sibTransId="{31AE3573-E6F3-4F2A-B24F-E794E4DCE52D}"/>
    <dgm:cxn modelId="{B6042255-5456-4737-B5CB-FC3F96CE0B6C}" type="presOf" srcId="{EEA2D917-0423-40F8-9729-0D12B170CE4E}" destId="{61CCED93-FE71-4FA7-A509-28D6CE9FC58F}" srcOrd="0" destOrd="0" presId="urn:microsoft.com/office/officeart/2005/8/layout/orgChart1"/>
    <dgm:cxn modelId="{90173659-06CC-4F6E-8B43-D1DFA369FC64}" type="presOf" srcId="{8295649E-0269-42EC-B6BA-98DFCEAE03A7}" destId="{79D62187-1B43-49EC-8804-C9855179BB65}" srcOrd="1" destOrd="0" presId="urn:microsoft.com/office/officeart/2005/8/layout/orgChart1"/>
    <dgm:cxn modelId="{D0CF21A3-9023-4445-89F8-9F6AF6CA183B}" type="presOf" srcId="{635EF5FD-F7D5-418D-97A6-CE6CF7C01ED2}" destId="{9B85A95D-9D51-467D-926E-8241BAF141D3}" srcOrd="0" destOrd="0" presId="urn:microsoft.com/office/officeart/2005/8/layout/orgChart1"/>
    <dgm:cxn modelId="{B29312E4-5277-488E-B381-E6740F05E458}" type="presOf" srcId="{F40ADC7D-E748-43CC-ABD0-4DDC3FA78FC5}" destId="{62994C43-D07C-4527-9B23-83D860FBC9FF}" srcOrd="1" destOrd="0" presId="urn:microsoft.com/office/officeart/2005/8/layout/orgChart1"/>
    <dgm:cxn modelId="{1FF99F14-558B-484B-B353-5DCD9A54420A}" type="presOf" srcId="{6A3ADE4E-1CBE-4C0D-8713-9A2569DE901E}" destId="{B9A4E253-CD8E-4E96-AAD2-0DD73CF93F6C}" srcOrd="0" destOrd="0" presId="urn:microsoft.com/office/officeart/2005/8/layout/orgChart1"/>
    <dgm:cxn modelId="{B998FF73-2D20-4CB5-A78B-BAF4C4642E52}" srcId="{B2E2AEF6-25FF-42B5-ACC9-A72E8F75BC1C}" destId="{EEA2D917-0423-40F8-9729-0D12B170CE4E}" srcOrd="0" destOrd="0" parTransId="{90020827-2C97-4993-A410-26FF35D04C8F}" sibTransId="{350BE857-EAFF-4661-A163-2524DA859FC9}"/>
    <dgm:cxn modelId="{DB2FD638-6697-4F0E-8976-A9402762430A}" type="presOf" srcId="{FFCDB850-55BA-4BE4-B01B-A313FD3AB93C}" destId="{173A44ED-3EFA-497C-8944-895EB4A7FFD7}" srcOrd="0" destOrd="0" presId="urn:microsoft.com/office/officeart/2005/8/layout/orgChart1"/>
    <dgm:cxn modelId="{D46B8987-6DBD-4259-B52B-D1CA8FEC5383}" srcId="{6CEC1EB3-F8EA-4B8C-B28E-11C67EB96BC1}" destId="{8295649E-0269-42EC-B6BA-98DFCEAE03A7}" srcOrd="1" destOrd="0" parTransId="{ACA86F56-BEA0-459D-AD1F-0A08970E50C5}" sibTransId="{509B7822-788D-4F3C-AD21-0279DF7B9EAF}"/>
    <dgm:cxn modelId="{9CC5D35D-8E77-4B8B-8DB4-CD21D7860815}" srcId="{ED8E5664-4A81-4FA6-B466-67D1A2B650D2}" destId="{118D3C84-746F-4D58-866E-575A1A612AFB}" srcOrd="1" destOrd="0" parTransId="{FFCDB850-55BA-4BE4-B01B-A313FD3AB93C}" sibTransId="{DCD77E27-0779-410B-8FB5-AEEB8B6FDA08}"/>
    <dgm:cxn modelId="{8A0653D2-64D9-4892-AA86-20F2A8201335}" type="presOf" srcId="{C47ECAC3-2947-4441-9304-EF5F67941E89}" destId="{39400A1B-BA10-4920-9336-6DAF195AADA7}" srcOrd="0" destOrd="0" presId="urn:microsoft.com/office/officeart/2005/8/layout/orgChart1"/>
    <dgm:cxn modelId="{E4ED72C6-9024-4DE7-88F5-D4EA6E0C3AA9}" type="presOf" srcId="{BDD17D17-6341-4B5D-92F9-CC977D1B6971}" destId="{D1F14B0C-C36A-47E4-945D-854D50ADD3BF}" srcOrd="1" destOrd="0" presId="urn:microsoft.com/office/officeart/2005/8/layout/orgChart1"/>
    <dgm:cxn modelId="{40EE8FB5-33B4-42E0-9DC6-A3849E6508EF}" type="presOf" srcId="{6C77E316-D2D2-4D7D-A60F-78FD1290175D}" destId="{3E4F16E6-876B-42E0-8799-0154BEB3747E}" srcOrd="0" destOrd="0" presId="urn:microsoft.com/office/officeart/2005/8/layout/orgChart1"/>
    <dgm:cxn modelId="{504C1B4E-E963-4D2D-A015-F4F1DEB0CA1B}" type="presOf" srcId="{5D8BBC6F-336A-42B8-BCCA-E3F07C1F434C}" destId="{045DE601-1861-41A1-B554-3B2C43151BD0}" srcOrd="0" destOrd="0" presId="urn:microsoft.com/office/officeart/2005/8/layout/orgChart1"/>
    <dgm:cxn modelId="{B82BB94C-79C2-447F-8B3E-CB1EDA9C4111}" type="presOf" srcId="{90020827-2C97-4993-A410-26FF35D04C8F}" destId="{ECC2800D-4163-426F-9A5E-311C19F336F0}" srcOrd="0" destOrd="0" presId="urn:microsoft.com/office/officeart/2005/8/layout/orgChart1"/>
    <dgm:cxn modelId="{35DA4E5C-0163-4A7C-84D5-1B145B358AB3}" type="presOf" srcId="{ED8E5664-4A81-4FA6-B466-67D1A2B650D2}" destId="{F561B020-B4D1-4265-ADE4-5AD1A13BB10E}" srcOrd="1" destOrd="0" presId="urn:microsoft.com/office/officeart/2005/8/layout/orgChart1"/>
    <dgm:cxn modelId="{C4C2C4FB-AE7D-4374-A756-DFEF1C4835B3}" type="presOf" srcId="{00714838-B0A1-453E-9791-863B0CA08EDE}" destId="{672E98F4-0FFD-48E3-A6AF-BB69FBF41E47}" srcOrd="0" destOrd="0" presId="urn:microsoft.com/office/officeart/2005/8/layout/orgChart1"/>
    <dgm:cxn modelId="{D29022E8-D705-4D36-9C9B-962B615F6072}" type="presOf" srcId="{0AA02989-70E4-43B7-BA52-0EF712B2B207}" destId="{91A01DD9-BDDE-48AF-A2D5-B80E13298751}" srcOrd="0" destOrd="0" presId="urn:microsoft.com/office/officeart/2005/8/layout/orgChart1"/>
    <dgm:cxn modelId="{B4DB0E7C-FB0B-40AF-A324-D8537F4F45E3}" type="presOf" srcId="{B2E2AEF6-25FF-42B5-ACC9-A72E8F75BC1C}" destId="{D802FFE7-3C7D-47DC-87A1-E350DD0AEC08}" srcOrd="1" destOrd="0" presId="urn:microsoft.com/office/officeart/2005/8/layout/orgChart1"/>
    <dgm:cxn modelId="{6B42FF5A-4885-4B1E-A6F8-2A0B251BD205}" type="presOf" srcId="{D3AF92A2-CF93-4D5D-81DE-FC896452AACB}" destId="{B9680A41-5B9E-4C63-B576-831A0DC18DEB}" srcOrd="0" destOrd="0" presId="urn:microsoft.com/office/officeart/2005/8/layout/orgChart1"/>
    <dgm:cxn modelId="{19351438-EE04-408A-83F3-9891C38D8BBD}" type="presOf" srcId="{7F1142D7-6461-49E4-AA49-03D7A8EA0FB4}" destId="{34520795-CCD4-419D-8958-D10DBF44575E}" srcOrd="0" destOrd="0" presId="urn:microsoft.com/office/officeart/2005/8/layout/orgChart1"/>
    <dgm:cxn modelId="{A84C00B8-77C0-4C67-814B-EB07BD781079}" type="presOf" srcId="{E4B7EFC7-C4BC-427B-A3B7-EF1038059EA0}" destId="{065FC0F3-7A4B-4E7B-9388-1922AF33287A}" srcOrd="0" destOrd="0" presId="urn:microsoft.com/office/officeart/2005/8/layout/orgChart1"/>
    <dgm:cxn modelId="{2113418B-0875-4CE8-AF46-1DF7C00286F9}" type="presOf" srcId="{635EF5FD-F7D5-418D-97A6-CE6CF7C01ED2}" destId="{CEC001D7-0DD7-4A85-8DEB-37DF16272D92}" srcOrd="1" destOrd="0" presId="urn:microsoft.com/office/officeart/2005/8/layout/orgChart1"/>
    <dgm:cxn modelId="{ED21FD06-B9D1-4531-960E-4410567942D2}" type="presOf" srcId="{602791C0-2FCD-4269-8E5B-D761891840B3}" destId="{0F6E763D-FE5E-474C-B4E8-3DCB04E74C88}" srcOrd="0" destOrd="0" presId="urn:microsoft.com/office/officeart/2005/8/layout/orgChart1"/>
    <dgm:cxn modelId="{D60A7A21-F780-4F8A-AD4F-0433ABC6203F}" type="presOf" srcId="{318B0C21-AB40-4D4A-B03B-C84316C0A15A}" destId="{34DEB17D-3B06-40D3-91E5-3257C0FAAF41}" srcOrd="0" destOrd="0" presId="urn:microsoft.com/office/officeart/2005/8/layout/orgChart1"/>
    <dgm:cxn modelId="{8B6865D4-5514-4A7F-845A-129AE8E02BE2}" type="presOf" srcId="{994B3C9E-3D3F-4FB6-87B2-F5199DF5639D}" destId="{435DBAD6-6594-44E1-9562-61B69FA97008}" srcOrd="0" destOrd="0" presId="urn:microsoft.com/office/officeart/2005/8/layout/orgChart1"/>
    <dgm:cxn modelId="{4DF3E9A7-1501-4A8F-8AC2-1E4A8E2B5B60}" type="presOf" srcId="{C5851BEA-115A-454E-8CB8-4CD1D4756FB0}" destId="{DF1942FC-47ED-48E2-A02D-9B6F41F1C41D}" srcOrd="1" destOrd="0" presId="urn:microsoft.com/office/officeart/2005/8/layout/orgChart1"/>
    <dgm:cxn modelId="{1884118E-7525-4259-8C28-C71FD18E6236}" type="presOf" srcId="{318B0C21-AB40-4D4A-B03B-C84316C0A15A}" destId="{7735AF13-ACBF-42E6-8C41-4ED3D8747AEF}" srcOrd="1" destOrd="0" presId="urn:microsoft.com/office/officeart/2005/8/layout/orgChart1"/>
    <dgm:cxn modelId="{A256BE1E-5EE0-4B88-9BEB-FF096C645630}" type="presOf" srcId="{9BBB7A93-E5C4-45BD-875A-5E12C5EA2607}" destId="{ECE6C205-B1AB-4CF3-A51B-4801165A078D}" srcOrd="0" destOrd="0" presId="urn:microsoft.com/office/officeart/2005/8/layout/orgChart1"/>
    <dgm:cxn modelId="{53F0D07D-CAC5-42F5-8B67-62180ADE4EF2}" type="presOf" srcId="{44A8D42C-CA9C-4B97-9A7F-29914B718004}" destId="{34DDAE91-ED15-4122-98D6-2541AF395056}" srcOrd="0" destOrd="0" presId="urn:microsoft.com/office/officeart/2005/8/layout/orgChart1"/>
    <dgm:cxn modelId="{91F05DE8-39A1-4D37-B474-0B041A42EEA8}" type="presOf" srcId="{F40ADC7D-E748-43CC-ABD0-4DDC3FA78FC5}" destId="{B4DCEFB5-0FE0-4D84-9368-4085D0025BC7}" srcOrd="0" destOrd="0" presId="urn:microsoft.com/office/officeart/2005/8/layout/orgChart1"/>
    <dgm:cxn modelId="{6EF4FC41-7524-4A46-8B14-53142F852F68}" srcId="{8295649E-0269-42EC-B6BA-98DFCEAE03A7}" destId="{00714838-B0A1-453E-9791-863B0CA08EDE}" srcOrd="1" destOrd="0" parTransId="{9911FECC-AD71-4098-A1C2-C18DC6965AD9}" sibTransId="{2720EB1B-0966-425D-BBAD-E12C75A07ADF}"/>
    <dgm:cxn modelId="{6E9B220B-2130-4EF9-8A47-A957AA6229D5}" type="presOf" srcId="{7F1142D7-6461-49E4-AA49-03D7A8EA0FB4}" destId="{FA6804B8-ABB7-441F-A296-674CD6981909}" srcOrd="1" destOrd="0" presId="urn:microsoft.com/office/officeart/2005/8/layout/orgChart1"/>
    <dgm:cxn modelId="{3A6D2F6D-1508-4CAD-B84A-BDF776CCAD18}" type="presOf" srcId="{118D3C84-746F-4D58-866E-575A1A612AFB}" destId="{C559D2AA-C8AC-4B12-AE68-835520365E5A}" srcOrd="0" destOrd="0" presId="urn:microsoft.com/office/officeart/2005/8/layout/orgChart1"/>
    <dgm:cxn modelId="{F6D6415E-6766-4592-89D8-578C53C48C8D}" srcId="{508CA81B-76E9-496A-97C4-7D62B966F4D4}" destId="{C5851BEA-115A-454E-8CB8-4CD1D4756FB0}" srcOrd="0" destOrd="0" parTransId="{AFD3734B-A6AF-476C-A3B8-FC3132056B53}" sibTransId="{CB4991A7-12AD-4A19-9613-75B233DCCADC}"/>
    <dgm:cxn modelId="{BDA978D4-ED2D-476F-9858-69A1CAABF632}" type="presOf" srcId="{3D10869E-0C71-4B12-A731-A786106926A8}" destId="{137ECE39-F02D-47AD-A141-AAAFAD511529}" srcOrd="1" destOrd="0" presId="urn:microsoft.com/office/officeart/2005/8/layout/orgChart1"/>
    <dgm:cxn modelId="{376FB585-BECF-4062-9983-026F74BE304E}" type="presOf" srcId="{5E782643-1DD3-4649-855A-03646CB07CB6}" destId="{ECA70B54-C09D-49BB-9F1D-7E50E19380CF}" srcOrd="0" destOrd="0" presId="urn:microsoft.com/office/officeart/2005/8/layout/orgChart1"/>
    <dgm:cxn modelId="{A64E4406-5A3D-4DEF-B304-0700D5305622}" srcId="{B2E2AEF6-25FF-42B5-ACC9-A72E8F75BC1C}" destId="{635EF5FD-F7D5-418D-97A6-CE6CF7C01ED2}" srcOrd="2" destOrd="0" parTransId="{6C77E316-D2D2-4D7D-A60F-78FD1290175D}" sibTransId="{6603D2EC-8AF0-4B2D-8DD4-73F92C902101}"/>
    <dgm:cxn modelId="{67C9A338-B905-4783-83AA-32D1004F4C9F}" srcId="{3D10869E-0C71-4B12-A731-A786106926A8}" destId="{9AD4CB86-EF7C-446D-B500-F29D8A0D768A}" srcOrd="0" destOrd="0" parTransId="{912C8BA5-6668-4155-A8B0-437BB96161FA}" sibTransId="{8EA225B6-57BC-424C-A093-C7F333B1A555}"/>
    <dgm:cxn modelId="{2566B190-CE79-40CD-8684-CF81AAE2E918}" type="presOf" srcId="{118D3C84-746F-4D58-866E-575A1A612AFB}" destId="{19DBD6D7-2345-4930-B43B-30B4F7FE6BB9}" srcOrd="1" destOrd="0" presId="urn:microsoft.com/office/officeart/2005/8/layout/orgChart1"/>
    <dgm:cxn modelId="{043E2074-E721-4F25-916B-3FED15AEA10C}" type="presOf" srcId="{4384AF9C-ABAA-4447-99DB-341743AB26A4}" destId="{69DF698C-6F67-4B91-9E63-F1636E1AE01B}" srcOrd="1" destOrd="0" presId="urn:microsoft.com/office/officeart/2005/8/layout/orgChart1"/>
    <dgm:cxn modelId="{F326BD70-4CB5-4231-B118-00EE6639AC20}" type="presParOf" srcId="{8C267001-9440-4655-A8AF-8A5D957E8C5E}" destId="{A4251472-A9CA-4703-B79C-4F73812E658E}" srcOrd="0" destOrd="0" presId="urn:microsoft.com/office/officeart/2005/8/layout/orgChart1"/>
    <dgm:cxn modelId="{920FD24A-2563-4F9A-826E-B662AE7719D9}" type="presParOf" srcId="{A4251472-A9CA-4703-B79C-4F73812E658E}" destId="{D8DE6F1E-48FD-415F-AD60-12909E6460EB}" srcOrd="0" destOrd="0" presId="urn:microsoft.com/office/officeart/2005/8/layout/orgChart1"/>
    <dgm:cxn modelId="{8F214EE5-B48E-4D57-A7DE-9C112D25B5AD}" type="presParOf" srcId="{D8DE6F1E-48FD-415F-AD60-12909E6460EB}" destId="{34520795-CCD4-419D-8958-D10DBF44575E}" srcOrd="0" destOrd="0" presId="urn:microsoft.com/office/officeart/2005/8/layout/orgChart1"/>
    <dgm:cxn modelId="{3C5126CC-3B7F-4D07-A177-5A3DDC5F5ADA}" type="presParOf" srcId="{D8DE6F1E-48FD-415F-AD60-12909E6460EB}" destId="{FA6804B8-ABB7-441F-A296-674CD6981909}" srcOrd="1" destOrd="0" presId="urn:microsoft.com/office/officeart/2005/8/layout/orgChart1"/>
    <dgm:cxn modelId="{B9EF0B9D-A1CC-4B82-94A7-8FEA5E219CAF}" type="presParOf" srcId="{A4251472-A9CA-4703-B79C-4F73812E658E}" destId="{A1501D7B-BFA7-404F-AE1C-FE97B7446187}" srcOrd="1" destOrd="0" presId="urn:microsoft.com/office/officeart/2005/8/layout/orgChart1"/>
    <dgm:cxn modelId="{3922CD5D-74FF-4204-AEB6-FC4478F21A35}" type="presParOf" srcId="{A1501D7B-BFA7-404F-AE1C-FE97B7446187}" destId="{B2DA13E4-2462-41FA-8173-EA9DF38287FA}" srcOrd="0" destOrd="0" presId="urn:microsoft.com/office/officeart/2005/8/layout/orgChart1"/>
    <dgm:cxn modelId="{65F04345-C613-4810-A5C3-5266BDC68DAC}" type="presParOf" srcId="{A1501D7B-BFA7-404F-AE1C-FE97B7446187}" destId="{77D66F1E-7445-44F1-AD57-C4A139A7C00F}" srcOrd="1" destOrd="0" presId="urn:microsoft.com/office/officeart/2005/8/layout/orgChart1"/>
    <dgm:cxn modelId="{F3DD85C4-7F5A-4C4C-B0EE-11D3914103DE}" type="presParOf" srcId="{77D66F1E-7445-44F1-AD57-C4A139A7C00F}" destId="{719483DE-21DE-4D99-A999-98DCD5EEFE40}" srcOrd="0" destOrd="0" presId="urn:microsoft.com/office/officeart/2005/8/layout/orgChart1"/>
    <dgm:cxn modelId="{7650AAFC-F0B7-4DC3-BBD0-0A6BAA2B7EE9}" type="presParOf" srcId="{719483DE-21DE-4D99-A999-98DCD5EEFE40}" destId="{D625E476-CECF-4CBC-9D5D-D627FC5A9C59}" srcOrd="0" destOrd="0" presId="urn:microsoft.com/office/officeart/2005/8/layout/orgChart1"/>
    <dgm:cxn modelId="{55EFDE32-2E3E-4982-976E-E2DC65DB23BD}" type="presParOf" srcId="{719483DE-21DE-4D99-A999-98DCD5EEFE40}" destId="{694CA8B9-CB63-4832-89D2-064EB50B9930}" srcOrd="1" destOrd="0" presId="urn:microsoft.com/office/officeart/2005/8/layout/orgChart1"/>
    <dgm:cxn modelId="{8D2BEE37-B5F3-4602-8ACB-62CFEE88AA92}" type="presParOf" srcId="{77D66F1E-7445-44F1-AD57-C4A139A7C00F}" destId="{D8FD50DC-6B47-4969-8207-9F68A336C73E}" srcOrd="1" destOrd="0" presId="urn:microsoft.com/office/officeart/2005/8/layout/orgChart1"/>
    <dgm:cxn modelId="{1249CED8-0CBC-4A1D-A0BC-1B33BD4015B6}" type="presParOf" srcId="{D8FD50DC-6B47-4969-8207-9F68A336C73E}" destId="{ECE6C205-B1AB-4CF3-A51B-4801165A078D}" srcOrd="0" destOrd="0" presId="urn:microsoft.com/office/officeart/2005/8/layout/orgChart1"/>
    <dgm:cxn modelId="{E485A321-C0DA-4DC8-8F72-9AD63507ABFC}" type="presParOf" srcId="{D8FD50DC-6B47-4969-8207-9F68A336C73E}" destId="{5ED58663-BA2F-4790-B17B-1B8B1EAEDDD8}" srcOrd="1" destOrd="0" presId="urn:microsoft.com/office/officeart/2005/8/layout/orgChart1"/>
    <dgm:cxn modelId="{C3AB8FB1-AA50-4D1D-9788-FAC3FED99FEB}" type="presParOf" srcId="{5ED58663-BA2F-4790-B17B-1B8B1EAEDDD8}" destId="{C4231D5C-75B4-4A5F-A506-BE6E8260905D}" srcOrd="0" destOrd="0" presId="urn:microsoft.com/office/officeart/2005/8/layout/orgChart1"/>
    <dgm:cxn modelId="{845F1241-14FA-4FE1-9B6D-4D182ACCC032}" type="presParOf" srcId="{C4231D5C-75B4-4A5F-A506-BE6E8260905D}" destId="{E7F8E2D5-51A5-4E0A-8F9C-8478192018D6}" srcOrd="0" destOrd="0" presId="urn:microsoft.com/office/officeart/2005/8/layout/orgChart1"/>
    <dgm:cxn modelId="{E53CE18C-787C-4BD5-857F-8EB79CDBC427}" type="presParOf" srcId="{C4231D5C-75B4-4A5F-A506-BE6E8260905D}" destId="{69C9D882-E0D8-4CE1-9ACA-FCA6B0C1D1D4}" srcOrd="1" destOrd="0" presId="urn:microsoft.com/office/officeart/2005/8/layout/orgChart1"/>
    <dgm:cxn modelId="{D21F5B60-7E97-4B83-8027-4F86EBDCD14D}" type="presParOf" srcId="{5ED58663-BA2F-4790-B17B-1B8B1EAEDDD8}" destId="{64164C7E-27D1-46CE-A47F-0CEE2072EA08}" srcOrd="1" destOrd="0" presId="urn:microsoft.com/office/officeart/2005/8/layout/orgChart1"/>
    <dgm:cxn modelId="{547C6822-3D3D-429A-BC86-9A96BBD3E7C1}" type="presParOf" srcId="{5ED58663-BA2F-4790-B17B-1B8B1EAEDDD8}" destId="{A72FDD76-8E34-4657-92AB-B0F836437E8B}" srcOrd="2" destOrd="0" presId="urn:microsoft.com/office/officeart/2005/8/layout/orgChart1"/>
    <dgm:cxn modelId="{3F8DC47A-8875-49ED-8BE7-A57F3A694998}" type="presParOf" srcId="{D8FD50DC-6B47-4969-8207-9F68A336C73E}" destId="{39400A1B-BA10-4920-9336-6DAF195AADA7}" srcOrd="2" destOrd="0" presId="urn:microsoft.com/office/officeart/2005/8/layout/orgChart1"/>
    <dgm:cxn modelId="{A3C769A1-9F84-46AB-8376-25DA37ACDCBD}" type="presParOf" srcId="{D8FD50DC-6B47-4969-8207-9F68A336C73E}" destId="{D451A98B-3939-45A4-B9A9-D201D2C7E34C}" srcOrd="3" destOrd="0" presId="urn:microsoft.com/office/officeart/2005/8/layout/orgChart1"/>
    <dgm:cxn modelId="{B49CC8B2-0BD1-4441-A0A5-15832A139FA6}" type="presParOf" srcId="{D451A98B-3939-45A4-B9A9-D201D2C7E34C}" destId="{196E08B8-93E5-4B35-98CB-FFCC623F86E0}" srcOrd="0" destOrd="0" presId="urn:microsoft.com/office/officeart/2005/8/layout/orgChart1"/>
    <dgm:cxn modelId="{4018D403-C7AC-48E6-ADCE-559982C6C17E}" type="presParOf" srcId="{196E08B8-93E5-4B35-98CB-FFCC623F86E0}" destId="{B9680A41-5B9E-4C63-B576-831A0DC18DEB}" srcOrd="0" destOrd="0" presId="urn:microsoft.com/office/officeart/2005/8/layout/orgChart1"/>
    <dgm:cxn modelId="{05E6FD40-43CC-4FDE-A027-9859278EC127}" type="presParOf" srcId="{196E08B8-93E5-4B35-98CB-FFCC623F86E0}" destId="{179C41D5-AF91-45DD-B7F0-1EA41BD273AA}" srcOrd="1" destOrd="0" presId="urn:microsoft.com/office/officeart/2005/8/layout/orgChart1"/>
    <dgm:cxn modelId="{0E871B97-7277-4715-ACC2-B5F9BE24530B}" type="presParOf" srcId="{D451A98B-3939-45A4-B9A9-D201D2C7E34C}" destId="{82D946E9-1116-4842-9A68-3076CF4ED737}" srcOrd="1" destOrd="0" presId="urn:microsoft.com/office/officeart/2005/8/layout/orgChart1"/>
    <dgm:cxn modelId="{0761B765-B922-4057-ABD7-7AAE2D2D6C01}" type="presParOf" srcId="{D451A98B-3939-45A4-B9A9-D201D2C7E34C}" destId="{A8611D37-C09C-4951-8B44-B363F601A9A6}" srcOrd="2" destOrd="0" presId="urn:microsoft.com/office/officeart/2005/8/layout/orgChart1"/>
    <dgm:cxn modelId="{D9ACCFA5-7FF8-4A2F-97F1-246E83091D93}" type="presParOf" srcId="{77D66F1E-7445-44F1-AD57-C4A139A7C00F}" destId="{E8A894C8-17D7-4C9F-B624-59221FB849DD}" srcOrd="2" destOrd="0" presId="urn:microsoft.com/office/officeart/2005/8/layout/orgChart1"/>
    <dgm:cxn modelId="{2348763F-662E-4051-B44D-4DFA4BEC7D0C}" type="presParOf" srcId="{A1501D7B-BFA7-404F-AE1C-FE97B7446187}" destId="{0CCFC136-6946-490A-ADB0-E78CC31F6882}" srcOrd="2" destOrd="0" presId="urn:microsoft.com/office/officeart/2005/8/layout/orgChart1"/>
    <dgm:cxn modelId="{38820C17-1824-4CCB-81A6-625CD241E08D}" type="presParOf" srcId="{A1501D7B-BFA7-404F-AE1C-FE97B7446187}" destId="{B9428152-55AA-4B23-A563-02AF7643C505}" srcOrd="3" destOrd="0" presId="urn:microsoft.com/office/officeart/2005/8/layout/orgChart1"/>
    <dgm:cxn modelId="{3F7A6893-0C87-46DE-AA2C-FD035F710000}" type="presParOf" srcId="{B9428152-55AA-4B23-A563-02AF7643C505}" destId="{B52CFD74-B7E8-49F9-A57F-BEB2672B1A17}" srcOrd="0" destOrd="0" presId="urn:microsoft.com/office/officeart/2005/8/layout/orgChart1"/>
    <dgm:cxn modelId="{0780BDB9-E09A-4422-A3F5-C864EA28F5DF}" type="presParOf" srcId="{B52CFD74-B7E8-49F9-A57F-BEB2672B1A17}" destId="{E86C8297-F970-4D29-9FF2-B5F123A4D473}" srcOrd="0" destOrd="0" presId="urn:microsoft.com/office/officeart/2005/8/layout/orgChart1"/>
    <dgm:cxn modelId="{5D5A125C-0D24-4264-80FE-0ED52613CCC0}" type="presParOf" srcId="{B52CFD74-B7E8-49F9-A57F-BEB2672B1A17}" destId="{88BEF920-C76C-45C1-A8DF-09CA982AA12A}" srcOrd="1" destOrd="0" presId="urn:microsoft.com/office/officeart/2005/8/layout/orgChart1"/>
    <dgm:cxn modelId="{D80F06BD-9DDE-4CED-99BC-99C2326FC388}" type="presParOf" srcId="{B9428152-55AA-4B23-A563-02AF7643C505}" destId="{C34254FC-61BD-4302-BA89-4CA5B281124D}" srcOrd="1" destOrd="0" presId="urn:microsoft.com/office/officeart/2005/8/layout/orgChart1"/>
    <dgm:cxn modelId="{044A28BF-37AE-4724-96EC-79B5486249EA}" type="presParOf" srcId="{C34254FC-61BD-4302-BA89-4CA5B281124D}" destId="{FC6A70D6-645F-4D8F-8CC6-8A20D69746E5}" srcOrd="0" destOrd="0" presId="urn:microsoft.com/office/officeart/2005/8/layout/orgChart1"/>
    <dgm:cxn modelId="{19B49960-0EC7-490E-9E4C-55787B0E2127}" type="presParOf" srcId="{C34254FC-61BD-4302-BA89-4CA5B281124D}" destId="{9D90D7D1-ABFD-4599-9B12-FAB6DD9984CC}" srcOrd="1" destOrd="0" presId="urn:microsoft.com/office/officeart/2005/8/layout/orgChart1"/>
    <dgm:cxn modelId="{D66F5D05-F89E-4F82-8483-B8E2C097AE67}" type="presParOf" srcId="{9D90D7D1-ABFD-4599-9B12-FAB6DD9984CC}" destId="{38739284-7D36-4168-B630-99BB3FE4536C}" srcOrd="0" destOrd="0" presId="urn:microsoft.com/office/officeart/2005/8/layout/orgChart1"/>
    <dgm:cxn modelId="{0F5F3EFA-1960-4AB4-81E9-8E6C9AA31B29}" type="presParOf" srcId="{38739284-7D36-4168-B630-99BB3FE4536C}" destId="{7D381CB5-CF00-4A30-8FB4-7FA37629D653}" srcOrd="0" destOrd="0" presId="urn:microsoft.com/office/officeart/2005/8/layout/orgChart1"/>
    <dgm:cxn modelId="{1806FDA0-9EB4-4D74-B68F-EF5F52849343}" type="presParOf" srcId="{38739284-7D36-4168-B630-99BB3FE4536C}" destId="{DF1942FC-47ED-48E2-A02D-9B6F41F1C41D}" srcOrd="1" destOrd="0" presId="urn:microsoft.com/office/officeart/2005/8/layout/orgChart1"/>
    <dgm:cxn modelId="{39F102C8-F1BA-4A6F-A27D-EBF8ADF43598}" type="presParOf" srcId="{9D90D7D1-ABFD-4599-9B12-FAB6DD9984CC}" destId="{85C4439E-2FEF-411D-9B98-B9322B50935C}" srcOrd="1" destOrd="0" presId="urn:microsoft.com/office/officeart/2005/8/layout/orgChart1"/>
    <dgm:cxn modelId="{CD191907-3AAA-4E93-A1E3-AEABE677F51E}" type="presParOf" srcId="{9D90D7D1-ABFD-4599-9B12-FAB6DD9984CC}" destId="{81CBADD9-A7EC-4D47-B76F-3AE0C43931EC}" srcOrd="2" destOrd="0" presId="urn:microsoft.com/office/officeart/2005/8/layout/orgChart1"/>
    <dgm:cxn modelId="{C66479CF-1834-448C-A662-BAE042CC266C}" type="presParOf" srcId="{B9428152-55AA-4B23-A563-02AF7643C505}" destId="{28F666ED-C3BA-47D2-BFFD-AA48F7EA52E7}" srcOrd="2" destOrd="0" presId="urn:microsoft.com/office/officeart/2005/8/layout/orgChart1"/>
    <dgm:cxn modelId="{AE069B1E-3FF0-4174-A35B-D0BA595EC697}" type="presParOf" srcId="{A1501D7B-BFA7-404F-AE1C-FE97B7446187}" destId="{065FC0F3-7A4B-4E7B-9388-1922AF33287A}" srcOrd="4" destOrd="0" presId="urn:microsoft.com/office/officeart/2005/8/layout/orgChart1"/>
    <dgm:cxn modelId="{FAF19C28-8B79-469E-BB91-3C6F20EB1950}" type="presParOf" srcId="{A1501D7B-BFA7-404F-AE1C-FE97B7446187}" destId="{373AA9E0-38C6-49BB-ADDC-84BFEE60A6AA}" srcOrd="5" destOrd="0" presId="urn:microsoft.com/office/officeart/2005/8/layout/orgChart1"/>
    <dgm:cxn modelId="{87478CE5-6004-41DC-8F8B-2795964469D9}" type="presParOf" srcId="{373AA9E0-38C6-49BB-ADDC-84BFEE60A6AA}" destId="{F2278002-22A8-44A8-881B-1969730F673B}" srcOrd="0" destOrd="0" presId="urn:microsoft.com/office/officeart/2005/8/layout/orgChart1"/>
    <dgm:cxn modelId="{79A50EC5-B623-43F8-9589-4F8344FF6FCC}" type="presParOf" srcId="{F2278002-22A8-44A8-881B-1969730F673B}" destId="{4BA051F2-03A8-4CFF-A383-40BEF4AF9316}" srcOrd="0" destOrd="0" presId="urn:microsoft.com/office/officeart/2005/8/layout/orgChart1"/>
    <dgm:cxn modelId="{AFCBE915-C406-4BE5-8B5E-A88BCE948199}" type="presParOf" srcId="{F2278002-22A8-44A8-881B-1969730F673B}" destId="{D1F14B0C-C36A-47E4-945D-854D50ADD3BF}" srcOrd="1" destOrd="0" presId="urn:microsoft.com/office/officeart/2005/8/layout/orgChart1"/>
    <dgm:cxn modelId="{468B5251-20AF-4FAA-8E9F-49B014A8A584}" type="presParOf" srcId="{373AA9E0-38C6-49BB-ADDC-84BFEE60A6AA}" destId="{121AA68B-D2B5-4857-980E-21129F3FB228}" srcOrd="1" destOrd="0" presId="urn:microsoft.com/office/officeart/2005/8/layout/orgChart1"/>
    <dgm:cxn modelId="{BABA5E7B-CED9-4450-8131-68AD7EDEF1B2}" type="presParOf" srcId="{121AA68B-D2B5-4857-980E-21129F3FB228}" destId="{ECA70B54-C09D-49BB-9F1D-7E50E19380CF}" srcOrd="0" destOrd="0" presId="urn:microsoft.com/office/officeart/2005/8/layout/orgChart1"/>
    <dgm:cxn modelId="{4E343CE0-31BF-46A1-9C9F-86B7FA277822}" type="presParOf" srcId="{121AA68B-D2B5-4857-980E-21129F3FB228}" destId="{42B64BF1-CB12-4FA3-B2D2-24914DDA7602}" srcOrd="1" destOrd="0" presId="urn:microsoft.com/office/officeart/2005/8/layout/orgChart1"/>
    <dgm:cxn modelId="{09B573AA-D891-41BF-A333-DE321793B13E}" type="presParOf" srcId="{42B64BF1-CB12-4FA3-B2D2-24914DDA7602}" destId="{B22B4C40-77A7-4D82-B186-A5E33F8E10C8}" srcOrd="0" destOrd="0" presId="urn:microsoft.com/office/officeart/2005/8/layout/orgChart1"/>
    <dgm:cxn modelId="{EF534A43-AFDA-4B43-ABE0-9147A28D4AD7}" type="presParOf" srcId="{B22B4C40-77A7-4D82-B186-A5E33F8E10C8}" destId="{0F6E763D-FE5E-474C-B4E8-3DCB04E74C88}" srcOrd="0" destOrd="0" presId="urn:microsoft.com/office/officeart/2005/8/layout/orgChart1"/>
    <dgm:cxn modelId="{9D3F5D2E-247F-4361-B631-D167E7711DC2}" type="presParOf" srcId="{B22B4C40-77A7-4D82-B186-A5E33F8E10C8}" destId="{9C023304-41D3-4F3B-9541-2B9BD0C386DC}" srcOrd="1" destOrd="0" presId="urn:microsoft.com/office/officeart/2005/8/layout/orgChart1"/>
    <dgm:cxn modelId="{59C0F77A-9248-4FAF-BB75-3847A05E94CA}" type="presParOf" srcId="{42B64BF1-CB12-4FA3-B2D2-24914DDA7602}" destId="{C65B097B-BA61-467E-84EA-0FE28B93D736}" srcOrd="1" destOrd="0" presId="urn:microsoft.com/office/officeart/2005/8/layout/orgChart1"/>
    <dgm:cxn modelId="{DCEF3101-6E37-4F60-B8CB-88F6DBBDEFF6}" type="presParOf" srcId="{42B64BF1-CB12-4FA3-B2D2-24914DDA7602}" destId="{AC6DB950-E96A-4784-BBE9-815408DF0791}" srcOrd="2" destOrd="0" presId="urn:microsoft.com/office/officeart/2005/8/layout/orgChart1"/>
    <dgm:cxn modelId="{F44697DC-E434-4FEF-BA26-069C5575A95B}" type="presParOf" srcId="{373AA9E0-38C6-49BB-ADDC-84BFEE60A6AA}" destId="{22CE53C4-3142-43BD-8A7D-11FFBE468C96}" srcOrd="2" destOrd="0" presId="urn:microsoft.com/office/officeart/2005/8/layout/orgChart1"/>
    <dgm:cxn modelId="{0DC888B5-632F-48BD-BCC7-2D97CA598F1D}" type="presParOf" srcId="{A1501D7B-BFA7-404F-AE1C-FE97B7446187}" destId="{B9A4E253-CD8E-4E96-AAD2-0DD73CF93F6C}" srcOrd="6" destOrd="0" presId="urn:microsoft.com/office/officeart/2005/8/layout/orgChart1"/>
    <dgm:cxn modelId="{6851AF11-1899-43BA-80DB-5DD36F5DD803}" type="presParOf" srcId="{A1501D7B-BFA7-404F-AE1C-FE97B7446187}" destId="{C15D1AA5-006A-418B-9ADA-FDB72D586ECD}" srcOrd="7" destOrd="0" presId="urn:microsoft.com/office/officeart/2005/8/layout/orgChart1"/>
    <dgm:cxn modelId="{A2EC6C5E-5341-438B-91B7-F1FF44E275A8}" type="presParOf" srcId="{C15D1AA5-006A-418B-9ADA-FDB72D586ECD}" destId="{2DB34F8D-3A54-4BD6-831E-FF23E03CC020}" srcOrd="0" destOrd="0" presId="urn:microsoft.com/office/officeart/2005/8/layout/orgChart1"/>
    <dgm:cxn modelId="{67794E2B-5B88-4B74-AC0C-3CFA7DFA6D63}" type="presParOf" srcId="{2DB34F8D-3A54-4BD6-831E-FF23E03CC020}" destId="{3149D0C8-9240-4A8E-9086-2D3F8C3479D3}" srcOrd="0" destOrd="0" presId="urn:microsoft.com/office/officeart/2005/8/layout/orgChart1"/>
    <dgm:cxn modelId="{27CBDC72-CEC8-448D-BC29-C915062B9ADD}" type="presParOf" srcId="{2DB34F8D-3A54-4BD6-831E-FF23E03CC020}" destId="{D802FFE7-3C7D-47DC-87A1-E350DD0AEC08}" srcOrd="1" destOrd="0" presId="urn:microsoft.com/office/officeart/2005/8/layout/orgChart1"/>
    <dgm:cxn modelId="{218005A9-8C15-427E-8E4F-AAB0C26FA18B}" type="presParOf" srcId="{C15D1AA5-006A-418B-9ADA-FDB72D586ECD}" destId="{77DC9E40-419E-42B0-B875-73598958F257}" srcOrd="1" destOrd="0" presId="urn:microsoft.com/office/officeart/2005/8/layout/orgChart1"/>
    <dgm:cxn modelId="{3ECE1081-2FE0-4B0F-BE22-CB8376C34E0A}" type="presParOf" srcId="{77DC9E40-419E-42B0-B875-73598958F257}" destId="{ECC2800D-4163-426F-9A5E-311C19F336F0}" srcOrd="0" destOrd="0" presId="urn:microsoft.com/office/officeart/2005/8/layout/orgChart1"/>
    <dgm:cxn modelId="{D5BE6E7A-13D0-415D-8E31-93AB5DA31EC2}" type="presParOf" srcId="{77DC9E40-419E-42B0-B875-73598958F257}" destId="{6F7B914E-720E-4A79-AD3A-2FB32FC71EC9}" srcOrd="1" destOrd="0" presId="urn:microsoft.com/office/officeart/2005/8/layout/orgChart1"/>
    <dgm:cxn modelId="{23EFF6E9-F4C8-4732-986B-3B6516603CFD}" type="presParOf" srcId="{6F7B914E-720E-4A79-AD3A-2FB32FC71EC9}" destId="{D5B355F9-7BB4-480E-B4B7-C64DFBFBC095}" srcOrd="0" destOrd="0" presId="urn:microsoft.com/office/officeart/2005/8/layout/orgChart1"/>
    <dgm:cxn modelId="{43507B62-D496-4F96-BCBB-AAAB77204783}" type="presParOf" srcId="{D5B355F9-7BB4-480E-B4B7-C64DFBFBC095}" destId="{61CCED93-FE71-4FA7-A509-28D6CE9FC58F}" srcOrd="0" destOrd="0" presId="urn:microsoft.com/office/officeart/2005/8/layout/orgChart1"/>
    <dgm:cxn modelId="{1FA518F5-32C3-4D83-8947-E47A90ADA2F4}" type="presParOf" srcId="{D5B355F9-7BB4-480E-B4B7-C64DFBFBC095}" destId="{28548861-51B9-4EE8-BACC-6FA633EBB75B}" srcOrd="1" destOrd="0" presId="urn:microsoft.com/office/officeart/2005/8/layout/orgChart1"/>
    <dgm:cxn modelId="{7AA874EB-39B7-4F03-B2B9-7DA15724450A}" type="presParOf" srcId="{6F7B914E-720E-4A79-AD3A-2FB32FC71EC9}" destId="{AB684CFA-670D-41A3-9198-735FB30470E8}" srcOrd="1" destOrd="0" presId="urn:microsoft.com/office/officeart/2005/8/layout/orgChart1"/>
    <dgm:cxn modelId="{7B5A8B4D-3B16-450B-9B27-FA114C927503}" type="presParOf" srcId="{6F7B914E-720E-4A79-AD3A-2FB32FC71EC9}" destId="{63C79A96-7187-465C-950D-E929DDF075F6}" srcOrd="2" destOrd="0" presId="urn:microsoft.com/office/officeart/2005/8/layout/orgChart1"/>
    <dgm:cxn modelId="{54704041-0524-44B1-9016-6CEAB2416CEE}" type="presParOf" srcId="{77DC9E40-419E-42B0-B875-73598958F257}" destId="{045DE601-1861-41A1-B554-3B2C43151BD0}" srcOrd="2" destOrd="0" presId="urn:microsoft.com/office/officeart/2005/8/layout/orgChart1"/>
    <dgm:cxn modelId="{F5436072-657E-4400-85D0-6E4E9A917CDA}" type="presParOf" srcId="{77DC9E40-419E-42B0-B875-73598958F257}" destId="{BF0248DD-58D4-4492-8F52-CF4665BEA392}" srcOrd="3" destOrd="0" presId="urn:microsoft.com/office/officeart/2005/8/layout/orgChart1"/>
    <dgm:cxn modelId="{5C2E5E0B-1BDF-4E01-BF24-1A810AA06B8D}" type="presParOf" srcId="{BF0248DD-58D4-4492-8F52-CF4665BEA392}" destId="{3BB75C6C-9DB0-4324-A7DE-F247A6CDB564}" srcOrd="0" destOrd="0" presId="urn:microsoft.com/office/officeart/2005/8/layout/orgChart1"/>
    <dgm:cxn modelId="{371679AB-EB34-427A-9065-101B670E17BC}" type="presParOf" srcId="{3BB75C6C-9DB0-4324-A7DE-F247A6CDB564}" destId="{B4DCEFB5-0FE0-4D84-9368-4085D0025BC7}" srcOrd="0" destOrd="0" presId="urn:microsoft.com/office/officeart/2005/8/layout/orgChart1"/>
    <dgm:cxn modelId="{8468332F-2C39-4B37-8543-06D303AF7E92}" type="presParOf" srcId="{3BB75C6C-9DB0-4324-A7DE-F247A6CDB564}" destId="{62994C43-D07C-4527-9B23-83D860FBC9FF}" srcOrd="1" destOrd="0" presId="urn:microsoft.com/office/officeart/2005/8/layout/orgChart1"/>
    <dgm:cxn modelId="{0C9F5C21-F724-429D-88D4-6AD2D2474587}" type="presParOf" srcId="{BF0248DD-58D4-4492-8F52-CF4665BEA392}" destId="{24D55CF8-CA09-4FB6-9995-7236B64AAC9D}" srcOrd="1" destOrd="0" presId="urn:microsoft.com/office/officeart/2005/8/layout/orgChart1"/>
    <dgm:cxn modelId="{25F554B6-0EBB-461D-A7B0-8D1F36F5CA90}" type="presParOf" srcId="{BF0248DD-58D4-4492-8F52-CF4665BEA392}" destId="{A2662B5F-70D3-494E-821F-3C26BAE706CE}" srcOrd="2" destOrd="0" presId="urn:microsoft.com/office/officeart/2005/8/layout/orgChart1"/>
    <dgm:cxn modelId="{1FD9093A-9F2A-4563-91C7-503204473AD8}" type="presParOf" srcId="{77DC9E40-419E-42B0-B875-73598958F257}" destId="{3E4F16E6-876B-42E0-8799-0154BEB3747E}" srcOrd="4" destOrd="0" presId="urn:microsoft.com/office/officeart/2005/8/layout/orgChart1"/>
    <dgm:cxn modelId="{FF0ADD33-37BB-4B8F-B3AE-BA170A3329EA}" type="presParOf" srcId="{77DC9E40-419E-42B0-B875-73598958F257}" destId="{7FF53ED6-D734-47E7-BB30-BF15127BFD98}" srcOrd="5" destOrd="0" presId="urn:microsoft.com/office/officeart/2005/8/layout/orgChart1"/>
    <dgm:cxn modelId="{75901D3C-C1C7-4BC6-8700-096D8DC35905}" type="presParOf" srcId="{7FF53ED6-D734-47E7-BB30-BF15127BFD98}" destId="{0E37702B-9220-4FA3-B727-D940C98005FE}" srcOrd="0" destOrd="0" presId="urn:microsoft.com/office/officeart/2005/8/layout/orgChart1"/>
    <dgm:cxn modelId="{33FC714A-22A7-4A0A-820D-0755E51B947B}" type="presParOf" srcId="{0E37702B-9220-4FA3-B727-D940C98005FE}" destId="{9B85A95D-9D51-467D-926E-8241BAF141D3}" srcOrd="0" destOrd="0" presId="urn:microsoft.com/office/officeart/2005/8/layout/orgChart1"/>
    <dgm:cxn modelId="{E3DF91C8-9F61-4396-AA49-EC45339B563D}" type="presParOf" srcId="{0E37702B-9220-4FA3-B727-D940C98005FE}" destId="{CEC001D7-0DD7-4A85-8DEB-37DF16272D92}" srcOrd="1" destOrd="0" presId="urn:microsoft.com/office/officeart/2005/8/layout/orgChart1"/>
    <dgm:cxn modelId="{5C21B1C6-1A2E-4465-BBAC-EFCF7B9A7F67}" type="presParOf" srcId="{7FF53ED6-D734-47E7-BB30-BF15127BFD98}" destId="{AC0BBAA7-DAE4-4CF5-83D8-1DC85F04A252}" srcOrd="1" destOrd="0" presId="urn:microsoft.com/office/officeart/2005/8/layout/orgChart1"/>
    <dgm:cxn modelId="{D987FD6A-E289-4BE5-80E9-FA9C2F8DB5B7}" type="presParOf" srcId="{7FF53ED6-D734-47E7-BB30-BF15127BFD98}" destId="{0416C510-E641-4753-8AC4-0FE918D1D3E8}" srcOrd="2" destOrd="0" presId="urn:microsoft.com/office/officeart/2005/8/layout/orgChart1"/>
    <dgm:cxn modelId="{12EB6315-DA33-4117-AABC-80F9F9BE2B64}" type="presParOf" srcId="{C15D1AA5-006A-418B-9ADA-FDB72D586ECD}" destId="{02D3C780-74E1-48E7-AD28-BE98BAEFC97A}" srcOrd="2" destOrd="0" presId="urn:microsoft.com/office/officeart/2005/8/layout/orgChart1"/>
    <dgm:cxn modelId="{B9869A24-E88C-4847-9B62-6E8F66A7CF01}" type="presParOf" srcId="{A4251472-A9CA-4703-B79C-4F73812E658E}" destId="{A5BC96BA-23D1-412E-8B4D-125837F3E1CE}" srcOrd="2" destOrd="0" presId="urn:microsoft.com/office/officeart/2005/8/layout/orgChart1"/>
    <dgm:cxn modelId="{2B4E31F5-DD54-4C84-A2DB-114D8148DDF5}" type="presParOf" srcId="{8C267001-9440-4655-A8AF-8A5D957E8C5E}" destId="{A7E6FA70-129B-4BA3-8311-E7F16BEFF094}" srcOrd="1" destOrd="0" presId="urn:microsoft.com/office/officeart/2005/8/layout/orgChart1"/>
    <dgm:cxn modelId="{61131D27-72A9-4994-B533-BDE0C12F6738}" type="presParOf" srcId="{A7E6FA70-129B-4BA3-8311-E7F16BEFF094}" destId="{3DD8316B-51B7-4B2C-900A-C78609F88C38}" srcOrd="0" destOrd="0" presId="urn:microsoft.com/office/officeart/2005/8/layout/orgChart1"/>
    <dgm:cxn modelId="{F16C9FCC-51C4-42FD-9324-4EE2E5217238}" type="presParOf" srcId="{3DD8316B-51B7-4B2C-900A-C78609F88C38}" destId="{23E730DF-88BD-48BE-B81F-25072FA21764}" srcOrd="0" destOrd="0" presId="urn:microsoft.com/office/officeart/2005/8/layout/orgChart1"/>
    <dgm:cxn modelId="{D3255BED-AFD9-482B-AA80-3C7D9427D4A2}" type="presParOf" srcId="{3DD8316B-51B7-4B2C-900A-C78609F88C38}" destId="{79D62187-1B43-49EC-8804-C9855179BB65}" srcOrd="1" destOrd="0" presId="urn:microsoft.com/office/officeart/2005/8/layout/orgChart1"/>
    <dgm:cxn modelId="{852EFAA0-76E1-449E-8F7E-9CAC8F2A3776}" type="presParOf" srcId="{A7E6FA70-129B-4BA3-8311-E7F16BEFF094}" destId="{ECB3FCA1-D28C-40FB-8650-0EBEBB7DBA98}" srcOrd="1" destOrd="0" presId="urn:microsoft.com/office/officeart/2005/8/layout/orgChart1"/>
    <dgm:cxn modelId="{CC0FE4CE-DE0E-4309-8C18-8AFA6153B8FD}" type="presParOf" srcId="{ECB3FCA1-D28C-40FB-8650-0EBEBB7DBA98}" destId="{435DBAD6-6594-44E1-9562-61B69FA97008}" srcOrd="0" destOrd="0" presId="urn:microsoft.com/office/officeart/2005/8/layout/orgChart1"/>
    <dgm:cxn modelId="{D6E77EAE-A254-4EBD-A9B1-A0ABCD76D23D}" type="presParOf" srcId="{ECB3FCA1-D28C-40FB-8650-0EBEBB7DBA98}" destId="{439E7114-1AB5-4738-A750-70ABBB9429C0}" srcOrd="1" destOrd="0" presId="urn:microsoft.com/office/officeart/2005/8/layout/orgChart1"/>
    <dgm:cxn modelId="{354F6B22-284A-427B-8B6E-9606A7EAD7A6}" type="presParOf" srcId="{439E7114-1AB5-4738-A750-70ABBB9429C0}" destId="{6317633F-51EA-4BAB-A596-EAD25B41599C}" srcOrd="0" destOrd="0" presId="urn:microsoft.com/office/officeart/2005/8/layout/orgChart1"/>
    <dgm:cxn modelId="{1EB17645-A7D7-4A73-8314-7493A01508B3}" type="presParOf" srcId="{6317633F-51EA-4BAB-A596-EAD25B41599C}" destId="{D4525313-7439-4077-9E5B-097EE58DAC7F}" srcOrd="0" destOrd="0" presId="urn:microsoft.com/office/officeart/2005/8/layout/orgChart1"/>
    <dgm:cxn modelId="{9B0B3899-F8C2-4659-94DF-3D25330529BA}" type="presParOf" srcId="{6317633F-51EA-4BAB-A596-EAD25B41599C}" destId="{137ECE39-F02D-47AD-A141-AAAFAD511529}" srcOrd="1" destOrd="0" presId="urn:microsoft.com/office/officeart/2005/8/layout/orgChart1"/>
    <dgm:cxn modelId="{52621B50-588E-441D-89E8-91725109EC5B}" type="presParOf" srcId="{439E7114-1AB5-4738-A750-70ABBB9429C0}" destId="{78310C7F-0B6F-4E8F-B256-28D7477A49AA}" srcOrd="1" destOrd="0" presId="urn:microsoft.com/office/officeart/2005/8/layout/orgChart1"/>
    <dgm:cxn modelId="{F0DBBC37-4150-4F5C-89E2-C02799FC387A}" type="presParOf" srcId="{78310C7F-0B6F-4E8F-B256-28D7477A49AA}" destId="{0AC7FED8-7EB2-4219-AA69-3750992380D4}" srcOrd="0" destOrd="0" presId="urn:microsoft.com/office/officeart/2005/8/layout/orgChart1"/>
    <dgm:cxn modelId="{22774476-694C-42D6-88F2-1A9B5BD1C8C9}" type="presParOf" srcId="{78310C7F-0B6F-4E8F-B256-28D7477A49AA}" destId="{C1E2C899-700C-4F7D-9734-6383BDB7BAEB}" srcOrd="1" destOrd="0" presId="urn:microsoft.com/office/officeart/2005/8/layout/orgChart1"/>
    <dgm:cxn modelId="{C83E3910-3F16-4E0D-8A88-C71EBF3C537D}" type="presParOf" srcId="{C1E2C899-700C-4F7D-9734-6383BDB7BAEB}" destId="{AE969D43-4BF0-48A2-B5AB-6682BC9C1EF6}" srcOrd="0" destOrd="0" presId="urn:microsoft.com/office/officeart/2005/8/layout/orgChart1"/>
    <dgm:cxn modelId="{1FFDDAF3-8DC5-413C-AC72-B4DA48517F1A}" type="presParOf" srcId="{AE969D43-4BF0-48A2-B5AB-6682BC9C1EF6}" destId="{49B94096-116A-48FE-9546-217F7CB448B8}" srcOrd="0" destOrd="0" presId="urn:microsoft.com/office/officeart/2005/8/layout/orgChart1"/>
    <dgm:cxn modelId="{8F94069E-B0D6-4F09-A26B-329D62628862}" type="presParOf" srcId="{AE969D43-4BF0-48A2-B5AB-6682BC9C1EF6}" destId="{3059F8AD-7C98-492A-82F4-E6EE184B9A73}" srcOrd="1" destOrd="0" presId="urn:microsoft.com/office/officeart/2005/8/layout/orgChart1"/>
    <dgm:cxn modelId="{E1DFB287-1F76-440E-868F-6200EF8173DD}" type="presParOf" srcId="{C1E2C899-700C-4F7D-9734-6383BDB7BAEB}" destId="{EAC80582-269E-4CF7-B939-DFBB225348CC}" srcOrd="1" destOrd="0" presId="urn:microsoft.com/office/officeart/2005/8/layout/orgChart1"/>
    <dgm:cxn modelId="{CD8734DB-70F8-4D30-A327-CD4A0BD56E94}" type="presParOf" srcId="{C1E2C899-700C-4F7D-9734-6383BDB7BAEB}" destId="{2C156AF5-B86F-42D7-9160-D34B697B6268}" srcOrd="2" destOrd="0" presId="urn:microsoft.com/office/officeart/2005/8/layout/orgChart1"/>
    <dgm:cxn modelId="{728BC09D-FC1C-404D-95DE-E1E6F728A9EA}" type="presParOf" srcId="{439E7114-1AB5-4738-A750-70ABBB9429C0}" destId="{03052858-F86B-4F48-A117-BBBC74513434}" srcOrd="2" destOrd="0" presId="urn:microsoft.com/office/officeart/2005/8/layout/orgChart1"/>
    <dgm:cxn modelId="{EAC6EF41-5213-412D-9DC5-CB0D75654193}" type="presParOf" srcId="{ECB3FCA1-D28C-40FB-8650-0EBEBB7DBA98}" destId="{22883A6F-1FDF-4AA4-8F92-136E045CA971}" srcOrd="2" destOrd="0" presId="urn:microsoft.com/office/officeart/2005/8/layout/orgChart1"/>
    <dgm:cxn modelId="{18586F75-3B5F-4059-B702-4DB0FD29F953}" type="presParOf" srcId="{ECB3FCA1-D28C-40FB-8650-0EBEBB7DBA98}" destId="{69F7D19D-3DD2-4235-8849-0ED0EAA5A742}" srcOrd="3" destOrd="0" presId="urn:microsoft.com/office/officeart/2005/8/layout/orgChart1"/>
    <dgm:cxn modelId="{39E91A31-1B95-4A76-AFA1-758CC9375486}" type="presParOf" srcId="{69F7D19D-3DD2-4235-8849-0ED0EAA5A742}" destId="{149D97BD-D9A0-476B-9881-7420D306EAC6}" srcOrd="0" destOrd="0" presId="urn:microsoft.com/office/officeart/2005/8/layout/orgChart1"/>
    <dgm:cxn modelId="{8C5492BC-79AA-4C87-94AA-6CC93B4581D1}" type="presParOf" srcId="{149D97BD-D9A0-476B-9881-7420D306EAC6}" destId="{672E98F4-0FFD-48E3-A6AF-BB69FBF41E47}" srcOrd="0" destOrd="0" presId="urn:microsoft.com/office/officeart/2005/8/layout/orgChart1"/>
    <dgm:cxn modelId="{F28A5C1D-8017-4418-9B68-79C8C93A9B8D}" type="presParOf" srcId="{149D97BD-D9A0-476B-9881-7420D306EAC6}" destId="{278C86BB-43DB-4F0C-976D-B0E2AF0AF77B}" srcOrd="1" destOrd="0" presId="urn:microsoft.com/office/officeart/2005/8/layout/orgChart1"/>
    <dgm:cxn modelId="{D2BEA419-064E-46D5-BF0C-A35C7760A3E3}" type="presParOf" srcId="{69F7D19D-3DD2-4235-8849-0ED0EAA5A742}" destId="{E3755767-B205-4147-8FF7-2FA19DF07B54}" srcOrd="1" destOrd="0" presId="urn:microsoft.com/office/officeart/2005/8/layout/orgChart1"/>
    <dgm:cxn modelId="{F4D8A5EF-DFCD-4189-AB06-9BAD8C9B41E1}" type="presParOf" srcId="{E3755767-B205-4147-8FF7-2FA19DF07B54}" destId="{91A01DD9-BDDE-48AF-A2D5-B80E13298751}" srcOrd="0" destOrd="0" presId="urn:microsoft.com/office/officeart/2005/8/layout/orgChart1"/>
    <dgm:cxn modelId="{8801EA2B-C66B-42F9-BC32-5E887C2B683A}" type="presParOf" srcId="{E3755767-B205-4147-8FF7-2FA19DF07B54}" destId="{3885D614-35D5-4620-9F78-A3EA765E5A4F}" srcOrd="1" destOrd="0" presId="urn:microsoft.com/office/officeart/2005/8/layout/orgChart1"/>
    <dgm:cxn modelId="{16BF7F75-22DE-4989-B2B5-F867A4EC92E8}" type="presParOf" srcId="{3885D614-35D5-4620-9F78-A3EA765E5A4F}" destId="{2E1405BE-3373-4721-A833-3F722910D5C9}" srcOrd="0" destOrd="0" presId="urn:microsoft.com/office/officeart/2005/8/layout/orgChart1"/>
    <dgm:cxn modelId="{0E69730C-9E7B-4C70-BF5C-050F45C3D6BB}" type="presParOf" srcId="{2E1405BE-3373-4721-A833-3F722910D5C9}" destId="{34DEB17D-3B06-40D3-91E5-3257C0FAAF41}" srcOrd="0" destOrd="0" presId="urn:microsoft.com/office/officeart/2005/8/layout/orgChart1"/>
    <dgm:cxn modelId="{81547289-5E2B-4DC2-8BFD-EE57115FFAF0}" type="presParOf" srcId="{2E1405BE-3373-4721-A833-3F722910D5C9}" destId="{7735AF13-ACBF-42E6-8C41-4ED3D8747AEF}" srcOrd="1" destOrd="0" presId="urn:microsoft.com/office/officeart/2005/8/layout/orgChart1"/>
    <dgm:cxn modelId="{23B8231C-78CA-4E17-ABE3-7F8A325CF108}" type="presParOf" srcId="{3885D614-35D5-4620-9F78-A3EA765E5A4F}" destId="{34FE101A-AC0B-49F3-B815-C619455D1414}" srcOrd="1" destOrd="0" presId="urn:microsoft.com/office/officeart/2005/8/layout/orgChart1"/>
    <dgm:cxn modelId="{117C3C33-F3C7-4FFA-9D16-6D700B08A172}" type="presParOf" srcId="{3885D614-35D5-4620-9F78-A3EA765E5A4F}" destId="{2EEAAB25-5A45-49C4-9CF1-51D2D8DF3EE8}" srcOrd="2" destOrd="0" presId="urn:microsoft.com/office/officeart/2005/8/layout/orgChart1"/>
    <dgm:cxn modelId="{EA593797-A0FC-49DD-A43B-8B70958DECCA}" type="presParOf" srcId="{69F7D19D-3DD2-4235-8849-0ED0EAA5A742}" destId="{CC8A9799-FA76-4275-B689-16EF0D95993A}" srcOrd="2" destOrd="0" presId="urn:microsoft.com/office/officeart/2005/8/layout/orgChart1"/>
    <dgm:cxn modelId="{DE89EBC9-6C78-4878-A2F4-1236A30D2744}" type="presParOf" srcId="{ECB3FCA1-D28C-40FB-8650-0EBEBB7DBA98}" destId="{9AFF1A1D-9F3E-40F9-BD97-E37AF73AFA1F}" srcOrd="4" destOrd="0" presId="urn:microsoft.com/office/officeart/2005/8/layout/orgChart1"/>
    <dgm:cxn modelId="{C5D1A25E-0256-4932-A686-C4ADF917EAD2}" type="presParOf" srcId="{ECB3FCA1-D28C-40FB-8650-0EBEBB7DBA98}" destId="{416F55B0-55C4-4FB9-82D2-38B4A2E810FB}" srcOrd="5" destOrd="0" presId="urn:microsoft.com/office/officeart/2005/8/layout/orgChart1"/>
    <dgm:cxn modelId="{C8ED6C3D-8637-4DE5-97D0-BB82ADBF7CC6}" type="presParOf" srcId="{416F55B0-55C4-4FB9-82D2-38B4A2E810FB}" destId="{076A2A39-7E04-400D-A719-797D2536DD55}" srcOrd="0" destOrd="0" presId="urn:microsoft.com/office/officeart/2005/8/layout/orgChart1"/>
    <dgm:cxn modelId="{CBAA9DDE-5E2F-45F9-8FB3-DD56FA871604}" type="presParOf" srcId="{076A2A39-7E04-400D-A719-797D2536DD55}" destId="{F3CEE5E4-2A54-48C4-8C92-6D5A2863DFFD}" srcOrd="0" destOrd="0" presId="urn:microsoft.com/office/officeart/2005/8/layout/orgChart1"/>
    <dgm:cxn modelId="{30C9D67E-735F-45AA-8BA7-DA51CD61DCE6}" type="presParOf" srcId="{076A2A39-7E04-400D-A719-797D2536DD55}" destId="{F561B020-B4D1-4265-ADE4-5AD1A13BB10E}" srcOrd="1" destOrd="0" presId="urn:microsoft.com/office/officeart/2005/8/layout/orgChart1"/>
    <dgm:cxn modelId="{76D7F0DC-3ACA-4E58-8388-CD0A9E144729}" type="presParOf" srcId="{416F55B0-55C4-4FB9-82D2-38B4A2E810FB}" destId="{854F6C22-AA76-4D0A-ADD6-2CDBB8CFE2B2}" srcOrd="1" destOrd="0" presId="urn:microsoft.com/office/officeart/2005/8/layout/orgChart1"/>
    <dgm:cxn modelId="{47FD73AE-14AF-43E8-AAE0-71870A8398E3}" type="presParOf" srcId="{854F6C22-AA76-4D0A-ADD6-2CDBB8CFE2B2}" destId="{34DDAE91-ED15-4122-98D6-2541AF395056}" srcOrd="0" destOrd="0" presId="urn:microsoft.com/office/officeart/2005/8/layout/orgChart1"/>
    <dgm:cxn modelId="{4B7A4A25-147D-411E-96B9-1A00459BCB5C}" type="presParOf" srcId="{854F6C22-AA76-4D0A-ADD6-2CDBB8CFE2B2}" destId="{531887FA-4F56-4FE3-A4E9-D0C0C64A6FD1}" srcOrd="1" destOrd="0" presId="urn:microsoft.com/office/officeart/2005/8/layout/orgChart1"/>
    <dgm:cxn modelId="{053697F6-E334-43E4-9E77-4B835E0AE29F}" type="presParOf" srcId="{531887FA-4F56-4FE3-A4E9-D0C0C64A6FD1}" destId="{56583399-D694-4F54-BBB9-1BABF926F9E5}" srcOrd="0" destOrd="0" presId="urn:microsoft.com/office/officeart/2005/8/layout/orgChart1"/>
    <dgm:cxn modelId="{CD193669-067A-40FB-8B79-FF452DBA5AB6}" type="presParOf" srcId="{56583399-D694-4F54-BBB9-1BABF926F9E5}" destId="{0545587C-6300-4D4D-A93D-7ED0859D48AE}" srcOrd="0" destOrd="0" presId="urn:microsoft.com/office/officeart/2005/8/layout/orgChart1"/>
    <dgm:cxn modelId="{D8395CF8-EEC0-4268-A309-B9EF7E274DAB}" type="presParOf" srcId="{56583399-D694-4F54-BBB9-1BABF926F9E5}" destId="{69DF698C-6F67-4B91-9E63-F1636E1AE01B}" srcOrd="1" destOrd="0" presId="urn:microsoft.com/office/officeart/2005/8/layout/orgChart1"/>
    <dgm:cxn modelId="{CE2B29A7-E18C-4042-A600-F4B6137A0A6F}" type="presParOf" srcId="{531887FA-4F56-4FE3-A4E9-D0C0C64A6FD1}" destId="{46181B9D-0D5C-4FD3-9601-671811E50616}" srcOrd="1" destOrd="0" presId="urn:microsoft.com/office/officeart/2005/8/layout/orgChart1"/>
    <dgm:cxn modelId="{52A311AB-E1AC-430B-94F1-9C74E4760702}" type="presParOf" srcId="{531887FA-4F56-4FE3-A4E9-D0C0C64A6FD1}" destId="{094F0482-3086-4C11-BB4C-E2A5175D103F}" srcOrd="2" destOrd="0" presId="urn:microsoft.com/office/officeart/2005/8/layout/orgChart1"/>
    <dgm:cxn modelId="{6F47E320-AF86-4528-808C-69F121AB1C96}" type="presParOf" srcId="{854F6C22-AA76-4D0A-ADD6-2CDBB8CFE2B2}" destId="{173A44ED-3EFA-497C-8944-895EB4A7FFD7}" srcOrd="2" destOrd="0" presId="urn:microsoft.com/office/officeart/2005/8/layout/orgChart1"/>
    <dgm:cxn modelId="{285B88E5-D943-4CFB-A6CC-6D2CCF33FF8E}" type="presParOf" srcId="{854F6C22-AA76-4D0A-ADD6-2CDBB8CFE2B2}" destId="{E116716F-539F-4A38-9101-6964ADF693BC}" srcOrd="3" destOrd="0" presId="urn:microsoft.com/office/officeart/2005/8/layout/orgChart1"/>
    <dgm:cxn modelId="{FD3B0D12-D517-48A5-8481-04A2FED5FC6E}" type="presParOf" srcId="{E116716F-539F-4A38-9101-6964ADF693BC}" destId="{B49910D7-FA97-4947-9B18-299E9EEC2232}" srcOrd="0" destOrd="0" presId="urn:microsoft.com/office/officeart/2005/8/layout/orgChart1"/>
    <dgm:cxn modelId="{239BD145-50E1-4BA5-AF1C-6A78F4C43C79}" type="presParOf" srcId="{B49910D7-FA97-4947-9B18-299E9EEC2232}" destId="{C559D2AA-C8AC-4B12-AE68-835520365E5A}" srcOrd="0" destOrd="0" presId="urn:microsoft.com/office/officeart/2005/8/layout/orgChart1"/>
    <dgm:cxn modelId="{CCB3FE19-2C33-46B4-AA3F-BF6531D5ED23}" type="presParOf" srcId="{B49910D7-FA97-4947-9B18-299E9EEC2232}" destId="{19DBD6D7-2345-4930-B43B-30B4F7FE6BB9}" srcOrd="1" destOrd="0" presId="urn:microsoft.com/office/officeart/2005/8/layout/orgChart1"/>
    <dgm:cxn modelId="{935E1B4A-4286-4102-ADCF-C558B88C8A27}" type="presParOf" srcId="{E116716F-539F-4A38-9101-6964ADF693BC}" destId="{0D27AD33-B95A-4BFF-B1D3-53E29F08C936}" srcOrd="1" destOrd="0" presId="urn:microsoft.com/office/officeart/2005/8/layout/orgChart1"/>
    <dgm:cxn modelId="{B4E93A79-0F74-4402-8F05-E7E9CF4A95A0}" type="presParOf" srcId="{E116716F-539F-4A38-9101-6964ADF693BC}" destId="{6CF17D4A-5B7F-49CB-A898-982BA07DD999}" srcOrd="2" destOrd="0" presId="urn:microsoft.com/office/officeart/2005/8/layout/orgChart1"/>
    <dgm:cxn modelId="{1AD13495-002A-4341-B580-A8B05526A506}" type="presParOf" srcId="{416F55B0-55C4-4FB9-82D2-38B4A2E810FB}" destId="{6F023CE8-FD29-4901-BE76-460845EFE0F4}" srcOrd="2" destOrd="0" presId="urn:microsoft.com/office/officeart/2005/8/layout/orgChart1"/>
    <dgm:cxn modelId="{69993AD1-1153-4C31-AF82-C96867A7C2CD}" type="presParOf" srcId="{A7E6FA70-129B-4BA3-8311-E7F16BEFF094}" destId="{C0148E7C-4473-4548-BA16-2027D40ABFB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60789E-53C2-4BD4-92A4-3E6E23E5FB84}">
      <dsp:nvSpPr>
        <dsp:cNvPr id="0" name=""/>
        <dsp:cNvSpPr/>
      </dsp:nvSpPr>
      <dsp:spPr>
        <a:xfrm>
          <a:off x="2585" y="374933"/>
          <a:ext cx="2051102" cy="1230661"/>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dirty="0" smtClean="0"/>
            <a:t>1. Choosing a topic/research question</a:t>
          </a:r>
          <a:endParaRPr lang="en-GB" sz="2000" kern="1200" dirty="0"/>
        </a:p>
      </dsp:txBody>
      <dsp:txXfrm>
        <a:off x="2585" y="374933"/>
        <a:ext cx="2051102" cy="1230661"/>
      </dsp:txXfrm>
    </dsp:sp>
    <dsp:sp modelId="{01F22A10-81AB-46A5-BB7D-E9EC8C34747E}">
      <dsp:nvSpPr>
        <dsp:cNvPr id="0" name=""/>
        <dsp:cNvSpPr/>
      </dsp:nvSpPr>
      <dsp:spPr>
        <a:xfrm>
          <a:off x="2258798" y="374933"/>
          <a:ext cx="2051102" cy="1230661"/>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dirty="0" smtClean="0"/>
            <a:t>2. Constructing an interview schedule</a:t>
          </a:r>
          <a:endParaRPr lang="en-GB" sz="2000" kern="1200" dirty="0"/>
        </a:p>
      </dsp:txBody>
      <dsp:txXfrm>
        <a:off x="2258798" y="374933"/>
        <a:ext cx="2051102" cy="1230661"/>
      </dsp:txXfrm>
    </dsp:sp>
    <dsp:sp modelId="{77D96FDC-CFA6-4908-8509-778CDAD666B0}">
      <dsp:nvSpPr>
        <dsp:cNvPr id="0" name=""/>
        <dsp:cNvSpPr/>
      </dsp:nvSpPr>
      <dsp:spPr>
        <a:xfrm>
          <a:off x="4515011" y="374933"/>
          <a:ext cx="2051102" cy="1230661"/>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dirty="0" smtClean="0"/>
            <a:t>3. Locating participants</a:t>
          </a:r>
          <a:endParaRPr lang="en-GB" sz="2000" kern="1200" dirty="0"/>
        </a:p>
      </dsp:txBody>
      <dsp:txXfrm>
        <a:off x="4515011" y="374933"/>
        <a:ext cx="2051102" cy="1230661"/>
      </dsp:txXfrm>
    </dsp:sp>
    <dsp:sp modelId="{0F66709A-5642-4CEA-B728-89268E8F44FB}">
      <dsp:nvSpPr>
        <dsp:cNvPr id="0" name=""/>
        <dsp:cNvSpPr/>
      </dsp:nvSpPr>
      <dsp:spPr>
        <a:xfrm>
          <a:off x="6771224" y="374933"/>
          <a:ext cx="2051102" cy="1230661"/>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dirty="0" smtClean="0"/>
            <a:t>4. Conducting an interview or interviews</a:t>
          </a:r>
        </a:p>
      </dsp:txBody>
      <dsp:txXfrm>
        <a:off x="6771224" y="374933"/>
        <a:ext cx="2051102" cy="1230661"/>
      </dsp:txXfrm>
    </dsp:sp>
    <dsp:sp modelId="{BCA993D1-1032-473A-97B2-3BA432894F19}">
      <dsp:nvSpPr>
        <dsp:cNvPr id="0" name=""/>
        <dsp:cNvSpPr/>
      </dsp:nvSpPr>
      <dsp:spPr>
        <a:xfrm>
          <a:off x="1130691" y="1810705"/>
          <a:ext cx="2051102" cy="1230661"/>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dirty="0" smtClean="0"/>
            <a:t>5. Transcribing the interview material</a:t>
          </a:r>
        </a:p>
      </dsp:txBody>
      <dsp:txXfrm>
        <a:off x="1130691" y="1810705"/>
        <a:ext cx="2051102" cy="1230661"/>
      </dsp:txXfrm>
    </dsp:sp>
    <dsp:sp modelId="{0ACDD7DF-27BF-4750-9BD7-87B45CE31833}">
      <dsp:nvSpPr>
        <dsp:cNvPr id="0" name=""/>
        <dsp:cNvSpPr/>
      </dsp:nvSpPr>
      <dsp:spPr>
        <a:xfrm>
          <a:off x="3386905" y="1810705"/>
          <a:ext cx="2051102" cy="1230661"/>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dirty="0" smtClean="0"/>
            <a:t>6. Analysis of data</a:t>
          </a:r>
        </a:p>
      </dsp:txBody>
      <dsp:txXfrm>
        <a:off x="3386905" y="1810705"/>
        <a:ext cx="2051102" cy="1230661"/>
      </dsp:txXfrm>
    </dsp:sp>
    <dsp:sp modelId="{309F49EA-1FAF-4377-BCE2-7F0B848F971F}">
      <dsp:nvSpPr>
        <dsp:cNvPr id="0" name=""/>
        <dsp:cNvSpPr/>
      </dsp:nvSpPr>
      <dsp:spPr>
        <a:xfrm>
          <a:off x="5643118" y="1810705"/>
          <a:ext cx="2051102" cy="1230661"/>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dirty="0" smtClean="0"/>
            <a:t>7. Writing Up</a:t>
          </a:r>
        </a:p>
      </dsp:txBody>
      <dsp:txXfrm>
        <a:off x="5643118" y="1810705"/>
        <a:ext cx="2051102" cy="12306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3A44ED-3EFA-497C-8944-895EB4A7FFD7}">
      <dsp:nvSpPr>
        <dsp:cNvPr id="0" name=""/>
        <dsp:cNvSpPr/>
      </dsp:nvSpPr>
      <dsp:spPr>
        <a:xfrm>
          <a:off x="7117079" y="1820580"/>
          <a:ext cx="145037" cy="1131293"/>
        </a:xfrm>
        <a:custGeom>
          <a:avLst/>
          <a:gdLst/>
          <a:ahLst/>
          <a:cxnLst/>
          <a:rect l="0" t="0" r="0" b="0"/>
          <a:pathLst>
            <a:path>
              <a:moveTo>
                <a:pt x="0" y="0"/>
              </a:moveTo>
              <a:lnTo>
                <a:pt x="0" y="1131293"/>
              </a:lnTo>
              <a:lnTo>
                <a:pt x="145037" y="1131293"/>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DDAE91-ED15-4122-98D6-2541AF395056}">
      <dsp:nvSpPr>
        <dsp:cNvPr id="0" name=""/>
        <dsp:cNvSpPr/>
      </dsp:nvSpPr>
      <dsp:spPr>
        <a:xfrm>
          <a:off x="7117079" y="1820580"/>
          <a:ext cx="145037" cy="444782"/>
        </a:xfrm>
        <a:custGeom>
          <a:avLst/>
          <a:gdLst/>
          <a:ahLst/>
          <a:cxnLst/>
          <a:rect l="0" t="0" r="0" b="0"/>
          <a:pathLst>
            <a:path>
              <a:moveTo>
                <a:pt x="0" y="0"/>
              </a:moveTo>
              <a:lnTo>
                <a:pt x="0" y="444782"/>
              </a:lnTo>
              <a:lnTo>
                <a:pt x="145037" y="44478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FF1A1D-9F3E-40F9-BD97-E37AF73AFA1F}">
      <dsp:nvSpPr>
        <dsp:cNvPr id="0" name=""/>
        <dsp:cNvSpPr/>
      </dsp:nvSpPr>
      <dsp:spPr>
        <a:xfrm>
          <a:off x="6333876" y="1134068"/>
          <a:ext cx="1169970" cy="203052"/>
        </a:xfrm>
        <a:custGeom>
          <a:avLst/>
          <a:gdLst/>
          <a:ahLst/>
          <a:cxnLst/>
          <a:rect l="0" t="0" r="0" b="0"/>
          <a:pathLst>
            <a:path>
              <a:moveTo>
                <a:pt x="0" y="0"/>
              </a:moveTo>
              <a:lnTo>
                <a:pt x="0" y="101526"/>
              </a:lnTo>
              <a:lnTo>
                <a:pt x="1169970" y="101526"/>
              </a:lnTo>
              <a:lnTo>
                <a:pt x="1169970" y="20305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1A01DD9-BDDE-48AF-A2D5-B80E13298751}">
      <dsp:nvSpPr>
        <dsp:cNvPr id="0" name=""/>
        <dsp:cNvSpPr/>
      </dsp:nvSpPr>
      <dsp:spPr>
        <a:xfrm>
          <a:off x="5947109" y="1820580"/>
          <a:ext cx="145037" cy="444782"/>
        </a:xfrm>
        <a:custGeom>
          <a:avLst/>
          <a:gdLst/>
          <a:ahLst/>
          <a:cxnLst/>
          <a:rect l="0" t="0" r="0" b="0"/>
          <a:pathLst>
            <a:path>
              <a:moveTo>
                <a:pt x="0" y="0"/>
              </a:moveTo>
              <a:lnTo>
                <a:pt x="0" y="444782"/>
              </a:lnTo>
              <a:lnTo>
                <a:pt x="145037" y="44478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883A6F-1FDF-4AA4-8F92-136E045CA971}">
      <dsp:nvSpPr>
        <dsp:cNvPr id="0" name=""/>
        <dsp:cNvSpPr/>
      </dsp:nvSpPr>
      <dsp:spPr>
        <a:xfrm>
          <a:off x="6288156" y="1134068"/>
          <a:ext cx="91440" cy="203052"/>
        </a:xfrm>
        <a:custGeom>
          <a:avLst/>
          <a:gdLst/>
          <a:ahLst/>
          <a:cxnLst/>
          <a:rect l="0" t="0" r="0" b="0"/>
          <a:pathLst>
            <a:path>
              <a:moveTo>
                <a:pt x="45720" y="0"/>
              </a:moveTo>
              <a:lnTo>
                <a:pt x="45720" y="20305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AC7FED8-7EB2-4219-AA69-3750992380D4}">
      <dsp:nvSpPr>
        <dsp:cNvPr id="0" name=""/>
        <dsp:cNvSpPr/>
      </dsp:nvSpPr>
      <dsp:spPr>
        <a:xfrm>
          <a:off x="4777138" y="1820580"/>
          <a:ext cx="145037" cy="444782"/>
        </a:xfrm>
        <a:custGeom>
          <a:avLst/>
          <a:gdLst/>
          <a:ahLst/>
          <a:cxnLst/>
          <a:rect l="0" t="0" r="0" b="0"/>
          <a:pathLst>
            <a:path>
              <a:moveTo>
                <a:pt x="0" y="0"/>
              </a:moveTo>
              <a:lnTo>
                <a:pt x="0" y="444782"/>
              </a:lnTo>
              <a:lnTo>
                <a:pt x="145037" y="44478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35DBAD6-6594-44E1-9562-61B69FA97008}">
      <dsp:nvSpPr>
        <dsp:cNvPr id="0" name=""/>
        <dsp:cNvSpPr/>
      </dsp:nvSpPr>
      <dsp:spPr>
        <a:xfrm>
          <a:off x="5163905" y="1134068"/>
          <a:ext cx="1169970" cy="203052"/>
        </a:xfrm>
        <a:custGeom>
          <a:avLst/>
          <a:gdLst/>
          <a:ahLst/>
          <a:cxnLst/>
          <a:rect l="0" t="0" r="0" b="0"/>
          <a:pathLst>
            <a:path>
              <a:moveTo>
                <a:pt x="1169970" y="0"/>
              </a:moveTo>
              <a:lnTo>
                <a:pt x="1169970" y="101526"/>
              </a:lnTo>
              <a:lnTo>
                <a:pt x="0" y="101526"/>
              </a:lnTo>
              <a:lnTo>
                <a:pt x="0" y="20305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4F16E6-876B-42E0-8799-0154BEB3747E}">
      <dsp:nvSpPr>
        <dsp:cNvPr id="0" name=""/>
        <dsp:cNvSpPr/>
      </dsp:nvSpPr>
      <dsp:spPr>
        <a:xfrm>
          <a:off x="3607168" y="1820580"/>
          <a:ext cx="145037" cy="1817805"/>
        </a:xfrm>
        <a:custGeom>
          <a:avLst/>
          <a:gdLst/>
          <a:ahLst/>
          <a:cxnLst/>
          <a:rect l="0" t="0" r="0" b="0"/>
          <a:pathLst>
            <a:path>
              <a:moveTo>
                <a:pt x="0" y="0"/>
              </a:moveTo>
              <a:lnTo>
                <a:pt x="0" y="1817805"/>
              </a:lnTo>
              <a:lnTo>
                <a:pt x="145037" y="1817805"/>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45DE601-1861-41A1-B554-3B2C43151BD0}">
      <dsp:nvSpPr>
        <dsp:cNvPr id="0" name=""/>
        <dsp:cNvSpPr/>
      </dsp:nvSpPr>
      <dsp:spPr>
        <a:xfrm>
          <a:off x="3607168" y="1820580"/>
          <a:ext cx="145037" cy="1131293"/>
        </a:xfrm>
        <a:custGeom>
          <a:avLst/>
          <a:gdLst/>
          <a:ahLst/>
          <a:cxnLst/>
          <a:rect l="0" t="0" r="0" b="0"/>
          <a:pathLst>
            <a:path>
              <a:moveTo>
                <a:pt x="0" y="0"/>
              </a:moveTo>
              <a:lnTo>
                <a:pt x="0" y="1131293"/>
              </a:lnTo>
              <a:lnTo>
                <a:pt x="145037" y="1131293"/>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C2800D-4163-426F-9A5E-311C19F336F0}">
      <dsp:nvSpPr>
        <dsp:cNvPr id="0" name=""/>
        <dsp:cNvSpPr/>
      </dsp:nvSpPr>
      <dsp:spPr>
        <a:xfrm>
          <a:off x="3607168" y="1820580"/>
          <a:ext cx="145037" cy="444782"/>
        </a:xfrm>
        <a:custGeom>
          <a:avLst/>
          <a:gdLst/>
          <a:ahLst/>
          <a:cxnLst/>
          <a:rect l="0" t="0" r="0" b="0"/>
          <a:pathLst>
            <a:path>
              <a:moveTo>
                <a:pt x="0" y="0"/>
              </a:moveTo>
              <a:lnTo>
                <a:pt x="0" y="444782"/>
              </a:lnTo>
              <a:lnTo>
                <a:pt x="145037" y="44478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A4E253-CD8E-4E96-AAD2-0DD73CF93F6C}">
      <dsp:nvSpPr>
        <dsp:cNvPr id="0" name=""/>
        <dsp:cNvSpPr/>
      </dsp:nvSpPr>
      <dsp:spPr>
        <a:xfrm>
          <a:off x="2238979" y="1134068"/>
          <a:ext cx="1754955" cy="203052"/>
        </a:xfrm>
        <a:custGeom>
          <a:avLst/>
          <a:gdLst/>
          <a:ahLst/>
          <a:cxnLst/>
          <a:rect l="0" t="0" r="0" b="0"/>
          <a:pathLst>
            <a:path>
              <a:moveTo>
                <a:pt x="0" y="0"/>
              </a:moveTo>
              <a:lnTo>
                <a:pt x="0" y="101526"/>
              </a:lnTo>
              <a:lnTo>
                <a:pt x="1754955" y="101526"/>
              </a:lnTo>
              <a:lnTo>
                <a:pt x="1754955" y="20305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A70B54-C09D-49BB-9F1D-7E50E19380CF}">
      <dsp:nvSpPr>
        <dsp:cNvPr id="0" name=""/>
        <dsp:cNvSpPr/>
      </dsp:nvSpPr>
      <dsp:spPr>
        <a:xfrm>
          <a:off x="2437197" y="1820580"/>
          <a:ext cx="145037" cy="444782"/>
        </a:xfrm>
        <a:custGeom>
          <a:avLst/>
          <a:gdLst/>
          <a:ahLst/>
          <a:cxnLst/>
          <a:rect l="0" t="0" r="0" b="0"/>
          <a:pathLst>
            <a:path>
              <a:moveTo>
                <a:pt x="0" y="0"/>
              </a:moveTo>
              <a:lnTo>
                <a:pt x="0" y="444782"/>
              </a:lnTo>
              <a:lnTo>
                <a:pt x="145037" y="44478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65FC0F3-7A4B-4E7B-9388-1922AF33287A}">
      <dsp:nvSpPr>
        <dsp:cNvPr id="0" name=""/>
        <dsp:cNvSpPr/>
      </dsp:nvSpPr>
      <dsp:spPr>
        <a:xfrm>
          <a:off x="2238979" y="1134068"/>
          <a:ext cx="584985" cy="203052"/>
        </a:xfrm>
        <a:custGeom>
          <a:avLst/>
          <a:gdLst/>
          <a:ahLst/>
          <a:cxnLst/>
          <a:rect l="0" t="0" r="0" b="0"/>
          <a:pathLst>
            <a:path>
              <a:moveTo>
                <a:pt x="0" y="0"/>
              </a:moveTo>
              <a:lnTo>
                <a:pt x="0" y="101526"/>
              </a:lnTo>
              <a:lnTo>
                <a:pt x="584985" y="101526"/>
              </a:lnTo>
              <a:lnTo>
                <a:pt x="584985" y="20305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C6A70D6-645F-4D8F-8CC6-8A20D69746E5}">
      <dsp:nvSpPr>
        <dsp:cNvPr id="0" name=""/>
        <dsp:cNvSpPr/>
      </dsp:nvSpPr>
      <dsp:spPr>
        <a:xfrm>
          <a:off x="1267227" y="1820580"/>
          <a:ext cx="145037" cy="444782"/>
        </a:xfrm>
        <a:custGeom>
          <a:avLst/>
          <a:gdLst/>
          <a:ahLst/>
          <a:cxnLst/>
          <a:rect l="0" t="0" r="0" b="0"/>
          <a:pathLst>
            <a:path>
              <a:moveTo>
                <a:pt x="0" y="0"/>
              </a:moveTo>
              <a:lnTo>
                <a:pt x="0" y="444782"/>
              </a:lnTo>
              <a:lnTo>
                <a:pt x="145037" y="44478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CFC136-6946-490A-ADB0-E78CC31F6882}">
      <dsp:nvSpPr>
        <dsp:cNvPr id="0" name=""/>
        <dsp:cNvSpPr/>
      </dsp:nvSpPr>
      <dsp:spPr>
        <a:xfrm>
          <a:off x="1653994" y="1134068"/>
          <a:ext cx="584985" cy="203052"/>
        </a:xfrm>
        <a:custGeom>
          <a:avLst/>
          <a:gdLst/>
          <a:ahLst/>
          <a:cxnLst/>
          <a:rect l="0" t="0" r="0" b="0"/>
          <a:pathLst>
            <a:path>
              <a:moveTo>
                <a:pt x="584985" y="0"/>
              </a:moveTo>
              <a:lnTo>
                <a:pt x="584985" y="101526"/>
              </a:lnTo>
              <a:lnTo>
                <a:pt x="0" y="101526"/>
              </a:lnTo>
              <a:lnTo>
                <a:pt x="0" y="20305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400A1B-BA10-4920-9336-6DAF195AADA7}">
      <dsp:nvSpPr>
        <dsp:cNvPr id="0" name=""/>
        <dsp:cNvSpPr/>
      </dsp:nvSpPr>
      <dsp:spPr>
        <a:xfrm>
          <a:off x="97256" y="1820580"/>
          <a:ext cx="145037" cy="1131293"/>
        </a:xfrm>
        <a:custGeom>
          <a:avLst/>
          <a:gdLst/>
          <a:ahLst/>
          <a:cxnLst/>
          <a:rect l="0" t="0" r="0" b="0"/>
          <a:pathLst>
            <a:path>
              <a:moveTo>
                <a:pt x="0" y="0"/>
              </a:moveTo>
              <a:lnTo>
                <a:pt x="0" y="1131293"/>
              </a:lnTo>
              <a:lnTo>
                <a:pt x="145037" y="1131293"/>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E6C205-B1AB-4CF3-A51B-4801165A078D}">
      <dsp:nvSpPr>
        <dsp:cNvPr id="0" name=""/>
        <dsp:cNvSpPr/>
      </dsp:nvSpPr>
      <dsp:spPr>
        <a:xfrm>
          <a:off x="97256" y="1820580"/>
          <a:ext cx="145037" cy="444782"/>
        </a:xfrm>
        <a:custGeom>
          <a:avLst/>
          <a:gdLst/>
          <a:ahLst/>
          <a:cxnLst/>
          <a:rect l="0" t="0" r="0" b="0"/>
          <a:pathLst>
            <a:path>
              <a:moveTo>
                <a:pt x="0" y="0"/>
              </a:moveTo>
              <a:lnTo>
                <a:pt x="0" y="444782"/>
              </a:lnTo>
              <a:lnTo>
                <a:pt x="145037" y="44478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DA13E4-2462-41FA-8173-EA9DF38287FA}">
      <dsp:nvSpPr>
        <dsp:cNvPr id="0" name=""/>
        <dsp:cNvSpPr/>
      </dsp:nvSpPr>
      <dsp:spPr>
        <a:xfrm>
          <a:off x="484023" y="1134068"/>
          <a:ext cx="1754955" cy="203052"/>
        </a:xfrm>
        <a:custGeom>
          <a:avLst/>
          <a:gdLst/>
          <a:ahLst/>
          <a:cxnLst/>
          <a:rect l="0" t="0" r="0" b="0"/>
          <a:pathLst>
            <a:path>
              <a:moveTo>
                <a:pt x="1754955" y="0"/>
              </a:moveTo>
              <a:lnTo>
                <a:pt x="1754955" y="101526"/>
              </a:lnTo>
              <a:lnTo>
                <a:pt x="0" y="101526"/>
              </a:lnTo>
              <a:lnTo>
                <a:pt x="0" y="20305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520795-CCD4-419D-8958-D10DBF44575E}">
      <dsp:nvSpPr>
        <dsp:cNvPr id="0" name=""/>
        <dsp:cNvSpPr/>
      </dsp:nvSpPr>
      <dsp:spPr>
        <a:xfrm>
          <a:off x="1755520" y="650609"/>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Cluster Theme 1</a:t>
          </a:r>
          <a:endParaRPr lang="en-GB" sz="1100" kern="1200" dirty="0"/>
        </a:p>
      </dsp:txBody>
      <dsp:txXfrm>
        <a:off x="1755520" y="650609"/>
        <a:ext cx="966917" cy="483458"/>
      </dsp:txXfrm>
    </dsp:sp>
    <dsp:sp modelId="{D625E476-CECF-4CBC-9D5D-D627FC5A9C59}">
      <dsp:nvSpPr>
        <dsp:cNvPr id="0" name=""/>
        <dsp:cNvSpPr/>
      </dsp:nvSpPr>
      <dsp:spPr>
        <a:xfrm>
          <a:off x="565" y="1337121"/>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Subordinate Theme 1</a:t>
          </a:r>
          <a:endParaRPr lang="en-GB" sz="1100" kern="1200" dirty="0"/>
        </a:p>
      </dsp:txBody>
      <dsp:txXfrm>
        <a:off x="565" y="1337121"/>
        <a:ext cx="966917" cy="483458"/>
      </dsp:txXfrm>
    </dsp:sp>
    <dsp:sp modelId="{E7F8E2D5-51A5-4E0A-8F9C-8478192018D6}">
      <dsp:nvSpPr>
        <dsp:cNvPr id="0" name=""/>
        <dsp:cNvSpPr/>
      </dsp:nvSpPr>
      <dsp:spPr>
        <a:xfrm>
          <a:off x="242294" y="2023633"/>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 1 (initial analysis of text)</a:t>
          </a:r>
          <a:endParaRPr lang="en-GB" sz="1100" kern="1200" dirty="0"/>
        </a:p>
      </dsp:txBody>
      <dsp:txXfrm>
        <a:off x="242294" y="2023633"/>
        <a:ext cx="966917" cy="483458"/>
      </dsp:txXfrm>
    </dsp:sp>
    <dsp:sp modelId="{B9680A41-5B9E-4C63-B576-831A0DC18DEB}">
      <dsp:nvSpPr>
        <dsp:cNvPr id="0" name=""/>
        <dsp:cNvSpPr/>
      </dsp:nvSpPr>
      <dsp:spPr>
        <a:xfrm>
          <a:off x="242294" y="2710144"/>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 2 (initial analysis of text)</a:t>
          </a:r>
          <a:endParaRPr lang="en-GB" sz="1100" kern="1200" dirty="0"/>
        </a:p>
      </dsp:txBody>
      <dsp:txXfrm>
        <a:off x="242294" y="2710144"/>
        <a:ext cx="966917" cy="483458"/>
      </dsp:txXfrm>
    </dsp:sp>
    <dsp:sp modelId="{E86C8297-F970-4D29-9FF2-B5F123A4D473}">
      <dsp:nvSpPr>
        <dsp:cNvPr id="0" name=""/>
        <dsp:cNvSpPr/>
      </dsp:nvSpPr>
      <dsp:spPr>
        <a:xfrm>
          <a:off x="1170535" y="1337121"/>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Subordinate Theme 2</a:t>
          </a:r>
          <a:endParaRPr lang="en-GB" sz="1100" kern="1200" dirty="0"/>
        </a:p>
      </dsp:txBody>
      <dsp:txXfrm>
        <a:off x="1170535" y="1337121"/>
        <a:ext cx="966917" cy="483458"/>
      </dsp:txXfrm>
    </dsp:sp>
    <dsp:sp modelId="{7D381CB5-CF00-4A30-8FB4-7FA37629D653}">
      <dsp:nvSpPr>
        <dsp:cNvPr id="0" name=""/>
        <dsp:cNvSpPr/>
      </dsp:nvSpPr>
      <dsp:spPr>
        <a:xfrm>
          <a:off x="1412264" y="2023633"/>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a:t>
          </a:r>
          <a:endParaRPr lang="en-GB" sz="1100" kern="1200" dirty="0"/>
        </a:p>
      </dsp:txBody>
      <dsp:txXfrm>
        <a:off x="1412264" y="2023633"/>
        <a:ext cx="966917" cy="483458"/>
      </dsp:txXfrm>
    </dsp:sp>
    <dsp:sp modelId="{4BA051F2-03A8-4CFF-A383-40BEF4AF9316}">
      <dsp:nvSpPr>
        <dsp:cNvPr id="0" name=""/>
        <dsp:cNvSpPr/>
      </dsp:nvSpPr>
      <dsp:spPr>
        <a:xfrm>
          <a:off x="2340505" y="1337121"/>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Subordinate Theme 3</a:t>
          </a:r>
          <a:endParaRPr lang="en-GB" sz="1100" kern="1200" dirty="0"/>
        </a:p>
      </dsp:txBody>
      <dsp:txXfrm>
        <a:off x="2340505" y="1337121"/>
        <a:ext cx="966917" cy="483458"/>
      </dsp:txXfrm>
    </dsp:sp>
    <dsp:sp modelId="{0F6E763D-FE5E-474C-B4E8-3DCB04E74C88}">
      <dsp:nvSpPr>
        <dsp:cNvPr id="0" name=""/>
        <dsp:cNvSpPr/>
      </dsp:nvSpPr>
      <dsp:spPr>
        <a:xfrm>
          <a:off x="2582235" y="2023633"/>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a:t>
          </a:r>
          <a:endParaRPr lang="en-GB" sz="1100" kern="1200" dirty="0"/>
        </a:p>
      </dsp:txBody>
      <dsp:txXfrm>
        <a:off x="2582235" y="2023633"/>
        <a:ext cx="966917" cy="483458"/>
      </dsp:txXfrm>
    </dsp:sp>
    <dsp:sp modelId="{3149D0C8-9240-4A8E-9086-2D3F8C3479D3}">
      <dsp:nvSpPr>
        <dsp:cNvPr id="0" name=""/>
        <dsp:cNvSpPr/>
      </dsp:nvSpPr>
      <dsp:spPr>
        <a:xfrm>
          <a:off x="3510476" y="1337121"/>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Subordinate Theme 4</a:t>
          </a:r>
          <a:endParaRPr lang="en-GB" sz="1100" kern="1200" dirty="0"/>
        </a:p>
      </dsp:txBody>
      <dsp:txXfrm>
        <a:off x="3510476" y="1337121"/>
        <a:ext cx="966917" cy="483458"/>
      </dsp:txXfrm>
    </dsp:sp>
    <dsp:sp modelId="{61CCED93-FE71-4FA7-A509-28D6CE9FC58F}">
      <dsp:nvSpPr>
        <dsp:cNvPr id="0" name=""/>
        <dsp:cNvSpPr/>
      </dsp:nvSpPr>
      <dsp:spPr>
        <a:xfrm>
          <a:off x="3752205" y="2023633"/>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 1</a:t>
          </a:r>
          <a:endParaRPr lang="en-GB" sz="1100" kern="1200" dirty="0"/>
        </a:p>
      </dsp:txBody>
      <dsp:txXfrm>
        <a:off x="3752205" y="2023633"/>
        <a:ext cx="966917" cy="483458"/>
      </dsp:txXfrm>
    </dsp:sp>
    <dsp:sp modelId="{B4DCEFB5-0FE0-4D84-9368-4085D0025BC7}">
      <dsp:nvSpPr>
        <dsp:cNvPr id="0" name=""/>
        <dsp:cNvSpPr/>
      </dsp:nvSpPr>
      <dsp:spPr>
        <a:xfrm>
          <a:off x="3752205" y="2710144"/>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 2</a:t>
          </a:r>
          <a:endParaRPr lang="en-GB" sz="1100" kern="1200" dirty="0"/>
        </a:p>
      </dsp:txBody>
      <dsp:txXfrm>
        <a:off x="3752205" y="2710144"/>
        <a:ext cx="966917" cy="483458"/>
      </dsp:txXfrm>
    </dsp:sp>
    <dsp:sp modelId="{9B85A95D-9D51-467D-926E-8241BAF141D3}">
      <dsp:nvSpPr>
        <dsp:cNvPr id="0" name=""/>
        <dsp:cNvSpPr/>
      </dsp:nvSpPr>
      <dsp:spPr>
        <a:xfrm>
          <a:off x="3752205" y="3396656"/>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 3</a:t>
          </a:r>
          <a:endParaRPr lang="en-GB" sz="1100" kern="1200" dirty="0"/>
        </a:p>
      </dsp:txBody>
      <dsp:txXfrm>
        <a:off x="3752205" y="3396656"/>
        <a:ext cx="966917" cy="483458"/>
      </dsp:txXfrm>
    </dsp:sp>
    <dsp:sp modelId="{23E730DF-88BD-48BE-B81F-25072FA21764}">
      <dsp:nvSpPr>
        <dsp:cNvPr id="0" name=""/>
        <dsp:cNvSpPr/>
      </dsp:nvSpPr>
      <dsp:spPr>
        <a:xfrm>
          <a:off x="5850417" y="650609"/>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Cluster Theme 2</a:t>
          </a:r>
          <a:endParaRPr lang="en-GB" sz="1100" kern="1200" dirty="0"/>
        </a:p>
      </dsp:txBody>
      <dsp:txXfrm>
        <a:off x="5850417" y="650609"/>
        <a:ext cx="966917" cy="483458"/>
      </dsp:txXfrm>
    </dsp:sp>
    <dsp:sp modelId="{D4525313-7439-4077-9E5B-097EE58DAC7F}">
      <dsp:nvSpPr>
        <dsp:cNvPr id="0" name=""/>
        <dsp:cNvSpPr/>
      </dsp:nvSpPr>
      <dsp:spPr>
        <a:xfrm>
          <a:off x="4680446" y="1337121"/>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Subordinate Theme 1</a:t>
          </a:r>
          <a:endParaRPr lang="en-GB" sz="1100" kern="1200" dirty="0"/>
        </a:p>
      </dsp:txBody>
      <dsp:txXfrm>
        <a:off x="4680446" y="1337121"/>
        <a:ext cx="966917" cy="483458"/>
      </dsp:txXfrm>
    </dsp:sp>
    <dsp:sp modelId="{49B94096-116A-48FE-9546-217F7CB448B8}">
      <dsp:nvSpPr>
        <dsp:cNvPr id="0" name=""/>
        <dsp:cNvSpPr/>
      </dsp:nvSpPr>
      <dsp:spPr>
        <a:xfrm>
          <a:off x="4922176" y="2023633"/>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 </a:t>
          </a:r>
          <a:endParaRPr lang="en-GB" sz="1100" kern="1200" dirty="0"/>
        </a:p>
      </dsp:txBody>
      <dsp:txXfrm>
        <a:off x="4922176" y="2023633"/>
        <a:ext cx="966917" cy="483458"/>
      </dsp:txXfrm>
    </dsp:sp>
    <dsp:sp modelId="{672E98F4-0FFD-48E3-A6AF-BB69FBF41E47}">
      <dsp:nvSpPr>
        <dsp:cNvPr id="0" name=""/>
        <dsp:cNvSpPr/>
      </dsp:nvSpPr>
      <dsp:spPr>
        <a:xfrm>
          <a:off x="5850417" y="1337121"/>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Subordinate Theme 2</a:t>
          </a:r>
          <a:endParaRPr lang="en-GB" sz="1100" kern="1200" dirty="0"/>
        </a:p>
      </dsp:txBody>
      <dsp:txXfrm>
        <a:off x="5850417" y="1337121"/>
        <a:ext cx="966917" cy="483458"/>
      </dsp:txXfrm>
    </dsp:sp>
    <dsp:sp modelId="{34DEB17D-3B06-40D3-91E5-3257C0FAAF41}">
      <dsp:nvSpPr>
        <dsp:cNvPr id="0" name=""/>
        <dsp:cNvSpPr/>
      </dsp:nvSpPr>
      <dsp:spPr>
        <a:xfrm>
          <a:off x="6092146" y="2023633"/>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a:t>
          </a:r>
          <a:endParaRPr lang="en-GB" sz="1100" kern="1200" dirty="0"/>
        </a:p>
      </dsp:txBody>
      <dsp:txXfrm>
        <a:off x="6092146" y="2023633"/>
        <a:ext cx="966917" cy="483458"/>
      </dsp:txXfrm>
    </dsp:sp>
    <dsp:sp modelId="{F3CEE5E4-2A54-48C4-8C92-6D5A2863DFFD}">
      <dsp:nvSpPr>
        <dsp:cNvPr id="0" name=""/>
        <dsp:cNvSpPr/>
      </dsp:nvSpPr>
      <dsp:spPr>
        <a:xfrm>
          <a:off x="7020387" y="1337121"/>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Subordinate Theme 3</a:t>
          </a:r>
          <a:endParaRPr lang="en-GB" sz="1100" kern="1200" dirty="0"/>
        </a:p>
      </dsp:txBody>
      <dsp:txXfrm>
        <a:off x="7020387" y="1337121"/>
        <a:ext cx="966917" cy="483458"/>
      </dsp:txXfrm>
    </dsp:sp>
    <dsp:sp modelId="{0545587C-6300-4D4D-A93D-7ED0859D48AE}">
      <dsp:nvSpPr>
        <dsp:cNvPr id="0" name=""/>
        <dsp:cNvSpPr/>
      </dsp:nvSpPr>
      <dsp:spPr>
        <a:xfrm>
          <a:off x="7262117" y="2023633"/>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 1</a:t>
          </a:r>
          <a:endParaRPr lang="en-GB" sz="1100" kern="1200" dirty="0"/>
        </a:p>
      </dsp:txBody>
      <dsp:txXfrm>
        <a:off x="7262117" y="2023633"/>
        <a:ext cx="966917" cy="483458"/>
      </dsp:txXfrm>
    </dsp:sp>
    <dsp:sp modelId="{C559D2AA-C8AC-4B12-AE68-835520365E5A}">
      <dsp:nvSpPr>
        <dsp:cNvPr id="0" name=""/>
        <dsp:cNvSpPr/>
      </dsp:nvSpPr>
      <dsp:spPr>
        <a:xfrm>
          <a:off x="7262117" y="2710144"/>
          <a:ext cx="966917" cy="4834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Example 3</a:t>
          </a:r>
          <a:endParaRPr lang="en-GB" sz="1100" kern="1200" dirty="0"/>
        </a:p>
      </dsp:txBody>
      <dsp:txXfrm>
        <a:off x="7262117" y="2710144"/>
        <a:ext cx="966917" cy="48345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DBBE6C08-DD3D-46AE-ACDD-0DD96CA2C4D1}" type="datetimeFigureOut">
              <a:rPr lang="en-GB" smtClean="0"/>
              <a:t>26/11/2018</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1894240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BE6C08-DD3D-46AE-ACDD-0DD96CA2C4D1}"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2659119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BE6C08-DD3D-46AE-ACDD-0DD96CA2C4D1}"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215916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BE6C08-DD3D-46AE-ACDD-0DD96CA2C4D1}" type="datetimeFigureOut">
              <a:rPr lang="en-GB" smtClean="0"/>
              <a:t>26/11/2018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2205636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BBE6C08-DD3D-46AE-ACDD-0DD96CA2C4D1}" type="datetimeFigureOut">
              <a:rPr lang="en-GB" smtClean="0"/>
              <a:t>26/11/2018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1938451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BBE6C08-DD3D-46AE-ACDD-0DD96CA2C4D1}" type="datetimeFigureOut">
              <a:rPr lang="en-GB" smtClean="0"/>
              <a:t>26/11/2018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400683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BE6C08-DD3D-46AE-ACDD-0DD96CA2C4D1}" type="datetimeFigureOut">
              <a:rPr lang="en-GB" smtClean="0"/>
              <a:t>26/11/2018</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2113067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BE6C08-DD3D-46AE-ACDD-0DD96CA2C4D1}" type="datetimeFigureOut">
              <a:rPr lang="en-GB" smtClean="0"/>
              <a:t>26/11/2018</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2842508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BE6C08-DD3D-46AE-ACDD-0DD96CA2C4D1}" type="datetimeFigureOut">
              <a:rPr lang="en-GB" smtClean="0"/>
              <a:t>26/11/2018</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553451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BBE6C08-DD3D-46AE-ACDD-0DD96CA2C4D1}" type="datetimeFigureOut">
              <a:rPr lang="en-GB" smtClean="0"/>
              <a:t>26/11/2018</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4011741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BE6C08-DD3D-46AE-ACDD-0DD96CA2C4D1}"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37428807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BE6C08-DD3D-46AE-ACDD-0DD96CA2C4D1}"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31016404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BE6C08-DD3D-46AE-ACDD-0DD96CA2C4D1}"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20969427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BBE6C08-DD3D-46AE-ACDD-0DD96CA2C4D1}" type="datetimeFigureOut">
              <a:rPr lang="en-GB" smtClean="0"/>
              <a:t>26/11/2018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18951258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BBE6C08-DD3D-46AE-ACDD-0DD96CA2C4D1}" type="datetimeFigureOut">
              <a:rPr lang="en-GB" smtClean="0"/>
              <a:t>26/11/2018</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1884337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DBBE6C08-DD3D-46AE-ACDD-0DD96CA2C4D1}"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37588238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DBBE6C08-DD3D-46AE-ACDD-0DD96CA2C4D1}" type="datetimeFigureOut">
              <a:rPr lang="en-GB" smtClean="0"/>
              <a:t>26/11/2018</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4272ABB-9DA8-4885-97D8-B61D0EE64143}" type="slidenum">
              <a:rPr lang="en-GB" smtClean="0"/>
              <a:t>‹#›</a:t>
            </a:fld>
            <a:endParaRPr lang="en-GB"/>
          </a:p>
        </p:txBody>
      </p:sp>
    </p:spTree>
    <p:extLst>
      <p:ext uri="{BB962C8B-B14F-4D97-AF65-F5344CB8AC3E}">
        <p14:creationId xmlns:p14="http://schemas.microsoft.com/office/powerpoint/2010/main" val="21572439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09600" y="1600200"/>
            <a:ext cx="10972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09600" y="3938589"/>
            <a:ext cx="10972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13"/>
          <p:cNvSpPr>
            <a:spLocks noGrp="1"/>
          </p:cNvSpPr>
          <p:nvPr>
            <p:ph type="dt" sz="half" idx="10"/>
          </p:nvPr>
        </p:nvSpPr>
        <p:spPr/>
        <p:txBody>
          <a:bodyPr/>
          <a:lstStyle>
            <a:lvl1pPr>
              <a:defRPr>
                <a:solidFill>
                  <a:srgbClr val="775F55"/>
                </a:solidFill>
              </a:defRPr>
            </a:lvl1pPr>
          </a:lstStyle>
          <a:p>
            <a:pPr>
              <a:defRPr/>
            </a:pPr>
            <a:endParaRPr lang="en-GB"/>
          </a:p>
        </p:txBody>
      </p:sp>
      <p:sp>
        <p:nvSpPr>
          <p:cNvPr id="6" name="Footer Placeholder 2"/>
          <p:cNvSpPr>
            <a:spLocks noGrp="1"/>
          </p:cNvSpPr>
          <p:nvPr>
            <p:ph type="ftr" sz="quarter" idx="11"/>
          </p:nvPr>
        </p:nvSpPr>
        <p:spPr/>
        <p:txBody>
          <a:bodyPr/>
          <a:lstStyle>
            <a:lvl1pPr>
              <a:defRPr>
                <a:solidFill>
                  <a:srgbClr val="775F55"/>
                </a:solidFill>
              </a:defRPr>
            </a:lvl1pPr>
          </a:lstStyle>
          <a:p>
            <a:pPr>
              <a:defRPr/>
            </a:pPr>
            <a:endParaRPr lang="en-GB"/>
          </a:p>
        </p:txBody>
      </p:sp>
      <p:sp>
        <p:nvSpPr>
          <p:cNvPr id="7" name="Slide Number Placeholder 22"/>
          <p:cNvSpPr>
            <a:spLocks noGrp="1"/>
          </p:cNvSpPr>
          <p:nvPr>
            <p:ph type="sldNum" sz="quarter" idx="12"/>
          </p:nvPr>
        </p:nvSpPr>
        <p:spPr/>
        <p:txBody>
          <a:bodyPr/>
          <a:lstStyle>
            <a:lvl1pPr>
              <a:defRPr/>
            </a:lvl1pPr>
          </a:lstStyle>
          <a:p>
            <a:fld id="{97F0E6B8-D6ED-41EE-8210-83A88388ED69}" type="slidenum">
              <a:rPr lang="en-GB" altLang="en-US"/>
              <a:pPr/>
              <a:t>‹#›</a:t>
            </a:fld>
            <a:endParaRPr lang="en-GB" altLang="en-US"/>
          </a:p>
        </p:txBody>
      </p:sp>
    </p:spTree>
    <p:extLst>
      <p:ext uri="{BB962C8B-B14F-4D97-AF65-F5344CB8AC3E}">
        <p14:creationId xmlns:p14="http://schemas.microsoft.com/office/powerpoint/2010/main" val="14140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20">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DBBE6C08-DD3D-46AE-ACDD-0DD96CA2C4D1}" type="datetimeFigureOut">
              <a:rPr lang="en-GB" smtClean="0"/>
              <a:t>26/11/2018</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4272ABB-9DA8-4885-97D8-B61D0EE64143}" type="slidenum">
              <a:rPr lang="en-GB" smtClean="0"/>
              <a:t>‹#›</a:t>
            </a:fld>
            <a:endParaRPr lang="en-GB"/>
          </a:p>
        </p:txBody>
      </p:sp>
    </p:spTree>
    <p:extLst>
      <p:ext uri="{BB962C8B-B14F-4D97-AF65-F5344CB8AC3E}">
        <p14:creationId xmlns:p14="http://schemas.microsoft.com/office/powerpoint/2010/main" val="244290087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074863"/>
            <a:ext cx="9817100" cy="2387600"/>
          </a:xfrm>
        </p:spPr>
        <p:txBody>
          <a:bodyPr>
            <a:normAutofit fontScale="90000"/>
          </a:bodyPr>
          <a:lstStyle/>
          <a:p>
            <a:pPr algn="ctr"/>
            <a:r>
              <a:rPr lang="en-GB" dirty="0" smtClean="0"/>
              <a:t/>
            </a:r>
            <a:br>
              <a:rPr lang="en-GB" dirty="0" smtClean="0"/>
            </a:br>
            <a:r>
              <a:rPr lang="en-GB" dirty="0" smtClean="0"/>
              <a:t>Qualitative Methods </a:t>
            </a:r>
            <a:r>
              <a:rPr lang="en-GB" dirty="0" smtClean="0"/>
              <a:t>– </a:t>
            </a:r>
            <a:r>
              <a:rPr lang="en-GB" dirty="0"/>
              <a:t>Interpretative </a:t>
            </a:r>
            <a:r>
              <a:rPr lang="en-GB" dirty="0" smtClean="0"/>
              <a:t>Phenomenological Analysis</a:t>
            </a:r>
            <a:r>
              <a:rPr lang="en-GB" dirty="0" smtClean="0"/>
              <a:t>.</a:t>
            </a:r>
            <a:endParaRPr lang="en-GB" dirty="0"/>
          </a:p>
        </p:txBody>
      </p:sp>
      <p:sp>
        <p:nvSpPr>
          <p:cNvPr id="3" name="Subtitle 2"/>
          <p:cNvSpPr>
            <a:spLocks noGrp="1"/>
          </p:cNvSpPr>
          <p:nvPr>
            <p:ph type="subTitle" idx="1"/>
          </p:nvPr>
        </p:nvSpPr>
        <p:spPr>
          <a:xfrm>
            <a:off x="1524000" y="4935538"/>
            <a:ext cx="9144000" cy="1655762"/>
          </a:xfrm>
        </p:spPr>
        <p:txBody>
          <a:bodyPr/>
          <a:lstStyle/>
          <a:p>
            <a:pPr algn="ctr"/>
            <a:r>
              <a:rPr lang="en-GB" dirty="0" smtClean="0"/>
              <a:t>SSAP5001</a:t>
            </a:r>
            <a:endParaRPr lang="en-GB" dirty="0"/>
          </a:p>
        </p:txBody>
      </p:sp>
    </p:spTree>
    <p:extLst>
      <p:ext uri="{BB962C8B-B14F-4D97-AF65-F5344CB8AC3E}">
        <p14:creationId xmlns:p14="http://schemas.microsoft.com/office/powerpoint/2010/main" val="34611232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Overview</a:t>
            </a:r>
            <a:endParaRPr lang="en-GB" dirty="0"/>
          </a:p>
        </p:txBody>
      </p:sp>
      <p:sp>
        <p:nvSpPr>
          <p:cNvPr id="3" name="Content Placeholder 2"/>
          <p:cNvSpPr>
            <a:spLocks noGrp="1"/>
          </p:cNvSpPr>
          <p:nvPr>
            <p:ph sz="half" idx="1"/>
          </p:nvPr>
        </p:nvSpPr>
        <p:spPr/>
        <p:txBody>
          <a:bodyPr>
            <a:normAutofit/>
          </a:bodyPr>
          <a:lstStyle/>
          <a:p>
            <a:pPr>
              <a:lnSpc>
                <a:spcPct val="80000"/>
              </a:lnSpc>
              <a:defRPr/>
            </a:pPr>
            <a:r>
              <a:rPr lang="en-GB" dirty="0">
                <a:latin typeface="Helvetica" pitchFamily="34" charset="0"/>
              </a:rPr>
              <a:t>Today‘s work through an example of qualitative research called Interpretative Phenomenological Analysis (IPA)</a:t>
            </a:r>
          </a:p>
          <a:p>
            <a:pPr marL="0" indent="0">
              <a:lnSpc>
                <a:spcPct val="80000"/>
              </a:lnSpc>
              <a:buNone/>
              <a:defRPr/>
            </a:pPr>
            <a:endParaRPr lang="en-GB" dirty="0">
              <a:latin typeface="Helvetica" pitchFamily="34" charset="0"/>
            </a:endParaRPr>
          </a:p>
          <a:p>
            <a:pPr>
              <a:lnSpc>
                <a:spcPct val="80000"/>
              </a:lnSpc>
              <a:defRPr/>
            </a:pPr>
            <a:r>
              <a:rPr lang="en-GB" dirty="0">
                <a:latin typeface="Helvetica" pitchFamily="34" charset="0"/>
              </a:rPr>
              <a:t>The source for this example is: Willig, C (2013)  </a:t>
            </a:r>
            <a:r>
              <a:rPr lang="en-GB" i="1" dirty="0">
                <a:latin typeface="Helvetica" pitchFamily="34" charset="0"/>
              </a:rPr>
              <a:t>Introducing Qualitative Research in Psychology:</a:t>
            </a:r>
            <a:r>
              <a:rPr lang="en-GB" dirty="0">
                <a:latin typeface="Helvetica" pitchFamily="34" charset="0"/>
              </a:rPr>
              <a:t>  Buckingham: OUP. Chapter Eight</a:t>
            </a:r>
            <a:r>
              <a:rPr lang="en-GB" dirty="0" smtClean="0">
                <a:latin typeface="Helvetica" pitchFamily="34" charset="0"/>
              </a:rPr>
              <a:t>.</a:t>
            </a:r>
            <a:endParaRPr lang="en-GB" dirty="0">
              <a:latin typeface="Helvetica" pitchFamily="34" charset="0"/>
            </a:endParaRPr>
          </a:p>
        </p:txBody>
      </p:sp>
      <p:sp>
        <p:nvSpPr>
          <p:cNvPr id="4" name="Content Placeholder 3"/>
          <p:cNvSpPr>
            <a:spLocks noGrp="1"/>
          </p:cNvSpPr>
          <p:nvPr>
            <p:ph sz="half" idx="2"/>
          </p:nvPr>
        </p:nvSpPr>
        <p:spPr/>
        <p:txBody>
          <a:bodyPr>
            <a:normAutofit/>
          </a:bodyPr>
          <a:lstStyle/>
          <a:p>
            <a:endParaRPr lang="en-GB"/>
          </a:p>
        </p:txBody>
      </p:sp>
      <p:pic>
        <p:nvPicPr>
          <p:cNvPr id="5" name="Picture 4"/>
          <p:cNvPicPr>
            <a:picLocks noChangeAspect="1"/>
          </p:cNvPicPr>
          <p:nvPr/>
        </p:nvPicPr>
        <p:blipFill>
          <a:blip r:embed="rId2"/>
          <a:stretch>
            <a:fillRect/>
          </a:stretch>
        </p:blipFill>
        <p:spPr>
          <a:xfrm>
            <a:off x="6612481" y="1690689"/>
            <a:ext cx="5021397" cy="4100511"/>
          </a:xfrm>
          <a:prstGeom prst="rect">
            <a:avLst/>
          </a:prstGeom>
        </p:spPr>
      </p:pic>
    </p:spTree>
    <p:extLst>
      <p:ext uri="{BB962C8B-B14F-4D97-AF65-F5344CB8AC3E}">
        <p14:creationId xmlns:p14="http://schemas.microsoft.com/office/powerpoint/2010/main" val="1150140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pPr eaLnBrk="1" hangingPunct="1">
              <a:defRPr/>
            </a:pPr>
            <a:r>
              <a:rPr lang="en-GB" smtClean="0"/>
              <a:t>IPA’s Assumptions</a:t>
            </a:r>
          </a:p>
        </p:txBody>
      </p:sp>
      <p:sp>
        <p:nvSpPr>
          <p:cNvPr id="79875" name="Rectangle 3"/>
          <p:cNvSpPr>
            <a:spLocks noGrp="1" noChangeArrowheads="1"/>
          </p:cNvSpPr>
          <p:nvPr>
            <p:ph type="body" idx="1"/>
          </p:nvPr>
        </p:nvSpPr>
        <p:spPr/>
        <p:txBody>
          <a:bodyPr/>
          <a:lstStyle/>
          <a:p>
            <a:pPr eaLnBrk="1" hangingPunct="1">
              <a:buFont typeface="Wingdings" panose="05000000000000000000" pitchFamily="2" charset="2"/>
              <a:buNone/>
              <a:defRPr/>
            </a:pPr>
            <a:r>
              <a:rPr lang="en-GB" dirty="0" smtClean="0"/>
              <a:t>IPA is derived from phenomenology. </a:t>
            </a:r>
          </a:p>
          <a:p>
            <a:pPr eaLnBrk="1" hangingPunct="1">
              <a:buFont typeface="Wingdings" panose="05000000000000000000" pitchFamily="2" charset="2"/>
              <a:buNone/>
              <a:defRPr/>
            </a:pPr>
            <a:r>
              <a:rPr lang="en-GB" dirty="0" smtClean="0"/>
              <a:t>Phenomenology:</a:t>
            </a:r>
          </a:p>
          <a:p>
            <a:pPr eaLnBrk="1" hangingPunct="1">
              <a:buFont typeface="Wingdings" panose="05000000000000000000" pitchFamily="2" charset="2"/>
              <a:buNone/>
              <a:defRPr/>
            </a:pPr>
            <a:endParaRPr lang="en-GB" dirty="0" smtClean="0"/>
          </a:p>
          <a:p>
            <a:pPr eaLnBrk="1" hangingPunct="1">
              <a:buFont typeface="Wingdings" panose="05000000000000000000" pitchFamily="2" charset="2"/>
              <a:buNone/>
              <a:defRPr/>
            </a:pPr>
            <a:r>
              <a:rPr lang="en-GB" dirty="0" smtClean="0"/>
              <a:t>“is interested in the world as it is experienced by human beings within particular contexts and at particular times” (</a:t>
            </a:r>
            <a:r>
              <a:rPr lang="en-GB" dirty="0" err="1" smtClean="0"/>
              <a:t>Willig</a:t>
            </a:r>
            <a:r>
              <a:rPr lang="en-GB" dirty="0" smtClean="0"/>
              <a:t> 2001: 50). </a:t>
            </a:r>
          </a:p>
          <a:p>
            <a:pPr eaLnBrk="1" hangingPunct="1">
              <a:buFont typeface="Wingdings" panose="05000000000000000000" pitchFamily="2" charset="2"/>
              <a:buNone/>
              <a:defRPr/>
            </a:pPr>
            <a:endParaRPr lang="en-GB" dirty="0" smtClean="0"/>
          </a:p>
          <a:p>
            <a:pPr eaLnBrk="1" hangingPunct="1">
              <a:buFont typeface="Wingdings" panose="05000000000000000000" pitchFamily="2" charset="2"/>
              <a:buNone/>
              <a:defRPr/>
            </a:pPr>
            <a:endParaRPr lang="en-GB" dirty="0" smtClean="0"/>
          </a:p>
        </p:txBody>
      </p:sp>
    </p:spTree>
    <p:extLst>
      <p:ext uri="{BB962C8B-B14F-4D97-AF65-F5344CB8AC3E}">
        <p14:creationId xmlns:p14="http://schemas.microsoft.com/office/powerpoint/2010/main" val="15742164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pPr eaLnBrk="1" hangingPunct="1">
              <a:defRPr/>
            </a:pPr>
            <a:r>
              <a:rPr lang="en-GB" smtClean="0"/>
              <a:t>IPA’s aims</a:t>
            </a:r>
          </a:p>
        </p:txBody>
      </p:sp>
      <p:sp>
        <p:nvSpPr>
          <p:cNvPr id="80899" name="Rectangle 3"/>
          <p:cNvSpPr>
            <a:spLocks noGrp="1" noChangeArrowheads="1"/>
          </p:cNvSpPr>
          <p:nvPr>
            <p:ph type="body" idx="1"/>
          </p:nvPr>
        </p:nvSpPr>
        <p:spPr/>
        <p:txBody>
          <a:bodyPr/>
          <a:lstStyle/>
          <a:p>
            <a:pPr eaLnBrk="1" hangingPunct="1">
              <a:lnSpc>
                <a:spcPct val="90000"/>
              </a:lnSpc>
              <a:defRPr/>
            </a:pPr>
            <a:r>
              <a:rPr lang="en-GB" dirty="0" smtClean="0"/>
              <a:t>Through qualitative data, such as diaries or transcripts of interviews, IPA seeks to examine an individual’s </a:t>
            </a:r>
            <a:r>
              <a:rPr lang="en-GB" b="1" dirty="0" smtClean="0"/>
              <a:t>perceptions </a:t>
            </a:r>
            <a:r>
              <a:rPr lang="en-GB" dirty="0" smtClean="0"/>
              <a:t>(</a:t>
            </a:r>
            <a:r>
              <a:rPr lang="en-GB" b="1" dirty="0" smtClean="0"/>
              <a:t>feelings, understandings</a:t>
            </a:r>
            <a:r>
              <a:rPr lang="en-GB" dirty="0" smtClean="0"/>
              <a:t>) about a situation or event.</a:t>
            </a:r>
          </a:p>
          <a:p>
            <a:pPr eaLnBrk="1" hangingPunct="1">
              <a:lnSpc>
                <a:spcPct val="90000"/>
              </a:lnSpc>
              <a:defRPr/>
            </a:pPr>
            <a:endParaRPr lang="en-GB" dirty="0" smtClean="0"/>
          </a:p>
          <a:p>
            <a:pPr eaLnBrk="1" hangingPunct="1">
              <a:lnSpc>
                <a:spcPct val="90000"/>
              </a:lnSpc>
              <a:defRPr/>
            </a:pPr>
            <a:r>
              <a:rPr lang="en-GB" dirty="0" smtClean="0"/>
              <a:t>IPA then seeks to understand how these feelings are structured around </a:t>
            </a:r>
            <a:r>
              <a:rPr lang="en-GB" b="1" dirty="0" smtClean="0"/>
              <a:t>themes</a:t>
            </a:r>
            <a:r>
              <a:rPr lang="en-GB" dirty="0" smtClean="0"/>
              <a:t> (i.e. regularly reoccurring ideas or concerns).</a:t>
            </a:r>
          </a:p>
        </p:txBody>
      </p:sp>
    </p:spTree>
    <p:extLst>
      <p:ext uri="{BB962C8B-B14F-4D97-AF65-F5344CB8AC3E}">
        <p14:creationId xmlns:p14="http://schemas.microsoft.com/office/powerpoint/2010/main" val="9074927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pPr eaLnBrk="1" hangingPunct="1">
              <a:defRPr/>
            </a:pPr>
            <a:r>
              <a:rPr lang="en-GB" sz="4000"/>
              <a:t>Topics of Phenomenological Research &amp; IPA</a:t>
            </a:r>
          </a:p>
        </p:txBody>
      </p:sp>
      <p:sp>
        <p:nvSpPr>
          <p:cNvPr id="81923" name="Rectangle 3"/>
          <p:cNvSpPr>
            <a:spLocks noGrp="1" noChangeArrowheads="1"/>
          </p:cNvSpPr>
          <p:nvPr>
            <p:ph type="body" idx="1"/>
          </p:nvPr>
        </p:nvSpPr>
        <p:spPr>
          <a:xfrm>
            <a:off x="1992313" y="2327276"/>
            <a:ext cx="8229600" cy="4530725"/>
          </a:xfrm>
        </p:spPr>
        <p:txBody>
          <a:bodyPr/>
          <a:lstStyle/>
          <a:p>
            <a:pPr eaLnBrk="1" hangingPunct="1">
              <a:buFont typeface="Wingdings" panose="05000000000000000000" pitchFamily="2" charset="2"/>
              <a:buNone/>
              <a:defRPr/>
            </a:pPr>
            <a:r>
              <a:rPr lang="en-GB" dirty="0" smtClean="0"/>
              <a:t>Being victimized (Fischer &amp; Wertz 1979)</a:t>
            </a:r>
          </a:p>
          <a:p>
            <a:pPr eaLnBrk="1" hangingPunct="1">
              <a:buFont typeface="Wingdings" panose="05000000000000000000" pitchFamily="2" charset="2"/>
              <a:buNone/>
              <a:defRPr/>
            </a:pPr>
            <a:r>
              <a:rPr lang="en-GB" dirty="0" smtClean="0"/>
              <a:t>Anger (</a:t>
            </a:r>
            <a:r>
              <a:rPr lang="en-GB" dirty="0" err="1" smtClean="0"/>
              <a:t>Stevick</a:t>
            </a:r>
            <a:r>
              <a:rPr lang="en-GB" dirty="0" smtClean="0"/>
              <a:t>, 1971)</a:t>
            </a:r>
          </a:p>
          <a:p>
            <a:pPr eaLnBrk="1" hangingPunct="1">
              <a:buFont typeface="Wingdings" panose="05000000000000000000" pitchFamily="2" charset="2"/>
              <a:buNone/>
              <a:defRPr/>
            </a:pPr>
            <a:r>
              <a:rPr lang="en-GB" dirty="0" smtClean="0"/>
              <a:t>Learning (</a:t>
            </a:r>
            <a:r>
              <a:rPr lang="en-GB" dirty="0" err="1" smtClean="0"/>
              <a:t>Giorgi</a:t>
            </a:r>
            <a:r>
              <a:rPr lang="en-GB" dirty="0" smtClean="0"/>
              <a:t> 1975, 1985)</a:t>
            </a:r>
          </a:p>
          <a:p>
            <a:pPr eaLnBrk="1" hangingPunct="1">
              <a:buFont typeface="Wingdings" panose="05000000000000000000" pitchFamily="2" charset="2"/>
              <a:buNone/>
              <a:defRPr/>
            </a:pPr>
            <a:r>
              <a:rPr lang="en-GB" dirty="0" smtClean="0"/>
              <a:t>Feeling understood (Van </a:t>
            </a:r>
            <a:r>
              <a:rPr lang="en-GB" dirty="0" err="1" smtClean="0"/>
              <a:t>Kaam</a:t>
            </a:r>
            <a:r>
              <a:rPr lang="en-GB" dirty="0" smtClean="0"/>
              <a:t> 1959)</a:t>
            </a:r>
          </a:p>
          <a:p>
            <a:pPr eaLnBrk="1" hangingPunct="1">
              <a:buFont typeface="Wingdings" panose="05000000000000000000" pitchFamily="2" charset="2"/>
              <a:buNone/>
              <a:defRPr/>
            </a:pPr>
            <a:endParaRPr lang="en-GB" dirty="0" smtClean="0"/>
          </a:p>
          <a:p>
            <a:pPr eaLnBrk="1" hangingPunct="1">
              <a:buFont typeface="Wingdings" panose="05000000000000000000" pitchFamily="2" charset="2"/>
              <a:buNone/>
              <a:defRPr/>
            </a:pPr>
            <a:r>
              <a:rPr lang="en-GB" dirty="0" smtClean="0"/>
              <a:t>All cited in </a:t>
            </a:r>
            <a:r>
              <a:rPr lang="en-GB" dirty="0" err="1" smtClean="0"/>
              <a:t>Willig</a:t>
            </a:r>
            <a:r>
              <a:rPr lang="en-GB" dirty="0" smtClean="0"/>
              <a:t> (2013)</a:t>
            </a:r>
          </a:p>
          <a:p>
            <a:pPr eaLnBrk="1" hangingPunct="1">
              <a:buFont typeface="Wingdings" panose="05000000000000000000" pitchFamily="2" charset="2"/>
              <a:buNone/>
              <a:defRPr/>
            </a:pPr>
            <a:endParaRPr lang="en-GB" dirty="0" smtClean="0"/>
          </a:p>
        </p:txBody>
      </p:sp>
    </p:spTree>
    <p:extLst>
      <p:ext uri="{BB962C8B-B14F-4D97-AF65-F5344CB8AC3E}">
        <p14:creationId xmlns:p14="http://schemas.microsoft.com/office/powerpoint/2010/main" val="15644340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Key Steps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34828412"/>
              </p:ext>
            </p:extLst>
          </p:nvPr>
        </p:nvGraphicFramePr>
        <p:xfrm>
          <a:off x="1155700" y="2603500"/>
          <a:ext cx="8824913" cy="3416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4566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4460789E-53C2-4BD4-92A4-3E6E23E5FB84}"/>
                                            </p:graphicEl>
                                          </p:spTgt>
                                        </p:tgtEl>
                                        <p:attrNameLst>
                                          <p:attrName>style.visibility</p:attrName>
                                        </p:attrNameLst>
                                      </p:cBhvr>
                                      <p:to>
                                        <p:strVal val="visible"/>
                                      </p:to>
                                    </p:set>
                                    <p:anim calcmode="lin" valueType="num">
                                      <p:cBhvr additive="base">
                                        <p:cTn id="7" dur="500" fill="hold"/>
                                        <p:tgtEl>
                                          <p:spTgt spid="4">
                                            <p:graphicEl>
                                              <a:dgm id="{4460789E-53C2-4BD4-92A4-3E6E23E5FB84}"/>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4460789E-53C2-4BD4-92A4-3E6E23E5FB84}"/>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01F22A10-81AB-46A5-BB7D-E9EC8C34747E}"/>
                                            </p:graphicEl>
                                          </p:spTgt>
                                        </p:tgtEl>
                                        <p:attrNameLst>
                                          <p:attrName>style.visibility</p:attrName>
                                        </p:attrNameLst>
                                      </p:cBhvr>
                                      <p:to>
                                        <p:strVal val="visible"/>
                                      </p:to>
                                    </p:set>
                                    <p:anim calcmode="lin" valueType="num">
                                      <p:cBhvr additive="base">
                                        <p:cTn id="13" dur="500" fill="hold"/>
                                        <p:tgtEl>
                                          <p:spTgt spid="4">
                                            <p:graphicEl>
                                              <a:dgm id="{01F22A10-81AB-46A5-BB7D-E9EC8C34747E}"/>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01F22A10-81AB-46A5-BB7D-E9EC8C34747E}"/>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77D96FDC-CFA6-4908-8509-778CDAD666B0}"/>
                                            </p:graphicEl>
                                          </p:spTgt>
                                        </p:tgtEl>
                                        <p:attrNameLst>
                                          <p:attrName>style.visibility</p:attrName>
                                        </p:attrNameLst>
                                      </p:cBhvr>
                                      <p:to>
                                        <p:strVal val="visible"/>
                                      </p:to>
                                    </p:set>
                                    <p:anim calcmode="lin" valueType="num">
                                      <p:cBhvr additive="base">
                                        <p:cTn id="19" dur="500" fill="hold"/>
                                        <p:tgtEl>
                                          <p:spTgt spid="4">
                                            <p:graphicEl>
                                              <a:dgm id="{77D96FDC-CFA6-4908-8509-778CDAD666B0}"/>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graphicEl>
                                              <a:dgm id="{77D96FDC-CFA6-4908-8509-778CDAD666B0}"/>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0F66709A-5642-4CEA-B728-89268E8F44FB}"/>
                                            </p:graphicEl>
                                          </p:spTgt>
                                        </p:tgtEl>
                                        <p:attrNameLst>
                                          <p:attrName>style.visibility</p:attrName>
                                        </p:attrNameLst>
                                      </p:cBhvr>
                                      <p:to>
                                        <p:strVal val="visible"/>
                                      </p:to>
                                    </p:set>
                                    <p:anim calcmode="lin" valueType="num">
                                      <p:cBhvr additive="base">
                                        <p:cTn id="25" dur="500" fill="hold"/>
                                        <p:tgtEl>
                                          <p:spTgt spid="4">
                                            <p:graphicEl>
                                              <a:dgm id="{0F66709A-5642-4CEA-B728-89268E8F44FB}"/>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graphicEl>
                                              <a:dgm id="{0F66709A-5642-4CEA-B728-89268E8F44FB}"/>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BCA993D1-1032-473A-97B2-3BA432894F19}"/>
                                            </p:graphicEl>
                                          </p:spTgt>
                                        </p:tgtEl>
                                        <p:attrNameLst>
                                          <p:attrName>style.visibility</p:attrName>
                                        </p:attrNameLst>
                                      </p:cBhvr>
                                      <p:to>
                                        <p:strVal val="visible"/>
                                      </p:to>
                                    </p:set>
                                    <p:anim calcmode="lin" valueType="num">
                                      <p:cBhvr additive="base">
                                        <p:cTn id="31" dur="500" fill="hold"/>
                                        <p:tgtEl>
                                          <p:spTgt spid="4">
                                            <p:graphicEl>
                                              <a:dgm id="{BCA993D1-1032-473A-97B2-3BA432894F19}"/>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BCA993D1-1032-473A-97B2-3BA432894F19}"/>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graphicEl>
                                              <a:dgm id="{0ACDD7DF-27BF-4750-9BD7-87B45CE31833}"/>
                                            </p:graphicEl>
                                          </p:spTgt>
                                        </p:tgtEl>
                                        <p:attrNameLst>
                                          <p:attrName>style.visibility</p:attrName>
                                        </p:attrNameLst>
                                      </p:cBhvr>
                                      <p:to>
                                        <p:strVal val="visible"/>
                                      </p:to>
                                    </p:set>
                                    <p:anim calcmode="lin" valueType="num">
                                      <p:cBhvr additive="base">
                                        <p:cTn id="37" dur="500" fill="hold"/>
                                        <p:tgtEl>
                                          <p:spTgt spid="4">
                                            <p:graphicEl>
                                              <a:dgm id="{0ACDD7DF-27BF-4750-9BD7-87B45CE31833}"/>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graphicEl>
                                              <a:dgm id="{0ACDD7DF-27BF-4750-9BD7-87B45CE31833}"/>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graphicEl>
                                              <a:dgm id="{309F49EA-1FAF-4377-BCE2-7F0B848F971F}"/>
                                            </p:graphicEl>
                                          </p:spTgt>
                                        </p:tgtEl>
                                        <p:attrNameLst>
                                          <p:attrName>style.visibility</p:attrName>
                                        </p:attrNameLst>
                                      </p:cBhvr>
                                      <p:to>
                                        <p:strVal val="visible"/>
                                      </p:to>
                                    </p:set>
                                    <p:anim calcmode="lin" valueType="num">
                                      <p:cBhvr additive="base">
                                        <p:cTn id="43" dur="500" fill="hold"/>
                                        <p:tgtEl>
                                          <p:spTgt spid="4">
                                            <p:graphicEl>
                                              <a:dgm id="{309F49EA-1FAF-4377-BCE2-7F0B848F971F}"/>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graphicEl>
                                              <a:dgm id="{309F49EA-1FAF-4377-BCE2-7F0B848F971F}"/>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marL="838200" indent="-838200">
              <a:defRPr/>
            </a:pPr>
            <a:r>
              <a:rPr lang="en-GB" sz="4000" dirty="0"/>
              <a:t>Conducting analysis</a:t>
            </a:r>
            <a:br>
              <a:rPr lang="en-GB" sz="4000" dirty="0"/>
            </a:br>
            <a:endParaRPr lang="en-GB" sz="4000" dirty="0"/>
          </a:p>
        </p:txBody>
      </p:sp>
      <p:sp>
        <p:nvSpPr>
          <p:cNvPr id="83971" name="Rectangle 3"/>
          <p:cNvSpPr>
            <a:spLocks noGrp="1" noChangeArrowheads="1"/>
          </p:cNvSpPr>
          <p:nvPr>
            <p:ph idx="1"/>
          </p:nvPr>
        </p:nvSpPr>
        <p:spPr/>
        <p:txBody>
          <a:bodyPr/>
          <a:lstStyle/>
          <a:p>
            <a:pPr>
              <a:defRPr/>
            </a:pPr>
            <a:r>
              <a:rPr lang="en-GB" dirty="0"/>
              <a:t>IPA involves searching for themes in interview or other qualitative data. </a:t>
            </a:r>
            <a:endParaRPr lang="en-GB" dirty="0" smtClean="0"/>
          </a:p>
          <a:p>
            <a:pPr>
              <a:defRPr/>
            </a:pPr>
            <a:endParaRPr lang="en-GB" dirty="0" smtClean="0"/>
          </a:p>
          <a:p>
            <a:pPr eaLnBrk="1" hangingPunct="1">
              <a:defRPr/>
            </a:pPr>
            <a:r>
              <a:rPr lang="en-GB" dirty="0" smtClean="0"/>
              <a:t>Themes are: “recurrent ideas or topics which can be detected in the material which is being analysed, and which come up on more than one occasion in a particular set of data.” (Hayes 2000:173)</a:t>
            </a:r>
          </a:p>
          <a:p>
            <a:pPr eaLnBrk="1" hangingPunct="1">
              <a:defRPr/>
            </a:pPr>
            <a:endParaRPr lang="en-GB" dirty="0" smtClean="0"/>
          </a:p>
        </p:txBody>
      </p:sp>
    </p:spTree>
    <p:extLst>
      <p:ext uri="{BB962C8B-B14F-4D97-AF65-F5344CB8AC3E}">
        <p14:creationId xmlns:p14="http://schemas.microsoft.com/office/powerpoint/2010/main" val="6118689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Process of IPA research</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Stage 1 – Reading and Re-reading. </a:t>
            </a:r>
          </a:p>
          <a:p>
            <a:pPr lvl="1"/>
            <a:r>
              <a:rPr lang="en-GB" dirty="0" smtClean="0"/>
              <a:t>Read the transcript a number of times to become intimate with the account. </a:t>
            </a:r>
          </a:p>
          <a:p>
            <a:r>
              <a:rPr lang="en-GB" dirty="0" smtClean="0"/>
              <a:t>Stage 2 – Initial Noting</a:t>
            </a:r>
          </a:p>
          <a:p>
            <a:pPr lvl="1"/>
            <a:r>
              <a:rPr lang="en-GB" dirty="0" smtClean="0"/>
              <a:t>Use right hand margin to document interesting data / thoughts in the form of key words / phrases. </a:t>
            </a:r>
          </a:p>
          <a:p>
            <a:r>
              <a:rPr lang="en-GB" dirty="0" smtClean="0"/>
              <a:t>Stage 3 – Developing emergent themes. </a:t>
            </a:r>
          </a:p>
          <a:p>
            <a:pPr lvl="1"/>
            <a:r>
              <a:rPr lang="en-GB" dirty="0" smtClean="0"/>
              <a:t>Emerging themes identified in the left hand margin in a chronological manner</a:t>
            </a:r>
          </a:p>
          <a:p>
            <a:pPr lvl="1"/>
            <a:r>
              <a:rPr lang="en-GB" dirty="0" smtClean="0"/>
              <a:t>Themes checked back with primary source material</a:t>
            </a:r>
          </a:p>
          <a:p>
            <a:r>
              <a:rPr lang="en-GB" dirty="0" smtClean="0"/>
              <a:t>Stage 4 – Searching for connections across emergent themes. </a:t>
            </a:r>
          </a:p>
          <a:p>
            <a:pPr lvl="1"/>
            <a:r>
              <a:rPr lang="en-GB" dirty="0" smtClean="0"/>
              <a:t>Connections looked for between themes – </a:t>
            </a:r>
            <a:r>
              <a:rPr lang="en-GB" b="1" dirty="0" smtClean="0"/>
              <a:t>Superordinate themes identified</a:t>
            </a:r>
          </a:p>
          <a:p>
            <a:pPr lvl="1"/>
            <a:r>
              <a:rPr lang="en-GB" dirty="0" smtClean="0"/>
              <a:t>Table of themes produced and Superordinate themes given a name / label. </a:t>
            </a:r>
          </a:p>
          <a:p>
            <a:pPr lvl="1"/>
            <a:r>
              <a:rPr lang="en-GB" dirty="0" smtClean="0"/>
              <a:t>Identifier added to each instance in the table. </a:t>
            </a:r>
            <a:endParaRPr lang="en-GB" dirty="0"/>
          </a:p>
        </p:txBody>
      </p:sp>
    </p:spTree>
    <p:extLst>
      <p:ext uri="{BB962C8B-B14F-4D97-AF65-F5344CB8AC3E}">
        <p14:creationId xmlns:p14="http://schemas.microsoft.com/office/powerpoint/2010/main" val="18529404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pPr eaLnBrk="1" hangingPunct="1">
              <a:defRPr/>
            </a:pPr>
            <a:r>
              <a:rPr lang="en-GB" dirty="0" smtClean="0"/>
              <a:t>Lets Break this down further…. </a:t>
            </a:r>
          </a:p>
        </p:txBody>
      </p:sp>
      <p:sp>
        <p:nvSpPr>
          <p:cNvPr id="84995" name="Rectangle 3"/>
          <p:cNvSpPr>
            <a:spLocks noGrp="1" noChangeArrowheads="1"/>
          </p:cNvSpPr>
          <p:nvPr>
            <p:ph idx="1"/>
          </p:nvPr>
        </p:nvSpPr>
        <p:spPr/>
        <p:txBody>
          <a:bodyPr/>
          <a:lstStyle/>
          <a:p>
            <a:pPr marL="609600" indent="-609600">
              <a:buNone/>
              <a:defRPr/>
            </a:pPr>
            <a:r>
              <a:rPr lang="en-GB" dirty="0"/>
              <a:t>A</a:t>
            </a:r>
            <a:r>
              <a:rPr lang="en-GB" dirty="0" smtClean="0"/>
              <a:t>nalysing </a:t>
            </a:r>
            <a:r>
              <a:rPr lang="en-GB" dirty="0"/>
              <a:t>data for themes involves three main steps:</a:t>
            </a:r>
          </a:p>
          <a:p>
            <a:pPr marL="609600" indent="-609600">
              <a:buFont typeface="Wingdings" panose="05000000000000000000" pitchFamily="2" charset="2"/>
              <a:buAutoNum type="arabicPeriod"/>
              <a:defRPr/>
            </a:pPr>
            <a:r>
              <a:rPr lang="en-GB" dirty="0"/>
              <a:t>Making brief notes indicating points of interest in the </a:t>
            </a:r>
            <a:r>
              <a:rPr lang="en-GB" dirty="0" smtClean="0"/>
              <a:t>data (use right hand margin)</a:t>
            </a:r>
            <a:endParaRPr lang="en-GB" dirty="0"/>
          </a:p>
          <a:p>
            <a:pPr marL="609600" indent="-609600">
              <a:buFont typeface="Wingdings" panose="05000000000000000000" pitchFamily="2" charset="2"/>
              <a:buAutoNum type="arabicPeriod"/>
              <a:defRPr/>
            </a:pPr>
            <a:endParaRPr lang="en-GB" dirty="0"/>
          </a:p>
          <a:p>
            <a:pPr marL="609600" indent="-609600">
              <a:buFont typeface="Wingdings" panose="05000000000000000000" pitchFamily="2" charset="2"/>
              <a:buAutoNum type="arabicPeriod"/>
              <a:defRPr/>
            </a:pPr>
            <a:r>
              <a:rPr lang="en-GB" dirty="0"/>
              <a:t>Indicating any reoccurring themes that arise in the interview.</a:t>
            </a:r>
          </a:p>
          <a:p>
            <a:pPr marL="609600" indent="-609600">
              <a:buFont typeface="Wingdings" panose="05000000000000000000" pitchFamily="2" charset="2"/>
              <a:buAutoNum type="arabicPeriod"/>
              <a:defRPr/>
            </a:pPr>
            <a:endParaRPr lang="en-GB" dirty="0"/>
          </a:p>
          <a:p>
            <a:pPr marL="609600" indent="-609600">
              <a:buFont typeface="Wingdings" panose="05000000000000000000" pitchFamily="2" charset="2"/>
              <a:buAutoNum type="arabicPeriod"/>
              <a:defRPr/>
            </a:pPr>
            <a:r>
              <a:rPr lang="en-GB" dirty="0"/>
              <a:t>Grouping the themes under wider headings or categories. These are ‘superordinate themes’ </a:t>
            </a:r>
          </a:p>
        </p:txBody>
      </p:sp>
    </p:spTree>
    <p:extLst>
      <p:ext uri="{BB962C8B-B14F-4D97-AF65-F5344CB8AC3E}">
        <p14:creationId xmlns:p14="http://schemas.microsoft.com/office/powerpoint/2010/main" val="8414604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82600" y="238125"/>
            <a:ext cx="11582400" cy="1325563"/>
          </a:xfrm>
        </p:spPr>
        <p:txBody>
          <a:bodyPr>
            <a:normAutofit/>
          </a:bodyPr>
          <a:lstStyle/>
          <a:p>
            <a:r>
              <a:rPr lang="en-GB" dirty="0" smtClean="0"/>
              <a:t>Similarities vs Differences between IPA and Phenomenologically-Informed Thematic Analysis. </a:t>
            </a:r>
            <a:endParaRPr lang="en-GB" dirty="0"/>
          </a:p>
        </p:txBody>
      </p:sp>
      <p:sp>
        <p:nvSpPr>
          <p:cNvPr id="5" name="Text Placeholder 4"/>
          <p:cNvSpPr>
            <a:spLocks noGrp="1"/>
          </p:cNvSpPr>
          <p:nvPr>
            <p:ph type="body" idx="1"/>
          </p:nvPr>
        </p:nvSpPr>
        <p:spPr/>
        <p:txBody>
          <a:bodyPr/>
          <a:lstStyle/>
          <a:p>
            <a:r>
              <a:rPr lang="en-GB" dirty="0" smtClean="0"/>
              <a:t>Similarities</a:t>
            </a:r>
            <a:endParaRPr lang="en-GB" dirty="0"/>
          </a:p>
        </p:txBody>
      </p:sp>
      <p:sp>
        <p:nvSpPr>
          <p:cNvPr id="6" name="Content Placeholder 5"/>
          <p:cNvSpPr>
            <a:spLocks noGrp="1"/>
          </p:cNvSpPr>
          <p:nvPr>
            <p:ph sz="half" idx="2"/>
          </p:nvPr>
        </p:nvSpPr>
        <p:spPr/>
        <p:txBody>
          <a:bodyPr>
            <a:normAutofit fontScale="92500" lnSpcReduction="20000"/>
          </a:bodyPr>
          <a:lstStyle/>
          <a:p>
            <a:r>
              <a:rPr lang="en-GB" dirty="0" smtClean="0"/>
              <a:t>Both attempts to analyse an individual’s experiences in order to understand the world from their point of view.</a:t>
            </a:r>
          </a:p>
          <a:p>
            <a:r>
              <a:rPr lang="en-GB" dirty="0" smtClean="0"/>
              <a:t>Both try to discover how individuals organise their perceptions. </a:t>
            </a:r>
          </a:p>
          <a:p>
            <a:r>
              <a:rPr lang="en-GB" dirty="0" smtClean="0"/>
              <a:t>Both assume perceptions are themed. </a:t>
            </a:r>
          </a:p>
          <a:p>
            <a:r>
              <a:rPr lang="en-GB" dirty="0" smtClean="0"/>
              <a:t>Participants may or may not be aware of the themes. </a:t>
            </a:r>
          </a:p>
          <a:p>
            <a:r>
              <a:rPr lang="en-GB" dirty="0"/>
              <a:t>I</a:t>
            </a:r>
            <a:r>
              <a:rPr lang="en-GB" dirty="0" smtClean="0"/>
              <a:t>nterviewee NOT the interviewer is the expert</a:t>
            </a:r>
          </a:p>
          <a:p>
            <a:endParaRPr lang="en-GB" dirty="0" smtClean="0"/>
          </a:p>
          <a:p>
            <a:endParaRPr lang="en-GB" dirty="0"/>
          </a:p>
        </p:txBody>
      </p:sp>
      <p:sp>
        <p:nvSpPr>
          <p:cNvPr id="7" name="Text Placeholder 6"/>
          <p:cNvSpPr>
            <a:spLocks noGrp="1"/>
          </p:cNvSpPr>
          <p:nvPr>
            <p:ph type="body" sz="quarter" idx="3"/>
          </p:nvPr>
        </p:nvSpPr>
        <p:spPr/>
        <p:txBody>
          <a:bodyPr/>
          <a:lstStyle/>
          <a:p>
            <a:r>
              <a:rPr lang="en-GB" dirty="0" smtClean="0"/>
              <a:t>Differences</a:t>
            </a:r>
            <a:endParaRPr lang="en-GB" dirty="0"/>
          </a:p>
        </p:txBody>
      </p:sp>
      <p:sp>
        <p:nvSpPr>
          <p:cNvPr id="8" name="Content Placeholder 7"/>
          <p:cNvSpPr>
            <a:spLocks noGrp="1"/>
          </p:cNvSpPr>
          <p:nvPr>
            <p:ph sz="quarter" idx="4"/>
          </p:nvPr>
        </p:nvSpPr>
        <p:spPr/>
        <p:txBody>
          <a:bodyPr/>
          <a:lstStyle/>
          <a:p>
            <a:r>
              <a:rPr lang="en-GB" dirty="0" smtClean="0"/>
              <a:t>No reflexive account (personal evaluative account) with Phenomenologically-Informed Thematic Analysis. </a:t>
            </a:r>
            <a:endParaRPr lang="en-GB" dirty="0"/>
          </a:p>
        </p:txBody>
      </p:sp>
    </p:spTree>
    <p:extLst>
      <p:ext uri="{BB962C8B-B14F-4D97-AF65-F5344CB8AC3E}">
        <p14:creationId xmlns:p14="http://schemas.microsoft.com/office/powerpoint/2010/main" val="2424112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 calcmode="lin" valueType="num">
                                      <p:cBhvr additive="base">
                                        <p:cTn id="23"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xEl>
                                              <p:pRg st="0" end="0"/>
                                            </p:txEl>
                                          </p:spTgt>
                                        </p:tgtEl>
                                        <p:attrNameLst>
                                          <p:attrName>style.visibility</p:attrName>
                                        </p:attrNameLst>
                                      </p:cBhvr>
                                      <p:to>
                                        <p:strVal val="visible"/>
                                      </p:to>
                                    </p:set>
                                    <p:anim calcmode="lin" valueType="num">
                                      <p:cBhvr additive="base">
                                        <p:cTn id="2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pPr eaLnBrk="1" hangingPunct="1">
              <a:defRPr/>
            </a:pPr>
            <a:r>
              <a:rPr lang="en-GB" dirty="0"/>
              <a:t>A</a:t>
            </a:r>
            <a:r>
              <a:rPr lang="en-GB" dirty="0" smtClean="0"/>
              <a:t>nalysing </a:t>
            </a:r>
            <a:r>
              <a:rPr lang="en-GB" dirty="0" smtClean="0"/>
              <a:t>data from IPA research</a:t>
            </a:r>
          </a:p>
        </p:txBody>
      </p:sp>
      <p:sp>
        <p:nvSpPr>
          <p:cNvPr id="84995" name="Rectangle 3"/>
          <p:cNvSpPr>
            <a:spLocks noGrp="1" noChangeArrowheads="1"/>
          </p:cNvSpPr>
          <p:nvPr>
            <p:ph type="body" idx="1"/>
          </p:nvPr>
        </p:nvSpPr>
        <p:spPr/>
        <p:txBody>
          <a:bodyPr>
            <a:normAutofit fontScale="85000" lnSpcReduction="20000"/>
          </a:bodyPr>
          <a:lstStyle/>
          <a:p>
            <a:pPr marL="609600" indent="-609600">
              <a:lnSpc>
                <a:spcPct val="90000"/>
              </a:lnSpc>
              <a:buNone/>
              <a:defRPr/>
            </a:pPr>
            <a:r>
              <a:rPr lang="en-GB" sz="2800"/>
              <a:t>For IPA, analysing data for themes involves three main steps:</a:t>
            </a:r>
          </a:p>
          <a:p>
            <a:pPr marL="609600" indent="-609600">
              <a:lnSpc>
                <a:spcPct val="90000"/>
              </a:lnSpc>
              <a:buFont typeface="Wingdings" panose="05000000000000000000" pitchFamily="2" charset="2"/>
              <a:buAutoNum type="arabicPeriod"/>
              <a:defRPr/>
            </a:pPr>
            <a:r>
              <a:rPr lang="en-GB" sz="2800"/>
              <a:t>Making brief notes indicating points of interest in the data</a:t>
            </a:r>
          </a:p>
          <a:p>
            <a:pPr marL="609600" indent="-609600">
              <a:lnSpc>
                <a:spcPct val="90000"/>
              </a:lnSpc>
              <a:buFont typeface="Wingdings" panose="05000000000000000000" pitchFamily="2" charset="2"/>
              <a:buAutoNum type="arabicPeriod"/>
              <a:defRPr/>
            </a:pPr>
            <a:endParaRPr lang="en-GB" sz="2800"/>
          </a:p>
          <a:p>
            <a:pPr marL="609600" indent="-609600">
              <a:lnSpc>
                <a:spcPct val="90000"/>
              </a:lnSpc>
              <a:buFont typeface="Wingdings" panose="05000000000000000000" pitchFamily="2" charset="2"/>
              <a:buAutoNum type="arabicPeriod"/>
              <a:defRPr/>
            </a:pPr>
            <a:r>
              <a:rPr lang="en-GB" sz="2800"/>
              <a:t>Indicating any reoccurring themes that arise in the interview.</a:t>
            </a:r>
          </a:p>
          <a:p>
            <a:pPr marL="609600" indent="-609600">
              <a:lnSpc>
                <a:spcPct val="90000"/>
              </a:lnSpc>
              <a:buFont typeface="Wingdings" panose="05000000000000000000" pitchFamily="2" charset="2"/>
              <a:buAutoNum type="arabicPeriod"/>
              <a:defRPr/>
            </a:pPr>
            <a:endParaRPr lang="en-GB" sz="2800"/>
          </a:p>
          <a:p>
            <a:pPr marL="609600" indent="-609600">
              <a:lnSpc>
                <a:spcPct val="90000"/>
              </a:lnSpc>
              <a:buFont typeface="Wingdings" panose="05000000000000000000" pitchFamily="2" charset="2"/>
              <a:buAutoNum type="arabicPeriod"/>
              <a:defRPr/>
            </a:pPr>
            <a:r>
              <a:rPr lang="en-GB" sz="2800"/>
              <a:t>Grouping the themes under wider headings or categories. These are ‘superordinate themes’ </a:t>
            </a:r>
          </a:p>
        </p:txBody>
      </p:sp>
    </p:spTree>
    <p:extLst>
      <p:ext uri="{BB962C8B-B14F-4D97-AF65-F5344CB8AC3E}">
        <p14:creationId xmlns:p14="http://schemas.microsoft.com/office/powerpoint/2010/main" val="15635141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Interpretative Phenomenological analysis</a:t>
            </a:r>
          </a:p>
        </p:txBody>
      </p:sp>
      <p:sp>
        <p:nvSpPr>
          <p:cNvPr id="3" name="Content Placeholder 2"/>
          <p:cNvSpPr>
            <a:spLocks noGrp="1"/>
          </p:cNvSpPr>
          <p:nvPr>
            <p:ph idx="1"/>
          </p:nvPr>
        </p:nvSpPr>
        <p:spPr>
          <a:xfrm>
            <a:off x="546410" y="2286000"/>
            <a:ext cx="11140068" cy="4348976"/>
          </a:xfrm>
        </p:spPr>
        <p:txBody>
          <a:bodyPr/>
          <a:lstStyle/>
          <a:p>
            <a:r>
              <a:rPr lang="en-GB" dirty="0"/>
              <a:t>IPA attempts to analyse an individual’s experiences in order to understand the world from their point of view</a:t>
            </a:r>
            <a:r>
              <a:rPr lang="en-GB" dirty="0" smtClean="0"/>
              <a:t>.</a:t>
            </a:r>
          </a:p>
          <a:p>
            <a:endParaRPr lang="en-GB" dirty="0"/>
          </a:p>
          <a:p>
            <a:r>
              <a:rPr lang="en-GB" dirty="0"/>
              <a:t>IPA tries to discover how individuals organise their perceptions</a:t>
            </a:r>
            <a:r>
              <a:rPr lang="en-GB" dirty="0" smtClean="0"/>
              <a:t>.</a:t>
            </a:r>
          </a:p>
          <a:p>
            <a:r>
              <a:rPr lang="en-GB" dirty="0" smtClean="0"/>
              <a:t> </a:t>
            </a:r>
            <a:endParaRPr lang="en-GB" dirty="0"/>
          </a:p>
          <a:p>
            <a:r>
              <a:rPr lang="en-GB" dirty="0"/>
              <a:t>The method assumes perceptions are themed. That is, when people talk about their experiences, there are ideas or topics that they return to again and again. </a:t>
            </a:r>
            <a:endParaRPr lang="en-GB" dirty="0" smtClean="0"/>
          </a:p>
          <a:p>
            <a:endParaRPr lang="en-GB" dirty="0"/>
          </a:p>
          <a:p>
            <a:r>
              <a:rPr lang="en-GB" dirty="0"/>
              <a:t>Individuals may or may not be aware of these themes</a:t>
            </a:r>
            <a:r>
              <a:rPr lang="en-GB" dirty="0" smtClean="0"/>
              <a:t>.</a:t>
            </a:r>
          </a:p>
          <a:p>
            <a:endParaRPr lang="en-GB" dirty="0"/>
          </a:p>
          <a:p>
            <a:r>
              <a:rPr lang="en-GB" dirty="0"/>
              <a:t>The interviewee NOT the interviewer is the expert. </a:t>
            </a:r>
          </a:p>
          <a:p>
            <a:endParaRPr lang="en-GB" dirty="0"/>
          </a:p>
        </p:txBody>
      </p:sp>
    </p:spTree>
    <p:extLst>
      <p:ext uri="{BB962C8B-B14F-4D97-AF65-F5344CB8AC3E}">
        <p14:creationId xmlns:p14="http://schemas.microsoft.com/office/powerpoint/2010/main" val="3030051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Interpretative Phenomenological analysis</a:t>
            </a:r>
            <a:endParaRPr lang="en-GB" dirty="0"/>
          </a:p>
        </p:txBody>
      </p:sp>
      <p:sp>
        <p:nvSpPr>
          <p:cNvPr id="3" name="Content Placeholder 2"/>
          <p:cNvSpPr>
            <a:spLocks noGrp="1"/>
          </p:cNvSpPr>
          <p:nvPr>
            <p:ph idx="1"/>
          </p:nvPr>
        </p:nvSpPr>
        <p:spPr/>
        <p:txBody>
          <a:bodyPr/>
          <a:lstStyle/>
          <a:p>
            <a:pPr>
              <a:defRPr/>
            </a:pPr>
            <a:r>
              <a:rPr lang="en-GB" dirty="0" smtClean="0"/>
              <a:t>I = Interpretative – The interviewer / analyser must INTERPRET the perceptions of the narrative to understand the lived experience</a:t>
            </a:r>
            <a:r>
              <a:rPr lang="en-GB" dirty="0" smtClean="0"/>
              <a:t>.</a:t>
            </a:r>
          </a:p>
          <a:p>
            <a:pPr>
              <a:defRPr/>
            </a:pPr>
            <a:r>
              <a:rPr lang="en-GB" dirty="0" smtClean="0"/>
              <a:t> </a:t>
            </a:r>
            <a:endParaRPr lang="en-GB" dirty="0" smtClean="0"/>
          </a:p>
          <a:p>
            <a:pPr>
              <a:defRPr/>
            </a:pPr>
            <a:r>
              <a:rPr lang="en-GB" dirty="0" smtClean="0"/>
              <a:t>P = Phenomenological – The Narrative / Interview will account for a specific </a:t>
            </a:r>
            <a:r>
              <a:rPr lang="en-GB" dirty="0" smtClean="0"/>
              <a:t>phenomena</a:t>
            </a:r>
          </a:p>
          <a:p>
            <a:pPr>
              <a:defRPr/>
            </a:pPr>
            <a:endParaRPr lang="en-GB" dirty="0" smtClean="0"/>
          </a:p>
          <a:p>
            <a:pPr>
              <a:defRPr/>
            </a:pPr>
            <a:r>
              <a:rPr lang="en-GB" dirty="0" smtClean="0"/>
              <a:t>Analysis – The Analysis Process. </a:t>
            </a:r>
            <a:endParaRPr lang="en-GB" dirty="0"/>
          </a:p>
        </p:txBody>
      </p:sp>
    </p:spTree>
    <p:extLst>
      <p:ext uri="{BB962C8B-B14F-4D97-AF65-F5344CB8AC3E}">
        <p14:creationId xmlns:p14="http://schemas.microsoft.com/office/powerpoint/2010/main" val="2104118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lgn="ctr"/>
            <a:r>
              <a:rPr lang="en-GB" dirty="0"/>
              <a:t>Stages of analysis</a:t>
            </a:r>
          </a:p>
        </p:txBody>
      </p:sp>
      <p:sp>
        <p:nvSpPr>
          <p:cNvPr id="8" name="Content Placeholder 7"/>
          <p:cNvSpPr>
            <a:spLocks noGrp="1"/>
          </p:cNvSpPr>
          <p:nvPr>
            <p:ph idx="1"/>
          </p:nvPr>
        </p:nvSpPr>
        <p:spPr/>
        <p:txBody>
          <a:bodyPr>
            <a:normAutofit lnSpcReduction="10000"/>
          </a:bodyPr>
          <a:lstStyle/>
          <a:p>
            <a:r>
              <a:rPr lang="en-GB" dirty="0" err="1" smtClean="0"/>
              <a:t>Willig</a:t>
            </a:r>
            <a:r>
              <a:rPr lang="en-GB" dirty="0" smtClean="0"/>
              <a:t> </a:t>
            </a:r>
            <a:r>
              <a:rPr lang="en-GB" dirty="0"/>
              <a:t>(2013) identifies four stages:</a:t>
            </a:r>
          </a:p>
          <a:p>
            <a:endParaRPr lang="en-GB" dirty="0"/>
          </a:p>
          <a:p>
            <a:r>
              <a:rPr lang="en-GB" dirty="0"/>
              <a:t>The researcher’s initial encounter with the text</a:t>
            </a:r>
          </a:p>
          <a:p>
            <a:endParaRPr lang="en-GB" dirty="0"/>
          </a:p>
          <a:p>
            <a:r>
              <a:rPr lang="en-GB" dirty="0"/>
              <a:t>Identification of themes (Subordinate themes)</a:t>
            </a:r>
          </a:p>
          <a:p>
            <a:endParaRPr lang="en-GB" dirty="0"/>
          </a:p>
          <a:p>
            <a:r>
              <a:rPr lang="en-GB" dirty="0"/>
              <a:t>Clustering of themes (Superordinate themes)</a:t>
            </a:r>
          </a:p>
          <a:p>
            <a:endParaRPr lang="en-GB" dirty="0"/>
          </a:p>
          <a:p>
            <a:r>
              <a:rPr lang="en-GB" dirty="0"/>
              <a:t>Production of a summary table</a:t>
            </a:r>
          </a:p>
          <a:p>
            <a:endParaRPr lang="en-GB" dirty="0"/>
          </a:p>
        </p:txBody>
      </p:sp>
    </p:spTree>
    <p:extLst>
      <p:ext uri="{BB962C8B-B14F-4D97-AF65-F5344CB8AC3E}">
        <p14:creationId xmlns:p14="http://schemas.microsoft.com/office/powerpoint/2010/main" val="2453235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4" end="4"/>
                                            </p:txEl>
                                          </p:spTgt>
                                        </p:tgtEl>
                                        <p:attrNameLst>
                                          <p:attrName>style.visibility</p:attrName>
                                        </p:attrNameLst>
                                      </p:cBhvr>
                                      <p:to>
                                        <p:strVal val="visible"/>
                                      </p:to>
                                    </p:set>
                                    <p:anim calcmode="lin" valueType="num">
                                      <p:cBhvr additive="base">
                                        <p:cTn id="1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6" end="6"/>
                                            </p:txEl>
                                          </p:spTgt>
                                        </p:tgtEl>
                                        <p:attrNameLst>
                                          <p:attrName>style.visibility</p:attrName>
                                        </p:attrNameLst>
                                      </p:cBhvr>
                                      <p:to>
                                        <p:strVal val="visible"/>
                                      </p:to>
                                    </p:set>
                                    <p:anim calcmode="lin" valueType="num">
                                      <p:cBhvr additive="base">
                                        <p:cTn id="19"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8" end="8"/>
                                            </p:txEl>
                                          </p:spTgt>
                                        </p:tgtEl>
                                        <p:attrNameLst>
                                          <p:attrName>style.visibility</p:attrName>
                                        </p:attrNameLst>
                                      </p:cBhvr>
                                      <p:to>
                                        <p:strVal val="visible"/>
                                      </p:to>
                                    </p:set>
                                    <p:anim calcmode="lin" valueType="num">
                                      <p:cBhvr additive="base">
                                        <p:cTn id="25"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Worked Example</a:t>
            </a:r>
            <a:endParaRPr lang="en-GB" dirty="0"/>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37961172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Stage 1: The researcher’s initial </a:t>
            </a:r>
            <a:br>
              <a:rPr lang="en-GB" dirty="0"/>
            </a:br>
            <a:r>
              <a:rPr lang="en-GB" dirty="0"/>
              <a:t>encounter with the text</a:t>
            </a:r>
            <a:br>
              <a:rPr lang="en-GB" dirty="0"/>
            </a:br>
            <a:endParaRPr lang="en-GB" dirty="0"/>
          </a:p>
        </p:txBody>
      </p:sp>
      <p:sp>
        <p:nvSpPr>
          <p:cNvPr id="3" name="Content Placeholder 2"/>
          <p:cNvSpPr>
            <a:spLocks noGrp="1"/>
          </p:cNvSpPr>
          <p:nvPr>
            <p:ph idx="1"/>
          </p:nvPr>
        </p:nvSpPr>
        <p:spPr/>
        <p:txBody>
          <a:bodyPr>
            <a:normAutofit fontScale="70000" lnSpcReduction="20000"/>
          </a:bodyPr>
          <a:lstStyle/>
          <a:p>
            <a:r>
              <a:rPr lang="en-GB" dirty="0"/>
              <a:t>The diary was written by the young man in order to document his experience of change in his life.</a:t>
            </a:r>
          </a:p>
          <a:p>
            <a:endParaRPr lang="en-GB" dirty="0"/>
          </a:p>
          <a:p>
            <a:r>
              <a:rPr lang="en-GB" dirty="0"/>
              <a:t>Over the next ten minutes, read the extract and make brief notes about:</a:t>
            </a:r>
          </a:p>
          <a:p>
            <a:endParaRPr lang="en-GB" dirty="0"/>
          </a:p>
          <a:p>
            <a:r>
              <a:rPr lang="en-GB" b="1" dirty="0"/>
              <a:t>The style of writing</a:t>
            </a:r>
          </a:p>
          <a:p>
            <a:endParaRPr lang="en-GB" dirty="0"/>
          </a:p>
          <a:p>
            <a:r>
              <a:rPr lang="en-GB" b="1" dirty="0"/>
              <a:t>The way the young man characterises his thoughts</a:t>
            </a:r>
          </a:p>
          <a:p>
            <a:endParaRPr lang="en-GB" dirty="0"/>
          </a:p>
          <a:p>
            <a:r>
              <a:rPr lang="en-GB" b="1" dirty="0"/>
              <a:t>The concerns that the young man feels are important to his life.</a:t>
            </a:r>
          </a:p>
          <a:p>
            <a:endParaRPr lang="en-GB" dirty="0"/>
          </a:p>
          <a:p>
            <a:r>
              <a:rPr lang="en-GB" dirty="0"/>
              <a:t>You may work in groups. After 10 minutes you will be asked to share your ideas with the rest of the class.</a:t>
            </a:r>
          </a:p>
          <a:p>
            <a:endParaRPr lang="en-GB" dirty="0"/>
          </a:p>
        </p:txBody>
      </p:sp>
    </p:spTree>
    <p:extLst>
      <p:ext uri="{BB962C8B-B14F-4D97-AF65-F5344CB8AC3E}">
        <p14:creationId xmlns:p14="http://schemas.microsoft.com/office/powerpoint/2010/main" val="36445829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Task</a:t>
            </a:r>
            <a:endParaRPr lang="en-GB" dirty="0"/>
          </a:p>
        </p:txBody>
      </p:sp>
      <p:sp>
        <p:nvSpPr>
          <p:cNvPr id="3" name="Content Placeholder 2"/>
          <p:cNvSpPr>
            <a:spLocks noGrp="1"/>
          </p:cNvSpPr>
          <p:nvPr>
            <p:ph idx="1"/>
          </p:nvPr>
        </p:nvSpPr>
        <p:spPr/>
        <p:txBody>
          <a:bodyPr/>
          <a:lstStyle/>
          <a:p>
            <a:pPr>
              <a:defRPr/>
            </a:pPr>
            <a:r>
              <a:rPr lang="en-GB" dirty="0" smtClean="0"/>
              <a:t>You can work in groups or work alone (you have all been given the same extract). </a:t>
            </a:r>
          </a:p>
          <a:p>
            <a:pPr>
              <a:defRPr/>
            </a:pPr>
            <a:endParaRPr lang="en-GB" dirty="0"/>
          </a:p>
          <a:p>
            <a:pPr>
              <a:defRPr/>
            </a:pPr>
            <a:r>
              <a:rPr lang="en-GB" dirty="0" smtClean="0"/>
              <a:t>I want you to work through this worked example as outlined by Willig (</a:t>
            </a:r>
            <a:r>
              <a:rPr lang="en-GB" dirty="0" smtClean="0"/>
              <a:t>2013). </a:t>
            </a:r>
            <a:endParaRPr lang="en-GB" dirty="0"/>
          </a:p>
        </p:txBody>
      </p:sp>
    </p:spTree>
    <p:extLst>
      <p:ext uri="{BB962C8B-B14F-4D97-AF65-F5344CB8AC3E}">
        <p14:creationId xmlns:p14="http://schemas.microsoft.com/office/powerpoint/2010/main" val="2867573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Stage 1: </a:t>
            </a:r>
            <a:r>
              <a:rPr lang="en-GB" dirty="0" err="1"/>
              <a:t>Willig’s</a:t>
            </a:r>
            <a:r>
              <a:rPr lang="en-GB" dirty="0"/>
              <a:t> comments</a:t>
            </a:r>
          </a:p>
        </p:txBody>
      </p:sp>
      <p:sp>
        <p:nvSpPr>
          <p:cNvPr id="3" name="Content Placeholder 2"/>
          <p:cNvSpPr>
            <a:spLocks noGrp="1"/>
          </p:cNvSpPr>
          <p:nvPr>
            <p:ph idx="1"/>
          </p:nvPr>
        </p:nvSpPr>
        <p:spPr>
          <a:xfrm>
            <a:off x="1154954" y="2349500"/>
            <a:ext cx="8825659" cy="4254500"/>
          </a:xfrm>
        </p:spPr>
        <p:txBody>
          <a:bodyPr>
            <a:normAutofit/>
          </a:bodyPr>
          <a:lstStyle/>
          <a:p>
            <a:r>
              <a:rPr lang="en-GB" dirty="0" smtClean="0"/>
              <a:t>1. Style</a:t>
            </a:r>
          </a:p>
          <a:p>
            <a:pPr lvl="1"/>
            <a:r>
              <a:rPr lang="en-GB" dirty="0"/>
              <a:t>The author uses powerful metaphoric images (‘I am on a train’, </a:t>
            </a:r>
            <a:r>
              <a:rPr lang="en-GB" dirty="0" smtClean="0"/>
              <a:t>‘</a:t>
            </a:r>
            <a:r>
              <a:rPr lang="en-GB" dirty="0"/>
              <a:t>hungry’) </a:t>
            </a:r>
            <a:endParaRPr lang="en-GB" dirty="0" smtClean="0"/>
          </a:p>
          <a:p>
            <a:pPr lvl="1"/>
            <a:r>
              <a:rPr lang="en-GB" dirty="0"/>
              <a:t>The first part of the diary entry (lines 1-5) employs lively and </a:t>
            </a:r>
            <a:r>
              <a:rPr lang="en-GB" dirty="0" smtClean="0"/>
              <a:t>colourful </a:t>
            </a:r>
            <a:r>
              <a:rPr lang="en-GB" dirty="0"/>
              <a:t>language, the remainder is written in a calmer </a:t>
            </a:r>
            <a:r>
              <a:rPr lang="en-GB" dirty="0" smtClean="0"/>
              <a:t>style</a:t>
            </a:r>
            <a:endParaRPr lang="en-GB" dirty="0"/>
          </a:p>
          <a:p>
            <a:r>
              <a:rPr lang="en-GB" dirty="0" smtClean="0"/>
              <a:t>2. The Way the young man characterises his thoughts.</a:t>
            </a:r>
          </a:p>
          <a:p>
            <a:pPr lvl="1"/>
            <a:r>
              <a:rPr lang="en-GB" dirty="0"/>
              <a:t>	Reference to psychological concepts (‘manic states’)</a:t>
            </a:r>
          </a:p>
          <a:p>
            <a:pPr lvl="1"/>
            <a:endParaRPr lang="en-GB" dirty="0" smtClean="0"/>
          </a:p>
          <a:p>
            <a:r>
              <a:rPr lang="en-GB" dirty="0"/>
              <a:t>3. The concerns that the young man feels are important to his life</a:t>
            </a:r>
            <a:r>
              <a:rPr lang="en-GB" dirty="0" smtClean="0"/>
              <a:t>.</a:t>
            </a:r>
          </a:p>
          <a:p>
            <a:pPr lvl="1"/>
            <a:r>
              <a:rPr lang="en-GB" dirty="0"/>
              <a:t>	The relationship between freedom and control (‘move with the 	change’)</a:t>
            </a:r>
          </a:p>
          <a:p>
            <a:pPr lvl="1"/>
            <a:endParaRPr lang="en-GB" dirty="0"/>
          </a:p>
          <a:p>
            <a:endParaRPr lang="en-GB" dirty="0" smtClean="0"/>
          </a:p>
          <a:p>
            <a:pPr lvl="1"/>
            <a:endParaRPr lang="en-GB" dirty="0" smtClean="0"/>
          </a:p>
          <a:p>
            <a:endParaRPr lang="en-GB" dirty="0"/>
          </a:p>
          <a:p>
            <a:endParaRPr lang="en-GB" dirty="0" smtClean="0"/>
          </a:p>
          <a:p>
            <a:endParaRPr lang="en-GB" dirty="0"/>
          </a:p>
          <a:p>
            <a:endParaRPr lang="en-GB" dirty="0"/>
          </a:p>
        </p:txBody>
      </p:sp>
    </p:spTree>
    <p:extLst>
      <p:ext uri="{BB962C8B-B14F-4D97-AF65-F5344CB8AC3E}">
        <p14:creationId xmlns:p14="http://schemas.microsoft.com/office/powerpoint/2010/main" val="4437680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Stage 2: Identification of themes</a:t>
            </a:r>
          </a:p>
        </p:txBody>
      </p:sp>
      <p:sp>
        <p:nvSpPr>
          <p:cNvPr id="3" name="Content Placeholder 2"/>
          <p:cNvSpPr>
            <a:spLocks noGrp="1"/>
          </p:cNvSpPr>
          <p:nvPr>
            <p:ph idx="1"/>
          </p:nvPr>
        </p:nvSpPr>
        <p:spPr/>
        <p:txBody>
          <a:bodyPr/>
          <a:lstStyle/>
          <a:p>
            <a:r>
              <a:rPr lang="en-GB" dirty="0"/>
              <a:t>After an impressionistic first encounter with the text, analysis becomes more systematic. </a:t>
            </a:r>
          </a:p>
          <a:p>
            <a:endParaRPr lang="en-GB" dirty="0"/>
          </a:p>
          <a:p>
            <a:r>
              <a:rPr lang="en-GB" dirty="0"/>
              <a:t>The text is organized into themes</a:t>
            </a:r>
          </a:p>
        </p:txBody>
      </p:sp>
    </p:spTree>
    <p:extLst>
      <p:ext uri="{BB962C8B-B14F-4D97-AF65-F5344CB8AC3E}">
        <p14:creationId xmlns:p14="http://schemas.microsoft.com/office/powerpoint/2010/main" val="39785442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Themes</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Willig Identifies 7 Themes.</a:t>
            </a:r>
          </a:p>
          <a:p>
            <a:r>
              <a:rPr lang="en-GB" dirty="0" smtClean="0"/>
              <a:t>1. Strong </a:t>
            </a:r>
            <a:r>
              <a:rPr lang="en-GB" dirty="0"/>
              <a:t>feelings (of arousal, of hunger, of excitement, of movement)</a:t>
            </a:r>
          </a:p>
          <a:p>
            <a:endParaRPr lang="en-GB" dirty="0"/>
          </a:p>
          <a:p>
            <a:r>
              <a:rPr lang="en-GB" dirty="0" smtClean="0"/>
              <a:t>2. Psychopathology </a:t>
            </a:r>
            <a:r>
              <a:rPr lang="en-GB" dirty="0"/>
              <a:t>(concerns about mental health)</a:t>
            </a:r>
          </a:p>
          <a:p>
            <a:endParaRPr lang="en-GB" dirty="0"/>
          </a:p>
          <a:p>
            <a:r>
              <a:rPr lang="en-GB" dirty="0" smtClean="0"/>
              <a:t>3. Hunger </a:t>
            </a:r>
            <a:r>
              <a:rPr lang="en-GB" dirty="0"/>
              <a:t>(for stimulation, experiences, impressions, for the world)</a:t>
            </a:r>
          </a:p>
          <a:p>
            <a:endParaRPr lang="en-GB" dirty="0"/>
          </a:p>
          <a:p>
            <a:r>
              <a:rPr lang="en-GB" dirty="0" smtClean="0"/>
              <a:t>4. Life </a:t>
            </a:r>
            <a:r>
              <a:rPr lang="en-GB" dirty="0"/>
              <a:t>Stages (‘youth’ vs. ‘later in life’)</a:t>
            </a:r>
          </a:p>
          <a:p>
            <a:endParaRPr lang="en-GB" dirty="0"/>
          </a:p>
          <a:p>
            <a:r>
              <a:rPr lang="en-GB" dirty="0"/>
              <a:t>       Before moving on to the final three themes, take ten minutes to identify examples of the above in the text. You may discuss your ideas in small groups. </a:t>
            </a:r>
          </a:p>
          <a:p>
            <a:r>
              <a:rPr lang="en-GB" dirty="0" smtClean="0"/>
              <a:t> </a:t>
            </a:r>
          </a:p>
          <a:p>
            <a:endParaRPr lang="en-GB" dirty="0"/>
          </a:p>
        </p:txBody>
      </p:sp>
    </p:spTree>
    <p:extLst>
      <p:ext uri="{BB962C8B-B14F-4D97-AF65-F5344CB8AC3E}">
        <p14:creationId xmlns:p14="http://schemas.microsoft.com/office/powerpoint/2010/main" val="2432615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additive="base">
                                        <p:cTn id="3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Themes continued</a:t>
            </a:r>
            <a:endParaRPr lang="en-GB" dirty="0"/>
          </a:p>
        </p:txBody>
      </p:sp>
      <p:sp>
        <p:nvSpPr>
          <p:cNvPr id="3" name="Content Placeholder 2"/>
          <p:cNvSpPr>
            <a:spLocks noGrp="1"/>
          </p:cNvSpPr>
          <p:nvPr>
            <p:ph idx="1"/>
          </p:nvPr>
        </p:nvSpPr>
        <p:spPr/>
        <p:txBody>
          <a:bodyPr>
            <a:normAutofit fontScale="85000" lnSpcReduction="20000"/>
          </a:bodyPr>
          <a:lstStyle/>
          <a:p>
            <a:r>
              <a:rPr lang="en-GB" dirty="0"/>
              <a:t>You can find the examples Willig identified in her book. </a:t>
            </a:r>
          </a:p>
          <a:p>
            <a:endParaRPr lang="en-GB" dirty="0"/>
          </a:p>
          <a:p>
            <a:r>
              <a:rPr lang="en-GB" dirty="0"/>
              <a:t>Here are the final three themes.</a:t>
            </a:r>
          </a:p>
          <a:p>
            <a:endParaRPr lang="en-GB" dirty="0"/>
          </a:p>
          <a:p>
            <a:r>
              <a:rPr lang="en-GB" dirty="0"/>
              <a:t>5. Need for movement and change (‘for me, there has to be movement all the time’) [line12]</a:t>
            </a:r>
          </a:p>
          <a:p>
            <a:endParaRPr lang="en-GB" dirty="0"/>
          </a:p>
          <a:p>
            <a:r>
              <a:rPr lang="en-GB" dirty="0"/>
              <a:t>6. Need for freedom (‘I don’t want to plan ahead or commit myself’, ‘I need to feel free to change’) [lines 10 and line 13]</a:t>
            </a:r>
          </a:p>
          <a:p>
            <a:endParaRPr lang="en-GB" dirty="0"/>
          </a:p>
          <a:p>
            <a:r>
              <a:rPr lang="en-GB" dirty="0"/>
              <a:t>7. Control/agency (‘a little out of control; on the edge of control’, ‘freedom and control together…’) [line 2 and lines 14-15]</a:t>
            </a:r>
          </a:p>
          <a:p>
            <a:endParaRPr lang="en-GB" dirty="0"/>
          </a:p>
        </p:txBody>
      </p:sp>
    </p:spTree>
    <p:extLst>
      <p:ext uri="{BB962C8B-B14F-4D97-AF65-F5344CB8AC3E}">
        <p14:creationId xmlns:p14="http://schemas.microsoft.com/office/powerpoint/2010/main" val="308858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additive="base">
                                        <p:cTn id="1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 calcmode="lin" valueType="num">
                                      <p:cBhvr additive="base">
                                        <p:cTn id="1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Stage 3: Clustering of Themes</a:t>
            </a:r>
            <a:endParaRPr lang="en-GB" dirty="0"/>
          </a:p>
        </p:txBody>
      </p:sp>
      <p:sp>
        <p:nvSpPr>
          <p:cNvPr id="3" name="Content Placeholder 2"/>
          <p:cNvSpPr>
            <a:spLocks noGrp="1"/>
          </p:cNvSpPr>
          <p:nvPr>
            <p:ph idx="1"/>
          </p:nvPr>
        </p:nvSpPr>
        <p:spPr/>
        <p:txBody>
          <a:bodyPr/>
          <a:lstStyle/>
          <a:p>
            <a:r>
              <a:rPr lang="en-GB" dirty="0"/>
              <a:t>When first analysing a text, the researcher may identify a great number of themes. Often, some of these themes will have common reference points. Perhaps they may express a common underlying concern or topic. The next stage is to cluster the themes into ‘super ordinate’ themes.</a:t>
            </a:r>
          </a:p>
          <a:p>
            <a:endParaRPr lang="en-GB" dirty="0"/>
          </a:p>
          <a:p>
            <a:r>
              <a:rPr lang="en-GB" dirty="0"/>
              <a:t>According to Willig these super ordinate themes, or clusters, “capture the main categories of meaning that the author is using in his account of change and transformation” (Willig 2013: 90)</a:t>
            </a:r>
          </a:p>
          <a:p>
            <a:endParaRPr lang="en-GB" dirty="0"/>
          </a:p>
        </p:txBody>
      </p:sp>
    </p:spTree>
    <p:extLst>
      <p:ext uri="{BB962C8B-B14F-4D97-AF65-F5344CB8AC3E}">
        <p14:creationId xmlns:p14="http://schemas.microsoft.com/office/powerpoint/2010/main" val="37942382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Cluster of Themes</a:t>
            </a:r>
            <a:endParaRPr lang="en-GB" dirty="0"/>
          </a:p>
        </p:txBody>
      </p:sp>
      <p:sp>
        <p:nvSpPr>
          <p:cNvPr id="3" name="Content Placeholder 2"/>
          <p:cNvSpPr>
            <a:spLocks noGrp="1"/>
          </p:cNvSpPr>
          <p:nvPr>
            <p:ph idx="1"/>
          </p:nvPr>
        </p:nvSpPr>
        <p:spPr/>
        <p:txBody>
          <a:bodyPr/>
          <a:lstStyle/>
          <a:p>
            <a:r>
              <a:rPr lang="en-GB" dirty="0"/>
              <a:t>Willig identifies three clusters:</a:t>
            </a:r>
          </a:p>
          <a:p>
            <a:endParaRPr lang="en-GB" dirty="0"/>
          </a:p>
          <a:p>
            <a:r>
              <a:rPr lang="en-GB" dirty="0"/>
              <a:t>Cluster 1: Psychological states</a:t>
            </a:r>
          </a:p>
          <a:p>
            <a:r>
              <a:rPr lang="en-GB" dirty="0"/>
              <a:t>Cluster 2: Needs</a:t>
            </a:r>
          </a:p>
          <a:p>
            <a:r>
              <a:rPr lang="en-GB" dirty="0"/>
              <a:t>Cluster 3: Control</a:t>
            </a:r>
          </a:p>
          <a:p>
            <a:endParaRPr lang="en-GB" dirty="0"/>
          </a:p>
          <a:p>
            <a:r>
              <a:rPr lang="en-GB" dirty="0"/>
              <a:t>Look at the initial list of themes. Discuss in groups which themes fit under which clusters.</a:t>
            </a:r>
          </a:p>
          <a:p>
            <a:endParaRPr lang="en-GB" dirty="0"/>
          </a:p>
        </p:txBody>
      </p:sp>
    </p:spTree>
    <p:extLst>
      <p:ext uri="{BB962C8B-B14F-4D97-AF65-F5344CB8AC3E}">
        <p14:creationId xmlns:p14="http://schemas.microsoft.com/office/powerpoint/2010/main" val="29520415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259046" cy="706964"/>
          </a:xfrm>
        </p:spPr>
        <p:txBody>
          <a:bodyPr/>
          <a:lstStyle/>
          <a:p>
            <a:r>
              <a:rPr lang="en-GB" dirty="0"/>
              <a:t>Clustering themes - </a:t>
            </a:r>
            <a:r>
              <a:rPr lang="en-GB" dirty="0" err="1"/>
              <a:t>Willig’s</a:t>
            </a:r>
            <a:r>
              <a:rPr lang="en-GB" dirty="0"/>
              <a:t> suggestions:</a:t>
            </a:r>
            <a:br>
              <a:rPr lang="en-GB" dirty="0"/>
            </a:br>
            <a:endParaRPr lang="en-GB" dirty="0"/>
          </a:p>
        </p:txBody>
      </p:sp>
      <p:sp>
        <p:nvSpPr>
          <p:cNvPr id="3" name="Content Placeholder 2"/>
          <p:cNvSpPr>
            <a:spLocks noGrp="1"/>
          </p:cNvSpPr>
          <p:nvPr>
            <p:ph idx="1"/>
          </p:nvPr>
        </p:nvSpPr>
        <p:spPr/>
        <p:txBody>
          <a:bodyPr>
            <a:normAutofit fontScale="85000" lnSpcReduction="20000"/>
          </a:bodyPr>
          <a:lstStyle/>
          <a:p>
            <a:r>
              <a:rPr lang="en-GB" dirty="0"/>
              <a:t>Cluster 1: Psychological states</a:t>
            </a:r>
          </a:p>
          <a:p>
            <a:endParaRPr lang="en-GB" dirty="0"/>
          </a:p>
          <a:p>
            <a:pPr lvl="1"/>
            <a:r>
              <a:rPr lang="en-GB" dirty="0"/>
              <a:t>Themes 1, 2 and 4</a:t>
            </a:r>
          </a:p>
          <a:p>
            <a:endParaRPr lang="en-GB" dirty="0"/>
          </a:p>
          <a:p>
            <a:r>
              <a:rPr lang="en-GB" dirty="0"/>
              <a:t>Cluster 2: Needs</a:t>
            </a:r>
          </a:p>
          <a:p>
            <a:endParaRPr lang="en-GB" dirty="0"/>
          </a:p>
          <a:p>
            <a:pPr lvl="1"/>
            <a:r>
              <a:rPr lang="en-GB" dirty="0"/>
              <a:t>Themes 3, 5 and 6</a:t>
            </a:r>
          </a:p>
          <a:p>
            <a:endParaRPr lang="en-GB" dirty="0"/>
          </a:p>
          <a:p>
            <a:r>
              <a:rPr lang="en-GB" dirty="0"/>
              <a:t>Cluster 3: Control</a:t>
            </a:r>
          </a:p>
          <a:p>
            <a:endParaRPr lang="en-GB" dirty="0"/>
          </a:p>
          <a:p>
            <a:pPr lvl="1"/>
            <a:r>
              <a:rPr lang="en-GB" dirty="0"/>
              <a:t>Theme 7</a:t>
            </a:r>
          </a:p>
          <a:p>
            <a:endParaRPr lang="en-GB" dirty="0"/>
          </a:p>
        </p:txBody>
      </p:sp>
    </p:spTree>
    <p:extLst>
      <p:ext uri="{BB962C8B-B14F-4D97-AF65-F5344CB8AC3E}">
        <p14:creationId xmlns:p14="http://schemas.microsoft.com/office/powerpoint/2010/main" val="15290967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119346" cy="706964"/>
          </a:xfrm>
        </p:spPr>
        <p:txBody>
          <a:bodyPr/>
          <a:lstStyle/>
          <a:p>
            <a:r>
              <a:rPr lang="en-GB" dirty="0"/>
              <a:t>Stage 4: Production of a summary table</a:t>
            </a:r>
          </a:p>
        </p:txBody>
      </p:sp>
      <p:sp>
        <p:nvSpPr>
          <p:cNvPr id="3" name="Content Placeholder 2"/>
          <p:cNvSpPr>
            <a:spLocks noGrp="1"/>
          </p:cNvSpPr>
          <p:nvPr>
            <p:ph idx="1"/>
          </p:nvPr>
        </p:nvSpPr>
        <p:spPr/>
        <p:txBody>
          <a:bodyPr/>
          <a:lstStyle/>
          <a:p>
            <a:r>
              <a:rPr lang="en-GB" dirty="0"/>
              <a:t>A summary table is produced to obtain a clear overview of clusters, subordinate themes and related quotations</a:t>
            </a:r>
          </a:p>
          <a:p>
            <a:endParaRPr lang="en-GB" dirty="0"/>
          </a:p>
          <a:p>
            <a:r>
              <a:rPr lang="en-GB" dirty="0"/>
              <a:t>If you write up a thematic analysis report, the results/discussion section should contain a summary table.</a:t>
            </a:r>
          </a:p>
          <a:p>
            <a:endParaRPr lang="en-GB" dirty="0"/>
          </a:p>
          <a:p>
            <a:r>
              <a:rPr lang="en-GB" dirty="0"/>
              <a:t>An example of a summary table is provided by Willig (2013:90) also on </a:t>
            </a:r>
            <a:r>
              <a:rPr lang="en-GB" dirty="0" smtClean="0"/>
              <a:t>slide 49 of </a:t>
            </a:r>
            <a:r>
              <a:rPr lang="en-GB" dirty="0"/>
              <a:t>this </a:t>
            </a:r>
            <a:r>
              <a:rPr lang="en-GB" dirty="0" err="1"/>
              <a:t>powerpoint</a:t>
            </a:r>
            <a:r>
              <a:rPr lang="en-GB" dirty="0"/>
              <a:t>. </a:t>
            </a:r>
          </a:p>
          <a:p>
            <a:endParaRPr lang="en-GB" dirty="0"/>
          </a:p>
        </p:txBody>
      </p:sp>
    </p:spTree>
    <p:extLst>
      <p:ext uri="{BB962C8B-B14F-4D97-AF65-F5344CB8AC3E}">
        <p14:creationId xmlns:p14="http://schemas.microsoft.com/office/powerpoint/2010/main" val="7798177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Answer the Research Question</a:t>
            </a:r>
          </a:p>
        </p:txBody>
      </p:sp>
      <p:sp>
        <p:nvSpPr>
          <p:cNvPr id="3" name="Content Placeholder 2"/>
          <p:cNvSpPr>
            <a:spLocks noGrp="1"/>
          </p:cNvSpPr>
          <p:nvPr>
            <p:ph idx="1"/>
          </p:nvPr>
        </p:nvSpPr>
        <p:spPr/>
        <p:txBody>
          <a:bodyPr/>
          <a:lstStyle/>
          <a:p>
            <a:r>
              <a:rPr lang="en-GB" dirty="0"/>
              <a:t>Looking at the clusters of themes, write a couple of paragraphs answering the research question:</a:t>
            </a:r>
          </a:p>
          <a:p>
            <a:endParaRPr lang="en-GB" dirty="0"/>
          </a:p>
          <a:p>
            <a:r>
              <a:rPr lang="en-GB" dirty="0"/>
              <a:t>How does the young man experience the process of change in his life?</a:t>
            </a:r>
          </a:p>
          <a:p>
            <a:endParaRPr lang="en-GB" dirty="0"/>
          </a:p>
          <a:p>
            <a:r>
              <a:rPr lang="en-GB" dirty="0"/>
              <a:t>The paragraphs </a:t>
            </a:r>
            <a:r>
              <a:rPr lang="en-GB" b="1" u="sng" dirty="0">
                <a:solidFill>
                  <a:schemeClr val="tx1"/>
                </a:solidFill>
              </a:rPr>
              <a:t>should refer to the themes and be supported by quotations from the data.</a:t>
            </a:r>
          </a:p>
          <a:p>
            <a:endParaRPr lang="en-GB" dirty="0"/>
          </a:p>
        </p:txBody>
      </p:sp>
    </p:spTree>
    <p:extLst>
      <p:ext uri="{BB962C8B-B14F-4D97-AF65-F5344CB8AC3E}">
        <p14:creationId xmlns:p14="http://schemas.microsoft.com/office/powerpoint/2010/main" val="15585247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defRPr/>
            </a:pPr>
            <a:endParaRPr lang="en-US" smtClean="0"/>
          </a:p>
        </p:txBody>
      </p:sp>
      <p:sp>
        <p:nvSpPr>
          <p:cNvPr id="36867" name="Rectangle 3"/>
          <p:cNvSpPr>
            <a:spLocks noGrp="1" noChangeArrowheads="1"/>
          </p:cNvSpPr>
          <p:nvPr>
            <p:ph idx="1"/>
          </p:nvPr>
        </p:nvSpPr>
        <p:spPr/>
        <p:txBody>
          <a:bodyPr/>
          <a:lstStyle/>
          <a:p>
            <a:pPr eaLnBrk="1" hangingPunct="1">
              <a:lnSpc>
                <a:spcPct val="90000"/>
              </a:lnSpc>
              <a:defRPr/>
            </a:pPr>
            <a:r>
              <a:rPr lang="en-GB" dirty="0">
                <a:latin typeface="Helvetica" pitchFamily="34" charset="0"/>
              </a:rPr>
              <a:t>This approach is known as ‘inductive thematic analysis’</a:t>
            </a:r>
          </a:p>
          <a:p>
            <a:pPr eaLnBrk="1" hangingPunct="1">
              <a:lnSpc>
                <a:spcPct val="90000"/>
              </a:lnSpc>
              <a:defRPr/>
            </a:pPr>
            <a:endParaRPr lang="en-GB" dirty="0">
              <a:latin typeface="Helvetica" pitchFamily="34" charset="0"/>
            </a:endParaRPr>
          </a:p>
          <a:p>
            <a:pPr eaLnBrk="1" hangingPunct="1">
              <a:lnSpc>
                <a:spcPct val="90000"/>
              </a:lnSpc>
              <a:defRPr/>
            </a:pPr>
            <a:r>
              <a:rPr lang="en-GB" dirty="0">
                <a:latin typeface="Helvetica" pitchFamily="34" charset="0"/>
              </a:rPr>
              <a:t>Inductive thematic analysis allows the themes to emerge from the data.</a:t>
            </a:r>
          </a:p>
          <a:p>
            <a:pPr eaLnBrk="1" hangingPunct="1">
              <a:lnSpc>
                <a:spcPct val="90000"/>
              </a:lnSpc>
              <a:defRPr/>
            </a:pPr>
            <a:endParaRPr lang="en-GB" dirty="0">
              <a:latin typeface="Helvetica" pitchFamily="34" charset="0"/>
            </a:endParaRPr>
          </a:p>
          <a:p>
            <a:pPr eaLnBrk="1" hangingPunct="1">
              <a:lnSpc>
                <a:spcPct val="90000"/>
              </a:lnSpc>
              <a:defRPr/>
            </a:pPr>
            <a:r>
              <a:rPr lang="en-GB" dirty="0">
                <a:latin typeface="Helvetica" pitchFamily="34" charset="0"/>
              </a:rPr>
              <a:t>Inductive thematic analysis does not test hypotheses. It seeks to answer a general research question that is often descriptive in nature.</a:t>
            </a:r>
          </a:p>
          <a:p>
            <a:pPr eaLnBrk="1" hangingPunct="1">
              <a:lnSpc>
                <a:spcPct val="90000"/>
              </a:lnSpc>
              <a:defRPr/>
            </a:pPr>
            <a:endParaRPr lang="en-GB" dirty="0">
              <a:latin typeface="Helvetica" pitchFamily="34" charset="0"/>
            </a:endParaRPr>
          </a:p>
        </p:txBody>
      </p:sp>
    </p:spTree>
    <p:extLst>
      <p:ext uri="{BB962C8B-B14F-4D97-AF65-F5344CB8AC3E}">
        <p14:creationId xmlns:p14="http://schemas.microsoft.com/office/powerpoint/2010/main" val="26477117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pPr eaLnBrk="1" hangingPunct="1">
              <a:defRPr/>
            </a:pPr>
            <a:r>
              <a:rPr lang="en-GB" smtClean="0"/>
              <a:t>Your research!</a:t>
            </a:r>
          </a:p>
        </p:txBody>
      </p:sp>
      <p:sp>
        <p:nvSpPr>
          <p:cNvPr id="74755" name="Rectangle 3"/>
          <p:cNvSpPr>
            <a:spLocks noGrp="1" noChangeArrowheads="1"/>
          </p:cNvSpPr>
          <p:nvPr>
            <p:ph idx="1"/>
          </p:nvPr>
        </p:nvSpPr>
        <p:spPr/>
        <p:txBody>
          <a:bodyPr/>
          <a:lstStyle/>
          <a:p>
            <a:pPr eaLnBrk="1" hangingPunct="1">
              <a:defRPr/>
            </a:pPr>
            <a:r>
              <a:rPr lang="en-GB" b="1" dirty="0" smtClean="0">
                <a:latin typeface="Helvetica" pitchFamily="34" charset="0"/>
              </a:rPr>
              <a:t>Formulate a research question that will guide your analysis</a:t>
            </a:r>
            <a:r>
              <a:rPr lang="en-GB" dirty="0" smtClean="0">
                <a:latin typeface="Helvetica" pitchFamily="34" charset="0"/>
              </a:rPr>
              <a:t> </a:t>
            </a:r>
          </a:p>
          <a:p>
            <a:pPr eaLnBrk="1" hangingPunct="1">
              <a:defRPr/>
            </a:pPr>
            <a:endParaRPr lang="en-GB" dirty="0" smtClean="0">
              <a:latin typeface="Helvetica" pitchFamily="34" charset="0"/>
            </a:endParaRPr>
          </a:p>
          <a:p>
            <a:pPr eaLnBrk="1" hangingPunct="1">
              <a:defRPr/>
            </a:pPr>
            <a:r>
              <a:rPr lang="en-GB" dirty="0" smtClean="0">
                <a:latin typeface="Helvetica" pitchFamily="34" charset="0"/>
              </a:rPr>
              <a:t>You may change the question as you go along if, for instance, the data suggests a different one is more appropriate or you can’t find any themes relating to your question</a:t>
            </a:r>
          </a:p>
          <a:p>
            <a:pPr eaLnBrk="1" hangingPunct="1">
              <a:defRPr/>
            </a:pPr>
            <a:endParaRPr lang="en-GB" dirty="0" smtClean="0"/>
          </a:p>
        </p:txBody>
      </p:sp>
    </p:spTree>
    <p:extLst>
      <p:ext uri="{BB962C8B-B14F-4D97-AF65-F5344CB8AC3E}">
        <p14:creationId xmlns:p14="http://schemas.microsoft.com/office/powerpoint/2010/main" val="27759324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noChangeArrowheads="1"/>
          </p:cNvSpPr>
          <p:nvPr>
            <p:ph idx="1"/>
          </p:nvPr>
        </p:nvSpPr>
        <p:spPr>
          <a:xfrm>
            <a:off x="1498600" y="2632075"/>
            <a:ext cx="8686800" cy="5149850"/>
          </a:xfrm>
        </p:spPr>
        <p:txBody>
          <a:bodyPr/>
          <a:lstStyle/>
          <a:p>
            <a:pPr eaLnBrk="1" hangingPunct="1">
              <a:defRPr/>
            </a:pPr>
            <a:r>
              <a:rPr lang="en-GB" dirty="0">
                <a:latin typeface="Helvetica" pitchFamily="34" charset="0"/>
              </a:rPr>
              <a:t>You will then follow the steps  suggested by </a:t>
            </a:r>
            <a:r>
              <a:rPr lang="en-GB" dirty="0" err="1" smtClean="0">
                <a:latin typeface="Helvetica" pitchFamily="34" charset="0"/>
              </a:rPr>
              <a:t>Willig</a:t>
            </a:r>
            <a:r>
              <a:rPr lang="en-GB" dirty="0" smtClean="0">
                <a:latin typeface="Helvetica" pitchFamily="34" charset="0"/>
              </a:rPr>
              <a:t> 2013</a:t>
            </a:r>
            <a:endParaRPr lang="en-GB" dirty="0">
              <a:latin typeface="Helvetica" pitchFamily="34" charset="0"/>
            </a:endParaRPr>
          </a:p>
          <a:p>
            <a:pPr eaLnBrk="1" hangingPunct="1">
              <a:defRPr/>
            </a:pPr>
            <a:endParaRPr lang="en-GB" dirty="0">
              <a:latin typeface="Helvetica" pitchFamily="34" charset="0"/>
            </a:endParaRPr>
          </a:p>
          <a:p>
            <a:pPr eaLnBrk="1" hangingPunct="1">
              <a:defRPr/>
            </a:pPr>
            <a:r>
              <a:rPr lang="en-GB" dirty="0">
                <a:latin typeface="Helvetica" pitchFamily="34" charset="0"/>
              </a:rPr>
              <a:t>These are:</a:t>
            </a:r>
          </a:p>
          <a:p>
            <a:pPr eaLnBrk="1" hangingPunct="1">
              <a:defRPr/>
            </a:pPr>
            <a:r>
              <a:rPr lang="en-GB" dirty="0">
                <a:latin typeface="Helvetica" pitchFamily="34" charset="0"/>
              </a:rPr>
              <a:t>      The researcher’s initial encounter with the text</a:t>
            </a:r>
          </a:p>
          <a:p>
            <a:pPr eaLnBrk="1" hangingPunct="1">
              <a:buFont typeface="Wingdings" panose="05000000000000000000" pitchFamily="2" charset="2"/>
              <a:buNone/>
              <a:defRPr/>
            </a:pPr>
            <a:endParaRPr lang="en-GB" dirty="0">
              <a:latin typeface="Helvetica" pitchFamily="34" charset="0"/>
            </a:endParaRPr>
          </a:p>
          <a:p>
            <a:pPr eaLnBrk="1" hangingPunct="1">
              <a:defRPr/>
            </a:pPr>
            <a:r>
              <a:rPr lang="en-GB" dirty="0">
                <a:latin typeface="Helvetica" pitchFamily="34" charset="0"/>
              </a:rPr>
              <a:t>	Identification of themes</a:t>
            </a:r>
          </a:p>
          <a:p>
            <a:pPr eaLnBrk="1" hangingPunct="1">
              <a:defRPr/>
            </a:pPr>
            <a:endParaRPr lang="en-GB" dirty="0">
              <a:latin typeface="Helvetica" pitchFamily="34" charset="0"/>
            </a:endParaRPr>
          </a:p>
          <a:p>
            <a:pPr eaLnBrk="1" hangingPunct="1">
              <a:defRPr/>
            </a:pPr>
            <a:r>
              <a:rPr lang="en-GB" dirty="0">
                <a:latin typeface="Helvetica" pitchFamily="34" charset="0"/>
              </a:rPr>
              <a:t>	Clustering of themes</a:t>
            </a:r>
          </a:p>
          <a:p>
            <a:pPr eaLnBrk="1" hangingPunct="1">
              <a:buFontTx/>
              <a:buAutoNum type="arabicPeriod"/>
              <a:defRPr/>
            </a:pPr>
            <a:endParaRPr lang="en-GB" dirty="0">
              <a:latin typeface="Helvetica" pitchFamily="34" charset="0"/>
            </a:endParaRPr>
          </a:p>
          <a:p>
            <a:pPr eaLnBrk="1" hangingPunct="1">
              <a:defRPr/>
            </a:pPr>
            <a:endParaRPr lang="en-GB" dirty="0"/>
          </a:p>
        </p:txBody>
      </p:sp>
    </p:spTree>
    <p:extLst>
      <p:ext uri="{BB962C8B-B14F-4D97-AF65-F5344CB8AC3E}">
        <p14:creationId xmlns:p14="http://schemas.microsoft.com/office/powerpoint/2010/main" val="31969245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Identification of themes:</a:t>
            </a:r>
            <a:br>
              <a:rPr lang="en-GB" dirty="0" smtClean="0"/>
            </a:br>
            <a:endParaRPr lang="en-GB" dirty="0"/>
          </a:p>
        </p:txBody>
      </p:sp>
      <p:sp>
        <p:nvSpPr>
          <p:cNvPr id="3" name="Content Placeholder 2"/>
          <p:cNvSpPr>
            <a:spLocks noGrp="1"/>
          </p:cNvSpPr>
          <p:nvPr>
            <p:ph idx="1"/>
          </p:nvPr>
        </p:nvSpPr>
        <p:spPr/>
        <p:txBody>
          <a:bodyPr/>
          <a:lstStyle/>
          <a:p>
            <a:r>
              <a:rPr lang="en-GB" dirty="0" smtClean="0"/>
              <a:t>What ideas, concerns, emotions, etc. recur throughout the article?</a:t>
            </a:r>
          </a:p>
          <a:p>
            <a:endParaRPr lang="en-GB" dirty="0" smtClean="0"/>
          </a:p>
          <a:p>
            <a:r>
              <a:rPr lang="en-GB" dirty="0" smtClean="0"/>
              <a:t>How do they help you address your research question?</a:t>
            </a:r>
          </a:p>
          <a:p>
            <a:endParaRPr lang="en-GB" dirty="0"/>
          </a:p>
        </p:txBody>
      </p:sp>
    </p:spTree>
    <p:extLst>
      <p:ext uri="{BB962C8B-B14F-4D97-AF65-F5344CB8AC3E}">
        <p14:creationId xmlns:p14="http://schemas.microsoft.com/office/powerpoint/2010/main" val="110550784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992313" y="908051"/>
            <a:ext cx="8229600" cy="1139825"/>
          </a:xfrm>
        </p:spPr>
        <p:txBody>
          <a:bodyPr>
            <a:normAutofit fontScale="90000"/>
          </a:bodyPr>
          <a:lstStyle/>
          <a:p>
            <a:pPr eaLnBrk="1" hangingPunct="1">
              <a:defRPr/>
            </a:pPr>
            <a:r>
              <a:rPr lang="en-GB" sz="4000">
                <a:latin typeface="Helvetica" pitchFamily="34" charset="0"/>
              </a:rPr>
              <a:t>Clustering of themes:</a:t>
            </a:r>
            <a:br>
              <a:rPr lang="en-GB" sz="4000">
                <a:latin typeface="Helvetica" pitchFamily="34" charset="0"/>
              </a:rPr>
            </a:br>
            <a:endParaRPr lang="en-GB" sz="4000">
              <a:latin typeface="Helvetica" pitchFamily="34" charset="0"/>
            </a:endParaRPr>
          </a:p>
        </p:txBody>
      </p:sp>
      <p:sp>
        <p:nvSpPr>
          <p:cNvPr id="77827" name="Rectangle 3"/>
          <p:cNvSpPr>
            <a:spLocks noGrp="1" noChangeArrowheads="1"/>
          </p:cNvSpPr>
          <p:nvPr>
            <p:ph idx="1"/>
          </p:nvPr>
        </p:nvSpPr>
        <p:spPr>
          <a:xfrm>
            <a:off x="2438400" y="2327276"/>
            <a:ext cx="8229600" cy="4530725"/>
          </a:xfrm>
        </p:spPr>
        <p:txBody>
          <a:bodyPr/>
          <a:lstStyle/>
          <a:p>
            <a:pPr eaLnBrk="1" hangingPunct="1">
              <a:defRPr/>
            </a:pPr>
            <a:endParaRPr lang="en-GB" sz="3600" dirty="0">
              <a:latin typeface="Helvetica" pitchFamily="34" charset="0"/>
            </a:endParaRPr>
          </a:p>
          <a:p>
            <a:pPr eaLnBrk="1" hangingPunct="1">
              <a:buFont typeface="Wingdings" panose="05000000000000000000" pitchFamily="2" charset="2"/>
              <a:buNone/>
              <a:defRPr/>
            </a:pPr>
            <a:r>
              <a:rPr lang="en-GB" sz="3600" dirty="0">
                <a:latin typeface="Helvetica" pitchFamily="34" charset="0"/>
              </a:rPr>
              <a:t>   Can you group the themes you’ve identified under more general headings?</a:t>
            </a:r>
          </a:p>
          <a:p>
            <a:pPr eaLnBrk="1" hangingPunct="1">
              <a:defRPr/>
            </a:pPr>
            <a:endParaRPr lang="en-GB" sz="3600" dirty="0"/>
          </a:p>
        </p:txBody>
      </p:sp>
    </p:spTree>
    <p:extLst>
      <p:ext uri="{BB962C8B-B14F-4D97-AF65-F5344CB8AC3E}">
        <p14:creationId xmlns:p14="http://schemas.microsoft.com/office/powerpoint/2010/main" val="286242281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pPr eaLnBrk="1" hangingPunct="1">
              <a:defRPr/>
            </a:pPr>
            <a:r>
              <a:rPr lang="en-GB" sz="4800" b="1">
                <a:latin typeface="Helvetica" pitchFamily="34" charset="0"/>
              </a:rPr>
              <a:t>Now it’s over to you:</a:t>
            </a:r>
          </a:p>
        </p:txBody>
      </p:sp>
      <p:sp>
        <p:nvSpPr>
          <p:cNvPr id="78851" name="Rectangle 3"/>
          <p:cNvSpPr>
            <a:spLocks noGrp="1" noChangeArrowheads="1"/>
          </p:cNvSpPr>
          <p:nvPr>
            <p:ph idx="1"/>
          </p:nvPr>
        </p:nvSpPr>
        <p:spPr>
          <a:xfrm>
            <a:off x="1009650" y="2081214"/>
            <a:ext cx="8229600" cy="4530725"/>
          </a:xfrm>
        </p:spPr>
        <p:txBody>
          <a:bodyPr>
            <a:normAutofit fontScale="92500" lnSpcReduction="10000"/>
          </a:bodyPr>
          <a:lstStyle/>
          <a:p>
            <a:pPr eaLnBrk="1" hangingPunct="1">
              <a:lnSpc>
                <a:spcPct val="90000"/>
              </a:lnSpc>
              <a:defRPr/>
            </a:pPr>
            <a:endParaRPr lang="en-GB" b="1" dirty="0">
              <a:latin typeface="Helvetica" pitchFamily="34" charset="0"/>
            </a:endParaRPr>
          </a:p>
          <a:p>
            <a:pPr eaLnBrk="1" hangingPunct="1">
              <a:lnSpc>
                <a:spcPct val="90000"/>
              </a:lnSpc>
              <a:defRPr/>
            </a:pPr>
            <a:endParaRPr lang="en-GB" sz="2400" dirty="0">
              <a:latin typeface="Helvetica" pitchFamily="34" charset="0"/>
            </a:endParaRPr>
          </a:p>
          <a:p>
            <a:pPr eaLnBrk="1" hangingPunct="1">
              <a:lnSpc>
                <a:spcPct val="90000"/>
              </a:lnSpc>
              <a:defRPr/>
            </a:pPr>
            <a:r>
              <a:rPr lang="en-GB" sz="2400" dirty="0">
                <a:latin typeface="Helvetica" pitchFamily="34" charset="0"/>
              </a:rPr>
              <a:t>Data preparation</a:t>
            </a:r>
          </a:p>
          <a:p>
            <a:pPr eaLnBrk="1" hangingPunct="1">
              <a:lnSpc>
                <a:spcPct val="90000"/>
              </a:lnSpc>
              <a:defRPr/>
            </a:pPr>
            <a:endParaRPr lang="en-GB" sz="2400" dirty="0">
              <a:latin typeface="Helvetica" pitchFamily="34" charset="0"/>
            </a:endParaRPr>
          </a:p>
          <a:p>
            <a:pPr eaLnBrk="1" hangingPunct="1">
              <a:lnSpc>
                <a:spcPct val="90000"/>
              </a:lnSpc>
              <a:defRPr/>
            </a:pPr>
            <a:r>
              <a:rPr lang="en-GB" sz="2400" dirty="0">
                <a:latin typeface="Helvetica" pitchFamily="34" charset="0"/>
              </a:rPr>
              <a:t>Formulating a research question</a:t>
            </a:r>
          </a:p>
          <a:p>
            <a:pPr eaLnBrk="1" hangingPunct="1">
              <a:lnSpc>
                <a:spcPct val="90000"/>
              </a:lnSpc>
              <a:defRPr/>
            </a:pPr>
            <a:endParaRPr lang="en-GB" sz="2400" dirty="0">
              <a:latin typeface="Helvetica" pitchFamily="34" charset="0"/>
            </a:endParaRPr>
          </a:p>
          <a:p>
            <a:pPr eaLnBrk="1" hangingPunct="1">
              <a:lnSpc>
                <a:spcPct val="90000"/>
              </a:lnSpc>
              <a:defRPr/>
            </a:pPr>
            <a:r>
              <a:rPr lang="en-GB" sz="2400" dirty="0">
                <a:latin typeface="Helvetica" pitchFamily="34" charset="0"/>
              </a:rPr>
              <a:t>The researcher’s initial encounter with the text</a:t>
            </a:r>
          </a:p>
          <a:p>
            <a:pPr eaLnBrk="1" hangingPunct="1">
              <a:lnSpc>
                <a:spcPct val="90000"/>
              </a:lnSpc>
              <a:buFont typeface="Wingdings" panose="05000000000000000000" pitchFamily="2" charset="2"/>
              <a:buNone/>
              <a:defRPr/>
            </a:pPr>
            <a:r>
              <a:rPr lang="en-GB" sz="2400" dirty="0">
                <a:latin typeface="Helvetica" pitchFamily="34" charset="0"/>
              </a:rPr>
              <a:t> 	</a:t>
            </a:r>
          </a:p>
          <a:p>
            <a:pPr eaLnBrk="1" hangingPunct="1">
              <a:lnSpc>
                <a:spcPct val="90000"/>
              </a:lnSpc>
              <a:defRPr/>
            </a:pPr>
            <a:r>
              <a:rPr lang="en-GB" sz="2400" dirty="0">
                <a:latin typeface="Helvetica" pitchFamily="34" charset="0"/>
              </a:rPr>
              <a:t>Identification of themes</a:t>
            </a:r>
          </a:p>
          <a:p>
            <a:pPr eaLnBrk="1" hangingPunct="1">
              <a:lnSpc>
                <a:spcPct val="90000"/>
              </a:lnSpc>
              <a:defRPr/>
            </a:pPr>
            <a:endParaRPr lang="en-GB" sz="2400" dirty="0">
              <a:latin typeface="Helvetica" pitchFamily="34" charset="0"/>
            </a:endParaRPr>
          </a:p>
          <a:p>
            <a:pPr eaLnBrk="1" hangingPunct="1">
              <a:lnSpc>
                <a:spcPct val="90000"/>
              </a:lnSpc>
              <a:defRPr/>
            </a:pPr>
            <a:r>
              <a:rPr lang="en-GB" sz="2400" dirty="0">
                <a:latin typeface="Helvetica" pitchFamily="34" charset="0"/>
              </a:rPr>
              <a:t>Clustering of themes</a:t>
            </a:r>
          </a:p>
          <a:p>
            <a:pPr eaLnBrk="1" hangingPunct="1">
              <a:lnSpc>
                <a:spcPct val="90000"/>
              </a:lnSpc>
              <a:defRPr/>
            </a:pPr>
            <a:endParaRPr lang="en-GB" sz="2400" dirty="0"/>
          </a:p>
        </p:txBody>
      </p:sp>
    </p:spTree>
    <p:extLst>
      <p:ext uri="{BB962C8B-B14F-4D97-AF65-F5344CB8AC3E}">
        <p14:creationId xmlns:p14="http://schemas.microsoft.com/office/powerpoint/2010/main" val="1517315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normAutofit/>
          </a:bodyPr>
          <a:lstStyle/>
          <a:p>
            <a:r>
              <a:rPr lang="en-GB" dirty="0" smtClean="0"/>
              <a:t>Writing Up a Qualitative Report</a:t>
            </a:r>
            <a:br>
              <a:rPr lang="en-GB" dirty="0" smtClean="0"/>
            </a:br>
            <a:endParaRPr lang="en-GB" dirty="0"/>
          </a:p>
        </p:txBody>
      </p:sp>
      <p:sp>
        <p:nvSpPr>
          <p:cNvPr id="7" name="Subtitle 6"/>
          <p:cNvSpPr>
            <a:spLocks noGrp="1"/>
          </p:cNvSpPr>
          <p:nvPr>
            <p:ph type="subTitle" idx="1"/>
          </p:nvPr>
        </p:nvSpPr>
        <p:spPr/>
        <p:txBody>
          <a:bodyPr/>
          <a:lstStyle/>
          <a:p>
            <a:r>
              <a:rPr lang="en-GB" dirty="0" smtClean="0"/>
              <a:t>M5X02252</a:t>
            </a:r>
            <a:endParaRPr lang="en-GB" dirty="0"/>
          </a:p>
        </p:txBody>
      </p:sp>
    </p:spTree>
    <p:extLst>
      <p:ext uri="{BB962C8B-B14F-4D97-AF65-F5344CB8AC3E}">
        <p14:creationId xmlns:p14="http://schemas.microsoft.com/office/powerpoint/2010/main" val="28659822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pPr eaLnBrk="1" hangingPunct="1">
              <a:defRPr/>
            </a:pPr>
            <a:r>
              <a:rPr lang="en-GB" smtClean="0"/>
              <a:t>Qualitative Reports</a:t>
            </a:r>
          </a:p>
        </p:txBody>
      </p:sp>
      <p:sp>
        <p:nvSpPr>
          <p:cNvPr id="97283" name="Rectangle 3"/>
          <p:cNvSpPr>
            <a:spLocks noGrp="1" noChangeArrowheads="1"/>
          </p:cNvSpPr>
          <p:nvPr>
            <p:ph idx="1"/>
          </p:nvPr>
        </p:nvSpPr>
        <p:spPr>
          <a:xfrm>
            <a:off x="1154954" y="2603500"/>
            <a:ext cx="8825659" cy="4254500"/>
          </a:xfrm>
        </p:spPr>
        <p:txBody>
          <a:bodyPr/>
          <a:lstStyle/>
          <a:p>
            <a:pPr eaLnBrk="1" hangingPunct="1">
              <a:buFont typeface="Wingdings" panose="05000000000000000000" pitchFamily="2" charset="2"/>
              <a:buNone/>
              <a:defRPr/>
            </a:pPr>
            <a:endParaRPr lang="en-GB" dirty="0" smtClean="0"/>
          </a:p>
          <a:p>
            <a:pPr eaLnBrk="1" hangingPunct="1">
              <a:defRPr/>
            </a:pPr>
            <a:r>
              <a:rPr lang="en-GB" sz="2400" dirty="0" smtClean="0"/>
              <a:t>Can deviate a little form the format required for quantitative reports</a:t>
            </a:r>
          </a:p>
          <a:p>
            <a:pPr lvl="1" eaLnBrk="1" hangingPunct="1">
              <a:defRPr/>
            </a:pPr>
            <a:r>
              <a:rPr lang="en-GB" sz="2400" dirty="0" smtClean="0"/>
              <a:t>Can write in the first person</a:t>
            </a:r>
          </a:p>
          <a:p>
            <a:pPr lvl="2" eaLnBrk="1" hangingPunct="1">
              <a:defRPr/>
            </a:pPr>
            <a:r>
              <a:rPr lang="en-GB" sz="2400" dirty="0" smtClean="0"/>
              <a:t>HOWEVER, CONSIDER IF THIS IS NECESSARY?</a:t>
            </a:r>
          </a:p>
          <a:p>
            <a:pPr lvl="1" eaLnBrk="1" hangingPunct="1">
              <a:defRPr/>
            </a:pPr>
            <a:r>
              <a:rPr lang="en-GB" sz="2400" dirty="0" smtClean="0"/>
              <a:t>More flexibility in presentation of method and results sections</a:t>
            </a:r>
          </a:p>
          <a:p>
            <a:pPr eaLnBrk="1" hangingPunct="1">
              <a:defRPr/>
            </a:pPr>
            <a:r>
              <a:rPr lang="en-GB" sz="2400" dirty="0" smtClean="0"/>
              <a:t>However clear and precise account is still very important</a:t>
            </a:r>
          </a:p>
        </p:txBody>
      </p:sp>
    </p:spTree>
    <p:extLst>
      <p:ext uri="{BB962C8B-B14F-4D97-AF65-F5344CB8AC3E}">
        <p14:creationId xmlns:p14="http://schemas.microsoft.com/office/powerpoint/2010/main" val="5106785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728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728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728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728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728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eaLnBrk="1" hangingPunct="1">
              <a:defRPr/>
            </a:pPr>
            <a:r>
              <a:rPr lang="en-GB" dirty="0" smtClean="0"/>
              <a:t>Structuring the Project</a:t>
            </a:r>
          </a:p>
        </p:txBody>
      </p:sp>
      <p:sp>
        <p:nvSpPr>
          <p:cNvPr id="98307" name="Rectangle 3"/>
          <p:cNvSpPr>
            <a:spLocks noGrp="1" noChangeArrowheads="1"/>
          </p:cNvSpPr>
          <p:nvPr>
            <p:ph idx="1"/>
          </p:nvPr>
        </p:nvSpPr>
        <p:spPr/>
        <p:txBody>
          <a:bodyPr>
            <a:normAutofit fontScale="77500" lnSpcReduction="20000"/>
          </a:bodyPr>
          <a:lstStyle/>
          <a:p>
            <a:pPr eaLnBrk="1" hangingPunct="1">
              <a:lnSpc>
                <a:spcPct val="90000"/>
              </a:lnSpc>
              <a:defRPr/>
            </a:pPr>
            <a:r>
              <a:rPr lang="en-GB" dirty="0" smtClean="0"/>
              <a:t>Still need the following details</a:t>
            </a:r>
          </a:p>
          <a:p>
            <a:pPr lvl="1" eaLnBrk="1" hangingPunct="1">
              <a:lnSpc>
                <a:spcPct val="90000"/>
              </a:lnSpc>
              <a:defRPr/>
            </a:pPr>
            <a:r>
              <a:rPr lang="en-GB" dirty="0" smtClean="0"/>
              <a:t>Clear and Precise Title</a:t>
            </a:r>
          </a:p>
          <a:p>
            <a:pPr lvl="1" eaLnBrk="1" hangingPunct="1">
              <a:lnSpc>
                <a:spcPct val="90000"/>
              </a:lnSpc>
              <a:defRPr/>
            </a:pPr>
            <a:r>
              <a:rPr lang="en-GB" dirty="0" smtClean="0"/>
              <a:t>Abstract</a:t>
            </a:r>
          </a:p>
          <a:p>
            <a:pPr lvl="1" eaLnBrk="1" hangingPunct="1">
              <a:lnSpc>
                <a:spcPct val="90000"/>
              </a:lnSpc>
              <a:defRPr/>
            </a:pPr>
            <a:r>
              <a:rPr lang="en-GB" dirty="0" smtClean="0"/>
              <a:t>Major </a:t>
            </a:r>
            <a:r>
              <a:rPr lang="en-GB" dirty="0"/>
              <a:t>sections</a:t>
            </a:r>
          </a:p>
          <a:p>
            <a:pPr lvl="2" eaLnBrk="1" hangingPunct="1">
              <a:lnSpc>
                <a:spcPct val="90000"/>
              </a:lnSpc>
              <a:defRPr/>
            </a:pPr>
            <a:r>
              <a:rPr lang="en-GB" sz="2400" dirty="0"/>
              <a:t>Introduction</a:t>
            </a:r>
          </a:p>
          <a:p>
            <a:pPr lvl="2" eaLnBrk="1" hangingPunct="1">
              <a:lnSpc>
                <a:spcPct val="90000"/>
              </a:lnSpc>
              <a:defRPr/>
            </a:pPr>
            <a:r>
              <a:rPr lang="en-GB" sz="2400" dirty="0" smtClean="0"/>
              <a:t>Methodology</a:t>
            </a:r>
            <a:endParaRPr lang="en-GB" sz="2400" dirty="0"/>
          </a:p>
          <a:p>
            <a:pPr lvl="2" eaLnBrk="1" hangingPunct="1">
              <a:lnSpc>
                <a:spcPct val="90000"/>
              </a:lnSpc>
              <a:defRPr/>
            </a:pPr>
            <a:r>
              <a:rPr lang="en-GB" sz="2400" dirty="0" smtClean="0"/>
              <a:t>Results/Discussion</a:t>
            </a:r>
          </a:p>
          <a:p>
            <a:pPr lvl="2" eaLnBrk="1" hangingPunct="1">
              <a:lnSpc>
                <a:spcPct val="90000"/>
              </a:lnSpc>
              <a:defRPr/>
            </a:pPr>
            <a:r>
              <a:rPr lang="en-GB" sz="2400" dirty="0" smtClean="0"/>
              <a:t>Reflexive Account</a:t>
            </a:r>
            <a:endParaRPr lang="en-GB" sz="2400" dirty="0" smtClean="0"/>
          </a:p>
          <a:p>
            <a:pPr lvl="2" eaLnBrk="1" hangingPunct="1">
              <a:lnSpc>
                <a:spcPct val="90000"/>
              </a:lnSpc>
              <a:defRPr/>
            </a:pPr>
            <a:r>
              <a:rPr lang="en-GB" sz="2400" dirty="0" smtClean="0"/>
              <a:t>Conclusion</a:t>
            </a:r>
            <a:endParaRPr lang="en-GB" sz="2400" dirty="0"/>
          </a:p>
          <a:p>
            <a:pPr lvl="2" eaLnBrk="1" hangingPunct="1">
              <a:lnSpc>
                <a:spcPct val="90000"/>
              </a:lnSpc>
              <a:defRPr/>
            </a:pPr>
            <a:r>
              <a:rPr lang="en-GB" sz="2400" dirty="0" smtClean="0"/>
              <a:t>References</a:t>
            </a:r>
            <a:endParaRPr lang="en-GB" sz="2400" dirty="0"/>
          </a:p>
          <a:p>
            <a:pPr lvl="2" eaLnBrk="1" hangingPunct="1">
              <a:lnSpc>
                <a:spcPct val="90000"/>
              </a:lnSpc>
              <a:defRPr/>
            </a:pPr>
            <a:r>
              <a:rPr lang="en-GB" sz="2400" dirty="0"/>
              <a:t>Appendices</a:t>
            </a:r>
          </a:p>
        </p:txBody>
      </p:sp>
    </p:spTree>
    <p:extLst>
      <p:ext uri="{BB962C8B-B14F-4D97-AF65-F5344CB8AC3E}">
        <p14:creationId xmlns:p14="http://schemas.microsoft.com/office/powerpoint/2010/main" val="12185549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830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8307">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830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830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8307">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8307">
                                            <p:txEl>
                                              <p:pRg st="5" end="5"/>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8307">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8307">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8307">
                                            <p:txEl>
                                              <p:pRg st="8" end="8"/>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8307">
                                            <p:txEl>
                                              <p:pRg st="9" end="9"/>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9830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806575" y="952500"/>
            <a:ext cx="8153400" cy="990600"/>
          </a:xfrm>
        </p:spPr>
        <p:txBody>
          <a:bodyPr>
            <a:normAutofit fontScale="90000"/>
          </a:bodyPr>
          <a:lstStyle/>
          <a:p>
            <a:pPr>
              <a:defRPr/>
            </a:pPr>
            <a:r>
              <a:rPr lang="en-GB" altLang="en-US" dirty="0"/>
              <a:t>Title</a:t>
            </a:r>
            <a:br>
              <a:rPr lang="en-GB" altLang="en-US" dirty="0"/>
            </a:br>
            <a:endParaRPr lang="en-GB" altLang="en-US" dirty="0" smtClean="0"/>
          </a:p>
        </p:txBody>
      </p:sp>
      <p:sp>
        <p:nvSpPr>
          <p:cNvPr id="35843" name="Rectangle 3"/>
          <p:cNvSpPr>
            <a:spLocks noGrp="1" noChangeArrowheads="1"/>
          </p:cNvSpPr>
          <p:nvPr>
            <p:ph idx="1"/>
          </p:nvPr>
        </p:nvSpPr>
        <p:spPr>
          <a:xfrm>
            <a:off x="504825" y="2616200"/>
            <a:ext cx="11417299" cy="5068888"/>
          </a:xfrm>
        </p:spPr>
        <p:txBody>
          <a:bodyPr/>
          <a:lstStyle/>
          <a:p>
            <a:pPr lvl="1" eaLnBrk="1" hangingPunct="1">
              <a:defRPr/>
            </a:pPr>
            <a:r>
              <a:rPr lang="en-GB" altLang="en-US" sz="2400" dirty="0" smtClean="0"/>
              <a:t>Aim </a:t>
            </a:r>
            <a:r>
              <a:rPr lang="en-GB" altLang="en-US" sz="2400" dirty="0"/>
              <a:t>to be informative, yet as precise and concise as you can. Make sure it makes sense.</a:t>
            </a:r>
          </a:p>
          <a:p>
            <a:pPr lvl="1" eaLnBrk="1" hangingPunct="1">
              <a:defRPr/>
            </a:pPr>
            <a:endParaRPr lang="en-GB" altLang="en-US" sz="2400" dirty="0"/>
          </a:p>
          <a:p>
            <a:pPr lvl="1" eaLnBrk="1" hangingPunct="1">
              <a:defRPr/>
            </a:pPr>
            <a:r>
              <a:rPr lang="en-GB" altLang="en-US" sz="2400" dirty="0"/>
              <a:t>Remember with qualitative research it is not considered an experiment, you might not even have a hypothesis (this is quite common), it is often an investigation or exploration (use these words!). </a:t>
            </a:r>
          </a:p>
          <a:p>
            <a:pPr lvl="1" eaLnBrk="1" hangingPunct="1">
              <a:defRPr/>
            </a:pPr>
            <a:endParaRPr lang="en-GB" altLang="en-US" sz="2400" dirty="0"/>
          </a:p>
          <a:p>
            <a:pPr lvl="1">
              <a:defRPr/>
            </a:pPr>
            <a:r>
              <a:rPr lang="en-GB" altLang="en-US" sz="2400" dirty="0"/>
              <a:t>If a case study, or a focus group state this in </a:t>
            </a:r>
            <a:r>
              <a:rPr lang="en-GB" altLang="en-US" sz="2400" dirty="0" smtClean="0"/>
              <a:t>title (for the purposes of assessment 2 </a:t>
            </a:r>
            <a:r>
              <a:rPr lang="en-GB" altLang="en-US" sz="2400" dirty="0"/>
              <a:t>for </a:t>
            </a:r>
            <a:r>
              <a:rPr lang="en-GB" altLang="en-US" sz="2400" dirty="0" smtClean="0"/>
              <a:t>M5X02252 then you are analysing a diary extract). </a:t>
            </a:r>
            <a:endParaRPr lang="en-GB" altLang="en-US" sz="2400" dirty="0"/>
          </a:p>
          <a:p>
            <a:pPr lvl="1" eaLnBrk="1" hangingPunct="1">
              <a:defRPr/>
            </a:pPr>
            <a:endParaRPr lang="en-GB" altLang="en-US" dirty="0" smtClean="0"/>
          </a:p>
        </p:txBody>
      </p:sp>
    </p:spTree>
    <p:extLst>
      <p:ext uri="{BB962C8B-B14F-4D97-AF65-F5344CB8AC3E}">
        <p14:creationId xmlns:p14="http://schemas.microsoft.com/office/powerpoint/2010/main" val="12841393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blinds(horizontal)">
                                      <p:cBhvr>
                                        <p:cTn id="7" dur="500"/>
                                        <p:tgtEl>
                                          <p:spTgt spid="3584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5843">
                                            <p:txEl>
                                              <p:pRg st="2" end="2"/>
                                            </p:txEl>
                                          </p:spTgt>
                                        </p:tgtEl>
                                        <p:attrNameLst>
                                          <p:attrName>style.visibility</p:attrName>
                                        </p:attrNameLst>
                                      </p:cBhvr>
                                      <p:to>
                                        <p:strVal val="visible"/>
                                      </p:to>
                                    </p:set>
                                    <p:animEffect transition="in" filter="blinds(horizontal)">
                                      <p:cBhvr>
                                        <p:cTn id="10" dur="500"/>
                                        <p:tgtEl>
                                          <p:spTgt spid="35843">
                                            <p:txEl>
                                              <p:pRg st="2" end="2"/>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5843">
                                            <p:txEl>
                                              <p:pRg st="4" end="4"/>
                                            </p:txEl>
                                          </p:spTgt>
                                        </p:tgtEl>
                                        <p:attrNameLst>
                                          <p:attrName>style.visibility</p:attrName>
                                        </p:attrNameLst>
                                      </p:cBhvr>
                                      <p:to>
                                        <p:strVal val="visible"/>
                                      </p:to>
                                    </p:set>
                                    <p:animEffect transition="in" filter="blinds(horizontal)">
                                      <p:cBhvr>
                                        <p:cTn id="13" dur="500"/>
                                        <p:tgtEl>
                                          <p:spTgt spid="358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Titles - Example</a:t>
            </a:r>
            <a:endParaRPr lang="en-GB" dirty="0"/>
          </a:p>
        </p:txBody>
      </p:sp>
      <p:sp>
        <p:nvSpPr>
          <p:cNvPr id="3" name="Content Placeholder 2"/>
          <p:cNvSpPr>
            <a:spLocks noGrp="1"/>
          </p:cNvSpPr>
          <p:nvPr>
            <p:ph idx="1"/>
          </p:nvPr>
        </p:nvSpPr>
        <p:spPr/>
        <p:txBody>
          <a:bodyPr>
            <a:normAutofit/>
          </a:bodyPr>
          <a:lstStyle/>
          <a:p>
            <a:pPr>
              <a:defRPr/>
            </a:pPr>
            <a:r>
              <a:rPr lang="en-GB" sz="2800" dirty="0" smtClean="0"/>
              <a:t>An investigation into the impact of a cyber bullying on dating confidence: A focus group approach. </a:t>
            </a:r>
          </a:p>
          <a:p>
            <a:pPr>
              <a:defRPr/>
            </a:pPr>
            <a:endParaRPr lang="en-GB" sz="2800" dirty="0"/>
          </a:p>
          <a:p>
            <a:pPr>
              <a:defRPr/>
            </a:pPr>
            <a:r>
              <a:rPr lang="en-GB" sz="2800" dirty="0" smtClean="0"/>
              <a:t>Exploring the impact of cyber bullying on dating confidence: A case study of a victim of cyber bullying. </a:t>
            </a:r>
            <a:endParaRPr lang="en-GB" sz="2800" dirty="0"/>
          </a:p>
        </p:txBody>
      </p:sp>
    </p:spTree>
    <p:extLst>
      <p:ext uri="{BB962C8B-B14F-4D97-AF65-F5344CB8AC3E}">
        <p14:creationId xmlns:p14="http://schemas.microsoft.com/office/powerpoint/2010/main" val="374588600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2136775" y="228600"/>
            <a:ext cx="8153400" cy="990600"/>
          </a:xfrm>
        </p:spPr>
        <p:txBody>
          <a:bodyPr/>
          <a:lstStyle/>
          <a:p>
            <a:pPr eaLnBrk="1" hangingPunct="1">
              <a:defRPr/>
            </a:pPr>
            <a:endParaRPr lang="en-GB" altLang="en-US" dirty="0" smtClean="0"/>
          </a:p>
        </p:txBody>
      </p:sp>
      <p:sp>
        <p:nvSpPr>
          <p:cNvPr id="5123" name="Rectangle 3"/>
          <p:cNvSpPr>
            <a:spLocks noGrp="1" noChangeArrowheads="1"/>
          </p:cNvSpPr>
          <p:nvPr>
            <p:ph idx="1"/>
          </p:nvPr>
        </p:nvSpPr>
        <p:spPr>
          <a:xfrm>
            <a:off x="533400" y="2501900"/>
            <a:ext cx="11036299" cy="4495800"/>
          </a:xfrm>
        </p:spPr>
        <p:txBody>
          <a:bodyPr>
            <a:noAutofit/>
          </a:bodyPr>
          <a:lstStyle/>
          <a:p>
            <a:pPr eaLnBrk="1" hangingPunct="1">
              <a:defRPr/>
            </a:pPr>
            <a:r>
              <a:rPr lang="en-GB" altLang="en-US" sz="2400" dirty="0" smtClean="0"/>
              <a:t>Abstract (placed directly underneath your title). </a:t>
            </a:r>
          </a:p>
          <a:p>
            <a:pPr lvl="1" eaLnBrk="1" hangingPunct="1">
              <a:defRPr/>
            </a:pPr>
            <a:r>
              <a:rPr lang="en-GB" altLang="en-US" sz="2400" dirty="0" smtClean="0"/>
              <a:t>Summary of report. Try to be as succinct as possible. Include the following details:</a:t>
            </a:r>
          </a:p>
          <a:p>
            <a:pPr lvl="2" eaLnBrk="1" hangingPunct="1">
              <a:defRPr/>
            </a:pPr>
            <a:r>
              <a:rPr lang="en-GB" altLang="en-US" sz="2400" dirty="0" smtClean="0"/>
              <a:t>Background to your study</a:t>
            </a:r>
          </a:p>
          <a:p>
            <a:pPr lvl="2" eaLnBrk="1" hangingPunct="1">
              <a:defRPr/>
            </a:pPr>
            <a:r>
              <a:rPr lang="en-GB" altLang="en-US" sz="2400" dirty="0" smtClean="0"/>
              <a:t>Method - a brief statement of design and sample</a:t>
            </a:r>
          </a:p>
          <a:p>
            <a:pPr lvl="2" eaLnBrk="1" hangingPunct="1">
              <a:defRPr/>
            </a:pPr>
            <a:r>
              <a:rPr lang="en-GB" altLang="en-US" sz="2400" dirty="0" smtClean="0"/>
              <a:t>Results - the main findings in words (just brief note of the themes)</a:t>
            </a:r>
          </a:p>
          <a:p>
            <a:pPr lvl="2" eaLnBrk="1" hangingPunct="1">
              <a:defRPr/>
            </a:pPr>
            <a:r>
              <a:rPr lang="en-GB" altLang="en-US" sz="2400" dirty="0" smtClean="0"/>
              <a:t>Conclusion - in one line if possible.</a:t>
            </a:r>
          </a:p>
          <a:p>
            <a:pPr lvl="3" eaLnBrk="1" hangingPunct="1">
              <a:defRPr/>
            </a:pPr>
            <a:r>
              <a:rPr lang="en-GB" altLang="en-US" sz="2400" dirty="0" smtClean="0"/>
              <a:t>150-200 words maximum. </a:t>
            </a:r>
          </a:p>
        </p:txBody>
      </p:sp>
    </p:spTree>
    <p:extLst>
      <p:ext uri="{BB962C8B-B14F-4D97-AF65-F5344CB8AC3E}">
        <p14:creationId xmlns:p14="http://schemas.microsoft.com/office/powerpoint/2010/main" val="25723401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23">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1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2124075" y="749300"/>
            <a:ext cx="8153400" cy="990600"/>
          </a:xfrm>
        </p:spPr>
        <p:txBody>
          <a:bodyPr/>
          <a:lstStyle/>
          <a:p>
            <a:pPr eaLnBrk="1" hangingPunct="1">
              <a:defRPr/>
            </a:pPr>
            <a:r>
              <a:rPr lang="en-GB" altLang="en-US" dirty="0" smtClean="0"/>
              <a:t>Introduction / Literature Review</a:t>
            </a:r>
          </a:p>
        </p:txBody>
      </p:sp>
      <p:sp>
        <p:nvSpPr>
          <p:cNvPr id="6147" name="Rectangle 3"/>
          <p:cNvSpPr>
            <a:spLocks noGrp="1" noChangeArrowheads="1"/>
          </p:cNvSpPr>
          <p:nvPr>
            <p:ph idx="1"/>
          </p:nvPr>
        </p:nvSpPr>
        <p:spPr>
          <a:xfrm>
            <a:off x="1328738" y="2771775"/>
            <a:ext cx="10164762" cy="4495800"/>
          </a:xfrm>
        </p:spPr>
        <p:txBody>
          <a:bodyPr>
            <a:normAutofit/>
          </a:bodyPr>
          <a:lstStyle/>
          <a:p>
            <a:pPr eaLnBrk="1" hangingPunct="1">
              <a:lnSpc>
                <a:spcPct val="90000"/>
              </a:lnSpc>
              <a:defRPr/>
            </a:pPr>
            <a:r>
              <a:rPr lang="en-GB" altLang="en-US" sz="2400" dirty="0" smtClean="0"/>
              <a:t>The background to your study derived from the psychological literature.</a:t>
            </a:r>
          </a:p>
          <a:p>
            <a:pPr lvl="1" eaLnBrk="1" hangingPunct="1">
              <a:lnSpc>
                <a:spcPct val="90000"/>
              </a:lnSpc>
              <a:defRPr/>
            </a:pPr>
            <a:r>
              <a:rPr lang="en-GB" altLang="en-US" sz="2400" dirty="0" smtClean="0"/>
              <a:t>Begin in broad terms -set the context for the study</a:t>
            </a:r>
          </a:p>
          <a:p>
            <a:pPr lvl="1" eaLnBrk="1" hangingPunct="1">
              <a:lnSpc>
                <a:spcPct val="90000"/>
              </a:lnSpc>
              <a:defRPr/>
            </a:pPr>
            <a:r>
              <a:rPr lang="en-GB" altLang="en-US" sz="2400" dirty="0" smtClean="0"/>
              <a:t>Then outline some relevant evidence using studies from the literature</a:t>
            </a:r>
          </a:p>
          <a:p>
            <a:pPr lvl="1" eaLnBrk="1" hangingPunct="1">
              <a:lnSpc>
                <a:spcPct val="90000"/>
              </a:lnSpc>
              <a:defRPr/>
            </a:pPr>
            <a:r>
              <a:rPr lang="en-GB" altLang="en-US" sz="2400" dirty="0" smtClean="0"/>
              <a:t>Give the rationale for your study</a:t>
            </a:r>
          </a:p>
          <a:p>
            <a:pPr lvl="1" eaLnBrk="1" hangingPunct="1">
              <a:lnSpc>
                <a:spcPct val="90000"/>
              </a:lnSpc>
              <a:defRPr/>
            </a:pPr>
            <a:r>
              <a:rPr lang="en-GB" altLang="en-US" sz="2400" dirty="0" smtClean="0"/>
              <a:t>Conclude with the specific aim of your study, including the research question</a:t>
            </a:r>
          </a:p>
          <a:p>
            <a:pPr lvl="2" eaLnBrk="1" hangingPunct="1">
              <a:lnSpc>
                <a:spcPct val="90000"/>
              </a:lnSpc>
              <a:defRPr/>
            </a:pPr>
            <a:r>
              <a:rPr lang="en-GB" altLang="en-US" sz="2400" dirty="0" smtClean="0"/>
              <a:t>As stated a qualitative report is largely investigative and should not have a hypothesis. </a:t>
            </a:r>
          </a:p>
        </p:txBody>
      </p:sp>
    </p:spTree>
    <p:extLst>
      <p:ext uri="{BB962C8B-B14F-4D97-AF65-F5344CB8AC3E}">
        <p14:creationId xmlns:p14="http://schemas.microsoft.com/office/powerpoint/2010/main" val="39217039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7">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14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eaLnBrk="1" hangingPunct="1">
              <a:defRPr/>
            </a:pPr>
            <a:r>
              <a:rPr lang="en-GB" smtClean="0"/>
              <a:t>Structuring the report</a:t>
            </a:r>
          </a:p>
        </p:txBody>
      </p:sp>
      <p:sp>
        <p:nvSpPr>
          <p:cNvPr id="99331" name="Rectangle 3"/>
          <p:cNvSpPr>
            <a:spLocks noGrp="1" noChangeArrowheads="1"/>
          </p:cNvSpPr>
          <p:nvPr>
            <p:ph idx="1"/>
          </p:nvPr>
        </p:nvSpPr>
        <p:spPr/>
        <p:txBody>
          <a:bodyPr/>
          <a:lstStyle/>
          <a:p>
            <a:pPr eaLnBrk="1" hangingPunct="1">
              <a:defRPr/>
            </a:pPr>
            <a:r>
              <a:rPr lang="en-GB" dirty="0" smtClean="0"/>
              <a:t>Introduction / Literature Review</a:t>
            </a:r>
          </a:p>
          <a:p>
            <a:pPr lvl="1" eaLnBrk="1" hangingPunct="1">
              <a:defRPr/>
            </a:pPr>
            <a:r>
              <a:rPr lang="en-GB" dirty="0" smtClean="0"/>
              <a:t>Same format as with any report</a:t>
            </a:r>
          </a:p>
          <a:p>
            <a:pPr lvl="2" eaLnBrk="1" hangingPunct="1">
              <a:defRPr/>
            </a:pPr>
            <a:r>
              <a:rPr lang="en-GB" dirty="0" smtClean="0"/>
              <a:t>Start by stating the general area</a:t>
            </a:r>
          </a:p>
          <a:p>
            <a:pPr lvl="2" eaLnBrk="1" hangingPunct="1">
              <a:defRPr/>
            </a:pPr>
            <a:r>
              <a:rPr lang="en-GB" dirty="0" smtClean="0"/>
              <a:t>Review relevant research and theory</a:t>
            </a:r>
          </a:p>
          <a:p>
            <a:pPr lvl="2" eaLnBrk="1" hangingPunct="1">
              <a:defRPr/>
            </a:pPr>
            <a:r>
              <a:rPr lang="en-GB" dirty="0" smtClean="0"/>
              <a:t>Quite often it can be appropriate to complete (not write up) your analysis first then complete your introduction / literature review. </a:t>
            </a:r>
          </a:p>
          <a:p>
            <a:pPr lvl="2" eaLnBrk="1" hangingPunct="1">
              <a:defRPr/>
            </a:pPr>
            <a:r>
              <a:rPr lang="en-GB" b="1" dirty="0" smtClean="0"/>
              <a:t>Rationale for your study</a:t>
            </a:r>
          </a:p>
          <a:p>
            <a:pPr lvl="2" eaLnBrk="1" hangingPunct="1">
              <a:defRPr/>
            </a:pPr>
            <a:r>
              <a:rPr lang="en-GB" dirty="0" smtClean="0"/>
              <a:t>End with statement of research question</a:t>
            </a:r>
          </a:p>
          <a:p>
            <a:pPr lvl="3" eaLnBrk="1" hangingPunct="1">
              <a:defRPr/>
            </a:pPr>
            <a:r>
              <a:rPr lang="en-GB" dirty="0" smtClean="0"/>
              <a:t>Not with a hypothesis</a:t>
            </a:r>
          </a:p>
        </p:txBody>
      </p:sp>
    </p:spTree>
    <p:extLst>
      <p:ext uri="{BB962C8B-B14F-4D97-AF65-F5344CB8AC3E}">
        <p14:creationId xmlns:p14="http://schemas.microsoft.com/office/powerpoint/2010/main" val="7955583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93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93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933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9331">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9331">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9331">
                                            <p:txEl>
                                              <p:pRg st="5" end="5"/>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9331">
                                            <p:txEl>
                                              <p:pRg st="6" end="6"/>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933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1"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36775" y="698500"/>
            <a:ext cx="8153400" cy="990600"/>
          </a:xfrm>
        </p:spPr>
        <p:txBody>
          <a:bodyPr/>
          <a:lstStyle/>
          <a:p>
            <a:pPr eaLnBrk="1" hangingPunct="1">
              <a:defRPr/>
            </a:pPr>
            <a:r>
              <a:rPr lang="en-GB" altLang="en-US" dirty="0" smtClean="0"/>
              <a:t>Method</a:t>
            </a:r>
          </a:p>
        </p:txBody>
      </p:sp>
      <p:sp>
        <p:nvSpPr>
          <p:cNvPr id="7171" name="Rectangle 3"/>
          <p:cNvSpPr>
            <a:spLocks noGrp="1" noChangeArrowheads="1"/>
          </p:cNvSpPr>
          <p:nvPr>
            <p:ph idx="1"/>
          </p:nvPr>
        </p:nvSpPr>
        <p:spPr>
          <a:xfrm>
            <a:off x="2136775" y="2624138"/>
            <a:ext cx="8153400" cy="4495800"/>
          </a:xfrm>
        </p:spPr>
        <p:txBody>
          <a:bodyPr>
            <a:normAutofit/>
          </a:bodyPr>
          <a:lstStyle/>
          <a:p>
            <a:pPr eaLnBrk="1" hangingPunct="1">
              <a:defRPr/>
            </a:pPr>
            <a:r>
              <a:rPr lang="en-GB" altLang="en-US" sz="2400" dirty="0" smtClean="0"/>
              <a:t>Should include all of the practical information necessary for someone else to replicate your work. </a:t>
            </a:r>
          </a:p>
          <a:p>
            <a:pPr eaLnBrk="1" hangingPunct="1">
              <a:defRPr/>
            </a:pPr>
            <a:r>
              <a:rPr lang="en-GB" altLang="en-US" sz="2400" dirty="0" smtClean="0"/>
              <a:t>Divided into the following subsections:</a:t>
            </a:r>
          </a:p>
          <a:p>
            <a:pPr lvl="1" eaLnBrk="1" hangingPunct="1">
              <a:defRPr/>
            </a:pPr>
            <a:r>
              <a:rPr lang="en-GB" altLang="en-US" sz="2400" dirty="0" smtClean="0"/>
              <a:t>Design</a:t>
            </a:r>
          </a:p>
          <a:p>
            <a:pPr lvl="1" eaLnBrk="1" hangingPunct="1">
              <a:defRPr/>
            </a:pPr>
            <a:r>
              <a:rPr lang="en-GB" altLang="en-US" sz="2400" dirty="0" smtClean="0"/>
              <a:t>Participants</a:t>
            </a:r>
          </a:p>
          <a:p>
            <a:pPr lvl="1" eaLnBrk="1" hangingPunct="1">
              <a:defRPr/>
            </a:pPr>
            <a:r>
              <a:rPr lang="en-GB" altLang="en-US" sz="2400" dirty="0" smtClean="0"/>
              <a:t>Apparatus/Materials</a:t>
            </a:r>
          </a:p>
          <a:p>
            <a:pPr lvl="1" eaLnBrk="1" hangingPunct="1">
              <a:defRPr/>
            </a:pPr>
            <a:r>
              <a:rPr lang="en-GB" altLang="en-US" sz="2400" dirty="0" smtClean="0"/>
              <a:t>Procedure</a:t>
            </a:r>
          </a:p>
          <a:p>
            <a:pPr lvl="1" eaLnBrk="1" hangingPunct="1">
              <a:defRPr/>
            </a:pPr>
            <a:r>
              <a:rPr lang="en-GB" altLang="en-US" sz="2400" dirty="0" smtClean="0"/>
              <a:t>Ethical Considerations</a:t>
            </a:r>
          </a:p>
        </p:txBody>
      </p:sp>
    </p:spTree>
    <p:extLst>
      <p:ext uri="{BB962C8B-B14F-4D97-AF65-F5344CB8AC3E}">
        <p14:creationId xmlns:p14="http://schemas.microsoft.com/office/powerpoint/2010/main" val="14079058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blinds(horizontal)">
                                      <p:cBhvr>
                                        <p:cTn id="7" dur="500"/>
                                        <p:tgtEl>
                                          <p:spTgt spid="71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blinds(horizontal)">
                                      <p:cBhvr>
                                        <p:cTn id="12" dur="500"/>
                                        <p:tgtEl>
                                          <p:spTgt spid="717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Effect transition="in" filter="blinds(horizontal)">
                                      <p:cBhvr>
                                        <p:cTn id="17" dur="500"/>
                                        <p:tgtEl>
                                          <p:spTgt spid="717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Effect transition="in" filter="blinds(horizontal)">
                                      <p:cBhvr>
                                        <p:cTn id="22" dur="500"/>
                                        <p:tgtEl>
                                          <p:spTgt spid="717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Effect transition="in" filter="blinds(horizontal)">
                                      <p:cBhvr>
                                        <p:cTn id="27" dur="500"/>
                                        <p:tgtEl>
                                          <p:spTgt spid="7171">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Effect transition="in" filter="blinds(horizontal)">
                                      <p:cBhvr>
                                        <p:cTn id="32" dur="500"/>
                                        <p:tgtEl>
                                          <p:spTgt spid="7171">
                                            <p:txEl>
                                              <p:pRg st="5" end="5"/>
                                            </p:txEl>
                                          </p:spTgt>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7171">
                                            <p:txEl>
                                              <p:pRg st="6" end="6"/>
                                            </p:txEl>
                                          </p:spTgt>
                                        </p:tgtEl>
                                        <p:attrNameLst>
                                          <p:attrName>style.visibility</p:attrName>
                                        </p:attrNameLst>
                                      </p:cBhvr>
                                      <p:to>
                                        <p:strVal val="visible"/>
                                      </p:to>
                                    </p:set>
                                    <p:animEffect transition="in" filter="blinds(horizontal)">
                                      <p:cBhvr>
                                        <p:cTn id="35" dur="500"/>
                                        <p:tgtEl>
                                          <p:spTgt spid="717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136774" y="698500"/>
            <a:ext cx="8153400" cy="990600"/>
          </a:xfrm>
        </p:spPr>
        <p:txBody>
          <a:bodyPr/>
          <a:lstStyle/>
          <a:p>
            <a:pPr eaLnBrk="1" hangingPunct="1">
              <a:defRPr/>
            </a:pPr>
            <a:r>
              <a:rPr lang="en-GB" altLang="en-US" dirty="0" smtClean="0"/>
              <a:t>Method cont’d</a:t>
            </a:r>
          </a:p>
        </p:txBody>
      </p:sp>
      <p:sp>
        <p:nvSpPr>
          <p:cNvPr id="8195" name="Rectangle 3"/>
          <p:cNvSpPr>
            <a:spLocks noGrp="1" noChangeArrowheads="1"/>
          </p:cNvSpPr>
          <p:nvPr>
            <p:ph idx="1"/>
          </p:nvPr>
        </p:nvSpPr>
        <p:spPr>
          <a:xfrm>
            <a:off x="2136774" y="2362200"/>
            <a:ext cx="9115425" cy="4495800"/>
          </a:xfrm>
        </p:spPr>
        <p:txBody>
          <a:bodyPr/>
          <a:lstStyle/>
          <a:p>
            <a:pPr eaLnBrk="1" hangingPunct="1">
              <a:defRPr/>
            </a:pPr>
            <a:r>
              <a:rPr lang="en-GB" altLang="en-US" sz="2000" dirty="0" smtClean="0"/>
              <a:t>Design</a:t>
            </a:r>
          </a:p>
          <a:p>
            <a:pPr lvl="1" eaLnBrk="1" hangingPunct="1">
              <a:defRPr/>
            </a:pPr>
            <a:r>
              <a:rPr lang="en-GB" altLang="en-US" sz="2000" dirty="0" smtClean="0"/>
              <a:t>the logical framework of the study, all of the planning required prior to carrying it out.</a:t>
            </a:r>
          </a:p>
          <a:p>
            <a:pPr lvl="1" eaLnBrk="1" hangingPunct="1">
              <a:defRPr/>
            </a:pPr>
            <a:endParaRPr lang="en-GB" altLang="en-US" sz="2000" dirty="0"/>
          </a:p>
          <a:p>
            <a:pPr lvl="1" eaLnBrk="1" hangingPunct="1">
              <a:defRPr/>
            </a:pPr>
            <a:r>
              <a:rPr lang="en-GB" altLang="en-US" sz="2000" dirty="0" smtClean="0"/>
              <a:t>In terms of a qualitative report as it is non-experimental you only need to state:- </a:t>
            </a:r>
          </a:p>
          <a:p>
            <a:pPr lvl="1" eaLnBrk="1" hangingPunct="1">
              <a:defRPr/>
            </a:pPr>
            <a:endParaRPr lang="en-GB" altLang="en-US" sz="2000" dirty="0"/>
          </a:p>
          <a:p>
            <a:pPr lvl="1" eaLnBrk="1" hangingPunct="1">
              <a:defRPr/>
            </a:pPr>
            <a:r>
              <a:rPr lang="en-GB" altLang="en-US" sz="2000" dirty="0"/>
              <a:t>T</a:t>
            </a:r>
            <a:r>
              <a:rPr lang="en-GB" altLang="en-US" sz="2000" dirty="0" smtClean="0"/>
              <a:t>hat a non experimental, qualitative approach was taken.</a:t>
            </a:r>
          </a:p>
          <a:p>
            <a:pPr lvl="2" eaLnBrk="1" hangingPunct="1">
              <a:defRPr/>
            </a:pPr>
            <a:r>
              <a:rPr lang="en-GB" altLang="en-US" sz="2000" dirty="0" smtClean="0"/>
              <a:t>State what approach was made, focus group, case study, multiple interviews, longitudinal. </a:t>
            </a:r>
          </a:p>
          <a:p>
            <a:pPr lvl="1" eaLnBrk="1" hangingPunct="1">
              <a:defRPr/>
            </a:pPr>
            <a:endParaRPr lang="en-GB" altLang="en-US" dirty="0" smtClean="0"/>
          </a:p>
          <a:p>
            <a:pPr lvl="1" eaLnBrk="1" hangingPunct="1">
              <a:defRPr/>
            </a:pPr>
            <a:endParaRPr lang="en-GB" altLang="en-US" dirty="0"/>
          </a:p>
          <a:p>
            <a:pPr lvl="1" eaLnBrk="1" hangingPunct="1">
              <a:defRPr/>
            </a:pPr>
            <a:endParaRPr lang="en-GB" altLang="en-US" dirty="0" smtClean="0"/>
          </a:p>
        </p:txBody>
      </p:sp>
    </p:spTree>
    <p:extLst>
      <p:ext uri="{BB962C8B-B14F-4D97-AF65-F5344CB8AC3E}">
        <p14:creationId xmlns:p14="http://schemas.microsoft.com/office/powerpoint/2010/main" val="21207766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linds(horizontal)">
                                      <p:cBhvr>
                                        <p:cTn id="7" dur="500"/>
                                        <p:tgtEl>
                                          <p:spTgt spid="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blinds(horizontal)">
                                      <p:cBhvr>
                                        <p:cTn id="12" dur="500"/>
                                        <p:tgtEl>
                                          <p:spTgt spid="8195">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8195">
                                            <p:txEl>
                                              <p:pRg st="3" end="3"/>
                                            </p:txEl>
                                          </p:spTgt>
                                        </p:tgtEl>
                                        <p:attrNameLst>
                                          <p:attrName>style.visibility</p:attrName>
                                        </p:attrNameLst>
                                      </p:cBhvr>
                                      <p:to>
                                        <p:strVal val="visible"/>
                                      </p:to>
                                    </p:set>
                                    <p:animEffect transition="in" filter="blinds(horizontal)">
                                      <p:cBhvr>
                                        <p:cTn id="15" dur="500"/>
                                        <p:tgtEl>
                                          <p:spTgt spid="8195">
                                            <p:txEl>
                                              <p:pRg st="3" end="3"/>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8195">
                                            <p:txEl>
                                              <p:pRg st="5" end="5"/>
                                            </p:txEl>
                                          </p:spTgt>
                                        </p:tgtEl>
                                        <p:attrNameLst>
                                          <p:attrName>style.visibility</p:attrName>
                                        </p:attrNameLst>
                                      </p:cBhvr>
                                      <p:to>
                                        <p:strVal val="visible"/>
                                      </p:to>
                                    </p:set>
                                    <p:animEffect transition="in" filter="blinds(horizontal)">
                                      <p:cBhvr>
                                        <p:cTn id="18" dur="500"/>
                                        <p:tgtEl>
                                          <p:spTgt spid="8195">
                                            <p:txEl>
                                              <p:pRg st="5" end="5"/>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8195">
                                            <p:txEl>
                                              <p:pRg st="6" end="6"/>
                                            </p:txEl>
                                          </p:spTgt>
                                        </p:tgtEl>
                                        <p:attrNameLst>
                                          <p:attrName>style.visibility</p:attrName>
                                        </p:attrNameLst>
                                      </p:cBhvr>
                                      <p:to>
                                        <p:strVal val="visible"/>
                                      </p:to>
                                    </p:set>
                                    <p:animEffect transition="in" filter="blinds(horizontal)">
                                      <p:cBhvr>
                                        <p:cTn id="21" dur="500"/>
                                        <p:tgtEl>
                                          <p:spTgt spid="81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2187575" y="774700"/>
            <a:ext cx="8153400" cy="990600"/>
          </a:xfrm>
        </p:spPr>
        <p:txBody>
          <a:bodyPr/>
          <a:lstStyle/>
          <a:p>
            <a:pPr eaLnBrk="1" hangingPunct="1">
              <a:defRPr/>
            </a:pPr>
            <a:r>
              <a:rPr lang="en-GB" altLang="en-US" dirty="0" smtClean="0"/>
              <a:t>Method cont’d</a:t>
            </a:r>
          </a:p>
        </p:txBody>
      </p:sp>
      <p:sp>
        <p:nvSpPr>
          <p:cNvPr id="9219" name="Rectangle 3"/>
          <p:cNvSpPr>
            <a:spLocks noGrp="1" noChangeArrowheads="1"/>
          </p:cNvSpPr>
          <p:nvPr>
            <p:ph idx="1"/>
          </p:nvPr>
        </p:nvSpPr>
        <p:spPr>
          <a:xfrm>
            <a:off x="2060574" y="2641600"/>
            <a:ext cx="9521825" cy="4637088"/>
          </a:xfrm>
        </p:spPr>
        <p:txBody>
          <a:bodyPr>
            <a:normAutofit/>
          </a:bodyPr>
          <a:lstStyle/>
          <a:p>
            <a:pPr eaLnBrk="1" hangingPunct="1">
              <a:lnSpc>
                <a:spcPct val="90000"/>
              </a:lnSpc>
              <a:defRPr/>
            </a:pPr>
            <a:r>
              <a:rPr lang="en-GB" altLang="en-US" sz="2400" dirty="0" smtClean="0"/>
              <a:t>Participants</a:t>
            </a:r>
          </a:p>
          <a:p>
            <a:pPr lvl="1" eaLnBrk="1" hangingPunct="1">
              <a:lnSpc>
                <a:spcPct val="90000"/>
              </a:lnSpc>
              <a:defRPr/>
            </a:pPr>
            <a:r>
              <a:rPr lang="en-GB" altLang="en-US" sz="2400" dirty="0" smtClean="0"/>
              <a:t>You should give the details of your sample and your sampling procedure. Give the mean age and number of males and females and how your participant group was assembled. </a:t>
            </a:r>
          </a:p>
          <a:p>
            <a:pPr lvl="1" eaLnBrk="1" hangingPunct="1">
              <a:lnSpc>
                <a:spcPct val="90000"/>
              </a:lnSpc>
              <a:defRPr/>
            </a:pPr>
            <a:endParaRPr lang="en-GB" altLang="en-US" sz="2400" dirty="0" smtClean="0"/>
          </a:p>
          <a:p>
            <a:pPr lvl="1" eaLnBrk="1" hangingPunct="1">
              <a:lnSpc>
                <a:spcPct val="90000"/>
              </a:lnSpc>
              <a:defRPr/>
            </a:pPr>
            <a:r>
              <a:rPr lang="en-GB" altLang="en-US" sz="2400" dirty="0" smtClean="0"/>
              <a:t>Sometimes, you may also need to give specific information about participants that is relevant to your particular study e.g. first language, handedness, etc.</a:t>
            </a:r>
          </a:p>
        </p:txBody>
      </p:sp>
    </p:spTree>
    <p:extLst>
      <p:ext uri="{BB962C8B-B14F-4D97-AF65-F5344CB8AC3E}">
        <p14:creationId xmlns:p14="http://schemas.microsoft.com/office/powerpoint/2010/main" val="41935827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blinds(horizontal)">
                                      <p:cBhvr>
                                        <p:cTn id="7" dur="5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blinds(horizontal)">
                                      <p:cBhvr>
                                        <p:cTn id="12" dur="500"/>
                                        <p:tgtEl>
                                          <p:spTgt spid="921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19">
                                            <p:txEl>
                                              <p:pRg st="3" end="3"/>
                                            </p:txEl>
                                          </p:spTgt>
                                        </p:tgtEl>
                                        <p:attrNameLst>
                                          <p:attrName>style.visibility</p:attrName>
                                        </p:attrNameLst>
                                      </p:cBhvr>
                                      <p:to>
                                        <p:strVal val="visible"/>
                                      </p:to>
                                    </p:set>
                                    <p:animEffect transition="in" filter="blinds(horizontal)">
                                      <p:cBhvr>
                                        <p:cTn id="17" dur="500"/>
                                        <p:tgtEl>
                                          <p:spTgt spid="92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2238374" y="749300"/>
            <a:ext cx="8153400" cy="990600"/>
          </a:xfrm>
        </p:spPr>
        <p:txBody>
          <a:bodyPr/>
          <a:lstStyle/>
          <a:p>
            <a:pPr eaLnBrk="1" hangingPunct="1">
              <a:defRPr/>
            </a:pPr>
            <a:r>
              <a:rPr lang="en-GB" altLang="en-US" dirty="0" smtClean="0"/>
              <a:t>Method cont’d</a:t>
            </a:r>
          </a:p>
        </p:txBody>
      </p:sp>
      <p:sp>
        <p:nvSpPr>
          <p:cNvPr id="10243" name="Rectangle 3"/>
          <p:cNvSpPr>
            <a:spLocks noGrp="1" noChangeArrowheads="1"/>
          </p:cNvSpPr>
          <p:nvPr>
            <p:ph idx="1"/>
          </p:nvPr>
        </p:nvSpPr>
        <p:spPr>
          <a:xfrm>
            <a:off x="2238374" y="2514600"/>
            <a:ext cx="9090025" cy="4495800"/>
          </a:xfrm>
        </p:spPr>
        <p:txBody>
          <a:bodyPr/>
          <a:lstStyle/>
          <a:p>
            <a:pPr eaLnBrk="1" hangingPunct="1">
              <a:defRPr/>
            </a:pPr>
            <a:r>
              <a:rPr lang="en-GB" altLang="en-US" sz="2000" dirty="0"/>
              <a:t>Things to avoid</a:t>
            </a:r>
          </a:p>
          <a:p>
            <a:pPr eaLnBrk="1" hangingPunct="1">
              <a:defRPr/>
            </a:pPr>
            <a:endParaRPr lang="en-GB" altLang="en-US" sz="2000" dirty="0"/>
          </a:p>
          <a:p>
            <a:pPr lvl="1" eaLnBrk="1" hangingPunct="1">
              <a:defRPr/>
            </a:pPr>
            <a:r>
              <a:rPr lang="en-GB" altLang="en-US" sz="2000" dirty="0"/>
              <a:t>Describing type of sample:</a:t>
            </a:r>
          </a:p>
          <a:p>
            <a:pPr lvl="2" eaLnBrk="1" hangingPunct="1">
              <a:defRPr/>
            </a:pPr>
            <a:r>
              <a:rPr lang="en-GB" altLang="en-US" sz="2000" dirty="0"/>
              <a:t>‘Random sample’ -  if you say this, be sure it really was ‘random’</a:t>
            </a:r>
          </a:p>
          <a:p>
            <a:pPr lvl="2" eaLnBrk="1" hangingPunct="1">
              <a:defRPr/>
            </a:pPr>
            <a:r>
              <a:rPr lang="en-GB" altLang="en-US" sz="2000" dirty="0"/>
              <a:t>opportunist sample - you mean </a:t>
            </a:r>
            <a:r>
              <a:rPr lang="en-GB" altLang="en-US" sz="2000" i="1" dirty="0"/>
              <a:t>opportunity sample!</a:t>
            </a:r>
          </a:p>
          <a:p>
            <a:pPr lvl="1" eaLnBrk="1" hangingPunct="1">
              <a:defRPr/>
            </a:pPr>
            <a:r>
              <a:rPr lang="en-GB" altLang="en-US" sz="2000" dirty="0"/>
              <a:t>When participant sample is divided into different groups:</a:t>
            </a:r>
          </a:p>
          <a:p>
            <a:pPr lvl="2" eaLnBrk="1" hangingPunct="1">
              <a:defRPr/>
            </a:pPr>
            <a:r>
              <a:rPr lang="en-GB" altLang="en-US" sz="2000" dirty="0"/>
              <a:t>‘participants were split in half randomly’</a:t>
            </a:r>
          </a:p>
          <a:p>
            <a:pPr lvl="2" eaLnBrk="1" hangingPunct="1">
              <a:defRPr/>
            </a:pPr>
            <a:r>
              <a:rPr lang="en-GB" altLang="en-US" sz="2000" dirty="0"/>
              <a:t>‘participants were both male and female’</a:t>
            </a:r>
          </a:p>
          <a:p>
            <a:pPr lvl="2" eaLnBrk="1" hangingPunct="1">
              <a:defRPr/>
            </a:pPr>
            <a:endParaRPr lang="en-GB" altLang="en-US" i="1" dirty="0"/>
          </a:p>
        </p:txBody>
      </p:sp>
    </p:spTree>
    <p:extLst>
      <p:ext uri="{BB962C8B-B14F-4D97-AF65-F5344CB8AC3E}">
        <p14:creationId xmlns:p14="http://schemas.microsoft.com/office/powerpoint/2010/main" val="39525802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blinds(horizontal)">
                                      <p:cBhvr>
                                        <p:cTn id="7" dur="500"/>
                                        <p:tgtEl>
                                          <p:spTgt spid="102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3">
                                            <p:txEl>
                                              <p:pRg st="2" end="2"/>
                                            </p:txEl>
                                          </p:spTgt>
                                        </p:tgtEl>
                                        <p:attrNameLst>
                                          <p:attrName>style.visibility</p:attrName>
                                        </p:attrNameLst>
                                      </p:cBhvr>
                                      <p:to>
                                        <p:strVal val="visible"/>
                                      </p:to>
                                    </p:set>
                                    <p:animEffect transition="in" filter="blinds(horizontal)">
                                      <p:cBhvr>
                                        <p:cTn id="12" dur="500"/>
                                        <p:tgtEl>
                                          <p:spTgt spid="1024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243">
                                            <p:txEl>
                                              <p:pRg st="3" end="3"/>
                                            </p:txEl>
                                          </p:spTgt>
                                        </p:tgtEl>
                                        <p:attrNameLst>
                                          <p:attrName>style.visibility</p:attrName>
                                        </p:attrNameLst>
                                      </p:cBhvr>
                                      <p:to>
                                        <p:strVal val="visible"/>
                                      </p:to>
                                    </p:set>
                                    <p:animEffect transition="in" filter="blinds(horizontal)">
                                      <p:cBhvr>
                                        <p:cTn id="17" dur="500"/>
                                        <p:tgtEl>
                                          <p:spTgt spid="10243">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243">
                                            <p:txEl>
                                              <p:pRg st="4" end="4"/>
                                            </p:txEl>
                                          </p:spTgt>
                                        </p:tgtEl>
                                        <p:attrNameLst>
                                          <p:attrName>style.visibility</p:attrName>
                                        </p:attrNameLst>
                                      </p:cBhvr>
                                      <p:to>
                                        <p:strVal val="visible"/>
                                      </p:to>
                                    </p:set>
                                    <p:animEffect transition="in" filter="blinds(horizontal)">
                                      <p:cBhvr>
                                        <p:cTn id="22" dur="500"/>
                                        <p:tgtEl>
                                          <p:spTgt spid="10243">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243">
                                            <p:txEl>
                                              <p:pRg st="5" end="5"/>
                                            </p:txEl>
                                          </p:spTgt>
                                        </p:tgtEl>
                                        <p:attrNameLst>
                                          <p:attrName>style.visibility</p:attrName>
                                        </p:attrNameLst>
                                      </p:cBhvr>
                                      <p:to>
                                        <p:strVal val="visible"/>
                                      </p:to>
                                    </p:set>
                                    <p:animEffect transition="in" filter="blinds(horizontal)">
                                      <p:cBhvr>
                                        <p:cTn id="27" dur="500"/>
                                        <p:tgtEl>
                                          <p:spTgt spid="10243">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243">
                                            <p:txEl>
                                              <p:pRg st="6" end="6"/>
                                            </p:txEl>
                                          </p:spTgt>
                                        </p:tgtEl>
                                        <p:attrNameLst>
                                          <p:attrName>style.visibility</p:attrName>
                                        </p:attrNameLst>
                                      </p:cBhvr>
                                      <p:to>
                                        <p:strVal val="visible"/>
                                      </p:to>
                                    </p:set>
                                    <p:animEffect transition="in" filter="blinds(horizontal)">
                                      <p:cBhvr>
                                        <p:cTn id="32" dur="500"/>
                                        <p:tgtEl>
                                          <p:spTgt spid="10243">
                                            <p:txEl>
                                              <p:pRg st="6" end="6"/>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243">
                                            <p:txEl>
                                              <p:pRg st="7" end="7"/>
                                            </p:txEl>
                                          </p:spTgt>
                                        </p:tgtEl>
                                        <p:attrNameLst>
                                          <p:attrName>style.visibility</p:attrName>
                                        </p:attrNameLst>
                                      </p:cBhvr>
                                      <p:to>
                                        <p:strVal val="visible"/>
                                      </p:to>
                                    </p:set>
                                    <p:animEffect transition="in" filter="blinds(horizontal)">
                                      <p:cBhvr>
                                        <p:cTn id="37" dur="500"/>
                                        <p:tgtEl>
                                          <p:spTgt spid="1024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Method cont’d</a:t>
            </a:r>
            <a:endParaRPr lang="en-GB" dirty="0"/>
          </a:p>
        </p:txBody>
      </p:sp>
      <p:sp>
        <p:nvSpPr>
          <p:cNvPr id="3" name="Content Placeholder 2"/>
          <p:cNvSpPr>
            <a:spLocks noGrp="1"/>
          </p:cNvSpPr>
          <p:nvPr>
            <p:ph idx="1"/>
          </p:nvPr>
        </p:nvSpPr>
        <p:spPr>
          <a:xfrm>
            <a:off x="1154954" y="2603500"/>
            <a:ext cx="10084546" cy="3416300"/>
          </a:xfrm>
        </p:spPr>
        <p:txBody>
          <a:bodyPr>
            <a:normAutofit/>
          </a:bodyPr>
          <a:lstStyle/>
          <a:p>
            <a:pPr>
              <a:defRPr/>
            </a:pPr>
            <a:r>
              <a:rPr lang="en-GB" sz="2400" dirty="0" smtClean="0"/>
              <a:t>It might be that your report might be an empirical but with no participants as such…</a:t>
            </a:r>
          </a:p>
          <a:p>
            <a:pPr lvl="1">
              <a:defRPr/>
            </a:pPr>
            <a:r>
              <a:rPr lang="en-GB" sz="2400" dirty="0" smtClean="0"/>
              <a:t>E.g. your task for this module</a:t>
            </a:r>
          </a:p>
          <a:p>
            <a:pPr>
              <a:defRPr/>
            </a:pPr>
            <a:r>
              <a:rPr lang="en-GB" sz="2400" dirty="0" smtClean="0"/>
              <a:t>In that case you would need to replace the Participants section and give details of the researcher (e.g. you) and also the data (e.g. the extract). </a:t>
            </a:r>
            <a:endParaRPr lang="en-GB" sz="2400" dirty="0"/>
          </a:p>
        </p:txBody>
      </p:sp>
    </p:spTree>
    <p:extLst>
      <p:ext uri="{BB962C8B-B14F-4D97-AF65-F5344CB8AC3E}">
        <p14:creationId xmlns:p14="http://schemas.microsoft.com/office/powerpoint/2010/main" val="212559453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Structuring the Report</a:t>
            </a:r>
            <a:endParaRPr lang="en-GB" dirty="0"/>
          </a:p>
        </p:txBody>
      </p:sp>
      <p:sp>
        <p:nvSpPr>
          <p:cNvPr id="3" name="Content Placeholder 2"/>
          <p:cNvSpPr>
            <a:spLocks noGrp="1"/>
          </p:cNvSpPr>
          <p:nvPr>
            <p:ph idx="1"/>
          </p:nvPr>
        </p:nvSpPr>
        <p:spPr>
          <a:xfrm>
            <a:off x="1154954" y="2603500"/>
            <a:ext cx="10211546" cy="3416300"/>
          </a:xfrm>
        </p:spPr>
        <p:txBody>
          <a:bodyPr>
            <a:noAutofit/>
          </a:bodyPr>
          <a:lstStyle/>
          <a:p>
            <a:pPr>
              <a:defRPr/>
            </a:pPr>
            <a:r>
              <a:rPr lang="en-GB" sz="2000" dirty="0" smtClean="0"/>
              <a:t>Materials</a:t>
            </a:r>
          </a:p>
          <a:p>
            <a:pPr lvl="1">
              <a:defRPr/>
            </a:pPr>
            <a:r>
              <a:rPr lang="en-GB" sz="2000" dirty="0" smtClean="0"/>
              <a:t>Give the Following Details. </a:t>
            </a:r>
          </a:p>
          <a:p>
            <a:pPr lvl="2">
              <a:defRPr/>
            </a:pPr>
            <a:r>
              <a:rPr lang="en-GB" sz="2000" dirty="0" smtClean="0"/>
              <a:t>Describe any physical equipment used </a:t>
            </a:r>
          </a:p>
          <a:p>
            <a:pPr lvl="3">
              <a:defRPr/>
            </a:pPr>
            <a:r>
              <a:rPr lang="en-GB" sz="2000" dirty="0" smtClean="0"/>
              <a:t>E.g. Dictaphone, Computers etc. </a:t>
            </a:r>
          </a:p>
          <a:p>
            <a:pPr lvl="2">
              <a:defRPr/>
            </a:pPr>
            <a:r>
              <a:rPr lang="en-GB" sz="2000" dirty="0" smtClean="0"/>
              <a:t>Describe any stimuli used</a:t>
            </a:r>
          </a:p>
          <a:p>
            <a:pPr lvl="3">
              <a:defRPr/>
            </a:pPr>
            <a:r>
              <a:rPr lang="en-GB" sz="2000" dirty="0" smtClean="0"/>
              <a:t>E.g. Interview schedule, Diary Extract, Consent forms etc. </a:t>
            </a:r>
          </a:p>
          <a:p>
            <a:pPr lvl="3">
              <a:defRPr/>
            </a:pPr>
            <a:endParaRPr lang="en-GB" sz="2000" dirty="0"/>
          </a:p>
          <a:p>
            <a:pPr lvl="3">
              <a:defRPr/>
            </a:pPr>
            <a:r>
              <a:rPr lang="en-GB" sz="2000" dirty="0" smtClean="0"/>
              <a:t>Interview schedules should go in Appendices. </a:t>
            </a:r>
          </a:p>
        </p:txBody>
      </p:sp>
    </p:spTree>
    <p:extLst>
      <p:ext uri="{BB962C8B-B14F-4D97-AF65-F5344CB8AC3E}">
        <p14:creationId xmlns:p14="http://schemas.microsoft.com/office/powerpoint/2010/main" val="311517490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2136775" y="228600"/>
            <a:ext cx="8153400" cy="990600"/>
          </a:xfrm>
        </p:spPr>
        <p:txBody>
          <a:bodyPr/>
          <a:lstStyle/>
          <a:p>
            <a:pPr eaLnBrk="1" hangingPunct="1">
              <a:defRPr/>
            </a:pPr>
            <a:r>
              <a:rPr lang="en-GB" altLang="en-US" smtClean="0"/>
              <a:t>Method cont’d</a:t>
            </a:r>
          </a:p>
        </p:txBody>
      </p:sp>
      <p:sp>
        <p:nvSpPr>
          <p:cNvPr id="12291" name="Rectangle 3"/>
          <p:cNvSpPr>
            <a:spLocks noGrp="1" noChangeArrowheads="1"/>
          </p:cNvSpPr>
          <p:nvPr>
            <p:ph idx="1"/>
          </p:nvPr>
        </p:nvSpPr>
        <p:spPr>
          <a:xfrm>
            <a:off x="1820862" y="2471738"/>
            <a:ext cx="9177337" cy="4495800"/>
          </a:xfrm>
        </p:spPr>
        <p:txBody>
          <a:bodyPr>
            <a:normAutofit/>
          </a:bodyPr>
          <a:lstStyle/>
          <a:p>
            <a:pPr eaLnBrk="1" hangingPunct="1">
              <a:defRPr/>
            </a:pPr>
            <a:r>
              <a:rPr lang="en-GB" altLang="en-US" dirty="0" smtClean="0"/>
              <a:t>Procedure</a:t>
            </a:r>
          </a:p>
          <a:p>
            <a:pPr lvl="1" eaLnBrk="1" hangingPunct="1">
              <a:defRPr/>
            </a:pPr>
            <a:r>
              <a:rPr lang="en-GB" altLang="en-US" dirty="0" smtClean="0"/>
              <a:t>Describe how the study was carried out.</a:t>
            </a:r>
          </a:p>
          <a:p>
            <a:pPr lvl="1" eaLnBrk="1" hangingPunct="1">
              <a:defRPr/>
            </a:pPr>
            <a:endParaRPr lang="en-GB" altLang="en-US" dirty="0"/>
          </a:p>
          <a:p>
            <a:pPr lvl="1" eaLnBrk="1" hangingPunct="1">
              <a:defRPr/>
            </a:pPr>
            <a:r>
              <a:rPr lang="en-GB" altLang="en-US" dirty="0" smtClean="0"/>
              <a:t>Where were participants interviewed, how long were they interviewed. </a:t>
            </a:r>
          </a:p>
          <a:p>
            <a:pPr lvl="1" eaLnBrk="1" hangingPunct="1">
              <a:defRPr/>
            </a:pPr>
            <a:endParaRPr lang="en-GB" altLang="en-US" dirty="0"/>
          </a:p>
          <a:p>
            <a:pPr lvl="1" eaLnBrk="1" hangingPunct="1">
              <a:defRPr/>
            </a:pPr>
            <a:r>
              <a:rPr lang="en-GB" altLang="en-US" dirty="0" smtClean="0"/>
              <a:t>What did you do next – Transcribe the interviews. </a:t>
            </a:r>
            <a:endParaRPr lang="en-GB" altLang="en-US" dirty="0"/>
          </a:p>
          <a:p>
            <a:pPr lvl="1">
              <a:defRPr/>
            </a:pPr>
            <a:r>
              <a:rPr lang="en-GB" altLang="en-US" dirty="0" smtClean="0"/>
              <a:t>The type of analysis (e.g. </a:t>
            </a:r>
            <a:r>
              <a:rPr lang="en-GB" altLang="en-US" dirty="0"/>
              <a:t>Interpretative Phenomenological </a:t>
            </a:r>
            <a:r>
              <a:rPr lang="en-GB" altLang="en-US" dirty="0" smtClean="0"/>
              <a:t>Analysis</a:t>
            </a:r>
            <a:r>
              <a:rPr lang="en-GB" altLang="en-US" dirty="0" smtClean="0"/>
              <a:t>). Go into detail about HOW you analysed the data – the stages </a:t>
            </a:r>
            <a:r>
              <a:rPr lang="en-GB" altLang="en-US" dirty="0" err="1" smtClean="0"/>
              <a:t>etc</a:t>
            </a:r>
            <a:r>
              <a:rPr lang="en-GB" altLang="en-US" dirty="0" smtClean="0"/>
              <a:t> – do not mention the results. </a:t>
            </a:r>
          </a:p>
          <a:p>
            <a:pPr lvl="1">
              <a:defRPr/>
            </a:pPr>
            <a:endParaRPr lang="en-GB" altLang="en-US" dirty="0"/>
          </a:p>
          <a:p>
            <a:pPr lvl="1">
              <a:defRPr/>
            </a:pPr>
            <a:r>
              <a:rPr lang="en-GB" altLang="en-US" dirty="0" smtClean="0"/>
              <a:t>The procedure can go into the appendices to save on word count.  </a:t>
            </a:r>
          </a:p>
          <a:p>
            <a:pPr lvl="1" eaLnBrk="1" hangingPunct="1">
              <a:defRPr/>
            </a:pPr>
            <a:endParaRPr lang="en-GB" altLang="en-US" dirty="0" smtClean="0"/>
          </a:p>
          <a:p>
            <a:pPr lvl="1" eaLnBrk="1" hangingPunct="1">
              <a:defRPr/>
            </a:pPr>
            <a:endParaRPr lang="en-GB" altLang="en-US" dirty="0"/>
          </a:p>
          <a:p>
            <a:pPr lvl="1" eaLnBrk="1" hangingPunct="1">
              <a:defRPr/>
            </a:pPr>
            <a:endParaRPr lang="en-GB" altLang="en-US" dirty="0" smtClean="0"/>
          </a:p>
          <a:p>
            <a:pPr lvl="2" eaLnBrk="1" hangingPunct="1">
              <a:buFontTx/>
              <a:buNone/>
              <a:defRPr/>
            </a:pPr>
            <a:endParaRPr lang="en-GB" altLang="en-US" dirty="0" smtClean="0"/>
          </a:p>
        </p:txBody>
      </p:sp>
    </p:spTree>
    <p:extLst>
      <p:ext uri="{BB962C8B-B14F-4D97-AF65-F5344CB8AC3E}">
        <p14:creationId xmlns:p14="http://schemas.microsoft.com/office/powerpoint/2010/main" val="5335218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blinds(horizontal)">
                                      <p:cBhvr>
                                        <p:cTn id="7" dur="5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blinds(horizontal)">
                                      <p:cBhvr>
                                        <p:cTn id="12" dur="500"/>
                                        <p:tgtEl>
                                          <p:spTgt spid="12291">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2291">
                                            <p:txEl>
                                              <p:pRg st="3" end="3"/>
                                            </p:txEl>
                                          </p:spTgt>
                                        </p:tgtEl>
                                        <p:attrNameLst>
                                          <p:attrName>style.visibility</p:attrName>
                                        </p:attrNameLst>
                                      </p:cBhvr>
                                      <p:to>
                                        <p:strVal val="visible"/>
                                      </p:to>
                                    </p:set>
                                    <p:animEffect transition="in" filter="blinds(horizontal)">
                                      <p:cBhvr>
                                        <p:cTn id="15" dur="500"/>
                                        <p:tgtEl>
                                          <p:spTgt spid="12291">
                                            <p:txEl>
                                              <p:pRg st="3" end="3"/>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2291">
                                            <p:txEl>
                                              <p:pRg st="5" end="5"/>
                                            </p:txEl>
                                          </p:spTgt>
                                        </p:tgtEl>
                                        <p:attrNameLst>
                                          <p:attrName>style.visibility</p:attrName>
                                        </p:attrNameLst>
                                      </p:cBhvr>
                                      <p:to>
                                        <p:strVal val="visible"/>
                                      </p:to>
                                    </p:set>
                                    <p:animEffect transition="in" filter="blinds(horizontal)">
                                      <p:cBhvr>
                                        <p:cTn id="18" dur="500"/>
                                        <p:tgtEl>
                                          <p:spTgt spid="12291">
                                            <p:txEl>
                                              <p:pRg st="5" end="5"/>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2291">
                                            <p:txEl>
                                              <p:pRg st="6" end="6"/>
                                            </p:txEl>
                                          </p:spTgt>
                                        </p:tgtEl>
                                        <p:attrNameLst>
                                          <p:attrName>style.visibility</p:attrName>
                                        </p:attrNameLst>
                                      </p:cBhvr>
                                      <p:to>
                                        <p:strVal val="visible"/>
                                      </p:to>
                                    </p:set>
                                    <p:animEffect transition="in" filter="blinds(horizontal)">
                                      <p:cBhvr>
                                        <p:cTn id="21" dur="500"/>
                                        <p:tgtEl>
                                          <p:spTgt spid="12291">
                                            <p:txEl>
                                              <p:pRg st="6" end="6"/>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2291">
                                            <p:txEl>
                                              <p:pRg st="8" end="8"/>
                                            </p:txEl>
                                          </p:spTgt>
                                        </p:tgtEl>
                                        <p:attrNameLst>
                                          <p:attrName>style.visibility</p:attrName>
                                        </p:attrNameLst>
                                      </p:cBhvr>
                                      <p:to>
                                        <p:strVal val="visible"/>
                                      </p:to>
                                    </p:set>
                                    <p:animEffect transition="in" filter="blinds(horizontal)">
                                      <p:cBhvr>
                                        <p:cTn id="24" dur="500"/>
                                        <p:tgtEl>
                                          <p:spTgt spid="1229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Method cont’d</a:t>
            </a:r>
            <a:endParaRPr lang="en-GB" dirty="0"/>
          </a:p>
        </p:txBody>
      </p:sp>
      <p:sp>
        <p:nvSpPr>
          <p:cNvPr id="3" name="Content Placeholder 2"/>
          <p:cNvSpPr>
            <a:spLocks noGrp="1"/>
          </p:cNvSpPr>
          <p:nvPr>
            <p:ph idx="1"/>
          </p:nvPr>
        </p:nvSpPr>
        <p:spPr/>
        <p:txBody>
          <a:bodyPr/>
          <a:lstStyle/>
          <a:p>
            <a:r>
              <a:rPr lang="en-GB" dirty="0" smtClean="0"/>
              <a:t>Ethical Considerations. </a:t>
            </a:r>
          </a:p>
          <a:p>
            <a:endParaRPr lang="en-GB" dirty="0" smtClean="0"/>
          </a:p>
          <a:p>
            <a:r>
              <a:rPr lang="en-GB" dirty="0" smtClean="0"/>
              <a:t>It is considered good practice to outline the ethical considerations that you carried out when conducting your study. </a:t>
            </a:r>
            <a:endParaRPr lang="en-GB" dirty="0"/>
          </a:p>
        </p:txBody>
      </p:sp>
    </p:spTree>
    <p:extLst>
      <p:ext uri="{BB962C8B-B14F-4D97-AF65-F5344CB8AC3E}">
        <p14:creationId xmlns:p14="http://schemas.microsoft.com/office/powerpoint/2010/main" val="62010141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Structuring the report</a:t>
            </a:r>
            <a:endParaRPr lang="en-GB" dirty="0"/>
          </a:p>
        </p:txBody>
      </p:sp>
      <p:sp>
        <p:nvSpPr>
          <p:cNvPr id="3" name="Content Placeholder 2"/>
          <p:cNvSpPr>
            <a:spLocks noGrp="1"/>
          </p:cNvSpPr>
          <p:nvPr>
            <p:ph idx="1"/>
          </p:nvPr>
        </p:nvSpPr>
        <p:spPr/>
        <p:txBody>
          <a:bodyPr/>
          <a:lstStyle/>
          <a:p>
            <a:r>
              <a:rPr lang="en-GB" dirty="0" smtClean="0"/>
              <a:t>Results/Discussion</a:t>
            </a:r>
          </a:p>
          <a:p>
            <a:pPr lvl="1"/>
            <a:r>
              <a:rPr lang="en-GB" dirty="0" smtClean="0"/>
              <a:t>Combine these two sections</a:t>
            </a:r>
          </a:p>
          <a:p>
            <a:pPr lvl="1"/>
            <a:r>
              <a:rPr lang="en-GB" dirty="0" smtClean="0"/>
              <a:t>Produce and include a summary table of themes</a:t>
            </a:r>
          </a:p>
          <a:p>
            <a:pPr lvl="1"/>
            <a:r>
              <a:rPr lang="en-GB" dirty="0" smtClean="0"/>
              <a:t>No quantitative analysis, so distinction between results and discussion is less clear cut</a:t>
            </a:r>
          </a:p>
          <a:p>
            <a:endParaRPr lang="en-GB" dirty="0"/>
          </a:p>
        </p:txBody>
      </p:sp>
    </p:spTree>
    <p:extLst>
      <p:ext uri="{BB962C8B-B14F-4D97-AF65-F5344CB8AC3E}">
        <p14:creationId xmlns:p14="http://schemas.microsoft.com/office/powerpoint/2010/main" val="329289887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Results/Discussion</a:t>
            </a:r>
            <a:endParaRPr lang="en-GB" dirty="0"/>
          </a:p>
        </p:txBody>
      </p:sp>
      <p:sp>
        <p:nvSpPr>
          <p:cNvPr id="3" name="Content Placeholder 2"/>
          <p:cNvSpPr>
            <a:spLocks noGrp="1"/>
          </p:cNvSpPr>
          <p:nvPr>
            <p:ph idx="1"/>
          </p:nvPr>
        </p:nvSpPr>
        <p:spPr/>
        <p:txBody>
          <a:bodyPr/>
          <a:lstStyle/>
          <a:p>
            <a:r>
              <a:rPr lang="en-GB" dirty="0" smtClean="0"/>
              <a:t>1. Initial Encounter with the text. </a:t>
            </a:r>
          </a:p>
          <a:p>
            <a:pPr lvl="1"/>
            <a:r>
              <a:rPr lang="en-GB" dirty="0" smtClean="0"/>
              <a:t>Based upon initial notes, what were the initial views about the text. </a:t>
            </a:r>
          </a:p>
          <a:p>
            <a:endParaRPr lang="en-GB" dirty="0"/>
          </a:p>
          <a:p>
            <a:r>
              <a:rPr lang="en-GB" dirty="0" smtClean="0"/>
              <a:t>2. Summary Table. </a:t>
            </a:r>
          </a:p>
          <a:p>
            <a:pPr lvl="1"/>
            <a:r>
              <a:rPr lang="en-GB" dirty="0" smtClean="0"/>
              <a:t>See next slide</a:t>
            </a:r>
            <a:endParaRPr lang="en-GB" dirty="0"/>
          </a:p>
          <a:p>
            <a:r>
              <a:rPr lang="en-GB" dirty="0" smtClean="0"/>
              <a:t>3. Discussion of the Results. </a:t>
            </a:r>
            <a:endParaRPr lang="en-GB" dirty="0"/>
          </a:p>
        </p:txBody>
      </p:sp>
    </p:spTree>
    <p:extLst>
      <p:ext uri="{BB962C8B-B14F-4D97-AF65-F5344CB8AC3E}">
        <p14:creationId xmlns:p14="http://schemas.microsoft.com/office/powerpoint/2010/main" val="106460066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Example of a Summary Table.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59259624"/>
              </p:ext>
            </p:extLst>
          </p:nvPr>
        </p:nvGraphicFramePr>
        <p:xfrm>
          <a:off x="2882900" y="2395538"/>
          <a:ext cx="7797801" cy="4259264"/>
        </p:xfrm>
        <a:graphic>
          <a:graphicData uri="http://schemas.openxmlformats.org/drawingml/2006/table">
            <a:tbl>
              <a:tblPr firstRow="1" firstCol="1" bandRow="1">
                <a:tableStyleId>{5940675A-B579-460E-94D1-54222C63F5DA}</a:tableStyleId>
              </a:tblPr>
              <a:tblGrid>
                <a:gridCol w="2082800">
                  <a:extLst>
                    <a:ext uri="{9D8B030D-6E8A-4147-A177-3AD203B41FA5}">
                      <a16:colId xmlns:a16="http://schemas.microsoft.com/office/drawing/2014/main" val="20000"/>
                    </a:ext>
                  </a:extLst>
                </a:gridCol>
                <a:gridCol w="1815679">
                  <a:extLst>
                    <a:ext uri="{9D8B030D-6E8A-4147-A177-3AD203B41FA5}">
                      <a16:colId xmlns:a16="http://schemas.microsoft.com/office/drawing/2014/main" val="20001"/>
                    </a:ext>
                  </a:extLst>
                </a:gridCol>
                <a:gridCol w="1949661">
                  <a:extLst>
                    <a:ext uri="{9D8B030D-6E8A-4147-A177-3AD203B41FA5}">
                      <a16:colId xmlns:a16="http://schemas.microsoft.com/office/drawing/2014/main" val="20002"/>
                    </a:ext>
                  </a:extLst>
                </a:gridCol>
                <a:gridCol w="1949661">
                  <a:extLst>
                    <a:ext uri="{9D8B030D-6E8A-4147-A177-3AD203B41FA5}">
                      <a16:colId xmlns:a16="http://schemas.microsoft.com/office/drawing/2014/main" val="20003"/>
                    </a:ext>
                  </a:extLst>
                </a:gridCol>
              </a:tblGrid>
              <a:tr h="532408">
                <a:tc>
                  <a:txBody>
                    <a:bodyPr/>
                    <a:lstStyle/>
                    <a:p>
                      <a:pPr>
                        <a:lnSpc>
                          <a:spcPct val="115000"/>
                        </a:lnSpc>
                        <a:spcAft>
                          <a:spcPts val="0"/>
                        </a:spcAft>
                      </a:pPr>
                      <a:r>
                        <a:rPr lang="en-GB" sz="1100" dirty="0">
                          <a:effectLst/>
                        </a:rPr>
                        <a:t>Superordinate Themes</a:t>
                      </a:r>
                      <a:endParaRPr lang="en-GB" sz="1100" dirty="0">
                        <a:effectLst/>
                        <a:latin typeface="Calibri"/>
                        <a:ea typeface="Calibri"/>
                        <a:cs typeface="Times New Roman"/>
                      </a:endParaRPr>
                    </a:p>
                  </a:txBody>
                  <a:tcPr marL="68576" marR="68576"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Subordinate Themes</a:t>
                      </a:r>
                      <a:endParaRPr lang="en-GB" sz="1100" dirty="0">
                        <a:effectLst/>
                        <a:latin typeface="Calibri"/>
                        <a:ea typeface="Calibri"/>
                        <a:cs typeface="Times New Roman"/>
                      </a:endParaRPr>
                    </a:p>
                  </a:txBody>
                  <a:tcPr marL="68576" marR="68576"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a:effectLst/>
                        </a:rPr>
                        <a:t>Quote Keyword</a:t>
                      </a:r>
                      <a:endParaRPr lang="en-GB" sz="1100">
                        <a:effectLst/>
                        <a:latin typeface="Calibri"/>
                        <a:ea typeface="Calibri"/>
                        <a:cs typeface="Times New Roman"/>
                      </a:endParaRPr>
                    </a:p>
                  </a:txBody>
                  <a:tcPr marL="68576" marR="68576"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Page / Line Number</a:t>
                      </a:r>
                      <a:endParaRPr lang="en-GB" sz="1100" dirty="0">
                        <a:effectLst/>
                        <a:latin typeface="Calibri"/>
                        <a:ea typeface="Calibri"/>
                        <a:cs typeface="Times New Roman"/>
                      </a:endParaRPr>
                    </a:p>
                  </a:txBody>
                  <a:tcPr marL="68576" marR="68576"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532408">
                <a:tc rowSpan="4">
                  <a:txBody>
                    <a:bodyPr/>
                    <a:lstStyle/>
                    <a:p>
                      <a:pPr>
                        <a:lnSpc>
                          <a:spcPct val="115000"/>
                        </a:lnSpc>
                        <a:spcAft>
                          <a:spcPts val="0"/>
                        </a:spcAft>
                      </a:pPr>
                      <a:r>
                        <a:rPr lang="en-GB" sz="1100" dirty="0">
                          <a:effectLst/>
                        </a:rPr>
                        <a:t> </a:t>
                      </a:r>
                    </a:p>
                    <a:p>
                      <a:pPr>
                        <a:lnSpc>
                          <a:spcPct val="115000"/>
                        </a:lnSpc>
                        <a:spcAft>
                          <a:spcPts val="0"/>
                        </a:spcAft>
                      </a:pPr>
                      <a:r>
                        <a:rPr lang="en-GB" sz="1100" dirty="0">
                          <a:effectLst/>
                        </a:rPr>
                        <a:t>Superordinate (Cluster) Theme 1</a:t>
                      </a:r>
                    </a:p>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100" dirty="0">
                          <a:effectLst/>
                        </a:rPr>
                        <a:t>Subordinate Theme 1</a:t>
                      </a:r>
                      <a:endParaRPr lang="en-GB" sz="1100" dirty="0">
                        <a:effectLst/>
                        <a:latin typeface="Calibri"/>
                        <a:ea typeface="Calibri"/>
                        <a:cs typeface="Times New Roman"/>
                      </a:endParaRPr>
                    </a:p>
                  </a:txBody>
                  <a:tcPr marL="68576" marR="68576"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Blah </a:t>
                      </a:r>
                      <a:r>
                        <a:rPr lang="en-GB" sz="1100" dirty="0" err="1">
                          <a:effectLst/>
                        </a:rPr>
                        <a:t>Blah</a:t>
                      </a:r>
                      <a:endParaRPr lang="en-GB" sz="1100" dirty="0">
                        <a:effectLst/>
                        <a:latin typeface="Calibri"/>
                        <a:ea typeface="Calibri"/>
                        <a:cs typeface="Times New Roman"/>
                      </a:endParaRPr>
                    </a:p>
                  </a:txBody>
                  <a:tcPr marL="68576" marR="68576"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nSpc>
                          <a:spcPct val="115000"/>
                        </a:lnSpc>
                        <a:spcAft>
                          <a:spcPts val="0"/>
                        </a:spcAft>
                      </a:pPr>
                      <a:r>
                        <a:rPr lang="en-GB" sz="1100">
                          <a:effectLst/>
                        </a:rPr>
                        <a:t>Page 4; Line 20. </a:t>
                      </a:r>
                      <a:endParaRPr lang="en-GB" sz="1100">
                        <a:effectLst/>
                        <a:latin typeface="Calibri"/>
                        <a:ea typeface="Calibri"/>
                        <a:cs typeface="Times New Roman"/>
                      </a:endParaRPr>
                    </a:p>
                  </a:txBody>
                  <a:tcPr marL="68576" marR="68576"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32408">
                <a:tc vMerge="1">
                  <a:txBody>
                    <a:bodyPr/>
                    <a:lstStyle/>
                    <a:p>
                      <a:endParaRPr lang="en-GB"/>
                    </a:p>
                  </a:txBody>
                  <a:tcPr/>
                </a:tc>
                <a:tc>
                  <a:txBody>
                    <a:bodyPr/>
                    <a:lstStyle/>
                    <a:p>
                      <a:pPr>
                        <a:lnSpc>
                          <a:spcPct val="115000"/>
                        </a:lnSpc>
                        <a:spcAft>
                          <a:spcPts val="0"/>
                        </a:spcAft>
                      </a:pPr>
                      <a:r>
                        <a:rPr lang="en-GB" sz="1100" dirty="0">
                          <a:effectLst/>
                        </a:rPr>
                        <a:t>Subordinate Theme 2</a:t>
                      </a:r>
                      <a:endParaRPr lang="en-GB" sz="1100" dirty="0">
                        <a:effectLst/>
                        <a:latin typeface="Calibri"/>
                        <a:ea typeface="Calibri"/>
                        <a:cs typeface="Times New Roman"/>
                      </a:endParaRPr>
                    </a:p>
                  </a:txBody>
                  <a:tcPr marL="68576" marR="68576"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32408">
                <a:tc vMerge="1">
                  <a:txBody>
                    <a:bodyPr/>
                    <a:lstStyle/>
                    <a:p>
                      <a:endParaRPr lang="en-GB"/>
                    </a:p>
                  </a:txBody>
                  <a:tcPr/>
                </a:tc>
                <a:tc>
                  <a:txBody>
                    <a:bodyPr/>
                    <a:lstStyle/>
                    <a:p>
                      <a:pPr>
                        <a:lnSpc>
                          <a:spcPct val="115000"/>
                        </a:lnSpc>
                        <a:spcAft>
                          <a:spcPts val="0"/>
                        </a:spcAft>
                      </a:pPr>
                      <a:r>
                        <a:rPr lang="en-GB" sz="1100">
                          <a:effectLst/>
                        </a:rPr>
                        <a:t>Subordinate Theme 3</a:t>
                      </a:r>
                      <a:endParaRPr lang="en-GB" sz="1100">
                        <a:effectLst/>
                        <a:latin typeface="Calibri"/>
                        <a:ea typeface="Calibri"/>
                        <a:cs typeface="Times New Roman"/>
                      </a:endParaRPr>
                    </a:p>
                  </a:txBody>
                  <a:tcPr marL="68576" marR="68576"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532408">
                <a:tc vMerge="1">
                  <a:txBody>
                    <a:bodyPr/>
                    <a:lstStyle/>
                    <a:p>
                      <a:endParaRPr lang="en-GB"/>
                    </a:p>
                  </a:txBody>
                  <a:tcPr/>
                </a:tc>
                <a:tc>
                  <a:txBody>
                    <a:bodyPr/>
                    <a:lstStyle/>
                    <a:p>
                      <a:pPr>
                        <a:lnSpc>
                          <a:spcPct val="115000"/>
                        </a:lnSpc>
                        <a:spcAft>
                          <a:spcPts val="0"/>
                        </a:spcAft>
                      </a:pPr>
                      <a:r>
                        <a:rPr lang="en-GB" sz="1100" dirty="0">
                          <a:effectLst/>
                        </a:rPr>
                        <a:t>Subordinate Theme 4</a:t>
                      </a:r>
                      <a:endParaRPr lang="en-GB" sz="1100" dirty="0">
                        <a:effectLst/>
                        <a:latin typeface="Calibri"/>
                        <a:ea typeface="Calibri"/>
                        <a:cs typeface="Times New Roman"/>
                      </a:endParaRPr>
                    </a:p>
                  </a:txBody>
                  <a:tcPr marL="68576" marR="68576"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32408">
                <a:tc rowSpan="3">
                  <a:txBody>
                    <a:bodyPr/>
                    <a:lstStyle/>
                    <a:p>
                      <a:pPr>
                        <a:lnSpc>
                          <a:spcPct val="115000"/>
                        </a:lnSpc>
                        <a:spcAft>
                          <a:spcPts val="0"/>
                        </a:spcAft>
                      </a:pPr>
                      <a:r>
                        <a:rPr lang="en-GB" sz="1100" dirty="0">
                          <a:effectLst/>
                        </a:rPr>
                        <a:t> </a:t>
                      </a:r>
                    </a:p>
                    <a:p>
                      <a:pPr>
                        <a:lnSpc>
                          <a:spcPct val="115000"/>
                        </a:lnSpc>
                        <a:spcAft>
                          <a:spcPts val="0"/>
                        </a:spcAft>
                      </a:pPr>
                      <a:r>
                        <a:rPr lang="en-GB" sz="1100" dirty="0">
                          <a:effectLst/>
                        </a:rPr>
                        <a:t>Superordinate (Cluster) Theme 2. </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100" dirty="0">
                          <a:effectLst/>
                        </a:rPr>
                        <a:t>Subordinate Theme 1</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Blah </a:t>
                      </a:r>
                      <a:r>
                        <a:rPr lang="en-GB" sz="1100" dirty="0" err="1">
                          <a:effectLst/>
                        </a:rPr>
                        <a:t>Blah</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Page 10; Line 3 etc. </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532408">
                <a:tc vMerge="1">
                  <a:txBody>
                    <a:bodyPr/>
                    <a:lstStyle/>
                    <a:p>
                      <a:endParaRPr lang="en-GB"/>
                    </a:p>
                  </a:txBody>
                  <a:tcPr/>
                </a:tc>
                <a:tc>
                  <a:txBody>
                    <a:bodyPr/>
                    <a:lstStyle/>
                    <a:p>
                      <a:pPr>
                        <a:lnSpc>
                          <a:spcPct val="115000"/>
                        </a:lnSpc>
                        <a:spcAft>
                          <a:spcPts val="0"/>
                        </a:spcAft>
                      </a:pPr>
                      <a:r>
                        <a:rPr lang="en-GB" sz="1100" dirty="0">
                          <a:effectLst/>
                        </a:rPr>
                        <a:t>Subordinate Theme 2</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32408">
                <a:tc vMerge="1">
                  <a:txBody>
                    <a:bodyPr/>
                    <a:lstStyle/>
                    <a:p>
                      <a:endParaRPr lang="en-GB"/>
                    </a:p>
                  </a:txBody>
                  <a:tcPr/>
                </a:tc>
                <a:tc>
                  <a:txBody>
                    <a:bodyPr/>
                    <a:lstStyle/>
                    <a:p>
                      <a:pPr>
                        <a:lnSpc>
                          <a:spcPct val="115000"/>
                        </a:lnSpc>
                        <a:spcAft>
                          <a:spcPts val="0"/>
                        </a:spcAft>
                      </a:pPr>
                      <a:r>
                        <a:rPr lang="en-GB" sz="1100" dirty="0">
                          <a:effectLst/>
                        </a:rPr>
                        <a:t>Subordinate Theme 3</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15000"/>
                        </a:lnSpc>
                        <a:spcAft>
                          <a:spcPts val="0"/>
                        </a:spcAft>
                      </a:pPr>
                      <a:r>
                        <a:rPr lang="en-GB" sz="1100" dirty="0">
                          <a:effectLst/>
                        </a:rPr>
                        <a:t> </a:t>
                      </a:r>
                      <a:endParaRPr lang="en-GB" sz="1100" dirty="0">
                        <a:effectLst/>
                        <a:latin typeface="Calibri"/>
                        <a:ea typeface="Calibri"/>
                        <a:cs typeface="Times New Roman"/>
                      </a:endParaRPr>
                    </a:p>
                  </a:txBody>
                  <a:tcPr marL="68576" marR="68576"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
        <p:nvSpPr>
          <p:cNvPr id="3" name="TextBox 2"/>
          <p:cNvSpPr txBox="1"/>
          <p:nvPr/>
        </p:nvSpPr>
        <p:spPr>
          <a:xfrm>
            <a:off x="457200" y="2108200"/>
            <a:ext cx="2184400" cy="1477328"/>
          </a:xfrm>
          <a:prstGeom prst="rect">
            <a:avLst/>
          </a:prstGeom>
          <a:noFill/>
        </p:spPr>
        <p:txBody>
          <a:bodyPr wrap="square" rtlCol="0">
            <a:spAutoFit/>
          </a:bodyPr>
          <a:lstStyle/>
          <a:p>
            <a:r>
              <a:rPr lang="en-GB" dirty="0" smtClean="0"/>
              <a:t>Remember to Present your table in APA format (As shown here) and also label your table. </a:t>
            </a:r>
            <a:endParaRPr lang="en-GB" dirty="0"/>
          </a:p>
        </p:txBody>
      </p:sp>
    </p:spTree>
    <p:extLst>
      <p:ext uri="{BB962C8B-B14F-4D97-AF65-F5344CB8AC3E}">
        <p14:creationId xmlns:p14="http://schemas.microsoft.com/office/powerpoint/2010/main" val="483537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Diagrammatical Representation of Results</a:t>
            </a:r>
            <a:endParaRPr lang="en-GB" dirty="0"/>
          </a:p>
        </p:txBody>
      </p:sp>
      <p:sp>
        <p:nvSpPr>
          <p:cNvPr id="3" name="Content Placeholder 2"/>
          <p:cNvSpPr>
            <a:spLocks noGrp="1"/>
          </p:cNvSpPr>
          <p:nvPr>
            <p:ph idx="1"/>
          </p:nvPr>
        </p:nvSpPr>
        <p:spPr/>
        <p:txBody>
          <a:bodyPr/>
          <a:lstStyle/>
          <a:p>
            <a:pPr>
              <a:defRPr/>
            </a:pPr>
            <a:r>
              <a:rPr lang="en-GB" dirty="0" smtClean="0"/>
              <a:t>Not compulsory, but can look good. </a:t>
            </a:r>
          </a:p>
          <a:p>
            <a:pPr>
              <a:defRPr/>
            </a:pPr>
            <a:endParaRPr lang="en-GB" dirty="0"/>
          </a:p>
          <a:p>
            <a:pPr>
              <a:defRPr/>
            </a:pPr>
            <a:r>
              <a:rPr lang="en-GB" dirty="0" smtClean="0"/>
              <a:t>Use of flow charts to display hierarchical nature of analysis. </a:t>
            </a:r>
            <a:endParaRPr lang="en-GB" dirty="0"/>
          </a:p>
          <a:p>
            <a:pPr>
              <a:defRPr/>
            </a:pPr>
            <a:r>
              <a:rPr lang="en-GB" dirty="0" smtClean="0"/>
              <a:t>From the superordinate themes (at the top of the diagram) through to the initial analysis of the data, via the subordinate themes. </a:t>
            </a:r>
          </a:p>
          <a:p>
            <a:pPr lvl="1">
              <a:defRPr/>
            </a:pPr>
            <a:r>
              <a:rPr lang="en-GB" dirty="0" smtClean="0"/>
              <a:t>You will have this information at hand anyway (with the table). </a:t>
            </a:r>
            <a:endParaRPr lang="en-GB" dirty="0"/>
          </a:p>
        </p:txBody>
      </p:sp>
    </p:spTree>
    <p:extLst>
      <p:ext uri="{BB962C8B-B14F-4D97-AF65-F5344CB8AC3E}">
        <p14:creationId xmlns:p14="http://schemas.microsoft.com/office/powerpoint/2010/main" val="39119348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Example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86127294"/>
              </p:ext>
            </p:extLst>
          </p:nvPr>
        </p:nvGraphicFramePr>
        <p:xfrm>
          <a:off x="1968500" y="2082801"/>
          <a:ext cx="8229600" cy="4530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131270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How to do Flow Charts quickly and effectively. </a:t>
            </a:r>
            <a:endParaRPr lang="en-GB" dirty="0"/>
          </a:p>
        </p:txBody>
      </p:sp>
      <p:sp>
        <p:nvSpPr>
          <p:cNvPr id="3" name="Content Placeholder 2"/>
          <p:cNvSpPr>
            <a:spLocks noGrp="1"/>
          </p:cNvSpPr>
          <p:nvPr>
            <p:ph idx="1"/>
          </p:nvPr>
        </p:nvSpPr>
        <p:spPr/>
        <p:txBody>
          <a:bodyPr/>
          <a:lstStyle/>
          <a:p>
            <a:pPr>
              <a:defRPr/>
            </a:pPr>
            <a:r>
              <a:rPr lang="en-GB" dirty="0" smtClean="0"/>
              <a:t>Microsoft Word is your friend. </a:t>
            </a:r>
          </a:p>
          <a:p>
            <a:pPr>
              <a:defRPr/>
            </a:pPr>
            <a:endParaRPr lang="en-GB" dirty="0"/>
          </a:p>
          <a:p>
            <a:pPr>
              <a:defRPr/>
            </a:pPr>
            <a:r>
              <a:rPr lang="en-GB" dirty="0" smtClean="0"/>
              <a:t>Insert …… Smart Art Graphics</a:t>
            </a:r>
          </a:p>
          <a:p>
            <a:pPr>
              <a:defRPr/>
            </a:pPr>
            <a:endParaRPr lang="en-GB" dirty="0"/>
          </a:p>
          <a:p>
            <a:pPr>
              <a:defRPr/>
            </a:pPr>
            <a:r>
              <a:rPr lang="en-GB" dirty="0" smtClean="0"/>
              <a:t>Then when in SmartArt – just click on Hierarchy and flow chart options will appear. </a:t>
            </a:r>
          </a:p>
          <a:p>
            <a:pPr>
              <a:defRPr/>
            </a:pPr>
            <a:r>
              <a:rPr lang="en-GB" dirty="0" smtClean="0"/>
              <a:t>The previous slide took less than 2 minutes! </a:t>
            </a:r>
          </a:p>
          <a:p>
            <a:pPr>
              <a:defRPr/>
            </a:pPr>
            <a:endParaRPr lang="en-GB" dirty="0"/>
          </a:p>
          <a:p>
            <a:pPr>
              <a:defRPr/>
            </a:pPr>
            <a:endParaRPr lang="en-GB" dirty="0"/>
          </a:p>
        </p:txBody>
      </p:sp>
    </p:spTree>
    <p:extLst>
      <p:ext uri="{BB962C8B-B14F-4D97-AF65-F5344CB8AC3E}">
        <p14:creationId xmlns:p14="http://schemas.microsoft.com/office/powerpoint/2010/main" val="270621235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defRPr/>
            </a:pPr>
            <a:r>
              <a:rPr lang="en-GB" smtClean="0"/>
              <a:t>Results/discussion cont…</a:t>
            </a:r>
          </a:p>
        </p:txBody>
      </p:sp>
      <p:sp>
        <p:nvSpPr>
          <p:cNvPr id="40963" name="Rectangle 3"/>
          <p:cNvSpPr>
            <a:spLocks noGrp="1" noChangeArrowheads="1"/>
          </p:cNvSpPr>
          <p:nvPr>
            <p:ph idx="1"/>
          </p:nvPr>
        </p:nvSpPr>
        <p:spPr>
          <a:xfrm>
            <a:off x="2000250" y="2327275"/>
            <a:ext cx="9251950" cy="4530725"/>
          </a:xfrm>
        </p:spPr>
        <p:txBody>
          <a:bodyPr/>
          <a:lstStyle/>
          <a:p>
            <a:pPr lvl="1" eaLnBrk="1" hangingPunct="1">
              <a:defRPr/>
            </a:pPr>
            <a:r>
              <a:rPr lang="en-GB" sz="1800" dirty="0" smtClean="0"/>
              <a:t>Describe what you found</a:t>
            </a:r>
          </a:p>
          <a:p>
            <a:pPr lvl="2" eaLnBrk="1" hangingPunct="1">
              <a:defRPr/>
            </a:pPr>
            <a:r>
              <a:rPr lang="en-GB" sz="1800" dirty="0" smtClean="0"/>
              <a:t>Plenty of examples to illustrate the points you are making</a:t>
            </a:r>
          </a:p>
          <a:p>
            <a:pPr lvl="2" eaLnBrk="1" hangingPunct="1">
              <a:defRPr/>
            </a:pPr>
            <a:r>
              <a:rPr lang="en-GB" sz="1800" dirty="0" smtClean="0"/>
              <a:t>Link back to the Introduction and previous theory/research. </a:t>
            </a:r>
          </a:p>
          <a:p>
            <a:pPr lvl="2" eaLnBrk="1" hangingPunct="1">
              <a:defRPr/>
            </a:pPr>
            <a:endParaRPr lang="en-GB" sz="1800" dirty="0"/>
          </a:p>
          <a:p>
            <a:pPr marL="914400" lvl="2" indent="0" eaLnBrk="1" hangingPunct="1">
              <a:buNone/>
              <a:defRPr/>
            </a:pPr>
            <a:endParaRPr lang="en-GB" sz="1800" dirty="0" smtClean="0"/>
          </a:p>
          <a:p>
            <a:pPr lvl="1" eaLnBrk="1" hangingPunct="1">
              <a:defRPr/>
            </a:pPr>
            <a:r>
              <a:rPr lang="en-GB" sz="1800" dirty="0" smtClean="0"/>
              <a:t>Can use different sub-headings if you think this might be helpful.</a:t>
            </a:r>
          </a:p>
          <a:p>
            <a:pPr lvl="1" eaLnBrk="1" hangingPunct="1">
              <a:defRPr/>
            </a:pPr>
            <a:endParaRPr lang="en-GB" sz="1800" dirty="0"/>
          </a:p>
          <a:p>
            <a:pPr lvl="1" eaLnBrk="1" hangingPunct="1">
              <a:defRPr/>
            </a:pPr>
            <a:endParaRPr lang="en-GB" sz="1800" dirty="0" smtClean="0"/>
          </a:p>
          <a:p>
            <a:pPr lvl="1" eaLnBrk="1" hangingPunct="1">
              <a:defRPr/>
            </a:pPr>
            <a:r>
              <a:rPr lang="en-GB" sz="1800" dirty="0" smtClean="0"/>
              <a:t>Use your superordinate themes as subheadings. </a:t>
            </a:r>
          </a:p>
          <a:p>
            <a:pPr lvl="1" eaLnBrk="1" hangingPunct="1">
              <a:defRPr/>
            </a:pPr>
            <a:endParaRPr lang="en-GB" sz="1800" dirty="0"/>
          </a:p>
          <a:p>
            <a:pPr lvl="1" eaLnBrk="1" hangingPunct="1">
              <a:defRPr/>
            </a:pPr>
            <a:r>
              <a:rPr lang="en-GB" sz="1800" dirty="0" smtClean="0"/>
              <a:t>Implications, Limitations and Future Research. </a:t>
            </a:r>
          </a:p>
          <a:p>
            <a:pPr eaLnBrk="1" hangingPunct="1">
              <a:defRPr/>
            </a:pPr>
            <a:endParaRPr lang="en-GB" dirty="0" smtClean="0"/>
          </a:p>
        </p:txBody>
      </p:sp>
    </p:spTree>
    <p:extLst>
      <p:ext uri="{BB962C8B-B14F-4D97-AF65-F5344CB8AC3E}">
        <p14:creationId xmlns:p14="http://schemas.microsoft.com/office/powerpoint/2010/main" val="340091825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pPr eaLnBrk="1" hangingPunct="1">
              <a:defRPr/>
            </a:pPr>
            <a:r>
              <a:rPr lang="en-GB" smtClean="0"/>
              <a:t>Structuring the report</a:t>
            </a:r>
          </a:p>
        </p:txBody>
      </p:sp>
      <p:sp>
        <p:nvSpPr>
          <p:cNvPr id="107523" name="Rectangle 3"/>
          <p:cNvSpPr>
            <a:spLocks noGrp="1" noChangeArrowheads="1"/>
          </p:cNvSpPr>
          <p:nvPr>
            <p:ph type="body" idx="1"/>
          </p:nvPr>
        </p:nvSpPr>
        <p:spPr/>
        <p:txBody>
          <a:bodyPr/>
          <a:lstStyle/>
          <a:p>
            <a:pPr eaLnBrk="1" hangingPunct="1">
              <a:defRPr/>
            </a:pPr>
            <a:r>
              <a:rPr lang="en-GB" dirty="0" smtClean="0"/>
              <a:t>Reflexive report (200-250 words maximum)</a:t>
            </a:r>
          </a:p>
          <a:p>
            <a:pPr lvl="1" eaLnBrk="1" hangingPunct="1">
              <a:defRPr/>
            </a:pPr>
            <a:r>
              <a:rPr lang="en-GB" dirty="0" smtClean="0"/>
              <a:t>Your overall impressions of this type of research, discussed in relation to the specific study you conducted</a:t>
            </a:r>
          </a:p>
          <a:p>
            <a:pPr lvl="2" eaLnBrk="1" hangingPunct="1">
              <a:defRPr/>
            </a:pPr>
            <a:r>
              <a:rPr lang="en-GB" dirty="0" smtClean="0"/>
              <a:t>What interested you about the research?</a:t>
            </a:r>
          </a:p>
          <a:p>
            <a:pPr lvl="2" eaLnBrk="1" hangingPunct="1">
              <a:defRPr/>
            </a:pPr>
            <a:r>
              <a:rPr lang="en-GB" dirty="0" smtClean="0"/>
              <a:t>What were your concerns?</a:t>
            </a:r>
          </a:p>
          <a:p>
            <a:pPr lvl="2" eaLnBrk="1" hangingPunct="1">
              <a:defRPr/>
            </a:pPr>
            <a:r>
              <a:rPr lang="en-GB" dirty="0" smtClean="0"/>
              <a:t>Could this topic have been investigated in a quantitative study?</a:t>
            </a:r>
          </a:p>
          <a:p>
            <a:pPr lvl="2" eaLnBrk="1" hangingPunct="1">
              <a:defRPr/>
            </a:pPr>
            <a:r>
              <a:rPr lang="en-GB" dirty="0" smtClean="0"/>
              <a:t>Reliability, validity, Objectivity, generalizability of results</a:t>
            </a:r>
          </a:p>
          <a:p>
            <a:pPr lvl="3" eaLnBrk="1" hangingPunct="1">
              <a:defRPr/>
            </a:pPr>
            <a:r>
              <a:rPr lang="en-GB" dirty="0" smtClean="0"/>
              <a:t>Were your findings just subjective speculations?</a:t>
            </a:r>
          </a:p>
        </p:txBody>
      </p:sp>
    </p:spTree>
    <p:extLst>
      <p:ext uri="{BB962C8B-B14F-4D97-AF65-F5344CB8AC3E}">
        <p14:creationId xmlns:p14="http://schemas.microsoft.com/office/powerpoint/2010/main" val="1315165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75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75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752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752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752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752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75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eaLnBrk="1" hangingPunct="1">
              <a:defRPr/>
            </a:pPr>
            <a:r>
              <a:rPr lang="en-GB" smtClean="0"/>
              <a:t>Features of a Reflexive Account</a:t>
            </a:r>
          </a:p>
        </p:txBody>
      </p:sp>
      <p:sp>
        <p:nvSpPr>
          <p:cNvPr id="108547" name="Rectangle 3"/>
          <p:cNvSpPr>
            <a:spLocks noGrp="1" noChangeArrowheads="1"/>
          </p:cNvSpPr>
          <p:nvPr>
            <p:ph type="body" idx="1"/>
          </p:nvPr>
        </p:nvSpPr>
        <p:spPr/>
        <p:txBody>
          <a:bodyPr>
            <a:normAutofit fontScale="92500" lnSpcReduction="20000"/>
          </a:bodyPr>
          <a:lstStyle/>
          <a:p>
            <a:pPr eaLnBrk="1" hangingPunct="1">
              <a:lnSpc>
                <a:spcPct val="90000"/>
              </a:lnSpc>
              <a:buFont typeface="Wingdings" panose="05000000000000000000" pitchFamily="2" charset="2"/>
              <a:buNone/>
              <a:defRPr/>
            </a:pPr>
            <a:endParaRPr lang="en-GB" sz="2800">
              <a:latin typeface="Helvetica" pitchFamily="34" charset="0"/>
            </a:endParaRPr>
          </a:p>
          <a:p>
            <a:pPr eaLnBrk="1" hangingPunct="1">
              <a:lnSpc>
                <a:spcPct val="90000"/>
              </a:lnSpc>
              <a:defRPr/>
            </a:pPr>
            <a:r>
              <a:rPr lang="en-GB" sz="2800">
                <a:latin typeface="Helvetica" pitchFamily="34" charset="0"/>
              </a:rPr>
              <a:t>Reflexive accounts include personal statements about: </a:t>
            </a:r>
          </a:p>
          <a:p>
            <a:pPr eaLnBrk="1" hangingPunct="1">
              <a:lnSpc>
                <a:spcPct val="90000"/>
              </a:lnSpc>
              <a:defRPr/>
            </a:pPr>
            <a:endParaRPr lang="en-GB" sz="2800">
              <a:latin typeface="Helvetica" pitchFamily="34" charset="0"/>
            </a:endParaRPr>
          </a:p>
          <a:p>
            <a:pPr eaLnBrk="1" hangingPunct="1">
              <a:lnSpc>
                <a:spcPct val="90000"/>
              </a:lnSpc>
              <a:defRPr/>
            </a:pPr>
            <a:r>
              <a:rPr lang="en-GB" sz="2800">
                <a:latin typeface="Helvetica" pitchFamily="34" charset="0"/>
              </a:rPr>
              <a:t>Motivations for conducting the research</a:t>
            </a:r>
          </a:p>
          <a:p>
            <a:pPr eaLnBrk="1" hangingPunct="1">
              <a:lnSpc>
                <a:spcPct val="90000"/>
              </a:lnSpc>
              <a:defRPr/>
            </a:pPr>
            <a:endParaRPr lang="en-GB" sz="2800">
              <a:latin typeface="Helvetica" pitchFamily="34" charset="0"/>
            </a:endParaRPr>
          </a:p>
          <a:p>
            <a:pPr eaLnBrk="1" hangingPunct="1">
              <a:lnSpc>
                <a:spcPct val="90000"/>
              </a:lnSpc>
              <a:defRPr/>
            </a:pPr>
            <a:r>
              <a:rPr lang="en-GB" sz="2800">
                <a:latin typeface="Helvetica" pitchFamily="34" charset="0"/>
              </a:rPr>
              <a:t>Feelings about the research process</a:t>
            </a:r>
          </a:p>
          <a:p>
            <a:pPr eaLnBrk="1" hangingPunct="1">
              <a:lnSpc>
                <a:spcPct val="90000"/>
              </a:lnSpc>
              <a:defRPr/>
            </a:pPr>
            <a:endParaRPr lang="en-GB" sz="2800">
              <a:latin typeface="Helvetica" pitchFamily="34" charset="0"/>
            </a:endParaRPr>
          </a:p>
          <a:p>
            <a:pPr eaLnBrk="1" hangingPunct="1">
              <a:lnSpc>
                <a:spcPct val="90000"/>
              </a:lnSpc>
              <a:defRPr/>
            </a:pPr>
            <a:r>
              <a:rPr lang="en-GB" sz="2800">
                <a:latin typeface="Helvetica" pitchFamily="34" charset="0"/>
              </a:rPr>
              <a:t>Interests in the research area</a:t>
            </a:r>
          </a:p>
          <a:p>
            <a:pPr eaLnBrk="1" hangingPunct="1">
              <a:lnSpc>
                <a:spcPct val="90000"/>
              </a:lnSpc>
              <a:defRPr/>
            </a:pPr>
            <a:endParaRPr lang="en-GB" sz="2800">
              <a:latin typeface="Helvetica" pitchFamily="34" charset="0"/>
            </a:endParaRPr>
          </a:p>
          <a:p>
            <a:pPr eaLnBrk="1" hangingPunct="1">
              <a:lnSpc>
                <a:spcPct val="90000"/>
              </a:lnSpc>
              <a:defRPr/>
            </a:pPr>
            <a:endParaRPr lang="en-GB" sz="2800"/>
          </a:p>
        </p:txBody>
      </p:sp>
    </p:spTree>
    <p:extLst>
      <p:ext uri="{BB962C8B-B14F-4D97-AF65-F5344CB8AC3E}">
        <p14:creationId xmlns:p14="http://schemas.microsoft.com/office/powerpoint/2010/main" val="6160454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pPr eaLnBrk="1" hangingPunct="1">
              <a:defRPr/>
            </a:pPr>
            <a:r>
              <a:rPr lang="en-GB" smtClean="0"/>
              <a:t>Features of a Reflexive Account</a:t>
            </a:r>
          </a:p>
        </p:txBody>
      </p:sp>
      <p:sp>
        <p:nvSpPr>
          <p:cNvPr id="109571" name="Rectangle 3"/>
          <p:cNvSpPr>
            <a:spLocks noGrp="1" noChangeArrowheads="1"/>
          </p:cNvSpPr>
          <p:nvPr>
            <p:ph type="body" idx="1"/>
          </p:nvPr>
        </p:nvSpPr>
        <p:spPr/>
        <p:txBody>
          <a:bodyPr>
            <a:normAutofit fontScale="92500" lnSpcReduction="20000"/>
          </a:bodyPr>
          <a:lstStyle/>
          <a:p>
            <a:pPr eaLnBrk="1" hangingPunct="1">
              <a:lnSpc>
                <a:spcPct val="80000"/>
              </a:lnSpc>
              <a:buFont typeface="Wingdings" panose="05000000000000000000" pitchFamily="2" charset="2"/>
              <a:buNone/>
              <a:defRPr/>
            </a:pPr>
            <a:endParaRPr lang="en-GB" sz="2000">
              <a:latin typeface="Helvetica" pitchFamily="34" charset="0"/>
            </a:endParaRPr>
          </a:p>
          <a:p>
            <a:pPr eaLnBrk="1" hangingPunct="1">
              <a:lnSpc>
                <a:spcPct val="80000"/>
              </a:lnSpc>
              <a:defRPr/>
            </a:pPr>
            <a:r>
              <a:rPr lang="en-GB" sz="2000">
                <a:latin typeface="Helvetica" pitchFamily="34" charset="0"/>
              </a:rPr>
              <a:t>A reflexive account also includes questions of method, including:</a:t>
            </a:r>
          </a:p>
          <a:p>
            <a:pPr eaLnBrk="1" hangingPunct="1">
              <a:lnSpc>
                <a:spcPct val="80000"/>
              </a:lnSpc>
              <a:defRPr/>
            </a:pPr>
            <a:endParaRPr lang="en-GB" sz="2000">
              <a:latin typeface="Helvetica" pitchFamily="34" charset="0"/>
            </a:endParaRPr>
          </a:p>
          <a:p>
            <a:pPr eaLnBrk="1" hangingPunct="1">
              <a:lnSpc>
                <a:spcPct val="80000"/>
              </a:lnSpc>
              <a:defRPr/>
            </a:pPr>
            <a:r>
              <a:rPr lang="en-GB" sz="2000">
                <a:latin typeface="Helvetica" pitchFamily="34" charset="0"/>
              </a:rPr>
              <a:t>How useful the method has been for answering the research question</a:t>
            </a:r>
          </a:p>
          <a:p>
            <a:pPr eaLnBrk="1" hangingPunct="1">
              <a:lnSpc>
                <a:spcPct val="80000"/>
              </a:lnSpc>
              <a:defRPr/>
            </a:pPr>
            <a:endParaRPr lang="en-GB" sz="2000">
              <a:latin typeface="Helvetica" pitchFamily="34" charset="0"/>
            </a:endParaRPr>
          </a:p>
          <a:p>
            <a:pPr eaLnBrk="1" hangingPunct="1">
              <a:lnSpc>
                <a:spcPct val="80000"/>
              </a:lnSpc>
              <a:defRPr/>
            </a:pPr>
            <a:r>
              <a:rPr lang="en-GB" sz="2000">
                <a:latin typeface="Helvetica" pitchFamily="34" charset="0"/>
              </a:rPr>
              <a:t>What limits have been placed on the ways in which the data has been interpreted?</a:t>
            </a:r>
          </a:p>
          <a:p>
            <a:pPr eaLnBrk="1" hangingPunct="1">
              <a:lnSpc>
                <a:spcPct val="80000"/>
              </a:lnSpc>
              <a:defRPr/>
            </a:pPr>
            <a:endParaRPr lang="en-GB" sz="2000">
              <a:latin typeface="Helvetica" pitchFamily="34" charset="0"/>
            </a:endParaRPr>
          </a:p>
          <a:p>
            <a:pPr eaLnBrk="1" hangingPunct="1">
              <a:lnSpc>
                <a:spcPct val="80000"/>
              </a:lnSpc>
              <a:defRPr/>
            </a:pPr>
            <a:r>
              <a:rPr lang="en-GB" sz="2000">
                <a:latin typeface="Helvetica" pitchFamily="34" charset="0"/>
              </a:rPr>
              <a:t>What other methods might have been used to answer the research question?</a:t>
            </a:r>
          </a:p>
          <a:p>
            <a:pPr eaLnBrk="1" hangingPunct="1">
              <a:lnSpc>
                <a:spcPct val="80000"/>
              </a:lnSpc>
              <a:defRPr/>
            </a:pPr>
            <a:endParaRPr lang="en-GB" sz="2000">
              <a:latin typeface="Helvetica" pitchFamily="34" charset="0"/>
            </a:endParaRPr>
          </a:p>
          <a:p>
            <a:pPr eaLnBrk="1" hangingPunct="1">
              <a:lnSpc>
                <a:spcPct val="80000"/>
              </a:lnSpc>
              <a:defRPr/>
            </a:pPr>
            <a:r>
              <a:rPr lang="en-GB" sz="2000">
                <a:latin typeface="Helvetica" pitchFamily="34" charset="0"/>
              </a:rPr>
              <a:t>What might have influenced the data?</a:t>
            </a:r>
          </a:p>
          <a:p>
            <a:pPr eaLnBrk="1" hangingPunct="1">
              <a:lnSpc>
                <a:spcPct val="80000"/>
              </a:lnSpc>
              <a:buFont typeface="Wingdings" panose="05000000000000000000" pitchFamily="2" charset="2"/>
              <a:buNone/>
              <a:defRPr/>
            </a:pPr>
            <a:endParaRPr lang="en-GB" sz="2000"/>
          </a:p>
        </p:txBody>
      </p:sp>
    </p:spTree>
    <p:extLst>
      <p:ext uri="{BB962C8B-B14F-4D97-AF65-F5344CB8AC3E}">
        <p14:creationId xmlns:p14="http://schemas.microsoft.com/office/powerpoint/2010/main" val="188346227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pPr eaLnBrk="1" hangingPunct="1">
              <a:defRPr/>
            </a:pPr>
            <a:r>
              <a:rPr lang="en-GB" sz="4000"/>
              <a:t>Example of reflexive account of choosing the diary extract</a:t>
            </a:r>
          </a:p>
        </p:txBody>
      </p:sp>
      <p:sp>
        <p:nvSpPr>
          <p:cNvPr id="110595" name="Rectangle 3"/>
          <p:cNvSpPr>
            <a:spLocks noGrp="1" noChangeArrowheads="1"/>
          </p:cNvSpPr>
          <p:nvPr>
            <p:ph type="body" idx="1"/>
          </p:nvPr>
        </p:nvSpPr>
        <p:spPr/>
        <p:txBody>
          <a:bodyPr>
            <a:normAutofit fontScale="92500" lnSpcReduction="20000"/>
          </a:bodyPr>
          <a:lstStyle/>
          <a:p>
            <a:pPr eaLnBrk="1" hangingPunct="1">
              <a:lnSpc>
                <a:spcPct val="80000"/>
              </a:lnSpc>
              <a:buFont typeface="Wingdings" panose="05000000000000000000" pitchFamily="2" charset="2"/>
              <a:buNone/>
              <a:defRPr/>
            </a:pPr>
            <a:r>
              <a:rPr lang="en-GB" sz="2400">
                <a:latin typeface="Helvetica" pitchFamily="34" charset="0"/>
              </a:rPr>
              <a:t>   	Students can find qualitative research ‘woolly’, confusing and, at worst, irrelevant. I chose Willig’s example because, like her book, it is clearly written and a relatively easy introduction to qualitative methods.</a:t>
            </a:r>
          </a:p>
          <a:p>
            <a:pPr eaLnBrk="1" hangingPunct="1">
              <a:lnSpc>
                <a:spcPct val="80000"/>
              </a:lnSpc>
              <a:defRPr/>
            </a:pPr>
            <a:endParaRPr lang="en-GB" sz="2400">
              <a:latin typeface="Helvetica" pitchFamily="34" charset="0"/>
            </a:endParaRPr>
          </a:p>
          <a:p>
            <a:pPr eaLnBrk="1" hangingPunct="1">
              <a:lnSpc>
                <a:spcPct val="80000"/>
              </a:lnSpc>
              <a:buFont typeface="Wingdings" panose="05000000000000000000" pitchFamily="2" charset="2"/>
              <a:buNone/>
              <a:defRPr/>
            </a:pPr>
            <a:r>
              <a:rPr lang="en-GB" sz="2400">
                <a:latin typeface="Helvetica" pitchFamily="34" charset="0"/>
              </a:rPr>
              <a:t>   	Previous years work on gender display in advertisements wasn’t written up by many students. Students might find analysis of texts easier and more obviously relevant than some other methods such as participant observation and visual analysis</a:t>
            </a:r>
          </a:p>
          <a:p>
            <a:pPr eaLnBrk="1" hangingPunct="1">
              <a:lnSpc>
                <a:spcPct val="80000"/>
              </a:lnSpc>
              <a:defRPr/>
            </a:pPr>
            <a:endParaRPr lang="en-GB" sz="2400">
              <a:latin typeface="Helvetica" pitchFamily="34" charset="0"/>
            </a:endParaRPr>
          </a:p>
          <a:p>
            <a:pPr eaLnBrk="1" hangingPunct="1">
              <a:lnSpc>
                <a:spcPct val="80000"/>
              </a:lnSpc>
              <a:buFont typeface="Wingdings" panose="05000000000000000000" pitchFamily="2" charset="2"/>
              <a:buNone/>
              <a:defRPr/>
            </a:pPr>
            <a:r>
              <a:rPr lang="en-GB" sz="2400">
                <a:latin typeface="Helvetica" pitchFamily="34" charset="0"/>
              </a:rPr>
              <a:t>	I was concerned that the data (and the young man) seemed a bit eccentric and contrived. Is it really an extract from a diary or did Willig invent it?</a:t>
            </a:r>
          </a:p>
          <a:p>
            <a:pPr eaLnBrk="1" hangingPunct="1">
              <a:lnSpc>
                <a:spcPct val="80000"/>
              </a:lnSpc>
              <a:defRPr/>
            </a:pPr>
            <a:endParaRPr lang="en-GB" sz="2400"/>
          </a:p>
        </p:txBody>
      </p:sp>
    </p:spTree>
    <p:extLst>
      <p:ext uri="{BB962C8B-B14F-4D97-AF65-F5344CB8AC3E}">
        <p14:creationId xmlns:p14="http://schemas.microsoft.com/office/powerpoint/2010/main" val="7787629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eaLnBrk="1" hangingPunct="1">
              <a:defRPr/>
            </a:pPr>
            <a:endParaRPr lang="en-US" smtClean="0"/>
          </a:p>
        </p:txBody>
      </p:sp>
      <p:sp>
        <p:nvSpPr>
          <p:cNvPr id="111619" name="Rectangle 3"/>
          <p:cNvSpPr>
            <a:spLocks noGrp="1" noChangeArrowheads="1"/>
          </p:cNvSpPr>
          <p:nvPr>
            <p:ph type="body" idx="1"/>
          </p:nvPr>
        </p:nvSpPr>
        <p:spPr/>
        <p:txBody>
          <a:bodyPr>
            <a:normAutofit fontScale="92500" lnSpcReduction="10000"/>
          </a:bodyPr>
          <a:lstStyle/>
          <a:p>
            <a:pPr eaLnBrk="1" hangingPunct="1">
              <a:lnSpc>
                <a:spcPct val="90000"/>
              </a:lnSpc>
              <a:buFont typeface="Wingdings" panose="05000000000000000000" pitchFamily="2" charset="2"/>
              <a:buNone/>
              <a:defRPr/>
            </a:pPr>
            <a:endParaRPr lang="en-GB" sz="2400">
              <a:latin typeface="Helvetica" pitchFamily="34" charset="0"/>
            </a:endParaRPr>
          </a:p>
          <a:p>
            <a:pPr eaLnBrk="1" hangingPunct="1">
              <a:lnSpc>
                <a:spcPct val="90000"/>
              </a:lnSpc>
              <a:buFont typeface="Wingdings" panose="05000000000000000000" pitchFamily="2" charset="2"/>
              <a:buNone/>
              <a:defRPr/>
            </a:pPr>
            <a:r>
              <a:rPr lang="en-GB" sz="2400">
                <a:latin typeface="Helvetica" pitchFamily="34" charset="0"/>
              </a:rPr>
              <a:t>   The example also has a number of limitations. It is purely inductive. There is no attempt to link the material to psychological theories about, for instance, life span research or adolescent development.</a:t>
            </a:r>
          </a:p>
          <a:p>
            <a:pPr eaLnBrk="1" hangingPunct="1">
              <a:lnSpc>
                <a:spcPct val="90000"/>
              </a:lnSpc>
              <a:defRPr/>
            </a:pPr>
            <a:endParaRPr lang="en-GB" sz="2400">
              <a:latin typeface="Helvetica" pitchFamily="34" charset="0"/>
            </a:endParaRPr>
          </a:p>
          <a:p>
            <a:pPr eaLnBrk="1" hangingPunct="1">
              <a:lnSpc>
                <a:spcPct val="90000"/>
              </a:lnSpc>
              <a:buFont typeface="Wingdings" panose="05000000000000000000" pitchFamily="2" charset="2"/>
              <a:buNone/>
              <a:defRPr/>
            </a:pPr>
            <a:r>
              <a:rPr lang="en-GB" sz="2400">
                <a:latin typeface="Helvetica" pitchFamily="34" charset="0"/>
              </a:rPr>
              <a:t>  	Willig’s interpretation is also limited. I have an interest in gender differences. In some respect, the young man’s account seems stereotypically masculine – life is seen as an action adventure (e.g. “riding on a wave”). Would  young womens’ accounts be different? Or am I being stereotypical?</a:t>
            </a:r>
          </a:p>
          <a:p>
            <a:pPr eaLnBrk="1" hangingPunct="1">
              <a:lnSpc>
                <a:spcPct val="90000"/>
              </a:lnSpc>
              <a:buFont typeface="Wingdings" panose="05000000000000000000" pitchFamily="2" charset="2"/>
              <a:buNone/>
              <a:defRPr/>
            </a:pPr>
            <a:endParaRPr lang="en-GB" sz="2400"/>
          </a:p>
        </p:txBody>
      </p:sp>
    </p:spTree>
    <p:extLst>
      <p:ext uri="{BB962C8B-B14F-4D97-AF65-F5344CB8AC3E}">
        <p14:creationId xmlns:p14="http://schemas.microsoft.com/office/powerpoint/2010/main" val="74408382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normAutofit/>
          </a:bodyPr>
          <a:lstStyle/>
          <a:p>
            <a:r>
              <a:rPr lang="en-GB" sz="3600" dirty="0" smtClean="0"/>
              <a:t>After you have finished your results / discussion then you should have an overall conclusion summarising your research. </a:t>
            </a:r>
            <a:endParaRPr lang="en-GB" sz="3600" dirty="0"/>
          </a:p>
        </p:txBody>
      </p:sp>
    </p:spTree>
    <p:extLst>
      <p:ext uri="{BB962C8B-B14F-4D97-AF65-F5344CB8AC3E}">
        <p14:creationId xmlns:p14="http://schemas.microsoft.com/office/powerpoint/2010/main" val="132705809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8"/>
          <p:cNvSpPr>
            <a:spLocks noGrp="1" noChangeArrowheads="1"/>
          </p:cNvSpPr>
          <p:nvPr>
            <p:ph type="title"/>
          </p:nvPr>
        </p:nvSpPr>
        <p:spPr>
          <a:xfrm>
            <a:off x="1990725" y="685801"/>
            <a:ext cx="8229600" cy="1139825"/>
          </a:xfrm>
        </p:spPr>
        <p:txBody>
          <a:bodyPr/>
          <a:lstStyle/>
          <a:p>
            <a:pPr eaLnBrk="1" hangingPunct="1">
              <a:defRPr/>
            </a:pPr>
            <a:r>
              <a:rPr lang="en-GB" altLang="en-US" dirty="0" smtClean="0"/>
              <a:t>References</a:t>
            </a:r>
          </a:p>
        </p:txBody>
      </p:sp>
      <p:sp>
        <p:nvSpPr>
          <p:cNvPr id="18441" name="Rectangle 9"/>
          <p:cNvSpPr>
            <a:spLocks noGrp="1" noChangeArrowheads="1"/>
          </p:cNvSpPr>
          <p:nvPr>
            <p:ph type="body" sz="half" idx="1"/>
          </p:nvPr>
        </p:nvSpPr>
        <p:spPr>
          <a:xfrm>
            <a:off x="1881188" y="2370139"/>
            <a:ext cx="8229600" cy="2185987"/>
          </a:xfrm>
        </p:spPr>
        <p:txBody>
          <a:bodyPr/>
          <a:lstStyle/>
          <a:p>
            <a:pPr marL="0" indent="0">
              <a:buNone/>
              <a:defRPr/>
            </a:pPr>
            <a:r>
              <a:rPr lang="en-GB" altLang="en-US" dirty="0"/>
              <a:t>Should be listed in alphabetical order (by author surname) in the APA format as follows: Use your reference guidelines. </a:t>
            </a:r>
          </a:p>
        </p:txBody>
      </p:sp>
      <p:sp>
        <p:nvSpPr>
          <p:cNvPr id="18442" name="Rectangle 10"/>
          <p:cNvSpPr>
            <a:spLocks noGrp="1" noChangeArrowheads="1"/>
          </p:cNvSpPr>
          <p:nvPr>
            <p:ph sz="half" idx="2"/>
          </p:nvPr>
        </p:nvSpPr>
        <p:spPr>
          <a:xfrm>
            <a:off x="1881188" y="3071814"/>
            <a:ext cx="8229600" cy="3273425"/>
          </a:xfrm>
        </p:spPr>
        <p:txBody>
          <a:bodyPr>
            <a:normAutofit fontScale="92500" lnSpcReduction="20000"/>
          </a:bodyPr>
          <a:lstStyle/>
          <a:p>
            <a:pPr marL="0" indent="0">
              <a:buNone/>
              <a:defRPr/>
            </a:pPr>
            <a:r>
              <a:rPr lang="en-GB" sz="2400" u="sng" dirty="0"/>
              <a:t>Journal</a:t>
            </a:r>
          </a:p>
          <a:p>
            <a:pPr marL="0" indent="0">
              <a:buNone/>
              <a:defRPr/>
            </a:pPr>
            <a:r>
              <a:rPr lang="en-GB" sz="2400" dirty="0" err="1"/>
              <a:t>Logie</a:t>
            </a:r>
            <a:r>
              <a:rPr lang="en-GB" sz="2400" dirty="0"/>
              <a:t>, R.H. (2006).  </a:t>
            </a:r>
            <a:r>
              <a:rPr lang="en-GB" sz="2400" dirty="0" err="1"/>
              <a:t>Visuo</a:t>
            </a:r>
            <a:r>
              <a:rPr lang="en-GB" sz="2400" dirty="0"/>
              <a:t>-spatial processes in working memory. </a:t>
            </a:r>
            <a:r>
              <a:rPr lang="en-GB" sz="2400" i="1" dirty="0"/>
              <a:t>Quarterly Journal of Experimental Psychology,</a:t>
            </a:r>
            <a:r>
              <a:rPr lang="en-GB" sz="2400" dirty="0"/>
              <a:t> </a:t>
            </a:r>
            <a:r>
              <a:rPr lang="en-GB" sz="2400" i="1" dirty="0"/>
              <a:t>38A</a:t>
            </a:r>
            <a:r>
              <a:rPr lang="en-GB" sz="2400" dirty="0"/>
              <a:t>, 229-247.</a:t>
            </a:r>
            <a:endParaRPr lang="en-GB" sz="2400" u="sng" dirty="0"/>
          </a:p>
          <a:p>
            <a:pPr marL="0" indent="0">
              <a:buNone/>
              <a:defRPr/>
            </a:pPr>
            <a:r>
              <a:rPr lang="en-GB" sz="2400" u="sng" dirty="0"/>
              <a:t>Book</a:t>
            </a:r>
          </a:p>
          <a:p>
            <a:pPr marL="0" indent="0">
              <a:buNone/>
              <a:defRPr/>
            </a:pPr>
            <a:r>
              <a:rPr lang="en-GB" sz="2400" dirty="0" err="1"/>
              <a:t>Levelt</a:t>
            </a:r>
            <a:r>
              <a:rPr lang="en-GB" sz="2400" dirty="0"/>
              <a:t>, W.J.M. (1989). </a:t>
            </a:r>
            <a:r>
              <a:rPr lang="en-GB" sz="2400" i="1" dirty="0"/>
              <a:t>Speaking: From</a:t>
            </a:r>
            <a:r>
              <a:rPr lang="en-GB" sz="2400" dirty="0"/>
              <a:t> </a:t>
            </a:r>
            <a:r>
              <a:rPr lang="en-GB" sz="2400" i="1" dirty="0"/>
              <a:t>intention to articulation</a:t>
            </a:r>
            <a:r>
              <a:rPr lang="en-GB" sz="2400" dirty="0"/>
              <a:t>. Cambridge MA: MIT Press.</a:t>
            </a:r>
          </a:p>
          <a:p>
            <a:pPr marL="0" indent="0">
              <a:buFont typeface="Wingdings"/>
              <a:buChar char=""/>
              <a:defRPr/>
            </a:pPr>
            <a:r>
              <a:rPr lang="en-GB" sz="2400" dirty="0"/>
              <a:t>NB Don’t divide references into separate book and journal sections.</a:t>
            </a:r>
          </a:p>
        </p:txBody>
      </p:sp>
    </p:spTree>
    <p:extLst>
      <p:ext uri="{BB962C8B-B14F-4D97-AF65-F5344CB8AC3E}">
        <p14:creationId xmlns:p14="http://schemas.microsoft.com/office/powerpoint/2010/main" val="1775341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41">
                                            <p:txEl>
                                              <p:pRg st="0" end="0"/>
                                            </p:txEl>
                                          </p:spTgt>
                                        </p:tgtEl>
                                        <p:attrNameLst>
                                          <p:attrName>style.visibility</p:attrName>
                                        </p:attrNameLst>
                                      </p:cBhvr>
                                      <p:to>
                                        <p:strVal val="visible"/>
                                      </p:to>
                                    </p:set>
                                    <p:animEffect transition="in" filter="blinds(horizontal)">
                                      <p:cBhvr>
                                        <p:cTn id="7" dur="500"/>
                                        <p:tgtEl>
                                          <p:spTgt spid="1844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1"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2098675" y="762000"/>
            <a:ext cx="8153400" cy="990600"/>
          </a:xfrm>
        </p:spPr>
        <p:txBody>
          <a:bodyPr/>
          <a:lstStyle/>
          <a:p>
            <a:pPr eaLnBrk="1" hangingPunct="1">
              <a:defRPr/>
            </a:pPr>
            <a:r>
              <a:rPr lang="en-GB" altLang="en-US" dirty="0" smtClean="0"/>
              <a:t>Appendices</a:t>
            </a:r>
          </a:p>
        </p:txBody>
      </p:sp>
      <p:sp>
        <p:nvSpPr>
          <p:cNvPr id="20483" name="Rectangle 3"/>
          <p:cNvSpPr>
            <a:spLocks noGrp="1" noChangeArrowheads="1"/>
          </p:cNvSpPr>
          <p:nvPr>
            <p:ph idx="1"/>
          </p:nvPr>
        </p:nvSpPr>
        <p:spPr>
          <a:xfrm>
            <a:off x="1844675" y="2667000"/>
            <a:ext cx="8153400" cy="4495800"/>
          </a:xfrm>
        </p:spPr>
        <p:txBody>
          <a:bodyPr/>
          <a:lstStyle/>
          <a:p>
            <a:pPr eaLnBrk="1" hangingPunct="1">
              <a:lnSpc>
                <a:spcPct val="90000"/>
              </a:lnSpc>
              <a:defRPr/>
            </a:pPr>
            <a:r>
              <a:rPr lang="en-GB" altLang="en-US" sz="2400" dirty="0"/>
              <a:t>Reference material that may be useful to the reader: For qualitative studies these may include</a:t>
            </a:r>
          </a:p>
          <a:p>
            <a:pPr lvl="1" eaLnBrk="1" hangingPunct="1">
              <a:lnSpc>
                <a:spcPct val="90000"/>
              </a:lnSpc>
              <a:defRPr/>
            </a:pPr>
            <a:r>
              <a:rPr lang="en-GB" altLang="en-US" dirty="0"/>
              <a:t>Interview Schedules</a:t>
            </a:r>
          </a:p>
          <a:p>
            <a:pPr lvl="1" eaLnBrk="1" hangingPunct="1">
              <a:lnSpc>
                <a:spcPct val="90000"/>
              </a:lnSpc>
              <a:defRPr/>
            </a:pPr>
            <a:r>
              <a:rPr lang="en-GB" altLang="en-US" dirty="0"/>
              <a:t>If you a diary extract, then include that. </a:t>
            </a:r>
          </a:p>
          <a:p>
            <a:pPr lvl="1" eaLnBrk="1" hangingPunct="1">
              <a:lnSpc>
                <a:spcPct val="90000"/>
              </a:lnSpc>
              <a:defRPr/>
            </a:pPr>
            <a:r>
              <a:rPr lang="en-GB" altLang="en-US" dirty="0"/>
              <a:t>Consent forms / debrief forms (just an example not the signed version). </a:t>
            </a:r>
          </a:p>
          <a:p>
            <a:pPr lvl="1" eaLnBrk="1" hangingPunct="1">
              <a:lnSpc>
                <a:spcPct val="90000"/>
              </a:lnSpc>
              <a:defRPr/>
            </a:pPr>
            <a:r>
              <a:rPr lang="en-GB" altLang="en-US" dirty="0"/>
              <a:t>Additional analysis not part of your main results. </a:t>
            </a:r>
          </a:p>
          <a:p>
            <a:pPr lvl="2" eaLnBrk="1" hangingPunct="1">
              <a:lnSpc>
                <a:spcPct val="90000"/>
              </a:lnSpc>
              <a:defRPr/>
            </a:pPr>
            <a:r>
              <a:rPr lang="en-GB" altLang="en-US" dirty="0" smtClean="0"/>
              <a:t>For example, you may have interviewed 2 participants on 3 different occasions but only looked at common themes amongst the 2 participants. You could include in your appendices your analysis tables/figures for each individual interview. </a:t>
            </a:r>
          </a:p>
          <a:p>
            <a:pPr lvl="1" eaLnBrk="1" hangingPunct="1">
              <a:lnSpc>
                <a:spcPct val="90000"/>
              </a:lnSpc>
              <a:defRPr/>
            </a:pPr>
            <a:r>
              <a:rPr lang="en-GB" altLang="en-US" dirty="0"/>
              <a:t>Procedure</a:t>
            </a:r>
          </a:p>
          <a:p>
            <a:pPr eaLnBrk="1" hangingPunct="1">
              <a:lnSpc>
                <a:spcPct val="90000"/>
              </a:lnSpc>
              <a:buFont typeface="Wingdings" panose="05000000000000000000" pitchFamily="2" charset="2"/>
              <a:buNone/>
              <a:defRPr/>
            </a:pPr>
            <a:endParaRPr lang="en-GB" altLang="en-US" dirty="0" smtClean="0"/>
          </a:p>
        </p:txBody>
      </p:sp>
    </p:spTree>
    <p:extLst>
      <p:ext uri="{BB962C8B-B14F-4D97-AF65-F5344CB8AC3E}">
        <p14:creationId xmlns:p14="http://schemas.microsoft.com/office/powerpoint/2010/main" val="1026234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blinds(horizontal)">
                                      <p:cBhvr>
                                        <p:cTn id="7" dur="500"/>
                                        <p:tgtEl>
                                          <p:spTgt spid="2048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483">
                                            <p:txEl>
                                              <p:pRg st="1" end="1"/>
                                            </p:txEl>
                                          </p:spTgt>
                                        </p:tgtEl>
                                        <p:attrNameLst>
                                          <p:attrName>style.visibility</p:attrName>
                                        </p:attrNameLst>
                                      </p:cBhvr>
                                      <p:to>
                                        <p:strVal val="visible"/>
                                      </p:to>
                                    </p:set>
                                    <p:animEffect transition="in" filter="blinds(horizontal)">
                                      <p:cBhvr>
                                        <p:cTn id="12" dur="500"/>
                                        <p:tgtEl>
                                          <p:spTgt spid="2048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483">
                                            <p:txEl>
                                              <p:pRg st="2" end="2"/>
                                            </p:txEl>
                                          </p:spTgt>
                                        </p:tgtEl>
                                        <p:attrNameLst>
                                          <p:attrName>style.visibility</p:attrName>
                                        </p:attrNameLst>
                                      </p:cBhvr>
                                      <p:to>
                                        <p:strVal val="visible"/>
                                      </p:to>
                                    </p:set>
                                    <p:animEffect transition="in" filter="blinds(horizontal)">
                                      <p:cBhvr>
                                        <p:cTn id="17" dur="500"/>
                                        <p:tgtEl>
                                          <p:spTgt spid="2048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483">
                                            <p:txEl>
                                              <p:pRg st="3" end="3"/>
                                            </p:txEl>
                                          </p:spTgt>
                                        </p:tgtEl>
                                        <p:attrNameLst>
                                          <p:attrName>style.visibility</p:attrName>
                                        </p:attrNameLst>
                                      </p:cBhvr>
                                      <p:to>
                                        <p:strVal val="visible"/>
                                      </p:to>
                                    </p:set>
                                    <p:animEffect transition="in" filter="blinds(horizontal)">
                                      <p:cBhvr>
                                        <p:cTn id="22" dur="500"/>
                                        <p:tgtEl>
                                          <p:spTgt spid="2048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0483">
                                            <p:txEl>
                                              <p:pRg st="4" end="4"/>
                                            </p:txEl>
                                          </p:spTgt>
                                        </p:tgtEl>
                                        <p:attrNameLst>
                                          <p:attrName>style.visibility</p:attrName>
                                        </p:attrNameLst>
                                      </p:cBhvr>
                                      <p:to>
                                        <p:strVal val="visible"/>
                                      </p:to>
                                    </p:set>
                                    <p:animEffect transition="in" filter="blinds(horizontal)">
                                      <p:cBhvr>
                                        <p:cTn id="27" dur="500"/>
                                        <p:tgtEl>
                                          <p:spTgt spid="20483">
                                            <p:txEl>
                                              <p:pRg st="4" end="4"/>
                                            </p:txEl>
                                          </p:spTgt>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20483">
                                            <p:txEl>
                                              <p:pRg st="5" end="5"/>
                                            </p:txEl>
                                          </p:spTgt>
                                        </p:tgtEl>
                                        <p:attrNameLst>
                                          <p:attrName>style.visibility</p:attrName>
                                        </p:attrNameLst>
                                      </p:cBhvr>
                                      <p:to>
                                        <p:strVal val="visible"/>
                                      </p:to>
                                    </p:set>
                                    <p:animEffect transition="in" filter="blinds(horizontal)">
                                      <p:cBhvr>
                                        <p:cTn id="30" dur="500"/>
                                        <p:tgtEl>
                                          <p:spTgt spid="20483">
                                            <p:txEl>
                                              <p:pRg st="5" end="5"/>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0483">
                                            <p:txEl>
                                              <p:pRg st="6" end="6"/>
                                            </p:txEl>
                                          </p:spTgt>
                                        </p:tgtEl>
                                        <p:attrNameLst>
                                          <p:attrName>style.visibility</p:attrName>
                                        </p:attrNameLst>
                                      </p:cBhvr>
                                      <p:to>
                                        <p:strVal val="visible"/>
                                      </p:to>
                                    </p:set>
                                    <p:animEffect transition="in" filter="blinds(horizontal)">
                                      <p:cBhvr>
                                        <p:cTn id="35" dur="500"/>
                                        <p:tgtEl>
                                          <p:spTgt spid="2048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sz="2800" dirty="0"/>
              <a:t>So respective word count for a </a:t>
            </a:r>
            <a:r>
              <a:rPr lang="en-GB" sz="2800" dirty="0" smtClean="0"/>
              <a:t>2000 </a:t>
            </a:r>
            <a:r>
              <a:rPr lang="en-GB" sz="2800" dirty="0"/>
              <a:t>qualitative empirical research project</a:t>
            </a:r>
          </a:p>
        </p:txBody>
      </p:sp>
      <p:sp>
        <p:nvSpPr>
          <p:cNvPr id="3" name="Content Placeholder 2"/>
          <p:cNvSpPr>
            <a:spLocks noGrp="1"/>
          </p:cNvSpPr>
          <p:nvPr>
            <p:ph idx="1"/>
          </p:nvPr>
        </p:nvSpPr>
        <p:spPr/>
        <p:txBody>
          <a:bodyPr>
            <a:normAutofit fontScale="55000" lnSpcReduction="20000"/>
          </a:bodyPr>
          <a:lstStyle/>
          <a:p>
            <a:pPr>
              <a:defRPr/>
            </a:pPr>
            <a:r>
              <a:rPr lang="en-GB" dirty="0" smtClean="0"/>
              <a:t>Title is NOT part of the word count. </a:t>
            </a:r>
          </a:p>
          <a:p>
            <a:pPr>
              <a:defRPr/>
            </a:pPr>
            <a:endParaRPr lang="en-GB" dirty="0"/>
          </a:p>
          <a:p>
            <a:pPr>
              <a:defRPr/>
            </a:pPr>
            <a:r>
              <a:rPr lang="en-GB" sz="2400" dirty="0"/>
              <a:t>Abstract – </a:t>
            </a:r>
            <a:r>
              <a:rPr lang="en-GB" sz="2400" dirty="0" smtClean="0"/>
              <a:t>150 (maximum</a:t>
            </a:r>
            <a:r>
              <a:rPr lang="en-GB" sz="2400" dirty="0"/>
              <a:t>).</a:t>
            </a:r>
          </a:p>
          <a:p>
            <a:pPr>
              <a:defRPr/>
            </a:pPr>
            <a:r>
              <a:rPr lang="en-GB" sz="2400" dirty="0"/>
              <a:t>Introduction / Literature Review – </a:t>
            </a:r>
            <a:r>
              <a:rPr lang="en-GB" sz="2400" dirty="0" smtClean="0"/>
              <a:t>750</a:t>
            </a:r>
            <a:r>
              <a:rPr lang="en-GB" sz="2400" dirty="0" smtClean="0"/>
              <a:t> words </a:t>
            </a:r>
            <a:endParaRPr lang="en-GB" sz="2400" dirty="0"/>
          </a:p>
          <a:p>
            <a:pPr>
              <a:defRPr/>
            </a:pPr>
            <a:r>
              <a:rPr lang="en-GB" sz="2400" dirty="0"/>
              <a:t>Methodology section (all subsections combined) – </a:t>
            </a:r>
            <a:r>
              <a:rPr lang="en-GB" sz="2400" dirty="0" smtClean="0"/>
              <a:t>250</a:t>
            </a:r>
            <a:endParaRPr lang="en-GB" sz="2400" dirty="0"/>
          </a:p>
          <a:p>
            <a:pPr lvl="1">
              <a:defRPr/>
            </a:pPr>
            <a:r>
              <a:rPr lang="en-GB" dirty="0"/>
              <a:t>Remember tables and direct quotes from transcripts not part of word count. </a:t>
            </a:r>
          </a:p>
          <a:p>
            <a:pPr>
              <a:defRPr/>
            </a:pPr>
            <a:r>
              <a:rPr lang="en-GB" sz="2400" dirty="0"/>
              <a:t>Results /  </a:t>
            </a:r>
            <a:r>
              <a:rPr lang="en-GB" sz="2400" dirty="0" smtClean="0"/>
              <a:t>Discussion </a:t>
            </a:r>
            <a:r>
              <a:rPr lang="en-GB" sz="2400" dirty="0" smtClean="0"/>
              <a:t>- 750</a:t>
            </a:r>
          </a:p>
          <a:p>
            <a:pPr>
              <a:defRPr/>
            </a:pPr>
            <a:r>
              <a:rPr lang="en-GB" sz="2400" dirty="0" smtClean="0"/>
              <a:t>Reflexive Account – 200 (Maximum)</a:t>
            </a:r>
          </a:p>
          <a:p>
            <a:pPr>
              <a:defRPr/>
            </a:pPr>
            <a:r>
              <a:rPr lang="en-GB" sz="2400" dirty="0" smtClean="0"/>
              <a:t>Conclusion – 100 words. </a:t>
            </a:r>
          </a:p>
          <a:p>
            <a:pPr>
              <a:defRPr/>
            </a:pPr>
            <a:endParaRPr lang="en-GB" sz="2400" dirty="0"/>
          </a:p>
          <a:p>
            <a:pPr marL="0" indent="0">
              <a:buNone/>
              <a:defRPr/>
            </a:pPr>
            <a:endParaRPr lang="en-GB" sz="2400" dirty="0"/>
          </a:p>
          <a:p>
            <a:pPr lvl="1">
              <a:defRPr/>
            </a:pPr>
            <a:r>
              <a:rPr lang="en-GB" sz="2000" dirty="0"/>
              <a:t>Total = </a:t>
            </a:r>
            <a:r>
              <a:rPr lang="en-GB" sz="2000" dirty="0" smtClean="0"/>
              <a:t>2200 but </a:t>
            </a:r>
            <a:r>
              <a:rPr lang="en-GB" sz="2000" dirty="0"/>
              <a:t>remember you have the +-10% rule. </a:t>
            </a:r>
          </a:p>
          <a:p>
            <a:pPr>
              <a:defRPr/>
            </a:pPr>
            <a:endParaRPr lang="en-GB" dirty="0"/>
          </a:p>
        </p:txBody>
      </p:sp>
    </p:spTree>
    <p:extLst>
      <p:ext uri="{BB962C8B-B14F-4D97-AF65-F5344CB8AC3E}">
        <p14:creationId xmlns:p14="http://schemas.microsoft.com/office/powerpoint/2010/main" val="269208295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Finally</a:t>
            </a:r>
            <a:endParaRPr lang="en-GB" dirty="0"/>
          </a:p>
        </p:txBody>
      </p:sp>
      <p:sp>
        <p:nvSpPr>
          <p:cNvPr id="3" name="Content Placeholder 2"/>
          <p:cNvSpPr>
            <a:spLocks noGrp="1"/>
          </p:cNvSpPr>
          <p:nvPr>
            <p:ph idx="1"/>
          </p:nvPr>
        </p:nvSpPr>
        <p:spPr/>
        <p:txBody>
          <a:bodyPr/>
          <a:lstStyle/>
          <a:p>
            <a:pPr>
              <a:defRPr/>
            </a:pPr>
            <a:r>
              <a:rPr lang="en-GB" dirty="0" smtClean="0"/>
              <a:t>Reference list is not part of the word count</a:t>
            </a:r>
          </a:p>
          <a:p>
            <a:pPr>
              <a:defRPr/>
            </a:pPr>
            <a:endParaRPr lang="en-GB" dirty="0"/>
          </a:p>
          <a:p>
            <a:pPr>
              <a:defRPr/>
            </a:pPr>
            <a:r>
              <a:rPr lang="en-GB" dirty="0" smtClean="0"/>
              <a:t>And neither is information placed in appendices. </a:t>
            </a:r>
          </a:p>
          <a:p>
            <a:pPr>
              <a:defRPr/>
            </a:pPr>
            <a:endParaRPr lang="en-GB" dirty="0"/>
          </a:p>
          <a:p>
            <a:pPr>
              <a:defRPr/>
            </a:pPr>
            <a:r>
              <a:rPr lang="en-GB" dirty="0" smtClean="0"/>
              <a:t>You may place your “procedure” (and only “procedure” section) in your appendices if struggling for word count. </a:t>
            </a:r>
          </a:p>
          <a:p>
            <a:pPr>
              <a:defRPr/>
            </a:pPr>
            <a:endParaRPr lang="en-GB" dirty="0"/>
          </a:p>
          <a:p>
            <a:pPr>
              <a:defRPr/>
            </a:pPr>
            <a:r>
              <a:rPr lang="en-GB" dirty="0" smtClean="0"/>
              <a:t>Remember to write in the past tense, this is a report of what you did. </a:t>
            </a:r>
            <a:endParaRPr lang="en-GB" dirty="0"/>
          </a:p>
        </p:txBody>
      </p:sp>
    </p:spTree>
    <p:extLst>
      <p:ext uri="{BB962C8B-B14F-4D97-AF65-F5344CB8AC3E}">
        <p14:creationId xmlns:p14="http://schemas.microsoft.com/office/powerpoint/2010/main" val="155804755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226</TotalTime>
  <Words>3325</Words>
  <Application>Microsoft Office PowerPoint</Application>
  <PresentationFormat>Widescreen</PresentationFormat>
  <Paragraphs>504</Paragraphs>
  <Slides>65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65</vt:i4>
      </vt:variant>
    </vt:vector>
  </HeadingPairs>
  <TitlesOfParts>
    <vt:vector size="73" baseType="lpstr">
      <vt:lpstr>Arial</vt:lpstr>
      <vt:lpstr>Calibri</vt:lpstr>
      <vt:lpstr>Century Gothic</vt:lpstr>
      <vt:lpstr>Helvetica</vt:lpstr>
      <vt:lpstr>Times New Roman</vt:lpstr>
      <vt:lpstr>Wingdings</vt:lpstr>
      <vt:lpstr>Wingdings 3</vt:lpstr>
      <vt:lpstr>Ion Boardroom</vt:lpstr>
      <vt:lpstr> Qualitative Methods – Interpretative Phenomenological Analysis.</vt:lpstr>
      <vt:lpstr>Overview</vt:lpstr>
      <vt:lpstr>IPA’s Assumptions</vt:lpstr>
      <vt:lpstr>IPA’s aims</vt:lpstr>
      <vt:lpstr>Topics of Phenomenological Research &amp; IPA</vt:lpstr>
      <vt:lpstr>The Key Steps</vt:lpstr>
      <vt:lpstr>Conducting analysis </vt:lpstr>
      <vt:lpstr>The Process of IPA research</vt:lpstr>
      <vt:lpstr>Lets Break this down further…. </vt:lpstr>
      <vt:lpstr>Similarities vs Differences between IPA and Phenomenologically-Informed Thematic Analysis. </vt:lpstr>
      <vt:lpstr>Analysing data from IPA research</vt:lpstr>
      <vt:lpstr>Interpretative Phenomenological analysis</vt:lpstr>
      <vt:lpstr>Interpretative Phenomenological analysis</vt:lpstr>
      <vt:lpstr>Stages of analysis</vt:lpstr>
      <vt:lpstr>Worked Example</vt:lpstr>
      <vt:lpstr>Stage 1: The researcher’s initial  encounter with the text </vt:lpstr>
      <vt:lpstr>Task</vt:lpstr>
      <vt:lpstr>Stage 1: Willig’s comments</vt:lpstr>
      <vt:lpstr>Stage 2: Identification of themes</vt:lpstr>
      <vt:lpstr>Themes</vt:lpstr>
      <vt:lpstr>Themes continued</vt:lpstr>
      <vt:lpstr>Stage 3: Clustering of Themes</vt:lpstr>
      <vt:lpstr>Cluster of Themes</vt:lpstr>
      <vt:lpstr>Clustering themes - Willig’s suggestions: </vt:lpstr>
      <vt:lpstr>Stage 4: Production of a summary table</vt:lpstr>
      <vt:lpstr>Answer the Research Question</vt:lpstr>
      <vt:lpstr>PowerPoint Presentation</vt:lpstr>
      <vt:lpstr>Your research!</vt:lpstr>
      <vt:lpstr>PowerPoint Presentation</vt:lpstr>
      <vt:lpstr>Identification of themes: </vt:lpstr>
      <vt:lpstr>Clustering of themes: </vt:lpstr>
      <vt:lpstr>Now it’s over to you:</vt:lpstr>
      <vt:lpstr>Writing Up a Qualitative Report </vt:lpstr>
      <vt:lpstr>Qualitative Reports</vt:lpstr>
      <vt:lpstr>Structuring the Project</vt:lpstr>
      <vt:lpstr>Title </vt:lpstr>
      <vt:lpstr>Titles - Example</vt:lpstr>
      <vt:lpstr>PowerPoint Presentation</vt:lpstr>
      <vt:lpstr>Introduction / Literature Review</vt:lpstr>
      <vt:lpstr>Structuring the report</vt:lpstr>
      <vt:lpstr>Method</vt:lpstr>
      <vt:lpstr>Method cont’d</vt:lpstr>
      <vt:lpstr>Method cont’d</vt:lpstr>
      <vt:lpstr>Method cont’d</vt:lpstr>
      <vt:lpstr>Method cont’d</vt:lpstr>
      <vt:lpstr>Structuring the Report</vt:lpstr>
      <vt:lpstr>Method cont’d</vt:lpstr>
      <vt:lpstr>Method cont’d</vt:lpstr>
      <vt:lpstr>Structuring the report</vt:lpstr>
      <vt:lpstr>Results/Discussion</vt:lpstr>
      <vt:lpstr>Example of a Summary Table. </vt:lpstr>
      <vt:lpstr>Diagrammatical Representation of Results</vt:lpstr>
      <vt:lpstr>Example</vt:lpstr>
      <vt:lpstr>How to do Flow Charts quickly and effectively. </vt:lpstr>
      <vt:lpstr>Results/discussion cont…</vt:lpstr>
      <vt:lpstr>Structuring the report</vt:lpstr>
      <vt:lpstr>Features of a Reflexive Account</vt:lpstr>
      <vt:lpstr>Features of a Reflexive Account</vt:lpstr>
      <vt:lpstr>Example of reflexive account of choosing the diary extract</vt:lpstr>
      <vt:lpstr>PowerPoint Presentation</vt:lpstr>
      <vt:lpstr>Conclusion</vt:lpstr>
      <vt:lpstr>References</vt:lpstr>
      <vt:lpstr>Appendices</vt:lpstr>
      <vt:lpstr>So respective word count for a 2000 qualitative empirical research project</vt:lpstr>
      <vt:lpstr>Finally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Qualitative Methods - Phenomenologically-informed thematic analysis.</dc:title>
  <dc:creator>Stuart Jones</dc:creator>
  <cp:lastModifiedBy>Stuart Jones</cp:lastModifiedBy>
  <cp:revision>4</cp:revision>
  <dcterms:created xsi:type="dcterms:W3CDTF">2017-12-15T20:42:34Z</dcterms:created>
  <dcterms:modified xsi:type="dcterms:W3CDTF">2018-11-26T19:05:49Z</dcterms:modified>
</cp:coreProperties>
</file>