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1" r:id="rId3"/>
    <p:sldId id="268" r:id="rId4"/>
    <p:sldId id="269" r:id="rId5"/>
    <p:sldId id="270" r:id="rId6"/>
    <p:sldId id="281" r:id="rId7"/>
    <p:sldId id="279" r:id="rId8"/>
    <p:sldId id="265" r:id="rId9"/>
    <p:sldId id="277" r:id="rId10"/>
    <p:sldId id="276" r:id="rId11"/>
    <p:sldId id="264" r:id="rId12"/>
    <p:sldId id="266" r:id="rId13"/>
    <p:sldId id="283" r:id="rId14"/>
    <p:sldId id="267" r:id="rId15"/>
    <p:sldId id="280" r:id="rId16"/>
    <p:sldId id="274" r:id="rId17"/>
    <p:sldId id="278" r:id="rId18"/>
    <p:sldId id="285" r:id="rId19"/>
    <p:sldId id="28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2CC"/>
    <a:srgbClr val="F6F6F6"/>
    <a:srgbClr val="EDEDED"/>
    <a:srgbClr val="AFCB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B3CBBD-1C1A-5E2B-338C-98B814AA4E6E}" v="64" dt="2023-10-25T19:29:45.004"/>
    <p1510:client id="{45F84906-154E-2FBD-262E-3FCA16660DF2}" v="161" dt="2023-10-24T18:13:12.049"/>
    <p1510:client id="{6B3CEBA2-37B9-654A-8F18-87C1CA8901A9}" v="11" dt="2023-10-24T14:30:14.167"/>
    <p1510:client id="{8C3C0105-35A4-CEC4-83BC-DBD7600DA8D8}" v="12" dt="2023-10-25T19:38:39.824"/>
    <p1510:client id="{CCC0041C-ADDE-4DC2-8E9F-386E61A4E139}" v="1152" dt="2023-10-24T19:01:29.3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47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Header Placeholder 1">
            <a:extLst>
              <a:ext uri="{FF2B5EF4-FFF2-40B4-BE49-F238E27FC236}">
                <a16:creationId xmlns:a16="http://schemas.microsoft.com/office/drawing/2014/main" id="{25D97F86-3568-0A9C-DCD9-741476D4EBB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9" name="Date Placeholder 2">
            <a:extLst>
              <a:ext uri="{FF2B5EF4-FFF2-40B4-BE49-F238E27FC236}">
                <a16:creationId xmlns:a16="http://schemas.microsoft.com/office/drawing/2014/main" id="{8A38188B-BAE9-476C-2320-8800197FD89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2F0F0B5C-698B-4BFB-BA52-6A1CCDDAC7F0}" type="datetime1">
              <a:rPr lang="en-GB"/>
              <a:pPr lvl="0"/>
              <a:t>25/10/2023</a:t>
            </a:fld>
            <a:endParaRPr lang="en-GB"/>
          </a:p>
        </p:txBody>
      </p:sp>
      <p:sp>
        <p:nvSpPr>
          <p:cNvPr id="10" name="Slide Image Placeholder 3">
            <a:extLst>
              <a:ext uri="{FF2B5EF4-FFF2-40B4-BE49-F238E27FC236}">
                <a16:creationId xmlns:a16="http://schemas.microsoft.com/office/drawing/2014/main" id="{694F86A1-278F-BABA-ACCC-7DC072D7991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11" name="Notes Placeholder 4">
            <a:extLst>
              <a:ext uri="{FF2B5EF4-FFF2-40B4-BE49-F238E27FC236}">
                <a16:creationId xmlns:a16="http://schemas.microsoft.com/office/drawing/2014/main" id="{759BCAA3-6618-85B3-7355-E5341184C9C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Footer Placeholder 5">
            <a:extLst>
              <a:ext uri="{FF2B5EF4-FFF2-40B4-BE49-F238E27FC236}">
                <a16:creationId xmlns:a16="http://schemas.microsoft.com/office/drawing/2014/main" id="{B1E2C1D2-54B2-5F8D-DD29-DAC9CEAAF5A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3" name="Slide Number Placeholder 6">
            <a:extLst>
              <a:ext uri="{FF2B5EF4-FFF2-40B4-BE49-F238E27FC236}">
                <a16:creationId xmlns:a16="http://schemas.microsoft.com/office/drawing/2014/main" id="{C0F0CFB5-9476-CA4B-D0D9-2A01939AC4A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EBB9CA1-8744-469C-9418-D5F85DE8E39F}" type="slidenum">
              <a:t>‹#›</a:t>
            </a:fld>
            <a:endParaRPr lang="en-GB"/>
          </a:p>
        </p:txBody>
      </p:sp>
      <p:sp>
        <p:nvSpPr>
          <p:cNvPr id="14" name="Header Placeholder 1">
            <a:extLst>
              <a:ext uri="{FF2B5EF4-FFF2-40B4-BE49-F238E27FC236}">
                <a16:creationId xmlns:a16="http://schemas.microsoft.com/office/drawing/2014/main" id="{64070AE8-48B7-C728-15FF-F29F53A7B3AE}"/>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5" name="Date Placeholder 2">
            <a:extLst>
              <a:ext uri="{FF2B5EF4-FFF2-40B4-BE49-F238E27FC236}">
                <a16:creationId xmlns:a16="http://schemas.microsoft.com/office/drawing/2014/main" id="{3F4B5979-9E46-EE44-B5EE-A4A9911055E8}"/>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AD6FF56-7DF2-47C6-B6D1-9B57C60B20D9}" type="datetime1">
              <a:rPr lang="en-GB"/>
              <a:pPr lvl="0"/>
              <a:t>25/10/2023</a:t>
            </a:fld>
            <a:endParaRPr lang="en-GB"/>
          </a:p>
        </p:txBody>
      </p:sp>
      <p:sp>
        <p:nvSpPr>
          <p:cNvPr id="16" name="Slide Image Placeholder 3">
            <a:extLst>
              <a:ext uri="{FF2B5EF4-FFF2-40B4-BE49-F238E27FC236}">
                <a16:creationId xmlns:a16="http://schemas.microsoft.com/office/drawing/2014/main" id="{4710720B-C091-9830-8892-EC0A13B8EBCB}"/>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17" name="Notes Placeholder 4">
            <a:extLst>
              <a:ext uri="{FF2B5EF4-FFF2-40B4-BE49-F238E27FC236}">
                <a16:creationId xmlns:a16="http://schemas.microsoft.com/office/drawing/2014/main" id="{6E5139A3-41D1-97F8-07A1-187F160B68C3}"/>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8" name="Footer Placeholder 5">
            <a:extLst>
              <a:ext uri="{FF2B5EF4-FFF2-40B4-BE49-F238E27FC236}">
                <a16:creationId xmlns:a16="http://schemas.microsoft.com/office/drawing/2014/main" id="{DDFE528D-2926-6CF4-3E41-0EA412951F6F}"/>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9" name="Slide Number Placeholder 6">
            <a:extLst>
              <a:ext uri="{FF2B5EF4-FFF2-40B4-BE49-F238E27FC236}">
                <a16:creationId xmlns:a16="http://schemas.microsoft.com/office/drawing/2014/main" id="{7AA624AC-7351-C52B-4918-D5E505FAD3C0}"/>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FA5876B9-F4DE-4451-914F-862FE9B6E013}" type="slidenum">
              <a:t>‹#›</a:t>
            </a:fld>
            <a:endParaRPr lang="en-GB"/>
          </a:p>
        </p:txBody>
      </p:sp>
      <p:sp>
        <p:nvSpPr>
          <p:cNvPr id="20" name="Header Placeholder 1">
            <a:extLst>
              <a:ext uri="{FF2B5EF4-FFF2-40B4-BE49-F238E27FC236}">
                <a16:creationId xmlns:a16="http://schemas.microsoft.com/office/drawing/2014/main" id="{3C9CFBAD-750C-DD9D-CAE3-7A9036F17D87}"/>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21" name="Date Placeholder 2">
            <a:extLst>
              <a:ext uri="{FF2B5EF4-FFF2-40B4-BE49-F238E27FC236}">
                <a16:creationId xmlns:a16="http://schemas.microsoft.com/office/drawing/2014/main" id="{F77609FB-C883-3163-DD6C-CD251B2CA78D}"/>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842C8B2-7B78-40E8-823A-6F2BBC60D064}" type="datetime1">
              <a:rPr lang="en-GB"/>
              <a:pPr lvl="0"/>
              <a:t>25/10/2023</a:t>
            </a:fld>
            <a:endParaRPr lang="en-GB"/>
          </a:p>
        </p:txBody>
      </p:sp>
      <p:sp>
        <p:nvSpPr>
          <p:cNvPr id="22" name="Slide Image Placeholder 3">
            <a:extLst>
              <a:ext uri="{FF2B5EF4-FFF2-40B4-BE49-F238E27FC236}">
                <a16:creationId xmlns:a16="http://schemas.microsoft.com/office/drawing/2014/main" id="{1E8FC4A4-48B1-936F-3B9E-4CE0843C14CC}"/>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23" name="Notes Placeholder 4">
            <a:extLst>
              <a:ext uri="{FF2B5EF4-FFF2-40B4-BE49-F238E27FC236}">
                <a16:creationId xmlns:a16="http://schemas.microsoft.com/office/drawing/2014/main" id="{FB18C732-6A26-8892-B018-A6F03619F371}"/>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4" name="Footer Placeholder 5">
            <a:extLst>
              <a:ext uri="{FF2B5EF4-FFF2-40B4-BE49-F238E27FC236}">
                <a16:creationId xmlns:a16="http://schemas.microsoft.com/office/drawing/2014/main" id="{543C1C8F-31C0-1756-2C44-16B3E6D6493F}"/>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25" name="Slide Number Placeholder 6">
            <a:extLst>
              <a:ext uri="{FF2B5EF4-FFF2-40B4-BE49-F238E27FC236}">
                <a16:creationId xmlns:a16="http://schemas.microsoft.com/office/drawing/2014/main" id="{F28E081F-F810-1468-8269-FDCAC7E141E3}"/>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734047F-4A19-4A63-8EC6-CB7E13AF1EE2}" type="slidenum">
              <a:t>‹#›</a:t>
            </a:fld>
            <a:endParaRPr lang="en-GB"/>
          </a:p>
        </p:txBody>
      </p:sp>
      <p:sp>
        <p:nvSpPr>
          <p:cNvPr id="26" name="Header Placeholder 1">
            <a:extLst>
              <a:ext uri="{FF2B5EF4-FFF2-40B4-BE49-F238E27FC236}">
                <a16:creationId xmlns:a16="http://schemas.microsoft.com/office/drawing/2014/main" id="{018FB07A-B0F4-7A4A-976F-5E09B9DE91E6}"/>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27" name="Date Placeholder 2">
            <a:extLst>
              <a:ext uri="{FF2B5EF4-FFF2-40B4-BE49-F238E27FC236}">
                <a16:creationId xmlns:a16="http://schemas.microsoft.com/office/drawing/2014/main" id="{D3B483B4-FAAA-3C6B-8F0C-F224384261C8}"/>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3164A305-1840-42B3-930A-5D191C5553C5}" type="datetime1">
              <a:rPr lang="en-GB"/>
              <a:pPr lvl="0"/>
              <a:t>25/10/2023</a:t>
            </a:fld>
            <a:endParaRPr lang="en-GB"/>
          </a:p>
        </p:txBody>
      </p:sp>
      <p:sp>
        <p:nvSpPr>
          <p:cNvPr id="28" name="Slide Image Placeholder 3">
            <a:extLst>
              <a:ext uri="{FF2B5EF4-FFF2-40B4-BE49-F238E27FC236}">
                <a16:creationId xmlns:a16="http://schemas.microsoft.com/office/drawing/2014/main" id="{1AB42F2D-1341-26A7-79FB-B024686D7DBA}"/>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29" name="Notes Placeholder 4">
            <a:extLst>
              <a:ext uri="{FF2B5EF4-FFF2-40B4-BE49-F238E27FC236}">
                <a16:creationId xmlns:a16="http://schemas.microsoft.com/office/drawing/2014/main" id="{49ED5B7C-6B50-D208-563C-61FF33515A61}"/>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0" name="Footer Placeholder 5">
            <a:extLst>
              <a:ext uri="{FF2B5EF4-FFF2-40B4-BE49-F238E27FC236}">
                <a16:creationId xmlns:a16="http://schemas.microsoft.com/office/drawing/2014/main" id="{3BD009D0-FA2E-F9DC-BE22-9DE1775675E6}"/>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1" name="Slide Number Placeholder 6">
            <a:extLst>
              <a:ext uri="{FF2B5EF4-FFF2-40B4-BE49-F238E27FC236}">
                <a16:creationId xmlns:a16="http://schemas.microsoft.com/office/drawing/2014/main" id="{C16402D5-E8B6-5847-17D7-E45939EF5B8A}"/>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3104DF8A-3C00-40BD-8A98-F9107AE06925}" type="slidenum">
              <a:t>‹#›</a:t>
            </a:fld>
            <a:endParaRPr lang="en-GB"/>
          </a:p>
        </p:txBody>
      </p:sp>
      <p:sp>
        <p:nvSpPr>
          <p:cNvPr id="32" name="Header Placeholder 1">
            <a:extLst>
              <a:ext uri="{FF2B5EF4-FFF2-40B4-BE49-F238E27FC236}">
                <a16:creationId xmlns:a16="http://schemas.microsoft.com/office/drawing/2014/main" id="{4079BE7C-9A8E-FE72-B246-D364955FFA71}"/>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3" name="Date Placeholder 2">
            <a:extLst>
              <a:ext uri="{FF2B5EF4-FFF2-40B4-BE49-F238E27FC236}">
                <a16:creationId xmlns:a16="http://schemas.microsoft.com/office/drawing/2014/main" id="{4FF64BF3-DB2A-9F64-9EEE-9F7C50D395CB}"/>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26A87B07-CC23-44A4-9BFE-D1E8D505E457}" type="datetime1">
              <a:rPr lang="en-GB"/>
              <a:pPr lvl="0"/>
              <a:t>25/10/2023</a:t>
            </a:fld>
            <a:endParaRPr lang="en-GB"/>
          </a:p>
        </p:txBody>
      </p:sp>
      <p:sp>
        <p:nvSpPr>
          <p:cNvPr id="34" name="Slide Image Placeholder 3">
            <a:extLst>
              <a:ext uri="{FF2B5EF4-FFF2-40B4-BE49-F238E27FC236}">
                <a16:creationId xmlns:a16="http://schemas.microsoft.com/office/drawing/2014/main" id="{9B5C8E3E-2D9D-59E8-8F03-D37FB44ECA7C}"/>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35" name="Notes Placeholder 4">
            <a:extLst>
              <a:ext uri="{FF2B5EF4-FFF2-40B4-BE49-F238E27FC236}">
                <a16:creationId xmlns:a16="http://schemas.microsoft.com/office/drawing/2014/main" id="{AECBCB3B-122B-F160-95E9-237B6BFB176C}"/>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6" name="Footer Placeholder 5">
            <a:extLst>
              <a:ext uri="{FF2B5EF4-FFF2-40B4-BE49-F238E27FC236}">
                <a16:creationId xmlns:a16="http://schemas.microsoft.com/office/drawing/2014/main" id="{2ACFB07E-8292-E3FB-5225-7B48823EFEC1}"/>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7" name="Slide Number Placeholder 6">
            <a:extLst>
              <a:ext uri="{FF2B5EF4-FFF2-40B4-BE49-F238E27FC236}">
                <a16:creationId xmlns:a16="http://schemas.microsoft.com/office/drawing/2014/main" id="{2A5A2165-6EAE-4BCA-DD8E-4671541168EB}"/>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27F58BF-3D9F-4723-8FD4-08B59E55FDE2}" type="slidenum">
              <a:t>‹#›</a:t>
            </a:fld>
            <a:endParaRPr lang="en-GB"/>
          </a:p>
        </p:txBody>
      </p:sp>
      <p:sp>
        <p:nvSpPr>
          <p:cNvPr id="38" name="Header Placeholder 1">
            <a:extLst>
              <a:ext uri="{FF2B5EF4-FFF2-40B4-BE49-F238E27FC236}">
                <a16:creationId xmlns:a16="http://schemas.microsoft.com/office/drawing/2014/main" id="{48994004-A37A-824F-ABA8-C2490CECDB41}"/>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9" name="Date Placeholder 2">
            <a:extLst>
              <a:ext uri="{FF2B5EF4-FFF2-40B4-BE49-F238E27FC236}">
                <a16:creationId xmlns:a16="http://schemas.microsoft.com/office/drawing/2014/main" id="{98099241-3972-C273-63BE-E3EA9E16FDA3}"/>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C32AAC7D-B829-4F3E-8D30-46F774F229CF}" type="datetime1">
              <a:rPr lang="en-GB"/>
              <a:pPr lvl="0"/>
              <a:t>25/10/2023</a:t>
            </a:fld>
            <a:endParaRPr lang="en-GB"/>
          </a:p>
        </p:txBody>
      </p:sp>
      <p:sp>
        <p:nvSpPr>
          <p:cNvPr id="40" name="Slide Image Placeholder 3">
            <a:extLst>
              <a:ext uri="{FF2B5EF4-FFF2-40B4-BE49-F238E27FC236}">
                <a16:creationId xmlns:a16="http://schemas.microsoft.com/office/drawing/2014/main" id="{8CC8DC93-9D71-631D-065B-F1A09425C23D}"/>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41" name="Notes Placeholder 4">
            <a:extLst>
              <a:ext uri="{FF2B5EF4-FFF2-40B4-BE49-F238E27FC236}">
                <a16:creationId xmlns:a16="http://schemas.microsoft.com/office/drawing/2014/main" id="{13245E6C-A7EE-D111-FD6E-74C35B4D6796}"/>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2" name="Footer Placeholder 5">
            <a:extLst>
              <a:ext uri="{FF2B5EF4-FFF2-40B4-BE49-F238E27FC236}">
                <a16:creationId xmlns:a16="http://schemas.microsoft.com/office/drawing/2014/main" id="{66503DEC-6E87-95CE-5B84-7D1D93FAB401}"/>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43" name="Slide Number Placeholder 6">
            <a:extLst>
              <a:ext uri="{FF2B5EF4-FFF2-40B4-BE49-F238E27FC236}">
                <a16:creationId xmlns:a16="http://schemas.microsoft.com/office/drawing/2014/main" id="{69C55FE0-01D0-6687-E9DA-B619AA1DA141}"/>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78661A54-7700-4ED8-BD10-C2E5ACA4828E}" type="slidenum">
              <a:t>‹#›</a:t>
            </a:fld>
            <a:endParaRPr lang="en-GB"/>
          </a:p>
        </p:txBody>
      </p:sp>
      <p:sp>
        <p:nvSpPr>
          <p:cNvPr id="44" name="Header Placeholder 1">
            <a:extLst>
              <a:ext uri="{FF2B5EF4-FFF2-40B4-BE49-F238E27FC236}">
                <a16:creationId xmlns:a16="http://schemas.microsoft.com/office/drawing/2014/main" id="{80550E38-AD13-D8E9-3DFB-830C109965AD}"/>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45" name="Date Placeholder 2">
            <a:extLst>
              <a:ext uri="{FF2B5EF4-FFF2-40B4-BE49-F238E27FC236}">
                <a16:creationId xmlns:a16="http://schemas.microsoft.com/office/drawing/2014/main" id="{669E1640-7B94-7532-54B0-B289424E2491}"/>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0C51C74C-1791-4670-ACD7-A0F284B38B8E}" type="datetime1">
              <a:rPr lang="en-GB"/>
              <a:pPr lvl="0"/>
              <a:t>25/10/2023</a:t>
            </a:fld>
            <a:endParaRPr lang="en-GB"/>
          </a:p>
        </p:txBody>
      </p:sp>
      <p:sp>
        <p:nvSpPr>
          <p:cNvPr id="46" name="Slide Image Placeholder 3">
            <a:extLst>
              <a:ext uri="{FF2B5EF4-FFF2-40B4-BE49-F238E27FC236}">
                <a16:creationId xmlns:a16="http://schemas.microsoft.com/office/drawing/2014/main" id="{554A353A-7018-EEA0-CA8C-74633E93AEF6}"/>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47" name="Notes Placeholder 4">
            <a:extLst>
              <a:ext uri="{FF2B5EF4-FFF2-40B4-BE49-F238E27FC236}">
                <a16:creationId xmlns:a16="http://schemas.microsoft.com/office/drawing/2014/main" id="{C021DC36-475F-7328-A2FE-74929484018C}"/>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8" name="Footer Placeholder 5">
            <a:extLst>
              <a:ext uri="{FF2B5EF4-FFF2-40B4-BE49-F238E27FC236}">
                <a16:creationId xmlns:a16="http://schemas.microsoft.com/office/drawing/2014/main" id="{13777175-6FDB-D145-9F00-7558BCF78747}"/>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49" name="Slide Number Placeholder 6">
            <a:extLst>
              <a:ext uri="{FF2B5EF4-FFF2-40B4-BE49-F238E27FC236}">
                <a16:creationId xmlns:a16="http://schemas.microsoft.com/office/drawing/2014/main" id="{5A8491CD-6162-5B47-6966-10E36139A4BB}"/>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6FA103F-F9EC-40AC-9FC8-689850DE1364}" type="slidenum">
              <a:t>‹#›</a:t>
            </a:fld>
            <a:endParaRPr lang="en-GB"/>
          </a:p>
        </p:txBody>
      </p:sp>
      <p:sp>
        <p:nvSpPr>
          <p:cNvPr id="50" name="Header Placeholder 1">
            <a:extLst>
              <a:ext uri="{FF2B5EF4-FFF2-40B4-BE49-F238E27FC236}">
                <a16:creationId xmlns:a16="http://schemas.microsoft.com/office/drawing/2014/main" id="{F09ED873-8A54-4E28-6B63-6CFBC20FE799}"/>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51" name="Date Placeholder 2">
            <a:extLst>
              <a:ext uri="{FF2B5EF4-FFF2-40B4-BE49-F238E27FC236}">
                <a16:creationId xmlns:a16="http://schemas.microsoft.com/office/drawing/2014/main" id="{4D83A87B-8053-B49A-A40D-61D27112042A}"/>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DF6C06D6-FC0B-4A04-A3D8-4B459DA6ABE5}" type="datetime1">
              <a:rPr lang="en-GB"/>
              <a:pPr lvl="0"/>
              <a:t>25/10/2023</a:t>
            </a:fld>
            <a:endParaRPr lang="en-GB"/>
          </a:p>
        </p:txBody>
      </p:sp>
      <p:sp>
        <p:nvSpPr>
          <p:cNvPr id="52" name="Slide Image Placeholder 3">
            <a:extLst>
              <a:ext uri="{FF2B5EF4-FFF2-40B4-BE49-F238E27FC236}">
                <a16:creationId xmlns:a16="http://schemas.microsoft.com/office/drawing/2014/main" id="{C0CF2F60-FFA9-8957-1C4B-7B1D30DEC79D}"/>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53" name="Notes Placeholder 4">
            <a:extLst>
              <a:ext uri="{FF2B5EF4-FFF2-40B4-BE49-F238E27FC236}">
                <a16:creationId xmlns:a16="http://schemas.microsoft.com/office/drawing/2014/main" id="{1E402058-2DF6-6F20-C59F-6D6BB312B8A8}"/>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4" name="Footer Placeholder 5">
            <a:extLst>
              <a:ext uri="{FF2B5EF4-FFF2-40B4-BE49-F238E27FC236}">
                <a16:creationId xmlns:a16="http://schemas.microsoft.com/office/drawing/2014/main" id="{B6C6402D-A409-1ABE-9AB8-76F8998E151C}"/>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55" name="Slide Number Placeholder 6">
            <a:extLst>
              <a:ext uri="{FF2B5EF4-FFF2-40B4-BE49-F238E27FC236}">
                <a16:creationId xmlns:a16="http://schemas.microsoft.com/office/drawing/2014/main" id="{38FB6FD4-C7F0-B485-F206-3D62F53181C5}"/>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DDD6F13-DBAB-42EE-9712-08696D5B64F6}" type="slidenum">
              <a:t>‹#›</a:t>
            </a:fld>
            <a:endParaRPr lang="en-GB"/>
          </a:p>
        </p:txBody>
      </p:sp>
      <p:sp>
        <p:nvSpPr>
          <p:cNvPr id="56" name="Header Placeholder 1">
            <a:extLst>
              <a:ext uri="{FF2B5EF4-FFF2-40B4-BE49-F238E27FC236}">
                <a16:creationId xmlns:a16="http://schemas.microsoft.com/office/drawing/2014/main" id="{9DA1F483-5517-87C9-D5E7-BBC923499401}"/>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57" name="Date Placeholder 2">
            <a:extLst>
              <a:ext uri="{FF2B5EF4-FFF2-40B4-BE49-F238E27FC236}">
                <a16:creationId xmlns:a16="http://schemas.microsoft.com/office/drawing/2014/main" id="{A0596884-8061-78F9-F8D5-725DE4DCA3F7}"/>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75D6F94D-83A2-4404-A68E-AC17F15EAD9B}" type="datetime1">
              <a:rPr lang="en-GB"/>
              <a:pPr lvl="0"/>
              <a:t>25/10/2023</a:t>
            </a:fld>
            <a:endParaRPr lang="en-GB"/>
          </a:p>
        </p:txBody>
      </p:sp>
      <p:sp>
        <p:nvSpPr>
          <p:cNvPr id="58" name="Slide Image Placeholder 3">
            <a:extLst>
              <a:ext uri="{FF2B5EF4-FFF2-40B4-BE49-F238E27FC236}">
                <a16:creationId xmlns:a16="http://schemas.microsoft.com/office/drawing/2014/main" id="{A9F53C8B-9437-B779-715E-05E9B116AF0A}"/>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59" name="Notes Placeholder 4">
            <a:extLst>
              <a:ext uri="{FF2B5EF4-FFF2-40B4-BE49-F238E27FC236}">
                <a16:creationId xmlns:a16="http://schemas.microsoft.com/office/drawing/2014/main" id="{2D7A3994-532A-65C6-D309-A63C194ABE1B}"/>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0" name="Footer Placeholder 5">
            <a:extLst>
              <a:ext uri="{FF2B5EF4-FFF2-40B4-BE49-F238E27FC236}">
                <a16:creationId xmlns:a16="http://schemas.microsoft.com/office/drawing/2014/main" id="{ADB10913-4A33-BC9D-2DE1-0D4910305495}"/>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61" name="Slide Number Placeholder 6">
            <a:extLst>
              <a:ext uri="{FF2B5EF4-FFF2-40B4-BE49-F238E27FC236}">
                <a16:creationId xmlns:a16="http://schemas.microsoft.com/office/drawing/2014/main" id="{98A3D90A-565E-A60A-A5DA-4597368FBA04}"/>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7D37D76-C3DD-4098-8CBA-B1B3791B6522}" type="slidenum">
              <a:t>‹#›</a:t>
            </a:fld>
            <a:endParaRPr lang="en-GB"/>
          </a:p>
        </p:txBody>
      </p:sp>
      <p:sp>
        <p:nvSpPr>
          <p:cNvPr id="62" name="Header Placeholder 1">
            <a:extLst>
              <a:ext uri="{FF2B5EF4-FFF2-40B4-BE49-F238E27FC236}">
                <a16:creationId xmlns:a16="http://schemas.microsoft.com/office/drawing/2014/main" id="{015DDF1A-88EF-EAD5-CB23-5663862D1861}"/>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63" name="Date Placeholder 2">
            <a:extLst>
              <a:ext uri="{FF2B5EF4-FFF2-40B4-BE49-F238E27FC236}">
                <a16:creationId xmlns:a16="http://schemas.microsoft.com/office/drawing/2014/main" id="{D10E2568-8796-6263-26C6-E8AAC8D88581}"/>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7085189-1A88-46E7-A354-FBC15A5DDF8E}" type="datetime1">
              <a:rPr lang="en-GB"/>
              <a:pPr lvl="0"/>
              <a:t>25/10/2023</a:t>
            </a:fld>
            <a:endParaRPr lang="en-GB"/>
          </a:p>
        </p:txBody>
      </p:sp>
      <p:sp>
        <p:nvSpPr>
          <p:cNvPr id="64" name="Slide Image Placeholder 3">
            <a:extLst>
              <a:ext uri="{FF2B5EF4-FFF2-40B4-BE49-F238E27FC236}">
                <a16:creationId xmlns:a16="http://schemas.microsoft.com/office/drawing/2014/main" id="{27B0AF86-4645-0C5F-37B6-64E544FA9D96}"/>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65" name="Notes Placeholder 4">
            <a:extLst>
              <a:ext uri="{FF2B5EF4-FFF2-40B4-BE49-F238E27FC236}">
                <a16:creationId xmlns:a16="http://schemas.microsoft.com/office/drawing/2014/main" id="{E0A5506F-AEDD-E58D-0EEA-AD27A7FF6C6D}"/>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6" name="Footer Placeholder 5">
            <a:extLst>
              <a:ext uri="{FF2B5EF4-FFF2-40B4-BE49-F238E27FC236}">
                <a16:creationId xmlns:a16="http://schemas.microsoft.com/office/drawing/2014/main" id="{701AF94A-BB85-7104-F249-1D6EA2A0D961}"/>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67" name="Slide Number Placeholder 6">
            <a:extLst>
              <a:ext uri="{FF2B5EF4-FFF2-40B4-BE49-F238E27FC236}">
                <a16:creationId xmlns:a16="http://schemas.microsoft.com/office/drawing/2014/main" id="{56B65E16-D122-4C6A-D7BF-6BF05EC483DA}"/>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07A890F-6A33-41C7-9997-795CA8E4BF6B}" type="slidenum">
              <a:t>‹#›</a:t>
            </a:fld>
            <a:endParaRPr lang="en-GB"/>
          </a:p>
        </p:txBody>
      </p:sp>
      <p:sp>
        <p:nvSpPr>
          <p:cNvPr id="68" name="Header Placeholder 1">
            <a:extLst>
              <a:ext uri="{FF2B5EF4-FFF2-40B4-BE49-F238E27FC236}">
                <a16:creationId xmlns:a16="http://schemas.microsoft.com/office/drawing/2014/main" id="{BC9108D1-E4E6-A65E-394C-C7158CDA1CBF}"/>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69" name="Date Placeholder 2">
            <a:extLst>
              <a:ext uri="{FF2B5EF4-FFF2-40B4-BE49-F238E27FC236}">
                <a16:creationId xmlns:a16="http://schemas.microsoft.com/office/drawing/2014/main" id="{808C9E39-576A-E9D4-5DD7-814401822B75}"/>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1F75A80E-09DC-4C3B-9FD1-464C281DA013}" type="datetime1">
              <a:rPr lang="en-GB"/>
              <a:pPr lvl="0"/>
              <a:t>25/10/2023</a:t>
            </a:fld>
            <a:endParaRPr lang="en-GB"/>
          </a:p>
        </p:txBody>
      </p:sp>
      <p:sp>
        <p:nvSpPr>
          <p:cNvPr id="70" name="Slide Image Placeholder 3">
            <a:extLst>
              <a:ext uri="{FF2B5EF4-FFF2-40B4-BE49-F238E27FC236}">
                <a16:creationId xmlns:a16="http://schemas.microsoft.com/office/drawing/2014/main" id="{0A8AFFE1-C8D5-C6BA-DD93-D4A4EA48A95D}"/>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71" name="Notes Placeholder 4">
            <a:extLst>
              <a:ext uri="{FF2B5EF4-FFF2-40B4-BE49-F238E27FC236}">
                <a16:creationId xmlns:a16="http://schemas.microsoft.com/office/drawing/2014/main" id="{4F72F7E5-B85A-7E0A-85DA-FB8B3370082A}"/>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2" name="Footer Placeholder 5">
            <a:extLst>
              <a:ext uri="{FF2B5EF4-FFF2-40B4-BE49-F238E27FC236}">
                <a16:creationId xmlns:a16="http://schemas.microsoft.com/office/drawing/2014/main" id="{6A42E054-5818-5DD0-97E9-028156B7059D}"/>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3" name="Slide Number Placeholder 6">
            <a:extLst>
              <a:ext uri="{FF2B5EF4-FFF2-40B4-BE49-F238E27FC236}">
                <a16:creationId xmlns:a16="http://schemas.microsoft.com/office/drawing/2014/main" id="{15719E6B-A516-64DE-48CF-31B1E9772547}"/>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E932CB9-EDCE-4ED7-92D5-F0FD92EAD807}" type="slidenum">
              <a:t>‹#›</a:t>
            </a:fld>
            <a:endParaRPr lang="en-GB"/>
          </a:p>
        </p:txBody>
      </p:sp>
      <p:sp>
        <p:nvSpPr>
          <p:cNvPr id="74" name="Header Placeholder 1">
            <a:extLst>
              <a:ext uri="{FF2B5EF4-FFF2-40B4-BE49-F238E27FC236}">
                <a16:creationId xmlns:a16="http://schemas.microsoft.com/office/drawing/2014/main" id="{556F4141-1D8B-83F5-E221-436E865508EE}"/>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5" name="Date Placeholder 2">
            <a:extLst>
              <a:ext uri="{FF2B5EF4-FFF2-40B4-BE49-F238E27FC236}">
                <a16:creationId xmlns:a16="http://schemas.microsoft.com/office/drawing/2014/main" id="{9E6BAB3B-C872-5634-3A89-B53A10ED7911}"/>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E21C590-FB73-4AD9-89AA-83AC5970300A}" type="datetime1">
              <a:rPr lang="en-GB"/>
              <a:pPr lvl="0"/>
              <a:t>25/10/2023</a:t>
            </a:fld>
            <a:endParaRPr lang="en-GB"/>
          </a:p>
        </p:txBody>
      </p:sp>
      <p:sp>
        <p:nvSpPr>
          <p:cNvPr id="76" name="Slide Image Placeholder 3">
            <a:extLst>
              <a:ext uri="{FF2B5EF4-FFF2-40B4-BE49-F238E27FC236}">
                <a16:creationId xmlns:a16="http://schemas.microsoft.com/office/drawing/2014/main" id="{4AFD5890-AFC8-F6BF-16D5-976A6578FD02}"/>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77" name="Notes Placeholder 4">
            <a:extLst>
              <a:ext uri="{FF2B5EF4-FFF2-40B4-BE49-F238E27FC236}">
                <a16:creationId xmlns:a16="http://schemas.microsoft.com/office/drawing/2014/main" id="{13F3365E-3DA1-DEED-C1D9-9662E2603642}"/>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8" name="Footer Placeholder 5">
            <a:extLst>
              <a:ext uri="{FF2B5EF4-FFF2-40B4-BE49-F238E27FC236}">
                <a16:creationId xmlns:a16="http://schemas.microsoft.com/office/drawing/2014/main" id="{2D03EEA3-818B-207F-2994-8D7E355401DB}"/>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9" name="Slide Number Placeholder 6">
            <a:extLst>
              <a:ext uri="{FF2B5EF4-FFF2-40B4-BE49-F238E27FC236}">
                <a16:creationId xmlns:a16="http://schemas.microsoft.com/office/drawing/2014/main" id="{5237AA2B-9C43-7087-EDAE-96998DF6262D}"/>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3855787-3E4E-4570-A705-DDEB02BB39F2}" type="slidenum">
              <a:t>‹#›</a:t>
            </a:fld>
            <a:endParaRPr lang="en-GB"/>
          </a:p>
        </p:txBody>
      </p:sp>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3951CC-55EE-40A9-980B-F8793E4F17A9}" type="datetimeFigureOut">
              <a:t>10/25/2023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98CDA2-DACE-412B-878B-179BC2EEA34F}" type="slidenum">
              <a:t>‹#›</a:t>
            </a:fld>
            <a:endParaRPr lang="en-US"/>
          </a:p>
        </p:txBody>
      </p:sp>
    </p:spTree>
    <p:extLst>
      <p:ext uri="{BB962C8B-B14F-4D97-AF65-F5344CB8AC3E}">
        <p14:creationId xmlns:p14="http://schemas.microsoft.com/office/powerpoint/2010/main" val="6240762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391ACD-D067-725A-EDEB-5C80F4C7459D}"/>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F938D518-FD50-0C68-3B7C-4653C162194B}"/>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US"/>
          </a:p>
        </p:txBody>
      </p:sp>
      <p:sp>
        <p:nvSpPr>
          <p:cNvPr id="4" name="Slide Number Placeholder 3">
            <a:extLst>
              <a:ext uri="{FF2B5EF4-FFF2-40B4-BE49-F238E27FC236}">
                <a16:creationId xmlns:a16="http://schemas.microsoft.com/office/drawing/2014/main" id="{E28AFF0C-8170-6943-466E-C28C3786287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DA78261-B0DD-49B8-9504-3337884C3177}"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932FF5-F026-29F8-FE61-3EAE4272025A}"/>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6C034032-417C-57C8-D70E-955EC25C2172}"/>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pPr lvl="0">
              <a:buSzPct val="100000"/>
            </a:pPr>
            <a:endParaRPr lang="en-GB" dirty="0">
              <a:cs typeface="Calibri"/>
            </a:endParaRPr>
          </a:p>
          <a:p>
            <a:pPr lvl="0"/>
            <a:endParaRPr lang="en-GB" sz="1800">
              <a:solidFill>
                <a:srgbClr val="58595B"/>
              </a:solidFill>
              <a:latin typeface="Lato" pitchFamily="34"/>
              <a:cs typeface="Times New Roman" pitchFamily="18"/>
            </a:endParaRPr>
          </a:p>
          <a:p>
            <a:pPr lvl="0"/>
            <a:endParaRPr lang="en-GB"/>
          </a:p>
        </p:txBody>
      </p:sp>
      <p:sp>
        <p:nvSpPr>
          <p:cNvPr id="4" name="Slide Number Placeholder 3">
            <a:extLst>
              <a:ext uri="{FF2B5EF4-FFF2-40B4-BE49-F238E27FC236}">
                <a16:creationId xmlns:a16="http://schemas.microsoft.com/office/drawing/2014/main" id="{705A3CFA-9B73-FC77-9A44-1AE1A05BF29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49FD987-0411-4C2C-B4C5-E888DE1C470A}" type="slidenum">
              <a:t>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2470AC-0C30-C05A-6D06-C55BA13D8704}"/>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E45B4831-D8AC-A971-BA59-FB1A2532763D}"/>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US"/>
          </a:p>
        </p:txBody>
      </p:sp>
      <p:sp>
        <p:nvSpPr>
          <p:cNvPr id="4" name="Slide Number Placeholder 3">
            <a:extLst>
              <a:ext uri="{FF2B5EF4-FFF2-40B4-BE49-F238E27FC236}">
                <a16:creationId xmlns:a16="http://schemas.microsoft.com/office/drawing/2014/main" id="{86EADDAD-9A7C-6884-9369-6CD747FB6DE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5D1821-FB05-4141-AB78-6DE59965EEAC}"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0D09E-033B-C2E9-5392-2641AEE4F3A7}"/>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10E3AB8F-35A9-B119-17A4-2EFF263811D8}"/>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dirty="0">
              <a:solidFill>
                <a:srgbClr val="212529"/>
              </a:solidFill>
              <a:latin typeface="-apple-system"/>
            </a:endParaRPr>
          </a:p>
        </p:txBody>
      </p:sp>
      <p:sp>
        <p:nvSpPr>
          <p:cNvPr id="4" name="Slide Number Placeholder 3">
            <a:extLst>
              <a:ext uri="{FF2B5EF4-FFF2-40B4-BE49-F238E27FC236}">
                <a16:creationId xmlns:a16="http://schemas.microsoft.com/office/drawing/2014/main" id="{D5DD9294-6ECE-7922-451D-F428FB0E99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628BD7-A95D-4F58-9211-52BEAB2FA943}"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52E2E7-958D-8944-F17E-C7760B84BA07}"/>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CE34D0B7-1F30-769E-5836-DE6526C64D7C}"/>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pPr lvl="0"/>
            <a:endParaRPr lang="en-US" dirty="0">
              <a:cs typeface="Calibri"/>
            </a:endParaRPr>
          </a:p>
        </p:txBody>
      </p:sp>
      <p:sp>
        <p:nvSpPr>
          <p:cNvPr id="4" name="Slide Number Placeholder 3">
            <a:extLst>
              <a:ext uri="{FF2B5EF4-FFF2-40B4-BE49-F238E27FC236}">
                <a16:creationId xmlns:a16="http://schemas.microsoft.com/office/drawing/2014/main" id="{9A63885F-4B85-04D6-6970-7A646924A90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2340568-4AD9-4EB8-801D-11F98ABCCF97}" type="slidenum">
              <a:t>6</a:t>
            </a:fld>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58DE0CC8-D8F1-19D6-E223-A30B95B9E0D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E158607-199D-45EE-B9A9-AAEBB185F47F}" type="slidenum">
              <a:t>6</a:t>
            </a:fld>
            <a:endParaRPr lang="en-GB" sz="1200" b="0" i="0" u="none" strike="noStrike" kern="1200" cap="none" spc="0" baseline="0">
              <a:solidFill>
                <a:srgbClr val="000000"/>
              </a:solidFill>
              <a:uFillTx/>
              <a:latin typeface="Calibri"/>
            </a:endParaRPr>
          </a:p>
        </p:txBody>
      </p:sp>
      <p:sp>
        <p:nvSpPr>
          <p:cNvPr id="6" name="Slide Number Placeholder 5">
            <a:extLst>
              <a:ext uri="{FF2B5EF4-FFF2-40B4-BE49-F238E27FC236}">
                <a16:creationId xmlns:a16="http://schemas.microsoft.com/office/drawing/2014/main" id="{336C2172-40F9-EA83-19A3-D80CDE7B2BA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174A00B-E8E1-41C9-A1F9-0A11D4E92103}" type="slidenum">
              <a:t>6</a:t>
            </a:fld>
            <a:endParaRPr lang="en-GB" sz="1200" b="0" i="0" u="none" strike="noStrike" kern="1200" cap="none" spc="0" baseline="0">
              <a:solidFill>
                <a:srgbClr val="000000"/>
              </a:solidFill>
              <a:uFillTx/>
              <a:latin typeface="Calibri"/>
            </a:endParaRPr>
          </a:p>
        </p:txBody>
      </p:sp>
      <p:sp>
        <p:nvSpPr>
          <p:cNvPr id="7" name="Slide Number Placeholder 6">
            <a:extLst>
              <a:ext uri="{FF2B5EF4-FFF2-40B4-BE49-F238E27FC236}">
                <a16:creationId xmlns:a16="http://schemas.microsoft.com/office/drawing/2014/main" id="{76196C37-CC84-AE5F-D96E-7BE2961E97C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CBC9EB-220C-4A59-AEE3-09A5BBCF00CB}" type="slidenum">
              <a:t>6</a:t>
            </a:fld>
            <a:endParaRPr lang="en-GB" sz="1200" b="0" i="0" u="none" strike="noStrike" kern="1200" cap="none" spc="0" baseline="0">
              <a:solidFill>
                <a:srgbClr val="000000"/>
              </a:solidFill>
              <a:uFillTx/>
              <a:latin typeface="Calibri"/>
            </a:endParaRPr>
          </a:p>
        </p:txBody>
      </p:sp>
      <p:sp>
        <p:nvSpPr>
          <p:cNvPr id="8" name="Slide Number Placeholder 7">
            <a:extLst>
              <a:ext uri="{FF2B5EF4-FFF2-40B4-BE49-F238E27FC236}">
                <a16:creationId xmlns:a16="http://schemas.microsoft.com/office/drawing/2014/main" id="{F3500D33-89A5-3DFA-BF53-A595FC9AFDB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5616A70-0F3A-474F-8FB9-6D86F19B8E9C}" type="slidenum">
              <a:t>6</a:t>
            </a:fld>
            <a:endParaRPr lang="en-GB" sz="1200" b="0" i="0" u="none" strike="noStrike" kern="1200" cap="none" spc="0" baseline="0">
              <a:solidFill>
                <a:srgbClr val="000000"/>
              </a:solidFill>
              <a:uFillTx/>
              <a:latin typeface="Calibri"/>
            </a:endParaRPr>
          </a:p>
        </p:txBody>
      </p:sp>
      <p:sp>
        <p:nvSpPr>
          <p:cNvPr id="9" name="Slide Number Placeholder 8">
            <a:extLst>
              <a:ext uri="{FF2B5EF4-FFF2-40B4-BE49-F238E27FC236}">
                <a16:creationId xmlns:a16="http://schemas.microsoft.com/office/drawing/2014/main" id="{E323D287-2FBB-77CF-D52C-39F443EC852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A292FA-23DA-40B5-82DF-F7E1B1FC98CD}" type="slidenum">
              <a:t>6</a:t>
            </a:fld>
            <a:endParaRPr lang="en-GB" sz="1200" b="0" i="0" u="none" strike="noStrike" kern="1200" cap="none" spc="0" baseline="0">
              <a:solidFill>
                <a:srgbClr val="000000"/>
              </a:solidFill>
              <a:uFillTx/>
              <a:latin typeface="Calibri"/>
            </a:endParaRPr>
          </a:p>
        </p:txBody>
      </p:sp>
      <p:sp>
        <p:nvSpPr>
          <p:cNvPr id="10" name="Slide Number Placeholder 9">
            <a:extLst>
              <a:ext uri="{FF2B5EF4-FFF2-40B4-BE49-F238E27FC236}">
                <a16:creationId xmlns:a16="http://schemas.microsoft.com/office/drawing/2014/main" id="{D0C492A5-5D27-7BED-5CF8-FD2688373A8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6B41BA2-3A33-411E-8074-6B93E9F5216F}" type="slidenum">
              <a:t>6</a:t>
            </a:fld>
            <a:endParaRPr lang="en-GB" sz="1200" b="0" i="0" u="none" strike="noStrike" kern="1200" cap="none" spc="0" baseline="0">
              <a:solidFill>
                <a:srgbClr val="000000"/>
              </a:solidFill>
              <a:uFillTx/>
              <a:latin typeface="Calibri"/>
            </a:endParaRPr>
          </a:p>
        </p:txBody>
      </p:sp>
      <p:sp>
        <p:nvSpPr>
          <p:cNvPr id="11" name="Slide Number Placeholder 10">
            <a:extLst>
              <a:ext uri="{FF2B5EF4-FFF2-40B4-BE49-F238E27FC236}">
                <a16:creationId xmlns:a16="http://schemas.microsoft.com/office/drawing/2014/main" id="{489A24D7-5F5D-D15F-5674-F4ECAD1FD39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FEA2BBC-3E1F-4D71-925A-9E4E07397E76}" type="slidenum">
              <a:t>6</a:t>
            </a:fld>
            <a:endParaRPr lang="en-GB" sz="1200" b="0" i="0" u="none" strike="noStrike" kern="1200" cap="none" spc="0" baseline="0">
              <a:solidFill>
                <a:srgbClr val="000000"/>
              </a:solidFill>
              <a:uFillTx/>
              <a:latin typeface="Calibri"/>
            </a:endParaRPr>
          </a:p>
        </p:txBody>
      </p:sp>
      <p:sp>
        <p:nvSpPr>
          <p:cNvPr id="12" name="Slide Number Placeholder 11">
            <a:extLst>
              <a:ext uri="{FF2B5EF4-FFF2-40B4-BE49-F238E27FC236}">
                <a16:creationId xmlns:a16="http://schemas.microsoft.com/office/drawing/2014/main" id="{B62FE80F-7316-0A4D-C9FD-AF22E759AFD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89E7480-1B87-4E21-8D48-7A53667E013F}" type="slidenum">
              <a:t>6</a:t>
            </a:fld>
            <a:endParaRPr lang="en-GB" sz="1200" b="0" i="0" u="none" strike="noStrike" kern="1200" cap="none" spc="0" baseline="0">
              <a:solidFill>
                <a:srgbClr val="000000"/>
              </a:solidFill>
              <a:uFillTx/>
              <a:latin typeface="Calibri"/>
            </a:endParaRPr>
          </a:p>
        </p:txBody>
      </p:sp>
      <p:sp>
        <p:nvSpPr>
          <p:cNvPr id="13" name="Slide Number Placeholder 12">
            <a:extLst>
              <a:ext uri="{FF2B5EF4-FFF2-40B4-BE49-F238E27FC236}">
                <a16:creationId xmlns:a16="http://schemas.microsoft.com/office/drawing/2014/main" id="{09416B80-B7E8-3F99-DB21-3442385845E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3841810-FA55-4447-AFA5-FAD686F68922}" type="slidenum">
              <a:t>6</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06FF3E-DB22-8BFA-1E10-9C350EB0318C}"/>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C1CE0B1A-6D95-1496-37C1-9D3E4DAEEB4D}"/>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pPr lvl="0"/>
            <a:endParaRPr lang="en-US" dirty="0">
              <a:cs typeface="Calibri"/>
            </a:endParaRPr>
          </a:p>
        </p:txBody>
      </p:sp>
      <p:sp>
        <p:nvSpPr>
          <p:cNvPr id="4" name="Slide Number Placeholder 3">
            <a:extLst>
              <a:ext uri="{FF2B5EF4-FFF2-40B4-BE49-F238E27FC236}">
                <a16:creationId xmlns:a16="http://schemas.microsoft.com/office/drawing/2014/main" id="{753374E1-1748-09DA-F0D5-CFDD52D021B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923669E-A3EA-4AF4-9316-63D0F6ADAD55}" type="slidenum">
              <a:t>7</a:t>
            </a:fld>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837E8BF4-1A99-3171-D404-DF0D0F6F1D4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37AA397-94AC-4F9A-AD22-5BF694B3D1E0}" type="slidenum">
              <a:t>7</a:t>
            </a:fld>
            <a:endParaRPr lang="en-GB" sz="1200" b="0" i="0" u="none" strike="noStrike" kern="1200" cap="none" spc="0" baseline="0">
              <a:solidFill>
                <a:srgbClr val="000000"/>
              </a:solidFill>
              <a:uFillTx/>
              <a:latin typeface="Calibri"/>
            </a:endParaRPr>
          </a:p>
        </p:txBody>
      </p:sp>
      <p:sp>
        <p:nvSpPr>
          <p:cNvPr id="6" name="Slide Number Placeholder 5">
            <a:extLst>
              <a:ext uri="{FF2B5EF4-FFF2-40B4-BE49-F238E27FC236}">
                <a16:creationId xmlns:a16="http://schemas.microsoft.com/office/drawing/2014/main" id="{C448F42B-1AE6-200F-D47A-4FF810D1847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F564627-25B3-4116-B3EB-E08158D668CD}" type="slidenum">
              <a:t>7</a:t>
            </a:fld>
            <a:endParaRPr lang="en-GB" sz="1200" b="0" i="0" u="none" strike="noStrike" kern="1200" cap="none" spc="0" baseline="0">
              <a:solidFill>
                <a:srgbClr val="000000"/>
              </a:solidFill>
              <a:uFillTx/>
              <a:latin typeface="Calibri"/>
            </a:endParaRPr>
          </a:p>
        </p:txBody>
      </p:sp>
      <p:sp>
        <p:nvSpPr>
          <p:cNvPr id="7" name="Slide Number Placeholder 6">
            <a:extLst>
              <a:ext uri="{FF2B5EF4-FFF2-40B4-BE49-F238E27FC236}">
                <a16:creationId xmlns:a16="http://schemas.microsoft.com/office/drawing/2014/main" id="{A468A217-6421-9F04-7F73-7DD90F91BD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43CCCB0-6A25-4667-B536-9435966CDDC0}" type="slidenum">
              <a:t>7</a:t>
            </a:fld>
            <a:endParaRPr lang="en-GB" sz="1200" b="0" i="0" u="none" strike="noStrike" kern="1200" cap="none" spc="0" baseline="0">
              <a:solidFill>
                <a:srgbClr val="000000"/>
              </a:solidFill>
              <a:uFillTx/>
              <a:latin typeface="Calibri"/>
            </a:endParaRPr>
          </a:p>
        </p:txBody>
      </p:sp>
      <p:sp>
        <p:nvSpPr>
          <p:cNvPr id="8" name="Slide Number Placeholder 7">
            <a:extLst>
              <a:ext uri="{FF2B5EF4-FFF2-40B4-BE49-F238E27FC236}">
                <a16:creationId xmlns:a16="http://schemas.microsoft.com/office/drawing/2014/main" id="{5878D0E3-330F-A007-9FD4-B076F84448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9C9B14D-4D56-482F-B084-7841133C1DC6}" type="slidenum">
              <a:t>7</a:t>
            </a:fld>
            <a:endParaRPr lang="en-GB" sz="1200" b="0" i="0" u="none" strike="noStrike" kern="1200" cap="none" spc="0" baseline="0">
              <a:solidFill>
                <a:srgbClr val="000000"/>
              </a:solidFill>
              <a:uFillTx/>
              <a:latin typeface="Calibri"/>
            </a:endParaRPr>
          </a:p>
        </p:txBody>
      </p:sp>
      <p:sp>
        <p:nvSpPr>
          <p:cNvPr id="9" name="Slide Number Placeholder 8">
            <a:extLst>
              <a:ext uri="{FF2B5EF4-FFF2-40B4-BE49-F238E27FC236}">
                <a16:creationId xmlns:a16="http://schemas.microsoft.com/office/drawing/2014/main" id="{785B5436-D456-879B-C0E3-F3313FB5805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32C4BC8-CA97-4873-9585-B119A9CDB038}" type="slidenum">
              <a:t>7</a:t>
            </a:fld>
            <a:endParaRPr lang="en-GB" sz="1200" b="0" i="0" u="none" strike="noStrike" kern="1200" cap="none" spc="0" baseline="0">
              <a:solidFill>
                <a:srgbClr val="000000"/>
              </a:solidFill>
              <a:uFillTx/>
              <a:latin typeface="Calibri"/>
            </a:endParaRPr>
          </a:p>
        </p:txBody>
      </p:sp>
      <p:sp>
        <p:nvSpPr>
          <p:cNvPr id="10" name="Slide Number Placeholder 9">
            <a:extLst>
              <a:ext uri="{FF2B5EF4-FFF2-40B4-BE49-F238E27FC236}">
                <a16:creationId xmlns:a16="http://schemas.microsoft.com/office/drawing/2014/main" id="{7ADEBC05-1E58-D138-9AF5-ABAEB233A5C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1253019-96D4-47D9-BDFE-E2985019F2B9}" type="slidenum">
              <a:t>7</a:t>
            </a:fld>
            <a:endParaRPr lang="en-GB" sz="1200" b="0" i="0" u="none" strike="noStrike" kern="1200" cap="none" spc="0" baseline="0">
              <a:solidFill>
                <a:srgbClr val="000000"/>
              </a:solidFill>
              <a:uFillTx/>
              <a:latin typeface="Calibri"/>
            </a:endParaRPr>
          </a:p>
        </p:txBody>
      </p:sp>
      <p:sp>
        <p:nvSpPr>
          <p:cNvPr id="11" name="Slide Number Placeholder 10">
            <a:extLst>
              <a:ext uri="{FF2B5EF4-FFF2-40B4-BE49-F238E27FC236}">
                <a16:creationId xmlns:a16="http://schemas.microsoft.com/office/drawing/2014/main" id="{FCE61405-99C1-118C-C089-B73FC592A18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6DA7683-75AC-4A9B-B103-F91BCB8BD55D}" type="slidenum">
              <a:t>7</a:t>
            </a:fld>
            <a:endParaRPr lang="en-GB" sz="1200" b="0" i="0" u="none" strike="noStrike" kern="1200" cap="none" spc="0" baseline="0">
              <a:solidFill>
                <a:srgbClr val="000000"/>
              </a:solidFill>
              <a:uFillTx/>
              <a:latin typeface="Calibri"/>
            </a:endParaRPr>
          </a:p>
        </p:txBody>
      </p:sp>
      <p:sp>
        <p:nvSpPr>
          <p:cNvPr id="12" name="Slide Number Placeholder 11">
            <a:extLst>
              <a:ext uri="{FF2B5EF4-FFF2-40B4-BE49-F238E27FC236}">
                <a16:creationId xmlns:a16="http://schemas.microsoft.com/office/drawing/2014/main" id="{79E78D2C-707B-B754-4C8A-2BEA0B9FD60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F2317B4-8B74-4E70-A248-2515BFC50228}"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09C46-CCC9-1BF1-A2C1-390CACEE04AA}"/>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6FBBC399-2EBA-7A54-F1E7-F587C69362D5}"/>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US" dirty="0">
              <a:cs typeface="Calibri"/>
            </a:endParaRPr>
          </a:p>
        </p:txBody>
      </p:sp>
      <p:sp>
        <p:nvSpPr>
          <p:cNvPr id="4" name="Slide Number Placeholder 3">
            <a:extLst>
              <a:ext uri="{FF2B5EF4-FFF2-40B4-BE49-F238E27FC236}">
                <a16:creationId xmlns:a16="http://schemas.microsoft.com/office/drawing/2014/main" id="{2476D541-1ADD-E8BF-C169-4646314AC7A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100B29A-C6EA-4E79-80A7-7C92EC44347D}"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spcAft>
                <a:spcPts val="600"/>
              </a:spcAft>
            </a:pPr>
            <a:endParaRPr lang="en-GB" b="1" dirty="0">
              <a:cs typeface="Calibri"/>
            </a:endParaRPr>
          </a:p>
        </p:txBody>
      </p:sp>
      <p:sp>
        <p:nvSpPr>
          <p:cNvPr id="4" name="Slide Number Placeholder 3"/>
          <p:cNvSpPr>
            <a:spLocks noGrp="1"/>
          </p:cNvSpPr>
          <p:nvPr>
            <p:ph type="sldNum" sz="quarter" idx="5"/>
          </p:nvPr>
        </p:nvSpPr>
        <p:spPr/>
        <p:txBody>
          <a:bodyPr/>
          <a:lstStyle/>
          <a:p>
            <a:pPr lvl="0"/>
            <a:fld id="{EEBB9CA1-8744-469C-9418-D5F85DE8E39F}" type="slidenum">
              <a:rPr lang="en-GB"/>
              <a:t>9</a:t>
            </a:fld>
            <a:endParaRPr lang="en-GB"/>
          </a:p>
        </p:txBody>
      </p:sp>
      <p:sp>
        <p:nvSpPr>
          <p:cNvPr id="5" name="Slide Number Placeholder 4"/>
          <p:cNvSpPr>
            <a:spLocks noGrp="1"/>
          </p:cNvSpPr>
          <p:nvPr>
            <p:ph type="sldNum" sz="quarter" idx="8"/>
          </p:nvPr>
        </p:nvSpPr>
        <p:spPr/>
        <p:txBody>
          <a:bodyPr/>
          <a:lstStyle/>
          <a:p>
            <a:pPr lvl="0"/>
            <a:fld id="{FA5876B9-F4DE-4451-914F-862FE9B6E013}" type="slidenum">
              <a:rPr lang="en-GB"/>
              <a:t>9</a:t>
            </a:fld>
            <a:endParaRPr lang="en-GB"/>
          </a:p>
        </p:txBody>
      </p:sp>
      <p:sp>
        <p:nvSpPr>
          <p:cNvPr id="6" name="Slide Number Placeholder 5"/>
          <p:cNvSpPr>
            <a:spLocks noGrp="1"/>
          </p:cNvSpPr>
          <p:nvPr>
            <p:ph type="sldNum" sz="quarter" idx="8"/>
          </p:nvPr>
        </p:nvSpPr>
        <p:spPr/>
        <p:txBody>
          <a:bodyPr/>
          <a:lstStyle/>
          <a:p>
            <a:pPr lvl="0"/>
            <a:fld id="{4734047F-4A19-4A63-8EC6-CB7E13AF1EE2}" type="slidenum">
              <a:rPr lang="en-GB"/>
              <a:t>9</a:t>
            </a:fld>
            <a:endParaRPr lang="en-GB"/>
          </a:p>
        </p:txBody>
      </p:sp>
      <p:sp>
        <p:nvSpPr>
          <p:cNvPr id="7" name="Slide Number Placeholder 6"/>
          <p:cNvSpPr>
            <a:spLocks noGrp="1"/>
          </p:cNvSpPr>
          <p:nvPr>
            <p:ph type="sldNum" sz="quarter" idx="8"/>
          </p:nvPr>
        </p:nvSpPr>
        <p:spPr/>
        <p:txBody>
          <a:bodyPr/>
          <a:lstStyle/>
          <a:p>
            <a:pPr lvl="0"/>
            <a:fld id="{3104DF8A-3C00-40BD-8A98-F9107AE06925}" type="slidenum">
              <a:rPr lang="en-GB"/>
              <a:t>9</a:t>
            </a:fld>
            <a:endParaRPr lang="en-GB"/>
          </a:p>
        </p:txBody>
      </p:sp>
      <p:sp>
        <p:nvSpPr>
          <p:cNvPr id="8" name="Slide Number Placeholder 7"/>
          <p:cNvSpPr>
            <a:spLocks noGrp="1"/>
          </p:cNvSpPr>
          <p:nvPr>
            <p:ph type="sldNum" sz="quarter" idx="8"/>
          </p:nvPr>
        </p:nvSpPr>
        <p:spPr/>
        <p:txBody>
          <a:bodyPr/>
          <a:lstStyle/>
          <a:p>
            <a:pPr lvl="0"/>
            <a:fld id="{A27F58BF-3D9F-4723-8FD4-08B59E55FDE2}" type="slidenum">
              <a:rPr lang="en-GB"/>
              <a:t>9</a:t>
            </a:fld>
            <a:endParaRPr lang="en-GB"/>
          </a:p>
        </p:txBody>
      </p:sp>
      <p:sp>
        <p:nvSpPr>
          <p:cNvPr id="9" name="Slide Number Placeholder 8"/>
          <p:cNvSpPr>
            <a:spLocks noGrp="1"/>
          </p:cNvSpPr>
          <p:nvPr>
            <p:ph type="sldNum" sz="quarter" idx="8"/>
          </p:nvPr>
        </p:nvSpPr>
        <p:spPr/>
        <p:txBody>
          <a:bodyPr/>
          <a:lstStyle/>
          <a:p>
            <a:pPr lvl="0"/>
            <a:fld id="{78661A54-7700-4ED8-BD10-C2E5ACA4828E}" type="slidenum">
              <a:rPr lang="en-GB"/>
              <a:t>9</a:t>
            </a:fld>
            <a:endParaRPr lang="en-GB"/>
          </a:p>
        </p:txBody>
      </p:sp>
      <p:sp>
        <p:nvSpPr>
          <p:cNvPr id="10" name="Slide Number Placeholder 9"/>
          <p:cNvSpPr>
            <a:spLocks noGrp="1"/>
          </p:cNvSpPr>
          <p:nvPr>
            <p:ph type="sldNum" sz="quarter" idx="8"/>
          </p:nvPr>
        </p:nvSpPr>
        <p:spPr/>
        <p:txBody>
          <a:bodyPr/>
          <a:lstStyle/>
          <a:p>
            <a:pPr lvl="0"/>
            <a:fld id="{46FA103F-F9EC-40AC-9FC8-689850DE1364}" type="slidenum">
              <a:rPr lang="en-GB"/>
              <a:t>9</a:t>
            </a:fld>
            <a:endParaRPr lang="en-GB"/>
          </a:p>
        </p:txBody>
      </p:sp>
      <p:sp>
        <p:nvSpPr>
          <p:cNvPr id="11" name="Slide Number Placeholder 10"/>
          <p:cNvSpPr>
            <a:spLocks noGrp="1"/>
          </p:cNvSpPr>
          <p:nvPr>
            <p:ph type="sldNum" sz="quarter" idx="8"/>
          </p:nvPr>
        </p:nvSpPr>
        <p:spPr/>
        <p:txBody>
          <a:bodyPr/>
          <a:lstStyle/>
          <a:p>
            <a:pPr lvl="0"/>
            <a:fld id="{9DDD6F13-DBAB-42EE-9712-08696D5B64F6}" type="slidenum">
              <a:rPr lang="en-GB"/>
              <a:t>9</a:t>
            </a:fld>
            <a:endParaRPr lang="en-GB"/>
          </a:p>
        </p:txBody>
      </p:sp>
      <p:sp>
        <p:nvSpPr>
          <p:cNvPr id="12" name="Slide Number Placeholder 11"/>
          <p:cNvSpPr>
            <a:spLocks noGrp="1"/>
          </p:cNvSpPr>
          <p:nvPr>
            <p:ph type="sldNum" sz="quarter" idx="8"/>
          </p:nvPr>
        </p:nvSpPr>
        <p:spPr/>
        <p:txBody>
          <a:bodyPr/>
          <a:lstStyle/>
          <a:p>
            <a:pPr lvl="0"/>
            <a:fld id="{47D37D76-C3DD-4098-8CBA-B1B3791B6522}" type="slidenum">
              <a:rPr lang="en-GB"/>
              <a:t>9</a:t>
            </a:fld>
            <a:endParaRPr lang="en-GB"/>
          </a:p>
        </p:txBody>
      </p:sp>
      <p:sp>
        <p:nvSpPr>
          <p:cNvPr id="13" name="Slide Number Placeholder 12"/>
          <p:cNvSpPr>
            <a:spLocks noGrp="1"/>
          </p:cNvSpPr>
          <p:nvPr>
            <p:ph type="sldNum" sz="quarter" idx="8"/>
          </p:nvPr>
        </p:nvSpPr>
        <p:spPr/>
        <p:txBody>
          <a:bodyPr/>
          <a:lstStyle/>
          <a:p>
            <a:pPr lvl="0"/>
            <a:fld id="{507A890F-6A33-41C7-9997-795CA8E4BF6B}" type="slidenum">
              <a:rPr lang="en-GB"/>
              <a:t>9</a:t>
            </a:fld>
            <a:endParaRPr lang="en-GB"/>
          </a:p>
        </p:txBody>
      </p:sp>
      <p:sp>
        <p:nvSpPr>
          <p:cNvPr id="14" name="Slide Number Placeholder 13"/>
          <p:cNvSpPr>
            <a:spLocks noGrp="1"/>
          </p:cNvSpPr>
          <p:nvPr>
            <p:ph type="sldNum" sz="quarter" idx="8"/>
          </p:nvPr>
        </p:nvSpPr>
        <p:spPr/>
        <p:txBody>
          <a:bodyPr/>
          <a:lstStyle/>
          <a:p>
            <a:pPr lvl="0"/>
            <a:fld id="{4E932CB9-EDCE-4ED7-92D5-F0FD92EAD807}" type="slidenum">
              <a:rPr lang="en-GB"/>
              <a:t>9</a:t>
            </a:fld>
            <a:endParaRPr lang="en-GB"/>
          </a:p>
        </p:txBody>
      </p:sp>
      <p:sp>
        <p:nvSpPr>
          <p:cNvPr id="15" name="Slide Number Placeholder 14"/>
          <p:cNvSpPr>
            <a:spLocks noGrp="1"/>
          </p:cNvSpPr>
          <p:nvPr>
            <p:ph type="sldNum" sz="quarter" idx="8"/>
          </p:nvPr>
        </p:nvSpPr>
        <p:spPr/>
        <p:txBody>
          <a:bodyPr/>
          <a:lstStyle/>
          <a:p>
            <a:pPr lvl="0"/>
            <a:fld id="{93855787-3E4E-4570-A705-DDEB02BB39F2}" type="slidenum">
              <a:rPr lang="en-GB"/>
              <a:t>9</a:t>
            </a:fld>
            <a:endParaRPr lang="en-GB"/>
          </a:p>
        </p:txBody>
      </p:sp>
      <p:sp>
        <p:nvSpPr>
          <p:cNvPr id="16" name="Slide Number Placeholder 15"/>
          <p:cNvSpPr>
            <a:spLocks noGrp="1"/>
          </p:cNvSpPr>
          <p:nvPr>
            <p:ph type="sldNum" sz="quarter" idx="5"/>
          </p:nvPr>
        </p:nvSpPr>
        <p:spPr/>
        <p:txBody>
          <a:bodyPr/>
          <a:lstStyle/>
          <a:p>
            <a:fld id="{F298CDA2-DACE-412B-878B-179BC2EEA34F}" type="slidenum">
              <a:rPr lang="en-GB"/>
              <a:t>9</a:t>
            </a:fld>
            <a:endParaRPr lang="en-GB"/>
          </a:p>
        </p:txBody>
      </p:sp>
    </p:spTree>
    <p:extLst>
      <p:ext uri="{BB962C8B-B14F-4D97-AF65-F5344CB8AC3E}">
        <p14:creationId xmlns:p14="http://schemas.microsoft.com/office/powerpoint/2010/main" val="20363718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b="1" dirty="0">
              <a:cs typeface="Calibri"/>
            </a:endParaRPr>
          </a:p>
        </p:txBody>
      </p:sp>
      <p:sp>
        <p:nvSpPr>
          <p:cNvPr id="4" name="Slide Number Placeholder 3"/>
          <p:cNvSpPr>
            <a:spLocks noGrp="1"/>
          </p:cNvSpPr>
          <p:nvPr>
            <p:ph type="sldNum" sz="quarter" idx="5"/>
          </p:nvPr>
        </p:nvSpPr>
        <p:spPr/>
        <p:txBody>
          <a:bodyPr/>
          <a:lstStyle/>
          <a:p>
            <a:pPr lvl="0"/>
            <a:fld id="{EEBB9CA1-8744-469C-9418-D5F85DE8E39F}" type="slidenum">
              <a:rPr lang="en-GB"/>
              <a:t>10</a:t>
            </a:fld>
            <a:endParaRPr lang="en-GB"/>
          </a:p>
        </p:txBody>
      </p:sp>
      <p:sp>
        <p:nvSpPr>
          <p:cNvPr id="5" name="Slide Number Placeholder 4"/>
          <p:cNvSpPr>
            <a:spLocks noGrp="1"/>
          </p:cNvSpPr>
          <p:nvPr>
            <p:ph type="sldNum" sz="quarter" idx="8"/>
          </p:nvPr>
        </p:nvSpPr>
        <p:spPr/>
        <p:txBody>
          <a:bodyPr/>
          <a:lstStyle/>
          <a:p>
            <a:pPr lvl="0"/>
            <a:fld id="{FA5876B9-F4DE-4451-914F-862FE9B6E013}" type="slidenum">
              <a:rPr lang="en-GB"/>
              <a:t>10</a:t>
            </a:fld>
            <a:endParaRPr lang="en-GB"/>
          </a:p>
        </p:txBody>
      </p:sp>
      <p:sp>
        <p:nvSpPr>
          <p:cNvPr id="6" name="Slide Number Placeholder 5"/>
          <p:cNvSpPr>
            <a:spLocks noGrp="1"/>
          </p:cNvSpPr>
          <p:nvPr>
            <p:ph type="sldNum" sz="quarter" idx="8"/>
          </p:nvPr>
        </p:nvSpPr>
        <p:spPr/>
        <p:txBody>
          <a:bodyPr/>
          <a:lstStyle/>
          <a:p>
            <a:pPr lvl="0"/>
            <a:fld id="{4734047F-4A19-4A63-8EC6-CB7E13AF1EE2}" type="slidenum">
              <a:rPr lang="en-GB"/>
              <a:t>10</a:t>
            </a:fld>
            <a:endParaRPr lang="en-GB"/>
          </a:p>
        </p:txBody>
      </p:sp>
      <p:sp>
        <p:nvSpPr>
          <p:cNvPr id="7" name="Slide Number Placeholder 6"/>
          <p:cNvSpPr>
            <a:spLocks noGrp="1"/>
          </p:cNvSpPr>
          <p:nvPr>
            <p:ph type="sldNum" sz="quarter" idx="8"/>
          </p:nvPr>
        </p:nvSpPr>
        <p:spPr/>
        <p:txBody>
          <a:bodyPr/>
          <a:lstStyle/>
          <a:p>
            <a:pPr lvl="0"/>
            <a:fld id="{3104DF8A-3C00-40BD-8A98-F9107AE06925}" type="slidenum">
              <a:rPr lang="en-GB"/>
              <a:t>10</a:t>
            </a:fld>
            <a:endParaRPr lang="en-GB"/>
          </a:p>
        </p:txBody>
      </p:sp>
      <p:sp>
        <p:nvSpPr>
          <p:cNvPr id="8" name="Slide Number Placeholder 7"/>
          <p:cNvSpPr>
            <a:spLocks noGrp="1"/>
          </p:cNvSpPr>
          <p:nvPr>
            <p:ph type="sldNum" sz="quarter" idx="8"/>
          </p:nvPr>
        </p:nvSpPr>
        <p:spPr/>
        <p:txBody>
          <a:bodyPr/>
          <a:lstStyle/>
          <a:p>
            <a:pPr lvl="0"/>
            <a:fld id="{A27F58BF-3D9F-4723-8FD4-08B59E55FDE2}" type="slidenum">
              <a:rPr lang="en-GB"/>
              <a:t>10</a:t>
            </a:fld>
            <a:endParaRPr lang="en-GB"/>
          </a:p>
        </p:txBody>
      </p:sp>
      <p:sp>
        <p:nvSpPr>
          <p:cNvPr id="9" name="Slide Number Placeholder 8"/>
          <p:cNvSpPr>
            <a:spLocks noGrp="1"/>
          </p:cNvSpPr>
          <p:nvPr>
            <p:ph type="sldNum" sz="quarter" idx="8"/>
          </p:nvPr>
        </p:nvSpPr>
        <p:spPr/>
        <p:txBody>
          <a:bodyPr/>
          <a:lstStyle/>
          <a:p>
            <a:pPr lvl="0"/>
            <a:fld id="{78661A54-7700-4ED8-BD10-C2E5ACA4828E}" type="slidenum">
              <a:rPr lang="en-GB"/>
              <a:t>10</a:t>
            </a:fld>
            <a:endParaRPr lang="en-GB"/>
          </a:p>
        </p:txBody>
      </p:sp>
      <p:sp>
        <p:nvSpPr>
          <p:cNvPr id="10" name="Slide Number Placeholder 9"/>
          <p:cNvSpPr>
            <a:spLocks noGrp="1"/>
          </p:cNvSpPr>
          <p:nvPr>
            <p:ph type="sldNum" sz="quarter" idx="8"/>
          </p:nvPr>
        </p:nvSpPr>
        <p:spPr/>
        <p:txBody>
          <a:bodyPr/>
          <a:lstStyle/>
          <a:p>
            <a:pPr lvl="0"/>
            <a:fld id="{46FA103F-F9EC-40AC-9FC8-689850DE1364}" type="slidenum">
              <a:rPr lang="en-GB"/>
              <a:t>10</a:t>
            </a:fld>
            <a:endParaRPr lang="en-GB"/>
          </a:p>
        </p:txBody>
      </p:sp>
      <p:sp>
        <p:nvSpPr>
          <p:cNvPr id="11" name="Slide Number Placeholder 10"/>
          <p:cNvSpPr>
            <a:spLocks noGrp="1"/>
          </p:cNvSpPr>
          <p:nvPr>
            <p:ph type="sldNum" sz="quarter" idx="8"/>
          </p:nvPr>
        </p:nvSpPr>
        <p:spPr/>
        <p:txBody>
          <a:bodyPr/>
          <a:lstStyle/>
          <a:p>
            <a:pPr lvl="0"/>
            <a:fld id="{9DDD6F13-DBAB-42EE-9712-08696D5B64F6}" type="slidenum">
              <a:rPr lang="en-GB"/>
              <a:t>10</a:t>
            </a:fld>
            <a:endParaRPr lang="en-GB"/>
          </a:p>
        </p:txBody>
      </p:sp>
      <p:sp>
        <p:nvSpPr>
          <p:cNvPr id="12" name="Slide Number Placeholder 11"/>
          <p:cNvSpPr>
            <a:spLocks noGrp="1"/>
          </p:cNvSpPr>
          <p:nvPr>
            <p:ph type="sldNum" sz="quarter" idx="8"/>
          </p:nvPr>
        </p:nvSpPr>
        <p:spPr/>
        <p:txBody>
          <a:bodyPr/>
          <a:lstStyle/>
          <a:p>
            <a:pPr lvl="0"/>
            <a:fld id="{47D37D76-C3DD-4098-8CBA-B1B3791B6522}" type="slidenum">
              <a:rPr lang="en-GB"/>
              <a:t>10</a:t>
            </a:fld>
            <a:endParaRPr lang="en-GB"/>
          </a:p>
        </p:txBody>
      </p:sp>
      <p:sp>
        <p:nvSpPr>
          <p:cNvPr id="13" name="Slide Number Placeholder 12"/>
          <p:cNvSpPr>
            <a:spLocks noGrp="1"/>
          </p:cNvSpPr>
          <p:nvPr>
            <p:ph type="sldNum" sz="quarter" idx="8"/>
          </p:nvPr>
        </p:nvSpPr>
        <p:spPr/>
        <p:txBody>
          <a:bodyPr/>
          <a:lstStyle/>
          <a:p>
            <a:pPr lvl="0"/>
            <a:fld id="{507A890F-6A33-41C7-9997-795CA8E4BF6B}" type="slidenum">
              <a:rPr lang="en-GB"/>
              <a:t>10</a:t>
            </a:fld>
            <a:endParaRPr lang="en-GB"/>
          </a:p>
        </p:txBody>
      </p:sp>
      <p:sp>
        <p:nvSpPr>
          <p:cNvPr id="14" name="Slide Number Placeholder 13"/>
          <p:cNvSpPr>
            <a:spLocks noGrp="1"/>
          </p:cNvSpPr>
          <p:nvPr>
            <p:ph type="sldNum" sz="quarter" idx="8"/>
          </p:nvPr>
        </p:nvSpPr>
        <p:spPr/>
        <p:txBody>
          <a:bodyPr/>
          <a:lstStyle/>
          <a:p>
            <a:pPr lvl="0"/>
            <a:fld id="{4E932CB9-EDCE-4ED7-92D5-F0FD92EAD807}" type="slidenum">
              <a:rPr lang="en-GB"/>
              <a:t>10</a:t>
            </a:fld>
            <a:endParaRPr lang="en-GB"/>
          </a:p>
        </p:txBody>
      </p:sp>
      <p:sp>
        <p:nvSpPr>
          <p:cNvPr id="15" name="Slide Number Placeholder 14"/>
          <p:cNvSpPr>
            <a:spLocks noGrp="1"/>
          </p:cNvSpPr>
          <p:nvPr>
            <p:ph type="sldNum" sz="quarter" idx="8"/>
          </p:nvPr>
        </p:nvSpPr>
        <p:spPr/>
        <p:txBody>
          <a:bodyPr/>
          <a:lstStyle/>
          <a:p>
            <a:pPr lvl="0"/>
            <a:fld id="{93855787-3E4E-4570-A705-DDEB02BB39F2}" type="slidenum">
              <a:rPr lang="en-GB"/>
              <a:t>10</a:t>
            </a:fld>
            <a:endParaRPr lang="en-GB"/>
          </a:p>
        </p:txBody>
      </p:sp>
      <p:sp>
        <p:nvSpPr>
          <p:cNvPr id="16" name="Slide Number Placeholder 15"/>
          <p:cNvSpPr>
            <a:spLocks noGrp="1"/>
          </p:cNvSpPr>
          <p:nvPr>
            <p:ph type="sldNum" sz="quarter" idx="5"/>
          </p:nvPr>
        </p:nvSpPr>
        <p:spPr/>
        <p:txBody>
          <a:bodyPr/>
          <a:lstStyle/>
          <a:p>
            <a:fld id="{F298CDA2-DACE-412B-878B-179BC2EEA34F}" type="slidenum">
              <a:rPr lang="en-GB"/>
              <a:t>10</a:t>
            </a:fld>
            <a:endParaRPr lang="en-GB"/>
          </a:p>
        </p:txBody>
      </p:sp>
    </p:spTree>
    <p:extLst>
      <p:ext uri="{BB962C8B-B14F-4D97-AF65-F5344CB8AC3E}">
        <p14:creationId xmlns:p14="http://schemas.microsoft.com/office/powerpoint/2010/main" val="1190852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DB8C2F-F319-E7CA-E7BC-01C300CDEA17}"/>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E29DFF9A-EFCA-D8EF-C522-AB8607872BA4}"/>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US" dirty="0"/>
          </a:p>
        </p:txBody>
      </p:sp>
      <p:sp>
        <p:nvSpPr>
          <p:cNvPr id="4" name="Slide Number Placeholder 3">
            <a:extLst>
              <a:ext uri="{FF2B5EF4-FFF2-40B4-BE49-F238E27FC236}">
                <a16:creationId xmlns:a16="http://schemas.microsoft.com/office/drawing/2014/main" id="{D45B59D3-DA6A-CF49-F618-503ADCB2441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E0289FB-C23B-45BA-A8C2-ECA5C9702A8F}" type="slidenum">
              <a:t>11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pPr lvl="0"/>
            <a:fld id="{EEBB9CA1-8744-469C-9418-D5F85DE8E39F}" type="slidenum">
              <a:rPr lang="en-GB"/>
              <a:t>13</a:t>
            </a:fld>
            <a:endParaRPr lang="en-GB"/>
          </a:p>
        </p:txBody>
      </p:sp>
      <p:sp>
        <p:nvSpPr>
          <p:cNvPr id="5" name="Slide Number Placeholder 4"/>
          <p:cNvSpPr>
            <a:spLocks noGrp="1"/>
          </p:cNvSpPr>
          <p:nvPr>
            <p:ph type="sldNum" sz="quarter" idx="8"/>
          </p:nvPr>
        </p:nvSpPr>
        <p:spPr/>
        <p:txBody>
          <a:bodyPr/>
          <a:lstStyle/>
          <a:p>
            <a:pPr lvl="0"/>
            <a:fld id="{FA5876B9-F4DE-4451-914F-862FE9B6E013}" type="slidenum">
              <a:rPr lang="en-GB"/>
              <a:t>13</a:t>
            </a:fld>
            <a:endParaRPr lang="en-GB"/>
          </a:p>
        </p:txBody>
      </p:sp>
      <p:sp>
        <p:nvSpPr>
          <p:cNvPr id="6" name="Slide Number Placeholder 5"/>
          <p:cNvSpPr>
            <a:spLocks noGrp="1"/>
          </p:cNvSpPr>
          <p:nvPr>
            <p:ph type="sldNum" sz="quarter" idx="8"/>
          </p:nvPr>
        </p:nvSpPr>
        <p:spPr/>
        <p:txBody>
          <a:bodyPr/>
          <a:lstStyle/>
          <a:p>
            <a:pPr lvl="0"/>
            <a:fld id="{4734047F-4A19-4A63-8EC6-CB7E13AF1EE2}" type="slidenum">
              <a:rPr lang="en-GB"/>
              <a:t>13</a:t>
            </a:fld>
            <a:endParaRPr lang="en-GB"/>
          </a:p>
        </p:txBody>
      </p:sp>
      <p:sp>
        <p:nvSpPr>
          <p:cNvPr id="7" name="Slide Number Placeholder 6"/>
          <p:cNvSpPr>
            <a:spLocks noGrp="1"/>
          </p:cNvSpPr>
          <p:nvPr>
            <p:ph type="sldNum" sz="quarter" idx="8"/>
          </p:nvPr>
        </p:nvSpPr>
        <p:spPr/>
        <p:txBody>
          <a:bodyPr/>
          <a:lstStyle/>
          <a:p>
            <a:pPr lvl="0"/>
            <a:fld id="{3104DF8A-3C00-40BD-8A98-F9107AE06925}" type="slidenum">
              <a:rPr lang="en-GB"/>
              <a:t>13</a:t>
            </a:fld>
            <a:endParaRPr lang="en-GB"/>
          </a:p>
        </p:txBody>
      </p:sp>
      <p:sp>
        <p:nvSpPr>
          <p:cNvPr id="8" name="Slide Number Placeholder 7"/>
          <p:cNvSpPr>
            <a:spLocks noGrp="1"/>
          </p:cNvSpPr>
          <p:nvPr>
            <p:ph type="sldNum" sz="quarter" idx="8"/>
          </p:nvPr>
        </p:nvSpPr>
        <p:spPr/>
        <p:txBody>
          <a:bodyPr/>
          <a:lstStyle/>
          <a:p>
            <a:pPr lvl="0"/>
            <a:fld id="{A27F58BF-3D9F-4723-8FD4-08B59E55FDE2}" type="slidenum">
              <a:rPr lang="en-GB"/>
              <a:t>13</a:t>
            </a:fld>
            <a:endParaRPr lang="en-GB"/>
          </a:p>
        </p:txBody>
      </p:sp>
      <p:sp>
        <p:nvSpPr>
          <p:cNvPr id="9" name="Slide Number Placeholder 8"/>
          <p:cNvSpPr>
            <a:spLocks noGrp="1"/>
          </p:cNvSpPr>
          <p:nvPr>
            <p:ph type="sldNum" sz="quarter" idx="8"/>
          </p:nvPr>
        </p:nvSpPr>
        <p:spPr/>
        <p:txBody>
          <a:bodyPr/>
          <a:lstStyle/>
          <a:p>
            <a:pPr lvl="0"/>
            <a:fld id="{78661A54-7700-4ED8-BD10-C2E5ACA4828E}" type="slidenum">
              <a:rPr lang="en-GB"/>
              <a:t>13</a:t>
            </a:fld>
            <a:endParaRPr lang="en-GB"/>
          </a:p>
        </p:txBody>
      </p:sp>
      <p:sp>
        <p:nvSpPr>
          <p:cNvPr id="10" name="Slide Number Placeholder 9"/>
          <p:cNvSpPr>
            <a:spLocks noGrp="1"/>
          </p:cNvSpPr>
          <p:nvPr>
            <p:ph type="sldNum" sz="quarter" idx="8"/>
          </p:nvPr>
        </p:nvSpPr>
        <p:spPr/>
        <p:txBody>
          <a:bodyPr/>
          <a:lstStyle/>
          <a:p>
            <a:pPr lvl="0"/>
            <a:fld id="{46FA103F-F9EC-40AC-9FC8-689850DE1364}" type="slidenum">
              <a:rPr lang="en-GB"/>
              <a:t>13</a:t>
            </a:fld>
            <a:endParaRPr lang="en-GB"/>
          </a:p>
        </p:txBody>
      </p:sp>
      <p:sp>
        <p:nvSpPr>
          <p:cNvPr id="11" name="Slide Number Placeholder 10"/>
          <p:cNvSpPr>
            <a:spLocks noGrp="1"/>
          </p:cNvSpPr>
          <p:nvPr>
            <p:ph type="sldNum" sz="quarter" idx="8"/>
          </p:nvPr>
        </p:nvSpPr>
        <p:spPr/>
        <p:txBody>
          <a:bodyPr/>
          <a:lstStyle/>
          <a:p>
            <a:pPr lvl="0"/>
            <a:fld id="{9DDD6F13-DBAB-42EE-9712-08696D5B64F6}" type="slidenum">
              <a:rPr lang="en-GB"/>
              <a:t>13</a:t>
            </a:fld>
            <a:endParaRPr lang="en-GB"/>
          </a:p>
        </p:txBody>
      </p:sp>
      <p:sp>
        <p:nvSpPr>
          <p:cNvPr id="12" name="Slide Number Placeholder 11"/>
          <p:cNvSpPr>
            <a:spLocks noGrp="1"/>
          </p:cNvSpPr>
          <p:nvPr>
            <p:ph type="sldNum" sz="quarter" idx="8"/>
          </p:nvPr>
        </p:nvSpPr>
        <p:spPr/>
        <p:txBody>
          <a:bodyPr/>
          <a:lstStyle/>
          <a:p>
            <a:pPr lvl="0"/>
            <a:fld id="{47D37D76-C3DD-4098-8CBA-B1B3791B6522}" type="slidenum">
              <a:rPr lang="en-GB"/>
              <a:t>13</a:t>
            </a:fld>
            <a:endParaRPr lang="en-GB"/>
          </a:p>
        </p:txBody>
      </p:sp>
      <p:sp>
        <p:nvSpPr>
          <p:cNvPr id="13" name="Slide Number Placeholder 12"/>
          <p:cNvSpPr>
            <a:spLocks noGrp="1"/>
          </p:cNvSpPr>
          <p:nvPr>
            <p:ph type="sldNum" sz="quarter" idx="8"/>
          </p:nvPr>
        </p:nvSpPr>
        <p:spPr/>
        <p:txBody>
          <a:bodyPr/>
          <a:lstStyle/>
          <a:p>
            <a:pPr lvl="0"/>
            <a:fld id="{507A890F-6A33-41C7-9997-795CA8E4BF6B}" type="slidenum">
              <a:rPr lang="en-GB"/>
              <a:t>13</a:t>
            </a:fld>
            <a:endParaRPr lang="en-GB"/>
          </a:p>
        </p:txBody>
      </p:sp>
      <p:sp>
        <p:nvSpPr>
          <p:cNvPr id="14" name="Slide Number Placeholder 13"/>
          <p:cNvSpPr>
            <a:spLocks noGrp="1"/>
          </p:cNvSpPr>
          <p:nvPr>
            <p:ph type="sldNum" sz="quarter" idx="8"/>
          </p:nvPr>
        </p:nvSpPr>
        <p:spPr/>
        <p:txBody>
          <a:bodyPr/>
          <a:lstStyle/>
          <a:p>
            <a:pPr lvl="0"/>
            <a:fld id="{4E932CB9-EDCE-4ED7-92D5-F0FD92EAD807}" type="slidenum">
              <a:rPr lang="en-GB"/>
              <a:t>13</a:t>
            </a:fld>
            <a:endParaRPr lang="en-GB"/>
          </a:p>
        </p:txBody>
      </p:sp>
      <p:sp>
        <p:nvSpPr>
          <p:cNvPr id="15" name="Slide Number Placeholder 14"/>
          <p:cNvSpPr>
            <a:spLocks noGrp="1"/>
          </p:cNvSpPr>
          <p:nvPr>
            <p:ph type="sldNum" sz="quarter" idx="8"/>
          </p:nvPr>
        </p:nvSpPr>
        <p:spPr/>
        <p:txBody>
          <a:bodyPr/>
          <a:lstStyle/>
          <a:p>
            <a:pPr lvl="0"/>
            <a:fld id="{93855787-3E4E-4570-A705-DDEB02BB39F2}" type="slidenum">
              <a:rPr lang="en-GB"/>
              <a:t>13</a:t>
            </a:fld>
            <a:endParaRPr lang="en-GB"/>
          </a:p>
        </p:txBody>
      </p:sp>
      <p:sp>
        <p:nvSpPr>
          <p:cNvPr id="16" name="Slide Number Placeholder 15"/>
          <p:cNvSpPr>
            <a:spLocks noGrp="1"/>
          </p:cNvSpPr>
          <p:nvPr>
            <p:ph type="sldNum" sz="quarter" idx="5"/>
          </p:nvPr>
        </p:nvSpPr>
        <p:spPr/>
        <p:txBody>
          <a:bodyPr/>
          <a:lstStyle/>
          <a:p>
            <a:fld id="{F298CDA2-DACE-412B-878B-179BC2EEA34F}" type="slidenum">
              <a:rPr lang="en-GB"/>
              <a:t>13</a:t>
            </a:fld>
            <a:endParaRPr lang="en-GB"/>
          </a:p>
        </p:txBody>
      </p:sp>
    </p:spTree>
    <p:extLst>
      <p:ext uri="{BB962C8B-B14F-4D97-AF65-F5344CB8AC3E}">
        <p14:creationId xmlns:p14="http://schemas.microsoft.com/office/powerpoint/2010/main" val="24384726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4430E-3ABC-6D19-4450-D4D474F373EE}"/>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58D9C886-8CA0-82D1-B797-DE2B16B9CBE5}"/>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dirty="0">
              <a:cs typeface="Calibri"/>
            </a:endParaRPr>
          </a:p>
          <a:p>
            <a:endParaRPr lang="en-GB" dirty="0">
              <a:cs typeface="Calibri"/>
            </a:endParaRPr>
          </a:p>
          <a:p>
            <a:endParaRPr lang="en-GB">
              <a:cs typeface="Calibri"/>
            </a:endParaRPr>
          </a:p>
          <a:p>
            <a:pPr lvl="0"/>
            <a:endParaRPr lang="en-GB">
              <a:cs typeface="Calibri"/>
            </a:endParaRPr>
          </a:p>
        </p:txBody>
      </p:sp>
      <p:sp>
        <p:nvSpPr>
          <p:cNvPr id="4" name="Slide Number Placeholder 3">
            <a:extLst>
              <a:ext uri="{FF2B5EF4-FFF2-40B4-BE49-F238E27FC236}">
                <a16:creationId xmlns:a16="http://schemas.microsoft.com/office/drawing/2014/main" id="{C9F38380-56E3-E60D-808F-256AE3677AE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FA61303-030E-403F-8502-43A84C6A3BA9}" type="slidenum">
              <a:t>14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61E23D-4641-C445-A95E-1EDD2222361A}"/>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C678A10E-9DFE-5E22-54BD-477465FCEF06}"/>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US" dirty="0">
              <a:cs typeface="Calibri"/>
            </a:endParaRPr>
          </a:p>
        </p:txBody>
      </p:sp>
      <p:sp>
        <p:nvSpPr>
          <p:cNvPr id="4" name="Slide Number Placeholder 3">
            <a:extLst>
              <a:ext uri="{FF2B5EF4-FFF2-40B4-BE49-F238E27FC236}">
                <a16:creationId xmlns:a16="http://schemas.microsoft.com/office/drawing/2014/main" id="{6BF40747-031C-822D-E076-648F3D5B81B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BEEB200-BDD4-4DB5-ACE2-36695E031569}" type="slidenum">
              <a:t>15</a:t>
            </a:fld>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41E36268-C3A4-E13C-7126-D6F1DF60C27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D8C31A6-4F63-44A3-AB49-E8C28D1F0EE2}" type="slidenum">
              <a:t>15</a:t>
            </a:fld>
            <a:endParaRPr lang="en-GB" sz="1200" b="0" i="0" u="none" strike="noStrike" kern="1200" cap="none" spc="0" baseline="0">
              <a:solidFill>
                <a:srgbClr val="000000"/>
              </a:solidFill>
              <a:uFillTx/>
              <a:latin typeface="Calibri"/>
            </a:endParaRPr>
          </a:p>
        </p:txBody>
      </p:sp>
      <p:sp>
        <p:nvSpPr>
          <p:cNvPr id="6" name="Slide Number Placeholder 5">
            <a:extLst>
              <a:ext uri="{FF2B5EF4-FFF2-40B4-BE49-F238E27FC236}">
                <a16:creationId xmlns:a16="http://schemas.microsoft.com/office/drawing/2014/main" id="{40639DFB-A880-9956-3E93-0D46E7EB1D7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C6F3F1-9613-4489-8438-207DD8AECE6D}" type="slidenum">
              <a:t>15</a:t>
            </a:fld>
            <a:endParaRPr lang="en-GB" sz="1200" b="0" i="0" u="none" strike="noStrike" kern="1200" cap="none" spc="0" baseline="0">
              <a:solidFill>
                <a:srgbClr val="000000"/>
              </a:solidFill>
              <a:uFillTx/>
              <a:latin typeface="Calibri"/>
            </a:endParaRPr>
          </a:p>
        </p:txBody>
      </p:sp>
      <p:sp>
        <p:nvSpPr>
          <p:cNvPr id="7" name="Slide Number Placeholder 6">
            <a:extLst>
              <a:ext uri="{FF2B5EF4-FFF2-40B4-BE49-F238E27FC236}">
                <a16:creationId xmlns:a16="http://schemas.microsoft.com/office/drawing/2014/main" id="{3E910106-B3CD-F652-A844-BE95473E6E4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646B28-19BE-4702-8B6F-7D25EE5A0EF1}" type="slidenum">
              <a:t>15</a:t>
            </a:fld>
            <a:endParaRPr lang="en-GB" sz="1200" b="0" i="0" u="none" strike="noStrike" kern="1200" cap="none" spc="0" baseline="0">
              <a:solidFill>
                <a:srgbClr val="000000"/>
              </a:solidFill>
              <a:uFillTx/>
              <a:latin typeface="Calibri"/>
            </a:endParaRPr>
          </a:p>
        </p:txBody>
      </p:sp>
      <p:sp>
        <p:nvSpPr>
          <p:cNvPr id="8" name="Slide Number Placeholder 7">
            <a:extLst>
              <a:ext uri="{FF2B5EF4-FFF2-40B4-BE49-F238E27FC236}">
                <a16:creationId xmlns:a16="http://schemas.microsoft.com/office/drawing/2014/main" id="{97E7E5B5-5B8D-7F81-D41E-2186C5044A0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2BE8D5C-64B6-4C6D-BDA8-32D67A4643FA}" type="slidenum">
              <a:t>15</a:t>
            </a:fld>
            <a:endParaRPr lang="en-GB" sz="1200" b="0" i="0" u="none" strike="noStrike" kern="1200" cap="none" spc="0" baseline="0">
              <a:solidFill>
                <a:srgbClr val="000000"/>
              </a:solidFill>
              <a:uFillTx/>
              <a:latin typeface="Calibri"/>
            </a:endParaRPr>
          </a:p>
        </p:txBody>
      </p:sp>
      <p:sp>
        <p:nvSpPr>
          <p:cNvPr id="9" name="Slide Number Placeholder 8">
            <a:extLst>
              <a:ext uri="{FF2B5EF4-FFF2-40B4-BE49-F238E27FC236}">
                <a16:creationId xmlns:a16="http://schemas.microsoft.com/office/drawing/2014/main" id="{95AFF065-92FD-7391-38A3-FB96B3DE06C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B6AF47C-61F9-43C0-B28B-9CDA0BE36F18}" type="slidenum">
              <a:t>15</a:t>
            </a:fld>
            <a:endParaRPr lang="en-GB" sz="1200" b="0" i="0" u="none" strike="noStrike" kern="1200" cap="none" spc="0" baseline="0">
              <a:solidFill>
                <a:srgbClr val="000000"/>
              </a:solidFill>
              <a:uFillTx/>
              <a:latin typeface="Calibri"/>
            </a:endParaRPr>
          </a:p>
        </p:txBody>
      </p:sp>
      <p:sp>
        <p:nvSpPr>
          <p:cNvPr id="10" name="Slide Number Placeholder 9">
            <a:extLst>
              <a:ext uri="{FF2B5EF4-FFF2-40B4-BE49-F238E27FC236}">
                <a16:creationId xmlns:a16="http://schemas.microsoft.com/office/drawing/2014/main" id="{E3FB933C-ACE9-F33E-FCFC-34D4EAF1255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6DED624-D760-4B02-AE21-4945DE17EE2E}" type="slidenum">
              <a:t>15</a:t>
            </a:fld>
            <a:endParaRPr lang="en-GB" sz="1200" b="0" i="0" u="none" strike="noStrike" kern="1200" cap="none" spc="0" baseline="0">
              <a:solidFill>
                <a:srgbClr val="000000"/>
              </a:solidFill>
              <a:uFillTx/>
              <a:latin typeface="Calibri"/>
            </a:endParaRPr>
          </a:p>
        </p:txBody>
      </p:sp>
      <p:sp>
        <p:nvSpPr>
          <p:cNvPr id="11" name="Slide Number Placeholder 10">
            <a:extLst>
              <a:ext uri="{FF2B5EF4-FFF2-40B4-BE49-F238E27FC236}">
                <a16:creationId xmlns:a16="http://schemas.microsoft.com/office/drawing/2014/main" id="{69E818FF-80EA-6F50-0571-FC854156A20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72BCF6B-F258-4D77-80CE-8ACD02F18F1B}" type="slidenum">
              <a:t>15</a:t>
            </a:fld>
            <a:endParaRPr lang="en-GB" sz="1200" b="0" i="0" u="none" strike="noStrike" kern="1200" cap="none" spc="0" baseline="0">
              <a:solidFill>
                <a:srgbClr val="000000"/>
              </a:solidFill>
              <a:uFillTx/>
              <a:latin typeface="Calibri"/>
            </a:endParaRPr>
          </a:p>
        </p:txBody>
      </p:sp>
      <p:sp>
        <p:nvSpPr>
          <p:cNvPr id="12" name="Slide Number Placeholder 11">
            <a:extLst>
              <a:ext uri="{FF2B5EF4-FFF2-40B4-BE49-F238E27FC236}">
                <a16:creationId xmlns:a16="http://schemas.microsoft.com/office/drawing/2014/main" id="{3ADAE57F-74A0-BD45-C41B-E40FEB638DF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8DC718D-F38D-4333-927C-8610B66CD2DF}" type="slidenum">
              <a:t>15</a:t>
            </a:fld>
            <a:endParaRPr lang="en-GB" sz="1200" b="0" i="0" u="none" strike="noStrike" kern="1200" cap="none" spc="0" baseline="0">
              <a:solidFill>
                <a:srgbClr val="000000"/>
              </a:solidFill>
              <a:uFillTx/>
              <a:latin typeface="Calibri"/>
            </a:endParaRPr>
          </a:p>
        </p:txBody>
      </p:sp>
      <p:sp>
        <p:nvSpPr>
          <p:cNvPr id="13" name="Slide Number Placeholder 12">
            <a:extLst>
              <a:ext uri="{FF2B5EF4-FFF2-40B4-BE49-F238E27FC236}">
                <a16:creationId xmlns:a16="http://schemas.microsoft.com/office/drawing/2014/main" id="{C3014199-E03B-D2ED-6343-20EB85D3824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32A1D09-9385-4404-827F-5EBD9069FD14}" type="slidenum">
              <a:t>15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cs typeface="Calibri"/>
              </a:rPr>
              <a:t>  </a:t>
            </a:r>
          </a:p>
        </p:txBody>
      </p:sp>
      <p:sp>
        <p:nvSpPr>
          <p:cNvPr id="4" name="Slide Number Placeholder 3"/>
          <p:cNvSpPr>
            <a:spLocks noGrp="1"/>
          </p:cNvSpPr>
          <p:nvPr>
            <p:ph type="sldNum" sz="quarter" idx="5"/>
          </p:nvPr>
        </p:nvSpPr>
        <p:spPr/>
        <p:txBody>
          <a:bodyPr/>
          <a:lstStyle/>
          <a:p>
            <a:pPr lvl="0"/>
            <a:fld id="{EEBB9CA1-8744-469C-9418-D5F85DE8E39F}" type="slidenum">
              <a:rPr lang="en-GB"/>
              <a:t>16</a:t>
            </a:fld>
            <a:endParaRPr lang="en-GB"/>
          </a:p>
        </p:txBody>
      </p:sp>
      <p:sp>
        <p:nvSpPr>
          <p:cNvPr id="5" name="Slide Number Placeholder 4"/>
          <p:cNvSpPr>
            <a:spLocks noGrp="1"/>
          </p:cNvSpPr>
          <p:nvPr>
            <p:ph type="sldNum" sz="quarter" idx="8"/>
          </p:nvPr>
        </p:nvSpPr>
        <p:spPr/>
        <p:txBody>
          <a:bodyPr/>
          <a:lstStyle/>
          <a:p>
            <a:pPr lvl="0"/>
            <a:fld id="{FA5876B9-F4DE-4451-914F-862FE9B6E013}" type="slidenum">
              <a:rPr lang="en-GB"/>
              <a:t>16</a:t>
            </a:fld>
            <a:endParaRPr lang="en-GB"/>
          </a:p>
        </p:txBody>
      </p:sp>
      <p:sp>
        <p:nvSpPr>
          <p:cNvPr id="6" name="Slide Number Placeholder 5"/>
          <p:cNvSpPr>
            <a:spLocks noGrp="1"/>
          </p:cNvSpPr>
          <p:nvPr>
            <p:ph type="sldNum" sz="quarter" idx="8"/>
          </p:nvPr>
        </p:nvSpPr>
        <p:spPr/>
        <p:txBody>
          <a:bodyPr/>
          <a:lstStyle/>
          <a:p>
            <a:pPr lvl="0"/>
            <a:fld id="{4734047F-4A19-4A63-8EC6-CB7E13AF1EE2}" type="slidenum">
              <a:rPr lang="en-GB"/>
              <a:t>16</a:t>
            </a:fld>
            <a:endParaRPr lang="en-GB"/>
          </a:p>
        </p:txBody>
      </p:sp>
      <p:sp>
        <p:nvSpPr>
          <p:cNvPr id="7" name="Slide Number Placeholder 6"/>
          <p:cNvSpPr>
            <a:spLocks noGrp="1"/>
          </p:cNvSpPr>
          <p:nvPr>
            <p:ph type="sldNum" sz="quarter" idx="8"/>
          </p:nvPr>
        </p:nvSpPr>
        <p:spPr/>
        <p:txBody>
          <a:bodyPr/>
          <a:lstStyle/>
          <a:p>
            <a:pPr lvl="0"/>
            <a:fld id="{3104DF8A-3C00-40BD-8A98-F9107AE06925}" type="slidenum">
              <a:rPr lang="en-GB"/>
              <a:t>16</a:t>
            </a:fld>
            <a:endParaRPr lang="en-GB"/>
          </a:p>
        </p:txBody>
      </p:sp>
      <p:sp>
        <p:nvSpPr>
          <p:cNvPr id="8" name="Slide Number Placeholder 7"/>
          <p:cNvSpPr>
            <a:spLocks noGrp="1"/>
          </p:cNvSpPr>
          <p:nvPr>
            <p:ph type="sldNum" sz="quarter" idx="8"/>
          </p:nvPr>
        </p:nvSpPr>
        <p:spPr/>
        <p:txBody>
          <a:bodyPr/>
          <a:lstStyle/>
          <a:p>
            <a:pPr lvl="0"/>
            <a:fld id="{A27F58BF-3D9F-4723-8FD4-08B59E55FDE2}" type="slidenum">
              <a:rPr lang="en-GB"/>
              <a:t>16</a:t>
            </a:fld>
            <a:endParaRPr lang="en-GB"/>
          </a:p>
        </p:txBody>
      </p:sp>
      <p:sp>
        <p:nvSpPr>
          <p:cNvPr id="9" name="Slide Number Placeholder 8"/>
          <p:cNvSpPr>
            <a:spLocks noGrp="1"/>
          </p:cNvSpPr>
          <p:nvPr>
            <p:ph type="sldNum" sz="quarter" idx="8"/>
          </p:nvPr>
        </p:nvSpPr>
        <p:spPr/>
        <p:txBody>
          <a:bodyPr/>
          <a:lstStyle/>
          <a:p>
            <a:pPr lvl="0"/>
            <a:fld id="{78661A54-7700-4ED8-BD10-C2E5ACA4828E}" type="slidenum">
              <a:rPr lang="en-GB"/>
              <a:t>16</a:t>
            </a:fld>
            <a:endParaRPr lang="en-GB"/>
          </a:p>
        </p:txBody>
      </p:sp>
      <p:sp>
        <p:nvSpPr>
          <p:cNvPr id="10" name="Slide Number Placeholder 9"/>
          <p:cNvSpPr>
            <a:spLocks noGrp="1"/>
          </p:cNvSpPr>
          <p:nvPr>
            <p:ph type="sldNum" sz="quarter" idx="8"/>
          </p:nvPr>
        </p:nvSpPr>
        <p:spPr/>
        <p:txBody>
          <a:bodyPr/>
          <a:lstStyle/>
          <a:p>
            <a:pPr lvl="0"/>
            <a:fld id="{46FA103F-F9EC-40AC-9FC8-689850DE1364}" type="slidenum">
              <a:rPr lang="en-GB"/>
              <a:t>16</a:t>
            </a:fld>
            <a:endParaRPr lang="en-GB"/>
          </a:p>
        </p:txBody>
      </p:sp>
      <p:sp>
        <p:nvSpPr>
          <p:cNvPr id="11" name="Slide Number Placeholder 10"/>
          <p:cNvSpPr>
            <a:spLocks noGrp="1"/>
          </p:cNvSpPr>
          <p:nvPr>
            <p:ph type="sldNum" sz="quarter" idx="8"/>
          </p:nvPr>
        </p:nvSpPr>
        <p:spPr/>
        <p:txBody>
          <a:bodyPr/>
          <a:lstStyle/>
          <a:p>
            <a:pPr lvl="0"/>
            <a:fld id="{9DDD6F13-DBAB-42EE-9712-08696D5B64F6}" type="slidenum">
              <a:rPr lang="en-GB"/>
              <a:t>16</a:t>
            </a:fld>
            <a:endParaRPr lang="en-GB"/>
          </a:p>
        </p:txBody>
      </p:sp>
      <p:sp>
        <p:nvSpPr>
          <p:cNvPr id="12" name="Slide Number Placeholder 11"/>
          <p:cNvSpPr>
            <a:spLocks noGrp="1"/>
          </p:cNvSpPr>
          <p:nvPr>
            <p:ph type="sldNum" sz="quarter" idx="8"/>
          </p:nvPr>
        </p:nvSpPr>
        <p:spPr/>
        <p:txBody>
          <a:bodyPr/>
          <a:lstStyle/>
          <a:p>
            <a:pPr lvl="0"/>
            <a:fld id="{47D37D76-C3DD-4098-8CBA-B1B3791B6522}" type="slidenum">
              <a:rPr lang="en-GB"/>
              <a:t>16</a:t>
            </a:fld>
            <a:endParaRPr lang="en-GB"/>
          </a:p>
        </p:txBody>
      </p:sp>
      <p:sp>
        <p:nvSpPr>
          <p:cNvPr id="13" name="Slide Number Placeholder 12"/>
          <p:cNvSpPr>
            <a:spLocks noGrp="1"/>
          </p:cNvSpPr>
          <p:nvPr>
            <p:ph type="sldNum" sz="quarter" idx="8"/>
          </p:nvPr>
        </p:nvSpPr>
        <p:spPr/>
        <p:txBody>
          <a:bodyPr/>
          <a:lstStyle/>
          <a:p>
            <a:pPr lvl="0"/>
            <a:fld id="{507A890F-6A33-41C7-9997-795CA8E4BF6B}" type="slidenum">
              <a:rPr lang="en-GB"/>
              <a:t>16</a:t>
            </a:fld>
            <a:endParaRPr lang="en-GB"/>
          </a:p>
        </p:txBody>
      </p:sp>
      <p:sp>
        <p:nvSpPr>
          <p:cNvPr id="14" name="Slide Number Placeholder 13"/>
          <p:cNvSpPr>
            <a:spLocks noGrp="1"/>
          </p:cNvSpPr>
          <p:nvPr>
            <p:ph type="sldNum" sz="quarter" idx="8"/>
          </p:nvPr>
        </p:nvSpPr>
        <p:spPr/>
        <p:txBody>
          <a:bodyPr/>
          <a:lstStyle/>
          <a:p>
            <a:pPr lvl="0"/>
            <a:fld id="{4E932CB9-EDCE-4ED7-92D5-F0FD92EAD807}" type="slidenum">
              <a:rPr lang="en-GB"/>
              <a:t>16</a:t>
            </a:fld>
            <a:endParaRPr lang="en-GB"/>
          </a:p>
        </p:txBody>
      </p:sp>
      <p:sp>
        <p:nvSpPr>
          <p:cNvPr id="15" name="Slide Number Placeholder 14"/>
          <p:cNvSpPr>
            <a:spLocks noGrp="1"/>
          </p:cNvSpPr>
          <p:nvPr>
            <p:ph type="sldNum" sz="quarter" idx="8"/>
          </p:nvPr>
        </p:nvSpPr>
        <p:spPr/>
        <p:txBody>
          <a:bodyPr/>
          <a:lstStyle/>
          <a:p>
            <a:pPr lvl="0"/>
            <a:fld id="{93855787-3E4E-4570-A705-DDEB02BB39F2}" type="slidenum">
              <a:rPr lang="en-GB"/>
              <a:t>16</a:t>
            </a:fld>
            <a:endParaRPr lang="en-GB"/>
          </a:p>
        </p:txBody>
      </p:sp>
      <p:sp>
        <p:nvSpPr>
          <p:cNvPr id="16" name="Slide Number Placeholder 15"/>
          <p:cNvSpPr>
            <a:spLocks noGrp="1"/>
          </p:cNvSpPr>
          <p:nvPr>
            <p:ph type="sldNum" sz="quarter" idx="5"/>
          </p:nvPr>
        </p:nvSpPr>
        <p:spPr/>
        <p:txBody>
          <a:bodyPr/>
          <a:lstStyle/>
          <a:p>
            <a:fld id="{F298CDA2-DACE-412B-878B-179BC2EEA34F}" type="slidenum">
              <a:rPr lang="en-GB"/>
              <a:t>16</a:t>
            </a:fld>
            <a:endParaRPr lang="en-GB"/>
          </a:p>
        </p:txBody>
      </p:sp>
    </p:spTree>
    <p:extLst>
      <p:ext uri="{BB962C8B-B14F-4D97-AF65-F5344CB8AC3E}">
        <p14:creationId xmlns:p14="http://schemas.microsoft.com/office/powerpoint/2010/main" val="22669388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lvl="0"/>
            <a:fld id="{EEBB9CA1-8744-469C-9418-D5F85DE8E39F}" type="slidenum">
              <a:rPr lang="en-GB"/>
              <a:t>17</a:t>
            </a:fld>
            <a:endParaRPr lang="en-GB"/>
          </a:p>
        </p:txBody>
      </p:sp>
      <p:sp>
        <p:nvSpPr>
          <p:cNvPr id="5" name="Slide Number Placeholder 4"/>
          <p:cNvSpPr>
            <a:spLocks noGrp="1"/>
          </p:cNvSpPr>
          <p:nvPr>
            <p:ph type="sldNum" sz="quarter" idx="8"/>
          </p:nvPr>
        </p:nvSpPr>
        <p:spPr/>
        <p:txBody>
          <a:bodyPr/>
          <a:lstStyle/>
          <a:p>
            <a:pPr lvl="0"/>
            <a:fld id="{FA5876B9-F4DE-4451-914F-862FE9B6E013}" type="slidenum">
              <a:rPr lang="en-GB"/>
              <a:t>17</a:t>
            </a:fld>
            <a:endParaRPr lang="en-GB"/>
          </a:p>
        </p:txBody>
      </p:sp>
      <p:sp>
        <p:nvSpPr>
          <p:cNvPr id="6" name="Slide Number Placeholder 5"/>
          <p:cNvSpPr>
            <a:spLocks noGrp="1"/>
          </p:cNvSpPr>
          <p:nvPr>
            <p:ph type="sldNum" sz="quarter" idx="8"/>
          </p:nvPr>
        </p:nvSpPr>
        <p:spPr/>
        <p:txBody>
          <a:bodyPr/>
          <a:lstStyle/>
          <a:p>
            <a:pPr lvl="0"/>
            <a:fld id="{4734047F-4A19-4A63-8EC6-CB7E13AF1EE2}" type="slidenum">
              <a:rPr lang="en-GB"/>
              <a:t>17</a:t>
            </a:fld>
            <a:endParaRPr lang="en-GB"/>
          </a:p>
        </p:txBody>
      </p:sp>
      <p:sp>
        <p:nvSpPr>
          <p:cNvPr id="7" name="Slide Number Placeholder 6"/>
          <p:cNvSpPr>
            <a:spLocks noGrp="1"/>
          </p:cNvSpPr>
          <p:nvPr>
            <p:ph type="sldNum" sz="quarter" idx="8"/>
          </p:nvPr>
        </p:nvSpPr>
        <p:spPr/>
        <p:txBody>
          <a:bodyPr/>
          <a:lstStyle/>
          <a:p>
            <a:pPr lvl="0"/>
            <a:fld id="{3104DF8A-3C00-40BD-8A98-F9107AE06925}" type="slidenum">
              <a:rPr lang="en-GB"/>
              <a:t>17</a:t>
            </a:fld>
            <a:endParaRPr lang="en-GB"/>
          </a:p>
        </p:txBody>
      </p:sp>
      <p:sp>
        <p:nvSpPr>
          <p:cNvPr id="8" name="Slide Number Placeholder 7"/>
          <p:cNvSpPr>
            <a:spLocks noGrp="1"/>
          </p:cNvSpPr>
          <p:nvPr>
            <p:ph type="sldNum" sz="quarter" idx="8"/>
          </p:nvPr>
        </p:nvSpPr>
        <p:spPr/>
        <p:txBody>
          <a:bodyPr/>
          <a:lstStyle/>
          <a:p>
            <a:pPr lvl="0"/>
            <a:fld id="{A27F58BF-3D9F-4723-8FD4-08B59E55FDE2}" type="slidenum">
              <a:rPr lang="en-GB"/>
              <a:t>17</a:t>
            </a:fld>
            <a:endParaRPr lang="en-GB"/>
          </a:p>
        </p:txBody>
      </p:sp>
      <p:sp>
        <p:nvSpPr>
          <p:cNvPr id="9" name="Slide Number Placeholder 8"/>
          <p:cNvSpPr>
            <a:spLocks noGrp="1"/>
          </p:cNvSpPr>
          <p:nvPr>
            <p:ph type="sldNum" sz="quarter" idx="8"/>
          </p:nvPr>
        </p:nvSpPr>
        <p:spPr/>
        <p:txBody>
          <a:bodyPr/>
          <a:lstStyle/>
          <a:p>
            <a:pPr lvl="0"/>
            <a:fld id="{78661A54-7700-4ED8-BD10-C2E5ACA4828E}" type="slidenum">
              <a:rPr lang="en-GB"/>
              <a:t>17</a:t>
            </a:fld>
            <a:endParaRPr lang="en-GB"/>
          </a:p>
        </p:txBody>
      </p:sp>
      <p:sp>
        <p:nvSpPr>
          <p:cNvPr id="10" name="Slide Number Placeholder 9"/>
          <p:cNvSpPr>
            <a:spLocks noGrp="1"/>
          </p:cNvSpPr>
          <p:nvPr>
            <p:ph type="sldNum" sz="quarter" idx="8"/>
          </p:nvPr>
        </p:nvSpPr>
        <p:spPr/>
        <p:txBody>
          <a:bodyPr/>
          <a:lstStyle/>
          <a:p>
            <a:pPr lvl="0"/>
            <a:fld id="{46FA103F-F9EC-40AC-9FC8-689850DE1364}" type="slidenum">
              <a:rPr lang="en-GB"/>
              <a:t>17</a:t>
            </a:fld>
            <a:endParaRPr lang="en-GB"/>
          </a:p>
        </p:txBody>
      </p:sp>
      <p:sp>
        <p:nvSpPr>
          <p:cNvPr id="11" name="Slide Number Placeholder 10"/>
          <p:cNvSpPr>
            <a:spLocks noGrp="1"/>
          </p:cNvSpPr>
          <p:nvPr>
            <p:ph type="sldNum" sz="quarter" idx="8"/>
          </p:nvPr>
        </p:nvSpPr>
        <p:spPr/>
        <p:txBody>
          <a:bodyPr/>
          <a:lstStyle/>
          <a:p>
            <a:pPr lvl="0"/>
            <a:fld id="{9DDD6F13-DBAB-42EE-9712-08696D5B64F6}" type="slidenum">
              <a:rPr lang="en-GB"/>
              <a:t>17</a:t>
            </a:fld>
            <a:endParaRPr lang="en-GB"/>
          </a:p>
        </p:txBody>
      </p:sp>
      <p:sp>
        <p:nvSpPr>
          <p:cNvPr id="12" name="Slide Number Placeholder 11"/>
          <p:cNvSpPr>
            <a:spLocks noGrp="1"/>
          </p:cNvSpPr>
          <p:nvPr>
            <p:ph type="sldNum" sz="quarter" idx="8"/>
          </p:nvPr>
        </p:nvSpPr>
        <p:spPr/>
        <p:txBody>
          <a:bodyPr/>
          <a:lstStyle/>
          <a:p>
            <a:pPr lvl="0"/>
            <a:fld id="{47D37D76-C3DD-4098-8CBA-B1B3791B6522}" type="slidenum">
              <a:rPr lang="en-GB"/>
              <a:t>17</a:t>
            </a:fld>
            <a:endParaRPr lang="en-GB"/>
          </a:p>
        </p:txBody>
      </p:sp>
      <p:sp>
        <p:nvSpPr>
          <p:cNvPr id="13" name="Slide Number Placeholder 12"/>
          <p:cNvSpPr>
            <a:spLocks noGrp="1"/>
          </p:cNvSpPr>
          <p:nvPr>
            <p:ph type="sldNum" sz="quarter" idx="8"/>
          </p:nvPr>
        </p:nvSpPr>
        <p:spPr/>
        <p:txBody>
          <a:bodyPr/>
          <a:lstStyle/>
          <a:p>
            <a:pPr lvl="0"/>
            <a:fld id="{507A890F-6A33-41C7-9997-795CA8E4BF6B}" type="slidenum">
              <a:rPr lang="en-GB"/>
              <a:t>17</a:t>
            </a:fld>
            <a:endParaRPr lang="en-GB"/>
          </a:p>
        </p:txBody>
      </p:sp>
      <p:sp>
        <p:nvSpPr>
          <p:cNvPr id="14" name="Slide Number Placeholder 13"/>
          <p:cNvSpPr>
            <a:spLocks noGrp="1"/>
          </p:cNvSpPr>
          <p:nvPr>
            <p:ph type="sldNum" sz="quarter" idx="8"/>
          </p:nvPr>
        </p:nvSpPr>
        <p:spPr/>
        <p:txBody>
          <a:bodyPr/>
          <a:lstStyle/>
          <a:p>
            <a:pPr lvl="0"/>
            <a:fld id="{4E932CB9-EDCE-4ED7-92D5-F0FD92EAD807}" type="slidenum">
              <a:rPr lang="en-GB"/>
              <a:t>17</a:t>
            </a:fld>
            <a:endParaRPr lang="en-GB"/>
          </a:p>
        </p:txBody>
      </p:sp>
      <p:sp>
        <p:nvSpPr>
          <p:cNvPr id="15" name="Slide Number Placeholder 14"/>
          <p:cNvSpPr>
            <a:spLocks noGrp="1"/>
          </p:cNvSpPr>
          <p:nvPr>
            <p:ph type="sldNum" sz="quarter" idx="8"/>
          </p:nvPr>
        </p:nvSpPr>
        <p:spPr/>
        <p:txBody>
          <a:bodyPr/>
          <a:lstStyle/>
          <a:p>
            <a:pPr lvl="0"/>
            <a:fld id="{93855787-3E4E-4570-A705-DDEB02BB39F2}" type="slidenum">
              <a:rPr lang="en-GB"/>
              <a:t>17</a:t>
            </a:fld>
            <a:endParaRPr lang="en-GB"/>
          </a:p>
        </p:txBody>
      </p:sp>
      <p:sp>
        <p:nvSpPr>
          <p:cNvPr id="16" name="Slide Number Placeholder 15"/>
          <p:cNvSpPr>
            <a:spLocks noGrp="1"/>
          </p:cNvSpPr>
          <p:nvPr>
            <p:ph type="sldNum" sz="quarter" idx="5"/>
          </p:nvPr>
        </p:nvSpPr>
        <p:spPr/>
        <p:txBody>
          <a:bodyPr/>
          <a:lstStyle/>
          <a:p>
            <a:fld id="{F298CDA2-DACE-412B-878B-179BC2EEA34F}" type="slidenum">
              <a:rPr lang="en-GB"/>
              <a:t>17</a:t>
            </a:fld>
            <a:endParaRPr lang="en-GB"/>
          </a:p>
        </p:txBody>
      </p:sp>
    </p:spTree>
    <p:extLst>
      <p:ext uri="{BB962C8B-B14F-4D97-AF65-F5344CB8AC3E}">
        <p14:creationId xmlns:p14="http://schemas.microsoft.com/office/powerpoint/2010/main" val="2427368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lvl="0"/>
            <a:fld id="{EEBB9CA1-8744-469C-9418-D5F85DE8E39F}" type="slidenum">
              <a:rPr lang="en-GB"/>
              <a:t>18</a:t>
            </a:fld>
            <a:endParaRPr lang="en-GB"/>
          </a:p>
        </p:txBody>
      </p:sp>
      <p:sp>
        <p:nvSpPr>
          <p:cNvPr id="5" name="Slide Number Placeholder 4"/>
          <p:cNvSpPr>
            <a:spLocks noGrp="1"/>
          </p:cNvSpPr>
          <p:nvPr>
            <p:ph type="sldNum" sz="quarter" idx="8"/>
          </p:nvPr>
        </p:nvSpPr>
        <p:spPr/>
        <p:txBody>
          <a:bodyPr/>
          <a:lstStyle/>
          <a:p>
            <a:pPr lvl="0"/>
            <a:fld id="{FA5876B9-F4DE-4451-914F-862FE9B6E013}" type="slidenum">
              <a:rPr lang="en-GB"/>
              <a:t>18</a:t>
            </a:fld>
            <a:endParaRPr lang="en-GB"/>
          </a:p>
        </p:txBody>
      </p:sp>
      <p:sp>
        <p:nvSpPr>
          <p:cNvPr id="6" name="Slide Number Placeholder 5"/>
          <p:cNvSpPr>
            <a:spLocks noGrp="1"/>
          </p:cNvSpPr>
          <p:nvPr>
            <p:ph type="sldNum" sz="quarter" idx="8"/>
          </p:nvPr>
        </p:nvSpPr>
        <p:spPr/>
        <p:txBody>
          <a:bodyPr/>
          <a:lstStyle/>
          <a:p>
            <a:pPr lvl="0"/>
            <a:fld id="{4734047F-4A19-4A63-8EC6-CB7E13AF1EE2}" type="slidenum">
              <a:rPr lang="en-GB"/>
              <a:t>18</a:t>
            </a:fld>
            <a:endParaRPr lang="en-GB"/>
          </a:p>
        </p:txBody>
      </p:sp>
      <p:sp>
        <p:nvSpPr>
          <p:cNvPr id="7" name="Slide Number Placeholder 6"/>
          <p:cNvSpPr>
            <a:spLocks noGrp="1"/>
          </p:cNvSpPr>
          <p:nvPr>
            <p:ph type="sldNum" sz="quarter" idx="8"/>
          </p:nvPr>
        </p:nvSpPr>
        <p:spPr/>
        <p:txBody>
          <a:bodyPr/>
          <a:lstStyle/>
          <a:p>
            <a:pPr lvl="0"/>
            <a:fld id="{3104DF8A-3C00-40BD-8A98-F9107AE06925}" type="slidenum">
              <a:rPr lang="en-GB"/>
              <a:t>18</a:t>
            </a:fld>
            <a:endParaRPr lang="en-GB"/>
          </a:p>
        </p:txBody>
      </p:sp>
      <p:sp>
        <p:nvSpPr>
          <p:cNvPr id="8" name="Slide Number Placeholder 7"/>
          <p:cNvSpPr>
            <a:spLocks noGrp="1"/>
          </p:cNvSpPr>
          <p:nvPr>
            <p:ph type="sldNum" sz="quarter" idx="8"/>
          </p:nvPr>
        </p:nvSpPr>
        <p:spPr/>
        <p:txBody>
          <a:bodyPr/>
          <a:lstStyle/>
          <a:p>
            <a:pPr lvl="0"/>
            <a:fld id="{A27F58BF-3D9F-4723-8FD4-08B59E55FDE2}" type="slidenum">
              <a:rPr lang="en-GB"/>
              <a:t>18</a:t>
            </a:fld>
            <a:endParaRPr lang="en-GB"/>
          </a:p>
        </p:txBody>
      </p:sp>
      <p:sp>
        <p:nvSpPr>
          <p:cNvPr id="9" name="Slide Number Placeholder 8"/>
          <p:cNvSpPr>
            <a:spLocks noGrp="1"/>
          </p:cNvSpPr>
          <p:nvPr>
            <p:ph type="sldNum" sz="quarter" idx="8"/>
          </p:nvPr>
        </p:nvSpPr>
        <p:spPr/>
        <p:txBody>
          <a:bodyPr/>
          <a:lstStyle/>
          <a:p>
            <a:pPr lvl="0"/>
            <a:fld id="{78661A54-7700-4ED8-BD10-C2E5ACA4828E}" type="slidenum">
              <a:rPr lang="en-GB"/>
              <a:t>18</a:t>
            </a:fld>
            <a:endParaRPr lang="en-GB"/>
          </a:p>
        </p:txBody>
      </p:sp>
      <p:sp>
        <p:nvSpPr>
          <p:cNvPr id="10" name="Slide Number Placeholder 9"/>
          <p:cNvSpPr>
            <a:spLocks noGrp="1"/>
          </p:cNvSpPr>
          <p:nvPr>
            <p:ph type="sldNum" sz="quarter" idx="8"/>
          </p:nvPr>
        </p:nvSpPr>
        <p:spPr/>
        <p:txBody>
          <a:bodyPr/>
          <a:lstStyle/>
          <a:p>
            <a:pPr lvl="0"/>
            <a:fld id="{46FA103F-F9EC-40AC-9FC8-689850DE1364}" type="slidenum">
              <a:rPr lang="en-GB"/>
              <a:t>18</a:t>
            </a:fld>
            <a:endParaRPr lang="en-GB"/>
          </a:p>
        </p:txBody>
      </p:sp>
      <p:sp>
        <p:nvSpPr>
          <p:cNvPr id="11" name="Slide Number Placeholder 10"/>
          <p:cNvSpPr>
            <a:spLocks noGrp="1"/>
          </p:cNvSpPr>
          <p:nvPr>
            <p:ph type="sldNum" sz="quarter" idx="8"/>
          </p:nvPr>
        </p:nvSpPr>
        <p:spPr/>
        <p:txBody>
          <a:bodyPr/>
          <a:lstStyle/>
          <a:p>
            <a:pPr lvl="0"/>
            <a:fld id="{9DDD6F13-DBAB-42EE-9712-08696D5B64F6}" type="slidenum">
              <a:rPr lang="en-GB"/>
              <a:t>18</a:t>
            </a:fld>
            <a:endParaRPr lang="en-GB"/>
          </a:p>
        </p:txBody>
      </p:sp>
      <p:sp>
        <p:nvSpPr>
          <p:cNvPr id="12" name="Slide Number Placeholder 11"/>
          <p:cNvSpPr>
            <a:spLocks noGrp="1"/>
          </p:cNvSpPr>
          <p:nvPr>
            <p:ph type="sldNum" sz="quarter" idx="8"/>
          </p:nvPr>
        </p:nvSpPr>
        <p:spPr/>
        <p:txBody>
          <a:bodyPr/>
          <a:lstStyle/>
          <a:p>
            <a:pPr lvl="0"/>
            <a:fld id="{47D37D76-C3DD-4098-8CBA-B1B3791B6522}" type="slidenum">
              <a:rPr lang="en-GB"/>
              <a:t>18</a:t>
            </a:fld>
            <a:endParaRPr lang="en-GB"/>
          </a:p>
        </p:txBody>
      </p:sp>
      <p:sp>
        <p:nvSpPr>
          <p:cNvPr id="13" name="Slide Number Placeholder 12"/>
          <p:cNvSpPr>
            <a:spLocks noGrp="1"/>
          </p:cNvSpPr>
          <p:nvPr>
            <p:ph type="sldNum" sz="quarter" idx="8"/>
          </p:nvPr>
        </p:nvSpPr>
        <p:spPr/>
        <p:txBody>
          <a:bodyPr/>
          <a:lstStyle/>
          <a:p>
            <a:pPr lvl="0"/>
            <a:fld id="{507A890F-6A33-41C7-9997-795CA8E4BF6B}" type="slidenum">
              <a:rPr lang="en-GB"/>
              <a:t>18</a:t>
            </a:fld>
            <a:endParaRPr lang="en-GB"/>
          </a:p>
        </p:txBody>
      </p:sp>
      <p:sp>
        <p:nvSpPr>
          <p:cNvPr id="14" name="Slide Number Placeholder 13"/>
          <p:cNvSpPr>
            <a:spLocks noGrp="1"/>
          </p:cNvSpPr>
          <p:nvPr>
            <p:ph type="sldNum" sz="quarter" idx="8"/>
          </p:nvPr>
        </p:nvSpPr>
        <p:spPr/>
        <p:txBody>
          <a:bodyPr/>
          <a:lstStyle/>
          <a:p>
            <a:pPr lvl="0"/>
            <a:fld id="{4E932CB9-EDCE-4ED7-92D5-F0FD92EAD807}" type="slidenum">
              <a:rPr lang="en-GB"/>
              <a:t>18</a:t>
            </a:fld>
            <a:endParaRPr lang="en-GB"/>
          </a:p>
        </p:txBody>
      </p:sp>
      <p:sp>
        <p:nvSpPr>
          <p:cNvPr id="15" name="Slide Number Placeholder 14"/>
          <p:cNvSpPr>
            <a:spLocks noGrp="1"/>
          </p:cNvSpPr>
          <p:nvPr>
            <p:ph type="sldNum" sz="quarter" idx="8"/>
          </p:nvPr>
        </p:nvSpPr>
        <p:spPr/>
        <p:txBody>
          <a:bodyPr/>
          <a:lstStyle/>
          <a:p>
            <a:pPr lvl="0"/>
            <a:fld id="{93855787-3E4E-4570-A705-DDEB02BB39F2}" type="slidenum">
              <a:rPr lang="en-GB"/>
              <a:t>18</a:t>
            </a:fld>
            <a:endParaRPr lang="en-GB"/>
          </a:p>
        </p:txBody>
      </p:sp>
      <p:sp>
        <p:nvSpPr>
          <p:cNvPr id="16" name="Slide Number Placeholder 15"/>
          <p:cNvSpPr>
            <a:spLocks noGrp="1"/>
          </p:cNvSpPr>
          <p:nvPr>
            <p:ph type="sldNum" sz="quarter" idx="5"/>
          </p:nvPr>
        </p:nvSpPr>
        <p:spPr/>
        <p:txBody>
          <a:bodyPr/>
          <a:lstStyle/>
          <a:p>
            <a:fld id="{F298CDA2-DACE-412B-878B-179BC2EEA34F}" type="slidenum">
              <a:rPr lang="en-GB"/>
              <a:t>18</a:t>
            </a:fld>
            <a:endParaRPr lang="en-GB"/>
          </a:p>
        </p:txBody>
      </p:sp>
    </p:spTree>
    <p:extLst>
      <p:ext uri="{BB962C8B-B14F-4D97-AF65-F5344CB8AC3E}">
        <p14:creationId xmlns:p14="http://schemas.microsoft.com/office/powerpoint/2010/main" val="9509123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A59EA-B7FD-8308-08B7-B4D9CCF3AE60}"/>
              </a:ext>
            </a:extLst>
          </p:cNvPr>
          <p:cNvSpPr txBox="1">
            <a:spLocks noGrp="1"/>
          </p:cNvSpPr>
          <p:nvPr>
            <p:ph type="ctrTitle"/>
          </p:nvPr>
        </p:nvSpPr>
        <p:spPr>
          <a:xfrm>
            <a:off x="1600200" y="1261872"/>
            <a:ext cx="7638220" cy="2852928"/>
          </a:xfrm>
        </p:spPr>
        <p:txBody>
          <a:bodyPr/>
          <a:lstStyle>
            <a:lvl1pPr>
              <a:lnSpc>
                <a:spcPct val="130000"/>
              </a:lnSpc>
              <a:defRPr sz="3600" spc="1300"/>
            </a:lvl1pPr>
          </a:lstStyle>
          <a:p>
            <a:pPr lvl="0"/>
            <a:r>
              <a:rPr lang="en-US"/>
              <a:t>Click to edit Master title style</a:t>
            </a:r>
          </a:p>
        </p:txBody>
      </p:sp>
      <p:sp>
        <p:nvSpPr>
          <p:cNvPr id="3" name="Subtitle 2">
            <a:extLst>
              <a:ext uri="{FF2B5EF4-FFF2-40B4-BE49-F238E27FC236}">
                <a16:creationId xmlns:a16="http://schemas.microsoft.com/office/drawing/2014/main" id="{ACA4B351-9AD1-E43E-139F-FA6A195F9E6F}"/>
              </a:ext>
            </a:extLst>
          </p:cNvPr>
          <p:cNvSpPr txBox="1">
            <a:spLocks noGrp="1"/>
          </p:cNvSpPr>
          <p:nvPr>
            <p:ph type="subTitle" idx="1"/>
          </p:nvPr>
        </p:nvSpPr>
        <p:spPr>
          <a:xfrm>
            <a:off x="1600200" y="4681727"/>
            <a:ext cx="7638220" cy="929295"/>
          </a:xfrm>
        </p:spPr>
        <p:txBody>
          <a:bodyPr/>
          <a:lstStyle>
            <a:lvl1pPr marL="0" indent="0">
              <a:buNone/>
              <a:defRPr sz="1600" b="1" cap="all" spc="600"/>
            </a:lvl1pPr>
          </a:lstStyle>
          <a:p>
            <a:pPr lvl="0"/>
            <a:r>
              <a:rPr lang="en-US"/>
              <a:t>Click to edit Master subtitle style</a:t>
            </a:r>
          </a:p>
        </p:txBody>
      </p:sp>
      <p:sp>
        <p:nvSpPr>
          <p:cNvPr id="4" name="Date Placeholder 3">
            <a:extLst>
              <a:ext uri="{FF2B5EF4-FFF2-40B4-BE49-F238E27FC236}">
                <a16:creationId xmlns:a16="http://schemas.microsoft.com/office/drawing/2014/main" id="{FC4DF400-4A39-0D72-E47B-F1A82A03C569}"/>
              </a:ext>
            </a:extLst>
          </p:cNvPr>
          <p:cNvSpPr txBox="1">
            <a:spLocks noGrp="1"/>
          </p:cNvSpPr>
          <p:nvPr>
            <p:ph type="dt" sz="half" idx="7"/>
          </p:nvPr>
        </p:nvSpPr>
        <p:spPr>
          <a:xfrm>
            <a:off x="795015" y="6342040"/>
            <a:ext cx="2743200" cy="365129"/>
          </a:xfrm>
        </p:spPr>
        <p:txBody>
          <a:bodyPr/>
          <a:lstStyle>
            <a:lvl1pPr>
              <a:defRPr/>
            </a:lvl1pPr>
          </a:lstStyle>
          <a:p>
            <a:pPr lvl="0"/>
            <a:fld id="{A6E4DB23-33BA-499F-9452-8892D2426338}" type="datetime1">
              <a:rPr lang="en-US"/>
              <a:pPr lvl="0"/>
              <a:t>10/25/2023</a:t>
            </a:fld>
            <a:endParaRPr lang="en-US"/>
          </a:p>
        </p:txBody>
      </p:sp>
      <p:sp>
        <p:nvSpPr>
          <p:cNvPr id="5" name="Footer Placeholder 4">
            <a:extLst>
              <a:ext uri="{FF2B5EF4-FFF2-40B4-BE49-F238E27FC236}">
                <a16:creationId xmlns:a16="http://schemas.microsoft.com/office/drawing/2014/main" id="{22D5D1F5-2CB4-9254-8F61-3CAFA813F178}"/>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9A9E862-B709-C8E5-7E79-900C0C3C53FF}"/>
              </a:ext>
            </a:extLst>
          </p:cNvPr>
          <p:cNvSpPr txBox="1">
            <a:spLocks noGrp="1"/>
          </p:cNvSpPr>
          <p:nvPr>
            <p:ph type="sldNum" sz="quarter" idx="8"/>
          </p:nvPr>
        </p:nvSpPr>
        <p:spPr>
          <a:xfrm>
            <a:off x="11166332" y="6342040"/>
            <a:ext cx="526228" cy="365129"/>
          </a:xfrm>
        </p:spPr>
        <p:txBody>
          <a:bodyPr/>
          <a:lstStyle>
            <a:lvl1pPr>
              <a:defRPr/>
            </a:lvl1pPr>
          </a:lstStyle>
          <a:p>
            <a:pPr lvl="0"/>
            <a:fld id="{FB237FC9-1DE7-4E16-83C8-86C9DE13F128}" type="slidenum">
              <a:t>‹#›</a:t>
            </a:fld>
            <a:endParaRPr lang="en-US"/>
          </a:p>
        </p:txBody>
      </p:sp>
      <p:grpSp>
        <p:nvGrpSpPr>
          <p:cNvPr id="7" name="Group 6">
            <a:extLst>
              <a:ext uri="{FF2B5EF4-FFF2-40B4-BE49-F238E27FC236}">
                <a16:creationId xmlns:a16="http://schemas.microsoft.com/office/drawing/2014/main" id="{9657158B-5F0C-F38C-8C51-EAF5115CEFB3}"/>
              </a:ext>
            </a:extLst>
          </p:cNvPr>
          <p:cNvGrpSpPr/>
          <p:nvPr/>
        </p:nvGrpSpPr>
        <p:grpSpPr>
          <a:xfrm>
            <a:off x="0" y="0"/>
            <a:ext cx="567778" cy="3306479"/>
            <a:chOff x="0" y="0"/>
            <a:chExt cx="567778" cy="3306479"/>
          </a:xfrm>
        </p:grpSpPr>
        <p:sp>
          <p:nvSpPr>
            <p:cNvPr id="8" name="Freeform: Shape 7">
              <a:extLst>
                <a:ext uri="{FF2B5EF4-FFF2-40B4-BE49-F238E27FC236}">
                  <a16:creationId xmlns:a16="http://schemas.microsoft.com/office/drawing/2014/main" id="{703D4D87-2F81-B2E9-339F-CA6727FCC15A}"/>
                </a:ext>
              </a:extLst>
            </p:cNvPr>
            <p:cNvSpPr/>
            <p:nvPr/>
          </p:nvSpPr>
          <p:spPr>
            <a:xfrm flipH="1" flipV="1">
              <a:off x="41550" y="375809"/>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9" name="Rectangle 8">
              <a:extLst>
                <a:ext uri="{FF2B5EF4-FFF2-40B4-BE49-F238E27FC236}">
                  <a16:creationId xmlns:a16="http://schemas.microsoft.com/office/drawing/2014/main" id="{664ADE6E-E334-6359-EC6D-95ED61E465F8}"/>
                </a:ext>
              </a:extLst>
            </p:cNvPr>
            <p:cNvSpPr/>
            <p:nvPr/>
          </p:nvSpPr>
          <p:spPr>
            <a:xfrm flipV="1">
              <a:off x="0" y="0"/>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Tree>
    <p:extLst>
      <p:ext uri="{BB962C8B-B14F-4D97-AF65-F5344CB8AC3E}">
        <p14:creationId xmlns:p14="http://schemas.microsoft.com/office/powerpoint/2010/main" val="27940294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218A41F6-5EAA-0800-6C79-A9FDAA4933AC}"/>
              </a:ext>
            </a:extLst>
          </p:cNvPr>
          <p:cNvGrpSpPr/>
          <p:nvPr/>
        </p:nvGrpSpPr>
        <p:grpSpPr>
          <a:xfrm>
            <a:off x="11626074" y="3551520"/>
            <a:ext cx="567778" cy="3306479"/>
            <a:chOff x="11626074" y="3551520"/>
            <a:chExt cx="567778" cy="3306479"/>
          </a:xfrm>
        </p:grpSpPr>
        <p:sp>
          <p:nvSpPr>
            <p:cNvPr id="8" name="Freeform: Shape 7">
              <a:extLst>
                <a:ext uri="{FF2B5EF4-FFF2-40B4-BE49-F238E27FC236}">
                  <a16:creationId xmlns:a16="http://schemas.microsoft.com/office/drawing/2014/main" id="{6A56607F-C559-BAEA-6B29-CF7EB8EE73AF}"/>
                </a:ext>
              </a:extLst>
            </p:cNvPr>
            <p:cNvSpPr/>
            <p:nvPr/>
          </p:nvSpPr>
          <p:spPr>
            <a:xfrm>
              <a:off x="11626074"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9" name="Rectangle 8">
              <a:extLst>
                <a:ext uri="{FF2B5EF4-FFF2-40B4-BE49-F238E27FC236}">
                  <a16:creationId xmlns:a16="http://schemas.microsoft.com/office/drawing/2014/main" id="{2C6FFFE5-E687-DDEF-C327-537991E71CAB}"/>
                </a:ext>
              </a:extLst>
            </p:cNvPr>
            <p:cNvSpPr/>
            <p:nvPr/>
          </p:nvSpPr>
          <p:spPr>
            <a:xfrm flipH="1">
              <a:off x="11987244"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
        <p:nvSpPr>
          <p:cNvPr id="2" name="Title 1">
            <a:extLst>
              <a:ext uri="{FF2B5EF4-FFF2-40B4-BE49-F238E27FC236}">
                <a16:creationId xmlns:a16="http://schemas.microsoft.com/office/drawing/2014/main" id="{0A923EBF-45E4-4E78-C28A-B0C9D768A5F0}"/>
              </a:ext>
            </a:extLst>
          </p:cNvPr>
          <p:cNvSpPr txBox="1">
            <a:spLocks noGrp="1"/>
          </p:cNvSpPr>
          <p:nvPr>
            <p:ph type="title"/>
          </p:nvPr>
        </p:nvSpPr>
        <p:spPr>
          <a:xfrm>
            <a:off x="808658" y="365129"/>
            <a:ext cx="10357664" cy="1438451"/>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EEBD2001-69DA-9810-E124-884ED03C1112}"/>
              </a:ext>
            </a:extLst>
          </p:cNvPr>
          <p:cNvSpPr txBox="1">
            <a:spLocks noGrp="1"/>
          </p:cNvSpPr>
          <p:nvPr>
            <p:ph idx="1"/>
          </p:nvPr>
        </p:nvSpPr>
        <p:spPr>
          <a:xfrm>
            <a:off x="808658" y="2019296"/>
            <a:ext cx="10357664" cy="4114800"/>
          </a:xfrm>
        </p:spPr>
        <p:txBody>
          <a:bodyPr/>
          <a:lstStyle>
            <a:lvl1pPr>
              <a:defRPr>
                <a:latin typeface="Avenir Next LT Pro Light"/>
              </a:defRPr>
            </a:lvl1pPr>
            <a:lvl2pPr>
              <a:defRPr>
                <a:latin typeface="Avenir Next LT Pro Light"/>
              </a:defRPr>
            </a:lvl2pPr>
            <a:lvl3pPr>
              <a:defRPr>
                <a:latin typeface="Avenir Next LT Pro Light"/>
              </a:defRPr>
            </a:lvl3pPr>
            <a:lvl4pPr>
              <a:defRPr>
                <a:latin typeface="Avenir Next LT Pro Light"/>
              </a:defRPr>
            </a:lvl4pPr>
            <a:lvl5pPr>
              <a:defRPr>
                <a:latin typeface="Avenir Next LT Pro Ligh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151C65-27CC-58A8-1E98-88E3632C05EB}"/>
              </a:ext>
            </a:extLst>
          </p:cNvPr>
          <p:cNvSpPr txBox="1">
            <a:spLocks noGrp="1"/>
          </p:cNvSpPr>
          <p:nvPr>
            <p:ph type="dt" sz="half" idx="7"/>
          </p:nvPr>
        </p:nvSpPr>
        <p:spPr>
          <a:xfrm>
            <a:off x="795015" y="6342040"/>
            <a:ext cx="2743200" cy="365129"/>
          </a:xfrm>
        </p:spPr>
        <p:txBody>
          <a:bodyPr/>
          <a:lstStyle>
            <a:lvl1pPr>
              <a:defRPr/>
            </a:lvl1pPr>
          </a:lstStyle>
          <a:p>
            <a:pPr lvl="0"/>
            <a:fld id="{44DB5D7A-EA47-4F9F-9904-8D6BA591C293}" type="datetime1">
              <a:rPr lang="en-US"/>
              <a:pPr lvl="0"/>
              <a:t>10/25/2023</a:t>
            </a:fld>
            <a:endParaRPr lang="en-US"/>
          </a:p>
        </p:txBody>
      </p:sp>
      <p:sp>
        <p:nvSpPr>
          <p:cNvPr id="5" name="Footer Placeholder 4">
            <a:extLst>
              <a:ext uri="{FF2B5EF4-FFF2-40B4-BE49-F238E27FC236}">
                <a16:creationId xmlns:a16="http://schemas.microsoft.com/office/drawing/2014/main" id="{C63D1AA9-F467-B2BE-C7C7-28E787A933CF}"/>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D2FB91F5-9DD6-C4D6-1490-F3B5C3468BBE}"/>
              </a:ext>
            </a:extLst>
          </p:cNvPr>
          <p:cNvSpPr txBox="1">
            <a:spLocks noGrp="1"/>
          </p:cNvSpPr>
          <p:nvPr>
            <p:ph type="sldNum" sz="quarter" idx="8"/>
          </p:nvPr>
        </p:nvSpPr>
        <p:spPr>
          <a:xfrm>
            <a:off x="11166332" y="6342040"/>
            <a:ext cx="526228" cy="365129"/>
          </a:xfrm>
        </p:spPr>
        <p:txBody>
          <a:bodyPr/>
          <a:lstStyle>
            <a:lvl1pPr>
              <a:defRPr/>
            </a:lvl1pPr>
          </a:lstStyle>
          <a:p>
            <a:pPr lvl="0"/>
            <a:fld id="{4D01888C-E83A-46A5-B260-8A840B248B7B}" type="slidenum">
              <a:t>‹#›</a:t>
            </a:fld>
            <a:endParaRPr lang="en-US"/>
          </a:p>
        </p:txBody>
      </p:sp>
    </p:spTree>
    <p:extLst>
      <p:ext uri="{BB962C8B-B14F-4D97-AF65-F5344CB8AC3E}">
        <p14:creationId xmlns:p14="http://schemas.microsoft.com/office/powerpoint/2010/main" val="545312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Oval 7">
            <a:extLst>
              <a:ext uri="{FF2B5EF4-FFF2-40B4-BE49-F238E27FC236}">
                <a16:creationId xmlns:a16="http://schemas.microsoft.com/office/drawing/2014/main" id="{24C3C252-8ED1-96F5-015F-44B6DCAE3386}"/>
              </a:ext>
            </a:extLst>
          </p:cNvPr>
          <p:cNvSpPr/>
          <p:nvPr/>
        </p:nvSpPr>
        <p:spPr>
          <a:xfrm>
            <a:off x="3242983" y="511817"/>
            <a:ext cx="5706029" cy="5706029"/>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6E9E7"/>
          </a:solidFill>
          <a:ln cap="flat">
            <a:noFill/>
            <a:prstDash val="solid"/>
          </a:ln>
          <a:effectLst>
            <a:outerShdw dist="165100" dir="2219956" algn="tl">
              <a:srgbClr val="000000"/>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Title 1">
            <a:extLst>
              <a:ext uri="{FF2B5EF4-FFF2-40B4-BE49-F238E27FC236}">
                <a16:creationId xmlns:a16="http://schemas.microsoft.com/office/drawing/2014/main" id="{B314A035-1E63-9116-1CBF-89C7D7895946}"/>
              </a:ext>
            </a:extLst>
          </p:cNvPr>
          <p:cNvSpPr txBox="1">
            <a:spLocks noGrp="1"/>
          </p:cNvSpPr>
          <p:nvPr>
            <p:ph type="title"/>
          </p:nvPr>
        </p:nvSpPr>
        <p:spPr>
          <a:xfrm>
            <a:off x="3649187" y="1709735"/>
            <a:ext cx="4893612" cy="2553891"/>
          </a:xfrm>
        </p:spPr>
        <p:txBody>
          <a:bodyPr anchorCtr="1"/>
          <a:lstStyle>
            <a:lvl1pPr algn="ctr">
              <a:defRPr sz="3600"/>
            </a:lvl1pPr>
          </a:lstStyle>
          <a:p>
            <a:pPr lvl="0"/>
            <a:r>
              <a:rPr lang="en-US"/>
              <a:t>Click to edit Master title style</a:t>
            </a:r>
          </a:p>
        </p:txBody>
      </p:sp>
      <p:sp>
        <p:nvSpPr>
          <p:cNvPr id="4" name="Text Placeholder 2">
            <a:extLst>
              <a:ext uri="{FF2B5EF4-FFF2-40B4-BE49-F238E27FC236}">
                <a16:creationId xmlns:a16="http://schemas.microsoft.com/office/drawing/2014/main" id="{1B989143-1FDB-771F-B618-D4979C706CE0}"/>
              </a:ext>
            </a:extLst>
          </p:cNvPr>
          <p:cNvSpPr txBox="1">
            <a:spLocks noGrp="1"/>
          </p:cNvSpPr>
          <p:nvPr>
            <p:ph type="body" idx="1"/>
          </p:nvPr>
        </p:nvSpPr>
        <p:spPr>
          <a:xfrm>
            <a:off x="4062249" y="4540471"/>
            <a:ext cx="4067507" cy="1154036"/>
          </a:xfrm>
        </p:spPr>
        <p:txBody>
          <a:bodyPr anchorCtr="1"/>
          <a:lstStyle>
            <a:lvl1pPr marL="0" indent="0" algn="ctr">
              <a:buNone/>
              <a:defRPr sz="1600" b="1" cap="all" spc="600"/>
            </a:lvl1pPr>
          </a:lstStyle>
          <a:p>
            <a:pPr lvl="0"/>
            <a:r>
              <a:rPr lang="en-US"/>
              <a:t>Click to edit Master text styles</a:t>
            </a:r>
          </a:p>
        </p:txBody>
      </p:sp>
      <p:sp>
        <p:nvSpPr>
          <p:cNvPr id="5" name="Date Placeholder 3">
            <a:extLst>
              <a:ext uri="{FF2B5EF4-FFF2-40B4-BE49-F238E27FC236}">
                <a16:creationId xmlns:a16="http://schemas.microsoft.com/office/drawing/2014/main" id="{69DAD2B1-C539-2DB2-FD7B-DC35E5F4CD74}"/>
              </a:ext>
            </a:extLst>
          </p:cNvPr>
          <p:cNvSpPr txBox="1">
            <a:spLocks noGrp="1"/>
          </p:cNvSpPr>
          <p:nvPr>
            <p:ph type="dt" sz="half" idx="7"/>
          </p:nvPr>
        </p:nvSpPr>
        <p:spPr>
          <a:xfrm>
            <a:off x="795015" y="6342040"/>
            <a:ext cx="2743200" cy="365129"/>
          </a:xfrm>
        </p:spPr>
        <p:txBody>
          <a:bodyPr/>
          <a:lstStyle>
            <a:lvl1pPr>
              <a:defRPr/>
            </a:lvl1pPr>
          </a:lstStyle>
          <a:p>
            <a:pPr lvl="0"/>
            <a:fld id="{E4E9FC5D-197C-4688-8036-6DA12A892140}" type="datetime1">
              <a:rPr lang="en-US"/>
              <a:pPr lvl="0"/>
              <a:t>10/25/2023</a:t>
            </a:fld>
            <a:endParaRPr lang="en-US"/>
          </a:p>
        </p:txBody>
      </p:sp>
      <p:sp>
        <p:nvSpPr>
          <p:cNvPr id="6" name="Footer Placeholder 4">
            <a:extLst>
              <a:ext uri="{FF2B5EF4-FFF2-40B4-BE49-F238E27FC236}">
                <a16:creationId xmlns:a16="http://schemas.microsoft.com/office/drawing/2014/main" id="{6846D9FD-A0F3-59F0-19F5-65A4FDB4CEE1}"/>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9216FE09-ACC6-888E-1EDE-F4771974DBF3}"/>
              </a:ext>
            </a:extLst>
          </p:cNvPr>
          <p:cNvSpPr txBox="1">
            <a:spLocks noGrp="1"/>
          </p:cNvSpPr>
          <p:nvPr>
            <p:ph type="sldNum" sz="quarter" idx="8"/>
          </p:nvPr>
        </p:nvSpPr>
        <p:spPr>
          <a:xfrm>
            <a:off x="11166332" y="6342040"/>
            <a:ext cx="526228" cy="365129"/>
          </a:xfrm>
        </p:spPr>
        <p:txBody>
          <a:bodyPr/>
          <a:lstStyle>
            <a:lvl1pPr>
              <a:defRPr/>
            </a:lvl1pPr>
          </a:lstStyle>
          <a:p>
            <a:pPr lvl="0"/>
            <a:fld id="{FC27DB82-B20C-43EC-B850-A9ABF37DD252}" type="slidenum">
              <a:t>‹#›</a:t>
            </a:fld>
            <a:endParaRPr lang="en-US"/>
          </a:p>
        </p:txBody>
      </p:sp>
    </p:spTree>
    <p:extLst>
      <p:ext uri="{BB962C8B-B14F-4D97-AF65-F5344CB8AC3E}">
        <p14:creationId xmlns:p14="http://schemas.microsoft.com/office/powerpoint/2010/main" val="141426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2F1933-B75A-93FF-185D-3F39A8544764}"/>
              </a:ext>
            </a:extLst>
          </p:cNvPr>
          <p:cNvGrpSpPr/>
          <p:nvPr/>
        </p:nvGrpSpPr>
        <p:grpSpPr>
          <a:xfrm>
            <a:off x="11626074" y="3551520"/>
            <a:ext cx="567778" cy="3306479"/>
            <a:chOff x="11626074" y="3551520"/>
            <a:chExt cx="567778" cy="3306479"/>
          </a:xfrm>
        </p:grpSpPr>
        <p:sp>
          <p:nvSpPr>
            <p:cNvPr id="9" name="Freeform: Shape 8">
              <a:extLst>
                <a:ext uri="{FF2B5EF4-FFF2-40B4-BE49-F238E27FC236}">
                  <a16:creationId xmlns:a16="http://schemas.microsoft.com/office/drawing/2014/main" id="{32371BCC-E5FF-D65C-68F6-FD64630504A1}"/>
                </a:ext>
              </a:extLst>
            </p:cNvPr>
            <p:cNvSpPr/>
            <p:nvPr/>
          </p:nvSpPr>
          <p:spPr>
            <a:xfrm>
              <a:off x="11626074"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10" name="Rectangle 9">
              <a:extLst>
                <a:ext uri="{FF2B5EF4-FFF2-40B4-BE49-F238E27FC236}">
                  <a16:creationId xmlns:a16="http://schemas.microsoft.com/office/drawing/2014/main" id="{592AC506-EE66-183F-9543-52E06444C512}"/>
                </a:ext>
              </a:extLst>
            </p:cNvPr>
            <p:cNvSpPr/>
            <p:nvPr/>
          </p:nvSpPr>
          <p:spPr>
            <a:xfrm flipH="1">
              <a:off x="11987244"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
        <p:nvSpPr>
          <p:cNvPr id="2" name="Title 1">
            <a:extLst>
              <a:ext uri="{FF2B5EF4-FFF2-40B4-BE49-F238E27FC236}">
                <a16:creationId xmlns:a16="http://schemas.microsoft.com/office/drawing/2014/main" id="{7AE12CB9-B69B-2B20-0910-07D243E44E1C}"/>
              </a:ext>
            </a:extLst>
          </p:cNvPr>
          <p:cNvSpPr txBox="1">
            <a:spLocks noGrp="1"/>
          </p:cNvSpPr>
          <p:nvPr>
            <p:ph type="title"/>
          </p:nvPr>
        </p:nvSpPr>
        <p:spPr>
          <a:xfrm>
            <a:off x="808658" y="365129"/>
            <a:ext cx="10357664" cy="1438451"/>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B528099B-9CA3-B7B4-27C2-A4F5CEFAB108}"/>
              </a:ext>
            </a:extLst>
          </p:cNvPr>
          <p:cNvSpPr txBox="1">
            <a:spLocks noGrp="1"/>
          </p:cNvSpPr>
          <p:nvPr>
            <p:ph idx="1"/>
          </p:nvPr>
        </p:nvSpPr>
        <p:spPr>
          <a:xfrm>
            <a:off x="812974" y="2019296"/>
            <a:ext cx="4995019" cy="4157667"/>
          </a:xfrm>
        </p:spPr>
        <p:txBody>
          <a:bodyPr/>
          <a:lstStyle>
            <a:lvl1pPr>
              <a:defRPr>
                <a:latin typeface="Avenir Next LT Pro Light"/>
              </a:defRPr>
            </a:lvl1pPr>
            <a:lvl2pPr>
              <a:defRPr>
                <a:latin typeface="Avenir Next LT Pro Light"/>
              </a:defRPr>
            </a:lvl2pPr>
            <a:lvl3pPr>
              <a:defRPr>
                <a:latin typeface="Avenir Next LT Pro Light"/>
              </a:defRPr>
            </a:lvl3pPr>
            <a:lvl4pPr>
              <a:defRPr>
                <a:latin typeface="Avenir Next LT Pro Light"/>
              </a:defRPr>
            </a:lvl4pPr>
            <a:lvl5pPr>
              <a:defRPr>
                <a:latin typeface="Avenir Next LT Pro Ligh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1A96815-B4E9-D41C-ADC7-44ABFBBCF0C7}"/>
              </a:ext>
            </a:extLst>
          </p:cNvPr>
          <p:cNvSpPr txBox="1">
            <a:spLocks noGrp="1"/>
          </p:cNvSpPr>
          <p:nvPr>
            <p:ph idx="2"/>
          </p:nvPr>
        </p:nvSpPr>
        <p:spPr>
          <a:xfrm>
            <a:off x="6293714" y="2019296"/>
            <a:ext cx="5027956" cy="4157667"/>
          </a:xfrm>
        </p:spPr>
        <p:txBody>
          <a:bodyPr/>
          <a:lstStyle>
            <a:lvl1pPr>
              <a:defRPr>
                <a:latin typeface="Avenir Next LT Pro Light"/>
              </a:defRPr>
            </a:lvl1pPr>
            <a:lvl2pPr>
              <a:defRPr>
                <a:latin typeface="Avenir Next LT Pro Light"/>
              </a:defRPr>
            </a:lvl2pPr>
            <a:lvl3pPr>
              <a:defRPr>
                <a:latin typeface="Avenir Next LT Pro Light"/>
              </a:defRPr>
            </a:lvl3pPr>
            <a:lvl4pPr>
              <a:defRPr>
                <a:latin typeface="Avenir Next LT Pro Light"/>
              </a:defRPr>
            </a:lvl4pPr>
            <a:lvl5pPr>
              <a:defRPr>
                <a:latin typeface="Avenir Next LT Pro Ligh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9C84138-B480-54A9-7BA9-64B68D3E0AA6}"/>
              </a:ext>
            </a:extLst>
          </p:cNvPr>
          <p:cNvSpPr txBox="1">
            <a:spLocks noGrp="1"/>
          </p:cNvSpPr>
          <p:nvPr>
            <p:ph type="dt" sz="half" idx="7"/>
          </p:nvPr>
        </p:nvSpPr>
        <p:spPr>
          <a:xfrm>
            <a:off x="795015" y="6342040"/>
            <a:ext cx="2743200" cy="365129"/>
          </a:xfrm>
        </p:spPr>
        <p:txBody>
          <a:bodyPr/>
          <a:lstStyle>
            <a:lvl1pPr>
              <a:defRPr/>
            </a:lvl1pPr>
          </a:lstStyle>
          <a:p>
            <a:pPr lvl="0"/>
            <a:fld id="{D1A6693C-A2B0-4E9A-8CD7-F7DA1F214E0F}" type="datetime1">
              <a:rPr lang="en-US"/>
              <a:pPr lvl="0"/>
              <a:t>10/25/2023</a:t>
            </a:fld>
            <a:endParaRPr lang="en-US"/>
          </a:p>
        </p:txBody>
      </p:sp>
      <p:sp>
        <p:nvSpPr>
          <p:cNvPr id="6" name="Footer Placeholder 5">
            <a:extLst>
              <a:ext uri="{FF2B5EF4-FFF2-40B4-BE49-F238E27FC236}">
                <a16:creationId xmlns:a16="http://schemas.microsoft.com/office/drawing/2014/main" id="{E0A9C550-7F3E-E5FB-1CD1-0074C443EACC}"/>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84D6377E-E191-793D-3826-C0BB4228570C}"/>
              </a:ext>
            </a:extLst>
          </p:cNvPr>
          <p:cNvSpPr txBox="1">
            <a:spLocks noGrp="1"/>
          </p:cNvSpPr>
          <p:nvPr>
            <p:ph type="sldNum" sz="quarter" idx="8"/>
          </p:nvPr>
        </p:nvSpPr>
        <p:spPr>
          <a:xfrm>
            <a:off x="11166332" y="6342040"/>
            <a:ext cx="526228" cy="365129"/>
          </a:xfrm>
        </p:spPr>
        <p:txBody>
          <a:bodyPr/>
          <a:lstStyle>
            <a:lvl1pPr>
              <a:defRPr/>
            </a:lvl1pPr>
          </a:lstStyle>
          <a:p>
            <a:pPr lvl="0"/>
            <a:fld id="{95F82BB2-5049-4143-A8D5-7524C06064CF}" type="slidenum">
              <a:t>‹#›</a:t>
            </a:fld>
            <a:endParaRPr lang="en-US"/>
          </a:p>
        </p:txBody>
      </p:sp>
    </p:spTree>
    <p:extLst>
      <p:ext uri="{BB962C8B-B14F-4D97-AF65-F5344CB8AC3E}">
        <p14:creationId xmlns:p14="http://schemas.microsoft.com/office/powerpoint/2010/main" val="1620205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9B953394-2F33-CDC3-60BF-82C4B350FCBF}"/>
              </a:ext>
            </a:extLst>
          </p:cNvPr>
          <p:cNvGrpSpPr/>
          <p:nvPr/>
        </p:nvGrpSpPr>
        <p:grpSpPr>
          <a:xfrm>
            <a:off x="11626074" y="3551520"/>
            <a:ext cx="567778" cy="3306479"/>
            <a:chOff x="11626074" y="3551520"/>
            <a:chExt cx="567778" cy="3306479"/>
          </a:xfrm>
        </p:grpSpPr>
        <p:sp>
          <p:nvSpPr>
            <p:cNvPr id="11" name="Freeform: Shape 10">
              <a:extLst>
                <a:ext uri="{FF2B5EF4-FFF2-40B4-BE49-F238E27FC236}">
                  <a16:creationId xmlns:a16="http://schemas.microsoft.com/office/drawing/2014/main" id="{DAC58A76-79CF-5D22-7F62-25FF41A7241C}"/>
                </a:ext>
              </a:extLst>
            </p:cNvPr>
            <p:cNvSpPr/>
            <p:nvPr/>
          </p:nvSpPr>
          <p:spPr>
            <a:xfrm>
              <a:off x="11626074"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12" name="Rectangle 11">
              <a:extLst>
                <a:ext uri="{FF2B5EF4-FFF2-40B4-BE49-F238E27FC236}">
                  <a16:creationId xmlns:a16="http://schemas.microsoft.com/office/drawing/2014/main" id="{F37C04EC-8F6B-A53D-03E8-84F250CE8022}"/>
                </a:ext>
              </a:extLst>
            </p:cNvPr>
            <p:cNvSpPr/>
            <p:nvPr/>
          </p:nvSpPr>
          <p:spPr>
            <a:xfrm flipH="1">
              <a:off x="11987244"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
        <p:nvSpPr>
          <p:cNvPr id="2" name="Title 1">
            <a:extLst>
              <a:ext uri="{FF2B5EF4-FFF2-40B4-BE49-F238E27FC236}">
                <a16:creationId xmlns:a16="http://schemas.microsoft.com/office/drawing/2014/main" id="{BD43A120-E820-1721-D432-464C64FFD880}"/>
              </a:ext>
            </a:extLst>
          </p:cNvPr>
          <p:cNvSpPr txBox="1">
            <a:spLocks noGrp="1"/>
          </p:cNvSpPr>
          <p:nvPr>
            <p:ph type="title"/>
          </p:nvPr>
        </p:nvSpPr>
        <p:spPr>
          <a:xfrm>
            <a:off x="811456" y="369170"/>
            <a:ext cx="10458733" cy="1439814"/>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E6C5CD4C-BA95-333D-8D5C-23435E56CFAD}"/>
              </a:ext>
            </a:extLst>
          </p:cNvPr>
          <p:cNvSpPr txBox="1">
            <a:spLocks noGrp="1"/>
          </p:cNvSpPr>
          <p:nvPr>
            <p:ph type="body" idx="1"/>
          </p:nvPr>
        </p:nvSpPr>
        <p:spPr>
          <a:xfrm>
            <a:off x="800100" y="1843064"/>
            <a:ext cx="5007894" cy="662007"/>
          </a:xfrm>
        </p:spPr>
        <p:txBody>
          <a:bodyPr anchor="b"/>
          <a:lstStyle>
            <a:lvl1pPr marL="0" indent="0">
              <a:buNone/>
              <a:defRPr b="1"/>
            </a:lvl1pPr>
          </a:lstStyle>
          <a:p>
            <a:pPr lvl="0"/>
            <a:r>
              <a:rPr lang="en-US"/>
              <a:t>Click to edit Master text styles</a:t>
            </a:r>
          </a:p>
        </p:txBody>
      </p:sp>
      <p:sp>
        <p:nvSpPr>
          <p:cNvPr id="4" name="Content Placeholder 3">
            <a:extLst>
              <a:ext uri="{FF2B5EF4-FFF2-40B4-BE49-F238E27FC236}">
                <a16:creationId xmlns:a16="http://schemas.microsoft.com/office/drawing/2014/main" id="{27289F25-0C4A-C5E6-59C8-1B69C5A1803F}"/>
              </a:ext>
            </a:extLst>
          </p:cNvPr>
          <p:cNvSpPr txBox="1">
            <a:spLocks noGrp="1"/>
          </p:cNvSpPr>
          <p:nvPr>
            <p:ph idx="2"/>
          </p:nvPr>
        </p:nvSpPr>
        <p:spPr>
          <a:xfrm>
            <a:off x="800100" y="2505071"/>
            <a:ext cx="5007894" cy="3684583"/>
          </a:xfrm>
        </p:spPr>
        <p:txBody>
          <a:bodyPr/>
          <a:lstStyle>
            <a:lvl1pPr>
              <a:defRPr>
                <a:latin typeface="Avenir Next LT Pro Light"/>
              </a:defRPr>
            </a:lvl1pPr>
            <a:lvl2pPr>
              <a:defRPr>
                <a:latin typeface="Avenir Next LT Pro Light"/>
              </a:defRPr>
            </a:lvl2pPr>
            <a:lvl3pPr>
              <a:defRPr>
                <a:latin typeface="Avenir Next LT Pro Light"/>
              </a:defRPr>
            </a:lvl3pPr>
            <a:lvl4pPr>
              <a:defRPr>
                <a:latin typeface="Avenir Next LT Pro Light"/>
              </a:defRPr>
            </a:lvl4pPr>
            <a:lvl5pPr>
              <a:defRPr>
                <a:latin typeface="Avenir Next LT Pro Ligh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3D694ED-000B-0D84-D830-34E2D8FA329C}"/>
              </a:ext>
            </a:extLst>
          </p:cNvPr>
          <p:cNvSpPr txBox="1">
            <a:spLocks noGrp="1"/>
          </p:cNvSpPr>
          <p:nvPr>
            <p:ph type="body" idx="3"/>
          </p:nvPr>
        </p:nvSpPr>
        <p:spPr>
          <a:xfrm>
            <a:off x="6276057" y="1843064"/>
            <a:ext cx="4994123" cy="662007"/>
          </a:xfrm>
        </p:spPr>
        <p:txBody>
          <a:bodyPr anchor="b"/>
          <a:lstStyle>
            <a:lvl1pPr marL="0" indent="0">
              <a:buNone/>
              <a:defRPr b="1"/>
            </a:lvl1pPr>
          </a:lstStyle>
          <a:p>
            <a:pPr lvl="0"/>
            <a:r>
              <a:rPr lang="en-US"/>
              <a:t>Click to edit Master text styles</a:t>
            </a:r>
          </a:p>
        </p:txBody>
      </p:sp>
      <p:sp>
        <p:nvSpPr>
          <p:cNvPr id="6" name="Content Placeholder 5">
            <a:extLst>
              <a:ext uri="{FF2B5EF4-FFF2-40B4-BE49-F238E27FC236}">
                <a16:creationId xmlns:a16="http://schemas.microsoft.com/office/drawing/2014/main" id="{A86E0A0C-266B-26B0-D69A-6EF6749383D5}"/>
              </a:ext>
            </a:extLst>
          </p:cNvPr>
          <p:cNvSpPr txBox="1">
            <a:spLocks noGrp="1"/>
          </p:cNvSpPr>
          <p:nvPr>
            <p:ph idx="4"/>
          </p:nvPr>
        </p:nvSpPr>
        <p:spPr>
          <a:xfrm>
            <a:off x="6276057" y="2505071"/>
            <a:ext cx="4994123" cy="3684583"/>
          </a:xfrm>
        </p:spPr>
        <p:txBody>
          <a:bodyPr/>
          <a:lstStyle>
            <a:lvl1pPr>
              <a:defRPr>
                <a:latin typeface="Avenir Next LT Pro Light"/>
              </a:defRPr>
            </a:lvl1pPr>
            <a:lvl2pPr>
              <a:defRPr>
                <a:latin typeface="Avenir Next LT Pro Light"/>
              </a:defRPr>
            </a:lvl2pPr>
            <a:lvl3pPr>
              <a:defRPr>
                <a:latin typeface="Avenir Next LT Pro Light"/>
              </a:defRPr>
            </a:lvl3pPr>
            <a:lvl4pPr>
              <a:defRPr>
                <a:latin typeface="Avenir Next LT Pro Light"/>
              </a:defRPr>
            </a:lvl4pPr>
            <a:lvl5pPr>
              <a:defRPr>
                <a:latin typeface="Avenir Next LT Pro Ligh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F93FC45-6604-F5A0-960C-7B5FA8732F5D}"/>
              </a:ext>
            </a:extLst>
          </p:cNvPr>
          <p:cNvSpPr txBox="1">
            <a:spLocks noGrp="1"/>
          </p:cNvSpPr>
          <p:nvPr>
            <p:ph type="dt" sz="half" idx="7"/>
          </p:nvPr>
        </p:nvSpPr>
        <p:spPr>
          <a:xfrm>
            <a:off x="795015" y="6342040"/>
            <a:ext cx="2743200" cy="365129"/>
          </a:xfrm>
        </p:spPr>
        <p:txBody>
          <a:bodyPr/>
          <a:lstStyle>
            <a:lvl1pPr>
              <a:defRPr/>
            </a:lvl1pPr>
          </a:lstStyle>
          <a:p>
            <a:pPr lvl="0"/>
            <a:fld id="{777DF14A-A1D5-4E6D-8392-D6D86EC375DB}" type="datetime1">
              <a:rPr lang="en-US"/>
              <a:pPr lvl="0"/>
              <a:t>10/25/2023</a:t>
            </a:fld>
            <a:endParaRPr lang="en-US"/>
          </a:p>
        </p:txBody>
      </p:sp>
      <p:sp>
        <p:nvSpPr>
          <p:cNvPr id="8" name="Footer Placeholder 7">
            <a:extLst>
              <a:ext uri="{FF2B5EF4-FFF2-40B4-BE49-F238E27FC236}">
                <a16:creationId xmlns:a16="http://schemas.microsoft.com/office/drawing/2014/main" id="{CF309D55-AC43-3E5E-326E-F2640138C753}"/>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3A69CEDC-3E92-DDC4-5A8C-93ECDCBF4ED1}"/>
              </a:ext>
            </a:extLst>
          </p:cNvPr>
          <p:cNvSpPr txBox="1">
            <a:spLocks noGrp="1"/>
          </p:cNvSpPr>
          <p:nvPr>
            <p:ph type="sldNum" sz="quarter" idx="8"/>
          </p:nvPr>
        </p:nvSpPr>
        <p:spPr>
          <a:xfrm>
            <a:off x="11166332" y="6342040"/>
            <a:ext cx="526228" cy="365129"/>
          </a:xfrm>
        </p:spPr>
        <p:txBody>
          <a:bodyPr/>
          <a:lstStyle>
            <a:lvl1pPr>
              <a:defRPr/>
            </a:lvl1pPr>
          </a:lstStyle>
          <a:p>
            <a:pPr lvl="0"/>
            <a:fld id="{0FCC3E90-17CD-4E33-A95E-88E8DDF93907}" type="slidenum">
              <a:t>‹#›</a:t>
            </a:fld>
            <a:endParaRPr lang="en-US"/>
          </a:p>
        </p:txBody>
      </p:sp>
    </p:spTree>
    <p:extLst>
      <p:ext uri="{BB962C8B-B14F-4D97-AF65-F5344CB8AC3E}">
        <p14:creationId xmlns:p14="http://schemas.microsoft.com/office/powerpoint/2010/main" val="1686029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72ED6-E987-56C8-BA50-7B531B3801E0}"/>
              </a:ext>
            </a:extLst>
          </p:cNvPr>
          <p:cNvSpPr txBox="1">
            <a:spLocks noGrp="1"/>
          </p:cNvSpPr>
          <p:nvPr>
            <p:ph type="title"/>
          </p:nvPr>
        </p:nvSpPr>
        <p:spPr>
          <a:xfrm>
            <a:off x="800100" y="983766"/>
            <a:ext cx="10094765" cy="1180572"/>
          </a:xfrm>
          <a:solidFill>
            <a:srgbClr val="F6E9E7"/>
          </a:solidFill>
          <a:effectLst>
            <a:outerShdw dist="165097" dir="18900000" algn="tl">
              <a:srgbClr val="000000"/>
            </a:outerShdw>
          </a:effectLst>
        </p:spPr>
        <p:txBody>
          <a:bodyPr/>
          <a:lstStyle>
            <a:lvl1pPr marL="182880">
              <a:defRPr/>
            </a:lvl1pPr>
          </a:lstStyle>
          <a:p>
            <a:pPr lvl="0"/>
            <a:r>
              <a:rPr lang="en-US"/>
              <a:t>Click to edit Master title style</a:t>
            </a:r>
          </a:p>
        </p:txBody>
      </p:sp>
      <p:sp>
        <p:nvSpPr>
          <p:cNvPr id="3" name="Date Placeholder 2">
            <a:extLst>
              <a:ext uri="{FF2B5EF4-FFF2-40B4-BE49-F238E27FC236}">
                <a16:creationId xmlns:a16="http://schemas.microsoft.com/office/drawing/2014/main" id="{3398BFE2-CB31-A1A1-F667-5F90AEFF289A}"/>
              </a:ext>
            </a:extLst>
          </p:cNvPr>
          <p:cNvSpPr txBox="1">
            <a:spLocks noGrp="1"/>
          </p:cNvSpPr>
          <p:nvPr>
            <p:ph type="dt" sz="half" idx="7"/>
          </p:nvPr>
        </p:nvSpPr>
        <p:spPr>
          <a:xfrm>
            <a:off x="795015" y="6342040"/>
            <a:ext cx="2743200" cy="365129"/>
          </a:xfrm>
        </p:spPr>
        <p:txBody>
          <a:bodyPr/>
          <a:lstStyle>
            <a:lvl1pPr>
              <a:defRPr/>
            </a:lvl1pPr>
          </a:lstStyle>
          <a:p>
            <a:pPr lvl="0"/>
            <a:fld id="{0835B550-5546-4344-9995-85877A7F85BE}" type="datetime1">
              <a:rPr lang="en-US"/>
              <a:pPr lvl="0"/>
              <a:t>10/25/2023</a:t>
            </a:fld>
            <a:endParaRPr lang="en-US"/>
          </a:p>
        </p:txBody>
      </p:sp>
      <p:sp>
        <p:nvSpPr>
          <p:cNvPr id="4" name="Footer Placeholder 3">
            <a:extLst>
              <a:ext uri="{FF2B5EF4-FFF2-40B4-BE49-F238E27FC236}">
                <a16:creationId xmlns:a16="http://schemas.microsoft.com/office/drawing/2014/main" id="{B8ED06A9-594C-509D-DC98-AD2047E58BB5}"/>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4DE873B9-D28F-439D-7F09-3B9A3DFBE7C9}"/>
              </a:ext>
            </a:extLst>
          </p:cNvPr>
          <p:cNvSpPr txBox="1">
            <a:spLocks noGrp="1"/>
          </p:cNvSpPr>
          <p:nvPr>
            <p:ph type="sldNum" sz="quarter" idx="8"/>
          </p:nvPr>
        </p:nvSpPr>
        <p:spPr>
          <a:xfrm>
            <a:off x="11166332" y="6342040"/>
            <a:ext cx="526228" cy="365129"/>
          </a:xfrm>
        </p:spPr>
        <p:txBody>
          <a:bodyPr/>
          <a:lstStyle>
            <a:lvl1pPr>
              <a:defRPr/>
            </a:lvl1pPr>
          </a:lstStyle>
          <a:p>
            <a:pPr lvl="0"/>
            <a:fld id="{2FD99709-F08E-4D63-AF49-02FE0EBE2157}" type="slidenum">
              <a:t>‹#›</a:t>
            </a:fld>
            <a:endParaRPr lang="en-US"/>
          </a:p>
        </p:txBody>
      </p:sp>
    </p:spTree>
    <p:extLst>
      <p:ext uri="{BB962C8B-B14F-4D97-AF65-F5344CB8AC3E}">
        <p14:creationId xmlns:p14="http://schemas.microsoft.com/office/powerpoint/2010/main" val="1317996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AFA6BA-4B7A-A7BE-A336-8B4A9D9E089C}"/>
              </a:ext>
            </a:extLst>
          </p:cNvPr>
          <p:cNvSpPr txBox="1">
            <a:spLocks noGrp="1"/>
          </p:cNvSpPr>
          <p:nvPr>
            <p:ph type="dt" sz="half" idx="7"/>
          </p:nvPr>
        </p:nvSpPr>
        <p:spPr>
          <a:xfrm>
            <a:off x="795015" y="6342040"/>
            <a:ext cx="2743200" cy="365129"/>
          </a:xfrm>
        </p:spPr>
        <p:txBody>
          <a:bodyPr/>
          <a:lstStyle>
            <a:lvl1pPr>
              <a:defRPr/>
            </a:lvl1pPr>
          </a:lstStyle>
          <a:p>
            <a:pPr lvl="0"/>
            <a:fld id="{B9066794-C94E-42A0-80AA-D2D8703EB39E}" type="datetime1">
              <a:rPr lang="en-US"/>
              <a:pPr lvl="0"/>
              <a:t>10/25/2023</a:t>
            </a:fld>
            <a:endParaRPr lang="en-US"/>
          </a:p>
        </p:txBody>
      </p:sp>
      <p:sp>
        <p:nvSpPr>
          <p:cNvPr id="3" name="Footer Placeholder 2">
            <a:extLst>
              <a:ext uri="{FF2B5EF4-FFF2-40B4-BE49-F238E27FC236}">
                <a16:creationId xmlns:a16="http://schemas.microsoft.com/office/drawing/2014/main" id="{D0F46F5A-A006-AB6E-4A6F-0A16337E38FD}"/>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5FC7E832-4911-46B6-D17E-7B3085C6AFC4}"/>
              </a:ext>
            </a:extLst>
          </p:cNvPr>
          <p:cNvSpPr txBox="1">
            <a:spLocks noGrp="1"/>
          </p:cNvSpPr>
          <p:nvPr>
            <p:ph type="sldNum" sz="quarter" idx="8"/>
          </p:nvPr>
        </p:nvSpPr>
        <p:spPr>
          <a:xfrm>
            <a:off x="11166332" y="6342040"/>
            <a:ext cx="526228" cy="365129"/>
          </a:xfrm>
        </p:spPr>
        <p:txBody>
          <a:bodyPr/>
          <a:lstStyle>
            <a:lvl1pPr>
              <a:defRPr/>
            </a:lvl1pPr>
          </a:lstStyle>
          <a:p>
            <a:pPr lvl="0"/>
            <a:fld id="{CACA9902-3CDC-4910-9871-EC15218AEF21}" type="slidenum">
              <a:t>‹#›</a:t>
            </a:fld>
            <a:endParaRPr lang="en-US"/>
          </a:p>
        </p:txBody>
      </p:sp>
    </p:spTree>
    <p:extLst>
      <p:ext uri="{BB962C8B-B14F-4D97-AF65-F5344CB8AC3E}">
        <p14:creationId xmlns:p14="http://schemas.microsoft.com/office/powerpoint/2010/main" val="2906344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743CA97-0AA1-563F-E13A-EFF36918A239}"/>
              </a:ext>
            </a:extLst>
          </p:cNvPr>
          <p:cNvGrpSpPr/>
          <p:nvPr/>
        </p:nvGrpSpPr>
        <p:grpSpPr>
          <a:xfrm>
            <a:off x="11626074" y="3551520"/>
            <a:ext cx="567778" cy="3306479"/>
            <a:chOff x="11626074" y="3551520"/>
            <a:chExt cx="567778" cy="3306479"/>
          </a:xfrm>
        </p:grpSpPr>
        <p:sp>
          <p:nvSpPr>
            <p:cNvPr id="9" name="Freeform: Shape 8">
              <a:extLst>
                <a:ext uri="{FF2B5EF4-FFF2-40B4-BE49-F238E27FC236}">
                  <a16:creationId xmlns:a16="http://schemas.microsoft.com/office/drawing/2014/main" id="{506C717C-0927-6095-9625-84DEA938B215}"/>
                </a:ext>
              </a:extLst>
            </p:cNvPr>
            <p:cNvSpPr/>
            <p:nvPr/>
          </p:nvSpPr>
          <p:spPr>
            <a:xfrm>
              <a:off x="11626074"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10" name="Rectangle 9">
              <a:extLst>
                <a:ext uri="{FF2B5EF4-FFF2-40B4-BE49-F238E27FC236}">
                  <a16:creationId xmlns:a16="http://schemas.microsoft.com/office/drawing/2014/main" id="{D6D8267C-0F54-4C1C-5BA5-A1D2EE216E60}"/>
                </a:ext>
              </a:extLst>
            </p:cNvPr>
            <p:cNvSpPr/>
            <p:nvPr/>
          </p:nvSpPr>
          <p:spPr>
            <a:xfrm flipH="1">
              <a:off x="11987244"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
        <p:nvSpPr>
          <p:cNvPr id="2" name="Title 1">
            <a:extLst>
              <a:ext uri="{FF2B5EF4-FFF2-40B4-BE49-F238E27FC236}">
                <a16:creationId xmlns:a16="http://schemas.microsoft.com/office/drawing/2014/main" id="{E5629471-B27A-7C3B-7538-43E4B8C96AD5}"/>
              </a:ext>
            </a:extLst>
          </p:cNvPr>
          <p:cNvSpPr txBox="1">
            <a:spLocks noGrp="1"/>
          </p:cNvSpPr>
          <p:nvPr>
            <p:ph type="title"/>
          </p:nvPr>
        </p:nvSpPr>
        <p:spPr>
          <a:xfrm>
            <a:off x="839784" y="987423"/>
            <a:ext cx="3932240" cy="1600200"/>
          </a:xfrm>
        </p:spPr>
        <p:txBody>
          <a:bodyPr anchor="t"/>
          <a:lstStyle>
            <a:lvl1pPr>
              <a:defRPr sz="2800" b="1">
                <a:latin typeface="Avenir Next LT Pro"/>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C0B3F6B3-4981-506F-567A-4B49B20C27C5}"/>
              </a:ext>
            </a:extLst>
          </p:cNvPr>
          <p:cNvSpPr txBox="1">
            <a:spLocks noGrp="1"/>
          </p:cNvSpPr>
          <p:nvPr>
            <p:ph idx="1"/>
          </p:nvPr>
        </p:nvSpPr>
        <p:spPr>
          <a:xfrm>
            <a:off x="5309829" y="987423"/>
            <a:ext cx="6045564"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27F5F0C-8B79-109B-753F-EE9D776DE52C}"/>
              </a:ext>
            </a:extLst>
          </p:cNvPr>
          <p:cNvSpPr txBox="1">
            <a:spLocks noGrp="1"/>
          </p:cNvSpPr>
          <p:nvPr>
            <p:ph type="body" idx="2"/>
          </p:nvPr>
        </p:nvSpPr>
        <p:spPr>
          <a:xfrm>
            <a:off x="839784" y="2743200"/>
            <a:ext cx="3932240" cy="3127376"/>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6CA09E2E-24D0-8D70-0EAD-F606999C5315}"/>
              </a:ext>
            </a:extLst>
          </p:cNvPr>
          <p:cNvSpPr txBox="1">
            <a:spLocks noGrp="1"/>
          </p:cNvSpPr>
          <p:nvPr>
            <p:ph type="dt" sz="half" idx="7"/>
          </p:nvPr>
        </p:nvSpPr>
        <p:spPr>
          <a:xfrm>
            <a:off x="795015" y="6342040"/>
            <a:ext cx="2743200" cy="365129"/>
          </a:xfrm>
        </p:spPr>
        <p:txBody>
          <a:bodyPr/>
          <a:lstStyle>
            <a:lvl1pPr>
              <a:defRPr/>
            </a:lvl1pPr>
          </a:lstStyle>
          <a:p>
            <a:pPr lvl="0"/>
            <a:fld id="{FEE44EE5-490E-4AA1-BE02-F3F8CF216DE4}" type="datetime1">
              <a:rPr lang="en-US"/>
              <a:pPr lvl="0"/>
              <a:t>10/25/2023</a:t>
            </a:fld>
            <a:endParaRPr lang="en-US"/>
          </a:p>
        </p:txBody>
      </p:sp>
      <p:sp>
        <p:nvSpPr>
          <p:cNvPr id="6" name="Footer Placeholder 5">
            <a:extLst>
              <a:ext uri="{FF2B5EF4-FFF2-40B4-BE49-F238E27FC236}">
                <a16:creationId xmlns:a16="http://schemas.microsoft.com/office/drawing/2014/main" id="{54F7EAA9-6CFA-6C84-F53E-B49684980D00}"/>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CBE33B7E-8F0E-E53B-A424-DA49CDE0FCEA}"/>
              </a:ext>
            </a:extLst>
          </p:cNvPr>
          <p:cNvSpPr txBox="1">
            <a:spLocks noGrp="1"/>
          </p:cNvSpPr>
          <p:nvPr>
            <p:ph type="sldNum" sz="quarter" idx="8"/>
          </p:nvPr>
        </p:nvSpPr>
        <p:spPr>
          <a:xfrm>
            <a:off x="11166332" y="6342040"/>
            <a:ext cx="526228" cy="365129"/>
          </a:xfrm>
        </p:spPr>
        <p:txBody>
          <a:bodyPr/>
          <a:lstStyle>
            <a:lvl1pPr>
              <a:defRPr/>
            </a:lvl1pPr>
          </a:lstStyle>
          <a:p>
            <a:pPr lvl="0"/>
            <a:fld id="{28CEDEEC-B11F-49EA-901A-1C2814A4DB38}" type="slidenum">
              <a:t>‹#›</a:t>
            </a:fld>
            <a:endParaRPr lang="en-US"/>
          </a:p>
        </p:txBody>
      </p:sp>
    </p:spTree>
    <p:extLst>
      <p:ext uri="{BB962C8B-B14F-4D97-AF65-F5344CB8AC3E}">
        <p14:creationId xmlns:p14="http://schemas.microsoft.com/office/powerpoint/2010/main" val="321879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087751D-63F1-FF0A-3E24-ABE09BD928C7}"/>
              </a:ext>
            </a:extLst>
          </p:cNvPr>
          <p:cNvGrpSpPr/>
          <p:nvPr/>
        </p:nvGrpSpPr>
        <p:grpSpPr>
          <a:xfrm>
            <a:off x="11626074" y="3551520"/>
            <a:ext cx="567778" cy="3306479"/>
            <a:chOff x="11626074" y="3551520"/>
            <a:chExt cx="567778" cy="3306479"/>
          </a:xfrm>
        </p:grpSpPr>
        <p:sp>
          <p:nvSpPr>
            <p:cNvPr id="9" name="Freeform: Shape 8">
              <a:extLst>
                <a:ext uri="{FF2B5EF4-FFF2-40B4-BE49-F238E27FC236}">
                  <a16:creationId xmlns:a16="http://schemas.microsoft.com/office/drawing/2014/main" id="{9E529C58-2E5D-910C-7299-0D7D841B4B93}"/>
                </a:ext>
              </a:extLst>
            </p:cNvPr>
            <p:cNvSpPr/>
            <p:nvPr/>
          </p:nvSpPr>
          <p:spPr>
            <a:xfrm>
              <a:off x="11626074"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10" name="Rectangle 9">
              <a:extLst>
                <a:ext uri="{FF2B5EF4-FFF2-40B4-BE49-F238E27FC236}">
                  <a16:creationId xmlns:a16="http://schemas.microsoft.com/office/drawing/2014/main" id="{CD4E942B-B477-CD03-DAF5-4D4186967F4F}"/>
                </a:ext>
              </a:extLst>
            </p:cNvPr>
            <p:cNvSpPr/>
            <p:nvPr/>
          </p:nvSpPr>
          <p:spPr>
            <a:xfrm flipH="1">
              <a:off x="11987244"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
        <p:nvSpPr>
          <p:cNvPr id="2" name="Title 1">
            <a:extLst>
              <a:ext uri="{FF2B5EF4-FFF2-40B4-BE49-F238E27FC236}">
                <a16:creationId xmlns:a16="http://schemas.microsoft.com/office/drawing/2014/main" id="{6427AB43-47D4-CC65-F343-3641EBAB4607}"/>
              </a:ext>
            </a:extLst>
          </p:cNvPr>
          <p:cNvSpPr txBox="1">
            <a:spLocks noGrp="1"/>
          </p:cNvSpPr>
          <p:nvPr>
            <p:ph type="title"/>
          </p:nvPr>
        </p:nvSpPr>
        <p:spPr>
          <a:xfrm>
            <a:off x="839784" y="987423"/>
            <a:ext cx="3932240" cy="1600200"/>
          </a:xfrm>
        </p:spPr>
        <p:txBody>
          <a:bodyPr anchor="t"/>
          <a:lstStyle>
            <a:lvl1pPr>
              <a:defRPr sz="2800" b="1">
                <a:latin typeface="Avenir Next LT Pro"/>
              </a:defRPr>
            </a:lvl1pPr>
          </a:lstStyle>
          <a:p>
            <a:pPr lvl="0"/>
            <a:r>
              <a:rPr lang="en-US"/>
              <a:t>Click to edit Master title style</a:t>
            </a:r>
          </a:p>
        </p:txBody>
      </p:sp>
      <p:sp>
        <p:nvSpPr>
          <p:cNvPr id="3" name="Picture Placeholder 2">
            <a:extLst>
              <a:ext uri="{FF2B5EF4-FFF2-40B4-BE49-F238E27FC236}">
                <a16:creationId xmlns:a16="http://schemas.microsoft.com/office/drawing/2014/main" id="{66281F59-69E9-9E4B-7AC6-11C060874B6E}"/>
              </a:ext>
            </a:extLst>
          </p:cNvPr>
          <p:cNvSpPr txBox="1">
            <a:spLocks noGrp="1"/>
          </p:cNvSpPr>
          <p:nvPr>
            <p:ph type="pic" idx="1"/>
          </p:nvPr>
        </p:nvSpPr>
        <p:spPr>
          <a:xfrm>
            <a:off x="5353967" y="987423"/>
            <a:ext cx="5694499" cy="4873623"/>
          </a:xfrm>
        </p:spPr>
        <p:txBody>
          <a:bodyPr/>
          <a:lstStyle>
            <a:lvl1pPr marL="0" indent="0">
              <a:buNone/>
              <a:defRPr sz="3200"/>
            </a:lvl1pPr>
          </a:lstStyle>
          <a:p>
            <a:pPr lvl="0"/>
            <a:r>
              <a:rPr lang="en-US"/>
              <a:t>Click icon to add picture</a:t>
            </a:r>
          </a:p>
        </p:txBody>
      </p:sp>
      <p:sp>
        <p:nvSpPr>
          <p:cNvPr id="4" name="Text Placeholder 3">
            <a:extLst>
              <a:ext uri="{FF2B5EF4-FFF2-40B4-BE49-F238E27FC236}">
                <a16:creationId xmlns:a16="http://schemas.microsoft.com/office/drawing/2014/main" id="{680747C2-1542-1E7D-7395-675C7D981558}"/>
              </a:ext>
            </a:extLst>
          </p:cNvPr>
          <p:cNvSpPr txBox="1">
            <a:spLocks noGrp="1"/>
          </p:cNvSpPr>
          <p:nvPr>
            <p:ph type="body" idx="2"/>
          </p:nvPr>
        </p:nvSpPr>
        <p:spPr>
          <a:xfrm>
            <a:off x="839784" y="2743200"/>
            <a:ext cx="3932240" cy="3127376"/>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5EC95E92-E49E-82D0-A442-C146FDEACE51}"/>
              </a:ext>
            </a:extLst>
          </p:cNvPr>
          <p:cNvSpPr txBox="1">
            <a:spLocks noGrp="1"/>
          </p:cNvSpPr>
          <p:nvPr>
            <p:ph type="dt" sz="half" idx="7"/>
          </p:nvPr>
        </p:nvSpPr>
        <p:spPr>
          <a:xfrm>
            <a:off x="795015" y="6342040"/>
            <a:ext cx="2743200" cy="365129"/>
          </a:xfrm>
        </p:spPr>
        <p:txBody>
          <a:bodyPr/>
          <a:lstStyle>
            <a:lvl1pPr>
              <a:defRPr/>
            </a:lvl1pPr>
          </a:lstStyle>
          <a:p>
            <a:pPr lvl="0"/>
            <a:fld id="{B84020BF-E5CC-4EB0-BF34-2A954140F668}" type="datetime1">
              <a:rPr lang="en-US"/>
              <a:pPr lvl="0"/>
              <a:t>10/25/2023</a:t>
            </a:fld>
            <a:endParaRPr lang="en-US"/>
          </a:p>
        </p:txBody>
      </p:sp>
      <p:sp>
        <p:nvSpPr>
          <p:cNvPr id="6" name="Footer Placeholder 5">
            <a:extLst>
              <a:ext uri="{FF2B5EF4-FFF2-40B4-BE49-F238E27FC236}">
                <a16:creationId xmlns:a16="http://schemas.microsoft.com/office/drawing/2014/main" id="{4C35F761-63B5-1345-C77D-1A4625D13668}"/>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082DA78F-E4E0-0A83-B3E0-2A429ED16FD8}"/>
              </a:ext>
            </a:extLst>
          </p:cNvPr>
          <p:cNvSpPr txBox="1">
            <a:spLocks noGrp="1"/>
          </p:cNvSpPr>
          <p:nvPr>
            <p:ph type="sldNum" sz="quarter" idx="8"/>
          </p:nvPr>
        </p:nvSpPr>
        <p:spPr>
          <a:xfrm>
            <a:off x="11166332" y="6342040"/>
            <a:ext cx="526228" cy="365129"/>
          </a:xfrm>
        </p:spPr>
        <p:txBody>
          <a:bodyPr/>
          <a:lstStyle>
            <a:lvl1pPr>
              <a:defRPr/>
            </a:lvl1pPr>
          </a:lstStyle>
          <a:p>
            <a:pPr lvl="0"/>
            <a:fld id="{D79CD40F-C580-413C-8334-E2C2AE411F87}" type="slidenum">
              <a:t>‹#›</a:t>
            </a:fld>
            <a:endParaRPr lang="en-US"/>
          </a:p>
        </p:txBody>
      </p:sp>
    </p:spTree>
    <p:extLst>
      <p:ext uri="{BB962C8B-B14F-4D97-AF65-F5344CB8AC3E}">
        <p14:creationId xmlns:p14="http://schemas.microsoft.com/office/powerpoint/2010/main" val="2289130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AD8A0-A628-F1FC-BFE2-D6F449E10673}"/>
              </a:ext>
            </a:extLst>
          </p:cNvPr>
          <p:cNvSpPr txBox="1">
            <a:spLocks noGrp="1"/>
          </p:cNvSpPr>
          <p:nvPr>
            <p:ph type="title"/>
          </p:nvPr>
        </p:nvSpPr>
        <p:spPr>
          <a:xfrm>
            <a:off x="808658" y="365129"/>
            <a:ext cx="10357664" cy="1438451"/>
          </a:xfrm>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5C079663-EDD5-A989-DF13-F2FF16A6DB88}"/>
              </a:ext>
            </a:extLst>
          </p:cNvPr>
          <p:cNvSpPr txBox="1">
            <a:spLocks noGrp="1"/>
          </p:cNvSpPr>
          <p:nvPr>
            <p:ph type="body" orient="vert" idx="1"/>
          </p:nvPr>
        </p:nvSpPr>
        <p:spPr>
          <a:xfrm>
            <a:off x="808658" y="2019296"/>
            <a:ext cx="10357664" cy="411480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90CB6A-A5F9-F6B6-D651-9AE65F535503}"/>
              </a:ext>
            </a:extLst>
          </p:cNvPr>
          <p:cNvSpPr txBox="1">
            <a:spLocks noGrp="1"/>
          </p:cNvSpPr>
          <p:nvPr>
            <p:ph type="dt" sz="half" idx="7"/>
          </p:nvPr>
        </p:nvSpPr>
        <p:spPr>
          <a:xfrm>
            <a:off x="795015" y="6342040"/>
            <a:ext cx="2743200" cy="365129"/>
          </a:xfrm>
        </p:spPr>
        <p:txBody>
          <a:bodyPr/>
          <a:lstStyle>
            <a:lvl1pPr>
              <a:defRPr/>
            </a:lvl1pPr>
          </a:lstStyle>
          <a:p>
            <a:pPr lvl="0"/>
            <a:fld id="{2436431F-1CE5-4110-BE46-4F31252E6B6E}" type="datetime1">
              <a:rPr lang="en-US"/>
              <a:pPr lvl="0"/>
              <a:t>10/25/2023</a:t>
            </a:fld>
            <a:endParaRPr lang="en-US"/>
          </a:p>
        </p:txBody>
      </p:sp>
      <p:sp>
        <p:nvSpPr>
          <p:cNvPr id="5" name="Footer Placeholder 4">
            <a:extLst>
              <a:ext uri="{FF2B5EF4-FFF2-40B4-BE49-F238E27FC236}">
                <a16:creationId xmlns:a16="http://schemas.microsoft.com/office/drawing/2014/main" id="{693C17B4-CDD9-05FF-A388-98643AAB6742}"/>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99972EC6-A10C-5720-910F-E1754FE95B87}"/>
              </a:ext>
            </a:extLst>
          </p:cNvPr>
          <p:cNvSpPr txBox="1">
            <a:spLocks noGrp="1"/>
          </p:cNvSpPr>
          <p:nvPr>
            <p:ph type="sldNum" sz="quarter" idx="8"/>
          </p:nvPr>
        </p:nvSpPr>
        <p:spPr>
          <a:xfrm>
            <a:off x="11166332" y="6342040"/>
            <a:ext cx="526228" cy="365129"/>
          </a:xfrm>
        </p:spPr>
        <p:txBody>
          <a:bodyPr/>
          <a:lstStyle>
            <a:lvl1pPr>
              <a:defRPr/>
            </a:lvl1pPr>
          </a:lstStyle>
          <a:p>
            <a:pPr lvl="0"/>
            <a:fld id="{E4F57666-FE67-4DB7-8544-8A06831156F2}" type="slidenum">
              <a:t>‹#›</a:t>
            </a:fld>
            <a:endParaRPr lang="en-US"/>
          </a:p>
        </p:txBody>
      </p:sp>
      <p:grpSp>
        <p:nvGrpSpPr>
          <p:cNvPr id="7" name="Group 6">
            <a:extLst>
              <a:ext uri="{FF2B5EF4-FFF2-40B4-BE49-F238E27FC236}">
                <a16:creationId xmlns:a16="http://schemas.microsoft.com/office/drawing/2014/main" id="{EA4E026D-CCC9-AB1E-DB1B-2D3C15D76B90}"/>
              </a:ext>
            </a:extLst>
          </p:cNvPr>
          <p:cNvGrpSpPr/>
          <p:nvPr/>
        </p:nvGrpSpPr>
        <p:grpSpPr>
          <a:xfrm>
            <a:off x="0" y="3551520"/>
            <a:ext cx="567778" cy="3306479"/>
            <a:chOff x="0" y="3551520"/>
            <a:chExt cx="567778" cy="3306479"/>
          </a:xfrm>
        </p:grpSpPr>
        <p:sp>
          <p:nvSpPr>
            <p:cNvPr id="8" name="Freeform: Shape 7">
              <a:extLst>
                <a:ext uri="{FF2B5EF4-FFF2-40B4-BE49-F238E27FC236}">
                  <a16:creationId xmlns:a16="http://schemas.microsoft.com/office/drawing/2014/main" id="{CAA3B315-918A-CC8B-95DC-8CBD2D9E3531}"/>
                </a:ext>
              </a:extLst>
            </p:cNvPr>
            <p:cNvSpPr/>
            <p:nvPr/>
          </p:nvSpPr>
          <p:spPr>
            <a:xfrm flipH="1">
              <a:off x="41550"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9" name="Rectangle 8">
              <a:extLst>
                <a:ext uri="{FF2B5EF4-FFF2-40B4-BE49-F238E27FC236}">
                  <a16:creationId xmlns:a16="http://schemas.microsoft.com/office/drawing/2014/main" id="{5E64ED60-9702-7DC6-FB7F-835CB905248E}"/>
                </a:ext>
              </a:extLst>
            </p:cNvPr>
            <p:cNvSpPr/>
            <p:nvPr/>
          </p:nvSpPr>
          <p:spPr>
            <a:xfrm>
              <a:off x="0"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Tree>
    <p:extLst>
      <p:ext uri="{BB962C8B-B14F-4D97-AF65-F5344CB8AC3E}">
        <p14:creationId xmlns:p14="http://schemas.microsoft.com/office/powerpoint/2010/main" val="4186731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F689CA-7EDA-7041-C198-381BF378B5C2}"/>
              </a:ext>
            </a:extLst>
          </p:cNvPr>
          <p:cNvSpPr txBox="1">
            <a:spLocks noGrp="1"/>
          </p:cNvSpPr>
          <p:nvPr>
            <p:ph type="title" orient="vert"/>
          </p:nvPr>
        </p:nvSpPr>
        <p:spPr>
          <a:xfrm>
            <a:off x="8853915" y="624315"/>
            <a:ext cx="2537990" cy="5509790"/>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D3621D7E-BEBD-FF85-52A1-94D6C65637E3}"/>
              </a:ext>
            </a:extLst>
          </p:cNvPr>
          <p:cNvSpPr txBox="1">
            <a:spLocks noGrp="1"/>
          </p:cNvSpPr>
          <p:nvPr>
            <p:ph type="body" orient="vert" idx="1"/>
          </p:nvPr>
        </p:nvSpPr>
        <p:spPr>
          <a:xfrm>
            <a:off x="800100" y="624315"/>
            <a:ext cx="7816538" cy="550979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FF6785-0348-2670-C593-5C3F5676D1B8}"/>
              </a:ext>
            </a:extLst>
          </p:cNvPr>
          <p:cNvSpPr txBox="1">
            <a:spLocks noGrp="1"/>
          </p:cNvSpPr>
          <p:nvPr>
            <p:ph type="dt" sz="half" idx="7"/>
          </p:nvPr>
        </p:nvSpPr>
        <p:spPr>
          <a:xfrm>
            <a:off x="795015" y="6342040"/>
            <a:ext cx="2743200" cy="365129"/>
          </a:xfrm>
        </p:spPr>
        <p:txBody>
          <a:bodyPr/>
          <a:lstStyle>
            <a:lvl1pPr>
              <a:defRPr/>
            </a:lvl1pPr>
          </a:lstStyle>
          <a:p>
            <a:pPr lvl="0"/>
            <a:fld id="{3476FBD5-4AE9-440F-804D-CB50EA1161CC}" type="datetime1">
              <a:rPr lang="en-US"/>
              <a:pPr lvl="0"/>
              <a:t>10/25/2023</a:t>
            </a:fld>
            <a:endParaRPr lang="en-US"/>
          </a:p>
        </p:txBody>
      </p:sp>
      <p:sp>
        <p:nvSpPr>
          <p:cNvPr id="5" name="Footer Placeholder 4">
            <a:extLst>
              <a:ext uri="{FF2B5EF4-FFF2-40B4-BE49-F238E27FC236}">
                <a16:creationId xmlns:a16="http://schemas.microsoft.com/office/drawing/2014/main" id="{C9CD75FA-8D60-9627-90C9-D04AED37BF4D}"/>
              </a:ext>
            </a:extLst>
          </p:cNvPr>
          <p:cNvSpPr txBox="1">
            <a:spLocks noGrp="1"/>
          </p:cNvSpPr>
          <p:nvPr>
            <p:ph type="ftr" sz="quarter" idx="9"/>
          </p:nvPr>
        </p:nvSpPr>
        <p:spPr>
          <a:xfrm>
            <a:off x="7696203" y="6342040"/>
            <a:ext cx="3470129"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7D9F2A31-ADF7-177F-16EC-4E3429D7E969}"/>
              </a:ext>
            </a:extLst>
          </p:cNvPr>
          <p:cNvSpPr txBox="1">
            <a:spLocks noGrp="1"/>
          </p:cNvSpPr>
          <p:nvPr>
            <p:ph type="sldNum" sz="quarter" idx="8"/>
          </p:nvPr>
        </p:nvSpPr>
        <p:spPr>
          <a:xfrm>
            <a:off x="11166332" y="6342040"/>
            <a:ext cx="526228" cy="365129"/>
          </a:xfrm>
        </p:spPr>
        <p:txBody>
          <a:bodyPr/>
          <a:lstStyle>
            <a:lvl1pPr>
              <a:defRPr/>
            </a:lvl1pPr>
          </a:lstStyle>
          <a:p>
            <a:pPr lvl="0"/>
            <a:fld id="{CECC1617-0057-4D6D-ABA2-21F5FEF63845}" type="slidenum">
              <a:t>‹#›</a:t>
            </a:fld>
            <a:endParaRPr lang="en-US"/>
          </a:p>
        </p:txBody>
      </p:sp>
      <p:grpSp>
        <p:nvGrpSpPr>
          <p:cNvPr id="7" name="Group 6">
            <a:extLst>
              <a:ext uri="{FF2B5EF4-FFF2-40B4-BE49-F238E27FC236}">
                <a16:creationId xmlns:a16="http://schemas.microsoft.com/office/drawing/2014/main" id="{9637C1EC-C34F-2970-91BD-A9D2F17D8CA0}"/>
              </a:ext>
            </a:extLst>
          </p:cNvPr>
          <p:cNvGrpSpPr/>
          <p:nvPr/>
        </p:nvGrpSpPr>
        <p:grpSpPr>
          <a:xfrm>
            <a:off x="0" y="3551520"/>
            <a:ext cx="567778" cy="3306479"/>
            <a:chOff x="0" y="3551520"/>
            <a:chExt cx="567778" cy="3306479"/>
          </a:xfrm>
        </p:grpSpPr>
        <p:sp>
          <p:nvSpPr>
            <p:cNvPr id="8" name="Freeform: Shape 7">
              <a:extLst>
                <a:ext uri="{FF2B5EF4-FFF2-40B4-BE49-F238E27FC236}">
                  <a16:creationId xmlns:a16="http://schemas.microsoft.com/office/drawing/2014/main" id="{76C68DE0-56CE-9E3F-F4B3-6020C759DA08}"/>
                </a:ext>
              </a:extLst>
            </p:cNvPr>
            <p:cNvSpPr/>
            <p:nvPr/>
          </p:nvSpPr>
          <p:spPr>
            <a:xfrm flipH="1">
              <a:off x="41550"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9" name="Rectangle 8">
              <a:extLst>
                <a:ext uri="{FF2B5EF4-FFF2-40B4-BE49-F238E27FC236}">
                  <a16:creationId xmlns:a16="http://schemas.microsoft.com/office/drawing/2014/main" id="{C8FA6510-439B-4606-F8FD-1964881EE227}"/>
                </a:ext>
              </a:extLst>
            </p:cNvPr>
            <p:cNvSpPr/>
            <p:nvPr/>
          </p:nvSpPr>
          <p:spPr>
            <a:xfrm>
              <a:off x="0"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Tree>
    <p:extLst>
      <p:ext uri="{BB962C8B-B14F-4D97-AF65-F5344CB8AC3E}">
        <p14:creationId xmlns:p14="http://schemas.microsoft.com/office/powerpoint/2010/main" val="3580648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38EC46-6793-B1F4-C283-68A3867AE095}"/>
              </a:ext>
            </a:extLst>
          </p:cNvPr>
          <p:cNvSpPr txBox="1">
            <a:spLocks noGrp="1"/>
          </p:cNvSpPr>
          <p:nvPr>
            <p:ph type="title"/>
          </p:nvPr>
        </p:nvSpPr>
        <p:spPr>
          <a:xfrm>
            <a:off x="808658" y="365129"/>
            <a:ext cx="10357664" cy="1438451"/>
          </a:xfrm>
          <a:prstGeom prst="rect">
            <a:avLst/>
          </a:prstGeom>
          <a:noFill/>
          <a:ln>
            <a:noFill/>
          </a:ln>
        </p:spPr>
        <p:txBody>
          <a:bodyPr vert="horz" wrap="square" lIns="91440" tIns="45720" rIns="91440" bIns="45720" anchor="b"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C3BC1C7E-32DC-E4D4-0DF1-590751348CA7}"/>
              </a:ext>
            </a:extLst>
          </p:cNvPr>
          <p:cNvSpPr txBox="1">
            <a:spLocks noGrp="1"/>
          </p:cNvSpPr>
          <p:nvPr>
            <p:ph type="body" idx="1"/>
          </p:nvPr>
        </p:nvSpPr>
        <p:spPr>
          <a:xfrm>
            <a:off x="808658" y="2019296"/>
            <a:ext cx="10357664" cy="4114800"/>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2E0FD6-8577-6061-1AC0-0C354D75380B}"/>
              </a:ext>
            </a:extLst>
          </p:cNvPr>
          <p:cNvSpPr txBox="1">
            <a:spLocks noGrp="1"/>
          </p:cNvSpPr>
          <p:nvPr>
            <p:ph type="dt" sz="half" idx="2"/>
          </p:nvPr>
        </p:nvSpPr>
        <p:spPr>
          <a:xfrm>
            <a:off x="795015" y="6342040"/>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000" b="0" i="0" u="none" strike="noStrike" kern="1200" cap="none" spc="100" baseline="0">
                <a:solidFill>
                  <a:srgbClr val="000000"/>
                </a:solidFill>
                <a:uFillTx/>
                <a:latin typeface="Avenir Next LT Pro"/>
              </a:defRPr>
            </a:lvl1pPr>
          </a:lstStyle>
          <a:p>
            <a:pPr lvl="0"/>
            <a:fld id="{7D85BD3E-4D17-44C6-8074-E915A914D01B}" type="datetime1">
              <a:rPr lang="en-US"/>
              <a:pPr lvl="0"/>
              <a:t>10/25/2023</a:t>
            </a:fld>
            <a:endParaRPr lang="en-US"/>
          </a:p>
        </p:txBody>
      </p:sp>
      <p:sp>
        <p:nvSpPr>
          <p:cNvPr id="5" name="Footer Placeholder 4">
            <a:extLst>
              <a:ext uri="{FF2B5EF4-FFF2-40B4-BE49-F238E27FC236}">
                <a16:creationId xmlns:a16="http://schemas.microsoft.com/office/drawing/2014/main" id="{C9DA9B40-324C-AEDF-9781-8679952BF236}"/>
              </a:ext>
            </a:extLst>
          </p:cNvPr>
          <p:cNvSpPr txBox="1">
            <a:spLocks noGrp="1"/>
          </p:cNvSpPr>
          <p:nvPr>
            <p:ph type="ftr" sz="quarter" idx="3"/>
          </p:nvPr>
        </p:nvSpPr>
        <p:spPr>
          <a:xfrm>
            <a:off x="7696203" y="6342040"/>
            <a:ext cx="3470129"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000" b="0" i="0" u="none" strike="noStrike" kern="1200" cap="none" spc="50" baseline="0">
                <a:solidFill>
                  <a:srgbClr val="000000"/>
                </a:solidFill>
                <a:uFillTx/>
                <a:latin typeface="Avenir Next LT Pro"/>
              </a:defRPr>
            </a:lvl1pPr>
          </a:lstStyle>
          <a:p>
            <a:pPr lvl="0"/>
            <a:endParaRPr lang="en-US"/>
          </a:p>
        </p:txBody>
      </p:sp>
      <p:sp>
        <p:nvSpPr>
          <p:cNvPr id="6" name="Slide Number Placeholder 5">
            <a:extLst>
              <a:ext uri="{FF2B5EF4-FFF2-40B4-BE49-F238E27FC236}">
                <a16:creationId xmlns:a16="http://schemas.microsoft.com/office/drawing/2014/main" id="{90CE4263-99A8-262B-8712-C660DB0112DE}"/>
              </a:ext>
            </a:extLst>
          </p:cNvPr>
          <p:cNvSpPr txBox="1">
            <a:spLocks noGrp="1"/>
          </p:cNvSpPr>
          <p:nvPr>
            <p:ph type="sldNum" sz="quarter" idx="4"/>
          </p:nvPr>
        </p:nvSpPr>
        <p:spPr>
          <a:xfrm>
            <a:off x="11166332" y="6342040"/>
            <a:ext cx="526228"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000" b="0" i="0" u="none" strike="noStrike" kern="1200" cap="none" spc="100" baseline="0">
                <a:solidFill>
                  <a:srgbClr val="000000"/>
                </a:solidFill>
                <a:uFillTx/>
                <a:latin typeface="Avenir Next LT Pro"/>
              </a:defRPr>
            </a:lvl1pPr>
          </a:lstStyle>
          <a:p>
            <a:pPr lvl="0"/>
            <a:fld id="{4B007502-7F52-4606-8704-9F75AD80F049}" type="slidenum">
              <a:t>‹#›</a:t>
            </a:fld>
            <a:endParaRPr lang="en-US"/>
          </a:p>
        </p:txBody>
      </p:sp>
      <p:grpSp>
        <p:nvGrpSpPr>
          <p:cNvPr id="7" name="Group 6">
            <a:extLst>
              <a:ext uri="{FF2B5EF4-FFF2-40B4-BE49-F238E27FC236}">
                <a16:creationId xmlns:a16="http://schemas.microsoft.com/office/drawing/2014/main" id="{56EC8DEF-0EFA-EFEA-D894-7D9E21462379}"/>
              </a:ext>
            </a:extLst>
          </p:cNvPr>
          <p:cNvGrpSpPr/>
          <p:nvPr/>
        </p:nvGrpSpPr>
        <p:grpSpPr>
          <a:xfrm>
            <a:off x="11626074" y="3551520"/>
            <a:ext cx="567778" cy="3306479"/>
            <a:chOff x="11626074" y="3551520"/>
            <a:chExt cx="567778" cy="3306479"/>
          </a:xfrm>
        </p:grpSpPr>
        <p:sp>
          <p:nvSpPr>
            <p:cNvPr id="8" name="Freeform: Shape 7">
              <a:extLst>
                <a:ext uri="{FF2B5EF4-FFF2-40B4-BE49-F238E27FC236}">
                  <a16:creationId xmlns:a16="http://schemas.microsoft.com/office/drawing/2014/main" id="{15308A36-73A6-A43D-B0CD-F3D2689AD121}"/>
                </a:ext>
              </a:extLst>
            </p:cNvPr>
            <p:cNvSpPr/>
            <p:nvPr/>
          </p:nvSpPr>
          <p:spPr>
            <a:xfrm>
              <a:off x="11626074" y="3551520"/>
              <a:ext cx="526228" cy="2930670"/>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13">
                <a:alphaModFix/>
                <a:extLst>
                  <a:ext uri="{96DAC541-7B7A-43D3-8B79-37D633B846F1}">
                    <asvg:svgBlip xmlns:asvg="http://schemas.microsoft.com/office/drawing/2016/SVG/main" r:embed="rId14"/>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9" name="Rectangle 8">
              <a:extLst>
                <a:ext uri="{FF2B5EF4-FFF2-40B4-BE49-F238E27FC236}">
                  <a16:creationId xmlns:a16="http://schemas.microsoft.com/office/drawing/2014/main" id="{EF32E143-3A41-71E0-C002-8CFA1EE379DC}"/>
                </a:ext>
              </a:extLst>
            </p:cNvPr>
            <p:cNvSpPr/>
            <p:nvPr/>
          </p:nvSpPr>
          <p:spPr>
            <a:xfrm flipH="1">
              <a:off x="11987244" y="4836691"/>
              <a:ext cx="206608" cy="2021308"/>
            </a:xfrm>
            <a:prstGeom prst="rect">
              <a:avLst/>
            </a:prstGeom>
            <a:solidFill>
              <a:srgbClr val="C79A6B"/>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120000"/>
        </a:lnSpc>
        <a:spcBef>
          <a:spcPts val="0"/>
        </a:spcBef>
        <a:spcAft>
          <a:spcPts val="0"/>
        </a:spcAft>
        <a:buNone/>
        <a:tabLst/>
        <a:defRPr lang="en-US" sz="3200" b="0" i="0" u="none" strike="noStrike" kern="1200" cap="all" spc="700" baseline="0">
          <a:solidFill>
            <a:srgbClr val="000000"/>
          </a:solidFill>
          <a:uFillTx/>
          <a:latin typeface="Avenir Next LT Pro Light"/>
        </a:defRPr>
      </a:lvl1pPr>
    </p:titleStyle>
    <p:bodyStyle>
      <a:lvl1pPr marL="228600" marR="0" lvl="0" indent="-228600" algn="l" defTabSz="914400" rtl="0" fontAlgn="auto" hangingPunct="1">
        <a:lnSpc>
          <a:spcPct val="130000"/>
        </a:lnSpc>
        <a:spcBef>
          <a:spcPts val="1000"/>
        </a:spcBef>
        <a:spcAft>
          <a:spcPts val="0"/>
        </a:spcAft>
        <a:buSzPct val="85000"/>
        <a:buFont typeface="Arial" pitchFamily="34"/>
        <a:buChar char="•"/>
        <a:tabLst/>
        <a:defRPr lang="en-US" sz="2000" b="0" i="0" u="none" strike="noStrike" kern="1200" cap="none" spc="0" baseline="0">
          <a:solidFill>
            <a:srgbClr val="000000"/>
          </a:solidFill>
          <a:uFillTx/>
          <a:latin typeface="Avenir Next LT Pro"/>
        </a:defRPr>
      </a:lvl1pPr>
      <a:lvl2pPr marL="457200" marR="0" lvl="1" indent="-228600" algn="l" defTabSz="914400" rtl="0" fontAlgn="auto" hangingPunct="1">
        <a:lnSpc>
          <a:spcPct val="130000"/>
        </a:lnSpc>
        <a:spcBef>
          <a:spcPts val="500"/>
        </a:spcBef>
        <a:spcAft>
          <a:spcPts val="0"/>
        </a:spcAft>
        <a:buSzPct val="100000"/>
        <a:buFont typeface="Avenir Next LT Pro Light" pitchFamily="34"/>
        <a:buChar char="–"/>
        <a:tabLst/>
        <a:defRPr lang="en-US" sz="1800" b="0" i="0" u="none" strike="noStrike" kern="1200" cap="none" spc="0" baseline="0">
          <a:solidFill>
            <a:srgbClr val="000000"/>
          </a:solidFill>
          <a:uFillTx/>
          <a:latin typeface="Avenir Next LT Pro"/>
        </a:defRPr>
      </a:lvl2pPr>
      <a:lvl3pPr marL="731520" marR="0" lvl="2" indent="-228600" algn="l" defTabSz="914400" rtl="0" fontAlgn="auto" hangingPunct="1">
        <a:lnSpc>
          <a:spcPct val="130000"/>
        </a:lnSpc>
        <a:spcBef>
          <a:spcPts val="500"/>
        </a:spcBef>
        <a:spcAft>
          <a:spcPts val="0"/>
        </a:spcAft>
        <a:buSzPct val="85000"/>
        <a:buFont typeface="Arial" pitchFamily="34"/>
        <a:buChar char="•"/>
        <a:tabLst/>
        <a:defRPr lang="en-US" sz="1600" b="0" i="0" u="none" strike="noStrike" kern="1200" cap="none" spc="0" baseline="0">
          <a:solidFill>
            <a:srgbClr val="000000"/>
          </a:solidFill>
          <a:uFillTx/>
          <a:latin typeface="Avenir Next LT Pro"/>
        </a:defRPr>
      </a:lvl3pPr>
      <a:lvl4pPr marL="1005840" marR="0" lvl="3" indent="-228600" algn="l" defTabSz="914400" rtl="0" fontAlgn="auto" hangingPunct="1">
        <a:lnSpc>
          <a:spcPct val="130000"/>
        </a:lnSpc>
        <a:spcBef>
          <a:spcPts val="500"/>
        </a:spcBef>
        <a:spcAft>
          <a:spcPts val="0"/>
        </a:spcAft>
        <a:buSzPct val="100000"/>
        <a:buFont typeface="Avenir Next LT Pro Light" pitchFamily="34"/>
        <a:buChar char="–"/>
        <a:tabLst/>
        <a:defRPr lang="en-US" sz="1400" b="0" i="0" u="none" strike="noStrike" kern="1200" cap="none" spc="0" baseline="0">
          <a:solidFill>
            <a:srgbClr val="000000"/>
          </a:solidFill>
          <a:uFillTx/>
          <a:latin typeface="Avenir Next LT Pro"/>
        </a:defRPr>
      </a:lvl4pPr>
      <a:lvl5pPr marL="1188720" marR="0" lvl="4" indent="-228600" algn="l" defTabSz="914400" rtl="0" fontAlgn="auto" hangingPunct="1">
        <a:lnSpc>
          <a:spcPct val="130000"/>
        </a:lnSpc>
        <a:spcBef>
          <a:spcPts val="500"/>
        </a:spcBef>
        <a:spcAft>
          <a:spcPts val="0"/>
        </a:spcAft>
        <a:buSzPct val="85000"/>
        <a:buFont typeface="Arial" pitchFamily="34"/>
        <a:buChar char="•"/>
        <a:tabLst/>
        <a:defRPr lang="en-US" sz="1400" b="0" i="0" u="none" strike="noStrike" kern="1200" cap="none" spc="0" baseline="0">
          <a:solidFill>
            <a:srgbClr val="000000"/>
          </a:solidFill>
          <a:uFillTx/>
          <a:latin typeface="Avenir Next LT Pro"/>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bma.org.uk/media/6706/bma-where-is-pad-permitted-internationally.pdf" TargetMode="External"/><Relationship Id="rId13" Type="http://schemas.openxmlformats.org/officeDocument/2006/relationships/hyperlink" Target="https://www.legislation.gov.uk/ukpga/Eliz2/9-10/60" TargetMode="External"/><Relationship Id="rId18" Type="http://schemas.openxmlformats.org/officeDocument/2006/relationships/hyperlink" Target="https://www.ncbi.nlm.nih.gov/pmc/articles/PMC5505561/" TargetMode="External"/><Relationship Id="rId3" Type="http://schemas.openxmlformats.org/officeDocument/2006/relationships/hyperlink" Target="https://www.agespace.org/care/end-of-life-planning-and-care#:~:text=An%20Advance%20Care%20Plan%20or,make%20decisions%20in%20the%20future." TargetMode="External"/><Relationship Id="rId21" Type="http://schemas.openxmlformats.org/officeDocument/2006/relationships/hyperlink" Target="https://www.nia.nih.gov/health/different-care-settings-end-life#:~:text=Hospice%20care%20is%20frequently%20used,as%20respite%20care%2C%20can%20help." TargetMode="External"/><Relationship Id="rId7" Type="http://schemas.openxmlformats.org/officeDocument/2006/relationships/hyperlink" Target="https://www.bma.org.uk/media/4394/bma-arguments-for-and-against-pad-aug-2021.pdf" TargetMode="External"/><Relationship Id="rId12" Type="http://schemas.openxmlformats.org/officeDocument/2006/relationships/hyperlink" Target="https://www.legislation.gov.uk/ukpga/1971/38/scotland" TargetMode="External"/><Relationship Id="rId17" Type="http://schemas.openxmlformats.org/officeDocument/2006/relationships/hyperlink" Target="https://www.nia.nih.gov/health/different-care-settings-end-life" TargetMode="External"/><Relationship Id="rId2" Type="http://schemas.openxmlformats.org/officeDocument/2006/relationships/hyperlink" Target="https://daily.jstor.org/history-euthanasia-movement/" TargetMode="External"/><Relationship Id="rId16" Type="http://schemas.openxmlformats.org/officeDocument/2006/relationships/hyperlink" Target="https://www.nhs.uk/conditions/end-of-life-care/what-it-involves-and-when-it-starts/" TargetMode="External"/><Relationship Id="rId20" Type="http://schemas.openxmlformats.org/officeDocument/2006/relationships/hyperlink" Target="https://www.ncbi.nlm.nih.gov/pmc/articles/PMC6913818/" TargetMode="External"/><Relationship Id="rId1" Type="http://schemas.openxmlformats.org/officeDocument/2006/relationships/slideLayout" Target="../slideLayouts/slideLayout1.xml"/><Relationship Id="rId6" Type="http://schemas.openxmlformats.org/officeDocument/2006/relationships/hyperlink" Target="https://www.bbc.co.uk/ethics/euthanasia/infavour/infavour_1.shtml#:~:text=Allowing%20such%20people%20to%20commit,regulations%20that%20rigorously%20prevented%20abuse." TargetMode="External"/><Relationship Id="rId11" Type="http://schemas.openxmlformats.org/officeDocument/2006/relationships/hyperlink" Target="https://www.legislation.gov.uk/apni/1966/20/part/II#:~:text=%283%29%20On%20a%20charge%20of%20murder%2C%20it%20shall,adduce%20or%20elicit%20evidence%20tending%20to%20such%20proof" TargetMode="External"/><Relationship Id="rId5" Type="http://schemas.openxmlformats.org/officeDocument/2006/relationships/hyperlink" Target="https://www.ageuk.org.uk/our-impact/policy-research/policy-positions/" TargetMode="External"/><Relationship Id="rId15" Type="http://schemas.openxmlformats.org/officeDocument/2006/relationships/hyperlink" Target="https://www.medicalnewstoday.com/articles/182951" TargetMode="External"/><Relationship Id="rId23" Type="http://schemas.openxmlformats.org/officeDocument/2006/relationships/hyperlink" Target="https://www.samaritannj.org/palliative-care/palliative-care-vs-end-life-care/" TargetMode="External"/><Relationship Id="rId10" Type="http://schemas.openxmlformats.org/officeDocument/2006/relationships/hyperlink" Target="https://my.clevelandclinic.org/health/articles/22850-palliative-care" TargetMode="External"/><Relationship Id="rId19" Type="http://schemas.openxmlformats.org/officeDocument/2006/relationships/hyperlink" Target="https://www.nhs.uk/conditions/euthanasia-and-assisted-suicide/" TargetMode="External"/><Relationship Id="rId4" Type="http://schemas.openxmlformats.org/officeDocument/2006/relationships/hyperlink" Target="https://www.ageuk.org.uk/globalassets/age-uk/documents/reports-and-publications/reports-and-briefings/equality-and-human-rights/age-uk---human-rights-of-older-persons-and-their-comprehensive-care---july-2017.pdf" TargetMode="External"/><Relationship Id="rId9" Type="http://schemas.openxmlformats.org/officeDocument/2006/relationships/hyperlink" Target="https://www.simplypsychology.org/disengagement-theory.html" TargetMode="External"/><Relationship Id="rId14" Type="http://schemas.openxmlformats.org/officeDocument/2006/relationships/hyperlink" Target="https://www.mariecurie.org.uk/help/support/diagnosed/recent-diagnosis/palliative-care-end-of-life-care?msclkid=6e091061219d1ee2cb19755506809024" TargetMode="External"/><Relationship Id="rId22" Type="http://schemas.openxmlformats.org/officeDocument/2006/relationships/hyperlink" Target="https://www.ncbi.nlm.nih.gov/pmc/articles/PMC86556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57F35CAC-779F-D786-79BA-37B0CD49FCBE}"/>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4" name="Freeform: Shape 10">
            <a:extLst>
              <a:ext uri="{FF2B5EF4-FFF2-40B4-BE49-F238E27FC236}">
                <a16:creationId xmlns:a16="http://schemas.microsoft.com/office/drawing/2014/main" id="{56FDDE8A-B478-0B60-D198-92A4C6313304}"/>
              </a:ext>
            </a:extLst>
          </p:cNvPr>
          <p:cNvSpPr>
            <a:spLocks noMove="1" noResize="1"/>
          </p:cNvSpPr>
          <p:nvPr/>
        </p:nvSpPr>
        <p:spPr>
          <a:xfrm rot="10799991" flipH="1" flipV="1">
            <a:off x="17757" y="3756574"/>
            <a:ext cx="2743200" cy="3101306"/>
          </a:xfrm>
          <a:custGeom>
            <a:avLst/>
            <a:gdLst>
              <a:gd name="f0" fmla="val 10800000"/>
              <a:gd name="f1" fmla="val 5400000"/>
              <a:gd name="f2" fmla="val 180"/>
              <a:gd name="f3" fmla="val w"/>
              <a:gd name="f4" fmla="val h"/>
              <a:gd name="f5" fmla="val 0"/>
              <a:gd name="f6" fmla="val 757287"/>
              <a:gd name="f7" fmla="val 3694096"/>
              <a:gd name="f8" fmla="val 3686094"/>
              <a:gd name="f9" fmla="+- 0 0 -90"/>
              <a:gd name="f10" fmla="*/ f3 1 757287"/>
              <a:gd name="f11" fmla="*/ f4 1 3694096"/>
              <a:gd name="f12" fmla="+- f7 0 f5"/>
              <a:gd name="f13" fmla="+- f6 0 f5"/>
              <a:gd name="f14" fmla="*/ f9 f0 1"/>
              <a:gd name="f15" fmla="*/ f13 1 757287"/>
              <a:gd name="f16" fmla="*/ f12 1 3694096"/>
              <a:gd name="f17" fmla="*/ 757287 f13 1"/>
              <a:gd name="f18" fmla="*/ 3694096 f12 1"/>
              <a:gd name="f19" fmla="*/ 0 f12 1"/>
              <a:gd name="f20" fmla="*/ 0 f13 1"/>
              <a:gd name="f21" fmla="*/ 3686094 f12 1"/>
              <a:gd name="f22" fmla="*/ f14 1 f2"/>
              <a:gd name="f23" fmla="*/ f17 1 757287"/>
              <a:gd name="f24" fmla="*/ f18 1 3694096"/>
              <a:gd name="f25" fmla="*/ f19 1 3694096"/>
              <a:gd name="f26" fmla="*/ f20 1 757287"/>
              <a:gd name="f27" fmla="*/ f21 1 3694096"/>
              <a:gd name="f28" fmla="*/ f5 1 f15"/>
              <a:gd name="f29" fmla="*/ f6 1 f15"/>
              <a:gd name="f30" fmla="*/ f5 1 f16"/>
              <a:gd name="f31" fmla="*/ f7 1 f16"/>
              <a:gd name="f32" fmla="+- f22 0 f1"/>
              <a:gd name="f33" fmla="*/ f23 1 f15"/>
              <a:gd name="f34" fmla="*/ f24 1 f16"/>
              <a:gd name="f35" fmla="*/ f25 1 f16"/>
              <a:gd name="f36" fmla="*/ f26 1 f15"/>
              <a:gd name="f37" fmla="*/ f27 1 f16"/>
              <a:gd name="f38" fmla="*/ f28 f10 1"/>
              <a:gd name="f39" fmla="*/ f29 f10 1"/>
              <a:gd name="f40" fmla="*/ f31 f11 1"/>
              <a:gd name="f41" fmla="*/ f30 f11 1"/>
              <a:gd name="f42" fmla="*/ f33 f10 1"/>
              <a:gd name="f43" fmla="*/ f34 f11 1"/>
              <a:gd name="f44" fmla="*/ f35 f11 1"/>
              <a:gd name="f45" fmla="*/ f36 f10 1"/>
              <a:gd name="f46" fmla="*/ f37 f11 1"/>
            </a:gdLst>
            <a:ahLst/>
            <a:cxnLst>
              <a:cxn ang="3cd4">
                <a:pos x="hc" y="t"/>
              </a:cxn>
              <a:cxn ang="0">
                <a:pos x="r" y="vc"/>
              </a:cxn>
              <a:cxn ang="cd4">
                <a:pos x="hc" y="b"/>
              </a:cxn>
              <a:cxn ang="cd2">
                <a:pos x="l" y="vc"/>
              </a:cxn>
              <a:cxn ang="f32">
                <a:pos x="f42" y="f43"/>
              </a:cxn>
              <a:cxn ang="f32">
                <a:pos x="f42" y="f44"/>
              </a:cxn>
              <a:cxn ang="f32">
                <a:pos x="f45" y="f44"/>
              </a:cxn>
              <a:cxn ang="f32">
                <a:pos x="f45" y="f46"/>
              </a:cxn>
            </a:cxnLst>
            <a:rect l="f38" t="f41" r="f39" b="f40"/>
            <a:pathLst>
              <a:path w="757287" h="3694096">
                <a:moveTo>
                  <a:pt x="f6" y="f7"/>
                </a:moveTo>
                <a:lnTo>
                  <a:pt x="f6" y="f5"/>
                </a:lnTo>
                <a:lnTo>
                  <a:pt x="f5" y="f5"/>
                </a:lnTo>
                <a:lnTo>
                  <a:pt x="f5" y="f8"/>
                </a:lnTo>
                <a:close/>
              </a:path>
            </a:pathLst>
          </a:custGeom>
          <a:blipFill>
            <a:blip r:embed="rId2">
              <a:alphaModFix/>
              <a:extLst>
                <a:ext uri="{96DAC541-7B7A-43D3-8B79-37D633B846F1}">
                  <asvg:svgBlip xmlns:asvg="http://schemas.microsoft.com/office/drawing/2016/SVG/main" r:embed="rId3"/>
                </a:ext>
              </a:extLst>
            </a:blip>
            <a:tile sx="6000" sy="6000" algn="tl"/>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5" name="Freeform: Shape 12">
            <a:extLst>
              <a:ext uri="{FF2B5EF4-FFF2-40B4-BE49-F238E27FC236}">
                <a16:creationId xmlns:a16="http://schemas.microsoft.com/office/drawing/2014/main" id="{BBFF6B4C-468C-3318-62B0-6474B9E9FEF6}"/>
              </a:ext>
            </a:extLst>
          </p:cNvPr>
          <p:cNvSpPr>
            <a:spLocks noMove="1" noResize="1"/>
          </p:cNvSpPr>
          <p:nvPr/>
        </p:nvSpPr>
        <p:spPr>
          <a:xfrm rot="10799991">
            <a:off x="5094387" y="0"/>
            <a:ext cx="7097490" cy="6858000"/>
          </a:xfrm>
          <a:custGeom>
            <a:avLst/>
            <a:gdLst>
              <a:gd name="f0" fmla="val 10800000"/>
              <a:gd name="f1" fmla="val 5400000"/>
              <a:gd name="f2" fmla="val 180"/>
              <a:gd name="f3" fmla="val w"/>
              <a:gd name="f4" fmla="val h"/>
              <a:gd name="f5" fmla="val 0"/>
              <a:gd name="f6" fmla="val 2192785"/>
              <a:gd name="f7" fmla="val 3807381"/>
              <a:gd name="f8" fmla="+- 0 0 -90"/>
              <a:gd name="f9" fmla="*/ f3 1 2192785"/>
              <a:gd name="f10" fmla="*/ f4 1 3807381"/>
              <a:gd name="f11" fmla="+- f7 0 f5"/>
              <a:gd name="f12" fmla="+- f6 0 f5"/>
              <a:gd name="f13" fmla="*/ f8 f0 1"/>
              <a:gd name="f14" fmla="*/ f12 1 2192785"/>
              <a:gd name="f15" fmla="*/ f11 1 3807381"/>
              <a:gd name="f16" fmla="*/ 2192785 f12 1"/>
              <a:gd name="f17" fmla="*/ 3807381 f11 1"/>
              <a:gd name="f18" fmla="*/ 0 f12 1"/>
              <a:gd name="f19" fmla="*/ 0 f11 1"/>
              <a:gd name="f20" fmla="*/ f13 1 f2"/>
              <a:gd name="f21" fmla="*/ f16 1 2192785"/>
              <a:gd name="f22" fmla="*/ f17 1 3807381"/>
              <a:gd name="f23" fmla="*/ f18 1 2192785"/>
              <a:gd name="f24" fmla="*/ f19 1 380738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2192785" h="3807381">
                <a:moveTo>
                  <a:pt x="f6" y="f7"/>
                </a:moveTo>
                <a:lnTo>
                  <a:pt x="f5" y="f7"/>
                </a:lnTo>
                <a:lnTo>
                  <a:pt x="f5" y="f5"/>
                </a:lnTo>
                <a:lnTo>
                  <a:pt x="f6" y="f5"/>
                </a:lnTo>
                <a:close/>
              </a:path>
            </a:pathLst>
          </a:custGeom>
          <a:gradFill>
            <a:gsLst>
              <a:gs pos="0">
                <a:srgbClr val="000000">
                  <a:alpha val="0"/>
                </a:srgbClr>
              </a:gs>
              <a:gs pos="100000">
                <a:srgbClr val="000000">
                  <a:alpha val="55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6" name="Oval 14">
            <a:extLst>
              <a:ext uri="{FF2B5EF4-FFF2-40B4-BE49-F238E27FC236}">
                <a16:creationId xmlns:a16="http://schemas.microsoft.com/office/drawing/2014/main" id="{32E3D768-8424-83F2-5E78-E49AC57DE056}"/>
              </a:ext>
            </a:extLst>
          </p:cNvPr>
          <p:cNvSpPr>
            <a:spLocks noMove="1" noResize="1"/>
          </p:cNvSpPr>
          <p:nvPr/>
        </p:nvSpPr>
        <p:spPr>
          <a:xfrm>
            <a:off x="728685" y="1560533"/>
            <a:ext cx="4527615" cy="452761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FF2CC"/>
          </a:solidFill>
          <a:ln cap="flat">
            <a:noFill/>
            <a:prstDash val="solid"/>
          </a:ln>
          <a:effectLst>
            <a:outerShdw dist="165097" dir="8100000" algn="tl">
              <a:srgbClr val="000000"/>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7" name="Title 1">
            <a:extLst>
              <a:ext uri="{FF2B5EF4-FFF2-40B4-BE49-F238E27FC236}">
                <a16:creationId xmlns:a16="http://schemas.microsoft.com/office/drawing/2014/main" id="{665010D7-F606-5628-D6DD-9A2EEA5A5813}"/>
              </a:ext>
            </a:extLst>
          </p:cNvPr>
          <p:cNvSpPr txBox="1">
            <a:spLocks noGrp="1"/>
          </p:cNvSpPr>
          <p:nvPr>
            <p:ph type="ctrTitle"/>
          </p:nvPr>
        </p:nvSpPr>
        <p:spPr>
          <a:xfrm>
            <a:off x="1097106" y="2412781"/>
            <a:ext cx="4159184" cy="3175217"/>
          </a:xfrm>
        </p:spPr>
        <p:txBody>
          <a:bodyPr anchor="ctr" anchorCtr="1"/>
          <a:lstStyle/>
          <a:p>
            <a:pPr lvl="0" algn="ctr"/>
            <a:r>
              <a:rPr lang="en-GB" sz="2500" b="1">
                <a:latin typeface="Arial" pitchFamily="34"/>
                <a:cs typeface="Arial" pitchFamily="34"/>
              </a:rPr>
              <a:t>End of life,</a:t>
            </a:r>
            <a:br>
              <a:rPr lang="en-GB" sz="2500" b="1">
                <a:latin typeface="Arial" pitchFamily="34"/>
                <a:cs typeface="Arial" pitchFamily="34"/>
              </a:rPr>
            </a:br>
            <a:r>
              <a:rPr lang="en-GB" sz="2500" b="1">
                <a:latin typeface="Arial" pitchFamily="34"/>
                <a:cs typeface="Arial" pitchFamily="34"/>
              </a:rPr>
              <a:t>Euthanasia and assisted Suicide</a:t>
            </a:r>
          </a:p>
        </p:txBody>
      </p:sp>
      <p:sp>
        <p:nvSpPr>
          <p:cNvPr id="8" name="TextBox 6">
            <a:extLst>
              <a:ext uri="{FF2B5EF4-FFF2-40B4-BE49-F238E27FC236}">
                <a16:creationId xmlns:a16="http://schemas.microsoft.com/office/drawing/2014/main" id="{45A14A7F-A5BB-F708-4E71-E063AD79468E}"/>
              </a:ext>
            </a:extLst>
          </p:cNvPr>
          <p:cNvSpPr txBox="1"/>
          <p:nvPr/>
        </p:nvSpPr>
        <p:spPr>
          <a:xfrm>
            <a:off x="6153747" y="458132"/>
            <a:ext cx="5663930" cy="17209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ts val="12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ourier New"/>
                <a:ea typeface="Arial" pitchFamily="34"/>
                <a:cs typeface="Times New Roman"/>
              </a:rPr>
              <a:t>Student ID:</a:t>
            </a:r>
            <a:r>
              <a:rPr lang="en-GB" sz="2000" b="1" i="0" u="none" strike="noStrike" kern="0" cap="none" spc="0" baseline="0">
                <a:solidFill>
                  <a:srgbClr val="000000"/>
                </a:solidFill>
                <a:uFillTx/>
                <a:latin typeface="Courier New"/>
                <a:ea typeface="Arial" pitchFamily="34"/>
                <a:cs typeface="Times New Roman"/>
              </a:rPr>
              <a:t> </a:t>
            </a:r>
            <a:r>
              <a:rPr lang="en-GB" sz="2000" b="1" i="0" u="none" strike="noStrike" kern="1200" cap="none" spc="0" baseline="0">
                <a:solidFill>
                  <a:srgbClr val="000000"/>
                </a:solidFill>
                <a:uFillTx/>
                <a:latin typeface="Courier New"/>
                <a:ea typeface="Arial" pitchFamily="34"/>
                <a:cs typeface="Times New Roman"/>
              </a:rPr>
              <a:t> 2026016</a:t>
            </a:r>
            <a:r>
              <a:rPr lang="en-GB" sz="2000" b="1" i="0" u="none" strike="noStrike" kern="0" cap="none" spc="0" baseline="0">
                <a:solidFill>
                  <a:srgbClr val="000000"/>
                </a:solidFill>
                <a:uFillTx/>
                <a:latin typeface="Courier New"/>
                <a:ea typeface="Arial" pitchFamily="34"/>
                <a:cs typeface="Times New Roman"/>
              </a:rPr>
              <a:t> </a:t>
            </a:r>
            <a:endParaRPr lang="en-GB" sz="2000" b="1" i="0" u="none" strike="noStrike" kern="1200" cap="none" spc="0" baseline="0">
              <a:solidFill>
                <a:srgbClr val="000000"/>
              </a:solidFill>
              <a:uFillTx/>
              <a:latin typeface="Courier New" pitchFamily="49"/>
              <a:ea typeface="Arial" pitchFamily="34"/>
              <a:cs typeface="Times New Roman" pitchFamily="18"/>
            </a:endParaRPr>
          </a:p>
          <a:p>
            <a:pPr marL="0" marR="0" lvl="0" indent="0" algn="l" defTabSz="914400" rtl="0" fontAlgn="auto" hangingPunct="1">
              <a:lnSpc>
                <a:spcPts val="1200"/>
              </a:lnSpc>
              <a:spcBef>
                <a:spcPts val="0"/>
              </a:spcBef>
              <a:spcAft>
                <a:spcPts val="800"/>
              </a:spcAft>
              <a:buNone/>
              <a:tabLst/>
              <a:defRPr sz="1800" b="0" i="0" u="none" strike="noStrike" kern="0" cap="none" spc="0" baseline="0">
                <a:solidFill>
                  <a:srgbClr val="000000"/>
                </a:solidFill>
                <a:uFillTx/>
              </a:defRPr>
            </a:pPr>
            <a:r>
              <a:rPr lang="en-GB" sz="2000" b="1" i="0" u="none" strike="noStrike" kern="0" cap="none" spc="0" baseline="0">
                <a:solidFill>
                  <a:srgbClr val="000000"/>
                </a:solidFill>
                <a:uFillTx/>
                <a:latin typeface="Courier New"/>
                <a:ea typeface="Calibri"/>
                <a:cs typeface="Times New Roman"/>
              </a:rPr>
              <a:t>            </a:t>
            </a:r>
            <a:r>
              <a:rPr lang="en-GB" sz="2000" b="1" i="0" u="none" strike="noStrike" kern="1200" cap="none" spc="0" baseline="0">
                <a:solidFill>
                  <a:srgbClr val="000000"/>
                </a:solidFill>
                <a:uFillTx/>
                <a:latin typeface="Courier New"/>
                <a:ea typeface="Calibri"/>
                <a:cs typeface="Times New Roman"/>
              </a:rPr>
              <a:t> 2026240</a:t>
            </a:r>
            <a:endParaRPr lang="en-GB" sz="2000" b="1" i="0" u="none" strike="noStrike" kern="0" cap="none" spc="0" baseline="0">
              <a:solidFill>
                <a:srgbClr val="000000"/>
              </a:solidFill>
              <a:uFillTx/>
              <a:latin typeface="Courier New"/>
              <a:ea typeface="Calibri"/>
              <a:cs typeface="Times New Roman"/>
            </a:endParaRPr>
          </a:p>
          <a:p>
            <a:pPr marL="0" marR="0" lvl="0" indent="0" algn="l" defTabSz="914400" rtl="0" fontAlgn="auto" hangingPunct="1">
              <a:lnSpc>
                <a:spcPts val="1200"/>
              </a:lnSpc>
              <a:spcBef>
                <a:spcPts val="0"/>
              </a:spcBef>
              <a:spcAft>
                <a:spcPts val="800"/>
              </a:spcAft>
              <a:buNone/>
              <a:tabLst/>
              <a:defRPr sz="1800" b="0" i="0" u="none" strike="noStrike" kern="0" cap="none" spc="0" baseline="0">
                <a:solidFill>
                  <a:srgbClr val="000000"/>
                </a:solidFill>
                <a:uFillTx/>
              </a:defRPr>
            </a:pPr>
            <a:r>
              <a:rPr lang="en-GB" sz="2000" b="1" i="0" u="none" strike="noStrike" kern="0" cap="none" spc="0" baseline="0">
                <a:solidFill>
                  <a:srgbClr val="000000"/>
                </a:solidFill>
                <a:uFillTx/>
                <a:latin typeface="Courier New"/>
                <a:ea typeface="Calibri"/>
                <a:cs typeface="Times New Roman"/>
              </a:rPr>
              <a:t>Module name: Living with care-The Older Person</a:t>
            </a:r>
            <a:endParaRPr lang="en-GB" sz="2000" b="1" i="0" u="none" strike="noStrike" kern="1200" cap="none" spc="0" baseline="0">
              <a:solidFill>
                <a:srgbClr val="000000"/>
              </a:solidFill>
              <a:uFillTx/>
              <a:latin typeface="Courier New"/>
              <a:ea typeface="Calibri" pitchFamily="34"/>
              <a:cs typeface="Times New Roman" pitchFamily="18"/>
            </a:endParaRPr>
          </a:p>
          <a:p>
            <a:pPr marL="0" marR="0" lvl="0" indent="0" algn="l" defTabSz="914400" rtl="0" fontAlgn="auto" hangingPunct="1">
              <a:lnSpc>
                <a:spcPts val="12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ourier New"/>
                <a:ea typeface="Arial" pitchFamily="34"/>
                <a:cs typeface="Times New Roman"/>
              </a:rPr>
              <a:t>Module code: BMHP6009_BIRM</a:t>
            </a:r>
            <a:endParaRPr lang="en-GB" sz="2000" b="1" i="0" u="none" strike="noStrike" kern="1200" cap="none" spc="0" baseline="0">
              <a:solidFill>
                <a:srgbClr val="000000"/>
              </a:solidFill>
              <a:uFillTx/>
              <a:latin typeface="Courier New"/>
              <a:ea typeface="Calibri" pitchFamily="34"/>
              <a:cs typeface="Times New Roman"/>
            </a:endParaRPr>
          </a:p>
          <a:p>
            <a:pPr marL="0" marR="0" lvl="0" indent="0" algn="l" defTabSz="914400" rtl="0" fontAlgn="auto" hangingPunct="1">
              <a:lnSpc>
                <a:spcPts val="12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ourier New"/>
                <a:ea typeface="Arial" pitchFamily="34"/>
                <a:cs typeface="Times New Roman"/>
              </a:rPr>
              <a:t>Assignment: Task1</a:t>
            </a:r>
            <a:endParaRPr lang="en-GB" sz="2000" b="1" i="0" u="none" strike="noStrike" kern="1200" cap="none" spc="0" baseline="0">
              <a:solidFill>
                <a:srgbClr val="000000"/>
              </a:solidFill>
              <a:uFillTx/>
              <a:latin typeface="Courier New"/>
              <a:ea typeface="Calibri" pitchFamily="34"/>
              <a:cs typeface="Times New Roman"/>
            </a:endParaRPr>
          </a:p>
          <a:p>
            <a:pPr marL="0" marR="0" lvl="0" indent="0" algn="l" defTabSz="914400" rtl="0" fontAlgn="auto" hangingPunct="1">
              <a:lnSpc>
                <a:spcPts val="12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ourier New"/>
                <a:ea typeface="Arial" pitchFamily="34"/>
                <a:cs typeface="Times New Roman"/>
              </a:rPr>
              <a:t>Lecturer’s name: Joanne Davies</a:t>
            </a:r>
            <a:endParaRPr lang="en-GB" sz="2000" b="1" i="0" u="none" strike="noStrike" kern="1200" cap="none" spc="0" baseline="0">
              <a:solidFill>
                <a:srgbClr val="000000"/>
              </a:solidFill>
              <a:uFillTx/>
              <a:latin typeface="Courier New"/>
              <a:ea typeface="Calibri" pitchFamily="34"/>
              <a:cs typeface="Times New Roman"/>
            </a:endParaRPr>
          </a:p>
        </p:txBody>
      </p:sp>
      <p:sp>
        <p:nvSpPr>
          <p:cNvPr id="9" name="TextBox 7">
            <a:extLst>
              <a:ext uri="{FF2B5EF4-FFF2-40B4-BE49-F238E27FC236}">
                <a16:creationId xmlns:a16="http://schemas.microsoft.com/office/drawing/2014/main" id="{631E0A3F-8374-6A69-5A0A-EE5CEF4BEF7F}"/>
              </a:ext>
            </a:extLst>
          </p:cNvPr>
          <p:cNvSpPr txBox="1"/>
          <p:nvPr/>
        </p:nvSpPr>
        <p:spPr>
          <a:xfrm>
            <a:off x="5461683" y="4374114"/>
            <a:ext cx="6128948" cy="86177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500" b="1" i="0" u="none" strike="noStrike" kern="0" cap="none" spc="0" baseline="0">
                <a:solidFill>
                  <a:srgbClr val="000000"/>
                </a:solidFill>
                <a:uFillTx/>
                <a:latin typeface="Arial"/>
                <a:cs typeface="Arial"/>
              </a:rPr>
              <a:t>By  </a:t>
            </a:r>
            <a:r>
              <a:rPr lang="en-GB" sz="2500" b="1" i="0" u="none" strike="noStrike" kern="1200" cap="none" spc="0" baseline="0">
                <a:solidFill>
                  <a:srgbClr val="000000"/>
                </a:solidFill>
                <a:uFillTx/>
                <a:latin typeface="Arial"/>
                <a:cs typeface="Arial"/>
              </a:rPr>
              <a:t>Nadejda Iachimovschi and</a:t>
            </a:r>
            <a:r>
              <a:rPr lang="en-GB" sz="2500" b="1" i="0" u="none" strike="noStrike" kern="0" cap="none" spc="0" baseline="0">
                <a:solidFill>
                  <a:srgbClr val="000000"/>
                </a:solidFill>
                <a:uFillTx/>
                <a:latin typeface="Arial"/>
                <a:cs typeface="Arial"/>
              </a:rPr>
              <a:t> </a:t>
            </a:r>
            <a:endParaRPr lang="en-GB" sz="2500" b="1"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500" b="1" i="0" u="none" strike="noStrike" kern="1200" cap="none" spc="0" baseline="0">
                <a:solidFill>
                  <a:srgbClr val="000000"/>
                </a:solidFill>
                <a:uFillTx/>
                <a:latin typeface="Arial"/>
                <a:cs typeface="Arial"/>
              </a:rPr>
              <a:t>Aurelia Denicu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6">
    <p:bg>
      <p:bgPr>
        <a:solidFill>
          <a:srgbClr val="FFF2CC"/>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36D15D5-14BF-1E43-13F9-FEEC3E516E10}"/>
              </a:ext>
            </a:extLst>
          </p:cNvPr>
          <p:cNvSpPr/>
          <p:nvPr/>
        </p:nvSpPr>
        <p:spPr>
          <a:xfrm>
            <a:off x="862005" y="406078"/>
            <a:ext cx="8942392" cy="5876187"/>
          </a:xfrm>
          <a:prstGeom prst="rect">
            <a:avLst/>
          </a:prstGeom>
          <a:solidFill>
            <a:srgbClr val="F6F6F6"/>
          </a:solidFill>
          <a:ln w="12701" cap="flat">
            <a:solidFill>
              <a:srgbClr val="172C51"/>
            </a:solidFill>
            <a:prstDash val="solid"/>
            <a:miter/>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500" b="1" i="0" u="none" strike="noStrike" kern="0" cap="none" spc="0" baseline="0">
                <a:solidFill>
                  <a:srgbClr val="000000"/>
                </a:solidFill>
                <a:uFillTx/>
                <a:latin typeface="Arial"/>
                <a:cs typeface="Arial"/>
              </a:rPr>
              <a:t> </a:t>
            </a:r>
            <a:r>
              <a:rPr lang="en-GB" sz="2500" b="1" i="0" u="none" strike="noStrike" kern="1200" cap="none" spc="0" baseline="0">
                <a:solidFill>
                  <a:srgbClr val="000000"/>
                </a:solidFill>
                <a:uFillTx/>
                <a:latin typeface="Arial"/>
                <a:cs typeface="Arial"/>
              </a:rPr>
              <a:t>Introduction</a:t>
            </a:r>
            <a:r>
              <a:rPr lang="en-GB" sz="2500" b="1" i="0" u="none" strike="noStrike" kern="0" cap="none" spc="0" baseline="0">
                <a:solidFill>
                  <a:srgbClr val="000000"/>
                </a:solidFill>
                <a:uFillTx/>
                <a:latin typeface="Arial"/>
                <a:cs typeface="Arial"/>
              </a:rPr>
              <a:t>:</a:t>
            </a:r>
            <a:endParaRPr lang="en-US" sz="1800" b="0" i="0" u="none" strike="noStrike" kern="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500" b="1" i="0" u="none" strike="noStrike" kern="0" cap="none" spc="0" baseline="0">
              <a:solidFill>
                <a:srgbClr val="000000"/>
              </a:solidFill>
              <a:uFillTx/>
              <a:latin typeface="Arial"/>
              <a:cs typeface="Arial"/>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500" b="1" i="0" u="none" strike="noStrike" kern="1200" cap="none" spc="0" baseline="0">
                <a:solidFill>
                  <a:srgbClr val="000000"/>
                </a:solidFill>
                <a:uFillTx/>
                <a:latin typeface="Arial"/>
                <a:cs typeface="Arial"/>
              </a:rPr>
              <a:t>End of life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500" b="1" i="0" u="none" strike="noStrike" kern="1200" cap="none" spc="0" baseline="0">
                <a:solidFill>
                  <a:srgbClr val="000000"/>
                </a:solidFill>
                <a:uFillTx/>
                <a:latin typeface="Arial"/>
                <a:cs typeface="Arial"/>
              </a:rPr>
              <a:t>End of life and palliative care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500" b="1" i="0" u="none" strike="noStrike" kern="0" cap="none" spc="0" baseline="0">
                <a:solidFill>
                  <a:srgbClr val="000000"/>
                </a:solidFill>
                <a:uFillTx/>
                <a:latin typeface="Arial"/>
                <a:cs typeface="Arial"/>
              </a:rPr>
              <a:t>Planning end of life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500" b="1" i="0" u="none" strike="noStrike" kern="1200" cap="none" spc="0" baseline="0">
                <a:solidFill>
                  <a:srgbClr val="000000"/>
                </a:solidFill>
                <a:uFillTx/>
                <a:latin typeface="Arial"/>
                <a:cs typeface="Arial"/>
              </a:rPr>
              <a:t>Gaps between the need and</a:t>
            </a:r>
            <a:r>
              <a:rPr lang="en-GB" sz="2500" b="1" i="0" u="none" strike="noStrike" kern="0" cap="none" spc="0" baseline="0">
                <a:solidFill>
                  <a:srgbClr val="000000"/>
                </a:solidFill>
                <a:uFillTx/>
                <a:latin typeface="Arial"/>
                <a:cs typeface="Arial"/>
              </a:rPr>
              <a:t> </a:t>
            </a:r>
            <a:r>
              <a:rPr lang="en-GB" sz="2500" b="1" i="0" u="none" strike="noStrike" kern="1200" cap="none" spc="0" baseline="0">
                <a:solidFill>
                  <a:srgbClr val="000000"/>
                </a:solidFill>
                <a:uFillTx/>
                <a:latin typeface="Arial"/>
                <a:cs typeface="Arial"/>
              </a:rPr>
              <a:t> availability</a:t>
            </a:r>
            <a:r>
              <a:rPr lang="en-GB" sz="2500" b="1" i="0" u="none" strike="noStrike" kern="0" cap="none" spc="0" baseline="0">
                <a:solidFill>
                  <a:srgbClr val="000000"/>
                </a:solidFill>
                <a:uFillTx/>
                <a:latin typeface="Arial"/>
                <a:cs typeface="Arial"/>
              </a:rPr>
              <a:t> </a:t>
            </a:r>
            <a:r>
              <a:rPr lang="en-GB" sz="2500" b="1" i="0" u="none" strike="noStrike" kern="1200" cap="none" spc="0" baseline="0">
                <a:solidFill>
                  <a:srgbClr val="000000"/>
                </a:solidFill>
                <a:uFillTx/>
                <a:latin typeface="Arial"/>
                <a:cs typeface="Arial"/>
              </a:rPr>
              <a:t> of end-of-life care</a:t>
            </a:r>
            <a:r>
              <a:rPr lang="en-GB" sz="2500" b="1" i="0" u="none" strike="noStrike" kern="0" cap="none" spc="0" baseline="0">
                <a:solidFill>
                  <a:srgbClr val="000000"/>
                </a:solidFill>
                <a:uFillTx/>
                <a:latin typeface="Arial"/>
                <a:cs typeface="Arial"/>
              </a:rPr>
              <a:t> </a:t>
            </a:r>
            <a:endParaRPr lang="en-GB" sz="2500" b="1"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500" b="1" i="0" u="none" strike="noStrike" kern="0" cap="none" spc="0" baseline="0">
                <a:solidFill>
                  <a:srgbClr val="000000"/>
                </a:solidFill>
                <a:uFillTx/>
                <a:latin typeface="Arial"/>
                <a:cs typeface="Arial"/>
              </a:rPr>
              <a:t>Euthanasia and assisted suicide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500" b="1" i="0" u="none" strike="noStrike" kern="0" cap="none" spc="0" baseline="0">
                <a:solidFill>
                  <a:srgbClr val="000000"/>
                </a:solidFill>
                <a:uFillTx/>
                <a:latin typeface="Arial"/>
                <a:cs typeface="Arial"/>
              </a:rPr>
              <a:t>Legislation</a:t>
            </a:r>
            <a:r>
              <a:rPr lang="en-GB" sz="2500" b="1" i="0" u="none" strike="noStrike" kern="1200" cap="none" spc="0" baseline="0">
                <a:solidFill>
                  <a:srgbClr val="000000"/>
                </a:solidFill>
                <a:uFillTx/>
                <a:latin typeface="Arial"/>
                <a:cs typeface="Arial"/>
              </a:rPr>
              <a:t>, policy and theories of ageing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500" b="1" i="0" u="none" strike="noStrike" kern="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500" b="1" i="0" u="none" strike="noStrike" kern="0" cap="none" spc="0" baseline="0">
              <a:solidFill>
                <a:srgbClr val="000000"/>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2500" b="1"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2500" b="1"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2500" b="1" i="0" u="none" strike="noStrike" kern="1200" cap="none" spc="0" baseline="0">
              <a:solidFill>
                <a:srgbClr val="000000"/>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2528094-2C89-48B3-B51A-33390C185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13">
            <a:extLst>
              <a:ext uri="{FF2B5EF4-FFF2-40B4-BE49-F238E27FC236}">
                <a16:creationId xmlns:a16="http://schemas.microsoft.com/office/drawing/2014/main" id="{F7DB42EA-6D57-4D88-A989-7A15EE8BB3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3402303" y="-2670815"/>
            <a:ext cx="5475723" cy="12188952"/>
          </a:xfrm>
          <a:prstGeom prst="rect">
            <a:avLst/>
          </a:prstGeom>
        </p:spPr>
      </p:pic>
      <p:sp>
        <p:nvSpPr>
          <p:cNvPr id="3" name="Rectangle 5">
            <a:extLst>
              <a:ext uri="{FF2B5EF4-FFF2-40B4-BE49-F238E27FC236}">
                <a16:creationId xmlns:a16="http://schemas.microsoft.com/office/drawing/2014/main" id="{C9D14B7B-C435-D072-0425-27927A99F982}"/>
              </a:ext>
            </a:extLst>
          </p:cNvPr>
          <p:cNvSpPr/>
          <p:nvPr/>
        </p:nvSpPr>
        <p:spPr>
          <a:xfrm>
            <a:off x="1463040" y="685800"/>
            <a:ext cx="9968220" cy="2263779"/>
          </a:xfrm>
          <a:prstGeom prst="rect">
            <a:avLst/>
          </a:prstGeom>
        </p:spPr>
        <p:txBody>
          <a:bodyPr vert="horz" lIns="91440" tIns="45720" rIns="91440" bIns="45720" rtlCol="0" anchor="t" anchorCtr="0" compatLnSpc="1">
            <a:normAutofit/>
          </a:bodyPr>
          <a:lstStyle/>
          <a:p>
            <a:pPr marL="0" marR="0" lvl="0" indent="0" fontAlgn="auto">
              <a:lnSpc>
                <a:spcPct val="90000"/>
              </a:lnSpc>
              <a:spcBef>
                <a:spcPct val="0"/>
              </a:spcBef>
              <a:spcAft>
                <a:spcPts val="600"/>
              </a:spcAft>
              <a:tabLst/>
              <a:defRPr sz="1800" b="0" i="0" u="none" strike="noStrike" kern="0" cap="none" spc="0" baseline="0">
                <a:solidFill>
                  <a:srgbClr val="000000"/>
                </a:solidFill>
                <a:uFillTx/>
              </a:defRPr>
            </a:pPr>
            <a:r>
              <a:rPr lang="en-US" sz="5000" b="1" i="0" u="none" strike="noStrike" kern="1200" cap="none" spc="0" baseline="0">
                <a:solidFill>
                  <a:schemeClr val="tx1"/>
                </a:solidFill>
                <a:uFillTx/>
                <a:latin typeface="+mj-lt"/>
                <a:ea typeface="+mj-ea"/>
                <a:cs typeface="+mj-cs"/>
              </a:rPr>
              <a:t>Palliative Care vs. End-of-Life Care</a:t>
            </a:r>
          </a:p>
        </p:txBody>
      </p:sp>
      <p:sp>
        <p:nvSpPr>
          <p:cNvPr id="16" name="Rectangle 15">
            <a:extLst>
              <a:ext uri="{FF2B5EF4-FFF2-40B4-BE49-F238E27FC236}">
                <a16:creationId xmlns:a16="http://schemas.microsoft.com/office/drawing/2014/main" id="{B0CEF843-5EDB-4EFF-9FC3-B058D4CD22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764"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0FE031-FEED-4A22-95A5-5747EEB94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6">
            <a:extLst>
              <a:ext uri="{FF2B5EF4-FFF2-40B4-BE49-F238E27FC236}">
                <a16:creationId xmlns:a16="http://schemas.microsoft.com/office/drawing/2014/main" id="{177EDD89-DEE8-3135-8E84-6AFCBA2E9936}"/>
              </a:ext>
            </a:extLst>
          </p:cNvPr>
          <p:cNvSpPr/>
          <p:nvPr/>
        </p:nvSpPr>
        <p:spPr>
          <a:xfrm>
            <a:off x="1565873" y="3148011"/>
            <a:ext cx="5216907" cy="348782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6F6F6"/>
          </a:solidFill>
          <a:ln w="57150" cap="flat">
            <a:solidFill>
              <a:srgbClr val="FFF2CC"/>
            </a:solidFill>
            <a:prstDash val="solid"/>
            <a:miter/>
          </a:ln>
        </p:spPr>
        <p:txBody>
          <a:bodyPr vert="horz" wrap="square" lIns="91440" tIns="45720" rIns="91440" bIns="45720" anchor="ctr" anchorCtr="0" compatLnSpc="1">
            <a:noAutofit/>
          </a:bodyPr>
          <a:lstStyle/>
          <a:p>
            <a:pPr defTabSz="484632">
              <a:lnSpc>
                <a:spcPct val="106000"/>
              </a:lnSpc>
              <a:spcAft>
                <a:spcPts val="424"/>
              </a:spcAft>
              <a:defRPr sz="1800" b="0" i="0" u="none" strike="noStrike" kern="0" cap="none" spc="0" baseline="0">
                <a:solidFill>
                  <a:srgbClr val="000000"/>
                </a:solidFill>
                <a:uFillTx/>
              </a:defRPr>
            </a:pPr>
            <a:r>
              <a:rPr lang="en-GB" b="1" kern="1200">
                <a:solidFill>
                  <a:srgbClr val="000000"/>
                </a:solidFill>
                <a:latin typeface="Arial"/>
                <a:cs typeface="Arial"/>
              </a:rPr>
              <a:t>Palliative care and end-of-life care have a lot in common for the reason that both forms of care are for people living with serious illnesses, and both object to improving quality of life. </a:t>
            </a:r>
            <a:endParaRPr lang="en-GB" b="1" i="0" u="none" strike="noStrike" kern="1200" cap="none" spc="0" baseline="0">
              <a:solidFill>
                <a:srgbClr val="000000"/>
              </a:solidFill>
              <a:uFillTx/>
              <a:latin typeface="Arial"/>
              <a:ea typeface="Calibri" pitchFamily="34"/>
              <a:cs typeface="Arial"/>
            </a:endParaRPr>
          </a:p>
        </p:txBody>
      </p:sp>
      <p:sp>
        <p:nvSpPr>
          <p:cNvPr id="5" name="Hexagon 7">
            <a:extLst>
              <a:ext uri="{FF2B5EF4-FFF2-40B4-BE49-F238E27FC236}">
                <a16:creationId xmlns:a16="http://schemas.microsoft.com/office/drawing/2014/main" id="{D565E3B8-E27F-A7F4-AFD9-2965A43E1CD8}"/>
              </a:ext>
            </a:extLst>
          </p:cNvPr>
          <p:cNvSpPr/>
          <p:nvPr/>
        </p:nvSpPr>
        <p:spPr>
          <a:xfrm>
            <a:off x="7547002" y="3143267"/>
            <a:ext cx="4587488" cy="3502203"/>
          </a:xfrm>
          <a:custGeom>
            <a:avLst/>
            <a:gdLst>
              <a:gd name="f0" fmla="val 10800000"/>
              <a:gd name="f1" fmla="val 5400000"/>
              <a:gd name="f2" fmla="val 180"/>
              <a:gd name="f3" fmla="val w"/>
              <a:gd name="f4" fmla="val h"/>
              <a:gd name="f5" fmla="val ss"/>
              <a:gd name="f6" fmla="val 0"/>
              <a:gd name="f7" fmla="*/ 5419351 1 1725033"/>
              <a:gd name="f8" fmla="+- 0 0 1"/>
              <a:gd name="f9" fmla="val 115470"/>
              <a:gd name="f10" fmla="val 25000"/>
              <a:gd name="f11" fmla="+- 0 0 -180"/>
              <a:gd name="f12" fmla="+- 0 0 -360"/>
              <a:gd name="f13" fmla="abs f3"/>
              <a:gd name="f14" fmla="abs f4"/>
              <a:gd name="f15" fmla="abs f5"/>
              <a:gd name="f16" fmla="+- 3600000 f1 0"/>
              <a:gd name="f17" fmla="*/ f11 f0 1"/>
              <a:gd name="f18" fmla="*/ f12 f0 1"/>
              <a:gd name="f19" fmla="?: f13 f3 1"/>
              <a:gd name="f20" fmla="?: f14 f4 1"/>
              <a:gd name="f21" fmla="?: f15 f5 1"/>
              <a:gd name="f22" fmla="+- f16 0 f1"/>
              <a:gd name="f23" fmla="*/ f17 1 f2"/>
              <a:gd name="f24" fmla="*/ f18 1 f2"/>
              <a:gd name="f25" fmla="*/ f19 1 21600"/>
              <a:gd name="f26" fmla="*/ f20 1 21600"/>
              <a:gd name="f27" fmla="*/ 21600 f19 1"/>
              <a:gd name="f28" fmla="*/ 21600 f20 1"/>
              <a:gd name="f29" fmla="+- f22 f1 0"/>
              <a:gd name="f30" fmla="+- f23 0 f1"/>
              <a:gd name="f31" fmla="+- f24 0 f1"/>
              <a:gd name="f32" fmla="min f26 f25"/>
              <a:gd name="f33" fmla="*/ f27 1 f21"/>
              <a:gd name="f34" fmla="*/ f28 1 f21"/>
              <a:gd name="f35" fmla="*/ f29 f7 1"/>
              <a:gd name="f36" fmla="val f33"/>
              <a:gd name="f37" fmla="val f34"/>
              <a:gd name="f38" fmla="*/ f35 1 f0"/>
              <a:gd name="f39" fmla="*/ f6 f32 1"/>
              <a:gd name="f40" fmla="+- f37 0 f6"/>
              <a:gd name="f41" fmla="+- f36 0 f6"/>
              <a:gd name="f42" fmla="+- 0 0 f38"/>
              <a:gd name="f43" fmla="*/ f36 f32 1"/>
              <a:gd name="f44" fmla="*/ f40 1 2"/>
              <a:gd name="f45" fmla="min f41 f40"/>
              <a:gd name="f46" fmla="*/ 50000 f41 1"/>
              <a:gd name="f47" fmla="+- 0 0 f42"/>
              <a:gd name="f48" fmla="+- f6 f44 0"/>
              <a:gd name="f49" fmla="*/ f46 1 f45"/>
              <a:gd name="f50" fmla="*/ f44 f9 1"/>
              <a:gd name="f51" fmla="*/ f45 f10 1"/>
              <a:gd name="f52" fmla="*/ f47 f0 1"/>
              <a:gd name="f53" fmla="*/ f50 1 100000"/>
              <a:gd name="f54" fmla="*/ f51 1 100000"/>
              <a:gd name="f55" fmla="*/ f49 f8 1"/>
              <a:gd name="f56" fmla="*/ f52 1 f7"/>
              <a:gd name="f57" fmla="*/ f48 f32 1"/>
              <a:gd name="f58" fmla="+- f36 0 f54"/>
              <a:gd name="f59" fmla="*/ f55 1 2"/>
              <a:gd name="f60" fmla="+- f56 0 f1"/>
              <a:gd name="f61" fmla="*/ f54 f32 1"/>
              <a:gd name="f62" fmla="sin 1 f60"/>
              <a:gd name="f63" fmla="+- f10 f59 0"/>
              <a:gd name="f64" fmla="*/ f58 f32 1"/>
              <a:gd name="f65" fmla="+- 0 0 f62"/>
              <a:gd name="f66" fmla="?: f63 4 2"/>
              <a:gd name="f67" fmla="?: f63 3 2"/>
              <a:gd name="f68" fmla="?: f63 f59 0"/>
              <a:gd name="f69" fmla="+- 0 0 f65"/>
              <a:gd name="f70" fmla="+- f10 f68 0"/>
              <a:gd name="f71" fmla="val f69"/>
              <a:gd name="f72" fmla="*/ f70 1 f59"/>
              <a:gd name="f73" fmla="*/ f71 f53 1"/>
              <a:gd name="f74" fmla="*/ f72 f67 1"/>
              <a:gd name="f75" fmla="+- f48 0 f73"/>
              <a:gd name="f76" fmla="+- f48 f73 0"/>
              <a:gd name="f77" fmla="*/ f74 1 f8"/>
              <a:gd name="f78" fmla="+- f66 f77 0"/>
              <a:gd name="f79" fmla="*/ f75 f32 1"/>
              <a:gd name="f80" fmla="*/ f76 f32 1"/>
              <a:gd name="f81" fmla="*/ f41 f78 1"/>
              <a:gd name="f82" fmla="*/ f40 f78 1"/>
              <a:gd name="f83" fmla="*/ f81 1 24"/>
              <a:gd name="f84" fmla="*/ f82 1 24"/>
              <a:gd name="f85" fmla="+- f36 0 f83"/>
              <a:gd name="f86" fmla="+- f37 0 f84"/>
              <a:gd name="f87" fmla="*/ f83 f32 1"/>
              <a:gd name="f88" fmla="*/ f84 f32 1"/>
              <a:gd name="f89" fmla="*/ f85 f32 1"/>
              <a:gd name="f90" fmla="*/ f86 f32 1"/>
            </a:gdLst>
            <a:ahLst/>
            <a:cxnLst>
              <a:cxn ang="3cd4">
                <a:pos x="hc" y="t"/>
              </a:cxn>
              <a:cxn ang="0">
                <a:pos x="r" y="vc"/>
              </a:cxn>
              <a:cxn ang="cd4">
                <a:pos x="hc" y="b"/>
              </a:cxn>
              <a:cxn ang="cd2">
                <a:pos x="l" y="vc"/>
              </a:cxn>
              <a:cxn ang="f30">
                <a:pos x="f64" y="f80"/>
              </a:cxn>
              <a:cxn ang="f30">
                <a:pos x="f61" y="f80"/>
              </a:cxn>
              <a:cxn ang="f31">
                <a:pos x="f61" y="f79"/>
              </a:cxn>
              <a:cxn ang="f31">
                <a:pos x="f64" y="f79"/>
              </a:cxn>
            </a:cxnLst>
            <a:rect l="f87" t="f88" r="f89" b="f90"/>
            <a:pathLst>
              <a:path>
                <a:moveTo>
                  <a:pt x="f39" y="f57"/>
                </a:moveTo>
                <a:lnTo>
                  <a:pt x="f61" y="f79"/>
                </a:lnTo>
                <a:lnTo>
                  <a:pt x="f64" y="f79"/>
                </a:lnTo>
                <a:lnTo>
                  <a:pt x="f43" y="f57"/>
                </a:lnTo>
                <a:lnTo>
                  <a:pt x="f64" y="f80"/>
                </a:lnTo>
                <a:lnTo>
                  <a:pt x="f61" y="f80"/>
                </a:lnTo>
                <a:close/>
              </a:path>
            </a:pathLst>
          </a:custGeom>
          <a:solidFill>
            <a:srgbClr val="F6F6F6"/>
          </a:solidFill>
          <a:ln w="57150" cap="flat">
            <a:solidFill>
              <a:srgbClr val="FFF2CC"/>
            </a:solidFill>
            <a:prstDash val="solid"/>
            <a:miter/>
          </a:ln>
        </p:spPr>
        <p:txBody>
          <a:bodyPr vert="horz" wrap="square" lIns="91440" tIns="45720" rIns="91440" bIns="45720" anchor="ctr" anchorCtr="1" compatLnSpc="1">
            <a:noAutofit/>
          </a:bodyPr>
          <a:lstStyle/>
          <a:p>
            <a:pPr algn="ctr" defTabSz="484632">
              <a:spcAft>
                <a:spcPts val="600"/>
              </a:spcAft>
              <a:defRPr sz="1800" b="0" i="0" u="none" strike="noStrike" kern="0" cap="none" spc="0" baseline="0">
                <a:solidFill>
                  <a:srgbClr val="000000"/>
                </a:solidFill>
                <a:uFillTx/>
              </a:defRPr>
            </a:pPr>
            <a:r>
              <a:rPr lang="en-GB" sz="1500" b="1" kern="1200">
                <a:solidFill>
                  <a:srgbClr val="000000"/>
                </a:solidFill>
                <a:latin typeface="Arial"/>
                <a:cs typeface="Arial"/>
              </a:rPr>
              <a:t>End-of-life care is for persons diagnosed with a fatal illness who have six months or less to live. In contrast, palliative care is for people at any phase of serious illness, even as early as the day of diagnosis, who are still pursuing curative treatment.</a:t>
            </a:r>
            <a:endParaRPr lang="en-GB" sz="1500" b="1" i="0" u="none" strike="noStrike" kern="1200" cap="none" spc="0" baseline="0">
              <a:solidFill>
                <a:srgbClr val="000000"/>
              </a:solidFill>
              <a:uFillTx/>
              <a:latin typeface="Arial"/>
              <a:cs typeface="Arial"/>
            </a:endParaRPr>
          </a:p>
        </p:txBody>
      </p:sp>
      <p:sp>
        <p:nvSpPr>
          <p:cNvPr id="6" name="TextBox 9">
            <a:extLst>
              <a:ext uri="{FF2B5EF4-FFF2-40B4-BE49-F238E27FC236}">
                <a16:creationId xmlns:a16="http://schemas.microsoft.com/office/drawing/2014/main" id="{74351AA5-D303-4AD4-5772-ECCC1ABB6510}"/>
              </a:ext>
            </a:extLst>
          </p:cNvPr>
          <p:cNvSpPr txBox="1"/>
          <p:nvPr/>
        </p:nvSpPr>
        <p:spPr>
          <a:xfrm>
            <a:off x="10150322" y="6631201"/>
            <a:ext cx="1704585" cy="239168"/>
          </a:xfrm>
          <a:prstGeom prst="rect">
            <a:avLst/>
          </a:prstGeom>
          <a:noFill/>
          <a:ln cap="flat">
            <a:noFill/>
          </a:ln>
        </p:spPr>
        <p:txBody>
          <a:bodyPr vert="horz" wrap="square" lIns="91440" tIns="45720" rIns="91440" bIns="45720" anchor="t" anchorCtr="0" compatLnSpc="1">
            <a:spAutoFit/>
          </a:bodyPr>
          <a:lstStyle/>
          <a:p>
            <a:pPr defTabSz="484632">
              <a:spcAft>
                <a:spcPts val="600"/>
              </a:spcAft>
              <a:defRPr sz="1800" b="0" i="0" u="none" strike="noStrike" kern="0" cap="none" spc="0" baseline="0">
                <a:solidFill>
                  <a:srgbClr val="000000"/>
                </a:solidFill>
                <a:uFillTx/>
              </a:defRPr>
            </a:pPr>
            <a:r>
              <a:rPr lang="en-GB" sz="954" kern="1200">
                <a:solidFill>
                  <a:srgbClr val="000000"/>
                </a:solidFill>
                <a:latin typeface="Arial" pitchFamily="34"/>
                <a:ea typeface="+mn-ea"/>
                <a:cs typeface="+mn-cs"/>
              </a:rPr>
              <a:t>(Samaritans, 2023) </a:t>
            </a:r>
            <a:endParaRPr lang="en-GB" sz="1800" b="0" i="0" u="none" strike="noStrike" kern="1200" cap="none" spc="0" baseline="0">
              <a:solidFill>
                <a:srgbClr val="000000"/>
              </a:solidFill>
              <a:uFillTx/>
              <a:latin typeface="Calibri"/>
            </a:endParaRPr>
          </a:p>
        </p:txBody>
      </p:sp>
      <p:sp>
        <p:nvSpPr>
          <p:cNvPr id="7" name="Rectangle 11">
            <a:extLst>
              <a:ext uri="{FF2B5EF4-FFF2-40B4-BE49-F238E27FC236}">
                <a16:creationId xmlns:a16="http://schemas.microsoft.com/office/drawing/2014/main" id="{1AF89C4C-3ABB-D620-A593-F8EE1219CDA7}"/>
              </a:ext>
            </a:extLst>
          </p:cNvPr>
          <p:cNvSpPr/>
          <p:nvPr/>
        </p:nvSpPr>
        <p:spPr>
          <a:xfrm>
            <a:off x="3698129" y="2409745"/>
            <a:ext cx="5505743" cy="623251"/>
          </a:xfrm>
          <a:prstGeom prst="rect">
            <a:avLst/>
          </a:prstGeom>
          <a:solidFill>
            <a:srgbClr val="FFF2CC"/>
          </a:solidFill>
          <a:ln w="12701" cap="flat">
            <a:solidFill>
              <a:srgbClr val="FFF2CC"/>
            </a:solidFill>
            <a:prstDash val="solid"/>
            <a:miter/>
          </a:ln>
        </p:spPr>
        <p:txBody>
          <a:bodyPr vert="horz" wrap="square" lIns="91440" tIns="45720" rIns="91440" bIns="45720" anchor="ctr" anchorCtr="1" compatLnSpc="1">
            <a:noAutofit/>
          </a:bodyPr>
          <a:lstStyle/>
          <a:p>
            <a:pPr algn="ctr" defTabSz="484632">
              <a:spcAft>
                <a:spcPts val="600"/>
              </a:spcAft>
              <a:defRPr sz="1800" b="0" i="0" u="none" strike="noStrike" kern="0" cap="none" spc="0" baseline="0">
                <a:solidFill>
                  <a:srgbClr val="000000"/>
                </a:solidFill>
                <a:uFillTx/>
              </a:defRPr>
            </a:pPr>
            <a:r>
              <a:rPr lang="en-GB" sz="2000" b="1" kern="1200">
                <a:solidFill>
                  <a:srgbClr val="000000"/>
                </a:solidFill>
                <a:latin typeface="Arial"/>
                <a:cs typeface="Arial"/>
              </a:rPr>
              <a:t>Option available for people who suffer from severe illness</a:t>
            </a:r>
            <a:r>
              <a:rPr lang="en-GB" sz="2000" b="1">
                <a:solidFill>
                  <a:srgbClr val="000000"/>
                </a:solidFill>
                <a:latin typeface="Arial"/>
                <a:cs typeface="Arial"/>
              </a:rPr>
              <a:t> </a:t>
            </a:r>
            <a:endParaRPr lang="en-GB" sz="2000" b="1" i="0" u="none" strike="noStrike" kern="1200" cap="none" spc="0" baseline="0">
              <a:solidFill>
                <a:srgbClr val="000000"/>
              </a:solidFill>
              <a:uFillTx/>
              <a:latin typeface="Arial" pitchFamily="34"/>
              <a:cs typeface="Arial" pitchFamily="3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7" name="Group 16">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18" name="Freeform: Shape 17">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0" name="Freeform: Shape 19">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1" name="Freeform: Shape 20">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2" name="Freeform: Shape 21">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sp>
        <p:nvSpPr>
          <p:cNvPr id="3" name="Rectangle 5">
            <a:extLst>
              <a:ext uri="{FF2B5EF4-FFF2-40B4-BE49-F238E27FC236}">
                <a16:creationId xmlns:a16="http://schemas.microsoft.com/office/drawing/2014/main" id="{C084F1CC-7595-22DE-3902-13CCA0D90A5E}"/>
              </a:ext>
            </a:extLst>
          </p:cNvPr>
          <p:cNvSpPr/>
          <p:nvPr/>
        </p:nvSpPr>
        <p:spPr>
          <a:xfrm>
            <a:off x="4150458" y="2101921"/>
            <a:ext cx="3332678" cy="4375389"/>
          </a:xfrm>
          <a:prstGeom prst="rect">
            <a:avLst/>
          </a:prstGeom>
          <a:solidFill>
            <a:srgbClr val="FFF2CC"/>
          </a:solidFill>
          <a:ln w="12701" cap="flat">
            <a:solidFill>
              <a:srgbClr val="FFF2CC"/>
            </a:solidFill>
            <a:prstDash val="solid"/>
            <a:miter/>
          </a:ln>
        </p:spPr>
        <p:txBody>
          <a:bodyPr vert="horz" wrap="square" lIns="91440" tIns="45720" rIns="91440" bIns="45720" anchor="ctr" anchorCtr="0" compatLnSpc="1">
            <a:noAutofit/>
          </a:bodyPr>
          <a:lstStyle/>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kern="1200">
                <a:solidFill>
                  <a:srgbClr val="212B32"/>
                </a:solidFill>
                <a:latin typeface="Arial"/>
                <a:cs typeface="Arial"/>
              </a:rPr>
              <a:t> Hospital doctors</a:t>
            </a:r>
          </a:p>
          <a:p>
            <a:pPr defTabSz="594360">
              <a:spcAft>
                <a:spcPts val="600"/>
              </a:spcAft>
              <a:defRPr sz="1800" b="0" i="0" u="none" strike="noStrike" kern="0" cap="none" spc="0" baseline="0">
                <a:solidFill>
                  <a:srgbClr val="000000"/>
                </a:solidFill>
                <a:uFillTx/>
              </a:defRPr>
            </a:pPr>
            <a:r>
              <a:rPr lang="en-GB" sz="1500" b="1">
                <a:solidFill>
                  <a:srgbClr val="212B32"/>
                </a:solidFill>
                <a:latin typeface="Arial"/>
                <a:cs typeface="Arial"/>
              </a:rPr>
              <a:t>      </a:t>
            </a:r>
            <a:r>
              <a:rPr lang="en-GB" sz="1500" b="1" kern="1200">
                <a:solidFill>
                  <a:srgbClr val="212B32"/>
                </a:solidFill>
                <a:latin typeface="Arial"/>
                <a:cs typeface="Arial"/>
              </a:rPr>
              <a:t> and nurses.</a:t>
            </a:r>
          </a:p>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212B32"/>
                </a:solidFill>
                <a:latin typeface="Arial"/>
                <a:cs typeface="Arial"/>
              </a:rPr>
              <a:t> </a:t>
            </a:r>
            <a:r>
              <a:rPr lang="en-GB" sz="1500" b="1" kern="1200">
                <a:solidFill>
                  <a:srgbClr val="212B32"/>
                </a:solidFill>
                <a:latin typeface="Arial"/>
                <a:cs typeface="Arial"/>
              </a:rPr>
              <a:t>GP</a:t>
            </a:r>
          </a:p>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kern="1200">
                <a:solidFill>
                  <a:srgbClr val="212B32"/>
                </a:solidFill>
                <a:latin typeface="Arial"/>
                <a:cs typeface="Arial"/>
              </a:rPr>
              <a:t>Community nurses.</a:t>
            </a:r>
          </a:p>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212B32"/>
                </a:solidFill>
                <a:latin typeface="Arial"/>
                <a:cs typeface="Arial"/>
              </a:rPr>
              <a:t> </a:t>
            </a:r>
            <a:r>
              <a:rPr lang="en-GB" sz="1500" b="1" kern="1200">
                <a:solidFill>
                  <a:srgbClr val="212B32"/>
                </a:solidFill>
                <a:latin typeface="Arial"/>
                <a:cs typeface="Arial"/>
              </a:rPr>
              <a:t>Hospice staff and counsellors.</a:t>
            </a:r>
          </a:p>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kern="1200">
                <a:solidFill>
                  <a:srgbClr val="212B32"/>
                </a:solidFill>
                <a:latin typeface="Arial"/>
                <a:cs typeface="Arial"/>
              </a:rPr>
              <a:t>Social care staff.</a:t>
            </a:r>
          </a:p>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kern="1200">
                <a:solidFill>
                  <a:srgbClr val="212B32"/>
                </a:solidFill>
                <a:latin typeface="Arial"/>
                <a:cs typeface="Arial"/>
              </a:rPr>
              <a:t>Physiotherapists.</a:t>
            </a:r>
          </a:p>
          <a:p>
            <a:pPr marL="222885" indent="-222885" defTabSz="594360">
              <a:spcAft>
                <a:spcPts val="600"/>
              </a:spcAft>
              <a:buSzPct val="100000"/>
              <a:buFont typeface="Arial" pitchFamily="34"/>
              <a:buChar char="•"/>
              <a:defRPr sz="1800" b="0" i="0" u="none" strike="noStrike" kern="0" cap="none" spc="0" baseline="0">
                <a:solidFill>
                  <a:srgbClr val="000000"/>
                </a:solidFill>
                <a:uFillTx/>
              </a:defRPr>
            </a:pPr>
            <a:r>
              <a:rPr lang="en-GB" sz="1500" b="1" kern="1200">
                <a:solidFill>
                  <a:srgbClr val="212B32"/>
                </a:solidFill>
                <a:latin typeface="Arial"/>
                <a:cs typeface="Arial"/>
              </a:rPr>
              <a:t>Occupational therapists or complementary therapists.</a:t>
            </a:r>
            <a:endParaRPr lang="en-GB" sz="1500" b="1" i="0" u="none" strike="noStrike" kern="1200" cap="none" spc="0" baseline="0">
              <a:solidFill>
                <a:srgbClr val="FFFFFF"/>
              </a:solidFill>
              <a:uFillTx/>
              <a:latin typeface="Arial"/>
              <a:cs typeface="Arial"/>
            </a:endParaRPr>
          </a:p>
        </p:txBody>
      </p:sp>
      <p:sp>
        <p:nvSpPr>
          <p:cNvPr id="4" name="Rectangle 6">
            <a:extLst>
              <a:ext uri="{FF2B5EF4-FFF2-40B4-BE49-F238E27FC236}">
                <a16:creationId xmlns:a16="http://schemas.microsoft.com/office/drawing/2014/main" id="{DF6390C7-EF08-F935-A040-54AFCEBDAE01}"/>
              </a:ext>
            </a:extLst>
          </p:cNvPr>
          <p:cNvSpPr/>
          <p:nvPr/>
        </p:nvSpPr>
        <p:spPr>
          <a:xfrm>
            <a:off x="370637" y="2101921"/>
            <a:ext cx="3503088" cy="4375388"/>
          </a:xfrm>
          <a:prstGeom prst="rect">
            <a:avLst/>
          </a:prstGeom>
          <a:solidFill>
            <a:srgbClr val="FFF2CC"/>
          </a:solidFill>
          <a:ln w="12701" cap="flat">
            <a:solidFill>
              <a:srgbClr val="FFF2CC"/>
            </a:solidFill>
            <a:prstDash val="solid"/>
            <a:miter/>
          </a:ln>
        </p:spPr>
        <p:txBody>
          <a:bodyPr vert="horz" wrap="square" lIns="91440" tIns="45720" rIns="91440" bIns="45720" anchor="ctr" anchorCtr="0" compatLnSpc="1">
            <a:noAutofit/>
          </a:bodyPr>
          <a:lstStyle/>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Support </a:t>
            </a:r>
            <a:r>
              <a:rPr lang="en-GB" sz="1500" b="1" kern="0">
                <a:solidFill>
                  <a:srgbClr val="000000"/>
                </a:solidFill>
                <a:latin typeface="Arial"/>
                <a:cs typeface="Arial"/>
              </a:rPr>
              <a:t>from</a:t>
            </a:r>
            <a:r>
              <a:rPr lang="en-GB" sz="1500" b="1">
                <a:solidFill>
                  <a:srgbClr val="000000"/>
                </a:solidFill>
                <a:latin typeface="Arial"/>
                <a:cs typeface="Arial"/>
              </a:rPr>
              <a:t> family or carer.</a:t>
            </a: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Pain control</a:t>
            </a: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Eligible for high-quality care</a:t>
            </a: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Respect wishes and preferences for a place to receive care</a:t>
            </a: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Respect wishes and preferences for where to die.</a:t>
            </a: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Eligible for high-quality care</a:t>
            </a: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r>
              <a:rPr lang="en-GB" sz="1500" b="1">
                <a:solidFill>
                  <a:srgbClr val="000000"/>
                </a:solidFill>
                <a:latin typeface="Arial"/>
                <a:cs typeface="Arial"/>
              </a:rPr>
              <a:t>Die with dignity</a:t>
            </a:r>
            <a:endParaRPr lang="en-GB" sz="1500">
              <a:solidFill>
                <a:srgbClr val="FFFFFF"/>
              </a:solidFill>
              <a:latin typeface="Arial"/>
              <a:cs typeface="Arial"/>
            </a:endParaRPr>
          </a:p>
          <a:p>
            <a:pPr marL="185420" indent="-185420" defTabSz="594360">
              <a:spcAft>
                <a:spcPts val="600"/>
              </a:spcAft>
              <a:buSzPct val="100000"/>
              <a:buFont typeface="Arial" pitchFamily="34"/>
              <a:buChar char="•"/>
              <a:defRPr sz="1800" b="0" i="0" u="none" strike="noStrike" kern="0" cap="none" spc="0" baseline="0">
                <a:solidFill>
                  <a:srgbClr val="000000"/>
                </a:solidFill>
                <a:uFillTx/>
              </a:defRPr>
            </a:pPr>
            <a:endParaRPr lang="en-GB" sz="1170" b="1" kern="1200">
              <a:solidFill>
                <a:srgbClr val="000000"/>
              </a:solidFill>
              <a:latin typeface="Arial" pitchFamily="34"/>
              <a:cs typeface="Arial" pitchFamily="34"/>
            </a:endParaRPr>
          </a:p>
          <a:p>
            <a:pPr defTabSz="594360">
              <a:spcAft>
                <a:spcPts val="600"/>
              </a:spcAft>
              <a:defRPr sz="1800" b="0" i="0" u="none" strike="noStrike" kern="0" cap="none" spc="0" baseline="0">
                <a:solidFill>
                  <a:srgbClr val="000000"/>
                </a:solidFill>
                <a:uFillTx/>
              </a:defRPr>
            </a:pPr>
            <a:endParaRPr lang="en-GB" sz="1170" b="1" kern="1200">
              <a:solidFill>
                <a:srgbClr val="000000"/>
              </a:solidFill>
              <a:latin typeface="Arial" pitchFamily="34"/>
              <a:ea typeface="+mn-ea"/>
              <a:cs typeface="Arial" pitchFamily="34"/>
            </a:endParaRPr>
          </a:p>
          <a:p>
            <a:pPr marL="0" marR="0" lvl="0" indent="0" algn="l"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pitchFamily="34"/>
              <a:cs typeface="Arial" pitchFamily="34"/>
            </a:endParaRPr>
          </a:p>
        </p:txBody>
      </p:sp>
      <p:sp>
        <p:nvSpPr>
          <p:cNvPr id="5" name="Rectangle 7">
            <a:extLst>
              <a:ext uri="{FF2B5EF4-FFF2-40B4-BE49-F238E27FC236}">
                <a16:creationId xmlns:a16="http://schemas.microsoft.com/office/drawing/2014/main" id="{182D6F10-9C97-B6BD-DED9-18D1B98E0602}"/>
              </a:ext>
            </a:extLst>
          </p:cNvPr>
          <p:cNvSpPr/>
          <p:nvPr/>
        </p:nvSpPr>
        <p:spPr>
          <a:xfrm>
            <a:off x="7786454" y="2101921"/>
            <a:ext cx="3681871" cy="4375388"/>
          </a:xfrm>
          <a:prstGeom prst="rect">
            <a:avLst/>
          </a:prstGeom>
          <a:solidFill>
            <a:srgbClr val="FFF2CC"/>
          </a:solidFill>
          <a:ln w="12701" cap="flat">
            <a:solidFill>
              <a:srgbClr val="FFF2CC"/>
            </a:solidFill>
            <a:prstDash val="solid"/>
            <a:miter/>
          </a:ln>
        </p:spPr>
        <p:txBody>
          <a:bodyPr vert="horz" wrap="square" lIns="91440" tIns="45720" rIns="91440" bIns="45720" anchor="ctr" anchorCtr="0" compatLnSpc="1">
            <a:noAutofit/>
          </a:bodyPr>
          <a:lstStyle/>
          <a:p>
            <a:pPr defTabSz="594360">
              <a:spcAft>
                <a:spcPts val="600"/>
              </a:spcAft>
              <a:defRPr sz="1800" b="0" i="0" u="none" strike="noStrike" kern="0" cap="none" spc="0" baseline="0">
                <a:solidFill>
                  <a:srgbClr val="000000"/>
                </a:solidFill>
                <a:uFillTx/>
              </a:defRPr>
            </a:pPr>
            <a:r>
              <a:rPr lang="en-GB" sz="1500" b="1">
                <a:solidFill>
                  <a:srgbClr val="3D4551"/>
                </a:solidFill>
                <a:latin typeface="Arial"/>
                <a:cs typeface="Arial"/>
              </a:rPr>
              <a:t> </a:t>
            </a:r>
            <a:r>
              <a:rPr lang="en-GB" sz="1500" b="1" kern="1200">
                <a:solidFill>
                  <a:srgbClr val="3D4551"/>
                </a:solidFill>
                <a:latin typeface="Arial"/>
                <a:cs typeface="Arial"/>
              </a:rPr>
              <a:t>At home- </a:t>
            </a:r>
            <a:r>
              <a:rPr lang="en-GB" sz="1500" kern="1200">
                <a:solidFill>
                  <a:srgbClr val="000000"/>
                </a:solidFill>
                <a:latin typeface="Arial"/>
                <a:cs typeface="Arial"/>
              </a:rPr>
              <a:t>Services such as visiting nurses, as well as special equipment, such as a hospital bed or bedside commode, can be arranged to be at</a:t>
            </a:r>
            <a:r>
              <a:rPr lang="en-GB" sz="1500">
                <a:solidFill>
                  <a:srgbClr val="000000"/>
                </a:solidFill>
                <a:latin typeface="Arial"/>
                <a:cs typeface="Arial"/>
              </a:rPr>
              <a:t> </a:t>
            </a:r>
            <a:r>
              <a:rPr lang="en-GB" sz="1500" kern="1200">
                <a:solidFill>
                  <a:srgbClr val="000000"/>
                </a:solidFill>
                <a:latin typeface="Arial"/>
                <a:cs typeface="Arial"/>
              </a:rPr>
              <a:t>home.</a:t>
            </a:r>
            <a:endParaRPr lang="en-GB" sz="1500" b="1" kern="1200">
              <a:solidFill>
                <a:srgbClr val="3D4551"/>
              </a:solidFill>
              <a:latin typeface="Arial"/>
              <a:cs typeface="Arial"/>
            </a:endParaRPr>
          </a:p>
          <a:p>
            <a:pPr defTabSz="594360">
              <a:spcAft>
                <a:spcPts val="600"/>
              </a:spcAft>
              <a:defRPr sz="1800" b="0" i="0" u="none" strike="noStrike" kern="0" cap="none" spc="0" baseline="0">
                <a:solidFill>
                  <a:srgbClr val="000000"/>
                </a:solidFill>
                <a:uFillTx/>
              </a:defRPr>
            </a:pPr>
            <a:r>
              <a:rPr lang="en-GB" sz="1500" b="1" kern="1200">
                <a:solidFill>
                  <a:srgbClr val="3D4551"/>
                </a:solidFill>
                <a:latin typeface="Arial"/>
                <a:cs typeface="Arial"/>
              </a:rPr>
              <a:t>In hospitals- </a:t>
            </a:r>
            <a:r>
              <a:rPr lang="en-GB" sz="1500" kern="1200">
                <a:solidFill>
                  <a:srgbClr val="3D4551"/>
                </a:solidFill>
                <a:latin typeface="Arial"/>
                <a:cs typeface="Arial"/>
              </a:rPr>
              <a:t>they </a:t>
            </a:r>
            <a:r>
              <a:rPr lang="en-GB" sz="1500" kern="1200">
                <a:solidFill>
                  <a:srgbClr val="000000"/>
                </a:solidFill>
                <a:latin typeface="Arial"/>
                <a:cs typeface="Arial"/>
              </a:rPr>
              <a:t>have access to medical professionals who understand the needs of a dying person.</a:t>
            </a:r>
            <a:endParaRPr lang="en-GB" sz="1500" b="1" kern="1200">
              <a:solidFill>
                <a:srgbClr val="3D4551"/>
              </a:solidFill>
              <a:latin typeface="Arial"/>
              <a:cs typeface="Arial"/>
            </a:endParaRPr>
          </a:p>
          <a:p>
            <a:pPr defTabSz="594360">
              <a:spcAft>
                <a:spcPts val="600"/>
              </a:spcAft>
              <a:defRPr sz="1800" b="0" i="0" u="none" strike="noStrike" kern="0" cap="none" spc="0" baseline="0">
                <a:solidFill>
                  <a:srgbClr val="000000"/>
                </a:solidFill>
                <a:uFillTx/>
              </a:defRPr>
            </a:pPr>
            <a:r>
              <a:rPr lang="en-GB" sz="1500" b="1" kern="1200">
                <a:solidFill>
                  <a:srgbClr val="3D4551"/>
                </a:solidFill>
                <a:latin typeface="Arial"/>
                <a:cs typeface="Arial"/>
              </a:rPr>
              <a:t>Nursing homes- </a:t>
            </a:r>
            <a:r>
              <a:rPr lang="en-GB" sz="1500" kern="1200">
                <a:solidFill>
                  <a:srgbClr val="1B1B1B"/>
                </a:solidFill>
                <a:latin typeface="Arial"/>
                <a:cs typeface="Arial"/>
              </a:rPr>
              <a:t>skilled nursing facility provides various health and personal care services.</a:t>
            </a:r>
            <a:endParaRPr lang="en-GB" sz="1500" b="1" i="0" u="none" strike="noStrike" kern="1200" cap="none" spc="0" baseline="0">
              <a:solidFill>
                <a:srgbClr val="3D4551"/>
              </a:solidFill>
              <a:uFillTx/>
              <a:latin typeface="Arial"/>
              <a:cs typeface="Arial"/>
            </a:endParaRPr>
          </a:p>
        </p:txBody>
      </p:sp>
      <p:sp>
        <p:nvSpPr>
          <p:cNvPr id="6" name="Callout: Down Arrow 9">
            <a:extLst>
              <a:ext uri="{FF2B5EF4-FFF2-40B4-BE49-F238E27FC236}">
                <a16:creationId xmlns:a16="http://schemas.microsoft.com/office/drawing/2014/main" id="{035CAADE-2267-6A5C-B841-575B4929D898}"/>
              </a:ext>
            </a:extLst>
          </p:cNvPr>
          <p:cNvSpPr/>
          <p:nvPr/>
        </p:nvSpPr>
        <p:spPr>
          <a:xfrm>
            <a:off x="629429" y="1250670"/>
            <a:ext cx="2978021" cy="722444"/>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rgbClr val="FFF2CC"/>
          </a:solidFill>
          <a:ln w="57150" cap="flat">
            <a:solidFill>
              <a:srgbClr val="AFCBD7"/>
            </a:solidFill>
            <a:prstDash val="solid"/>
            <a:miter/>
          </a:ln>
        </p:spPr>
        <p:txBody>
          <a:bodyPr vert="horz" wrap="square" lIns="91440" tIns="45720" rIns="91440" bIns="45720" anchor="ctr" anchorCtr="1" compatLnSpc="1">
            <a:noAutofit/>
          </a:bodyPr>
          <a:lstStyle/>
          <a:p>
            <a:pPr algn="ctr" defTabSz="594360">
              <a:spcAft>
                <a:spcPts val="600"/>
              </a:spcAft>
              <a:defRPr sz="1800" b="0" i="0" u="none" strike="noStrike" kern="0" cap="none" spc="0" baseline="0">
                <a:solidFill>
                  <a:srgbClr val="000000"/>
                </a:solidFill>
                <a:uFillTx/>
              </a:defRPr>
            </a:pPr>
            <a:r>
              <a:rPr lang="en-GB" sz="1500" b="1">
                <a:solidFill>
                  <a:srgbClr val="000000"/>
                </a:solidFill>
                <a:latin typeface="Arial"/>
                <a:cs typeface="Arial"/>
              </a:rPr>
              <a:t>End-of-life</a:t>
            </a:r>
            <a:r>
              <a:rPr lang="en-GB" sz="1500" b="1" kern="1200">
                <a:solidFill>
                  <a:srgbClr val="000000"/>
                </a:solidFill>
                <a:latin typeface="Arial"/>
                <a:cs typeface="Arial"/>
              </a:rPr>
              <a:t> care includes:</a:t>
            </a:r>
            <a:r>
              <a:rPr lang="en-GB" sz="1500" b="1">
                <a:solidFill>
                  <a:srgbClr val="000000"/>
                </a:solidFill>
                <a:latin typeface="Arial"/>
                <a:cs typeface="Arial"/>
              </a:rPr>
              <a:t> </a:t>
            </a:r>
            <a:endParaRPr lang="en-GB" sz="1500" b="1" i="0" u="none" strike="noStrike" kern="1200" cap="none" spc="0" baseline="0">
              <a:solidFill>
                <a:srgbClr val="000000"/>
              </a:solidFill>
              <a:uFillTx/>
              <a:latin typeface="Arial" pitchFamily="34"/>
              <a:cs typeface="Arial" pitchFamily="34"/>
            </a:endParaRPr>
          </a:p>
        </p:txBody>
      </p:sp>
      <p:sp>
        <p:nvSpPr>
          <p:cNvPr id="7" name="Callout: Down Arrow 11">
            <a:extLst>
              <a:ext uri="{FF2B5EF4-FFF2-40B4-BE49-F238E27FC236}">
                <a16:creationId xmlns:a16="http://schemas.microsoft.com/office/drawing/2014/main" id="{156472DB-3749-7ED1-0C36-148BC84078CE}"/>
              </a:ext>
            </a:extLst>
          </p:cNvPr>
          <p:cNvSpPr/>
          <p:nvPr/>
        </p:nvSpPr>
        <p:spPr>
          <a:xfrm>
            <a:off x="4466760" y="1250670"/>
            <a:ext cx="2671319" cy="722444"/>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rgbClr val="FFF2CC"/>
          </a:solidFill>
          <a:ln w="57150" cap="flat">
            <a:solidFill>
              <a:srgbClr val="AFCBD7"/>
            </a:solidFill>
            <a:prstDash val="solid"/>
            <a:miter/>
          </a:ln>
        </p:spPr>
        <p:txBody>
          <a:bodyPr vert="horz" wrap="square" lIns="91440" tIns="45720" rIns="91440" bIns="45720" anchor="ctr" anchorCtr="1" compatLnSpc="1">
            <a:noAutofit/>
          </a:bodyPr>
          <a:lstStyle/>
          <a:p>
            <a:pPr algn="ctr" defTabSz="594360">
              <a:spcAft>
                <a:spcPts val="600"/>
              </a:spcAft>
              <a:defRPr sz="1800" b="0" i="0" u="none" strike="noStrike" kern="0" cap="none" spc="0" baseline="0">
                <a:solidFill>
                  <a:srgbClr val="000000"/>
                </a:solidFill>
                <a:uFillTx/>
              </a:defRPr>
            </a:pPr>
            <a:r>
              <a:rPr lang="en-GB" sz="1500" b="1" kern="1200">
                <a:solidFill>
                  <a:srgbClr val="000000"/>
                </a:solidFill>
                <a:latin typeface="Arial"/>
                <a:cs typeface="Arial"/>
              </a:rPr>
              <a:t>End of life delivered by :</a:t>
            </a:r>
            <a:endParaRPr lang="en-GB" sz="1500" b="1" i="0" u="none" strike="noStrike" kern="1200" cap="none" spc="0" baseline="0">
              <a:solidFill>
                <a:srgbClr val="000000"/>
              </a:solidFill>
              <a:uFillTx/>
              <a:latin typeface="Arial"/>
              <a:cs typeface="Arial"/>
            </a:endParaRPr>
          </a:p>
        </p:txBody>
      </p:sp>
      <p:sp>
        <p:nvSpPr>
          <p:cNvPr id="8" name="Callout: Down Arrow 12">
            <a:extLst>
              <a:ext uri="{FF2B5EF4-FFF2-40B4-BE49-F238E27FC236}">
                <a16:creationId xmlns:a16="http://schemas.microsoft.com/office/drawing/2014/main" id="{DCFBACC2-AE84-DB22-0FB5-CAC394A2FE06}"/>
              </a:ext>
            </a:extLst>
          </p:cNvPr>
          <p:cNvSpPr/>
          <p:nvPr/>
        </p:nvSpPr>
        <p:spPr>
          <a:xfrm>
            <a:off x="8117133" y="1250670"/>
            <a:ext cx="2402287" cy="722444"/>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rgbClr val="FFF2CC"/>
          </a:solidFill>
          <a:ln w="57150" cap="flat">
            <a:solidFill>
              <a:srgbClr val="AFCBD7"/>
            </a:solidFill>
            <a:prstDash val="solid"/>
            <a:miter/>
          </a:ln>
        </p:spPr>
        <p:txBody>
          <a:bodyPr vert="horz" wrap="square" lIns="91440" tIns="45720" rIns="91440" bIns="45720" anchor="ctr" anchorCtr="1" compatLnSpc="1">
            <a:noAutofit/>
          </a:bodyPr>
          <a:lstStyle/>
          <a:p>
            <a:pPr algn="ctr" defTabSz="594360">
              <a:spcAft>
                <a:spcPts val="600"/>
              </a:spcAft>
              <a:defRPr sz="1800" b="0" i="0" u="none" strike="noStrike" kern="0" cap="none" spc="0" baseline="0">
                <a:solidFill>
                  <a:srgbClr val="000000"/>
                </a:solidFill>
                <a:uFillTx/>
              </a:defRPr>
            </a:pPr>
            <a:r>
              <a:rPr lang="en-GB" sz="1500" b="1" kern="1200">
                <a:solidFill>
                  <a:srgbClr val="000000"/>
                </a:solidFill>
                <a:latin typeface="Arial"/>
                <a:cs typeface="Arial"/>
              </a:rPr>
              <a:t>End of life place :</a:t>
            </a:r>
            <a:endParaRPr lang="en-GB" sz="1500" b="1" i="0" u="none" strike="noStrike" kern="1200" cap="none" spc="0" baseline="0">
              <a:solidFill>
                <a:srgbClr val="000000"/>
              </a:solidFill>
              <a:uFillTx/>
              <a:latin typeface="Arial" pitchFamily="34"/>
              <a:cs typeface="Arial" pitchFamily="34"/>
            </a:endParaRPr>
          </a:p>
        </p:txBody>
      </p:sp>
      <p:sp>
        <p:nvSpPr>
          <p:cNvPr id="9" name="TextBox 14">
            <a:extLst>
              <a:ext uri="{FF2B5EF4-FFF2-40B4-BE49-F238E27FC236}">
                <a16:creationId xmlns:a16="http://schemas.microsoft.com/office/drawing/2014/main" id="{E462611B-4B3B-5155-4381-5B6DD52DD951}"/>
              </a:ext>
            </a:extLst>
          </p:cNvPr>
          <p:cNvSpPr txBox="1"/>
          <p:nvPr/>
        </p:nvSpPr>
        <p:spPr>
          <a:xfrm>
            <a:off x="628092" y="5834231"/>
            <a:ext cx="2701274" cy="553998"/>
          </a:xfrm>
          <a:prstGeom prst="rect">
            <a:avLst/>
          </a:prstGeom>
          <a:noFill/>
          <a:ln cap="flat">
            <a:solidFill>
              <a:srgbClr val="FFF2CC"/>
            </a:solidFill>
          </a:ln>
        </p:spPr>
        <p:txBody>
          <a:bodyPr vert="horz" wrap="square" lIns="91440" tIns="45720" rIns="91440" bIns="45720" anchor="t" anchorCtr="0" compatLnSpc="1">
            <a:spAutoFit/>
          </a:bodyPr>
          <a:lstStyle/>
          <a:p>
            <a:pPr defTabSz="594360">
              <a:spcAft>
                <a:spcPts val="600"/>
              </a:spcAft>
              <a:defRPr sz="1800" b="0" i="0" u="none" strike="noStrike" kern="0" cap="none" spc="0" baseline="0">
                <a:solidFill>
                  <a:srgbClr val="000000"/>
                </a:solidFill>
                <a:uFillTx/>
              </a:defRPr>
            </a:pPr>
            <a:r>
              <a:rPr lang="en-GB" sz="1500" kern="1200">
                <a:solidFill>
                  <a:srgbClr val="000000"/>
                </a:solidFill>
                <a:latin typeface="Arial"/>
                <a:cs typeface="Arial"/>
              </a:rPr>
              <a:t>(National Health Service, 2022)</a:t>
            </a:r>
            <a:r>
              <a:rPr lang="en-GB" sz="1500">
                <a:solidFill>
                  <a:srgbClr val="000000"/>
                </a:solidFill>
                <a:latin typeface="Arial"/>
                <a:cs typeface="Arial"/>
              </a:rPr>
              <a:t> </a:t>
            </a:r>
            <a:endParaRPr lang="en-GB" sz="1800" b="0" i="0" u="none" strike="noStrike" kern="1200" cap="none" spc="0" baseline="0">
              <a:solidFill>
                <a:srgbClr val="000000"/>
              </a:solidFill>
              <a:uFillTx/>
              <a:latin typeface="Calibri"/>
            </a:endParaRPr>
          </a:p>
        </p:txBody>
      </p:sp>
      <p:sp>
        <p:nvSpPr>
          <p:cNvPr id="10" name="TextBox 16">
            <a:extLst>
              <a:ext uri="{FF2B5EF4-FFF2-40B4-BE49-F238E27FC236}">
                <a16:creationId xmlns:a16="http://schemas.microsoft.com/office/drawing/2014/main" id="{B67449CB-0567-10A2-B445-C95AA47F204E}"/>
              </a:ext>
            </a:extLst>
          </p:cNvPr>
          <p:cNvSpPr txBox="1"/>
          <p:nvPr/>
        </p:nvSpPr>
        <p:spPr>
          <a:xfrm>
            <a:off x="4870177" y="5839495"/>
            <a:ext cx="2919505" cy="553998"/>
          </a:xfrm>
          <a:prstGeom prst="rect">
            <a:avLst/>
          </a:prstGeom>
          <a:noFill/>
          <a:ln cap="flat">
            <a:noFill/>
          </a:ln>
        </p:spPr>
        <p:txBody>
          <a:bodyPr vert="horz" wrap="square" lIns="91440" tIns="45720" rIns="91440" bIns="45720" anchor="t" anchorCtr="0" compatLnSpc="1">
            <a:spAutoFit/>
          </a:bodyPr>
          <a:lstStyle/>
          <a:p>
            <a:pPr defTabSz="594360">
              <a:spcAft>
                <a:spcPts val="600"/>
              </a:spcAft>
              <a:defRPr sz="1800" b="0" i="0" u="none" strike="noStrike" kern="0" cap="none" spc="0" baseline="0">
                <a:solidFill>
                  <a:srgbClr val="000000"/>
                </a:solidFill>
                <a:uFillTx/>
              </a:defRPr>
            </a:pPr>
            <a:r>
              <a:rPr lang="en-GB" sz="1500" kern="1200">
                <a:solidFill>
                  <a:srgbClr val="000000"/>
                </a:solidFill>
                <a:latin typeface="Arial"/>
                <a:cs typeface="Arial"/>
              </a:rPr>
              <a:t>(National Institute on Aging, 2022)</a:t>
            </a:r>
            <a:r>
              <a:rPr lang="en-GB" sz="1500">
                <a:solidFill>
                  <a:srgbClr val="000000"/>
                </a:solidFill>
                <a:latin typeface="Arial"/>
                <a:cs typeface="Arial"/>
              </a:rPr>
              <a:t> </a:t>
            </a:r>
            <a:endParaRPr lang="en-GB" sz="1500" b="0" i="0" u="none" strike="noStrike" kern="1200" cap="none" spc="0" baseline="0">
              <a:solidFill>
                <a:srgbClr val="000000"/>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5">
    <p:bg>
      <p:bgPr>
        <a:solidFill>
          <a:srgbClr val="FFF2CC"/>
        </a:solidFill>
        <a:effectLst/>
      </p:bgPr>
    </p:bg>
    <p:spTree>
      <p:nvGrpSpPr>
        <p:cNvPr id="1" name=""/>
        <p:cNvGrpSpPr/>
        <p:nvPr/>
      </p:nvGrpSpPr>
      <p:grpSpPr>
        <a:xfrm>
          <a:off x="0" y="0"/>
          <a:ext cx="0" cy="0"/>
          <a:chOff x="0" y="0"/>
          <a:chExt cx="0" cy="0"/>
        </a:xfrm>
      </p:grpSpPr>
      <p:sp>
        <p:nvSpPr>
          <p:cNvPr id="3" name="Callout: Down Arrow 4">
            <a:extLst>
              <a:ext uri="{FF2B5EF4-FFF2-40B4-BE49-F238E27FC236}">
                <a16:creationId xmlns:a16="http://schemas.microsoft.com/office/drawing/2014/main" id="{992E7E65-B372-39E4-6299-4FBEA718E7E0}"/>
              </a:ext>
            </a:extLst>
          </p:cNvPr>
          <p:cNvSpPr/>
          <p:nvPr/>
        </p:nvSpPr>
        <p:spPr>
          <a:xfrm>
            <a:off x="262307" y="605369"/>
            <a:ext cx="4572000" cy="1109130"/>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rgbClr val="EDEDED"/>
          </a:solidFill>
          <a:ln w="57150"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Palliative care includes: </a:t>
            </a:r>
          </a:p>
        </p:txBody>
      </p:sp>
      <p:sp>
        <p:nvSpPr>
          <p:cNvPr id="4" name="Rectangle 6">
            <a:extLst>
              <a:ext uri="{FF2B5EF4-FFF2-40B4-BE49-F238E27FC236}">
                <a16:creationId xmlns:a16="http://schemas.microsoft.com/office/drawing/2014/main" id="{9FABC9BA-332D-2021-2AFD-285A5C4B6799}"/>
              </a:ext>
            </a:extLst>
          </p:cNvPr>
          <p:cNvSpPr/>
          <p:nvPr/>
        </p:nvSpPr>
        <p:spPr>
          <a:xfrm>
            <a:off x="262307" y="1735668"/>
            <a:ext cx="4715926" cy="4885264"/>
          </a:xfrm>
          <a:prstGeom prst="rect">
            <a:avLst/>
          </a:prstGeom>
          <a:solidFill>
            <a:srgbClr val="F6F6F6"/>
          </a:solidFill>
          <a:ln w="12701" cap="flat">
            <a:solidFill>
              <a:srgbClr val="EDEDED"/>
            </a:solidFill>
            <a:prstDash val="solid"/>
            <a:miter/>
          </a:ln>
        </p:spPr>
        <p:txBody>
          <a:bodyPr vert="horz" wrap="square" lIns="91440" tIns="45720" rIns="91440" bIns="45720" anchor="ctr" anchorCtr="0" compatLnSpc="1">
            <a:no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Medical care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Education and Advocacy</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Social support</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Spiritual support</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Financial and legal support</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Symptom relief</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Support</a:t>
            </a:r>
            <a:r>
              <a:rPr lang="en-GB" sz="1800" b="1" i="0" u="none" strike="noStrike" kern="0" cap="none" spc="0" baseline="0">
                <a:solidFill>
                  <a:srgbClr val="000000"/>
                </a:solidFill>
                <a:uFillTx/>
                <a:latin typeface="Arial"/>
                <a:cs typeface="Arial"/>
              </a:rPr>
              <a:t> </a:t>
            </a:r>
            <a:r>
              <a:rPr lang="en-GB" sz="1800" b="1" i="0" u="none" strike="noStrike" kern="1200" cap="none" spc="0" baseline="0">
                <a:solidFill>
                  <a:srgbClr val="000000"/>
                </a:solidFill>
                <a:uFillTx/>
                <a:latin typeface="Arial"/>
                <a:cs typeface="Arial"/>
              </a:rPr>
              <a:t>for family and carer</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pitchFamily="34"/>
              <a:cs typeface="Arial" pitchFamily="34"/>
            </a:endParaRPr>
          </a:p>
        </p:txBody>
      </p:sp>
      <p:sp>
        <p:nvSpPr>
          <p:cNvPr id="5" name="Rectangle 7">
            <a:extLst>
              <a:ext uri="{FF2B5EF4-FFF2-40B4-BE49-F238E27FC236}">
                <a16:creationId xmlns:a16="http://schemas.microsoft.com/office/drawing/2014/main" id="{A3ADA078-A07F-DA6C-1007-4A3B7FA589FF}"/>
              </a:ext>
            </a:extLst>
          </p:cNvPr>
          <p:cNvSpPr/>
          <p:nvPr/>
        </p:nvSpPr>
        <p:spPr>
          <a:xfrm>
            <a:off x="5325529" y="1735668"/>
            <a:ext cx="2887135" cy="4885264"/>
          </a:xfrm>
          <a:prstGeom prst="rect">
            <a:avLst/>
          </a:prstGeom>
          <a:solidFill>
            <a:srgbClr val="F6F6F6"/>
          </a:solidFill>
          <a:ln w="12701" cap="flat">
            <a:solidFill>
              <a:srgbClr val="EDEDED"/>
            </a:solidFill>
            <a:prstDash val="solid"/>
            <a:miter/>
          </a:ln>
        </p:spPr>
        <p:txBody>
          <a:bodyPr vert="horz" wrap="square" lIns="91440" tIns="45720" rIns="91440" bIns="45720" anchor="ctr" anchorCtr="0" compatLnSpc="1">
            <a:noAutofit/>
          </a:bodyPr>
          <a:lstStyle/>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Doctor and nurse.</a:t>
            </a: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Palliative-trained, board-certified physician.</a:t>
            </a: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Nurse practitioner.</a:t>
            </a: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Social worker and care coordinator.</a:t>
            </a:r>
            <a:r>
              <a:rPr lang="en-GB" sz="1800" b="1" i="0" u="none" strike="noStrike" kern="0" cap="none" spc="0" baseline="0">
                <a:solidFill>
                  <a:srgbClr val="000000"/>
                </a:solidFill>
                <a:uFillTx/>
                <a:latin typeface="Arial"/>
                <a:cs typeface="Arial"/>
              </a:rPr>
              <a:t> </a:t>
            </a:r>
            <a:endParaRPr lang="en-GB" sz="1800" b="1" i="0" u="none" strike="noStrike" kern="1200" cap="none" spc="0" baseline="0">
              <a:solidFill>
                <a:srgbClr val="000000"/>
              </a:solidFill>
              <a:uFillTx/>
              <a:latin typeface="Arial" pitchFamily="34"/>
              <a:cs typeface="Arial" pitchFamily="34"/>
            </a:endParaRP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Spiritual support counsellor.</a:t>
            </a: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Certified home health aide.</a:t>
            </a: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Volunteer</a:t>
            </a:r>
          </a:p>
          <a:p>
            <a:pPr marL="342900" marR="0" lvl="0" indent="-3429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Occupational therapists</a:t>
            </a:r>
          </a:p>
        </p:txBody>
      </p:sp>
      <p:sp>
        <p:nvSpPr>
          <p:cNvPr id="6" name="Callout: Down Arrow 8">
            <a:extLst>
              <a:ext uri="{FF2B5EF4-FFF2-40B4-BE49-F238E27FC236}">
                <a16:creationId xmlns:a16="http://schemas.microsoft.com/office/drawing/2014/main" id="{802FE162-D613-08EE-FEA1-DB7E91C53E34}"/>
              </a:ext>
            </a:extLst>
          </p:cNvPr>
          <p:cNvSpPr/>
          <p:nvPr/>
        </p:nvSpPr>
        <p:spPr>
          <a:xfrm>
            <a:off x="5325529" y="605369"/>
            <a:ext cx="2887135" cy="1109130"/>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rgbClr val="EDEDED"/>
          </a:solidFill>
          <a:ln w="57150"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Palliative care provided  by :</a:t>
            </a:r>
          </a:p>
        </p:txBody>
      </p:sp>
      <p:sp>
        <p:nvSpPr>
          <p:cNvPr id="7" name="Rectangle 9">
            <a:extLst>
              <a:ext uri="{FF2B5EF4-FFF2-40B4-BE49-F238E27FC236}">
                <a16:creationId xmlns:a16="http://schemas.microsoft.com/office/drawing/2014/main" id="{9A0A1C90-F3D0-6491-2C7F-238D381CF9B8}"/>
              </a:ext>
            </a:extLst>
          </p:cNvPr>
          <p:cNvSpPr/>
          <p:nvPr/>
        </p:nvSpPr>
        <p:spPr>
          <a:xfrm>
            <a:off x="8674980" y="1721291"/>
            <a:ext cx="2918600" cy="4885264"/>
          </a:xfrm>
          <a:prstGeom prst="rect">
            <a:avLst/>
          </a:prstGeom>
          <a:solidFill>
            <a:srgbClr val="F6F6F6"/>
          </a:solidFill>
          <a:ln w="12701" cap="flat">
            <a:solidFill>
              <a:srgbClr val="EDEDED"/>
            </a:solidFill>
            <a:prstDash val="solid"/>
            <a:miter/>
          </a:ln>
        </p:spPr>
        <p:txBody>
          <a:bodyPr vert="horz" wrap="square" lIns="91440" tIns="45720" rIns="91440" bIns="45720" anchor="ctr" anchorCtr="0" compatLnSpc="1">
            <a:no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Source Sans Pro Web"/>
              </a:rPr>
              <a:t> </a:t>
            </a:r>
            <a:r>
              <a:rPr lang="en-GB" sz="1800" b="1" i="0" u="none" strike="noStrike" kern="1200" cap="none" spc="0" baseline="0">
                <a:solidFill>
                  <a:srgbClr val="000000"/>
                </a:solidFill>
                <a:uFillTx/>
                <a:latin typeface="Arial"/>
                <a:cs typeface="Arial"/>
              </a:rPr>
              <a:t>At home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In hospitals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Outpatient office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Nursing homes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a:cs typeface="Arial"/>
              </a:rPr>
              <a:t>Care home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3D4551"/>
              </a:solidFill>
              <a:uFillTx/>
              <a:latin typeface="Source Sans Pro Web"/>
            </a:endParaRPr>
          </a:p>
        </p:txBody>
      </p:sp>
      <p:sp>
        <p:nvSpPr>
          <p:cNvPr id="8" name="Callout: Down Arrow 10">
            <a:extLst>
              <a:ext uri="{FF2B5EF4-FFF2-40B4-BE49-F238E27FC236}">
                <a16:creationId xmlns:a16="http://schemas.microsoft.com/office/drawing/2014/main" id="{9348D664-D704-AAA5-7102-B6D7F7FAC166}"/>
              </a:ext>
            </a:extLst>
          </p:cNvPr>
          <p:cNvSpPr/>
          <p:nvPr/>
        </p:nvSpPr>
        <p:spPr>
          <a:xfrm>
            <a:off x="8678332" y="605369"/>
            <a:ext cx="3047996" cy="1109130"/>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rgbClr val="EDEDED"/>
          </a:solidFill>
          <a:ln w="57150"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Palliative care place :</a:t>
            </a:r>
          </a:p>
        </p:txBody>
      </p:sp>
      <p:sp>
        <p:nvSpPr>
          <p:cNvPr id="9" name="TextBox 12">
            <a:extLst>
              <a:ext uri="{FF2B5EF4-FFF2-40B4-BE49-F238E27FC236}">
                <a16:creationId xmlns:a16="http://schemas.microsoft.com/office/drawing/2014/main" id="{00579D35-7F7E-7914-6D7C-4CB91FE8A338}"/>
              </a:ext>
            </a:extLst>
          </p:cNvPr>
          <p:cNvSpPr txBox="1"/>
          <p:nvPr/>
        </p:nvSpPr>
        <p:spPr>
          <a:xfrm>
            <a:off x="593345" y="6067967"/>
            <a:ext cx="3436781"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rPr>
              <a:t>(Cleveland Clinic, 2022) </a:t>
            </a:r>
            <a:endParaRPr lang="en-GB" sz="1800" b="0" i="0" u="none" strike="noStrike" kern="1200" cap="none" spc="0" baseline="0">
              <a:solidFill>
                <a:srgbClr val="000000"/>
              </a:solidFill>
              <a:uFillTx/>
              <a:latin typeface="Calibri"/>
            </a:endParaRPr>
          </a:p>
        </p:txBody>
      </p:sp>
      <p:sp>
        <p:nvSpPr>
          <p:cNvPr id="10" name="TextBox 14">
            <a:extLst>
              <a:ext uri="{FF2B5EF4-FFF2-40B4-BE49-F238E27FC236}">
                <a16:creationId xmlns:a16="http://schemas.microsoft.com/office/drawing/2014/main" id="{0B9A21EC-BF68-8032-987F-3201A5E1E216}"/>
              </a:ext>
            </a:extLst>
          </p:cNvPr>
          <p:cNvSpPr txBox="1"/>
          <p:nvPr/>
        </p:nvSpPr>
        <p:spPr>
          <a:xfrm>
            <a:off x="5338230" y="6230428"/>
            <a:ext cx="2717797"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rPr>
              <a:t>(Samaritans,2023) </a:t>
            </a:r>
            <a:endParaRPr lang="en-GB" sz="1800" b="0" i="0" u="none" strike="noStrike" kern="1200" cap="none" spc="0" baseline="0">
              <a:solidFill>
                <a:srgbClr val="000000"/>
              </a:solidFill>
              <a:uFillTx/>
              <a:latin typeface="Calibri"/>
            </a:endParaRPr>
          </a:p>
        </p:txBody>
      </p:sp>
      <p:sp>
        <p:nvSpPr>
          <p:cNvPr id="11" name="TextBox 16">
            <a:extLst>
              <a:ext uri="{FF2B5EF4-FFF2-40B4-BE49-F238E27FC236}">
                <a16:creationId xmlns:a16="http://schemas.microsoft.com/office/drawing/2014/main" id="{E6F877DD-96B2-0ADE-F797-77D5CE15565F}"/>
              </a:ext>
            </a:extLst>
          </p:cNvPr>
          <p:cNvSpPr txBox="1"/>
          <p:nvPr/>
        </p:nvSpPr>
        <p:spPr>
          <a:xfrm>
            <a:off x="9385310" y="6228599"/>
            <a:ext cx="2717797"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rPr>
              <a:t>(Marie Curie ,2022)</a:t>
            </a:r>
            <a:r>
              <a:rPr lang="en-GB" sz="1800" b="0" i="0" u="none" strike="noStrike" kern="1200" cap="none" spc="0" baseline="0">
                <a:solidFill>
                  <a:srgbClr val="000000"/>
                </a:solidFill>
                <a:uFillTx/>
                <a:latin typeface="Calibri" pitchFamily="34"/>
                <a:ea typeface="Calibri" pitchFamily="34"/>
                <a:cs typeface="Times New Roman" pitchFamily="18"/>
              </a:rPr>
              <a:t> </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13">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3" name="Rectangle 2">
            <a:extLst>
              <a:ext uri="{FF2B5EF4-FFF2-40B4-BE49-F238E27FC236}">
                <a16:creationId xmlns:a16="http://schemas.microsoft.com/office/drawing/2014/main" id="{B1CC741F-26F7-CDCA-1ED2-DA4D837838A6}"/>
              </a:ext>
            </a:extLst>
          </p:cNvPr>
          <p:cNvSpPr/>
          <p:nvPr/>
        </p:nvSpPr>
        <p:spPr>
          <a:xfrm>
            <a:off x="392503" y="2239354"/>
            <a:ext cx="3888526" cy="1800526"/>
          </a:xfrm>
          <a:prstGeom prst="rect">
            <a:avLst/>
          </a:prstGeom>
        </p:spPr>
        <p:txBody>
          <a:bodyPr vert="horz" lIns="91440" tIns="45720" rIns="91440" bIns="45720" rtlCol="0" anchor="ctr" anchorCtr="1" compatLnSpc="1">
            <a:normAutofit/>
          </a:bodyPr>
          <a:lstStyle/>
          <a:p>
            <a:pPr marL="0" marR="0" lvl="0" indent="0" fontAlgn="auto">
              <a:lnSpc>
                <a:spcPct val="90000"/>
              </a:lnSpc>
              <a:spcBef>
                <a:spcPct val="0"/>
              </a:spcBef>
              <a:spcAft>
                <a:spcPts val="600"/>
              </a:spcAft>
              <a:tabLst/>
              <a:defRPr sz="1800" b="0" i="0" u="none" strike="noStrike" kern="0" cap="none" spc="0" baseline="0">
                <a:solidFill>
                  <a:srgbClr val="000000"/>
                </a:solidFill>
                <a:uFillTx/>
              </a:defRPr>
            </a:pPr>
            <a:r>
              <a:rPr lang="en-US" sz="4400" b="1" i="0" u="none" strike="noStrike" kern="1200" cap="none" spc="0" baseline="0">
                <a:solidFill>
                  <a:schemeClr val="tx1"/>
                </a:solidFill>
                <a:uFillTx/>
                <a:latin typeface="+mj-lt"/>
                <a:ea typeface="+mj-ea"/>
                <a:cs typeface="+mj-cs"/>
              </a:rPr>
              <a:t>Planning for end of life </a:t>
            </a:r>
          </a:p>
        </p:txBody>
      </p:sp>
      <p:sp>
        <p:nvSpPr>
          <p:cNvPr id="4" name="Rectangle 3">
            <a:extLst>
              <a:ext uri="{FF2B5EF4-FFF2-40B4-BE49-F238E27FC236}">
                <a16:creationId xmlns:a16="http://schemas.microsoft.com/office/drawing/2014/main" id="{4F603E21-C279-1748-A442-4CFF4C1AD2CF}"/>
              </a:ext>
            </a:extLst>
          </p:cNvPr>
          <p:cNvSpPr/>
          <p:nvPr/>
        </p:nvSpPr>
        <p:spPr>
          <a:xfrm>
            <a:off x="4152010" y="534577"/>
            <a:ext cx="2813137" cy="5830636"/>
          </a:xfrm>
          <a:prstGeom prst="rect">
            <a:avLst/>
          </a:prstGeom>
          <a:solidFill>
            <a:srgbClr val="FFF2CC"/>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Rectangle 5">
            <a:extLst>
              <a:ext uri="{FF2B5EF4-FFF2-40B4-BE49-F238E27FC236}">
                <a16:creationId xmlns:a16="http://schemas.microsoft.com/office/drawing/2014/main" id="{5DF7F2D1-1692-330A-5731-2C224AB594FB}"/>
              </a:ext>
            </a:extLst>
          </p:cNvPr>
          <p:cNvSpPr/>
          <p:nvPr/>
        </p:nvSpPr>
        <p:spPr>
          <a:xfrm>
            <a:off x="7816117" y="522498"/>
            <a:ext cx="2970416" cy="5829763"/>
          </a:xfrm>
          <a:prstGeom prst="rect">
            <a:avLst/>
          </a:prstGeom>
          <a:solidFill>
            <a:srgbClr val="FFF2CC"/>
          </a:solidFill>
          <a:ln w="12701" cap="flat">
            <a:solidFill>
              <a:srgbClr val="172C51"/>
            </a:solidFill>
            <a:prstDash val="solid"/>
            <a:miter/>
          </a:ln>
        </p:spPr>
        <p:txBody>
          <a:bodyPr vert="horz" wrap="square" lIns="91440" tIns="45720" rIns="91440" bIns="45720" anchor="ctr" anchorCtr="0" compatLnSpc="1">
            <a:noAutofit/>
          </a:bodyPr>
          <a:lstStyle/>
          <a:p>
            <a:pPr marL="162560" indent="-162560" defTabSz="521208">
              <a:spcAft>
                <a:spcPts val="600"/>
              </a:spcAft>
              <a:buSzPct val="100000"/>
              <a:buFont typeface="Arial"/>
              <a:buChar char="•"/>
              <a:defRPr sz="1800" b="0" i="0" u="none" strike="noStrike" kern="0" cap="none" spc="0" baseline="0">
                <a:solidFill>
                  <a:srgbClr val="000000"/>
                </a:solidFill>
                <a:uFillTx/>
              </a:defRPr>
            </a:pPr>
            <a:endParaRPr lang="en-GB" b="1" i="0" u="none" strike="noStrike" kern="0" cap="none" spc="0" baseline="0">
              <a:solidFill>
                <a:srgbClr val="000000"/>
              </a:solidFill>
              <a:uFillTx/>
              <a:latin typeface="Arial"/>
              <a:cs typeface="Arial"/>
            </a:endParaRPr>
          </a:p>
        </p:txBody>
      </p:sp>
      <p:sp>
        <p:nvSpPr>
          <p:cNvPr id="8" name="TextBox 7">
            <a:extLst>
              <a:ext uri="{FF2B5EF4-FFF2-40B4-BE49-F238E27FC236}">
                <a16:creationId xmlns:a16="http://schemas.microsoft.com/office/drawing/2014/main" id="{CA20E0C4-1351-63A2-2A0C-EAF6EACFA68E}"/>
              </a:ext>
            </a:extLst>
          </p:cNvPr>
          <p:cNvSpPr txBox="1"/>
          <p:nvPr/>
        </p:nvSpPr>
        <p:spPr>
          <a:xfrm>
            <a:off x="310551" y="6363419"/>
            <a:ext cx="2743200"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a:latin typeface="Arial"/>
              </a:rPr>
              <a:t>(agespace,2023)</a:t>
            </a:r>
            <a:endParaRPr lang="en-GB" sz="1500"/>
          </a:p>
        </p:txBody>
      </p:sp>
      <p:sp>
        <p:nvSpPr>
          <p:cNvPr id="9" name="TextBox 8">
            <a:extLst>
              <a:ext uri="{FF2B5EF4-FFF2-40B4-BE49-F238E27FC236}">
                <a16:creationId xmlns:a16="http://schemas.microsoft.com/office/drawing/2014/main" id="{6A64DA77-DE8B-9305-C753-D8C0988086D2}"/>
              </a:ext>
            </a:extLst>
          </p:cNvPr>
          <p:cNvSpPr txBox="1"/>
          <p:nvPr/>
        </p:nvSpPr>
        <p:spPr>
          <a:xfrm>
            <a:off x="4387491" y="1167275"/>
            <a:ext cx="2336945" cy="4770537"/>
          </a:xfrm>
          <a:prstGeom prst="rect">
            <a:avLst/>
          </a:prstGeom>
          <a:solidFill>
            <a:srgbClr val="F6F6F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1600" b="1" baseline="0">
                <a:latin typeface="Arial"/>
                <a:ea typeface="Arial"/>
                <a:cs typeface="Arial"/>
              </a:rPr>
              <a:t>An Active Care plan in order</a:t>
            </a:r>
            <a:r>
              <a:rPr lang="en-US" sz="1600">
                <a:latin typeface="Arial"/>
                <a:ea typeface="Arial"/>
                <a:cs typeface="Arial"/>
              </a:rPr>
              <a:t>​</a:t>
            </a:r>
          </a:p>
          <a:p>
            <a:pPr rtl="0"/>
            <a:r>
              <a:rPr lang="en-GB" sz="1600">
                <a:latin typeface="Arial"/>
                <a:ea typeface="Arial"/>
                <a:cs typeface="Arial"/>
              </a:rPr>
              <a:t>​</a:t>
            </a:r>
          </a:p>
          <a:p>
            <a:pPr marL="162560" indent="-162560">
              <a:buChar char="•"/>
            </a:pPr>
            <a:r>
              <a:rPr lang="en-GB" sz="1600" b="1">
                <a:latin typeface="Arial"/>
                <a:ea typeface="Arial"/>
                <a:cs typeface="Arial"/>
              </a:rPr>
              <a:t>That</a:t>
            </a:r>
            <a:r>
              <a:rPr lang="en-GB" sz="1600" b="1" baseline="0">
                <a:latin typeface="Arial"/>
                <a:ea typeface="Arial"/>
                <a:cs typeface="Arial"/>
              </a:rPr>
              <a:t> </a:t>
            </a:r>
            <a:r>
              <a:rPr lang="en-GB" sz="1600" b="1">
                <a:latin typeface="Arial"/>
                <a:ea typeface="Arial"/>
                <a:cs typeface="Arial"/>
              </a:rPr>
              <a:t>includes a</a:t>
            </a:r>
            <a:r>
              <a:rPr lang="en-GB" sz="1600" b="1" baseline="0">
                <a:latin typeface="Arial"/>
                <a:ea typeface="Arial"/>
                <a:cs typeface="Arial"/>
              </a:rPr>
              <a:t> note for DNR (Do not Resuscitate)</a:t>
            </a:r>
            <a:r>
              <a:rPr lang="en-US" sz="1600">
                <a:latin typeface="Arial"/>
                <a:ea typeface="Arial"/>
                <a:cs typeface="Arial"/>
              </a:rPr>
              <a:t>​</a:t>
            </a:r>
          </a:p>
          <a:p>
            <a:pPr marL="162560" lvl="0" indent="-162560" rtl="0">
              <a:buChar char="•"/>
            </a:pPr>
            <a:r>
              <a:rPr lang="en-GB" sz="1600" b="1" baseline="0">
                <a:latin typeface="Arial"/>
                <a:ea typeface="Arial"/>
                <a:cs typeface="Arial"/>
              </a:rPr>
              <a:t>Advance Directive and Power of Attorney.</a:t>
            </a:r>
            <a:r>
              <a:rPr lang="en-US" sz="1600">
                <a:latin typeface="Arial"/>
                <a:ea typeface="Arial"/>
                <a:cs typeface="Arial"/>
              </a:rPr>
              <a:t>​</a:t>
            </a:r>
          </a:p>
          <a:p>
            <a:pPr marL="162560" indent="-162560">
              <a:buChar char="•"/>
            </a:pPr>
            <a:r>
              <a:rPr lang="en-GB" sz="1600" b="1" baseline="0">
                <a:latin typeface="Arial"/>
                <a:ea typeface="Arial"/>
                <a:cs typeface="Arial"/>
              </a:rPr>
              <a:t>To</a:t>
            </a:r>
            <a:r>
              <a:rPr lang="en-GB" sz="1600" b="1">
                <a:latin typeface="Arial"/>
                <a:ea typeface="Arial"/>
                <a:cs typeface="Arial"/>
              </a:rPr>
              <a:t> specify the </a:t>
            </a:r>
            <a:r>
              <a:rPr lang="en-GB" sz="1600" b="1" baseline="0">
                <a:latin typeface="Arial"/>
                <a:ea typeface="Arial"/>
                <a:cs typeface="Arial"/>
              </a:rPr>
              <a:t>beliefs, religion and religious </a:t>
            </a:r>
            <a:r>
              <a:rPr lang="en-GB" sz="1600" b="1">
                <a:latin typeface="Arial"/>
                <a:ea typeface="Arial"/>
                <a:cs typeface="Arial"/>
              </a:rPr>
              <a:t>way of </a:t>
            </a:r>
            <a:r>
              <a:rPr lang="en-GB" sz="1600" b="1" baseline="0">
                <a:latin typeface="Arial"/>
                <a:ea typeface="Arial"/>
                <a:cs typeface="Arial"/>
              </a:rPr>
              <a:t>the individual</a:t>
            </a:r>
            <a:r>
              <a:rPr lang="en-US" sz="1600">
                <a:latin typeface="Arial"/>
                <a:ea typeface="Arial"/>
                <a:cs typeface="Arial"/>
              </a:rPr>
              <a:t>​</a:t>
            </a:r>
            <a:endParaRPr lang="en-US" sz="1600">
              <a:latin typeface="Arial"/>
              <a:cs typeface="Calibri"/>
            </a:endParaRPr>
          </a:p>
          <a:p>
            <a:pPr marL="162560" indent="-162560">
              <a:buChar char="•"/>
            </a:pPr>
            <a:r>
              <a:rPr lang="en-GB" sz="1600" b="1" baseline="0">
                <a:latin typeface="Arial"/>
                <a:ea typeface="Arial"/>
                <a:cs typeface="Arial"/>
              </a:rPr>
              <a:t>To respect preferences</a:t>
            </a:r>
            <a:r>
              <a:rPr lang="en-GB" sz="1600" b="1">
                <a:latin typeface="Arial"/>
                <a:ea typeface="Arial"/>
                <a:cs typeface="Arial"/>
              </a:rPr>
              <a:t> of care</a:t>
            </a:r>
          </a:p>
          <a:p>
            <a:pPr marL="162560" indent="-162560">
              <a:buChar char="•"/>
            </a:pPr>
            <a:endParaRPr lang="en-GB" sz="1600" b="1">
              <a:latin typeface="Arial"/>
              <a:ea typeface="Arial"/>
              <a:cs typeface="Arial"/>
            </a:endParaRPr>
          </a:p>
          <a:p>
            <a:pPr marL="162560" indent="-162560">
              <a:buChar char="•"/>
            </a:pPr>
            <a:endParaRPr lang="en-GB" sz="1600" b="1">
              <a:latin typeface="Arial"/>
              <a:ea typeface="Arial"/>
              <a:cs typeface="Arial"/>
            </a:endParaRPr>
          </a:p>
          <a:p>
            <a:pPr lvl="0"/>
            <a:r>
              <a:rPr lang="en-GB" sz="1600" b="1" baseline="0">
                <a:latin typeface="Arial"/>
                <a:ea typeface="Arial"/>
                <a:cs typeface="Arial"/>
              </a:rPr>
              <a:t> </a:t>
            </a:r>
            <a:r>
              <a:rPr lang="en-US" sz="1600">
                <a:latin typeface="Arial"/>
                <a:ea typeface="Arial"/>
                <a:cs typeface="Arial"/>
              </a:rPr>
              <a:t>​</a:t>
            </a:r>
            <a:endParaRPr lang="en-US">
              <a:cs typeface="Calibri"/>
            </a:endParaRPr>
          </a:p>
        </p:txBody>
      </p:sp>
      <p:sp>
        <p:nvSpPr>
          <p:cNvPr id="10" name="TextBox 9">
            <a:extLst>
              <a:ext uri="{FF2B5EF4-FFF2-40B4-BE49-F238E27FC236}">
                <a16:creationId xmlns:a16="http://schemas.microsoft.com/office/drawing/2014/main" id="{C099D3B8-16C1-8C74-DB64-01FA0E706EAC}"/>
              </a:ext>
            </a:extLst>
          </p:cNvPr>
          <p:cNvSpPr txBox="1"/>
          <p:nvPr/>
        </p:nvSpPr>
        <p:spPr>
          <a:xfrm>
            <a:off x="8100704" y="1173006"/>
            <a:ext cx="2400080" cy="4431983"/>
          </a:xfrm>
          <a:prstGeom prst="rect">
            <a:avLst/>
          </a:prstGeom>
          <a:solidFill>
            <a:srgbClr val="F6F6F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62560" indent="-162560">
              <a:spcAft>
                <a:spcPts val="600"/>
              </a:spcAft>
              <a:buFont typeface="Arial,Sans-Serif"/>
              <a:buChar char="•"/>
            </a:pPr>
            <a:r>
              <a:rPr lang="en-GB" b="1">
                <a:latin typeface="Arial"/>
                <a:cs typeface="Arial"/>
              </a:rPr>
              <a:t>Advance Directive/Living Will – legal document of wishes or decisions      </a:t>
            </a:r>
            <a:endParaRPr lang="en-US">
              <a:latin typeface="Arial"/>
              <a:cs typeface="Arial"/>
            </a:endParaRPr>
          </a:p>
          <a:p>
            <a:pPr marL="162560" indent="-162560">
              <a:spcAft>
                <a:spcPts val="600"/>
              </a:spcAft>
              <a:buFont typeface="Arial,Sans-Serif"/>
              <a:buChar char="•"/>
            </a:pPr>
            <a:r>
              <a:rPr lang="en-GB" b="1">
                <a:latin typeface="Arial"/>
                <a:cs typeface="Arial"/>
              </a:rPr>
              <a:t>  Where and by who to receive care </a:t>
            </a:r>
            <a:endParaRPr lang="en-US">
              <a:latin typeface="Arial"/>
              <a:cs typeface="Arial"/>
            </a:endParaRPr>
          </a:p>
          <a:p>
            <a:pPr marL="162560" indent="-162560" algn="l">
              <a:spcAft>
                <a:spcPts val="600"/>
              </a:spcAft>
              <a:buFont typeface="Arial,Sans-Serif"/>
              <a:buChar char="•"/>
            </a:pPr>
            <a:endParaRPr lang="en-GB" b="1">
              <a:latin typeface="Arial"/>
              <a:cs typeface="Arial"/>
            </a:endParaRPr>
          </a:p>
          <a:p>
            <a:pPr marL="162560" indent="-162560">
              <a:spcAft>
                <a:spcPts val="600"/>
              </a:spcAft>
              <a:buFont typeface="Arial,Sans-Serif"/>
              <a:buChar char="•"/>
            </a:pPr>
            <a:endParaRPr lang="en-GB" b="1">
              <a:latin typeface="Arial"/>
              <a:cs typeface="Arial"/>
            </a:endParaRPr>
          </a:p>
          <a:p>
            <a:pPr marL="162560" indent="-162560">
              <a:spcAft>
                <a:spcPts val="600"/>
              </a:spcAft>
              <a:buFont typeface="Arial,Sans-Serif"/>
              <a:buChar char="•"/>
            </a:pPr>
            <a:endParaRPr lang="en-GB" b="1">
              <a:latin typeface="Arial"/>
              <a:cs typeface="Arial"/>
            </a:endParaRPr>
          </a:p>
          <a:p>
            <a:pPr>
              <a:spcAft>
                <a:spcPts val="600"/>
              </a:spcAft>
            </a:pPr>
            <a:endParaRPr lang="en-GB" b="1">
              <a:latin typeface="Arial"/>
              <a:cs typeface="Arial"/>
            </a:endParaRPr>
          </a:p>
          <a:p>
            <a:endParaRPr lang="en-GB">
              <a:latin typeface="Calibri" panose="020F0502020204030204"/>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eeform: Shape 14">
            <a:extLst>
              <a:ext uri="{FF2B5EF4-FFF2-40B4-BE49-F238E27FC236}">
                <a16:creationId xmlns:a16="http://schemas.microsoft.com/office/drawing/2014/main" id="{CA815F2C-4E80-4019-8E59-FAD3F7F847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009304" cy="6858000"/>
          </a:xfrm>
          <a:custGeom>
            <a:avLst/>
            <a:gdLst>
              <a:gd name="connsiteX0" fmla="*/ 8239723 w 12009304"/>
              <a:gd name="connsiteY0" fmla="*/ 5083103 h 6858000"/>
              <a:gd name="connsiteX1" fmla="*/ 9505105 w 12009304"/>
              <a:gd name="connsiteY1" fmla="*/ 5083103 h 6858000"/>
              <a:gd name="connsiteX2" fmla="*/ 9564676 w 12009304"/>
              <a:gd name="connsiteY2" fmla="*/ 5091016 h 6858000"/>
              <a:gd name="connsiteX3" fmla="*/ 9605648 w 12009304"/>
              <a:gd name="connsiteY3" fmla="*/ 5108194 h 6858000"/>
              <a:gd name="connsiteX4" fmla="*/ 9580608 w 12009304"/>
              <a:gd name="connsiteY4" fmla="*/ 5151499 h 6858000"/>
              <a:gd name="connsiteX5" fmla="*/ 8693486 w 12009304"/>
              <a:gd name="connsiteY5" fmla="*/ 6685800 h 6858000"/>
              <a:gd name="connsiteX6" fmla="*/ 8595419 w 12009304"/>
              <a:gd name="connsiteY6" fmla="*/ 6814017 h 6858000"/>
              <a:gd name="connsiteX7" fmla="*/ 8545620 w 12009304"/>
              <a:gd name="connsiteY7" fmla="*/ 6858000 h 6858000"/>
              <a:gd name="connsiteX8" fmla="*/ 7612173 w 12009304"/>
              <a:gd name="connsiteY8" fmla="*/ 6858000 h 6858000"/>
              <a:gd name="connsiteX9" fmla="*/ 7591825 w 12009304"/>
              <a:gd name="connsiteY9" fmla="*/ 6822959 h 6858000"/>
              <a:gd name="connsiteX10" fmla="*/ 7411622 w 12009304"/>
              <a:gd name="connsiteY10" fmla="*/ 6512633 h 6858000"/>
              <a:gd name="connsiteX11" fmla="*/ 7411622 w 12009304"/>
              <a:gd name="connsiteY11" fmla="*/ 6289354 h 6858000"/>
              <a:gd name="connsiteX12" fmla="*/ 8045680 w 12009304"/>
              <a:gd name="connsiteY12" fmla="*/ 5197465 h 6858000"/>
              <a:gd name="connsiteX13" fmla="*/ 8239723 w 12009304"/>
              <a:gd name="connsiteY13" fmla="*/ 5083103 h 6858000"/>
              <a:gd name="connsiteX14" fmla="*/ 10622296 w 12009304"/>
              <a:gd name="connsiteY14" fmla="*/ 1326563 h 6858000"/>
              <a:gd name="connsiteX15" fmla="*/ 11448522 w 12009304"/>
              <a:gd name="connsiteY15" fmla="*/ 1326563 h 6858000"/>
              <a:gd name="connsiteX16" fmla="*/ 11577006 w 12009304"/>
              <a:gd name="connsiteY16" fmla="*/ 1401233 h 6858000"/>
              <a:gd name="connsiteX17" fmla="*/ 11989228 w 12009304"/>
              <a:gd name="connsiteY17" fmla="*/ 2114179 h 6858000"/>
              <a:gd name="connsiteX18" fmla="*/ 11989228 w 12009304"/>
              <a:gd name="connsiteY18" fmla="*/ 2259969 h 6858000"/>
              <a:gd name="connsiteX19" fmla="*/ 11577006 w 12009304"/>
              <a:gd name="connsiteY19" fmla="*/ 2972914 h 6858000"/>
              <a:gd name="connsiteX20" fmla="*/ 11448522 w 12009304"/>
              <a:gd name="connsiteY20" fmla="*/ 3047587 h 6858000"/>
              <a:gd name="connsiteX21" fmla="*/ 10622296 w 12009304"/>
              <a:gd name="connsiteY21" fmla="*/ 3047587 h 6858000"/>
              <a:gd name="connsiteX22" fmla="*/ 10495594 w 12009304"/>
              <a:gd name="connsiteY22" fmla="*/ 2972914 h 6858000"/>
              <a:gd name="connsiteX23" fmla="*/ 10081589 w 12009304"/>
              <a:gd name="connsiteY23" fmla="*/ 2259969 h 6858000"/>
              <a:gd name="connsiteX24" fmla="*/ 10081589 w 12009304"/>
              <a:gd name="connsiteY24" fmla="*/ 2114179 h 6858000"/>
              <a:gd name="connsiteX25" fmla="*/ 10495594 w 12009304"/>
              <a:gd name="connsiteY25" fmla="*/ 1401233 h 6858000"/>
              <a:gd name="connsiteX26" fmla="*/ 10622296 w 12009304"/>
              <a:gd name="connsiteY26" fmla="*/ 1326563 h 6858000"/>
              <a:gd name="connsiteX27" fmla="*/ 0 w 12009304"/>
              <a:gd name="connsiteY27" fmla="*/ 0 h 6858000"/>
              <a:gd name="connsiteX28" fmla="*/ 4457990 w 12009304"/>
              <a:gd name="connsiteY28" fmla="*/ 0 h 6858000"/>
              <a:gd name="connsiteX29" fmla="*/ 5902610 w 12009304"/>
              <a:gd name="connsiteY29" fmla="*/ 0 h 6858000"/>
              <a:gd name="connsiteX30" fmla="*/ 8476869 w 12009304"/>
              <a:gd name="connsiteY30" fmla="*/ 0 h 6858000"/>
              <a:gd name="connsiteX31" fmla="*/ 8535933 w 12009304"/>
              <a:gd name="connsiteY31" fmla="*/ 39849 h 6858000"/>
              <a:gd name="connsiteX32" fmla="*/ 8693486 w 12009304"/>
              <a:gd name="connsiteY32" fmla="*/ 220603 h 6858000"/>
              <a:gd name="connsiteX33" fmla="*/ 10389180 w 12009304"/>
              <a:gd name="connsiteY33" fmla="*/ 3153347 h 6858000"/>
              <a:gd name="connsiteX34" fmla="*/ 10389180 w 12009304"/>
              <a:gd name="connsiteY34" fmla="*/ 3753061 h 6858000"/>
              <a:gd name="connsiteX35" fmla="*/ 9759557 w 12009304"/>
              <a:gd name="connsiteY35" fmla="*/ 4842009 h 6858000"/>
              <a:gd name="connsiteX36" fmla="*/ 9706493 w 12009304"/>
              <a:gd name="connsiteY36" fmla="*/ 4933778 h 6858000"/>
              <a:gd name="connsiteX37" fmla="*/ 9708360 w 12009304"/>
              <a:gd name="connsiteY37" fmla="*/ 4934561 h 6858000"/>
              <a:gd name="connsiteX38" fmla="*/ 9802002 w 12009304"/>
              <a:gd name="connsiteY38" fmla="*/ 5029008 h 6858000"/>
              <a:gd name="connsiteX39" fmla="*/ 10514131 w 12009304"/>
              <a:gd name="connsiteY39" fmla="*/ 6260653 h 6858000"/>
              <a:gd name="connsiteX40" fmla="*/ 10514131 w 12009304"/>
              <a:gd name="connsiteY40" fmla="*/ 6512512 h 6858000"/>
              <a:gd name="connsiteX41" fmla="*/ 10340271 w 12009304"/>
              <a:gd name="connsiteY41" fmla="*/ 6813206 h 6858000"/>
              <a:gd name="connsiteX42" fmla="*/ 10314372 w 12009304"/>
              <a:gd name="connsiteY42" fmla="*/ 6858000 h 6858000"/>
              <a:gd name="connsiteX43" fmla="*/ 10119136 w 12009304"/>
              <a:gd name="connsiteY43" fmla="*/ 6858000 h 6858000"/>
              <a:gd name="connsiteX44" fmla="*/ 10122008 w 12009304"/>
              <a:gd name="connsiteY44" fmla="*/ 6853033 h 6858000"/>
              <a:gd name="connsiteX45" fmla="*/ 10327158 w 12009304"/>
              <a:gd name="connsiteY45" fmla="*/ 6498223 h 6858000"/>
              <a:gd name="connsiteX46" fmla="*/ 10327158 w 12009304"/>
              <a:gd name="connsiteY46" fmla="*/ 6274942 h 6858000"/>
              <a:gd name="connsiteX47" fmla="*/ 9695832 w 12009304"/>
              <a:gd name="connsiteY47" fmla="*/ 5183053 h 6858000"/>
              <a:gd name="connsiteX48" fmla="*/ 9612819 w 12009304"/>
              <a:gd name="connsiteY48" fmla="*/ 5099323 h 6858000"/>
              <a:gd name="connsiteX49" fmla="*/ 9603213 w 12009304"/>
              <a:gd name="connsiteY49" fmla="*/ 5095298 h 6858000"/>
              <a:gd name="connsiteX50" fmla="*/ 9654707 w 12009304"/>
              <a:gd name="connsiteY50" fmla="*/ 5006238 h 6858000"/>
              <a:gd name="connsiteX51" fmla="*/ 9693004 w 12009304"/>
              <a:gd name="connsiteY51" fmla="*/ 4940002 h 6858000"/>
              <a:gd name="connsiteX52" fmla="*/ 9653283 w 12009304"/>
              <a:gd name="connsiteY52" fmla="*/ 4923348 h 6858000"/>
              <a:gd name="connsiteX53" fmla="*/ 9586087 w 12009304"/>
              <a:gd name="connsiteY53" fmla="*/ 4914420 h 6858000"/>
              <a:gd name="connsiteX54" fmla="*/ 8158743 w 12009304"/>
              <a:gd name="connsiteY54" fmla="*/ 4914420 h 6858000"/>
              <a:gd name="connsiteX55" fmla="*/ 7939863 w 12009304"/>
              <a:gd name="connsiteY55" fmla="*/ 5043420 h 6858000"/>
              <a:gd name="connsiteX56" fmla="*/ 7224650 w 12009304"/>
              <a:gd name="connsiteY56" fmla="*/ 6275065 h 6858000"/>
              <a:gd name="connsiteX57" fmla="*/ 7224650 w 12009304"/>
              <a:gd name="connsiteY57" fmla="*/ 6526922 h 6858000"/>
              <a:gd name="connsiteX58" fmla="*/ 7350544 w 12009304"/>
              <a:gd name="connsiteY58" fmla="*/ 6743723 h 6858000"/>
              <a:gd name="connsiteX59" fmla="*/ 7416905 w 12009304"/>
              <a:gd name="connsiteY59" fmla="*/ 6858000 h 6858000"/>
              <a:gd name="connsiteX60" fmla="*/ 5902610 w 12009304"/>
              <a:gd name="connsiteY60" fmla="*/ 6858000 h 6858000"/>
              <a:gd name="connsiteX61" fmla="*/ 4389357 w 12009304"/>
              <a:gd name="connsiteY61" fmla="*/ 6858000 h 6858000"/>
              <a:gd name="connsiteX62" fmla="*/ 0 w 12009304"/>
              <a:gd name="connsiteY6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7" y="6858000"/>
                </a:lnTo>
                <a:lnTo>
                  <a:pt x="0" y="6858000"/>
                </a:ln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Rectangle 4">
            <a:extLst>
              <a:ext uri="{FF2B5EF4-FFF2-40B4-BE49-F238E27FC236}">
                <a16:creationId xmlns:a16="http://schemas.microsoft.com/office/drawing/2014/main" id="{C8A8028A-E092-FA54-383F-FEF863F3C3EC}"/>
              </a:ext>
            </a:extLst>
          </p:cNvPr>
          <p:cNvSpPr/>
          <p:nvPr/>
        </p:nvSpPr>
        <p:spPr>
          <a:xfrm>
            <a:off x="2489" y="102769"/>
            <a:ext cx="8602202" cy="1029367"/>
          </a:xfrm>
          <a:prstGeom prst="rect">
            <a:avLst/>
          </a:prstGeom>
          <a:solidFill>
            <a:srgbClr val="FFF2CC"/>
          </a:solidFill>
          <a:ln w="57150"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spcBef>
                <a:spcPts val="0"/>
              </a:spcBef>
              <a:spcAft>
                <a:spcPts val="600"/>
              </a:spcAft>
              <a:buNone/>
              <a:tabLst/>
              <a:defRPr sz="1800" b="0" i="0" u="none" strike="noStrike" kern="0" cap="none" spc="0" baseline="0">
                <a:solidFill>
                  <a:srgbClr val="000000"/>
                </a:solidFill>
                <a:uFillTx/>
              </a:defRPr>
            </a:pPr>
            <a:endParaRPr lang="en-GB" b="1" i="0" u="none" strike="noStrike" kern="1200" cap="none" spc="0" baseline="0">
              <a:solidFill>
                <a:srgbClr val="000000"/>
              </a:solidFill>
              <a:uFillTx/>
              <a:latin typeface="Arial"/>
              <a:cs typeface="Calibri"/>
            </a:endParaRPr>
          </a:p>
          <a:p>
            <a:pPr marL="0" marR="0" lvl="0" indent="0" algn="ctr" defTabSz="914400" rtl="0" fontAlgn="auto" hangingPunct="1">
              <a:spcBef>
                <a:spcPts val="0"/>
              </a:spcBef>
              <a:spcAft>
                <a:spcPts val="600"/>
              </a:spcAft>
              <a:buNone/>
              <a:tabLst/>
              <a:defRPr sz="1800" b="0" i="0" u="none" strike="noStrike" kern="0" cap="none" spc="0" baseline="0">
                <a:solidFill>
                  <a:srgbClr val="000000"/>
                </a:solidFill>
                <a:uFillTx/>
              </a:defRPr>
            </a:pPr>
            <a:r>
              <a:rPr lang="en-GB" b="1" i="0" u="none" strike="noStrike" kern="1200" cap="none" spc="0" baseline="0">
                <a:solidFill>
                  <a:srgbClr val="000000"/>
                </a:solidFill>
                <a:uFillTx/>
                <a:latin typeface="Arial"/>
                <a:cs typeface="Calibri"/>
              </a:rPr>
              <a:t>The gap between need and availability of end-of-life care.</a:t>
            </a:r>
            <a:endParaRPr lang="en-US" b="1" i="0" u="none" strike="noStrike" kern="1200" cap="none" spc="0" baseline="0">
              <a:solidFill>
                <a:srgbClr val="000000"/>
              </a:solidFill>
              <a:uFillTx/>
              <a:latin typeface="Arial"/>
              <a:cs typeface="Calibri"/>
            </a:endParaRPr>
          </a:p>
          <a:p>
            <a:pPr marL="0" marR="0" lvl="0" indent="0" algn="ctr" defTabSz="914400" rtl="0" fontAlgn="auto" hangingPunct="1">
              <a:spcBef>
                <a:spcPts val="0"/>
              </a:spcBef>
              <a:spcAft>
                <a:spcPts val="600"/>
              </a:spcAft>
              <a:buNone/>
              <a:tabLst/>
              <a:defRPr sz="1800" b="0" i="0" u="none" strike="noStrike" kern="0" cap="none" spc="0" baseline="0">
                <a:solidFill>
                  <a:srgbClr val="000000"/>
                </a:solidFill>
                <a:uFillTx/>
              </a:defRPr>
            </a:pPr>
            <a:endParaRPr lang="en-GB" b="0" i="0" u="none" strike="noStrike" kern="1200" cap="none" spc="0" baseline="0">
              <a:solidFill>
                <a:srgbClr val="FFFFFF"/>
              </a:solidFill>
              <a:uFillTx/>
              <a:latin typeface="Calibri"/>
              <a:cs typeface="Calibri"/>
            </a:endParaRPr>
          </a:p>
        </p:txBody>
      </p:sp>
      <p:sp>
        <p:nvSpPr>
          <p:cNvPr id="3" name="Rectangle 2">
            <a:extLst>
              <a:ext uri="{FF2B5EF4-FFF2-40B4-BE49-F238E27FC236}">
                <a16:creationId xmlns:a16="http://schemas.microsoft.com/office/drawing/2014/main" id="{4B2BF71E-0203-0564-B524-7B1CB98F02F6}"/>
              </a:ext>
            </a:extLst>
          </p:cNvPr>
          <p:cNvSpPr/>
          <p:nvPr/>
        </p:nvSpPr>
        <p:spPr>
          <a:xfrm>
            <a:off x="692030" y="1764448"/>
            <a:ext cx="3389288" cy="4000660"/>
          </a:xfrm>
          <a:prstGeom prst="rect">
            <a:avLst/>
          </a:prstGeom>
          <a:solidFill>
            <a:srgbClr val="AFCBD7"/>
          </a:solidFill>
          <a:ln w="12701" cap="flat">
            <a:solidFill>
              <a:srgbClr val="F6F6F6"/>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4" name="TextBox 3">
            <a:extLst>
              <a:ext uri="{FF2B5EF4-FFF2-40B4-BE49-F238E27FC236}">
                <a16:creationId xmlns:a16="http://schemas.microsoft.com/office/drawing/2014/main" id="{90EC3074-8BD7-18A5-6014-97081F451287}"/>
              </a:ext>
            </a:extLst>
          </p:cNvPr>
          <p:cNvSpPr txBox="1"/>
          <p:nvPr/>
        </p:nvSpPr>
        <p:spPr>
          <a:xfrm>
            <a:off x="940894" y="2003620"/>
            <a:ext cx="2955375" cy="3530838"/>
          </a:xfrm>
          <a:prstGeom prst="rect">
            <a:avLst/>
          </a:prstGeom>
          <a:solidFill>
            <a:srgbClr val="FFF2CC"/>
          </a:solidFill>
          <a:ln w="57150" cap="flat">
            <a:solidFill>
              <a:srgbClr val="FFF2CC"/>
            </a:solidFill>
            <a:prstDash val="solid"/>
            <a:miter/>
          </a:ln>
        </p:spPr>
        <p:txBody>
          <a:bodyPr vert="horz" wrap="square" lIns="91440" tIns="45720" rIns="91440" bIns="45720" anchor="t" anchorCtr="0" compatLnSpc="1">
            <a:spAutoFit/>
          </a:bodyPr>
          <a:lstStyle/>
          <a:p>
            <a:pPr marL="165735" indent="-165735" defTabSz="530352">
              <a:spcAft>
                <a:spcPts val="600"/>
              </a:spcAft>
              <a:buSzPct val="100000"/>
              <a:buFont typeface="Arial"/>
              <a:buChar char="•"/>
              <a:defRPr sz="1800" b="0" i="0" u="none" strike="noStrike" kern="0" cap="none" spc="0" baseline="0">
                <a:solidFill>
                  <a:srgbClr val="000000"/>
                </a:solidFill>
                <a:uFillTx/>
              </a:defRPr>
            </a:pPr>
            <a:endParaRPr lang="en-GB" sz="1044" b="1" kern="1200">
              <a:solidFill>
                <a:srgbClr val="000000"/>
              </a:solidFill>
              <a:latin typeface="Arial"/>
              <a:ea typeface="+mn-ea"/>
              <a:cs typeface="Arial"/>
            </a:endParaRPr>
          </a:p>
          <a:p>
            <a:pPr defTabSz="530352">
              <a:spcAft>
                <a:spcPts val="600"/>
              </a:spcAft>
              <a:defRPr sz="1800" b="0" i="0" u="none" strike="noStrike" kern="0" cap="none" spc="0" baseline="0">
                <a:solidFill>
                  <a:srgbClr val="000000"/>
                </a:solidFill>
                <a:uFillTx/>
              </a:defRPr>
            </a:pPr>
            <a:r>
              <a:rPr lang="en-GB" sz="1500" b="1" kern="0">
                <a:solidFill>
                  <a:srgbClr val="000000"/>
                </a:solidFill>
                <a:latin typeface="Arial"/>
                <a:ea typeface="+mn-ea"/>
                <a:cs typeface="Arial"/>
              </a:rPr>
              <a:t>    Need of end-of-life care:</a:t>
            </a:r>
            <a:endParaRPr lang="en-GB" sz="1500" b="1"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sz="1500" b="1" kern="0">
                <a:solidFill>
                  <a:srgbClr val="000000"/>
                </a:solidFill>
                <a:latin typeface="Arial"/>
                <a:ea typeface="+mn-ea"/>
                <a:cs typeface="Arial"/>
              </a:rPr>
              <a:t>Physical needs,</a:t>
            </a:r>
            <a:endParaRPr lang="en-GB" sz="1500" b="1"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sz="1500" b="1" kern="0">
                <a:solidFill>
                  <a:srgbClr val="000000"/>
                </a:solidFill>
                <a:latin typeface="Arial"/>
                <a:ea typeface="+mn-ea"/>
                <a:cs typeface="Arial"/>
              </a:rPr>
              <a:t>Mental and emotional needs, </a:t>
            </a:r>
            <a:endParaRPr lang="en-US" sz="1500"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sz="1500" b="1" kern="0">
                <a:solidFill>
                  <a:srgbClr val="000000"/>
                </a:solidFill>
                <a:latin typeface="Arial"/>
                <a:ea typeface="+mn-ea"/>
                <a:cs typeface="Arial"/>
              </a:rPr>
              <a:t>Spiritual needs</a:t>
            </a:r>
            <a:r>
              <a:rPr lang="en-GB" sz="1500" b="1" kern="1200">
                <a:solidFill>
                  <a:srgbClr val="000000"/>
                </a:solidFill>
                <a:latin typeface="Arial"/>
                <a:ea typeface="+mn-ea"/>
                <a:cs typeface="Arial"/>
              </a:rPr>
              <a:t>,  </a:t>
            </a:r>
            <a:endParaRPr lang="en-US" sz="1500"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sz="1500" b="1" kern="0">
                <a:solidFill>
                  <a:srgbClr val="000000"/>
                </a:solidFill>
                <a:latin typeface="Arial"/>
                <a:ea typeface="+mn-ea"/>
                <a:cs typeface="Arial"/>
              </a:rPr>
              <a:t>Practical needs, </a:t>
            </a:r>
            <a:endParaRPr lang="en-GB" sz="1500" b="1"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sz="1500" b="1" kern="1200">
                <a:solidFill>
                  <a:srgbClr val="000000"/>
                </a:solidFill>
                <a:latin typeface="Arial"/>
                <a:ea typeface="+mn-ea"/>
                <a:cs typeface="Arial"/>
              </a:rPr>
              <a:t>Support and love from family and friends</a:t>
            </a:r>
            <a:r>
              <a:rPr lang="en-GB" sz="1500" b="1" kern="0">
                <a:solidFill>
                  <a:srgbClr val="000000"/>
                </a:solidFill>
                <a:latin typeface="Arial"/>
                <a:ea typeface="+mn-ea"/>
                <a:cs typeface="Arial"/>
              </a:rPr>
              <a:t>,</a:t>
            </a:r>
            <a:endParaRPr lang="en-GB" sz="1500" b="1"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sz="1500" b="1" kern="1200">
                <a:solidFill>
                  <a:srgbClr val="000000"/>
                </a:solidFill>
                <a:latin typeface="Arial"/>
                <a:ea typeface="+mn-ea"/>
                <a:cs typeface="Arial"/>
              </a:rPr>
              <a:t>Right to die with dignity</a:t>
            </a:r>
            <a:r>
              <a:rPr lang="en-GB" sz="1500" b="1" kern="0">
                <a:solidFill>
                  <a:srgbClr val="000000"/>
                </a:solidFill>
                <a:latin typeface="Arial"/>
                <a:ea typeface="+mn-ea"/>
                <a:cs typeface="Arial"/>
              </a:rPr>
              <a:t>.</a:t>
            </a:r>
            <a:endParaRPr lang="en-GB" sz="1500" b="1" kern="0">
              <a:solidFill>
                <a:srgbClr val="000000"/>
              </a:solidFill>
              <a:latin typeface="Arial"/>
              <a:cs typeface="Arial"/>
            </a:endParaRPr>
          </a:p>
          <a:p>
            <a:pPr defTabSz="530352">
              <a:spcAft>
                <a:spcPts val="600"/>
              </a:spcAft>
              <a:defRPr sz="1800" b="0" i="0" u="none" strike="noStrike" kern="0" cap="none" spc="0" baseline="0">
                <a:solidFill>
                  <a:srgbClr val="000000"/>
                </a:solidFill>
                <a:uFillTx/>
              </a:defRPr>
            </a:pPr>
            <a:r>
              <a:rPr lang="en-GB" sz="1500" b="1" kern="0">
                <a:solidFill>
                  <a:srgbClr val="000000"/>
                </a:solidFill>
                <a:latin typeface="Arial"/>
                <a:ea typeface="+mn-ea"/>
                <a:cs typeface="Arial"/>
              </a:rPr>
              <a:t>                               (NIH,2019)</a:t>
            </a:r>
            <a:endParaRPr lang="en-GB" sz="1500" b="1" kern="0">
              <a:solidFill>
                <a:srgbClr val="000000"/>
              </a:solidFill>
              <a:latin typeface="Arial"/>
              <a:cs typeface="Arial"/>
            </a:endParaRPr>
          </a:p>
          <a:p>
            <a:pPr marL="285750" marR="0" lvl="0" indent="-285750" algn="l" defTabSz="914400" rtl="0" fontAlgn="auto" hangingPunct="1">
              <a:lnSpc>
                <a:spcPct val="100000"/>
              </a:lnSpc>
              <a:spcBef>
                <a:spcPts val="0"/>
              </a:spcBef>
              <a:spcAft>
                <a:spcPts val="600"/>
              </a:spcAft>
              <a:buSzPct val="100000"/>
              <a:buFont typeface="Arial"/>
              <a:buChar char="•"/>
              <a:tabLst/>
              <a:defRPr sz="1800" b="0" i="0" u="none" strike="noStrike" kern="0" cap="none" spc="0" baseline="0">
                <a:solidFill>
                  <a:srgbClr val="000000"/>
                </a:solidFill>
                <a:uFillTx/>
              </a:defRPr>
            </a:pPr>
            <a:endParaRPr lang="en-GB" sz="1800" b="1" i="0" u="none" strike="noStrike" kern="0" cap="none" spc="0" baseline="0">
              <a:solidFill>
                <a:srgbClr val="000000"/>
              </a:solidFill>
              <a:uFillTx/>
              <a:latin typeface="Arial"/>
              <a:cs typeface="Arial"/>
            </a:endParaRPr>
          </a:p>
        </p:txBody>
      </p:sp>
      <p:sp>
        <p:nvSpPr>
          <p:cNvPr id="6" name="Rectangle 5">
            <a:extLst>
              <a:ext uri="{FF2B5EF4-FFF2-40B4-BE49-F238E27FC236}">
                <a16:creationId xmlns:a16="http://schemas.microsoft.com/office/drawing/2014/main" id="{FAF64F2C-1638-1905-8736-4F10BE3BF31B}"/>
              </a:ext>
            </a:extLst>
          </p:cNvPr>
          <p:cNvSpPr/>
          <p:nvPr/>
        </p:nvSpPr>
        <p:spPr>
          <a:xfrm>
            <a:off x="6143954" y="1767198"/>
            <a:ext cx="3437683" cy="4066142"/>
          </a:xfrm>
          <a:prstGeom prst="rect">
            <a:avLst/>
          </a:prstGeom>
          <a:solidFill>
            <a:srgbClr val="FFF2CC"/>
          </a:solidFill>
          <a:ln w="12701" cap="flat">
            <a:solidFill>
              <a:srgbClr val="F6F6F6"/>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7" name="TextBox 6">
            <a:extLst>
              <a:ext uri="{FF2B5EF4-FFF2-40B4-BE49-F238E27FC236}">
                <a16:creationId xmlns:a16="http://schemas.microsoft.com/office/drawing/2014/main" id="{37537F6D-00DB-2515-5C97-8C0925081F5F}"/>
              </a:ext>
            </a:extLst>
          </p:cNvPr>
          <p:cNvSpPr txBox="1"/>
          <p:nvPr/>
        </p:nvSpPr>
        <p:spPr>
          <a:xfrm>
            <a:off x="6319466" y="1910530"/>
            <a:ext cx="3026732" cy="3715504"/>
          </a:xfrm>
          <a:prstGeom prst="rect">
            <a:avLst/>
          </a:prstGeom>
          <a:solidFill>
            <a:srgbClr val="AFCBD7"/>
          </a:solidFill>
          <a:ln cap="flat">
            <a:solidFill>
              <a:srgbClr val="F6F6F6"/>
            </a:solidFill>
          </a:ln>
        </p:spPr>
        <p:txBody>
          <a:bodyPr vert="horz" wrap="square" lIns="91440" tIns="45720" rIns="91440" bIns="45720" anchor="t" anchorCtr="0" compatLnSpc="1">
            <a:spAutoFit/>
          </a:bodyPr>
          <a:lstStyle/>
          <a:p>
            <a:pPr defTabSz="530352">
              <a:spcAft>
                <a:spcPts val="600"/>
              </a:spcAft>
              <a:defRPr sz="1800" b="0" i="0" u="none" strike="noStrike" kern="0" cap="none" spc="0" baseline="0">
                <a:solidFill>
                  <a:srgbClr val="000000"/>
                </a:solidFill>
                <a:uFillTx/>
              </a:defRPr>
            </a:pPr>
            <a:r>
              <a:rPr lang="en-GB" b="1" kern="1200">
                <a:solidFill>
                  <a:srgbClr val="000000"/>
                </a:solidFill>
                <a:latin typeface="Arial"/>
                <a:ea typeface="+mn-ea"/>
                <a:cs typeface="Calibri"/>
              </a:rPr>
              <a:t>Availability of end-of-life care:</a:t>
            </a:r>
            <a:endParaRPr lang="en-GB" b="1" kern="1200">
              <a:solidFill>
                <a:srgbClr val="000000"/>
              </a:solidFill>
              <a:latin typeface="Arial"/>
              <a:cs typeface="Arial"/>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endParaRPr lang="en-GB" b="1" kern="1200">
              <a:solidFill>
                <a:srgbClr val="000000"/>
              </a:solidFill>
              <a:latin typeface="Arial"/>
              <a:cs typeface="Calibri"/>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b="1" kern="1200">
                <a:solidFill>
                  <a:srgbClr val="000000"/>
                </a:solidFill>
                <a:latin typeface="Arial"/>
                <a:ea typeface="+mn-ea"/>
                <a:cs typeface="Calibri"/>
              </a:rPr>
              <a:t>Home</a:t>
            </a:r>
            <a:endParaRPr lang="en-GB" kern="1200">
              <a:solidFill>
                <a:srgbClr val="000000"/>
              </a:solidFill>
              <a:latin typeface="Calibri"/>
              <a:cs typeface="Calibri"/>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b="1" kern="1200">
                <a:solidFill>
                  <a:srgbClr val="000000"/>
                </a:solidFill>
                <a:latin typeface="Arial"/>
                <a:ea typeface="+mn-ea"/>
                <a:cs typeface="Calibri"/>
              </a:rPr>
              <a:t>Hospice</a:t>
            </a:r>
            <a:endParaRPr lang="en-GB" b="1" kern="1200">
              <a:solidFill>
                <a:srgbClr val="000000"/>
              </a:solidFill>
              <a:latin typeface="Arial"/>
              <a:cs typeface="Calibri"/>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r>
              <a:rPr lang="en-GB" b="1" kern="1200">
                <a:solidFill>
                  <a:srgbClr val="000000"/>
                </a:solidFill>
                <a:latin typeface="Arial"/>
                <a:ea typeface="+mn-ea"/>
                <a:cs typeface="Calibri"/>
              </a:rPr>
              <a:t>Paid care givers</a:t>
            </a:r>
            <a:endParaRPr lang="en-GB" b="1" kern="1200">
              <a:solidFill>
                <a:srgbClr val="000000"/>
              </a:solidFill>
              <a:latin typeface="Arial"/>
              <a:cs typeface="Calibri"/>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endParaRPr lang="en-GB" b="1" kern="1200">
              <a:solidFill>
                <a:srgbClr val="000000"/>
              </a:solidFill>
              <a:latin typeface="Arial"/>
              <a:cs typeface="Calibri"/>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endParaRPr lang="en-GB" b="1" kern="1200">
              <a:solidFill>
                <a:srgbClr val="000000"/>
              </a:solidFill>
              <a:latin typeface="Arial"/>
              <a:cs typeface="Calibri"/>
            </a:endParaRPr>
          </a:p>
          <a:p>
            <a:pPr defTabSz="530352">
              <a:spcAft>
                <a:spcPts val="600"/>
              </a:spcAft>
              <a:defRPr sz="1800" b="0" i="0" u="none" strike="noStrike" kern="0" cap="none" spc="0" baseline="0">
                <a:solidFill>
                  <a:srgbClr val="000000"/>
                </a:solidFill>
                <a:uFillTx/>
              </a:defRPr>
            </a:pPr>
            <a:r>
              <a:rPr lang="en-GB" b="1" kern="1200">
                <a:solidFill>
                  <a:srgbClr val="000000"/>
                </a:solidFill>
                <a:latin typeface="Arial"/>
                <a:ea typeface="+mn-ea"/>
                <a:cs typeface="Calibri"/>
              </a:rPr>
              <a:t>                         (NIH,2022)</a:t>
            </a:r>
            <a:endParaRPr lang="en-GB" b="1" kern="1200">
              <a:solidFill>
                <a:srgbClr val="000000"/>
              </a:solidFill>
              <a:latin typeface="Arial"/>
              <a:cs typeface="Calibri"/>
            </a:endParaRPr>
          </a:p>
          <a:p>
            <a:pPr marL="165735" indent="-165735" defTabSz="530352">
              <a:spcAft>
                <a:spcPts val="600"/>
              </a:spcAft>
              <a:buSzPct val="100000"/>
              <a:buFont typeface="Arial"/>
              <a:buChar char="•"/>
              <a:defRPr sz="1800" b="0" i="0" u="none" strike="noStrike" kern="0" cap="none" spc="0" baseline="0">
                <a:solidFill>
                  <a:srgbClr val="000000"/>
                </a:solidFill>
                <a:uFillTx/>
              </a:defRPr>
            </a:pPr>
            <a:endParaRPr lang="en-GB" sz="1044" b="1" kern="1200">
              <a:solidFill>
                <a:srgbClr val="000000"/>
              </a:solidFill>
              <a:latin typeface="Arial"/>
              <a:ea typeface="+mn-ea"/>
              <a:cs typeface="Calibri"/>
            </a:endParaRPr>
          </a:p>
          <a:p>
            <a:pPr marL="0" marR="0" lvl="0" indent="0" algn="l"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a:cs typeface="Calibri"/>
            </a:endParaRPr>
          </a:p>
        </p:txBody>
      </p:sp>
      <p:sp>
        <p:nvSpPr>
          <p:cNvPr id="8" name="Arrow: Right 12">
            <a:extLst>
              <a:ext uri="{FF2B5EF4-FFF2-40B4-BE49-F238E27FC236}">
                <a16:creationId xmlns:a16="http://schemas.microsoft.com/office/drawing/2014/main" id="{22B19309-41CB-EE5F-44B1-551BC1963E04}"/>
              </a:ext>
            </a:extLst>
          </p:cNvPr>
          <p:cNvSpPr/>
          <p:nvPr/>
        </p:nvSpPr>
        <p:spPr>
          <a:xfrm>
            <a:off x="4082789" y="3253380"/>
            <a:ext cx="281865" cy="328837"/>
          </a:xfrm>
          <a:custGeom>
            <a:avLst>
              <a:gd name="f0" fmla="val 10800"/>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 f8 0 f7"/>
              <a:gd name="f15" fmla="pin 0 f0 21600"/>
              <a:gd name="f16" fmla="pin 0 f1 10800"/>
              <a:gd name="f17" fmla="*/ f10 f2 1"/>
              <a:gd name="f18" fmla="*/ f11 f2 1"/>
              <a:gd name="f19" fmla="val f15"/>
              <a:gd name="f20" fmla="val f16"/>
              <a:gd name="f21" fmla="*/ f14 1 21600"/>
              <a:gd name="f22" fmla="*/ f15 f12 1"/>
              <a:gd name="f23" fmla="*/ f16 f13 1"/>
              <a:gd name="f24" fmla="*/ f17 1 f4"/>
              <a:gd name="f25" fmla="*/ f18 1 f4"/>
              <a:gd name="f26" fmla="+- 21600 0 f20"/>
              <a:gd name="f27" fmla="+- 21600 0 f19"/>
              <a:gd name="f28" fmla="*/ 0 f21 1"/>
              <a:gd name="f29" fmla="*/ 21600 f21 1"/>
              <a:gd name="f30" fmla="*/ f20 f13 1"/>
              <a:gd name="f31" fmla="*/ f19 f12 1"/>
              <a:gd name="f32" fmla="+- f24 0 f3"/>
              <a:gd name="f33" fmla="+- f25 0 f3"/>
              <a:gd name="f34" fmla="*/ f27 f20 1"/>
              <a:gd name="f35" fmla="*/ f28 1 f21"/>
              <a:gd name="f36" fmla="*/ f29 1 f21"/>
              <a:gd name="f37" fmla="*/ f26 f13 1"/>
              <a:gd name="f38" fmla="*/ f34 1 10800"/>
              <a:gd name="f39" fmla="*/ f35 f12 1"/>
              <a:gd name="f40" fmla="*/ f35 f13 1"/>
              <a:gd name="f41" fmla="*/ f36 f13 1"/>
              <a:gd name="f42" fmla="+- f19 f38 0"/>
              <a:gd name="f43" fmla="*/ f42 f12 1"/>
            </a:gdLst>
            <a:ahLst>
              <a:ahXY gdRefX="f0" minX="f7" maxX="f8" gdRefY="f1" minY="f7" maxY="f9">
                <a:pos x="f22" y="f23"/>
              </a:ahXY>
            </a:ahLst>
            <a:cxnLst>
              <a:cxn ang="3cd4">
                <a:pos x="hc" y="t"/>
              </a:cxn>
              <a:cxn ang="0">
                <a:pos x="r" y="vc"/>
              </a:cxn>
              <a:cxn ang="cd4">
                <a:pos x="hc" y="b"/>
              </a:cxn>
              <a:cxn ang="cd2">
                <a:pos x="l" y="vc"/>
              </a:cxn>
              <a:cxn ang="f32">
                <a:pos x="f31" y="f40"/>
              </a:cxn>
              <a:cxn ang="f33">
                <a:pos x="f31" y="f41"/>
              </a:cxn>
            </a:cxnLst>
            <a:rect l="f39" t="f30" r="f43" b="f37"/>
            <a:pathLst>
              <a:path w="21600" h="21600">
                <a:moveTo>
                  <a:pt x="f7" y="f20"/>
                </a:moveTo>
                <a:lnTo>
                  <a:pt x="f19" y="f20"/>
                </a:lnTo>
                <a:lnTo>
                  <a:pt x="f19" y="f7"/>
                </a:lnTo>
                <a:lnTo>
                  <a:pt x="f8" y="f9"/>
                </a:lnTo>
                <a:lnTo>
                  <a:pt x="f19" y="f8"/>
                </a:lnTo>
                <a:lnTo>
                  <a:pt x="f19" y="f26"/>
                </a:lnTo>
                <a:lnTo>
                  <a:pt x="f7" y="f26"/>
                </a:lnTo>
                <a:close/>
              </a:path>
            </a:pathLst>
          </a:custGeom>
          <a:solidFill>
            <a:srgbClr val="FFF2CC"/>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9" name="Arrow: Left 13">
            <a:extLst>
              <a:ext uri="{FF2B5EF4-FFF2-40B4-BE49-F238E27FC236}">
                <a16:creationId xmlns:a16="http://schemas.microsoft.com/office/drawing/2014/main" id="{A85283D8-0076-8B48-2D00-96590F0ED595}"/>
              </a:ext>
            </a:extLst>
          </p:cNvPr>
          <p:cNvSpPr/>
          <p:nvPr/>
        </p:nvSpPr>
        <p:spPr>
          <a:xfrm>
            <a:off x="5836155" y="3257111"/>
            <a:ext cx="305348" cy="344496"/>
          </a:xfrm>
          <a:custGeom>
            <a:avLst>
              <a:gd name="f0" fmla="val 10800"/>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 f8 0 f7"/>
              <a:gd name="f15" fmla="pin 0 f0 21600"/>
              <a:gd name="f16" fmla="pin 0 f1 10800"/>
              <a:gd name="f17" fmla="*/ f10 f2 1"/>
              <a:gd name="f18" fmla="*/ f11 f2 1"/>
              <a:gd name="f19" fmla="val f15"/>
              <a:gd name="f20" fmla="val f16"/>
              <a:gd name="f21" fmla="*/ f14 1 21600"/>
              <a:gd name="f22" fmla="*/ f15 f12 1"/>
              <a:gd name="f23" fmla="*/ f16 f13 1"/>
              <a:gd name="f24" fmla="*/ f17 1 f4"/>
              <a:gd name="f25" fmla="*/ f18 1 f4"/>
              <a:gd name="f26" fmla="+- 21600 0 f20"/>
              <a:gd name="f27" fmla="*/ f19 f20 1"/>
              <a:gd name="f28" fmla="*/ 21600 f21 1"/>
              <a:gd name="f29" fmla="*/ 0 f21 1"/>
              <a:gd name="f30" fmla="*/ f20 f13 1"/>
              <a:gd name="f31" fmla="*/ f19 f12 1"/>
              <a:gd name="f32" fmla="+- f24 0 f3"/>
              <a:gd name="f33" fmla="+- f25 0 f3"/>
              <a:gd name="f34" fmla="*/ f27 1 10800"/>
              <a:gd name="f35" fmla="*/ f29 1 f21"/>
              <a:gd name="f36" fmla="*/ f28 1 f21"/>
              <a:gd name="f37" fmla="*/ f26 f13 1"/>
              <a:gd name="f38" fmla="+- f19 0 f34"/>
              <a:gd name="f39" fmla="*/ f36 f12 1"/>
              <a:gd name="f40" fmla="*/ f35 f13 1"/>
              <a:gd name="f41" fmla="*/ f36 f13 1"/>
              <a:gd name="f42" fmla="*/ f38 f12 1"/>
            </a:gdLst>
            <a:ahLst>
              <a:ahXY gdRefX="f0" minX="f7" maxX="f8" gdRefY="f1" minY="f7" maxY="f9">
                <a:pos x="f22" y="f23"/>
              </a:ahXY>
            </a:ahLst>
            <a:cxnLst>
              <a:cxn ang="3cd4">
                <a:pos x="hc" y="t"/>
              </a:cxn>
              <a:cxn ang="0">
                <a:pos x="r" y="vc"/>
              </a:cxn>
              <a:cxn ang="cd4">
                <a:pos x="hc" y="b"/>
              </a:cxn>
              <a:cxn ang="cd2">
                <a:pos x="l" y="vc"/>
              </a:cxn>
              <a:cxn ang="f32">
                <a:pos x="f31" y="f40"/>
              </a:cxn>
              <a:cxn ang="f33">
                <a:pos x="f31" y="f41"/>
              </a:cxn>
            </a:cxnLst>
            <a:rect l="f42" t="f30" r="f39" b="f37"/>
            <a:pathLst>
              <a:path w="21600" h="21600">
                <a:moveTo>
                  <a:pt x="f8" y="f20"/>
                </a:moveTo>
                <a:lnTo>
                  <a:pt x="f19" y="f20"/>
                </a:lnTo>
                <a:lnTo>
                  <a:pt x="f19" y="f7"/>
                </a:lnTo>
                <a:lnTo>
                  <a:pt x="f7" y="f9"/>
                </a:lnTo>
                <a:lnTo>
                  <a:pt x="f19" y="f8"/>
                </a:lnTo>
                <a:lnTo>
                  <a:pt x="f19" y="f26"/>
                </a:lnTo>
                <a:lnTo>
                  <a:pt x="f8" y="f26"/>
                </a:lnTo>
                <a:close/>
              </a:path>
            </a:pathLst>
          </a:custGeom>
          <a:solidFill>
            <a:srgbClr val="FFF2CC"/>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0" name="Oval 14">
            <a:extLst>
              <a:ext uri="{FF2B5EF4-FFF2-40B4-BE49-F238E27FC236}">
                <a16:creationId xmlns:a16="http://schemas.microsoft.com/office/drawing/2014/main" id="{4C0E230E-142C-401C-7522-D852010733ED}"/>
              </a:ext>
            </a:extLst>
          </p:cNvPr>
          <p:cNvSpPr/>
          <p:nvPr/>
        </p:nvSpPr>
        <p:spPr>
          <a:xfrm>
            <a:off x="4369965" y="2991583"/>
            <a:ext cx="1465956" cy="84558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FF2CC"/>
          </a:solidFill>
          <a:ln w="12701" cap="flat">
            <a:solidFill>
              <a:srgbClr val="AFCBD7"/>
            </a:solidFill>
            <a:prstDash val="solid"/>
            <a:miter/>
          </a:ln>
        </p:spPr>
        <p:txBody>
          <a:bodyPr vert="horz" wrap="square" lIns="91440" tIns="45720" rIns="91440" bIns="45720" anchor="ctr" anchorCtr="1" compatLnSpc="1">
            <a:noAutofit/>
          </a:bodyPr>
          <a:lstStyle/>
          <a:p>
            <a:pPr algn="ctr" defTabSz="530352">
              <a:spcAft>
                <a:spcPts val="600"/>
              </a:spcAft>
              <a:defRPr sz="1800" b="0" i="0" u="none" strike="noStrike" kern="0" cap="none" spc="0" baseline="0">
                <a:solidFill>
                  <a:srgbClr val="000000"/>
                </a:solidFill>
                <a:uFillTx/>
              </a:defRPr>
            </a:pPr>
            <a:r>
              <a:rPr lang="en-GB" sz="1200" b="1" kern="1200">
                <a:solidFill>
                  <a:srgbClr val="000000"/>
                </a:solidFill>
                <a:latin typeface="Arial"/>
                <a:cs typeface="Calibri"/>
              </a:rPr>
              <a:t>Not enough</a:t>
            </a:r>
            <a:endParaRPr lang="en-GB" sz="1200" b="1" i="0" u="none" strike="noStrike" kern="1200" cap="none" spc="0" baseline="0">
              <a:solidFill>
                <a:srgbClr val="000000"/>
              </a:solidFill>
              <a:uFillTx/>
              <a:latin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F6F6F6"/>
        </a:solidFill>
        <a:effectLst/>
      </p:bgPr>
    </p:bg>
    <p:spTree>
      <p:nvGrpSpPr>
        <p:cNvPr id="1" name=""/>
        <p:cNvGrpSpPr/>
        <p:nvPr/>
      </p:nvGrpSpPr>
      <p:grpSpPr>
        <a:xfrm>
          <a:off x="0" y="0"/>
          <a:ext cx="0" cy="0"/>
          <a:chOff x="0" y="0"/>
          <a:chExt cx="0" cy="0"/>
        </a:xfrm>
      </p:grpSpPr>
      <p:grpSp>
        <p:nvGrpSpPr>
          <p:cNvPr id="3" name="Diagram 2">
            <a:extLst>
              <a:ext uri="{FF2B5EF4-FFF2-40B4-BE49-F238E27FC236}">
                <a16:creationId xmlns:a16="http://schemas.microsoft.com/office/drawing/2014/main" id="{2B00BC40-60A0-6C33-44B4-6F6B00288145}"/>
              </a:ext>
            </a:extLst>
          </p:cNvPr>
          <p:cNvGrpSpPr/>
          <p:nvPr/>
        </p:nvGrpSpPr>
        <p:grpSpPr>
          <a:xfrm>
            <a:off x="243715" y="138851"/>
            <a:ext cx="7166261" cy="6578504"/>
            <a:chOff x="243715" y="138851"/>
            <a:chExt cx="7166261" cy="6578504"/>
          </a:xfrm>
        </p:grpSpPr>
        <p:sp>
          <p:nvSpPr>
            <p:cNvPr id="4" name="Freeform: Shape 3">
              <a:extLst>
                <a:ext uri="{FF2B5EF4-FFF2-40B4-BE49-F238E27FC236}">
                  <a16:creationId xmlns:a16="http://schemas.microsoft.com/office/drawing/2014/main" id="{3EF99D42-5198-FEA6-9C3E-DD3CA6A60C33}"/>
                </a:ext>
              </a:extLst>
            </p:cNvPr>
            <p:cNvSpPr/>
            <p:nvPr/>
          </p:nvSpPr>
          <p:spPr>
            <a:xfrm>
              <a:off x="2103257" y="772247"/>
              <a:ext cx="5283686" cy="1884514"/>
            </a:xfrm>
            <a:custGeom>
              <a:avLst/>
              <a:gdLst>
                <a:gd name="f0" fmla="val 10800000"/>
                <a:gd name="f1" fmla="val 5400000"/>
                <a:gd name="f2" fmla="val 180"/>
                <a:gd name="f3" fmla="val w"/>
                <a:gd name="f4" fmla="val h"/>
                <a:gd name="f5" fmla="val 0"/>
                <a:gd name="f6" fmla="val 5283687"/>
                <a:gd name="f7" fmla="val 1884509"/>
                <a:gd name="f8" fmla="val 1884508"/>
                <a:gd name="f9" fmla="val 942254"/>
                <a:gd name="f10" fmla="val 1"/>
                <a:gd name="f11" fmla="+- 0 0 -90"/>
                <a:gd name="f12" fmla="*/ f3 1 5283687"/>
                <a:gd name="f13" fmla="*/ f4 1 1884509"/>
                <a:gd name="f14" fmla="+- f7 0 f5"/>
                <a:gd name="f15" fmla="+- f6 0 f5"/>
                <a:gd name="f16" fmla="*/ f11 f0 1"/>
                <a:gd name="f17" fmla="*/ f15 1 5283687"/>
                <a:gd name="f18" fmla="*/ f14 1 1884509"/>
                <a:gd name="f19" fmla="*/ 0 f15 1"/>
                <a:gd name="f20" fmla="*/ 0 f14 1"/>
                <a:gd name="f21" fmla="*/ 4341433 f15 1"/>
                <a:gd name="f22" fmla="*/ 5283687 f15 1"/>
                <a:gd name="f23" fmla="*/ 942255 f14 1"/>
                <a:gd name="f24" fmla="*/ 1884509 f14 1"/>
                <a:gd name="f25" fmla="*/ f16 1 f2"/>
                <a:gd name="f26" fmla="*/ f19 1 5283687"/>
                <a:gd name="f27" fmla="*/ f20 1 1884509"/>
                <a:gd name="f28" fmla="*/ f21 1 5283687"/>
                <a:gd name="f29" fmla="*/ f22 1 5283687"/>
                <a:gd name="f30" fmla="*/ f23 1 1884509"/>
                <a:gd name="f31" fmla="*/ f24 1 1884509"/>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5283687" h="1884509">
                  <a:moveTo>
                    <a:pt x="f6" y="f8"/>
                  </a:moveTo>
                  <a:lnTo>
                    <a:pt x="f9" y="f8"/>
                  </a:lnTo>
                  <a:lnTo>
                    <a:pt x="f5" y="f9"/>
                  </a:lnTo>
                  <a:lnTo>
                    <a:pt x="f9" y="f10"/>
                  </a:lnTo>
                  <a:lnTo>
                    <a:pt x="f6" y="f10"/>
                  </a:lnTo>
                  <a:lnTo>
                    <a:pt x="f6" y="f8"/>
                  </a:lnTo>
                  <a:close/>
                </a:path>
              </a:pathLst>
            </a:custGeom>
            <a:solidFill>
              <a:srgbClr val="FFF2CC"/>
            </a:solidFill>
            <a:ln w="57150" cap="flat">
              <a:solidFill>
                <a:srgbClr val="AFCBD7"/>
              </a:solidFill>
              <a:prstDash val="solid"/>
              <a:miter/>
            </a:ln>
          </p:spPr>
          <p:txBody>
            <a:bodyPr vert="horz" wrap="square" lIns="1302142" tIns="114300" rIns="213356" bIns="114300" anchor="ctr" anchorCtr="1" compatLnSpc="1">
              <a:noAutofit/>
            </a:bodyPr>
            <a:lstStyle/>
            <a:p>
              <a:pPr marL="0" marR="0" lvl="0" indent="0" algn="ctr" defTabSz="1333496" rtl="0" fontAlgn="auto" hangingPunct="1">
                <a:lnSpc>
                  <a:spcPct val="90000"/>
                </a:lnSpc>
                <a:spcBef>
                  <a:spcPts val="0"/>
                </a:spcBef>
                <a:spcAft>
                  <a:spcPts val="1300"/>
                </a:spcAft>
                <a:buNone/>
                <a:tabLst/>
                <a:defRPr sz="1800" b="0" i="0" u="none" strike="noStrike" kern="0" cap="none" spc="0" baseline="0">
                  <a:solidFill>
                    <a:srgbClr val="000000"/>
                  </a:solidFill>
                  <a:uFillTx/>
                </a:defRPr>
              </a:pPr>
              <a:r>
                <a:rPr lang="en-GB" sz="3000" b="1" i="0" u="none" strike="noStrike" kern="1200" cap="none" spc="0" baseline="0">
                  <a:solidFill>
                    <a:srgbClr val="000000"/>
                  </a:solidFill>
                  <a:uFillTx/>
                  <a:latin typeface="Arial" pitchFamily="34"/>
                  <a:cs typeface="Arial" pitchFamily="34"/>
                </a:rPr>
                <a:t>Euthanasia</a:t>
              </a:r>
            </a:p>
          </p:txBody>
        </p:sp>
        <p:sp>
          <p:nvSpPr>
            <p:cNvPr id="5" name="Freeform: Shape 4">
              <a:extLst>
                <a:ext uri="{FF2B5EF4-FFF2-40B4-BE49-F238E27FC236}">
                  <a16:creationId xmlns:a16="http://schemas.microsoft.com/office/drawing/2014/main" id="{ADCF3965-A8E4-3E58-8D44-0E60A5E650C8}"/>
                </a:ext>
              </a:extLst>
            </p:cNvPr>
            <p:cNvSpPr/>
            <p:nvPr/>
          </p:nvSpPr>
          <p:spPr>
            <a:xfrm>
              <a:off x="295095" y="138851"/>
              <a:ext cx="2990700" cy="317435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3">
                <a:alphaModFix/>
              </a:blip>
              <a:stretch>
                <a:fillRect/>
              </a:stretch>
            </a:blipFill>
            <a:ln w="57150" cap="flat">
              <a:solidFill>
                <a:srgbClr val="FFF2CC"/>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Freeform: Shape 5">
              <a:extLst>
                <a:ext uri="{FF2B5EF4-FFF2-40B4-BE49-F238E27FC236}">
                  <a16:creationId xmlns:a16="http://schemas.microsoft.com/office/drawing/2014/main" id="{C26B61DC-ADCE-4A2F-DBCF-E93EF2E3B558}"/>
                </a:ext>
              </a:extLst>
            </p:cNvPr>
            <p:cNvSpPr/>
            <p:nvPr/>
          </p:nvSpPr>
          <p:spPr>
            <a:xfrm>
              <a:off x="1939385" y="4209749"/>
              <a:ext cx="5470591" cy="2071419"/>
            </a:xfrm>
            <a:custGeom>
              <a:avLst/>
              <a:gdLst>
                <a:gd name="f0" fmla="val 10800000"/>
                <a:gd name="f1" fmla="val 5400000"/>
                <a:gd name="f2" fmla="val 180"/>
                <a:gd name="f3" fmla="val w"/>
                <a:gd name="f4" fmla="val h"/>
                <a:gd name="f5" fmla="val 0"/>
                <a:gd name="f6" fmla="val 5283687"/>
                <a:gd name="f7" fmla="val 1884509"/>
                <a:gd name="f8" fmla="val 1884508"/>
                <a:gd name="f9" fmla="val 942254"/>
                <a:gd name="f10" fmla="val 1"/>
                <a:gd name="f11" fmla="+- 0 0 -90"/>
                <a:gd name="f12" fmla="*/ f3 1 5283687"/>
                <a:gd name="f13" fmla="*/ f4 1 1884509"/>
                <a:gd name="f14" fmla="+- f7 0 f5"/>
                <a:gd name="f15" fmla="+- f6 0 f5"/>
                <a:gd name="f16" fmla="*/ f11 f0 1"/>
                <a:gd name="f17" fmla="*/ f15 1 5283687"/>
                <a:gd name="f18" fmla="*/ f14 1 1884509"/>
                <a:gd name="f19" fmla="*/ 0 f15 1"/>
                <a:gd name="f20" fmla="*/ 0 f14 1"/>
                <a:gd name="f21" fmla="*/ 4341433 f15 1"/>
                <a:gd name="f22" fmla="*/ 5283687 f15 1"/>
                <a:gd name="f23" fmla="*/ 942255 f14 1"/>
                <a:gd name="f24" fmla="*/ 1884509 f14 1"/>
                <a:gd name="f25" fmla="*/ f16 1 f2"/>
                <a:gd name="f26" fmla="*/ f19 1 5283687"/>
                <a:gd name="f27" fmla="*/ f20 1 1884509"/>
                <a:gd name="f28" fmla="*/ f21 1 5283687"/>
                <a:gd name="f29" fmla="*/ f22 1 5283687"/>
                <a:gd name="f30" fmla="*/ f23 1 1884509"/>
                <a:gd name="f31" fmla="*/ f24 1 1884509"/>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5283687" h="1884509">
                  <a:moveTo>
                    <a:pt x="f6" y="f8"/>
                  </a:moveTo>
                  <a:lnTo>
                    <a:pt x="f9" y="f8"/>
                  </a:lnTo>
                  <a:lnTo>
                    <a:pt x="f5" y="f9"/>
                  </a:lnTo>
                  <a:lnTo>
                    <a:pt x="f9" y="f10"/>
                  </a:lnTo>
                  <a:lnTo>
                    <a:pt x="f6" y="f10"/>
                  </a:lnTo>
                  <a:lnTo>
                    <a:pt x="f6" y="f8"/>
                  </a:lnTo>
                  <a:close/>
                </a:path>
              </a:pathLst>
            </a:custGeom>
            <a:solidFill>
              <a:srgbClr val="FFF2CC"/>
            </a:solidFill>
            <a:ln w="57150" cap="flat">
              <a:solidFill>
                <a:srgbClr val="AFCBD7"/>
              </a:solidFill>
              <a:prstDash val="solid"/>
              <a:miter/>
            </a:ln>
          </p:spPr>
          <p:txBody>
            <a:bodyPr vert="horz" wrap="square" lIns="1302142" tIns="114300" rIns="213356" bIns="114300" anchor="ctr" anchorCtr="1" compatLnSpc="1">
              <a:noAutofit/>
            </a:bodyPr>
            <a:lstStyle/>
            <a:p>
              <a:pPr marL="0" marR="0" lvl="0" indent="0" algn="ctr" defTabSz="1333496" rtl="0" fontAlgn="auto" hangingPunct="1">
                <a:lnSpc>
                  <a:spcPct val="90000"/>
                </a:lnSpc>
                <a:spcBef>
                  <a:spcPts val="0"/>
                </a:spcBef>
                <a:spcAft>
                  <a:spcPts val="1300"/>
                </a:spcAft>
                <a:buNone/>
                <a:tabLst/>
                <a:defRPr sz="1800" b="0" i="0" u="none" strike="noStrike" kern="0" cap="none" spc="0" baseline="0">
                  <a:solidFill>
                    <a:srgbClr val="000000"/>
                  </a:solidFill>
                  <a:uFillTx/>
                </a:defRPr>
              </a:pPr>
              <a:r>
                <a:rPr lang="en-GB" sz="3000" b="1" i="0" u="none" strike="noStrike" kern="1200" cap="none" spc="0" baseline="0">
                  <a:solidFill>
                    <a:srgbClr val="000000"/>
                  </a:solidFill>
                  <a:uFillTx/>
                  <a:latin typeface="Arial" pitchFamily="34"/>
                  <a:cs typeface="Arial" pitchFamily="34"/>
                </a:rPr>
                <a:t>Assisted suicide</a:t>
              </a:r>
            </a:p>
          </p:txBody>
        </p:sp>
        <p:sp>
          <p:nvSpPr>
            <p:cNvPr id="7" name="Freeform: Shape 6">
              <a:extLst>
                <a:ext uri="{FF2B5EF4-FFF2-40B4-BE49-F238E27FC236}">
                  <a16:creationId xmlns:a16="http://schemas.microsoft.com/office/drawing/2014/main" id="{DF9E73C3-5A19-AF8E-AF13-F4D1E576318B}"/>
                </a:ext>
              </a:extLst>
            </p:cNvPr>
            <p:cNvSpPr/>
            <p:nvPr/>
          </p:nvSpPr>
          <p:spPr>
            <a:xfrm>
              <a:off x="243715" y="3601245"/>
              <a:ext cx="3122804" cy="31161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4">
                <a:alphaModFix/>
              </a:blip>
              <a:stretch>
                <a:fillRect/>
              </a:stretch>
            </a:blipFill>
            <a:ln w="57150" cap="flat">
              <a:solidFill>
                <a:srgbClr val="FFF2CC"/>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8" name="Oval 4">
            <a:extLst>
              <a:ext uri="{FF2B5EF4-FFF2-40B4-BE49-F238E27FC236}">
                <a16:creationId xmlns:a16="http://schemas.microsoft.com/office/drawing/2014/main" id="{59E9F1C7-320B-9525-C53E-E6F5986A465A}"/>
              </a:ext>
            </a:extLst>
          </p:cNvPr>
          <p:cNvSpPr/>
          <p:nvPr/>
        </p:nvSpPr>
        <p:spPr>
          <a:xfrm rot="10800009" flipV="1">
            <a:off x="6993925" y="0"/>
            <a:ext cx="5198071" cy="34290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FF2CC"/>
          </a:solidFill>
          <a:ln w="57150"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Euthanasia is a method to end the patient’s life. The goal is to reduce the suffering of people with terminal illnesses, and the doctor gives a large dose of sedatives or medicine to relax muscles, leading to the patient’s death.</a:t>
            </a:r>
          </a:p>
        </p:txBody>
      </p:sp>
      <p:sp>
        <p:nvSpPr>
          <p:cNvPr id="9" name="Oval 6">
            <a:extLst>
              <a:ext uri="{FF2B5EF4-FFF2-40B4-BE49-F238E27FC236}">
                <a16:creationId xmlns:a16="http://schemas.microsoft.com/office/drawing/2014/main" id="{294ECA8E-69FC-DF0C-A71A-1FEA1FCC595E}"/>
              </a:ext>
            </a:extLst>
          </p:cNvPr>
          <p:cNvSpPr/>
          <p:nvPr/>
        </p:nvSpPr>
        <p:spPr>
          <a:xfrm rot="10800009" flipV="1">
            <a:off x="6921910" y="3583734"/>
            <a:ext cx="5198080" cy="327414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FF2CC"/>
          </a:solidFill>
          <a:ln w="57150"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Assisted suicide is considered when a terminally ill person is prescribed strong sedatives, even if the prescriber knows the patient intends to use the drugs to commit suicide.</a:t>
            </a:r>
          </a:p>
        </p:txBody>
      </p:sp>
      <p:sp>
        <p:nvSpPr>
          <p:cNvPr id="10" name="TextBox 7">
            <a:extLst>
              <a:ext uri="{FF2B5EF4-FFF2-40B4-BE49-F238E27FC236}">
                <a16:creationId xmlns:a16="http://schemas.microsoft.com/office/drawing/2014/main" id="{85AE8956-7EE9-A8B4-144A-4F5189668578}"/>
              </a:ext>
            </a:extLst>
          </p:cNvPr>
          <p:cNvSpPr txBox="1"/>
          <p:nvPr/>
        </p:nvSpPr>
        <p:spPr>
          <a:xfrm>
            <a:off x="9320982" y="6445047"/>
            <a:ext cx="3847603"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rial"/>
                <a:ea typeface="Calibri" pitchFamily="34"/>
                <a:cs typeface="Arial"/>
              </a:rPr>
              <a:t>(National Health Service, </a:t>
            </a:r>
            <a:r>
              <a:rPr lang="en-GB" sz="1100" dirty="0">
                <a:solidFill>
                  <a:srgbClr val="000000"/>
                </a:solidFill>
                <a:latin typeface="Arial"/>
                <a:ea typeface="Calibri" pitchFamily="34"/>
                <a:cs typeface="Arial"/>
              </a:rPr>
              <a:t>2023b</a:t>
            </a:r>
            <a:r>
              <a:rPr lang="en-GB" sz="1100" b="0" i="0" u="none" strike="noStrike" kern="1200" cap="none" spc="0" baseline="0" dirty="0">
                <a:solidFill>
                  <a:srgbClr val="000000"/>
                </a:solidFill>
                <a:uFillTx/>
                <a:latin typeface="Arial"/>
                <a:ea typeface="Calibri" pitchFamily="34"/>
                <a:cs typeface="Arial"/>
              </a:rPr>
              <a:t>)</a:t>
            </a:r>
            <a:endParaRPr lang="en-GB" sz="1100" b="0" i="0" u="none" strike="noStrike" kern="1200" cap="none" spc="0" baseline="0" dirty="0">
              <a:solidFill>
                <a:srgbClr val="000000"/>
              </a:solidFill>
              <a:uFillTx/>
              <a:latin typeface="Arial"/>
              <a:cs typeface="Arial"/>
            </a:endParaRPr>
          </a:p>
        </p:txBody>
      </p:sp>
      <p:sp>
        <p:nvSpPr>
          <p:cNvPr id="11" name="TextBox 8">
            <a:extLst>
              <a:ext uri="{FF2B5EF4-FFF2-40B4-BE49-F238E27FC236}">
                <a16:creationId xmlns:a16="http://schemas.microsoft.com/office/drawing/2014/main" id="{F3C318D9-3A5C-C6A1-6E23-E20EBE17E1AC}"/>
              </a:ext>
            </a:extLst>
          </p:cNvPr>
          <p:cNvSpPr txBox="1"/>
          <p:nvPr/>
        </p:nvSpPr>
        <p:spPr>
          <a:xfrm>
            <a:off x="9424217" y="2890390"/>
            <a:ext cx="3952567" cy="538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a:ea typeface="Calibri" pitchFamily="34"/>
                <a:cs typeface="Arial"/>
              </a:rPr>
              <a:t>(National Health Service, </a:t>
            </a:r>
            <a:r>
              <a:rPr lang="en-GB" sz="1100">
                <a:solidFill>
                  <a:srgbClr val="000000"/>
                </a:solidFill>
                <a:latin typeface="Arial"/>
                <a:ea typeface="Calibri" pitchFamily="34"/>
                <a:cs typeface="Arial"/>
              </a:rPr>
              <a:t>2023a)</a:t>
            </a: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venir Next LT Pr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77557D3-9EDE-11AC-6F12-378EAA948BFE}"/>
              </a:ext>
            </a:extLst>
          </p:cNvPr>
          <p:cNvSpPr/>
          <p:nvPr/>
        </p:nvSpPr>
        <p:spPr>
          <a:xfrm>
            <a:off x="7578306" y="-7716"/>
            <a:ext cx="4613123" cy="6849910"/>
          </a:xfrm>
          <a:prstGeom prst="rect">
            <a:avLst/>
          </a:prstGeom>
          <a:solidFill>
            <a:srgbClr val="F6F6F6"/>
          </a:solidFill>
          <a:ln>
            <a:solidFill>
              <a:srgbClr val="EDEDED"/>
            </a:solidFill>
          </a:ln>
        </p:spPr>
        <p:txBody>
          <a:bodyPr vert="horz" lIns="91440" tIns="45720" rIns="91440" bIns="45720" rtlCol="0" anchor="t" anchorCtr="1" compatLnSpc="1">
            <a:normAutofit/>
          </a:bodyPr>
          <a:lstStyle/>
          <a:p>
            <a:pPr>
              <a:lnSpc>
                <a:spcPct val="90000"/>
              </a:lnSpc>
              <a:spcBef>
                <a:spcPct val="0"/>
              </a:spcBef>
              <a:spcAft>
                <a:spcPts val="600"/>
              </a:spcAft>
              <a:defRPr sz="1800" b="0" i="0" u="none" strike="noStrike" kern="0" cap="none" spc="0" baseline="0">
                <a:solidFill>
                  <a:srgbClr val="000000"/>
                </a:solidFill>
                <a:uFillTx/>
              </a:defRPr>
            </a:pPr>
            <a:endParaRPr lang="en-US" sz="3200" b="1">
              <a:latin typeface="+mj-lt"/>
              <a:ea typeface="+mj-ea"/>
              <a:cs typeface="+mj-cs"/>
            </a:endParaRPr>
          </a:p>
          <a:p>
            <a:pPr>
              <a:lnSpc>
                <a:spcPct val="90000"/>
              </a:lnSpc>
              <a:spcBef>
                <a:spcPct val="0"/>
              </a:spcBef>
              <a:spcAft>
                <a:spcPts val="600"/>
              </a:spcAft>
              <a:defRPr sz="1800" b="0" i="0" u="none" strike="noStrike" kern="0" cap="none" spc="0" baseline="0">
                <a:solidFill>
                  <a:srgbClr val="000000"/>
                </a:solidFill>
                <a:uFillTx/>
              </a:defRPr>
            </a:pPr>
            <a:endParaRPr lang="en-US" sz="3200" b="1">
              <a:latin typeface="+mj-lt"/>
              <a:ea typeface="+mj-ea"/>
              <a:cs typeface="Calibri Light"/>
            </a:endParaRPr>
          </a:p>
          <a:p>
            <a:pPr>
              <a:lnSpc>
                <a:spcPct val="90000"/>
              </a:lnSpc>
              <a:spcBef>
                <a:spcPct val="0"/>
              </a:spcBef>
              <a:spcAft>
                <a:spcPts val="600"/>
              </a:spcAft>
              <a:defRPr sz="1800" b="0" i="0" u="none" strike="noStrike" kern="0" cap="none" spc="0" baseline="0">
                <a:solidFill>
                  <a:srgbClr val="000000"/>
                </a:solidFill>
                <a:uFillTx/>
              </a:defRPr>
            </a:pPr>
            <a:r>
              <a:rPr lang="en-US" sz="3200" b="1">
                <a:latin typeface="+mj-lt"/>
                <a:ea typeface="+mj-ea"/>
                <a:cs typeface="+mj-cs"/>
              </a:rPr>
              <a:t>  </a:t>
            </a:r>
            <a:r>
              <a:rPr lang="en-US" sz="3200" b="1" i="0" u="none" strike="noStrike" kern="1200" cap="none" spc="0" baseline="0">
                <a:uFillTx/>
                <a:latin typeface="+mj-lt"/>
                <a:ea typeface="+mj-ea"/>
                <a:cs typeface="+mj-cs"/>
              </a:rPr>
              <a:t>History of Euthanasia</a:t>
            </a:r>
            <a:endParaRPr lang="en-US">
              <a:ea typeface="+mj-ea"/>
              <a:cs typeface="Calibri"/>
            </a:endParaRPr>
          </a:p>
        </p:txBody>
      </p:sp>
      <p:sp>
        <p:nvSpPr>
          <p:cNvPr id="15" name="Rectangle 14">
            <a:extLst>
              <a:ext uri="{FF2B5EF4-FFF2-40B4-BE49-F238E27FC236}">
                <a16:creationId xmlns:a16="http://schemas.microsoft.com/office/drawing/2014/main" id="{7ED7575E-88D2-B771-681D-46A7E5541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76457" cy="6858000"/>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01B6FBF8-ADC4-86B1-754F-E927B8D263EF}"/>
              </a:ext>
            </a:extLst>
          </p:cNvPr>
          <p:cNvSpPr/>
          <p:nvPr/>
        </p:nvSpPr>
        <p:spPr>
          <a:xfrm>
            <a:off x="151650" y="242946"/>
            <a:ext cx="7058361" cy="1816655"/>
          </a:xfrm>
          <a:prstGeom prst="rect">
            <a:avLst/>
          </a:prstGeom>
          <a:solidFill>
            <a:srgbClr val="AFCBD7"/>
          </a:solidFill>
          <a:ln w="12701"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Rectangle 4">
            <a:extLst>
              <a:ext uri="{FF2B5EF4-FFF2-40B4-BE49-F238E27FC236}">
                <a16:creationId xmlns:a16="http://schemas.microsoft.com/office/drawing/2014/main" id="{6C661D93-9491-6CA2-129F-831628611AC3}"/>
              </a:ext>
            </a:extLst>
          </p:cNvPr>
          <p:cNvSpPr/>
          <p:nvPr/>
        </p:nvSpPr>
        <p:spPr>
          <a:xfrm>
            <a:off x="139521" y="4494980"/>
            <a:ext cx="7067587" cy="2038179"/>
          </a:xfrm>
          <a:prstGeom prst="rect">
            <a:avLst/>
          </a:prstGeom>
          <a:solidFill>
            <a:srgbClr val="AFCBD7"/>
          </a:solidFill>
          <a:ln w="12701" cap="flat">
            <a:solidFill>
              <a:srgbClr val="AFCBD7"/>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Rectangle 5">
            <a:extLst>
              <a:ext uri="{FF2B5EF4-FFF2-40B4-BE49-F238E27FC236}">
                <a16:creationId xmlns:a16="http://schemas.microsoft.com/office/drawing/2014/main" id="{F4EBB9FD-FD2E-17B7-FD61-80DFC0F30A4D}"/>
              </a:ext>
            </a:extLst>
          </p:cNvPr>
          <p:cNvSpPr/>
          <p:nvPr/>
        </p:nvSpPr>
        <p:spPr>
          <a:xfrm>
            <a:off x="145441" y="2321425"/>
            <a:ext cx="7004481" cy="1882678"/>
          </a:xfrm>
          <a:prstGeom prst="rect">
            <a:avLst/>
          </a:prstGeom>
          <a:solidFill>
            <a:srgbClr val="AFCBD7"/>
          </a:solidFill>
          <a:ln w="12701" cap="flat">
            <a:solidFill>
              <a:schemeClr val="accent1">
                <a:lumMod val="40000"/>
                <a:lumOff val="60000"/>
              </a:schemeClr>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7" name="TextBox 6">
            <a:extLst>
              <a:ext uri="{FF2B5EF4-FFF2-40B4-BE49-F238E27FC236}">
                <a16:creationId xmlns:a16="http://schemas.microsoft.com/office/drawing/2014/main" id="{4739FF65-C3FF-2BAC-2EAE-9A3BD5FEE306}"/>
              </a:ext>
            </a:extLst>
          </p:cNvPr>
          <p:cNvSpPr txBox="1"/>
          <p:nvPr/>
        </p:nvSpPr>
        <p:spPr>
          <a:xfrm>
            <a:off x="252312" y="482822"/>
            <a:ext cx="6755671" cy="1431161"/>
          </a:xfrm>
          <a:prstGeom prst="rect">
            <a:avLst/>
          </a:prstGeom>
          <a:solidFill>
            <a:srgbClr val="FFF2CC"/>
          </a:solidFill>
          <a:ln cap="flat">
            <a:noFill/>
          </a:ln>
        </p:spPr>
        <p:txBody>
          <a:bodyPr vert="horz" wrap="square" lIns="91440" tIns="45720" rIns="91440" bIns="45720" anchor="t" anchorCtr="0" compatLnSpc="1">
            <a:spAutoFit/>
          </a:bodyPr>
          <a:lstStyle/>
          <a:p>
            <a:pPr defTabSz="484632">
              <a:spcAft>
                <a:spcPts val="600"/>
              </a:spcAft>
              <a:defRPr sz="1800" b="0" i="0" u="none" strike="noStrike" kern="0" cap="none" spc="0" baseline="0">
                <a:solidFill>
                  <a:srgbClr val="000000"/>
                </a:solidFill>
                <a:uFillTx/>
              </a:defRPr>
            </a:pPr>
            <a:r>
              <a:rPr lang="en-GB" sz="1200" b="1" kern="0">
                <a:solidFill>
                  <a:srgbClr val="000000"/>
                </a:solidFill>
                <a:latin typeface="Arial"/>
                <a:cs typeface="Arial"/>
              </a:rPr>
              <a:t>In America:</a:t>
            </a:r>
            <a:endParaRPr lang="en-US" sz="1200">
              <a:cs typeface="Calibri"/>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a:solidFill>
                  <a:srgbClr val="000000"/>
                </a:solidFill>
                <a:latin typeface="Arial"/>
                <a:cs typeface="Arial"/>
              </a:rPr>
              <a:t>Euthanasia was first used around 1800, on people that were hanged and not died and were in sever agony and pain, their legs were pulled to help them die quicker and alleviate the pain.</a:t>
            </a:r>
            <a:endParaRPr lang="en-US" sz="1200">
              <a:solidFill>
                <a:srgbClr val="000000"/>
              </a:solidFill>
              <a:latin typeface="Arial"/>
              <a:cs typeface="Calibri"/>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US" sz="1200" b="1">
                <a:solidFill>
                  <a:srgbClr val="000000"/>
                </a:solidFill>
                <a:latin typeface="Arial"/>
                <a:cs typeface="Calibri"/>
              </a:rPr>
              <a:t>In the 19th century Morphine was used for pain treatment and to kill</a:t>
            </a:r>
            <a:endParaRPr lang="en-GB" sz="1200">
              <a:cs typeface="Calibri"/>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a:solidFill>
                  <a:srgbClr val="000000"/>
                </a:solidFill>
                <a:latin typeface="Arial"/>
                <a:ea typeface="Calibri"/>
                <a:cs typeface="Calibri"/>
              </a:rPr>
              <a:t>In mid 19th century Chloroform was first used to ease pain and later death.</a:t>
            </a:r>
            <a:endParaRPr lang="en-GB" sz="1200" b="1" i="0" u="none" strike="noStrike" cap="none" spc="0" baseline="0">
              <a:solidFill>
                <a:srgbClr val="000000"/>
              </a:solidFill>
              <a:uFillTx/>
              <a:latin typeface="Arial"/>
              <a:ea typeface="Calibri"/>
              <a:cs typeface="Calibri"/>
            </a:endParaRPr>
          </a:p>
        </p:txBody>
      </p:sp>
      <p:sp>
        <p:nvSpPr>
          <p:cNvPr id="8" name="TextBox 7">
            <a:extLst>
              <a:ext uri="{FF2B5EF4-FFF2-40B4-BE49-F238E27FC236}">
                <a16:creationId xmlns:a16="http://schemas.microsoft.com/office/drawing/2014/main" id="{797056B8-3FDB-7EE0-BE49-642B777E3B96}"/>
              </a:ext>
            </a:extLst>
          </p:cNvPr>
          <p:cNvSpPr txBox="1"/>
          <p:nvPr/>
        </p:nvSpPr>
        <p:spPr>
          <a:xfrm>
            <a:off x="252554" y="4828903"/>
            <a:ext cx="6748516" cy="1354217"/>
          </a:xfrm>
          <a:prstGeom prst="rect">
            <a:avLst/>
          </a:prstGeom>
          <a:solidFill>
            <a:srgbClr val="FFF2CC"/>
          </a:solidFill>
          <a:ln cap="flat">
            <a:noFill/>
          </a:ln>
        </p:spPr>
        <p:txBody>
          <a:bodyPr vert="horz" wrap="square" lIns="91440" tIns="45720" rIns="91440" bIns="45720" anchor="t" anchorCtr="0" compatLnSpc="1">
            <a:spAutoFit/>
          </a:bodyPr>
          <a:lstStyle/>
          <a:p>
            <a:pPr defTabSz="484632">
              <a:spcAft>
                <a:spcPts val="600"/>
              </a:spcAft>
              <a:defRPr sz="1800" b="0" i="0" u="none" strike="noStrike" kern="0" cap="none" spc="0" baseline="0">
                <a:solidFill>
                  <a:srgbClr val="000000"/>
                </a:solidFill>
                <a:uFillTx/>
              </a:defRPr>
            </a:pPr>
            <a:r>
              <a:rPr lang="en-GB" sz="1200" b="1" kern="1200">
                <a:solidFill>
                  <a:srgbClr val="000000"/>
                </a:solidFill>
                <a:latin typeface="Arial"/>
                <a:ea typeface="+mn-ea"/>
                <a:cs typeface="Calibri"/>
              </a:rPr>
              <a:t>In England:</a:t>
            </a:r>
            <a:endParaRPr lang="en-GB" sz="1200" b="1" kern="1200">
              <a:solidFill>
                <a:srgbClr val="000000"/>
              </a:solidFill>
              <a:latin typeface="Arial"/>
              <a:cs typeface="Calibri"/>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kern="1200">
                <a:solidFill>
                  <a:srgbClr val="000000"/>
                </a:solidFill>
                <a:latin typeface="Arial"/>
                <a:ea typeface="+mn-ea"/>
                <a:cs typeface="Arial"/>
              </a:rPr>
              <a:t>In 1935, the euthanasia movement was founded and hoped the decision to die, should not be a medical one.</a:t>
            </a:r>
            <a:endParaRPr lang="en-GB" sz="1200" b="1" kern="1200">
              <a:solidFill>
                <a:srgbClr val="000000"/>
              </a:solidFill>
              <a:latin typeface="Arial"/>
              <a:cs typeface="Arial"/>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kern="1200">
                <a:solidFill>
                  <a:srgbClr val="000000"/>
                </a:solidFill>
                <a:latin typeface="Arial"/>
                <a:ea typeface="+mn-ea"/>
                <a:cs typeface="Arial"/>
              </a:rPr>
              <a:t>In 1936 a bill included voluntary euthanasia was introduced where anyone with a terminally or incurable illness, in severe pain that is over 21, with mental capacity, having two witnesses and assessed by several doctors could apply for it.</a:t>
            </a:r>
            <a:endParaRPr lang="en-GB" sz="1200" b="1" i="0" u="none" strike="noStrike" kern="1200" cap="none" spc="0" baseline="0">
              <a:solidFill>
                <a:srgbClr val="000000"/>
              </a:solidFill>
              <a:uFillTx/>
              <a:latin typeface="Arial"/>
              <a:cs typeface="Arial"/>
            </a:endParaRPr>
          </a:p>
        </p:txBody>
      </p:sp>
      <p:sp>
        <p:nvSpPr>
          <p:cNvPr id="9" name="TextBox 8">
            <a:extLst>
              <a:ext uri="{FF2B5EF4-FFF2-40B4-BE49-F238E27FC236}">
                <a16:creationId xmlns:a16="http://schemas.microsoft.com/office/drawing/2014/main" id="{28210220-D4A0-6065-DF5A-DA0F3D4CED39}"/>
              </a:ext>
            </a:extLst>
          </p:cNvPr>
          <p:cNvSpPr txBox="1"/>
          <p:nvPr/>
        </p:nvSpPr>
        <p:spPr>
          <a:xfrm>
            <a:off x="258281" y="2552202"/>
            <a:ext cx="6747331" cy="1431161"/>
          </a:xfrm>
          <a:prstGeom prst="rect">
            <a:avLst/>
          </a:prstGeom>
          <a:solidFill>
            <a:srgbClr val="FFF2CC"/>
          </a:solidFill>
          <a:ln cap="flat">
            <a:noFill/>
          </a:ln>
        </p:spPr>
        <p:txBody>
          <a:bodyPr vert="horz" wrap="square" lIns="91440" tIns="45720" rIns="91440" bIns="45720" anchor="t" anchorCtr="0" compatLnSpc="1">
            <a:spAutoFit/>
          </a:bodyPr>
          <a:lstStyle/>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kern="1200">
                <a:solidFill>
                  <a:srgbClr val="000000"/>
                </a:solidFill>
                <a:latin typeface="Arial"/>
                <a:ea typeface="+mn-ea"/>
                <a:cs typeface="Calibri"/>
              </a:rPr>
              <a:t>With votes against it the bill was defeated.</a:t>
            </a:r>
            <a:endParaRPr lang="en-US" sz="1200" kern="1200">
              <a:solidFill>
                <a:srgbClr val="000000"/>
              </a:solidFill>
              <a:latin typeface="Arial"/>
              <a:cs typeface="Arial"/>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kern="1200">
                <a:solidFill>
                  <a:srgbClr val="000000"/>
                </a:solidFill>
                <a:latin typeface="Arial"/>
                <a:ea typeface="+mn-ea"/>
                <a:cs typeface="Calibri"/>
              </a:rPr>
              <a:t>Doctors around the globe were pro euthanasia stating that they will be happy to help ease people's suffering and have a quicker end.</a:t>
            </a:r>
            <a:endParaRPr lang="en-GB" sz="1200" b="1" kern="1200">
              <a:solidFill>
                <a:srgbClr val="000000"/>
              </a:solidFill>
              <a:latin typeface="Arial"/>
              <a:cs typeface="Calibri"/>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kern="1200">
                <a:solidFill>
                  <a:srgbClr val="000000"/>
                </a:solidFill>
                <a:latin typeface="Arial"/>
                <a:ea typeface="+mn-ea"/>
                <a:cs typeface="Calibri"/>
              </a:rPr>
              <a:t>Doctors that offered Euthanasia were jailed.</a:t>
            </a:r>
            <a:endParaRPr lang="en-GB" sz="1200" b="1" kern="1200">
              <a:solidFill>
                <a:srgbClr val="000000"/>
              </a:solidFill>
              <a:latin typeface="Arial"/>
              <a:cs typeface="Calibri"/>
            </a:endParaRPr>
          </a:p>
          <a:p>
            <a:pPr marL="151130" indent="-151130" defTabSz="484632">
              <a:spcAft>
                <a:spcPts val="600"/>
              </a:spcAft>
              <a:buSzPct val="100000"/>
              <a:buFont typeface="Arial"/>
              <a:buChar char="•"/>
              <a:defRPr sz="1800" b="0" i="0" u="none" strike="noStrike" kern="0" cap="none" spc="0" baseline="0">
                <a:solidFill>
                  <a:srgbClr val="000000"/>
                </a:solidFill>
                <a:uFillTx/>
              </a:defRPr>
            </a:pPr>
            <a:r>
              <a:rPr lang="en-GB" sz="1200" b="1" kern="1200">
                <a:solidFill>
                  <a:srgbClr val="000000"/>
                </a:solidFill>
                <a:latin typeface="Arial"/>
                <a:ea typeface="+mn-ea"/>
                <a:cs typeface="Calibri"/>
              </a:rPr>
              <a:t>Vatican was the only place that allowed Voluntary Euthanasia or assisted suicide in 1957.</a:t>
            </a:r>
            <a:endParaRPr lang="en-GB" sz="1200" b="1" i="0" u="none" strike="noStrike" kern="1200" cap="none" spc="0" baseline="0">
              <a:solidFill>
                <a:srgbClr val="000000"/>
              </a:solidFill>
              <a:uFillTx/>
              <a:latin typeface="Arial"/>
              <a:cs typeface="Calibri"/>
            </a:endParaRPr>
          </a:p>
        </p:txBody>
      </p:sp>
      <p:sp>
        <p:nvSpPr>
          <p:cNvPr id="10" name="TextBox 9">
            <a:extLst>
              <a:ext uri="{FF2B5EF4-FFF2-40B4-BE49-F238E27FC236}">
                <a16:creationId xmlns:a16="http://schemas.microsoft.com/office/drawing/2014/main" id="{6143F49D-3F8D-B729-3D2C-95D87FB50A91}"/>
              </a:ext>
            </a:extLst>
          </p:cNvPr>
          <p:cNvSpPr txBox="1"/>
          <p:nvPr/>
        </p:nvSpPr>
        <p:spPr>
          <a:xfrm>
            <a:off x="5555282" y="6618745"/>
            <a:ext cx="2260395" cy="239168"/>
          </a:xfrm>
          <a:prstGeom prst="rect">
            <a:avLst/>
          </a:prstGeom>
          <a:noFill/>
          <a:ln cap="flat">
            <a:noFill/>
          </a:ln>
        </p:spPr>
        <p:txBody>
          <a:bodyPr vert="horz" wrap="square" lIns="91440" tIns="45720" rIns="91440" bIns="45720" anchor="t" anchorCtr="0" compatLnSpc="1">
            <a:spAutoFit/>
          </a:bodyPr>
          <a:lstStyle/>
          <a:p>
            <a:pPr defTabSz="484632">
              <a:spcAft>
                <a:spcPts val="600"/>
              </a:spcAft>
              <a:defRPr sz="1800" b="0" i="0" u="none" strike="noStrike" kern="0" cap="none" spc="0" baseline="0">
                <a:solidFill>
                  <a:srgbClr val="000000"/>
                </a:solidFill>
                <a:uFillTx/>
              </a:defRPr>
            </a:pPr>
            <a:r>
              <a:rPr lang="en-GB" sz="954" b="1" kern="1200">
                <a:solidFill>
                  <a:srgbClr val="000000"/>
                </a:solidFill>
                <a:latin typeface="Arial"/>
                <a:ea typeface="+mn-ea"/>
                <a:cs typeface="Calibri"/>
              </a:rPr>
              <a:t>(A. Hiatt,2016)</a:t>
            </a:r>
            <a:endParaRPr lang="en-US" sz="1800" b="1" i="0" u="none" strike="noStrike" kern="1200" cap="none" spc="0" baseline="0">
              <a:solidFill>
                <a:srgbClr val="000000"/>
              </a:solidFill>
              <a:uFillTx/>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DEDED"/>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1" name="Group 2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7" name="Rectangle 16">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0" name="Freeform: Shape 19">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2" name="Rectangle 21">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Rectangle 3">
            <a:extLst>
              <a:ext uri="{FF2B5EF4-FFF2-40B4-BE49-F238E27FC236}">
                <a16:creationId xmlns:a16="http://schemas.microsoft.com/office/drawing/2014/main" id="{081580A1-E01B-FC55-B3A8-CC294D64B671}"/>
              </a:ext>
            </a:extLst>
          </p:cNvPr>
          <p:cNvSpPr/>
          <p:nvPr/>
        </p:nvSpPr>
        <p:spPr>
          <a:xfrm>
            <a:off x="1143000" y="990599"/>
            <a:ext cx="9906000" cy="685800"/>
          </a:xfrm>
          <a:prstGeom prst="rect">
            <a:avLst/>
          </a:prstGeom>
        </p:spPr>
        <p:txBody>
          <a:bodyPr vert="horz" lIns="91440" tIns="45720" rIns="91440" bIns="45720" rtlCol="0" anchor="t" anchorCtr="1" compatLnSpc="1">
            <a:normAutofit/>
          </a:bodyPr>
          <a:lstStyle/>
          <a:p>
            <a:pPr marL="0" marR="0" lvl="0" indent="0" fontAlgn="auto">
              <a:lnSpc>
                <a:spcPct val="90000"/>
              </a:lnSpc>
              <a:spcBef>
                <a:spcPct val="0"/>
              </a:spcBef>
              <a:spcAft>
                <a:spcPts val="600"/>
              </a:spcAft>
              <a:tabLst/>
              <a:defRPr sz="1800" b="0" i="0" u="none" strike="noStrike" kern="0" cap="none" spc="0" baseline="0">
                <a:solidFill>
                  <a:srgbClr val="000000"/>
                </a:solidFill>
                <a:uFillTx/>
              </a:defRPr>
            </a:pPr>
            <a:r>
              <a:rPr lang="en-US" sz="4000" b="1" i="0" u="none" strike="noStrike" kern="1200" cap="none" spc="0" baseline="0">
                <a:solidFill>
                  <a:schemeClr val="tx1"/>
                </a:solidFill>
                <a:uFillTx/>
                <a:latin typeface="+mj-lt"/>
                <a:ea typeface="+mj-ea"/>
                <a:cs typeface="+mj-cs"/>
              </a:rPr>
              <a:t>History of assisted suicide</a:t>
            </a:r>
          </a:p>
        </p:txBody>
      </p:sp>
      <p:sp>
        <p:nvSpPr>
          <p:cNvPr id="9" name="TextBox 9">
            <a:extLst>
              <a:ext uri="{FF2B5EF4-FFF2-40B4-BE49-F238E27FC236}">
                <a16:creationId xmlns:a16="http://schemas.microsoft.com/office/drawing/2014/main" id="{00974CC8-AFC0-B1BF-4B48-74470315CADC}"/>
              </a:ext>
            </a:extLst>
          </p:cNvPr>
          <p:cNvSpPr txBox="1"/>
          <p:nvPr/>
        </p:nvSpPr>
        <p:spPr>
          <a:xfrm>
            <a:off x="707471" y="5435458"/>
            <a:ext cx="103528" cy="8627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Rectangle 3">
            <a:extLst>
              <a:ext uri="{FF2B5EF4-FFF2-40B4-BE49-F238E27FC236}">
                <a16:creationId xmlns:a16="http://schemas.microsoft.com/office/drawing/2014/main" id="{69C24513-77ED-7BC2-8980-6DFDD2D3B0BE}"/>
              </a:ext>
            </a:extLst>
          </p:cNvPr>
          <p:cNvSpPr/>
          <p:nvPr/>
        </p:nvSpPr>
        <p:spPr>
          <a:xfrm>
            <a:off x="1140270" y="2137228"/>
            <a:ext cx="2755064" cy="4123508"/>
          </a:xfrm>
          <a:prstGeom prst="rect">
            <a:avLst/>
          </a:prstGeom>
          <a:solidFill>
            <a:srgbClr val="FFF2CC"/>
          </a:solidFill>
          <a:ln w="12701" cap="flat">
            <a:solidFill>
              <a:srgbClr val="FFF2C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Rectangle 6">
            <a:extLst>
              <a:ext uri="{FF2B5EF4-FFF2-40B4-BE49-F238E27FC236}">
                <a16:creationId xmlns:a16="http://schemas.microsoft.com/office/drawing/2014/main" id="{28A1AB85-1CBC-088B-7048-B6D144B774CB}"/>
              </a:ext>
            </a:extLst>
          </p:cNvPr>
          <p:cNvSpPr/>
          <p:nvPr/>
        </p:nvSpPr>
        <p:spPr>
          <a:xfrm>
            <a:off x="4612220" y="2137228"/>
            <a:ext cx="5219808" cy="1740891"/>
          </a:xfrm>
          <a:prstGeom prst="rect">
            <a:avLst/>
          </a:prstGeom>
          <a:solidFill>
            <a:srgbClr val="FFF2CC"/>
          </a:solidFill>
          <a:ln w="12701" cap="flat">
            <a:solidFill>
              <a:srgbClr val="FFF2CC"/>
            </a:solidFill>
            <a:prstDash val="solid"/>
            <a:miter/>
          </a:ln>
        </p:spPr>
        <p:txBody>
          <a:bodyPr vert="horz" wrap="square" lIns="91440" tIns="45720" rIns="91440" bIns="45720" anchor="ctr" anchorCtr="0" compatLnSpc="1">
            <a:noAutofit/>
          </a:bodyPr>
          <a:lstStyle/>
          <a:p>
            <a:pPr marL="197168" indent="-197168" defTabSz="630936">
              <a:spcAft>
                <a:spcPts val="600"/>
              </a:spcAft>
              <a:buSzPct val="100000"/>
              <a:buFont typeface="Arial"/>
              <a:buChar char="•"/>
              <a:defRPr sz="1800" b="0" i="0" u="none" strike="noStrike" kern="0" cap="none" spc="0" baseline="0">
                <a:solidFill>
                  <a:srgbClr val="000000"/>
                </a:solidFill>
                <a:uFillTx/>
              </a:defRPr>
            </a:pPr>
            <a:r>
              <a:rPr lang="en-GB" sz="1242" b="1" kern="1200">
                <a:solidFill>
                  <a:srgbClr val="231F20"/>
                </a:solidFill>
                <a:latin typeface="Arial"/>
                <a:ea typeface="+mn-ea"/>
                <a:cs typeface="+mn-cs"/>
              </a:rPr>
              <a:t>In 1938, a euthanasia society was established in the U.S., to lobby for assisted suicide.</a:t>
            </a:r>
            <a:endParaRPr lang="en-US" sz="1242" kern="1200">
              <a:solidFill>
                <a:srgbClr val="FFFFFF"/>
              </a:solidFill>
              <a:latin typeface="Calibri"/>
              <a:ea typeface="+mn-ea"/>
              <a:cs typeface="+mn-cs"/>
            </a:endParaRPr>
          </a:p>
          <a:p>
            <a:pPr marL="197168" indent="-197168" defTabSz="630936">
              <a:spcAft>
                <a:spcPts val="600"/>
              </a:spcAft>
              <a:buSzPct val="100000"/>
              <a:buFont typeface="Arial"/>
              <a:buChar char="•"/>
              <a:defRPr sz="1800" b="0" i="0" u="none" strike="noStrike" kern="0" cap="none" spc="0" baseline="0">
                <a:solidFill>
                  <a:srgbClr val="000000"/>
                </a:solidFill>
                <a:uFillTx/>
              </a:defRPr>
            </a:pPr>
            <a:r>
              <a:rPr lang="en-GB" sz="1242" b="1" kern="1200">
                <a:solidFill>
                  <a:srgbClr val="231F20"/>
                </a:solidFill>
                <a:latin typeface="Arial"/>
                <a:ea typeface="+mn-ea"/>
                <a:cs typeface="+mn-cs"/>
              </a:rPr>
              <a:t>Physician-assisted suicide became legal in Switzerland in 1937, if the doctor ending the patient’s life had nothing to gain.</a:t>
            </a:r>
            <a:endParaRPr lang="en-GB" sz="1800" b="1" i="0" u="none" strike="noStrike" kern="1200" cap="none" spc="0" baseline="0">
              <a:solidFill>
                <a:srgbClr val="FFFFFF"/>
              </a:solidFill>
              <a:uFillTx/>
              <a:latin typeface="Arial"/>
              <a:cs typeface="Arial"/>
            </a:endParaRPr>
          </a:p>
        </p:txBody>
      </p:sp>
      <p:sp>
        <p:nvSpPr>
          <p:cNvPr id="7" name="Rectangle 7">
            <a:extLst>
              <a:ext uri="{FF2B5EF4-FFF2-40B4-BE49-F238E27FC236}">
                <a16:creationId xmlns:a16="http://schemas.microsoft.com/office/drawing/2014/main" id="{CED952C3-806D-FBFB-2949-48211F586EAA}"/>
              </a:ext>
            </a:extLst>
          </p:cNvPr>
          <p:cNvSpPr/>
          <p:nvPr/>
        </p:nvSpPr>
        <p:spPr>
          <a:xfrm>
            <a:off x="4612220" y="4144513"/>
            <a:ext cx="5277317" cy="1726514"/>
          </a:xfrm>
          <a:prstGeom prst="rect">
            <a:avLst/>
          </a:prstGeom>
          <a:solidFill>
            <a:srgbClr val="FFF2CC"/>
          </a:solidFill>
          <a:ln w="12701" cap="flat">
            <a:solidFill>
              <a:srgbClr val="FFF2CC"/>
            </a:solidFill>
            <a:prstDash val="solid"/>
            <a:miter/>
          </a:ln>
        </p:spPr>
        <p:txBody>
          <a:bodyPr vert="horz" wrap="square" lIns="91440" tIns="45720" rIns="91440" bIns="45720" anchor="ctr" anchorCtr="0" compatLnSpc="1">
            <a:noAutofit/>
          </a:bodyPr>
          <a:lstStyle/>
          <a:p>
            <a:pPr marL="197168" indent="-197168" defTabSz="630936">
              <a:spcAft>
                <a:spcPts val="600"/>
              </a:spcAft>
              <a:buSzPct val="100000"/>
              <a:buFont typeface="Arial"/>
              <a:buChar char="•"/>
              <a:defRPr sz="1800" b="0" i="0" u="none" strike="noStrike" kern="0" cap="none" spc="0" baseline="0">
                <a:solidFill>
                  <a:srgbClr val="000000"/>
                </a:solidFill>
                <a:uFillTx/>
              </a:defRPr>
            </a:pPr>
            <a:r>
              <a:rPr lang="en-GB" sz="1242" b="1" kern="1200">
                <a:solidFill>
                  <a:srgbClr val="231F20"/>
                </a:solidFill>
                <a:latin typeface="Arial"/>
                <a:ea typeface="+mn-ea"/>
                <a:cs typeface="Arial"/>
              </a:rPr>
              <a:t>In 1997 assisted-suicide became legal in US and in 1999 non-active euthanasia became legal in us</a:t>
            </a:r>
            <a:endParaRPr lang="en-US" sz="1242" kern="1200">
              <a:solidFill>
                <a:srgbClr val="FFFFFF"/>
              </a:solidFill>
              <a:latin typeface="Calibri"/>
              <a:ea typeface="+mn-ea"/>
              <a:cs typeface="+mn-cs"/>
            </a:endParaRPr>
          </a:p>
          <a:p>
            <a:pPr marL="197168" indent="-197168" defTabSz="630936">
              <a:spcAft>
                <a:spcPts val="600"/>
              </a:spcAft>
              <a:buSzPct val="100000"/>
              <a:buFont typeface="Arial"/>
              <a:buChar char="•"/>
              <a:defRPr sz="1800" b="0" i="0" u="none" strike="noStrike" kern="0" cap="none" spc="0" baseline="0">
                <a:solidFill>
                  <a:srgbClr val="000000"/>
                </a:solidFill>
                <a:uFillTx/>
              </a:defRPr>
            </a:pPr>
            <a:r>
              <a:rPr lang="en-GB" sz="1242" b="1" kern="1200">
                <a:solidFill>
                  <a:srgbClr val="231F20"/>
                </a:solidFill>
                <a:latin typeface="Arial"/>
                <a:ea typeface="+mn-ea"/>
                <a:cs typeface="Arial"/>
              </a:rPr>
              <a:t>In 2002 assisted suicide became legal in Belgium.</a:t>
            </a:r>
            <a:endParaRPr lang="en-GB" sz="1800" b="1" i="0" u="none" strike="noStrike" kern="1200" cap="none" spc="0" baseline="0">
              <a:solidFill>
                <a:srgbClr val="231F20"/>
              </a:solidFill>
              <a:uFillTx/>
              <a:latin typeface="Arial"/>
              <a:cs typeface="Arial"/>
            </a:endParaRPr>
          </a:p>
        </p:txBody>
      </p:sp>
      <p:sp>
        <p:nvSpPr>
          <p:cNvPr id="8" name="TextBox 8">
            <a:extLst>
              <a:ext uri="{FF2B5EF4-FFF2-40B4-BE49-F238E27FC236}">
                <a16:creationId xmlns:a16="http://schemas.microsoft.com/office/drawing/2014/main" id="{D7CC8D54-CB6C-E698-6817-29A9E0202AA0}"/>
              </a:ext>
            </a:extLst>
          </p:cNvPr>
          <p:cNvSpPr txBox="1"/>
          <p:nvPr/>
        </p:nvSpPr>
        <p:spPr>
          <a:xfrm>
            <a:off x="8133039" y="3875393"/>
            <a:ext cx="2212560" cy="283476"/>
          </a:xfrm>
          <a:prstGeom prst="rect">
            <a:avLst/>
          </a:prstGeom>
          <a:noFill/>
          <a:ln cap="flat">
            <a:noFill/>
          </a:ln>
        </p:spPr>
        <p:txBody>
          <a:bodyPr vert="horz" wrap="square" lIns="91440" tIns="45720" rIns="91440" bIns="45720" anchor="t" anchorCtr="0" compatLnSpc="1">
            <a:spAutoFit/>
          </a:bodyPr>
          <a:lstStyle/>
          <a:p>
            <a:pPr defTabSz="630936">
              <a:spcAft>
                <a:spcPts val="600"/>
              </a:spcAft>
              <a:defRPr sz="1800" b="0" i="0" u="none" strike="noStrike" kern="0" cap="none" spc="0" baseline="0">
                <a:solidFill>
                  <a:srgbClr val="000000"/>
                </a:solidFill>
                <a:uFillTx/>
              </a:defRPr>
            </a:pPr>
            <a:r>
              <a:rPr lang="en-GB" sz="1242" kern="1200">
                <a:solidFill>
                  <a:srgbClr val="000000"/>
                </a:solidFill>
                <a:latin typeface="Calibri"/>
                <a:ea typeface="+mn-ea"/>
                <a:cs typeface="Calibri"/>
              </a:rPr>
              <a:t>(</a:t>
            </a:r>
            <a:r>
              <a:rPr lang="en-GB" sz="1242" kern="1200">
                <a:solidFill>
                  <a:srgbClr val="000000"/>
                </a:solidFill>
                <a:latin typeface="Arial"/>
                <a:ea typeface="+mn-ea"/>
                <a:cs typeface="Calibri"/>
              </a:rPr>
              <a:t>MedicalNewsToday.2023)</a:t>
            </a:r>
            <a:endParaRPr lang="en-GB" sz="1800" b="0" i="0" u="none" strike="noStrike" kern="1200" cap="none" spc="0" baseline="0">
              <a:solidFill>
                <a:srgbClr val="000000"/>
              </a:solidFill>
              <a:uFillTx/>
              <a:latin typeface="Arial"/>
            </a:endParaRPr>
          </a:p>
        </p:txBody>
      </p:sp>
      <p:sp>
        <p:nvSpPr>
          <p:cNvPr id="5" name="TextBox 5">
            <a:extLst>
              <a:ext uri="{FF2B5EF4-FFF2-40B4-BE49-F238E27FC236}">
                <a16:creationId xmlns:a16="http://schemas.microsoft.com/office/drawing/2014/main" id="{E4ED34FC-1D4C-FA36-289B-48317C2A51AA}"/>
              </a:ext>
            </a:extLst>
          </p:cNvPr>
          <p:cNvSpPr txBox="1"/>
          <p:nvPr/>
        </p:nvSpPr>
        <p:spPr>
          <a:xfrm>
            <a:off x="1199420" y="2203146"/>
            <a:ext cx="2387735" cy="4576894"/>
          </a:xfrm>
          <a:prstGeom prst="rect">
            <a:avLst/>
          </a:prstGeom>
          <a:noFill/>
          <a:ln cap="flat">
            <a:noFill/>
          </a:ln>
        </p:spPr>
        <p:txBody>
          <a:bodyPr vert="horz" wrap="square" lIns="91440" tIns="45720" rIns="91440" bIns="45720" anchor="t" anchorCtr="0" compatLnSpc="1">
            <a:spAutoFit/>
          </a:bodyPr>
          <a:lstStyle/>
          <a:p>
            <a:pPr marL="197168" indent="-197168" defTabSz="630936">
              <a:spcAft>
                <a:spcPts val="600"/>
              </a:spcAft>
              <a:buSzPct val="100000"/>
              <a:buFont typeface="Arial"/>
              <a:buChar char="•"/>
              <a:defRPr sz="1800" b="0" i="0" u="none" strike="noStrike" kern="0" cap="none" spc="0" baseline="0">
                <a:solidFill>
                  <a:srgbClr val="000000"/>
                </a:solidFill>
                <a:uFillTx/>
              </a:defRPr>
            </a:pPr>
            <a:r>
              <a:rPr lang="en-GB" sz="1242" b="1" kern="1200">
                <a:solidFill>
                  <a:srgbClr val="000000"/>
                </a:solidFill>
                <a:latin typeface="Arial"/>
                <a:ea typeface="+mn-ea"/>
                <a:cs typeface="Calibri"/>
              </a:rPr>
              <a:t>In the 13th century any form of suicide was forbidden as it was considered against God's will.</a:t>
            </a:r>
            <a:endParaRPr lang="en-US" sz="1242" kern="1200">
              <a:solidFill>
                <a:srgbClr val="000000"/>
              </a:solidFill>
              <a:latin typeface="Calibri"/>
              <a:ea typeface="+mn-ea"/>
              <a:cs typeface="+mn-cs"/>
            </a:endParaRPr>
          </a:p>
          <a:p>
            <a:pPr marL="197168" indent="-197168" defTabSz="630936">
              <a:spcAft>
                <a:spcPts val="600"/>
              </a:spcAft>
              <a:buSzPct val="100000"/>
              <a:buFont typeface="Arial"/>
              <a:buChar char="•"/>
              <a:defRPr sz="1800" b="0" i="0" u="none" strike="noStrike" kern="0" cap="none" spc="0" baseline="0">
                <a:solidFill>
                  <a:srgbClr val="000000"/>
                </a:solidFill>
                <a:uFillTx/>
              </a:defRPr>
            </a:pPr>
            <a:r>
              <a:rPr lang="en-GB" sz="1242" b="1" kern="1200">
                <a:solidFill>
                  <a:srgbClr val="212121"/>
                </a:solidFill>
                <a:latin typeface="Arial"/>
                <a:ea typeface="Cambria"/>
                <a:cs typeface="Calibri"/>
              </a:rPr>
              <a:t>In 1915, Dr. Harry Haiselden (Chicago, IL) recommended that the parents of a newborn with severe physical abnormalities not consent to a potentially life-saving surgery ,with the agreement of the parents, the baby died without treatment.</a:t>
            </a:r>
          </a:p>
          <a:p>
            <a:pPr defTabSz="630936">
              <a:spcAft>
                <a:spcPts val="600"/>
              </a:spcAft>
              <a:defRPr sz="1800" b="0" i="0" u="none" strike="noStrike" kern="0" cap="none" spc="0" baseline="0">
                <a:solidFill>
                  <a:srgbClr val="000000"/>
                </a:solidFill>
                <a:uFillTx/>
              </a:defRPr>
            </a:pPr>
            <a:r>
              <a:rPr lang="en-GB" sz="1242" b="1" kern="1200">
                <a:solidFill>
                  <a:srgbClr val="212121"/>
                </a:solidFill>
                <a:latin typeface="Arial"/>
                <a:ea typeface="Cambria"/>
                <a:cs typeface="Calibri"/>
              </a:rPr>
              <a:t>     </a:t>
            </a:r>
          </a:p>
          <a:p>
            <a:pPr defTabSz="630936">
              <a:spcAft>
                <a:spcPts val="600"/>
              </a:spcAft>
              <a:defRPr sz="1800" b="0" i="0" u="none" strike="noStrike" kern="0" cap="none" spc="0" baseline="0">
                <a:solidFill>
                  <a:srgbClr val="000000"/>
                </a:solidFill>
                <a:uFillTx/>
              </a:defRPr>
            </a:pPr>
            <a:r>
              <a:rPr lang="en-GB" sz="1242" b="1" kern="1200">
                <a:solidFill>
                  <a:srgbClr val="212121"/>
                </a:solidFill>
                <a:latin typeface="Arial"/>
                <a:ea typeface="Cambria"/>
                <a:cs typeface="Calibri"/>
              </a:rPr>
              <a:t>     (Indian J Palliat Care. 2021)</a:t>
            </a:r>
            <a:endParaRPr lang="en-GB" sz="1242" kern="1200">
              <a:solidFill>
                <a:srgbClr val="000000"/>
              </a:solidFill>
              <a:latin typeface="Calibri"/>
              <a:ea typeface="+mn-ea"/>
              <a:cs typeface="+mn-cs"/>
            </a:endParaRPr>
          </a:p>
          <a:p>
            <a:pPr marL="197168" indent="-197168" defTabSz="630936">
              <a:spcAft>
                <a:spcPts val="600"/>
              </a:spcAft>
              <a:buSzPct val="100000"/>
              <a:buFont typeface="Arial"/>
              <a:buChar char="•"/>
              <a:defRPr sz="1800" b="0" i="0" u="none" strike="noStrike" kern="0" cap="none" spc="0" baseline="0">
                <a:solidFill>
                  <a:srgbClr val="000000"/>
                </a:solidFill>
                <a:uFillTx/>
              </a:defRPr>
            </a:pPr>
            <a:endParaRPr lang="en-GB" sz="1242" b="1" kern="1200">
              <a:solidFill>
                <a:srgbClr val="212121"/>
              </a:solidFill>
              <a:latin typeface="Arial"/>
              <a:ea typeface="Cambria"/>
              <a:cs typeface="Calibri"/>
            </a:endParaRPr>
          </a:p>
          <a:p>
            <a:pPr marL="0" marR="0" lvl="0" indent="0" algn="l"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FFF2CC"/>
        </a:solidFill>
        <a:effectLst/>
      </p:bgPr>
    </p:bg>
    <p:spTree>
      <p:nvGrpSpPr>
        <p:cNvPr id="1" name=""/>
        <p:cNvGrpSpPr/>
        <p:nvPr/>
      </p:nvGrpSpPr>
      <p:grpSpPr>
        <a:xfrm>
          <a:off x="0" y="0"/>
          <a:ext cx="0" cy="0"/>
          <a:chOff x="0" y="0"/>
          <a:chExt cx="0" cy="0"/>
        </a:xfrm>
      </p:grpSpPr>
      <p:sp>
        <p:nvSpPr>
          <p:cNvPr id="3" name="Rectangle 9">
            <a:extLst>
              <a:ext uri="{FF2B5EF4-FFF2-40B4-BE49-F238E27FC236}">
                <a16:creationId xmlns:a16="http://schemas.microsoft.com/office/drawing/2014/main" id="{AD2E2F7B-3951-AA9B-EA58-0C3C1F9B1BD5}"/>
              </a:ext>
            </a:extLst>
          </p:cNvPr>
          <p:cNvSpPr/>
          <p:nvPr/>
        </p:nvSpPr>
        <p:spPr>
          <a:xfrm>
            <a:off x="-50627" y="0"/>
            <a:ext cx="12242624" cy="1239601"/>
          </a:xfrm>
          <a:prstGeom prst="rect">
            <a:avLst/>
          </a:prstGeom>
          <a:solidFill>
            <a:srgbClr val="EDEDED"/>
          </a:solidFill>
          <a:ln w="12701" cap="flat">
            <a:solidFill>
              <a:srgbClr val="EDEDED"/>
            </a:solidFill>
            <a:prstDash val="solid"/>
            <a:miter/>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000" b="1" i="0" u="none" strike="noStrike" kern="1200" cap="none" spc="0" baseline="0">
                <a:solidFill>
                  <a:srgbClr val="000000"/>
                </a:solidFill>
                <a:uFillTx/>
                <a:latin typeface="Arial" pitchFamily="34"/>
                <a:cs typeface="Arial" pitchFamily="34"/>
              </a:rPr>
              <a:t>Laws governing Euthanasia and Assisted Suicide United Kingdom</a:t>
            </a:r>
          </a:p>
        </p:txBody>
      </p:sp>
      <p:grpSp>
        <p:nvGrpSpPr>
          <p:cNvPr id="4" name="Diagram 11">
            <a:extLst>
              <a:ext uri="{FF2B5EF4-FFF2-40B4-BE49-F238E27FC236}">
                <a16:creationId xmlns:a16="http://schemas.microsoft.com/office/drawing/2014/main" id="{6B8DA008-0EFC-32BB-E0EE-8CFB0F6F0E4B}"/>
              </a:ext>
            </a:extLst>
          </p:cNvPr>
          <p:cNvGrpSpPr/>
          <p:nvPr/>
        </p:nvGrpSpPr>
        <p:grpSpPr>
          <a:xfrm>
            <a:off x="779032" y="1238865"/>
            <a:ext cx="10247790" cy="5619134"/>
            <a:chOff x="779032" y="1238865"/>
            <a:chExt cx="10247790" cy="5619134"/>
          </a:xfrm>
        </p:grpSpPr>
        <p:sp>
          <p:nvSpPr>
            <p:cNvPr id="5" name="Freeform: Shape 4">
              <a:extLst>
                <a:ext uri="{FF2B5EF4-FFF2-40B4-BE49-F238E27FC236}">
                  <a16:creationId xmlns:a16="http://schemas.microsoft.com/office/drawing/2014/main" id="{2AAF2EB4-A69F-7C4D-BAD8-052A7AA21A3A}"/>
                </a:ext>
              </a:extLst>
            </p:cNvPr>
            <p:cNvSpPr/>
            <p:nvPr/>
          </p:nvSpPr>
          <p:spPr>
            <a:xfrm>
              <a:off x="779032" y="2726119"/>
              <a:ext cx="4517081" cy="2674144"/>
            </a:xfrm>
            <a:custGeom>
              <a:avLst/>
              <a:gdLst>
                <a:gd name="f0" fmla="val 10800000"/>
                <a:gd name="f1" fmla="val 5400000"/>
                <a:gd name="f2" fmla="val 180"/>
                <a:gd name="f3" fmla="val w"/>
                <a:gd name="f4" fmla="val h"/>
                <a:gd name="f5" fmla="val 0"/>
                <a:gd name="f6" fmla="val 4517077"/>
                <a:gd name="f7" fmla="val 2674145"/>
                <a:gd name="f8" fmla="val 1337073"/>
                <a:gd name="f9" fmla="val 598628"/>
                <a:gd name="f10" fmla="val 1011182"/>
                <a:gd name="f11" fmla="val 2258539"/>
                <a:gd name="f12" fmla="val 3505896"/>
                <a:gd name="f13" fmla="val 4517078"/>
                <a:gd name="f14" fmla="val 2075518"/>
                <a:gd name="f15" fmla="val 2674146"/>
                <a:gd name="f16" fmla="+- 0 0 -90"/>
                <a:gd name="f17" fmla="*/ f3 1 4517077"/>
                <a:gd name="f18" fmla="*/ f4 1 2674145"/>
                <a:gd name="f19" fmla="+- f7 0 f5"/>
                <a:gd name="f20" fmla="+- f6 0 f5"/>
                <a:gd name="f21" fmla="*/ f16 f0 1"/>
                <a:gd name="f22" fmla="*/ f20 1 4517077"/>
                <a:gd name="f23" fmla="*/ f19 1 2674145"/>
                <a:gd name="f24" fmla="*/ 0 f20 1"/>
                <a:gd name="f25" fmla="*/ 1337073 f19 1"/>
                <a:gd name="f26" fmla="*/ 2258539 f20 1"/>
                <a:gd name="f27" fmla="*/ 0 f19 1"/>
                <a:gd name="f28" fmla="*/ 4517078 f20 1"/>
                <a:gd name="f29" fmla="*/ 2674146 f19 1"/>
                <a:gd name="f30" fmla="*/ f21 1 f2"/>
                <a:gd name="f31" fmla="*/ f24 1 4517077"/>
                <a:gd name="f32" fmla="*/ f25 1 2674145"/>
                <a:gd name="f33" fmla="*/ f26 1 4517077"/>
                <a:gd name="f34" fmla="*/ f27 1 2674145"/>
                <a:gd name="f35" fmla="*/ f28 1 4517077"/>
                <a:gd name="f36" fmla="*/ f29 1 2674145"/>
                <a:gd name="f37" fmla="*/ f5 1 f22"/>
                <a:gd name="f38" fmla="*/ f6 1 f22"/>
                <a:gd name="f39" fmla="*/ f5 1 f23"/>
                <a:gd name="f40" fmla="*/ f7 1 f23"/>
                <a:gd name="f41" fmla="+- f30 0 f1"/>
                <a:gd name="f42" fmla="*/ f31 1 f22"/>
                <a:gd name="f43" fmla="*/ f32 1 f23"/>
                <a:gd name="f44" fmla="*/ f33 1 f22"/>
                <a:gd name="f45" fmla="*/ f34 1 f23"/>
                <a:gd name="f46" fmla="*/ f35 1 f22"/>
                <a:gd name="f47" fmla="*/ f36 1 f23"/>
                <a:gd name="f48" fmla="*/ f37 f17 1"/>
                <a:gd name="f49" fmla="*/ f38 f17 1"/>
                <a:gd name="f50" fmla="*/ f40 f18 1"/>
                <a:gd name="f51" fmla="*/ f39 f18 1"/>
                <a:gd name="f52" fmla="*/ f42 f17 1"/>
                <a:gd name="f53" fmla="*/ f43 f18 1"/>
                <a:gd name="f54" fmla="*/ f44 f17 1"/>
                <a:gd name="f55" fmla="*/ f45 f18 1"/>
                <a:gd name="f56" fmla="*/ f46 f17 1"/>
                <a:gd name="f57" fmla="*/ f47 f18 1"/>
              </a:gdLst>
              <a:ahLst/>
              <a:cxnLst>
                <a:cxn ang="3cd4">
                  <a:pos x="hc" y="t"/>
                </a:cxn>
                <a:cxn ang="0">
                  <a:pos x="r" y="vc"/>
                </a:cxn>
                <a:cxn ang="cd4">
                  <a:pos x="hc" y="b"/>
                </a:cxn>
                <a:cxn ang="cd2">
                  <a:pos x="l" y="vc"/>
                </a:cxn>
                <a:cxn ang="f41">
                  <a:pos x="f52" y="f53"/>
                </a:cxn>
                <a:cxn ang="f41">
                  <a:pos x="f54" y="f55"/>
                </a:cxn>
                <a:cxn ang="f41">
                  <a:pos x="f56" y="f53"/>
                </a:cxn>
                <a:cxn ang="f41">
                  <a:pos x="f54" y="f57"/>
                </a:cxn>
                <a:cxn ang="f41">
                  <a:pos x="f52" y="f53"/>
                </a:cxn>
              </a:cxnLst>
              <a:rect l="f48" t="f51" r="f49" b="f50"/>
              <a:pathLst>
                <a:path w="4517077" h="2674145">
                  <a:moveTo>
                    <a:pt x="f5" y="f8"/>
                  </a:moveTo>
                  <a:cubicBezTo>
                    <a:pt x="f5" y="f9"/>
                    <a:pt x="f10" y="f5"/>
                    <a:pt x="f11" y="f5"/>
                  </a:cubicBezTo>
                  <a:cubicBezTo>
                    <a:pt x="f12" y="f5"/>
                    <a:pt x="f13" y="f9"/>
                    <a:pt x="f13" y="f8"/>
                  </a:cubicBezTo>
                  <a:cubicBezTo>
                    <a:pt x="f13" y="f14"/>
                    <a:pt x="f12" y="f15"/>
                    <a:pt x="f11" y="f15"/>
                  </a:cubicBezTo>
                  <a:cubicBezTo>
                    <a:pt x="f10" y="f15"/>
                    <a:pt x="f5" y="f14"/>
                    <a:pt x="f5" y="f8"/>
                  </a:cubicBezTo>
                  <a:close/>
                </a:path>
              </a:pathLst>
            </a:custGeom>
            <a:gradFill>
              <a:gsLst>
                <a:gs pos="0">
                  <a:srgbClr val="B69A7B"/>
                </a:gs>
                <a:gs pos="100000">
                  <a:srgbClr val="EBCDCA"/>
                </a:gs>
              </a:gsLst>
              <a:lin ang="5400000"/>
            </a:gradFill>
            <a:ln w="12701" cap="flat">
              <a:solidFill>
                <a:srgbClr val="FFFFFF"/>
              </a:solidFill>
              <a:prstDash val="solid"/>
              <a:miter/>
            </a:ln>
          </p:spPr>
          <p:txBody>
            <a:bodyPr vert="horz" wrap="square" lIns="689448" tIns="419563" rIns="689448" bIns="419563" anchor="ctr" anchorCtr="1" compatLnSpc="1">
              <a:noAutofit/>
            </a:bodyPr>
            <a:lstStyle/>
            <a:p>
              <a:pPr marL="0" marR="0" lvl="0" indent="0" algn="ctr" defTabSz="977895" rtl="0" fontAlgn="auto" hangingPunct="1">
                <a:lnSpc>
                  <a:spcPct val="90000"/>
                </a:lnSpc>
                <a:spcBef>
                  <a:spcPts val="0"/>
                </a:spcBef>
                <a:spcAft>
                  <a:spcPts val="90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Arial" pitchFamily="34"/>
                  <a:cs typeface="Arial" pitchFamily="34"/>
                </a:rPr>
                <a:t>In the United Kingdom, euthanasia and assisted suicide are considered illegal and can be persecuted by laws</a:t>
              </a:r>
              <a:r>
                <a:rPr lang="en-GB" sz="2200" b="0" i="0" u="none" strike="noStrike" kern="1200" cap="none" spc="0" baseline="0">
                  <a:solidFill>
                    <a:srgbClr val="000000"/>
                  </a:solidFill>
                  <a:uFillTx/>
                  <a:latin typeface="Arial" pitchFamily="34"/>
                  <a:cs typeface="Arial" pitchFamily="34"/>
                </a:rPr>
                <a:t>. </a:t>
              </a:r>
              <a:r>
                <a:rPr lang="en-GB" sz="1800" b="0" i="0" u="none" strike="noStrike" kern="1200" cap="none" spc="0" baseline="0">
                  <a:solidFill>
                    <a:srgbClr val="000000"/>
                  </a:solidFill>
                  <a:uFillTx/>
                  <a:latin typeface="Arial" pitchFamily="34"/>
                  <a:cs typeface="Arial" pitchFamily="34"/>
                </a:rPr>
                <a:t>(NHS,2023)</a:t>
              </a:r>
            </a:p>
          </p:txBody>
        </p:sp>
        <p:sp>
          <p:nvSpPr>
            <p:cNvPr id="6" name="Freeform: Shape 5">
              <a:extLst>
                <a:ext uri="{FF2B5EF4-FFF2-40B4-BE49-F238E27FC236}">
                  <a16:creationId xmlns:a16="http://schemas.microsoft.com/office/drawing/2014/main" id="{B839FD9D-09A6-02A4-1260-A4054695ACE5}"/>
                </a:ext>
              </a:extLst>
            </p:cNvPr>
            <p:cNvSpPr/>
            <p:nvPr/>
          </p:nvSpPr>
          <p:spPr>
            <a:xfrm>
              <a:off x="1740368" y="1238865"/>
              <a:ext cx="5390369" cy="5619134"/>
            </a:xfrm>
            <a:custGeom>
              <a:avLst/>
              <a:gdLst>
                <a:gd name="f0" fmla="val 10800000"/>
                <a:gd name="f1" fmla="val 5400000"/>
                <a:gd name="f2" fmla="val 16200000"/>
                <a:gd name="f3" fmla="val 180"/>
                <a:gd name="f4" fmla="val w"/>
                <a:gd name="f5" fmla="val h"/>
                <a:gd name="f6" fmla="val ss"/>
                <a:gd name="f7" fmla="val 0"/>
                <a:gd name="f8" fmla="*/ 5419351 1 1725033"/>
                <a:gd name="f9" fmla="+- 0 0 1"/>
                <a:gd name="f10" fmla="val 202"/>
                <a:gd name="f11" fmla="val 338"/>
                <a:gd name="f12" fmla="val 5750"/>
                <a:gd name="f13" fmla="+- 0 0 -292"/>
                <a:gd name="f14" fmla="+- 0 0 -248"/>
                <a:gd name="f15" fmla="+- 0 0 -270"/>
                <a:gd name="f16" fmla="abs f4"/>
                <a:gd name="f17" fmla="abs f5"/>
                <a:gd name="f18" fmla="abs f6"/>
                <a:gd name="f19" fmla="+- 0 0 f10"/>
                <a:gd name="f20" fmla="+- 0 0 f11"/>
                <a:gd name="f21" fmla="*/ f13 f0 1"/>
                <a:gd name="f22" fmla="*/ f14 f0 1"/>
                <a:gd name="f23" fmla="*/ f15 f0 1"/>
                <a:gd name="f24" fmla="?: f16 f4 1"/>
                <a:gd name="f25" fmla="?: f17 f5 1"/>
                <a:gd name="f26" fmla="?: f18 f6 1"/>
                <a:gd name="f27" fmla="*/ f19 f0 1"/>
                <a:gd name="f28" fmla="*/ f20 f0 1"/>
                <a:gd name="f29" fmla="*/ f21 1 f3"/>
                <a:gd name="f30" fmla="*/ f22 1 f3"/>
                <a:gd name="f31" fmla="*/ f23 1 f3"/>
                <a:gd name="f32" fmla="*/ f24 1 21600"/>
                <a:gd name="f33" fmla="*/ f25 1 21600"/>
                <a:gd name="f34" fmla="*/ 21600 f24 1"/>
                <a:gd name="f35" fmla="*/ 21600 f25 1"/>
                <a:gd name="f36" fmla="*/ f27 1 f3"/>
                <a:gd name="f37" fmla="*/ f28 1 f3"/>
                <a:gd name="f38" fmla="+- f29 0 f1"/>
                <a:gd name="f39" fmla="+- f30 0 f1"/>
                <a:gd name="f40" fmla="+- f31 0 f1"/>
                <a:gd name="f41" fmla="min f33 f32"/>
                <a:gd name="f42" fmla="*/ f34 1 f26"/>
                <a:gd name="f43" fmla="*/ f35 1 f26"/>
                <a:gd name="f44" fmla="+- f36 0 f1"/>
                <a:gd name="f45" fmla="+- f37 0 f1"/>
                <a:gd name="f46" fmla="val f42"/>
                <a:gd name="f47" fmla="val f43"/>
                <a:gd name="f48" fmla="+- 0 0 f44"/>
                <a:gd name="f49" fmla="+- 0 0 f45"/>
                <a:gd name="f50" fmla="+- f47 0 f7"/>
                <a:gd name="f51" fmla="+- f46 0 f7"/>
                <a:gd name="f52" fmla="+- f49 0 f48"/>
                <a:gd name="f53" fmla="+- f48 f1 0"/>
                <a:gd name="f54" fmla="+- f49 f1 0"/>
                <a:gd name="f55" fmla="+- 21600000 0 f48"/>
                <a:gd name="f56" fmla="+- f1 0 f48"/>
                <a:gd name="f57" fmla="+- 27000000 0 f48"/>
                <a:gd name="f58" fmla="+- f0 0 f48"/>
                <a:gd name="f59" fmla="+- 32400000 0 f48"/>
                <a:gd name="f60" fmla="+- f2 0 f48"/>
                <a:gd name="f61" fmla="+- 37800000 0 f48"/>
                <a:gd name="f62" fmla="*/ f50 1 2"/>
                <a:gd name="f63" fmla="*/ f51 1 2"/>
                <a:gd name="f64" fmla="min f51 f50"/>
                <a:gd name="f65" fmla="+- f52 21600000 0"/>
                <a:gd name="f66" fmla="?: f56 f56 f57"/>
                <a:gd name="f67" fmla="?: f58 f58 f59"/>
                <a:gd name="f68" fmla="?: f60 f60 f61"/>
                <a:gd name="f69" fmla="*/ f53 f8 1"/>
                <a:gd name="f70" fmla="*/ f54 f8 1"/>
                <a:gd name="f71" fmla="+- f7 f62 0"/>
                <a:gd name="f72" fmla="+- f7 f63 0"/>
                <a:gd name="f73" fmla="*/ f64 f12 1"/>
                <a:gd name="f74" fmla="?: f52 f52 f65"/>
                <a:gd name="f75" fmla="*/ f69 1 f0"/>
                <a:gd name="f76" fmla="*/ f70 1 f0"/>
                <a:gd name="f77" fmla="*/ f63 f41 1"/>
                <a:gd name="f78" fmla="*/ f62 f41 1"/>
                <a:gd name="f79" fmla="*/ f73 1 100000"/>
                <a:gd name="f80" fmla="+- 0 0 f74"/>
                <a:gd name="f81" fmla="+- f74 0 f55"/>
                <a:gd name="f82" fmla="+- f74 0 f66"/>
                <a:gd name="f83" fmla="+- f74 0 f67"/>
                <a:gd name="f84" fmla="+- f74 0 f68"/>
                <a:gd name="f85" fmla="+- 0 0 f75"/>
                <a:gd name="f86" fmla="+- 0 0 f76"/>
                <a:gd name="f87" fmla="*/ f72 f41 1"/>
                <a:gd name="f88" fmla="*/ f71 f41 1"/>
                <a:gd name="f89" fmla="+- f63 0 f79"/>
                <a:gd name="f90" fmla="+- f62 0 f79"/>
                <a:gd name="f91" fmla="+- 0 0 f85"/>
                <a:gd name="f92" fmla="+- 0 0 f86"/>
                <a:gd name="f93" fmla="*/ f91 f0 1"/>
                <a:gd name="f94" fmla="*/ f92 f0 1"/>
                <a:gd name="f95" fmla="*/ f89 f41 1"/>
                <a:gd name="f96" fmla="*/ f90 f41 1"/>
                <a:gd name="f97" fmla="*/ f93 1 f8"/>
                <a:gd name="f98" fmla="*/ f94 1 f8"/>
                <a:gd name="f99" fmla="+- f97 0 f1"/>
                <a:gd name="f100" fmla="+- f98 0 f1"/>
                <a:gd name="f101" fmla="sin 1 f99"/>
                <a:gd name="f102" fmla="cos 1 f99"/>
                <a:gd name="f103" fmla="sin 1 f100"/>
                <a:gd name="f104" fmla="cos 1 f100"/>
                <a:gd name="f105" fmla="+- 0 0 f101"/>
                <a:gd name="f106" fmla="+- 0 0 f102"/>
                <a:gd name="f107" fmla="+- 0 0 f103"/>
                <a:gd name="f108" fmla="+- 0 0 f104"/>
                <a:gd name="f109" fmla="+- 0 0 f105"/>
                <a:gd name="f110" fmla="+- 0 0 f106"/>
                <a:gd name="f111" fmla="+- 0 0 f107"/>
                <a:gd name="f112" fmla="+- 0 0 f108"/>
                <a:gd name="f113" fmla="val f109"/>
                <a:gd name="f114" fmla="val f110"/>
                <a:gd name="f115" fmla="val f111"/>
                <a:gd name="f116" fmla="val f112"/>
                <a:gd name="f117" fmla="*/ f113 f63 1"/>
                <a:gd name="f118" fmla="*/ f114 f62 1"/>
                <a:gd name="f119" fmla="*/ f115 f63 1"/>
                <a:gd name="f120" fmla="*/ f116 f62 1"/>
                <a:gd name="f121" fmla="*/ f115 f89 1"/>
                <a:gd name="f122" fmla="*/ f116 f90 1"/>
                <a:gd name="f123" fmla="*/ f113 f89 1"/>
                <a:gd name="f124" fmla="*/ f114 f90 1"/>
                <a:gd name="f125" fmla="+- 0 0 f118"/>
                <a:gd name="f126" fmla="+- 0 0 f117"/>
                <a:gd name="f127" fmla="+- 0 0 f120"/>
                <a:gd name="f128" fmla="+- 0 0 f119"/>
                <a:gd name="f129" fmla="+- 0 0 f122"/>
                <a:gd name="f130" fmla="+- 0 0 f121"/>
                <a:gd name="f131" fmla="+- 0 0 f124"/>
                <a:gd name="f132" fmla="+- 0 0 f123"/>
                <a:gd name="f133" fmla="+- 0 0 f125"/>
                <a:gd name="f134" fmla="+- 0 0 f126"/>
                <a:gd name="f135" fmla="+- 0 0 f127"/>
                <a:gd name="f136" fmla="+- 0 0 f128"/>
                <a:gd name="f137" fmla="+- 0 0 f129"/>
                <a:gd name="f138" fmla="+- 0 0 f130"/>
                <a:gd name="f139" fmla="+- 0 0 f131"/>
                <a:gd name="f140" fmla="+- 0 0 f132"/>
                <a:gd name="f141" fmla="at2 f133 f134"/>
                <a:gd name="f142" fmla="at2 f135 f136"/>
                <a:gd name="f143" fmla="at2 f137 f138"/>
                <a:gd name="f144" fmla="at2 f139 f140"/>
                <a:gd name="f145" fmla="+- f141 f1 0"/>
                <a:gd name="f146" fmla="+- f142 f1 0"/>
                <a:gd name="f147" fmla="+- f143 f1 0"/>
                <a:gd name="f148" fmla="+- f144 f1 0"/>
                <a:gd name="f149" fmla="*/ f145 f8 1"/>
                <a:gd name="f150" fmla="*/ f146 f8 1"/>
                <a:gd name="f151" fmla="*/ f147 f8 1"/>
                <a:gd name="f152" fmla="*/ f148 f8 1"/>
                <a:gd name="f153" fmla="*/ f149 1 f0"/>
                <a:gd name="f154" fmla="*/ f150 1 f0"/>
                <a:gd name="f155" fmla="*/ f151 1 f0"/>
                <a:gd name="f156" fmla="*/ f152 1 f0"/>
                <a:gd name="f157" fmla="+- 0 0 f153"/>
                <a:gd name="f158" fmla="+- 0 0 f154"/>
                <a:gd name="f159" fmla="+- 0 0 f155"/>
                <a:gd name="f160" fmla="+- 0 0 f156"/>
                <a:gd name="f161" fmla="val f157"/>
                <a:gd name="f162" fmla="val f158"/>
                <a:gd name="f163" fmla="val f159"/>
                <a:gd name="f164" fmla="val f160"/>
                <a:gd name="f165" fmla="+- 0 0 f161"/>
                <a:gd name="f166" fmla="+- 0 0 f162"/>
                <a:gd name="f167" fmla="+- 0 0 f163"/>
                <a:gd name="f168" fmla="+- 0 0 f164"/>
                <a:gd name="f169" fmla="*/ f165 f0 1"/>
                <a:gd name="f170" fmla="*/ f166 f0 1"/>
                <a:gd name="f171" fmla="*/ f167 f0 1"/>
                <a:gd name="f172" fmla="*/ f168 f0 1"/>
                <a:gd name="f173" fmla="*/ f169 1 f8"/>
                <a:gd name="f174" fmla="*/ f170 1 f8"/>
                <a:gd name="f175" fmla="*/ f171 1 f8"/>
                <a:gd name="f176" fmla="*/ f172 1 f8"/>
                <a:gd name="f177" fmla="+- f173 0 f1"/>
                <a:gd name="f178" fmla="+- f174 0 f1"/>
                <a:gd name="f179" fmla="+- f175 0 f1"/>
                <a:gd name="f180" fmla="+- f176 0 f1"/>
                <a:gd name="f181" fmla="+- f177 f1 0"/>
                <a:gd name="f182" fmla="+- f178 f1 0"/>
                <a:gd name="f183" fmla="+- f179 f1 0"/>
                <a:gd name="f184" fmla="+- f180 f1 0"/>
                <a:gd name="f185" fmla="*/ f181 f8 1"/>
                <a:gd name="f186" fmla="*/ f182 f8 1"/>
                <a:gd name="f187" fmla="*/ f183 f8 1"/>
                <a:gd name="f188" fmla="*/ f184 f8 1"/>
                <a:gd name="f189" fmla="*/ f185 1 f0"/>
                <a:gd name="f190" fmla="*/ f186 1 f0"/>
                <a:gd name="f191" fmla="*/ f187 1 f0"/>
                <a:gd name="f192" fmla="*/ f188 1 f0"/>
                <a:gd name="f193" fmla="+- 0 0 f189"/>
                <a:gd name="f194" fmla="+- 0 0 f190"/>
                <a:gd name="f195" fmla="+- 0 0 f191"/>
                <a:gd name="f196" fmla="+- 0 0 f192"/>
                <a:gd name="f197" fmla="+- 0 0 f193"/>
                <a:gd name="f198" fmla="+- 0 0 f194"/>
                <a:gd name="f199" fmla="+- 0 0 f195"/>
                <a:gd name="f200" fmla="+- 0 0 f196"/>
                <a:gd name="f201" fmla="*/ f197 f0 1"/>
                <a:gd name="f202" fmla="*/ f198 f0 1"/>
                <a:gd name="f203" fmla="*/ f199 f0 1"/>
                <a:gd name="f204" fmla="*/ f200 f0 1"/>
                <a:gd name="f205" fmla="*/ f201 1 f8"/>
                <a:gd name="f206" fmla="*/ f202 1 f8"/>
                <a:gd name="f207" fmla="*/ f203 1 f8"/>
                <a:gd name="f208" fmla="*/ f204 1 f8"/>
                <a:gd name="f209" fmla="+- f205 0 f1"/>
                <a:gd name="f210" fmla="+- f206 0 f1"/>
                <a:gd name="f211" fmla="+- f207 0 f1"/>
                <a:gd name="f212" fmla="+- f208 0 f1"/>
                <a:gd name="f213" fmla="cos 1 f209"/>
                <a:gd name="f214" fmla="sin 1 f209"/>
                <a:gd name="f215" fmla="cos 1 f210"/>
                <a:gd name="f216" fmla="sin 1 f210"/>
                <a:gd name="f217" fmla="cos 1 f211"/>
                <a:gd name="f218" fmla="sin 1 f211"/>
                <a:gd name="f219" fmla="cos 1 f212"/>
                <a:gd name="f220" fmla="sin 1 f212"/>
                <a:gd name="f221" fmla="+- 0 0 f213"/>
                <a:gd name="f222" fmla="+- 0 0 f214"/>
                <a:gd name="f223" fmla="+- 0 0 f215"/>
                <a:gd name="f224" fmla="+- 0 0 f216"/>
                <a:gd name="f225" fmla="+- 0 0 f217"/>
                <a:gd name="f226" fmla="+- 0 0 f218"/>
                <a:gd name="f227" fmla="+- 0 0 f219"/>
                <a:gd name="f228" fmla="+- 0 0 f220"/>
                <a:gd name="f229" fmla="+- 0 0 f221"/>
                <a:gd name="f230" fmla="+- 0 0 f222"/>
                <a:gd name="f231" fmla="+- 0 0 f223"/>
                <a:gd name="f232" fmla="+- 0 0 f224"/>
                <a:gd name="f233" fmla="+- 0 0 f225"/>
                <a:gd name="f234" fmla="+- 0 0 f226"/>
                <a:gd name="f235" fmla="+- 0 0 f227"/>
                <a:gd name="f236" fmla="+- 0 0 f228"/>
                <a:gd name="f237" fmla="val f229"/>
                <a:gd name="f238" fmla="val f230"/>
                <a:gd name="f239" fmla="val f231"/>
                <a:gd name="f240" fmla="val f232"/>
                <a:gd name="f241" fmla="val f233"/>
                <a:gd name="f242" fmla="val f234"/>
                <a:gd name="f243" fmla="val f235"/>
                <a:gd name="f244" fmla="val f236"/>
                <a:gd name="f245" fmla="+- 0 0 f237"/>
                <a:gd name="f246" fmla="+- 0 0 f238"/>
                <a:gd name="f247" fmla="+- 0 0 f239"/>
                <a:gd name="f248" fmla="+- 0 0 f240"/>
                <a:gd name="f249" fmla="+- 0 0 f241"/>
                <a:gd name="f250" fmla="+- 0 0 f242"/>
                <a:gd name="f251" fmla="+- 0 0 f243"/>
                <a:gd name="f252" fmla="+- 0 0 f244"/>
                <a:gd name="f253" fmla="*/ f9 f245 1"/>
                <a:gd name="f254" fmla="*/ f9 f246 1"/>
                <a:gd name="f255" fmla="*/ f9 f247 1"/>
                <a:gd name="f256" fmla="*/ f9 f248 1"/>
                <a:gd name="f257" fmla="*/ f9 f249 1"/>
                <a:gd name="f258" fmla="*/ f9 f250 1"/>
                <a:gd name="f259" fmla="*/ f9 f251 1"/>
                <a:gd name="f260" fmla="*/ f9 f252 1"/>
                <a:gd name="f261" fmla="*/ f253 f63 1"/>
                <a:gd name="f262" fmla="*/ f254 f62 1"/>
                <a:gd name="f263" fmla="*/ f255 f63 1"/>
                <a:gd name="f264" fmla="*/ f256 f62 1"/>
                <a:gd name="f265" fmla="*/ f257 f89 1"/>
                <a:gd name="f266" fmla="*/ f258 f90 1"/>
                <a:gd name="f267" fmla="*/ f259 f89 1"/>
                <a:gd name="f268" fmla="*/ f260 f90 1"/>
                <a:gd name="f269" fmla="+- f72 f261 0"/>
                <a:gd name="f270" fmla="+- f71 f262 0"/>
                <a:gd name="f271" fmla="+- f72 f263 0"/>
                <a:gd name="f272" fmla="+- f71 f264 0"/>
                <a:gd name="f273" fmla="+- f72 f265 0"/>
                <a:gd name="f274" fmla="+- f71 f266 0"/>
                <a:gd name="f275" fmla="+- f72 f267 0"/>
                <a:gd name="f276" fmla="+- f71 f268 0"/>
                <a:gd name="f277" fmla="max f269 f273"/>
                <a:gd name="f278" fmla="max f271 f275"/>
                <a:gd name="f279" fmla="max f270 f274"/>
                <a:gd name="f280" fmla="max f272 f276"/>
                <a:gd name="f281" fmla="min f269 f273"/>
                <a:gd name="f282" fmla="min f271 f275"/>
                <a:gd name="f283" fmla="min f270 f274"/>
                <a:gd name="f284" fmla="min f272 f276"/>
                <a:gd name="f285" fmla="+- f269 f275 0"/>
                <a:gd name="f286" fmla="+- f270 f276 0"/>
                <a:gd name="f287" fmla="+- f271 f273 0"/>
                <a:gd name="f288" fmla="+- f272 f274 0"/>
                <a:gd name="f289" fmla="*/ f269 f41 1"/>
                <a:gd name="f290" fmla="*/ f270 f41 1"/>
                <a:gd name="f291" fmla="*/ f273 f41 1"/>
                <a:gd name="f292" fmla="*/ f274 f41 1"/>
                <a:gd name="f293" fmla="max f277 f278"/>
                <a:gd name="f294" fmla="max f279 f280"/>
                <a:gd name="f295" fmla="min f281 f282"/>
                <a:gd name="f296" fmla="min f283 f284"/>
                <a:gd name="f297" fmla="*/ f285 1 2"/>
                <a:gd name="f298" fmla="*/ f286 1 2"/>
                <a:gd name="f299" fmla="*/ f287 1 2"/>
                <a:gd name="f300" fmla="*/ f288 1 2"/>
                <a:gd name="f301" fmla="?: f81 f46 f293"/>
                <a:gd name="f302" fmla="?: f82 f47 f294"/>
                <a:gd name="f303" fmla="?: f83 f7 f295"/>
                <a:gd name="f304" fmla="?: f84 f7 f296"/>
                <a:gd name="f305" fmla="*/ f297 f41 1"/>
                <a:gd name="f306" fmla="*/ f298 f41 1"/>
                <a:gd name="f307" fmla="*/ f299 f41 1"/>
                <a:gd name="f308" fmla="*/ f300 f41 1"/>
                <a:gd name="f309" fmla="*/ f303 f41 1"/>
                <a:gd name="f310" fmla="*/ f304 f41 1"/>
                <a:gd name="f311" fmla="*/ f301 f41 1"/>
                <a:gd name="f312" fmla="*/ f302 f41 1"/>
              </a:gdLst>
              <a:ahLst/>
              <a:cxnLst>
                <a:cxn ang="3cd4">
                  <a:pos x="hc" y="t"/>
                </a:cxn>
                <a:cxn ang="0">
                  <a:pos x="r" y="vc"/>
                </a:cxn>
                <a:cxn ang="cd4">
                  <a:pos x="hc" y="b"/>
                </a:cxn>
                <a:cxn ang="cd2">
                  <a:pos x="l" y="vc"/>
                </a:cxn>
                <a:cxn ang="f38">
                  <a:pos x="f305" y="f306"/>
                </a:cxn>
                <a:cxn ang="f39">
                  <a:pos x="f307" y="f308"/>
                </a:cxn>
                <a:cxn ang="f40">
                  <a:pos x="f87" y="f88"/>
                </a:cxn>
              </a:cxnLst>
              <a:rect l="f309" t="f310" r="f311" b="f312"/>
              <a:pathLst>
                <a:path>
                  <a:moveTo>
                    <a:pt x="f289" y="f290"/>
                  </a:moveTo>
                  <a:arcTo wR="f77" hR="f78" stAng="f48" swAng="f74"/>
                  <a:lnTo>
                    <a:pt x="f291" y="f292"/>
                  </a:lnTo>
                  <a:arcTo wR="f95" hR="f96" stAng="f49" swAng="f80"/>
                  <a:close/>
                </a:path>
              </a:pathLst>
            </a:custGeom>
            <a:gradFill>
              <a:gsLst>
                <a:gs pos="0">
                  <a:srgbClr val="595959"/>
                </a:gs>
                <a:gs pos="100000">
                  <a:srgbClr val="DBCCBD"/>
                </a:gs>
              </a:gsLst>
              <a:lin ang="5400000"/>
            </a:grad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Freeform: Shape 6">
              <a:extLst>
                <a:ext uri="{FF2B5EF4-FFF2-40B4-BE49-F238E27FC236}">
                  <a16:creationId xmlns:a16="http://schemas.microsoft.com/office/drawing/2014/main" id="{C83A2196-A54D-DC74-E586-D68677C7027B}"/>
                </a:ext>
              </a:extLst>
            </p:cNvPr>
            <p:cNvSpPr/>
            <p:nvPr/>
          </p:nvSpPr>
          <p:spPr>
            <a:xfrm>
              <a:off x="5735016" y="1697272"/>
              <a:ext cx="1381338" cy="143288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3">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Freeform: Shape 7">
              <a:extLst>
                <a:ext uri="{FF2B5EF4-FFF2-40B4-BE49-F238E27FC236}">
                  <a16:creationId xmlns:a16="http://schemas.microsoft.com/office/drawing/2014/main" id="{A464581D-2CDA-D4B9-705E-A1F0C657C60B}"/>
                </a:ext>
              </a:extLst>
            </p:cNvPr>
            <p:cNvSpPr/>
            <p:nvPr/>
          </p:nvSpPr>
          <p:spPr>
            <a:xfrm>
              <a:off x="7333588" y="1706087"/>
              <a:ext cx="3373733" cy="1386806"/>
            </a:xfrm>
            <a:custGeom>
              <a:avLst/>
              <a:gdLst>
                <a:gd name="f0" fmla="val 10800000"/>
                <a:gd name="f1" fmla="val 5400000"/>
                <a:gd name="f2" fmla="val 180"/>
                <a:gd name="f3" fmla="val w"/>
                <a:gd name="f4" fmla="val h"/>
                <a:gd name="f5" fmla="val 0"/>
                <a:gd name="f6" fmla="val 3373734"/>
                <a:gd name="f7" fmla="val 1386802"/>
                <a:gd name="f8" fmla="+- 0 0 -90"/>
                <a:gd name="f9" fmla="*/ f3 1 3373734"/>
                <a:gd name="f10" fmla="*/ f4 1 1386802"/>
                <a:gd name="f11" fmla="+- f7 0 f5"/>
                <a:gd name="f12" fmla="+- f6 0 f5"/>
                <a:gd name="f13" fmla="*/ f8 f0 1"/>
                <a:gd name="f14" fmla="*/ f12 1 3373734"/>
                <a:gd name="f15" fmla="*/ f11 1 1386802"/>
                <a:gd name="f16" fmla="*/ 0 f12 1"/>
                <a:gd name="f17" fmla="*/ 0 f11 1"/>
                <a:gd name="f18" fmla="*/ 3373734 f12 1"/>
                <a:gd name="f19" fmla="*/ 1386802 f11 1"/>
                <a:gd name="f20" fmla="*/ f13 1 f2"/>
                <a:gd name="f21" fmla="*/ f16 1 3373734"/>
                <a:gd name="f22" fmla="*/ f17 1 1386802"/>
                <a:gd name="f23" fmla="*/ f18 1 3373734"/>
                <a:gd name="f24" fmla="*/ f19 1 1386802"/>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373734" h="1386802">
                  <a:moveTo>
                    <a:pt x="f5" y="f5"/>
                  </a:moveTo>
                  <a:lnTo>
                    <a:pt x="f6" y="f5"/>
                  </a:lnTo>
                  <a:lnTo>
                    <a:pt x="f6" y="f7"/>
                  </a:lnTo>
                  <a:lnTo>
                    <a:pt x="f5" y="f7"/>
                  </a:lnTo>
                  <a:lnTo>
                    <a:pt x="f5" y="f5"/>
                  </a:lnTo>
                  <a:close/>
                </a:path>
              </a:pathLst>
            </a:custGeom>
            <a:gradFill>
              <a:gsLst>
                <a:gs pos="0">
                  <a:srgbClr val="FDF9F9">
                    <a:alpha val="22000"/>
                  </a:srgbClr>
                </a:gs>
                <a:gs pos="100000">
                  <a:srgbClr val="EBCDCA"/>
                </a:gs>
              </a:gsLst>
              <a:lin ang="5400000"/>
            </a:gradFill>
            <a:ln cap="flat">
              <a:noFill/>
              <a:prstDash val="solid"/>
            </a:ln>
          </p:spPr>
          <p:txBody>
            <a:bodyPr vert="horz" wrap="square" lIns="22860" tIns="22860" rIns="22860" bIns="22860" anchor="ctr" anchorCtr="0" compatLnSpc="1">
              <a:noAutofit/>
            </a:bodyPr>
            <a:lstStyle/>
            <a:p>
              <a:pPr marL="0" marR="0" lvl="0" indent="0" algn="l" defTabSz="800100" rtl="0" fontAlgn="auto" hangingPunct="1">
                <a:lnSpc>
                  <a:spcPct val="90000"/>
                </a:lnSpc>
                <a:spcBef>
                  <a:spcPts val="0"/>
                </a:spcBef>
                <a:spcAft>
                  <a:spcPts val="20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In England and Wales under section  2(1) The suicide act 1961 </a:t>
              </a:r>
              <a:r>
                <a:rPr lang="en-GB" sz="1500" b="0" i="0" u="none" strike="noStrike" kern="1200" cap="none" spc="0" baseline="0">
                  <a:solidFill>
                    <a:srgbClr val="000000"/>
                  </a:solidFill>
                  <a:uFillTx/>
                  <a:latin typeface="Arial" pitchFamily="34"/>
                  <a:cs typeface="Arial" pitchFamily="34"/>
                </a:rPr>
                <a:t>(Legislation.gov.uk,2023)</a:t>
              </a:r>
            </a:p>
          </p:txBody>
        </p:sp>
        <p:sp>
          <p:nvSpPr>
            <p:cNvPr id="9" name="Freeform: Shape 8">
              <a:extLst>
                <a:ext uri="{FF2B5EF4-FFF2-40B4-BE49-F238E27FC236}">
                  <a16:creationId xmlns:a16="http://schemas.microsoft.com/office/drawing/2014/main" id="{31B118A5-E854-BB1A-73CD-BACB4B0030F4}"/>
                </a:ext>
              </a:extLst>
            </p:cNvPr>
            <p:cNvSpPr/>
            <p:nvPr/>
          </p:nvSpPr>
          <p:spPr>
            <a:xfrm>
              <a:off x="6277584" y="3284735"/>
              <a:ext cx="1432480" cy="143288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4">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Shape 9">
              <a:extLst>
                <a:ext uri="{FF2B5EF4-FFF2-40B4-BE49-F238E27FC236}">
                  <a16:creationId xmlns:a16="http://schemas.microsoft.com/office/drawing/2014/main" id="{9C20BAE6-1A94-ED18-F3B3-13977A49F6D6}"/>
                </a:ext>
              </a:extLst>
            </p:cNvPr>
            <p:cNvSpPr/>
            <p:nvPr/>
          </p:nvSpPr>
          <p:spPr>
            <a:xfrm>
              <a:off x="8343863" y="3369774"/>
              <a:ext cx="2682959" cy="1386806"/>
            </a:xfrm>
            <a:custGeom>
              <a:avLst/>
              <a:gdLst>
                <a:gd name="f0" fmla="val 10800000"/>
                <a:gd name="f1" fmla="val 5400000"/>
                <a:gd name="f2" fmla="val 180"/>
                <a:gd name="f3" fmla="val w"/>
                <a:gd name="f4" fmla="val h"/>
                <a:gd name="f5" fmla="val 0"/>
                <a:gd name="f6" fmla="val 2682961"/>
                <a:gd name="f7" fmla="val 1386802"/>
                <a:gd name="f8" fmla="+- 0 0 -90"/>
                <a:gd name="f9" fmla="*/ f3 1 2682961"/>
                <a:gd name="f10" fmla="*/ f4 1 1386802"/>
                <a:gd name="f11" fmla="+- f7 0 f5"/>
                <a:gd name="f12" fmla="+- f6 0 f5"/>
                <a:gd name="f13" fmla="*/ f8 f0 1"/>
                <a:gd name="f14" fmla="*/ f12 1 2682961"/>
                <a:gd name="f15" fmla="*/ f11 1 1386802"/>
                <a:gd name="f16" fmla="*/ 0 f12 1"/>
                <a:gd name="f17" fmla="*/ 0 f11 1"/>
                <a:gd name="f18" fmla="*/ 2682961 f12 1"/>
                <a:gd name="f19" fmla="*/ 1386802 f11 1"/>
                <a:gd name="f20" fmla="*/ f13 1 f2"/>
                <a:gd name="f21" fmla="*/ f16 1 2682961"/>
                <a:gd name="f22" fmla="*/ f17 1 1386802"/>
                <a:gd name="f23" fmla="*/ f18 1 2682961"/>
                <a:gd name="f24" fmla="*/ f19 1 1386802"/>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682961" h="1386802">
                  <a:moveTo>
                    <a:pt x="f5" y="f5"/>
                  </a:moveTo>
                  <a:lnTo>
                    <a:pt x="f6" y="f5"/>
                  </a:lnTo>
                  <a:lnTo>
                    <a:pt x="f6" y="f7"/>
                  </a:lnTo>
                  <a:lnTo>
                    <a:pt x="f5" y="f7"/>
                  </a:lnTo>
                  <a:lnTo>
                    <a:pt x="f5" y="f5"/>
                  </a:lnTo>
                  <a:close/>
                </a:path>
              </a:pathLst>
            </a:custGeom>
            <a:gradFill>
              <a:gsLst>
                <a:gs pos="0">
                  <a:srgbClr val="FDF9F9">
                    <a:alpha val="22000"/>
                  </a:srgbClr>
                </a:gs>
                <a:gs pos="100000">
                  <a:srgbClr val="EBCDCA"/>
                </a:gs>
              </a:gsLst>
              <a:lin ang="5400000"/>
            </a:gradFill>
            <a:ln cap="flat">
              <a:noFill/>
              <a:prstDash val="solid"/>
            </a:ln>
          </p:spPr>
          <p:txBody>
            <a:bodyPr vert="horz" wrap="square" lIns="25402" tIns="25402" rIns="25402" bIns="25402" anchor="ctr" anchorCtr="0" compatLnSpc="1">
              <a:noAutofit/>
            </a:bodyPr>
            <a:lstStyle/>
            <a:p>
              <a:pPr marL="0" marR="0" lvl="0" indent="0" algn="l" defTabSz="888997" rtl="0" fontAlgn="auto" hangingPunct="1">
                <a:lnSpc>
                  <a:spcPct val="90000"/>
                </a:lnSpc>
                <a:spcBef>
                  <a:spcPts val="0"/>
                </a:spcBef>
                <a:spcAft>
                  <a:spcPts val="2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rial" pitchFamily="34"/>
                  <a:cs typeface="Arial" pitchFamily="34"/>
                </a:rPr>
                <a:t>In Northern Ireland section 3 of the 1966 Criminal Justice Act </a:t>
              </a:r>
              <a:r>
                <a:rPr lang="en-GB" sz="1500" b="0" i="0" u="none" strike="noStrike" kern="1200" cap="none" spc="0" baseline="0">
                  <a:solidFill>
                    <a:srgbClr val="000000"/>
                  </a:solidFill>
                  <a:uFillTx/>
                  <a:latin typeface="Arial" pitchFamily="34"/>
                  <a:cs typeface="Arial" pitchFamily="34"/>
                </a:rPr>
                <a:t>(Legislation.gov.uk,2023)</a:t>
              </a:r>
              <a:r>
                <a:rPr lang="en-GB" sz="1500" b="1" i="0" u="none" strike="noStrike" kern="1200" cap="none" spc="0" baseline="0">
                  <a:solidFill>
                    <a:srgbClr val="000000"/>
                  </a:solidFill>
                  <a:uFillTx/>
                  <a:latin typeface="Arial" pitchFamily="34"/>
                  <a:cs typeface="Arial" pitchFamily="34"/>
                </a:rPr>
                <a:t> </a:t>
              </a:r>
            </a:p>
          </p:txBody>
        </p:sp>
        <p:sp>
          <p:nvSpPr>
            <p:cNvPr id="11" name="Freeform: Shape 10">
              <a:extLst>
                <a:ext uri="{FF2B5EF4-FFF2-40B4-BE49-F238E27FC236}">
                  <a16:creationId xmlns:a16="http://schemas.microsoft.com/office/drawing/2014/main" id="{31C9E53C-5811-6A96-7597-A61D64B7255F}"/>
                </a:ext>
              </a:extLst>
            </p:cNvPr>
            <p:cNvSpPr/>
            <p:nvPr/>
          </p:nvSpPr>
          <p:spPr>
            <a:xfrm>
              <a:off x="5701311" y="5011104"/>
              <a:ext cx="1432480" cy="143288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5">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Shape 11">
              <a:extLst>
                <a:ext uri="{FF2B5EF4-FFF2-40B4-BE49-F238E27FC236}">
                  <a16:creationId xmlns:a16="http://schemas.microsoft.com/office/drawing/2014/main" id="{66A18415-F4EC-9D71-A379-E055FF867E2F}"/>
                </a:ext>
              </a:extLst>
            </p:cNvPr>
            <p:cNvSpPr/>
            <p:nvPr/>
          </p:nvSpPr>
          <p:spPr>
            <a:xfrm>
              <a:off x="7648791" y="5069278"/>
              <a:ext cx="1917423" cy="1386806"/>
            </a:xfrm>
            <a:custGeom>
              <a:avLst/>
              <a:gdLst>
                <a:gd name="f0" fmla="val 10800000"/>
                <a:gd name="f1" fmla="val 5400000"/>
                <a:gd name="f2" fmla="val 180"/>
                <a:gd name="f3" fmla="val w"/>
                <a:gd name="f4" fmla="val h"/>
                <a:gd name="f5" fmla="val 0"/>
                <a:gd name="f6" fmla="val 1917428"/>
                <a:gd name="f7" fmla="val 1386802"/>
                <a:gd name="f8" fmla="+- 0 0 -90"/>
                <a:gd name="f9" fmla="*/ f3 1 1917428"/>
                <a:gd name="f10" fmla="*/ f4 1 1386802"/>
                <a:gd name="f11" fmla="+- f7 0 f5"/>
                <a:gd name="f12" fmla="+- f6 0 f5"/>
                <a:gd name="f13" fmla="*/ f8 f0 1"/>
                <a:gd name="f14" fmla="*/ f12 1 1917428"/>
                <a:gd name="f15" fmla="*/ f11 1 1386802"/>
                <a:gd name="f16" fmla="*/ 0 f12 1"/>
                <a:gd name="f17" fmla="*/ 0 f11 1"/>
                <a:gd name="f18" fmla="*/ 1917428 f12 1"/>
                <a:gd name="f19" fmla="*/ 1386802 f11 1"/>
                <a:gd name="f20" fmla="*/ f13 1 f2"/>
                <a:gd name="f21" fmla="*/ f16 1 1917428"/>
                <a:gd name="f22" fmla="*/ f17 1 1386802"/>
                <a:gd name="f23" fmla="*/ f18 1 1917428"/>
                <a:gd name="f24" fmla="*/ f19 1 1386802"/>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1917428" h="1386802">
                  <a:moveTo>
                    <a:pt x="f5" y="f5"/>
                  </a:moveTo>
                  <a:lnTo>
                    <a:pt x="f6" y="f5"/>
                  </a:lnTo>
                  <a:lnTo>
                    <a:pt x="f6" y="f7"/>
                  </a:lnTo>
                  <a:lnTo>
                    <a:pt x="f5" y="f7"/>
                  </a:lnTo>
                  <a:lnTo>
                    <a:pt x="f5" y="f5"/>
                  </a:lnTo>
                  <a:close/>
                </a:path>
              </a:pathLst>
            </a:custGeom>
            <a:gradFill>
              <a:gsLst>
                <a:gs pos="0">
                  <a:srgbClr val="FDF9F9">
                    <a:alpha val="22000"/>
                  </a:srgbClr>
                </a:gs>
                <a:gs pos="100000">
                  <a:srgbClr val="EBCDCA"/>
                </a:gs>
              </a:gsLst>
              <a:lin ang="5400000"/>
            </a:gradFill>
            <a:ln cap="flat">
              <a:noFill/>
              <a:prstDash val="solid"/>
            </a:ln>
          </p:spPr>
          <p:txBody>
            <a:bodyPr vert="horz" wrap="square" lIns="25402" tIns="25402" rIns="25402" bIns="25402" anchor="ctr" anchorCtr="0" compatLnSpc="1">
              <a:noAutofit/>
            </a:bodyPr>
            <a:lstStyle/>
            <a:p>
              <a:pPr marL="0" marR="0" lvl="0" indent="0" algn="l" defTabSz="888997" rtl="0" fontAlgn="auto" hangingPunct="1">
                <a:lnSpc>
                  <a:spcPct val="90000"/>
                </a:lnSpc>
                <a:spcBef>
                  <a:spcPts val="0"/>
                </a:spcBef>
                <a:spcAft>
                  <a:spcPts val="2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rial" pitchFamily="34"/>
                  <a:cs typeface="Arial" pitchFamily="34"/>
                </a:rPr>
                <a:t>Scotland under the Misuse of drugs Act 1971</a:t>
              </a:r>
            </a:p>
            <a:p>
              <a:pPr marL="0" marR="0" lvl="0" indent="0" algn="l" defTabSz="888997" rtl="0" fontAlgn="auto" hangingPunct="1">
                <a:lnSpc>
                  <a:spcPct val="90000"/>
                </a:lnSpc>
                <a:spcBef>
                  <a:spcPts val="0"/>
                </a:spcBef>
                <a:spcAft>
                  <a:spcPts val="200"/>
                </a:spcAft>
                <a:buNone/>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(Legislation.gov.uk,2023)</a:t>
              </a:r>
              <a:endParaRPr lang="en-GB" sz="1500" b="1" i="0" u="none" strike="noStrike" kern="1200" cap="none" spc="0" baseline="0">
                <a:solidFill>
                  <a:srgbClr val="000000"/>
                </a:solidFill>
                <a:uFillTx/>
                <a:latin typeface="Arial" pitchFamily="34"/>
                <a:cs typeface="Arial" pitchFamily="34"/>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EDEDED"/>
        </a:solid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5A377B07-44C6-6C33-BA88-5E8C7830BF97}"/>
              </a:ext>
            </a:extLst>
          </p:cNvPr>
          <p:cNvSpPr/>
          <p:nvPr/>
        </p:nvSpPr>
        <p:spPr>
          <a:xfrm>
            <a:off x="0" y="0"/>
            <a:ext cx="12191996" cy="1366773"/>
          </a:xfrm>
          <a:prstGeom prst="rect">
            <a:avLst/>
          </a:prstGeom>
          <a:solidFill>
            <a:schemeClr val="accent4">
              <a:lumMod val="20000"/>
              <a:lumOff val="80000"/>
            </a:schemeClr>
          </a:solidFill>
          <a:ln w="57150" cap="flat">
            <a:solidFill>
              <a:schemeClr val="accent1">
                <a:lumMod val="40000"/>
                <a:lumOff val="60000"/>
              </a:schemeClr>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000" b="1" i="0" u="none" strike="noStrike" kern="1200" cap="none" spc="0" baseline="0">
                <a:solidFill>
                  <a:srgbClr val="000000"/>
                </a:solidFill>
                <a:uFillTx/>
                <a:latin typeface="Arial" pitchFamily="34"/>
                <a:cs typeface="Arial" pitchFamily="34"/>
              </a:rPr>
              <a:t>Laws governing Euthanasia and Assisted Suicide other countries</a:t>
            </a:r>
            <a:endParaRPr lang="en-GB" sz="3000" b="0" i="0" u="none" strike="noStrike" kern="1200" cap="none" spc="0" baseline="0">
              <a:solidFill>
                <a:srgbClr val="FFFFFF"/>
              </a:solidFill>
              <a:uFillTx/>
              <a:latin typeface="Avenir Next LT Pro"/>
            </a:endParaRPr>
          </a:p>
        </p:txBody>
      </p:sp>
      <p:grpSp>
        <p:nvGrpSpPr>
          <p:cNvPr id="4" name="Diagram 2">
            <a:extLst>
              <a:ext uri="{FF2B5EF4-FFF2-40B4-BE49-F238E27FC236}">
                <a16:creationId xmlns:a16="http://schemas.microsoft.com/office/drawing/2014/main" id="{93F8CF31-40C5-B7C5-D65B-1DB494FF5CD0}"/>
              </a:ext>
            </a:extLst>
          </p:cNvPr>
          <p:cNvGrpSpPr/>
          <p:nvPr/>
        </p:nvGrpSpPr>
        <p:grpSpPr>
          <a:xfrm>
            <a:off x="388034" y="2859109"/>
            <a:ext cx="5605235" cy="3521702"/>
            <a:chOff x="388034" y="2859109"/>
            <a:chExt cx="5605235" cy="3521702"/>
          </a:xfrm>
        </p:grpSpPr>
        <p:sp>
          <p:nvSpPr>
            <p:cNvPr id="5" name="Freeform: Shape 4">
              <a:extLst>
                <a:ext uri="{FF2B5EF4-FFF2-40B4-BE49-F238E27FC236}">
                  <a16:creationId xmlns:a16="http://schemas.microsoft.com/office/drawing/2014/main" id="{C9EEF0B6-97A3-D20D-9EE3-D32B22EFE4AA}"/>
                </a:ext>
              </a:extLst>
            </p:cNvPr>
            <p:cNvSpPr/>
            <p:nvPr/>
          </p:nvSpPr>
          <p:spPr>
            <a:xfrm>
              <a:off x="1052739" y="2859109"/>
              <a:ext cx="4940530" cy="1667701"/>
            </a:xfrm>
            <a:custGeom>
              <a:avLst/>
              <a:gdLst>
                <a:gd name="f0" fmla="val 10800000"/>
                <a:gd name="f1" fmla="val 5400000"/>
                <a:gd name="f2" fmla="val 180"/>
                <a:gd name="f3" fmla="val w"/>
                <a:gd name="f4" fmla="val h"/>
                <a:gd name="f5" fmla="val 0"/>
                <a:gd name="f6" fmla="val 4940533"/>
                <a:gd name="f7" fmla="val 1667702"/>
                <a:gd name="f8" fmla="val 1667701"/>
                <a:gd name="f9" fmla="val 833851"/>
                <a:gd name="f10" fmla="val 1"/>
                <a:gd name="f11" fmla="+- 0 0 -90"/>
                <a:gd name="f12" fmla="*/ f3 1 4940533"/>
                <a:gd name="f13" fmla="*/ f4 1 1667702"/>
                <a:gd name="f14" fmla="+- f7 0 f5"/>
                <a:gd name="f15" fmla="+- f6 0 f5"/>
                <a:gd name="f16" fmla="*/ f11 f0 1"/>
                <a:gd name="f17" fmla="*/ f15 1 4940533"/>
                <a:gd name="f18" fmla="*/ f14 1 1667702"/>
                <a:gd name="f19" fmla="*/ 0 f15 1"/>
                <a:gd name="f20" fmla="*/ 0 f14 1"/>
                <a:gd name="f21" fmla="*/ 4106682 f15 1"/>
                <a:gd name="f22" fmla="*/ 4940533 f15 1"/>
                <a:gd name="f23" fmla="*/ 833851 f14 1"/>
                <a:gd name="f24" fmla="*/ 1667702 f14 1"/>
                <a:gd name="f25" fmla="*/ f16 1 f2"/>
                <a:gd name="f26" fmla="*/ f19 1 4940533"/>
                <a:gd name="f27" fmla="*/ f20 1 1667702"/>
                <a:gd name="f28" fmla="*/ f21 1 4940533"/>
                <a:gd name="f29" fmla="*/ f22 1 4940533"/>
                <a:gd name="f30" fmla="*/ f23 1 1667702"/>
                <a:gd name="f31" fmla="*/ f24 1 1667702"/>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4940533" h="1667702">
                  <a:moveTo>
                    <a:pt x="f6" y="f8"/>
                  </a:moveTo>
                  <a:lnTo>
                    <a:pt x="f9" y="f8"/>
                  </a:lnTo>
                  <a:lnTo>
                    <a:pt x="f5" y="f9"/>
                  </a:lnTo>
                  <a:lnTo>
                    <a:pt x="f9" y="f10"/>
                  </a:lnTo>
                  <a:lnTo>
                    <a:pt x="f6" y="f10"/>
                  </a:lnTo>
                  <a:lnTo>
                    <a:pt x="f6" y="f8"/>
                  </a:lnTo>
                  <a:close/>
                </a:path>
              </a:pathLst>
            </a:custGeom>
            <a:solidFill>
              <a:schemeClr val="accent4">
                <a:lumMod val="20000"/>
                <a:lumOff val="80000"/>
              </a:schemeClr>
            </a:solidFill>
            <a:ln w="12701" cap="flat">
              <a:solidFill>
                <a:srgbClr val="FFFFFF"/>
              </a:solidFill>
              <a:prstDash val="solid"/>
              <a:miter/>
            </a:ln>
          </p:spPr>
          <p:txBody>
            <a:bodyPr vert="horz" wrap="square" lIns="1152336" tIns="68580" rIns="128016" bIns="68580"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Switzerland: Swiss Criminal Code 1942 authorizations persons to assist in another’s suicide if the intention for action so is not selfish</a:t>
              </a:r>
              <a:r>
                <a:rPr lang="en-GB" sz="1400" b="0" i="0" u="none" strike="noStrike" kern="1200" cap="none" spc="0" baseline="0">
                  <a:solidFill>
                    <a:srgbClr val="FFFFFF"/>
                  </a:solidFill>
                  <a:uFillTx/>
                  <a:latin typeface="Avenir Next LT Pro"/>
                </a:rPr>
                <a:t>.</a:t>
              </a:r>
            </a:p>
          </p:txBody>
        </p:sp>
        <p:sp>
          <p:nvSpPr>
            <p:cNvPr id="6" name="Freeform: Shape 5">
              <a:extLst>
                <a:ext uri="{FF2B5EF4-FFF2-40B4-BE49-F238E27FC236}">
                  <a16:creationId xmlns:a16="http://schemas.microsoft.com/office/drawing/2014/main" id="{5CB591C0-B716-839C-380B-B8CE24B9487D}"/>
                </a:ext>
              </a:extLst>
            </p:cNvPr>
            <p:cNvSpPr/>
            <p:nvPr/>
          </p:nvSpPr>
          <p:spPr>
            <a:xfrm>
              <a:off x="426905" y="2859676"/>
              <a:ext cx="1667701" cy="1667701"/>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2">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Freeform: Shape 6">
              <a:extLst>
                <a:ext uri="{FF2B5EF4-FFF2-40B4-BE49-F238E27FC236}">
                  <a16:creationId xmlns:a16="http://schemas.microsoft.com/office/drawing/2014/main" id="{0A291C3B-847C-F92F-BC8A-3C445C981C5F}"/>
                </a:ext>
              </a:extLst>
            </p:cNvPr>
            <p:cNvSpPr/>
            <p:nvPr/>
          </p:nvSpPr>
          <p:spPr>
            <a:xfrm>
              <a:off x="1281613" y="4649852"/>
              <a:ext cx="4683895" cy="1709882"/>
            </a:xfrm>
            <a:custGeom>
              <a:avLst/>
              <a:gdLst>
                <a:gd name="f0" fmla="val 10800000"/>
                <a:gd name="f1" fmla="val 5400000"/>
                <a:gd name="f2" fmla="val 180"/>
                <a:gd name="f3" fmla="val w"/>
                <a:gd name="f4" fmla="val h"/>
                <a:gd name="f5" fmla="val 0"/>
                <a:gd name="f6" fmla="val 4683894"/>
                <a:gd name="f7" fmla="val 1709879"/>
                <a:gd name="f8" fmla="val 1709878"/>
                <a:gd name="f9" fmla="val 854939"/>
                <a:gd name="f10" fmla="val 1"/>
                <a:gd name="f11" fmla="+- 0 0 -90"/>
                <a:gd name="f12" fmla="*/ f3 1 4683894"/>
                <a:gd name="f13" fmla="*/ f4 1 1709879"/>
                <a:gd name="f14" fmla="+- f7 0 f5"/>
                <a:gd name="f15" fmla="+- f6 0 f5"/>
                <a:gd name="f16" fmla="*/ f11 f0 1"/>
                <a:gd name="f17" fmla="*/ f15 1 4683894"/>
                <a:gd name="f18" fmla="*/ f14 1 1709879"/>
                <a:gd name="f19" fmla="*/ 0 f15 1"/>
                <a:gd name="f20" fmla="*/ 0 f14 1"/>
                <a:gd name="f21" fmla="*/ 3828955 f15 1"/>
                <a:gd name="f22" fmla="*/ 4683894 f15 1"/>
                <a:gd name="f23" fmla="*/ 854940 f14 1"/>
                <a:gd name="f24" fmla="*/ 1709879 f14 1"/>
                <a:gd name="f25" fmla="*/ f16 1 f2"/>
                <a:gd name="f26" fmla="*/ f19 1 4683894"/>
                <a:gd name="f27" fmla="*/ f20 1 1709879"/>
                <a:gd name="f28" fmla="*/ f21 1 4683894"/>
                <a:gd name="f29" fmla="*/ f22 1 4683894"/>
                <a:gd name="f30" fmla="*/ f23 1 1709879"/>
                <a:gd name="f31" fmla="*/ f24 1 1709879"/>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4683894" h="1709879">
                  <a:moveTo>
                    <a:pt x="f6" y="f8"/>
                  </a:moveTo>
                  <a:lnTo>
                    <a:pt x="f9" y="f8"/>
                  </a:lnTo>
                  <a:lnTo>
                    <a:pt x="f5" y="f9"/>
                  </a:lnTo>
                  <a:lnTo>
                    <a:pt x="f9" y="f10"/>
                  </a:lnTo>
                  <a:lnTo>
                    <a:pt x="f6" y="f10"/>
                  </a:lnTo>
                  <a:lnTo>
                    <a:pt x="f6" y="f8"/>
                  </a:lnTo>
                  <a:close/>
                </a:path>
              </a:pathLst>
            </a:custGeom>
            <a:solidFill>
              <a:schemeClr val="accent4">
                <a:lumMod val="20000"/>
                <a:lumOff val="80000"/>
              </a:schemeClr>
            </a:solidFill>
            <a:ln w="12701" cap="flat">
              <a:solidFill>
                <a:srgbClr val="FFFFFF"/>
              </a:solidFill>
              <a:prstDash val="solid"/>
              <a:miter/>
            </a:ln>
          </p:spPr>
          <p:txBody>
            <a:bodyPr vert="horz" wrap="square" lIns="1162879" tIns="68580" rIns="128016" bIns="68580"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Colorado(End of Life Options Act 2016 ), California (End of Life Option Act 2015), Washington (Death with Dignity Act 2008), Washington DC (Death with Dignity Act 2017), etc. </a:t>
              </a:r>
            </a:p>
          </p:txBody>
        </p:sp>
        <p:sp>
          <p:nvSpPr>
            <p:cNvPr id="8" name="Freeform: Shape 7">
              <a:extLst>
                <a:ext uri="{FF2B5EF4-FFF2-40B4-BE49-F238E27FC236}">
                  <a16:creationId xmlns:a16="http://schemas.microsoft.com/office/drawing/2014/main" id="{930F7E51-DEF4-1257-0928-634909B0ADDA}"/>
                </a:ext>
              </a:extLst>
            </p:cNvPr>
            <p:cNvSpPr/>
            <p:nvPr/>
          </p:nvSpPr>
          <p:spPr>
            <a:xfrm>
              <a:off x="388034" y="4713110"/>
              <a:ext cx="1667701" cy="1667701"/>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3">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grpSp>
        <p:nvGrpSpPr>
          <p:cNvPr id="9" name="Diagram 4">
            <a:extLst>
              <a:ext uri="{FF2B5EF4-FFF2-40B4-BE49-F238E27FC236}">
                <a16:creationId xmlns:a16="http://schemas.microsoft.com/office/drawing/2014/main" id="{6840E6A8-C5F8-B785-B8F5-B406A8D01E42}"/>
              </a:ext>
            </a:extLst>
          </p:cNvPr>
          <p:cNvGrpSpPr/>
          <p:nvPr/>
        </p:nvGrpSpPr>
        <p:grpSpPr>
          <a:xfrm>
            <a:off x="6843278" y="2859109"/>
            <a:ext cx="4571404" cy="3400013"/>
            <a:chOff x="6843278" y="2859109"/>
            <a:chExt cx="4571404" cy="3400013"/>
          </a:xfrm>
        </p:grpSpPr>
        <p:sp>
          <p:nvSpPr>
            <p:cNvPr id="10" name="Freeform: Shape 9">
              <a:extLst>
                <a:ext uri="{FF2B5EF4-FFF2-40B4-BE49-F238E27FC236}">
                  <a16:creationId xmlns:a16="http://schemas.microsoft.com/office/drawing/2014/main" id="{9A717792-7C85-B205-0F0B-BB886F4854FA}"/>
                </a:ext>
              </a:extLst>
            </p:cNvPr>
            <p:cNvSpPr/>
            <p:nvPr/>
          </p:nvSpPr>
          <p:spPr>
            <a:xfrm>
              <a:off x="7355131" y="2859109"/>
              <a:ext cx="4059551" cy="791852"/>
            </a:xfrm>
            <a:custGeom>
              <a:avLst/>
              <a:gdLst>
                <a:gd name="f0" fmla="val 10800000"/>
                <a:gd name="f1" fmla="val 5400000"/>
                <a:gd name="f2" fmla="val 180"/>
                <a:gd name="f3" fmla="val w"/>
                <a:gd name="f4" fmla="val h"/>
                <a:gd name="f5" fmla="val 0"/>
                <a:gd name="f6" fmla="val 4059550"/>
                <a:gd name="f7" fmla="val 791852"/>
                <a:gd name="f8" fmla="val 791851"/>
                <a:gd name="f9" fmla="val 395926"/>
                <a:gd name="f10" fmla="val 1"/>
                <a:gd name="f11" fmla="+- 0 0 -90"/>
                <a:gd name="f12" fmla="*/ f3 1 4059550"/>
                <a:gd name="f13" fmla="*/ f4 1 791852"/>
                <a:gd name="f14" fmla="+- f7 0 f5"/>
                <a:gd name="f15" fmla="+- f6 0 f5"/>
                <a:gd name="f16" fmla="*/ f11 f0 1"/>
                <a:gd name="f17" fmla="*/ f15 1 4059550"/>
                <a:gd name="f18" fmla="*/ f14 1 791852"/>
                <a:gd name="f19" fmla="*/ 0 f15 1"/>
                <a:gd name="f20" fmla="*/ 0 f14 1"/>
                <a:gd name="f21" fmla="*/ 3663624 f15 1"/>
                <a:gd name="f22" fmla="*/ 4059550 f15 1"/>
                <a:gd name="f23" fmla="*/ 395926 f14 1"/>
                <a:gd name="f24" fmla="*/ 791852 f14 1"/>
                <a:gd name="f25" fmla="*/ f16 1 f2"/>
                <a:gd name="f26" fmla="*/ f19 1 4059550"/>
                <a:gd name="f27" fmla="*/ f20 1 791852"/>
                <a:gd name="f28" fmla="*/ f21 1 4059550"/>
                <a:gd name="f29" fmla="*/ f22 1 4059550"/>
                <a:gd name="f30" fmla="*/ f23 1 791852"/>
                <a:gd name="f31" fmla="*/ f24 1 791852"/>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4059550" h="791852">
                  <a:moveTo>
                    <a:pt x="f6" y="f8"/>
                  </a:moveTo>
                  <a:lnTo>
                    <a:pt x="f9" y="f8"/>
                  </a:lnTo>
                  <a:lnTo>
                    <a:pt x="f5" y="f9"/>
                  </a:lnTo>
                  <a:lnTo>
                    <a:pt x="f9" y="f10"/>
                  </a:lnTo>
                  <a:lnTo>
                    <a:pt x="f6" y="f10"/>
                  </a:lnTo>
                  <a:lnTo>
                    <a:pt x="f6" y="f8"/>
                  </a:lnTo>
                  <a:close/>
                </a:path>
              </a:pathLst>
            </a:custGeom>
            <a:solidFill>
              <a:schemeClr val="accent4">
                <a:lumMod val="20000"/>
                <a:lumOff val="80000"/>
              </a:schemeClr>
            </a:solidFill>
            <a:ln w="12701" cap="flat">
              <a:solidFill>
                <a:srgbClr val="FFFFFF"/>
              </a:solidFill>
              <a:prstDash val="solid"/>
              <a:miter/>
            </a:ln>
          </p:spPr>
          <p:txBody>
            <a:bodyPr vert="horz" wrap="square" lIns="547149" tIns="83823" rIns="156462" bIns="83823" anchor="ctr" anchorCtr="1" compatLnSpc="1">
              <a:noAutofit/>
            </a:bodyPr>
            <a:lstStyle/>
            <a:p>
              <a:pPr algn="ctr" defTabSz="977895">
                <a:lnSpc>
                  <a:spcPct val="90000"/>
                </a:lnSpc>
                <a:spcAft>
                  <a:spcPts val="900"/>
                </a:spcAft>
                <a:defRPr sz="1800" b="0" i="0" u="none" strike="noStrike" kern="0" cap="none" spc="0" baseline="0">
                  <a:solidFill>
                    <a:srgbClr val="000000"/>
                  </a:solidFill>
                  <a:uFillTx/>
                </a:defRPr>
              </a:pPr>
              <a:r>
                <a:rPr lang="en-GB" sz="2200">
                  <a:solidFill>
                    <a:srgbClr val="FFFFFF"/>
                  </a:solidFill>
                  <a:latin typeface="Avenir Next LT Pro"/>
                </a:rPr>
                <a:t> </a:t>
              </a:r>
              <a:r>
                <a:rPr lang="en-GB" sz="2000" b="1" i="0" u="none" strike="noStrike" kern="1200" cap="none" spc="0" baseline="0">
                  <a:solidFill>
                    <a:srgbClr val="000000"/>
                  </a:solidFill>
                  <a:uFillTx/>
                  <a:latin typeface="Arial"/>
                  <a:cs typeface="Arial"/>
                </a:rPr>
                <a:t>Australia: Voluntary Assisted Dying Act 2017</a:t>
              </a:r>
            </a:p>
          </p:txBody>
        </p:sp>
        <p:sp>
          <p:nvSpPr>
            <p:cNvPr id="11" name="Freeform: Shape 10">
              <a:extLst>
                <a:ext uri="{FF2B5EF4-FFF2-40B4-BE49-F238E27FC236}">
                  <a16:creationId xmlns:a16="http://schemas.microsoft.com/office/drawing/2014/main" id="{E11B3309-F79E-9584-AED0-10A4B833E1E9}"/>
                </a:ext>
              </a:extLst>
            </p:cNvPr>
            <p:cNvSpPr/>
            <p:nvPr/>
          </p:nvSpPr>
          <p:spPr>
            <a:xfrm>
              <a:off x="6920554" y="2859109"/>
              <a:ext cx="791852" cy="79185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4">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Shape 11">
              <a:extLst>
                <a:ext uri="{FF2B5EF4-FFF2-40B4-BE49-F238E27FC236}">
                  <a16:creationId xmlns:a16="http://schemas.microsoft.com/office/drawing/2014/main" id="{8F007E30-9B7A-74E8-4F5B-433CBBB903B5}"/>
                </a:ext>
              </a:extLst>
            </p:cNvPr>
            <p:cNvSpPr/>
            <p:nvPr/>
          </p:nvSpPr>
          <p:spPr>
            <a:xfrm>
              <a:off x="7355131" y="3725320"/>
              <a:ext cx="4059551" cy="791852"/>
            </a:xfrm>
            <a:custGeom>
              <a:avLst/>
              <a:gdLst>
                <a:gd name="f0" fmla="val 10800000"/>
                <a:gd name="f1" fmla="val 5400000"/>
                <a:gd name="f2" fmla="val 180"/>
                <a:gd name="f3" fmla="val w"/>
                <a:gd name="f4" fmla="val h"/>
                <a:gd name="f5" fmla="val 0"/>
                <a:gd name="f6" fmla="val 4059550"/>
                <a:gd name="f7" fmla="val 791852"/>
                <a:gd name="f8" fmla="val 791851"/>
                <a:gd name="f9" fmla="val 395926"/>
                <a:gd name="f10" fmla="val 1"/>
                <a:gd name="f11" fmla="+- 0 0 -90"/>
                <a:gd name="f12" fmla="*/ f3 1 4059550"/>
                <a:gd name="f13" fmla="*/ f4 1 791852"/>
                <a:gd name="f14" fmla="+- f7 0 f5"/>
                <a:gd name="f15" fmla="+- f6 0 f5"/>
                <a:gd name="f16" fmla="*/ f11 f0 1"/>
                <a:gd name="f17" fmla="*/ f15 1 4059550"/>
                <a:gd name="f18" fmla="*/ f14 1 791852"/>
                <a:gd name="f19" fmla="*/ 0 f15 1"/>
                <a:gd name="f20" fmla="*/ 0 f14 1"/>
                <a:gd name="f21" fmla="*/ 3663624 f15 1"/>
                <a:gd name="f22" fmla="*/ 4059550 f15 1"/>
                <a:gd name="f23" fmla="*/ 395926 f14 1"/>
                <a:gd name="f24" fmla="*/ 791852 f14 1"/>
                <a:gd name="f25" fmla="*/ f16 1 f2"/>
                <a:gd name="f26" fmla="*/ f19 1 4059550"/>
                <a:gd name="f27" fmla="*/ f20 1 791852"/>
                <a:gd name="f28" fmla="*/ f21 1 4059550"/>
                <a:gd name="f29" fmla="*/ f22 1 4059550"/>
                <a:gd name="f30" fmla="*/ f23 1 791852"/>
                <a:gd name="f31" fmla="*/ f24 1 791852"/>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4059550" h="791852">
                  <a:moveTo>
                    <a:pt x="f6" y="f8"/>
                  </a:moveTo>
                  <a:lnTo>
                    <a:pt x="f9" y="f8"/>
                  </a:lnTo>
                  <a:lnTo>
                    <a:pt x="f5" y="f9"/>
                  </a:lnTo>
                  <a:lnTo>
                    <a:pt x="f9" y="f10"/>
                  </a:lnTo>
                  <a:lnTo>
                    <a:pt x="f6" y="f10"/>
                  </a:lnTo>
                  <a:lnTo>
                    <a:pt x="f6" y="f8"/>
                  </a:lnTo>
                  <a:close/>
                </a:path>
              </a:pathLst>
            </a:custGeom>
            <a:solidFill>
              <a:schemeClr val="accent4">
                <a:lumMod val="20000"/>
                <a:lumOff val="80000"/>
              </a:schemeClr>
            </a:solidFill>
            <a:ln w="12701" cap="flat">
              <a:solidFill>
                <a:srgbClr val="FFFFFF"/>
              </a:solidFill>
              <a:prstDash val="solid"/>
              <a:miter/>
            </a:ln>
          </p:spPr>
          <p:txBody>
            <a:bodyPr vert="horz" wrap="square" lIns="547149" tIns="76196" rIns="142244" bIns="76196"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rial"/>
                  <a:cs typeface="Arial"/>
                </a:rPr>
                <a:t>Luxembourg: Right to Die with Dignity Act 2009</a:t>
              </a:r>
            </a:p>
          </p:txBody>
        </p:sp>
        <p:sp>
          <p:nvSpPr>
            <p:cNvPr id="13" name="Freeform: Shape 12">
              <a:extLst>
                <a:ext uri="{FF2B5EF4-FFF2-40B4-BE49-F238E27FC236}">
                  <a16:creationId xmlns:a16="http://schemas.microsoft.com/office/drawing/2014/main" id="{A9060391-1F57-95C5-7873-A7E401B50E2A}"/>
                </a:ext>
              </a:extLst>
            </p:cNvPr>
            <p:cNvSpPr/>
            <p:nvPr/>
          </p:nvSpPr>
          <p:spPr>
            <a:xfrm>
              <a:off x="6894795" y="3708175"/>
              <a:ext cx="791852" cy="79185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5">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4" name="Freeform: Shape 13">
              <a:extLst>
                <a:ext uri="{FF2B5EF4-FFF2-40B4-BE49-F238E27FC236}">
                  <a16:creationId xmlns:a16="http://schemas.microsoft.com/office/drawing/2014/main" id="{359415F1-3E04-BF7E-7058-E1ECDC31CF4C}"/>
                </a:ext>
              </a:extLst>
            </p:cNvPr>
            <p:cNvSpPr/>
            <p:nvPr/>
          </p:nvSpPr>
          <p:spPr>
            <a:xfrm>
              <a:off x="7342257" y="4567839"/>
              <a:ext cx="4059551" cy="791852"/>
            </a:xfrm>
            <a:custGeom>
              <a:avLst/>
              <a:gdLst>
                <a:gd name="f0" fmla="val 10800000"/>
                <a:gd name="f1" fmla="val 5400000"/>
                <a:gd name="f2" fmla="val 180"/>
                <a:gd name="f3" fmla="val w"/>
                <a:gd name="f4" fmla="val h"/>
                <a:gd name="f5" fmla="val 0"/>
                <a:gd name="f6" fmla="val 4059550"/>
                <a:gd name="f7" fmla="val 791852"/>
                <a:gd name="f8" fmla="val 791851"/>
                <a:gd name="f9" fmla="val 395926"/>
                <a:gd name="f10" fmla="val 1"/>
                <a:gd name="f11" fmla="+- 0 0 -90"/>
                <a:gd name="f12" fmla="*/ f3 1 4059550"/>
                <a:gd name="f13" fmla="*/ f4 1 791852"/>
                <a:gd name="f14" fmla="+- f7 0 f5"/>
                <a:gd name="f15" fmla="+- f6 0 f5"/>
                <a:gd name="f16" fmla="*/ f11 f0 1"/>
                <a:gd name="f17" fmla="*/ f15 1 4059550"/>
                <a:gd name="f18" fmla="*/ f14 1 791852"/>
                <a:gd name="f19" fmla="*/ 0 f15 1"/>
                <a:gd name="f20" fmla="*/ 0 f14 1"/>
                <a:gd name="f21" fmla="*/ 3663624 f15 1"/>
                <a:gd name="f22" fmla="*/ 4059550 f15 1"/>
                <a:gd name="f23" fmla="*/ 395926 f14 1"/>
                <a:gd name="f24" fmla="*/ 791852 f14 1"/>
                <a:gd name="f25" fmla="*/ f16 1 f2"/>
                <a:gd name="f26" fmla="*/ f19 1 4059550"/>
                <a:gd name="f27" fmla="*/ f20 1 791852"/>
                <a:gd name="f28" fmla="*/ f21 1 4059550"/>
                <a:gd name="f29" fmla="*/ f22 1 4059550"/>
                <a:gd name="f30" fmla="*/ f23 1 791852"/>
                <a:gd name="f31" fmla="*/ f24 1 791852"/>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4059550" h="791852">
                  <a:moveTo>
                    <a:pt x="f6" y="f8"/>
                  </a:moveTo>
                  <a:lnTo>
                    <a:pt x="f9" y="f8"/>
                  </a:lnTo>
                  <a:lnTo>
                    <a:pt x="f5" y="f9"/>
                  </a:lnTo>
                  <a:lnTo>
                    <a:pt x="f9" y="f10"/>
                  </a:lnTo>
                  <a:lnTo>
                    <a:pt x="f6" y="f10"/>
                  </a:lnTo>
                  <a:lnTo>
                    <a:pt x="f6" y="f8"/>
                  </a:lnTo>
                  <a:close/>
                </a:path>
              </a:pathLst>
            </a:custGeom>
            <a:solidFill>
              <a:schemeClr val="accent4">
                <a:lumMod val="20000"/>
                <a:lumOff val="80000"/>
              </a:schemeClr>
            </a:solidFill>
            <a:ln w="12701" cap="flat">
              <a:solidFill>
                <a:srgbClr val="FFFFFF"/>
              </a:solidFill>
              <a:prstDash val="solid"/>
              <a:miter/>
            </a:ln>
          </p:spPr>
          <p:txBody>
            <a:bodyPr vert="horz" wrap="square" lIns="547149" tIns="76196" rIns="142244" bIns="76196"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uFillTx/>
                  <a:latin typeface="Arial"/>
                  <a:cs typeface="Arial"/>
                </a:rPr>
                <a:t>New </a:t>
              </a:r>
              <a:r>
                <a:rPr lang="en-GB" sz="2000" b="1" i="0" u="none" strike="noStrike" kern="1200" cap="none" spc="0" baseline="0" err="1">
                  <a:uFillTx/>
                  <a:latin typeface="Arial"/>
                  <a:cs typeface="Arial"/>
                </a:rPr>
                <a:t>Zealand:End</a:t>
              </a:r>
              <a:r>
                <a:rPr lang="en-GB" sz="2000" b="1" i="0" u="none" strike="noStrike" kern="1200" cap="none" spc="0" baseline="0">
                  <a:uFillTx/>
                  <a:latin typeface="Arial"/>
                  <a:cs typeface="Arial"/>
                </a:rPr>
                <a:t> of Life Choice Act 2019</a:t>
              </a:r>
            </a:p>
          </p:txBody>
        </p:sp>
        <p:sp>
          <p:nvSpPr>
            <p:cNvPr id="15" name="Freeform: Shape 14">
              <a:extLst>
                <a:ext uri="{FF2B5EF4-FFF2-40B4-BE49-F238E27FC236}">
                  <a16:creationId xmlns:a16="http://schemas.microsoft.com/office/drawing/2014/main" id="{02EEBDB8-98CD-2B80-1CA6-19C42762E918}"/>
                </a:ext>
              </a:extLst>
            </p:cNvPr>
            <p:cNvSpPr/>
            <p:nvPr/>
          </p:nvSpPr>
          <p:spPr>
            <a:xfrm>
              <a:off x="6901763" y="4584984"/>
              <a:ext cx="791852" cy="79185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6">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6" name="Freeform: Shape 15">
              <a:extLst>
                <a:ext uri="{FF2B5EF4-FFF2-40B4-BE49-F238E27FC236}">
                  <a16:creationId xmlns:a16="http://schemas.microsoft.com/office/drawing/2014/main" id="{9F0E2AF5-E7B3-E9C3-B099-11CF13C2564E}"/>
                </a:ext>
              </a:extLst>
            </p:cNvPr>
            <p:cNvSpPr/>
            <p:nvPr/>
          </p:nvSpPr>
          <p:spPr>
            <a:xfrm>
              <a:off x="7329345" y="5415762"/>
              <a:ext cx="4059551" cy="791852"/>
            </a:xfrm>
            <a:custGeom>
              <a:avLst/>
              <a:gdLst>
                <a:gd name="f0" fmla="val 10800000"/>
                <a:gd name="f1" fmla="val 5400000"/>
                <a:gd name="f2" fmla="val 180"/>
                <a:gd name="f3" fmla="val w"/>
                <a:gd name="f4" fmla="val h"/>
                <a:gd name="f5" fmla="val 0"/>
                <a:gd name="f6" fmla="val 4059550"/>
                <a:gd name="f7" fmla="val 791852"/>
                <a:gd name="f8" fmla="val 791851"/>
                <a:gd name="f9" fmla="val 395926"/>
                <a:gd name="f10" fmla="val 1"/>
                <a:gd name="f11" fmla="+- 0 0 -90"/>
                <a:gd name="f12" fmla="*/ f3 1 4059550"/>
                <a:gd name="f13" fmla="*/ f4 1 791852"/>
                <a:gd name="f14" fmla="+- f7 0 f5"/>
                <a:gd name="f15" fmla="+- f6 0 f5"/>
                <a:gd name="f16" fmla="*/ f11 f0 1"/>
                <a:gd name="f17" fmla="*/ f15 1 4059550"/>
                <a:gd name="f18" fmla="*/ f14 1 791852"/>
                <a:gd name="f19" fmla="*/ 0 f15 1"/>
                <a:gd name="f20" fmla="*/ 0 f14 1"/>
                <a:gd name="f21" fmla="*/ 3663624 f15 1"/>
                <a:gd name="f22" fmla="*/ 4059550 f15 1"/>
                <a:gd name="f23" fmla="*/ 395926 f14 1"/>
                <a:gd name="f24" fmla="*/ 791852 f14 1"/>
                <a:gd name="f25" fmla="*/ f16 1 f2"/>
                <a:gd name="f26" fmla="*/ f19 1 4059550"/>
                <a:gd name="f27" fmla="*/ f20 1 791852"/>
                <a:gd name="f28" fmla="*/ f21 1 4059550"/>
                <a:gd name="f29" fmla="*/ f22 1 4059550"/>
                <a:gd name="f30" fmla="*/ f23 1 791852"/>
                <a:gd name="f31" fmla="*/ f24 1 791852"/>
                <a:gd name="f32" fmla="*/ f5 1 f17"/>
                <a:gd name="f33" fmla="*/ f6 1 f17"/>
                <a:gd name="f34" fmla="*/ f5 1 f18"/>
                <a:gd name="f35" fmla="*/ f7 1 f18"/>
                <a:gd name="f36" fmla="+- f25 0 f1"/>
                <a:gd name="f37" fmla="*/ f26 1 f17"/>
                <a:gd name="f38" fmla="*/ f27 1 f18"/>
                <a:gd name="f39" fmla="*/ f28 1 f17"/>
                <a:gd name="f40" fmla="*/ f29 1 f17"/>
                <a:gd name="f41" fmla="*/ f30 1 f18"/>
                <a:gd name="f42" fmla="*/ f31 1 f18"/>
                <a:gd name="f43" fmla="*/ f32 f12 1"/>
                <a:gd name="f44" fmla="*/ f33 f12 1"/>
                <a:gd name="f45" fmla="*/ f35 f13 1"/>
                <a:gd name="f46" fmla="*/ f34 f13 1"/>
                <a:gd name="f47" fmla="*/ f37 f12 1"/>
                <a:gd name="f48" fmla="*/ f38 f13 1"/>
                <a:gd name="f49" fmla="*/ f39 f12 1"/>
                <a:gd name="f50" fmla="*/ f40 f12 1"/>
                <a:gd name="f51" fmla="*/ f41 f13 1"/>
                <a:gd name="f52" fmla="*/ f42 f13 1"/>
              </a:gdLst>
              <a:ahLst/>
              <a:cxnLst>
                <a:cxn ang="3cd4">
                  <a:pos x="hc" y="t"/>
                </a:cxn>
                <a:cxn ang="0">
                  <a:pos x="r" y="vc"/>
                </a:cxn>
                <a:cxn ang="cd4">
                  <a:pos x="hc" y="b"/>
                </a:cxn>
                <a:cxn ang="cd2">
                  <a:pos x="l" y="vc"/>
                </a:cxn>
                <a:cxn ang="f36">
                  <a:pos x="f47" y="f48"/>
                </a:cxn>
                <a:cxn ang="f36">
                  <a:pos x="f49" y="f48"/>
                </a:cxn>
                <a:cxn ang="f36">
                  <a:pos x="f50" y="f51"/>
                </a:cxn>
                <a:cxn ang="f36">
                  <a:pos x="f49" y="f52"/>
                </a:cxn>
                <a:cxn ang="f36">
                  <a:pos x="f47" y="f52"/>
                </a:cxn>
                <a:cxn ang="f36">
                  <a:pos x="f47" y="f48"/>
                </a:cxn>
              </a:cxnLst>
              <a:rect l="f43" t="f46" r="f44" b="f45"/>
              <a:pathLst>
                <a:path w="4059550" h="791852">
                  <a:moveTo>
                    <a:pt x="f6" y="f8"/>
                  </a:moveTo>
                  <a:lnTo>
                    <a:pt x="f9" y="f8"/>
                  </a:lnTo>
                  <a:lnTo>
                    <a:pt x="f5" y="f9"/>
                  </a:lnTo>
                  <a:lnTo>
                    <a:pt x="f9" y="f10"/>
                  </a:lnTo>
                  <a:lnTo>
                    <a:pt x="f6" y="f10"/>
                  </a:lnTo>
                  <a:lnTo>
                    <a:pt x="f6" y="f8"/>
                  </a:lnTo>
                  <a:close/>
                </a:path>
              </a:pathLst>
            </a:custGeom>
            <a:solidFill>
              <a:schemeClr val="accent4">
                <a:lumMod val="20000"/>
                <a:lumOff val="80000"/>
              </a:schemeClr>
            </a:solidFill>
            <a:ln w="12701" cap="flat">
              <a:solidFill>
                <a:srgbClr val="FFFFFF"/>
              </a:solidFill>
              <a:prstDash val="solid"/>
              <a:miter/>
            </a:ln>
          </p:spPr>
          <p:txBody>
            <a:bodyPr vert="horz" wrap="square" lIns="547149" tIns="76196" rIns="142244" bIns="76196"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rial"/>
                  <a:cs typeface="Arial"/>
                </a:rPr>
                <a:t>Belgium: Belgian Act on Euthanasia 2002</a:t>
              </a:r>
            </a:p>
          </p:txBody>
        </p:sp>
        <p:sp>
          <p:nvSpPr>
            <p:cNvPr id="17" name="Freeform: Shape 16">
              <a:extLst>
                <a:ext uri="{FF2B5EF4-FFF2-40B4-BE49-F238E27FC236}">
                  <a16:creationId xmlns:a16="http://schemas.microsoft.com/office/drawing/2014/main" id="{ECE400FE-B333-9220-A587-76198B788EBC}"/>
                </a:ext>
              </a:extLst>
            </p:cNvPr>
            <p:cNvSpPr/>
            <p:nvPr/>
          </p:nvSpPr>
          <p:spPr>
            <a:xfrm>
              <a:off x="6843278" y="5467270"/>
              <a:ext cx="791852" cy="79185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blipFill>
              <a:blip r:embed="rId7">
                <a:alphaModFix/>
              </a:blip>
              <a:stretch>
                <a:fillRect/>
              </a:stretch>
            </a:blipFill>
            <a:ln w="12701" cap="flat">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8" name="Callout: Down Arrow 7">
            <a:extLst>
              <a:ext uri="{FF2B5EF4-FFF2-40B4-BE49-F238E27FC236}">
                <a16:creationId xmlns:a16="http://schemas.microsoft.com/office/drawing/2014/main" id="{37810485-F256-DBF9-6BA1-AAB50F917CB8}"/>
              </a:ext>
            </a:extLst>
          </p:cNvPr>
          <p:cNvSpPr/>
          <p:nvPr/>
        </p:nvSpPr>
        <p:spPr>
          <a:xfrm>
            <a:off x="7740203" y="1893201"/>
            <a:ext cx="3618957" cy="959470"/>
          </a:xfrm>
          <a:custGeom>
            <a:avLst/>
            <a:gdLst>
              <a:gd name="f0" fmla="val 10800000"/>
              <a:gd name="f1" fmla="val 5400000"/>
              <a:gd name="f2" fmla="val 180"/>
              <a:gd name="f3" fmla="val w"/>
              <a:gd name="f4" fmla="val h"/>
              <a:gd name="f5" fmla="val ss"/>
              <a:gd name="f6" fmla="val 0"/>
              <a:gd name="f7" fmla="val 25000"/>
              <a:gd name="f8" fmla="val 75000"/>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chemeClr val="accent1">
              <a:lumMod val="20000"/>
              <a:lumOff val="80000"/>
            </a:schemeClr>
          </a:solidFill>
          <a:ln w="12701" cap="flat">
            <a:solidFill>
              <a:schemeClr val="tx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Euthanasia</a:t>
            </a:r>
            <a:endParaRPr lang="en-GB" sz="1800" b="0" i="0" u="none" strike="noStrike" kern="1200" cap="none" spc="0" baseline="0">
              <a:solidFill>
                <a:srgbClr val="FFFFFF"/>
              </a:solidFill>
              <a:uFillTx/>
              <a:latin typeface="Avenir Next LT Pro"/>
            </a:endParaRPr>
          </a:p>
        </p:txBody>
      </p:sp>
      <p:sp>
        <p:nvSpPr>
          <p:cNvPr id="19" name="Callout: Down Arrow 9">
            <a:extLst>
              <a:ext uri="{FF2B5EF4-FFF2-40B4-BE49-F238E27FC236}">
                <a16:creationId xmlns:a16="http://schemas.microsoft.com/office/drawing/2014/main" id="{A3934DA6-9E3F-36AB-0CA5-C46BFCC5EA3B}"/>
              </a:ext>
            </a:extLst>
          </p:cNvPr>
          <p:cNvSpPr/>
          <p:nvPr/>
        </p:nvSpPr>
        <p:spPr>
          <a:xfrm>
            <a:off x="1854558" y="1893201"/>
            <a:ext cx="3863660" cy="959470"/>
          </a:xfrm>
          <a:custGeom>
            <a:avLst/>
            <a:gdLst>
              <a:gd name="f0" fmla="val 10800000"/>
              <a:gd name="f1" fmla="val 5400000"/>
              <a:gd name="f2" fmla="val 180"/>
              <a:gd name="f3" fmla="val w"/>
              <a:gd name="f4" fmla="val h"/>
              <a:gd name="f5" fmla="val ss"/>
              <a:gd name="f6" fmla="val 0"/>
              <a:gd name="f7" fmla="val 25000"/>
              <a:gd name="f8" fmla="val 64977"/>
              <a:gd name="f9" fmla="+- 0 0 -270"/>
              <a:gd name="f10" fmla="+- 0 0 -90"/>
              <a:gd name="f11" fmla="abs f3"/>
              <a:gd name="f12" fmla="abs f4"/>
              <a:gd name="f13" fmla="abs f5"/>
              <a:gd name="f14" fmla="*/ f9 f0 1"/>
              <a:gd name="f15" fmla="*/ f10 f0 1"/>
              <a:gd name="f16" fmla="?: f11 f3 1"/>
              <a:gd name="f17" fmla="?: f12 f4 1"/>
              <a:gd name="f18" fmla="?: f13 f5 1"/>
              <a:gd name="f19" fmla="*/ f14 1 f2"/>
              <a:gd name="f20" fmla="*/ f15 1 f2"/>
              <a:gd name="f21" fmla="*/ f16 1 21600"/>
              <a:gd name="f22" fmla="*/ f17 1 21600"/>
              <a:gd name="f23" fmla="*/ 21600 f16 1"/>
              <a:gd name="f24" fmla="*/ 21600 f17 1"/>
              <a:gd name="f25" fmla="+- f19 0 f1"/>
              <a:gd name="f26" fmla="+- f20 0 f1"/>
              <a:gd name="f27" fmla="min f22 f21"/>
              <a:gd name="f28" fmla="*/ f23 1 f18"/>
              <a:gd name="f29" fmla="*/ f24 1 f18"/>
              <a:gd name="f30" fmla="val f28"/>
              <a:gd name="f31" fmla="val f29"/>
              <a:gd name="f32" fmla="*/ f6 f27 1"/>
              <a:gd name="f33" fmla="+- f31 0 f6"/>
              <a:gd name="f34" fmla="+- f30 0 f6"/>
              <a:gd name="f35" fmla="*/ f30 f27 1"/>
              <a:gd name="f36" fmla="*/ f31 f27 1"/>
              <a:gd name="f37" fmla="*/ f34 1 2"/>
              <a:gd name="f38" fmla="min f34 f33"/>
              <a:gd name="f39" fmla="*/ f33 f8 1"/>
              <a:gd name="f40" fmla="+- f6 f37 0"/>
              <a:gd name="f41" fmla="*/ f38 f7 1"/>
              <a:gd name="f42" fmla="*/ f39 1 100000"/>
              <a:gd name="f43" fmla="*/ f41 1 100000"/>
              <a:gd name="f44" fmla="*/ f41 1 200000"/>
              <a:gd name="f45" fmla="*/ f42 1 2"/>
              <a:gd name="f46" fmla="*/ f42 f27 1"/>
              <a:gd name="f47" fmla="*/ f40 f27 1"/>
              <a:gd name="f48" fmla="+- f40 0 f43"/>
              <a:gd name="f49" fmla="+- f40 0 f44"/>
              <a:gd name="f50" fmla="+- f40 f44 0"/>
              <a:gd name="f51" fmla="+- f40 f43 0"/>
              <a:gd name="f52" fmla="+- f31 0 f43"/>
              <a:gd name="f53" fmla="*/ f45 f27 1"/>
              <a:gd name="f54" fmla="*/ f50 f27 1"/>
              <a:gd name="f55" fmla="*/ f52 f27 1"/>
              <a:gd name="f56" fmla="*/ f51 f27 1"/>
              <a:gd name="f57" fmla="*/ f48 f27 1"/>
              <a:gd name="f58" fmla="*/ f49 f27 1"/>
            </a:gdLst>
            <a:ahLst/>
            <a:cxnLst>
              <a:cxn ang="3cd4">
                <a:pos x="hc" y="t"/>
              </a:cxn>
              <a:cxn ang="0">
                <a:pos x="r" y="vc"/>
              </a:cxn>
              <a:cxn ang="cd4">
                <a:pos x="hc" y="b"/>
              </a:cxn>
              <a:cxn ang="cd2">
                <a:pos x="l" y="vc"/>
              </a:cxn>
              <a:cxn ang="f25">
                <a:pos x="f32" y="f53"/>
              </a:cxn>
              <a:cxn ang="f26">
                <a:pos x="f35" y="f53"/>
              </a:cxn>
            </a:cxnLst>
            <a:rect l="f32" t="f32" r="f35" b="f46"/>
            <a:pathLst>
              <a:path>
                <a:moveTo>
                  <a:pt x="f32" y="f32"/>
                </a:moveTo>
                <a:lnTo>
                  <a:pt x="f35" y="f32"/>
                </a:lnTo>
                <a:lnTo>
                  <a:pt x="f35" y="f46"/>
                </a:lnTo>
                <a:lnTo>
                  <a:pt x="f54" y="f46"/>
                </a:lnTo>
                <a:lnTo>
                  <a:pt x="f54" y="f55"/>
                </a:lnTo>
                <a:lnTo>
                  <a:pt x="f56" y="f55"/>
                </a:lnTo>
                <a:lnTo>
                  <a:pt x="f47" y="f36"/>
                </a:lnTo>
                <a:lnTo>
                  <a:pt x="f57" y="f55"/>
                </a:lnTo>
                <a:lnTo>
                  <a:pt x="f58" y="f55"/>
                </a:lnTo>
                <a:lnTo>
                  <a:pt x="f58" y="f46"/>
                </a:lnTo>
                <a:lnTo>
                  <a:pt x="f32" y="f46"/>
                </a:lnTo>
                <a:close/>
              </a:path>
            </a:pathLst>
          </a:custGeom>
          <a:solidFill>
            <a:schemeClr val="accent1">
              <a:lumMod val="20000"/>
              <a:lumOff val="80000"/>
            </a:schemeClr>
          </a:solidFill>
          <a:ln w="12701" cap="flat">
            <a:solidFill>
              <a:srgbClr val="583A36"/>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Assisted Suicide</a:t>
            </a:r>
            <a:endParaRPr lang="en-GB" sz="1800" b="0" i="0" u="none" strike="noStrike" kern="1200" cap="none" spc="0" baseline="0">
              <a:solidFill>
                <a:srgbClr val="FFFFFF"/>
              </a:solidFill>
              <a:uFillTx/>
              <a:latin typeface="Avenir Next LT Pro"/>
            </a:endParaRPr>
          </a:p>
        </p:txBody>
      </p:sp>
      <p:sp>
        <p:nvSpPr>
          <p:cNvPr id="20" name="TextBox 10">
            <a:extLst>
              <a:ext uri="{FF2B5EF4-FFF2-40B4-BE49-F238E27FC236}">
                <a16:creationId xmlns:a16="http://schemas.microsoft.com/office/drawing/2014/main" id="{9D0CF73F-7CE9-09B7-46A9-8D6BB753EB46}"/>
              </a:ext>
            </a:extLst>
          </p:cNvPr>
          <p:cNvSpPr txBox="1"/>
          <p:nvPr/>
        </p:nvSpPr>
        <p:spPr>
          <a:xfrm>
            <a:off x="10779614" y="6473659"/>
            <a:ext cx="1867433" cy="32316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ea typeface="Calibri" pitchFamily="34"/>
              </a:rPr>
              <a:t>(BMA, 2021)</a:t>
            </a:r>
            <a:endParaRPr lang="en-GB" sz="1500" b="0" i="0" u="none" strike="noStrike" kern="1200" cap="none" spc="0" baseline="0">
              <a:solidFill>
                <a:srgbClr val="000000"/>
              </a:solidFill>
              <a:uFillTx/>
              <a:latin typeface="Avenir Next LT Pr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DEDED"/>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8" name="Group 7">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3" name="Rectangle 12">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9" name="Freeform: Shape 15">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1" name="Rectangle 10">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8">
            <a:extLst>
              <a:ext uri="{FF2B5EF4-FFF2-40B4-BE49-F238E27FC236}">
                <a16:creationId xmlns:a16="http://schemas.microsoft.com/office/drawing/2014/main" id="{DB882075-F7B6-73BA-28E2-7AB0D012096B}"/>
              </a:ext>
            </a:extLst>
          </p:cNvPr>
          <p:cNvSpPr txBox="1"/>
          <p:nvPr/>
        </p:nvSpPr>
        <p:spPr>
          <a:xfrm>
            <a:off x="1143000" y="1676400"/>
            <a:ext cx="3349171" cy="4191000"/>
          </a:xfrm>
          <a:prstGeom prst="rect">
            <a:avLst/>
          </a:prstGeom>
        </p:spPr>
        <p:txBody>
          <a:bodyPr vert="horz" lIns="91440" tIns="45720" rIns="91440" bIns="45720" rtlCol="0" anchor="t" anchorCtr="0" compatLnSpc="1">
            <a:normAutofit/>
          </a:bodyPr>
          <a:lstStyle/>
          <a:p>
            <a:pPr marL="0" marR="0" lvl="0" indent="0" fontAlgn="auto">
              <a:lnSpc>
                <a:spcPct val="90000"/>
              </a:lnSpc>
              <a:spcBef>
                <a:spcPct val="0"/>
              </a:spcBef>
              <a:spcAft>
                <a:spcPts val="600"/>
              </a:spcAft>
              <a:tabLst/>
              <a:defRPr sz="1800" b="0" i="0" u="none" strike="noStrike" kern="0" cap="none" spc="0" baseline="0">
                <a:solidFill>
                  <a:srgbClr val="000000"/>
                </a:solidFill>
                <a:uFillTx/>
              </a:defRPr>
            </a:pPr>
            <a:r>
              <a:rPr lang="en-US" sz="4000" b="1" i="0" u="none" strike="noStrike" kern="1200" cap="none" spc="0" baseline="0">
                <a:solidFill>
                  <a:schemeClr val="tx1"/>
                </a:solidFill>
                <a:uFillTx/>
                <a:latin typeface="+mj-lt"/>
                <a:ea typeface="+mj-ea"/>
                <a:cs typeface="+mj-cs"/>
              </a:rPr>
              <a:t>Arguments FOR Assisted Suicide and Euthanasia </a:t>
            </a:r>
          </a:p>
        </p:txBody>
      </p:sp>
      <p:pic>
        <p:nvPicPr>
          <p:cNvPr id="3" name="Picture 2">
            <a:extLst>
              <a:ext uri="{FF2B5EF4-FFF2-40B4-BE49-F238E27FC236}">
                <a16:creationId xmlns:a16="http://schemas.microsoft.com/office/drawing/2014/main" id="{B4E01B91-F286-3C5C-7827-28168531C9F4}"/>
              </a:ext>
            </a:extLst>
          </p:cNvPr>
          <p:cNvPicPr>
            <a:picLocks noChangeAspect="1"/>
          </p:cNvPicPr>
          <p:nvPr/>
        </p:nvPicPr>
        <p:blipFill>
          <a:blip r:embed="rId3"/>
          <a:stretch>
            <a:fillRect/>
          </a:stretch>
        </p:blipFill>
        <p:spPr>
          <a:xfrm>
            <a:off x="4566249" y="880584"/>
            <a:ext cx="7070715" cy="5341382"/>
          </a:xfrm>
          <a:prstGeom prst="rect">
            <a:avLst/>
          </a:prstGeom>
          <a:noFill/>
          <a:ln cap="flat">
            <a:noFill/>
          </a:ln>
        </p:spPr>
      </p:pic>
      <p:sp>
        <p:nvSpPr>
          <p:cNvPr id="4" name="TextBox 4">
            <a:extLst>
              <a:ext uri="{FF2B5EF4-FFF2-40B4-BE49-F238E27FC236}">
                <a16:creationId xmlns:a16="http://schemas.microsoft.com/office/drawing/2014/main" id="{608EE0DE-838C-6E96-3E79-343D67E9DAFD}"/>
              </a:ext>
            </a:extLst>
          </p:cNvPr>
          <p:cNvSpPr txBox="1"/>
          <p:nvPr/>
        </p:nvSpPr>
        <p:spPr>
          <a:xfrm>
            <a:off x="1145524" y="5939888"/>
            <a:ext cx="2582525" cy="291747"/>
          </a:xfrm>
          <a:prstGeom prst="rect">
            <a:avLst/>
          </a:prstGeom>
          <a:noFill/>
          <a:ln cap="flat">
            <a:noFill/>
          </a:ln>
        </p:spPr>
        <p:txBody>
          <a:bodyPr vert="horz" wrap="square" lIns="91440" tIns="45720" rIns="91440" bIns="45720" anchor="t" anchorCtr="0" compatLnSpc="1">
            <a:spAutoFit/>
          </a:bodyPr>
          <a:lstStyle/>
          <a:p>
            <a:pPr defTabSz="658368">
              <a:spcAft>
                <a:spcPts val="600"/>
              </a:spcAft>
              <a:defRPr sz="1800" b="0" i="0" u="none" strike="noStrike" kern="0" cap="none" spc="0" baseline="0">
                <a:solidFill>
                  <a:srgbClr val="000000"/>
                </a:solidFill>
                <a:uFillTx/>
              </a:defRPr>
            </a:pPr>
            <a:r>
              <a:rPr lang="en-GB" sz="1296" kern="1200">
                <a:solidFill>
                  <a:srgbClr val="000000"/>
                </a:solidFill>
                <a:latin typeface="Calibri"/>
                <a:ea typeface="+mn-ea"/>
                <a:cs typeface="+mn-cs"/>
              </a:rPr>
              <a:t>(British Medical Association,2021a) </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DEDED"/>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7" name="Group 16">
            <a:extLst>
              <a:ext uri="{FF2B5EF4-FFF2-40B4-BE49-F238E27FC236}">
                <a16:creationId xmlns:a16="http://schemas.microsoft.com/office/drawing/2014/main" id="{A1D33D42-5F2D-4140-8589-A6AAB2B609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22" name="Rectangle 21">
              <a:extLst>
                <a:ext uri="{FF2B5EF4-FFF2-40B4-BE49-F238E27FC236}">
                  <a16:creationId xmlns:a16="http://schemas.microsoft.com/office/drawing/2014/main" id="{A4DAC19D-4014-4CBB-A875-F56D87780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A7EF90F9-1F83-423D-B864-120C342FA7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 name="Freeform: Shape 24">
            <a:extLst>
              <a:ext uri="{FF2B5EF4-FFF2-40B4-BE49-F238E27FC236}">
                <a16:creationId xmlns:a16="http://schemas.microsoft.com/office/drawing/2014/main" id="{DD88E854-0E62-443D-8437-9221ACDD3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0" name="Rectangle 19">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Rectangle 1">
            <a:extLst>
              <a:ext uri="{FF2B5EF4-FFF2-40B4-BE49-F238E27FC236}">
                <a16:creationId xmlns:a16="http://schemas.microsoft.com/office/drawing/2014/main" id="{59DC318A-6F29-120F-50B5-9FC2B61091C1}"/>
              </a:ext>
            </a:extLst>
          </p:cNvPr>
          <p:cNvSpPr/>
          <p:nvPr/>
        </p:nvSpPr>
        <p:spPr>
          <a:xfrm>
            <a:off x="1143000" y="1676400"/>
            <a:ext cx="3483500" cy="4191000"/>
          </a:xfrm>
          <a:prstGeom prst="rect">
            <a:avLst/>
          </a:prstGeom>
        </p:spPr>
        <p:txBody>
          <a:bodyPr vert="horz" lIns="91440" tIns="45720" rIns="91440" bIns="45720" rtlCol="0" anchor="t" anchorCtr="1" compatLnSpc="1">
            <a:normAutofit/>
          </a:bodyPr>
          <a:lstStyle/>
          <a:p>
            <a:pPr marL="0" marR="0" lvl="0" indent="0" fontAlgn="auto">
              <a:lnSpc>
                <a:spcPct val="90000"/>
              </a:lnSpc>
              <a:spcBef>
                <a:spcPct val="0"/>
              </a:spcBef>
              <a:spcAft>
                <a:spcPts val="600"/>
              </a:spcAft>
              <a:tabLst/>
              <a:defRPr sz="1800" b="0" i="0" u="none" strike="noStrike" kern="0" cap="none" spc="0" baseline="0">
                <a:solidFill>
                  <a:srgbClr val="000000"/>
                </a:solidFill>
                <a:uFillTx/>
              </a:defRPr>
            </a:pPr>
            <a:r>
              <a:rPr lang="en-US" sz="4000" b="1" i="0" u="none" strike="noStrike" kern="1200" cap="none" spc="0" baseline="0">
                <a:solidFill>
                  <a:schemeClr val="tx1"/>
                </a:solidFill>
                <a:uFillTx/>
                <a:latin typeface="+mj-lt"/>
                <a:ea typeface="+mj-ea"/>
                <a:cs typeface="+mj-cs"/>
              </a:rPr>
              <a:t>Arguments AGAINST Assisted Suicide and Euthanasia </a:t>
            </a:r>
          </a:p>
        </p:txBody>
      </p:sp>
      <p:grpSp>
        <p:nvGrpSpPr>
          <p:cNvPr id="4" name="Diagram 7">
            <a:extLst>
              <a:ext uri="{FF2B5EF4-FFF2-40B4-BE49-F238E27FC236}">
                <a16:creationId xmlns:a16="http://schemas.microsoft.com/office/drawing/2014/main" id="{B8623780-935A-906E-6495-8446E78CB885}"/>
              </a:ext>
            </a:extLst>
          </p:cNvPr>
          <p:cNvGrpSpPr/>
          <p:nvPr/>
        </p:nvGrpSpPr>
        <p:grpSpPr>
          <a:xfrm>
            <a:off x="5047863" y="990600"/>
            <a:ext cx="6134875" cy="4876798"/>
            <a:chOff x="3390019" y="1613239"/>
            <a:chExt cx="5718639" cy="4545921"/>
          </a:xfrm>
        </p:grpSpPr>
        <p:sp>
          <p:nvSpPr>
            <p:cNvPr id="5" name="Free-form: Shape 4">
              <a:extLst>
                <a:ext uri="{FF2B5EF4-FFF2-40B4-BE49-F238E27FC236}">
                  <a16:creationId xmlns:a16="http://schemas.microsoft.com/office/drawing/2014/main" id="{DBBF1771-13F1-AA76-D065-55533711422E}"/>
                </a:ext>
              </a:extLst>
            </p:cNvPr>
            <p:cNvSpPr/>
            <p:nvPr/>
          </p:nvSpPr>
          <p:spPr>
            <a:xfrm>
              <a:off x="3390019" y="1613239"/>
              <a:ext cx="4403348" cy="818269"/>
            </a:xfrm>
            <a:custGeom>
              <a:avLst/>
              <a:gdLst>
                <a:gd name="f0" fmla="val 10800000"/>
                <a:gd name="f1" fmla="val 5400000"/>
                <a:gd name="f2" fmla="val 180"/>
                <a:gd name="f3" fmla="val w"/>
                <a:gd name="f4" fmla="val h"/>
                <a:gd name="f5" fmla="val 0"/>
                <a:gd name="f6" fmla="val 4403344"/>
                <a:gd name="f7" fmla="val 818265"/>
                <a:gd name="f8" fmla="val 81827"/>
                <a:gd name="f9" fmla="val 36635"/>
                <a:gd name="f10" fmla="val 4321518"/>
                <a:gd name="f11" fmla="val 4366710"/>
                <a:gd name="f12" fmla="val 4403345"/>
                <a:gd name="f13" fmla="val 300031"/>
                <a:gd name="f14" fmla="val 518235"/>
                <a:gd name="f15" fmla="val 736439"/>
                <a:gd name="f16" fmla="val 781631"/>
                <a:gd name="f17" fmla="val 4366709"/>
                <a:gd name="f18" fmla="val 818266"/>
                <a:gd name="f19" fmla="val 4321517"/>
                <a:gd name="f20" fmla="val 781630"/>
                <a:gd name="f21" fmla="val 736438"/>
                <a:gd name="f22" fmla="+- 0 0 -90"/>
                <a:gd name="f23" fmla="*/ f3 1 4403344"/>
                <a:gd name="f24" fmla="*/ f4 1 818265"/>
                <a:gd name="f25" fmla="+- f7 0 f5"/>
                <a:gd name="f26" fmla="+- f6 0 f5"/>
                <a:gd name="f27" fmla="*/ f22 f0 1"/>
                <a:gd name="f28" fmla="*/ f26 1 4403344"/>
                <a:gd name="f29" fmla="*/ f25 1 818265"/>
                <a:gd name="f30" fmla="*/ 0 f26 1"/>
                <a:gd name="f31" fmla="*/ 81827 f25 1"/>
                <a:gd name="f32" fmla="*/ 81827 f26 1"/>
                <a:gd name="f33" fmla="*/ 0 f25 1"/>
                <a:gd name="f34" fmla="*/ 4321518 f26 1"/>
                <a:gd name="f35" fmla="*/ 4403345 f26 1"/>
                <a:gd name="f36" fmla="*/ 4403344 f26 1"/>
                <a:gd name="f37" fmla="*/ 736439 f25 1"/>
                <a:gd name="f38" fmla="*/ 4321517 f26 1"/>
                <a:gd name="f39" fmla="*/ 818266 f25 1"/>
                <a:gd name="f40" fmla="*/ 818265 f25 1"/>
                <a:gd name="f41" fmla="*/ 736438 f25 1"/>
                <a:gd name="f42" fmla="*/ f27 1 f2"/>
                <a:gd name="f43" fmla="*/ f30 1 4403344"/>
                <a:gd name="f44" fmla="*/ f31 1 818265"/>
                <a:gd name="f45" fmla="*/ f32 1 4403344"/>
                <a:gd name="f46" fmla="*/ f33 1 818265"/>
                <a:gd name="f47" fmla="*/ f34 1 4403344"/>
                <a:gd name="f48" fmla="*/ f35 1 4403344"/>
                <a:gd name="f49" fmla="*/ f36 1 4403344"/>
                <a:gd name="f50" fmla="*/ f37 1 818265"/>
                <a:gd name="f51" fmla="*/ f38 1 4403344"/>
                <a:gd name="f52" fmla="*/ f39 1 818265"/>
                <a:gd name="f53" fmla="*/ f40 1 818265"/>
                <a:gd name="f54" fmla="*/ f41 1 818265"/>
                <a:gd name="f55" fmla="*/ f5 1 f28"/>
                <a:gd name="f56" fmla="*/ f6 1 f28"/>
                <a:gd name="f57" fmla="*/ f5 1 f29"/>
                <a:gd name="f58" fmla="*/ f7 1 f29"/>
                <a:gd name="f59" fmla="+- f42 0 f1"/>
                <a:gd name="f60" fmla="*/ f43 1 f28"/>
                <a:gd name="f61" fmla="*/ f44 1 f29"/>
                <a:gd name="f62" fmla="*/ f45 1 f28"/>
                <a:gd name="f63" fmla="*/ f46 1 f29"/>
                <a:gd name="f64" fmla="*/ f47 1 f28"/>
                <a:gd name="f65" fmla="*/ f48 1 f28"/>
                <a:gd name="f66" fmla="*/ f49 1 f28"/>
                <a:gd name="f67" fmla="*/ f50 1 f29"/>
                <a:gd name="f68" fmla="*/ f51 1 f28"/>
                <a:gd name="f69" fmla="*/ f52 1 f29"/>
                <a:gd name="f70" fmla="*/ f53 1 f29"/>
                <a:gd name="f71" fmla="*/ f54 1 f29"/>
                <a:gd name="f72" fmla="*/ f55 f23 1"/>
                <a:gd name="f73" fmla="*/ f56 f23 1"/>
                <a:gd name="f74" fmla="*/ f58 f24 1"/>
                <a:gd name="f75" fmla="*/ f57 f24 1"/>
                <a:gd name="f76" fmla="*/ f60 f23 1"/>
                <a:gd name="f77" fmla="*/ f61 f24 1"/>
                <a:gd name="f78" fmla="*/ f62 f23 1"/>
                <a:gd name="f79" fmla="*/ f63 f24 1"/>
                <a:gd name="f80" fmla="*/ f64 f23 1"/>
                <a:gd name="f81" fmla="*/ f65 f23 1"/>
                <a:gd name="f82" fmla="*/ f66 f23 1"/>
                <a:gd name="f83" fmla="*/ f67 f24 1"/>
                <a:gd name="f84" fmla="*/ f68 f23 1"/>
                <a:gd name="f85" fmla="*/ f69 f24 1"/>
                <a:gd name="f86" fmla="*/ f70 f24 1"/>
                <a:gd name="f87" fmla="*/ f71 f24 1"/>
              </a:gdLst>
              <a:ahLst/>
              <a:cxnLst>
                <a:cxn ang="3cd4">
                  <a:pos x="hc" y="t"/>
                </a:cxn>
                <a:cxn ang="0">
                  <a:pos x="r" y="vc"/>
                </a:cxn>
                <a:cxn ang="cd4">
                  <a:pos x="hc" y="b"/>
                </a:cxn>
                <a:cxn ang="cd2">
                  <a:pos x="l" y="vc"/>
                </a:cxn>
                <a:cxn ang="f59">
                  <a:pos x="f76" y="f77"/>
                </a:cxn>
                <a:cxn ang="f59">
                  <a:pos x="f78" y="f79"/>
                </a:cxn>
                <a:cxn ang="f59">
                  <a:pos x="f80" y="f79"/>
                </a:cxn>
                <a:cxn ang="f59">
                  <a:pos x="f81" y="f77"/>
                </a:cxn>
                <a:cxn ang="f59">
                  <a:pos x="f82" y="f83"/>
                </a:cxn>
                <a:cxn ang="f59">
                  <a:pos x="f84" y="f85"/>
                </a:cxn>
                <a:cxn ang="f59">
                  <a:pos x="f78" y="f86"/>
                </a:cxn>
                <a:cxn ang="f59">
                  <a:pos x="f76" y="f87"/>
                </a:cxn>
                <a:cxn ang="f59">
                  <a:pos x="f76" y="f77"/>
                </a:cxn>
              </a:cxnLst>
              <a:rect l="f72" t="f75" r="f73" b="f74"/>
              <a:pathLst>
                <a:path w="4403344" h="818265">
                  <a:moveTo>
                    <a:pt x="f5" y="f8"/>
                  </a:moveTo>
                  <a:cubicBezTo>
                    <a:pt x="f5" y="f9"/>
                    <a:pt x="f9" y="f5"/>
                    <a:pt x="f8" y="f5"/>
                  </a:cubicBezTo>
                  <a:lnTo>
                    <a:pt x="f10" y="f5"/>
                  </a:lnTo>
                  <a:cubicBezTo>
                    <a:pt x="f11" y="f5"/>
                    <a:pt x="f12" y="f9"/>
                    <a:pt x="f12" y="f8"/>
                  </a:cubicBezTo>
                  <a:cubicBezTo>
                    <a:pt x="f12" y="f13"/>
                    <a:pt x="f6" y="f14"/>
                    <a:pt x="f6" y="f15"/>
                  </a:cubicBezTo>
                  <a:cubicBezTo>
                    <a:pt x="f6" y="f16"/>
                    <a:pt x="f17" y="f18"/>
                    <a:pt x="f19" y="f18"/>
                  </a:cubicBezTo>
                  <a:lnTo>
                    <a:pt x="f8" y="f7"/>
                  </a:lnTo>
                  <a:cubicBezTo>
                    <a:pt x="f9" y="f7"/>
                    <a:pt x="f5" y="f20"/>
                    <a:pt x="f5" y="f21"/>
                  </a:cubicBezTo>
                  <a:lnTo>
                    <a:pt x="f5" y="f8"/>
                  </a:lnTo>
                  <a:close/>
                </a:path>
              </a:pathLst>
            </a:custGeom>
            <a:solidFill>
              <a:schemeClr val="accent4">
                <a:lumMod val="20000"/>
                <a:lumOff val="80000"/>
              </a:schemeClr>
            </a:solidFill>
            <a:ln w="12701" cap="flat">
              <a:solidFill>
                <a:srgbClr val="FFFFFF"/>
              </a:solidFill>
              <a:prstDash val="solid"/>
              <a:miter/>
            </a:ln>
          </p:spPr>
          <p:txBody>
            <a:bodyPr vert="horz" wrap="square" lIns="84929" tIns="84929" rIns="1015706" bIns="84929" anchor="ctr" anchorCtr="0" compatLnSpc="1">
              <a:noAutofit/>
            </a:bodyPr>
            <a:lstStyle/>
            <a:p>
              <a:pPr defTabSz="760986">
                <a:lnSpc>
                  <a:spcPct val="90000"/>
                </a:lnSpc>
                <a:spcAft>
                  <a:spcPts val="749"/>
                </a:spcAft>
                <a:defRPr sz="1800" b="0" i="0" u="none" strike="noStrike" kern="0" cap="none" spc="0" baseline="0">
                  <a:solidFill>
                    <a:srgbClr val="000000"/>
                  </a:solidFill>
                  <a:uFillTx/>
                </a:defRPr>
              </a:pPr>
              <a:r>
                <a:rPr lang="en-GB" sz="1712" b="1" kern="1200">
                  <a:solidFill>
                    <a:srgbClr val="000000"/>
                  </a:solidFill>
                  <a:latin typeface="Arial" pitchFamily="34"/>
                  <a:ea typeface="+mn-ea"/>
                  <a:cs typeface="Arial" pitchFamily="34"/>
                </a:rPr>
                <a:t>1. Law gives a concrete message to society.</a:t>
              </a:r>
              <a:endParaRPr lang="en-GB" sz="1600" b="1" i="0" u="none" strike="noStrike" kern="1200" cap="none" spc="0" baseline="0">
                <a:solidFill>
                  <a:srgbClr val="000000"/>
                </a:solidFill>
                <a:uFillTx/>
                <a:latin typeface="Arial" pitchFamily="34"/>
                <a:cs typeface="Arial" pitchFamily="34"/>
              </a:endParaRPr>
            </a:p>
          </p:txBody>
        </p:sp>
        <p:sp>
          <p:nvSpPr>
            <p:cNvPr id="6" name="Free-form: Shape 5">
              <a:extLst>
                <a:ext uri="{FF2B5EF4-FFF2-40B4-BE49-F238E27FC236}">
                  <a16:creationId xmlns:a16="http://schemas.microsoft.com/office/drawing/2014/main" id="{B62EA001-BA83-825F-7A7E-419A5BF556E7}"/>
                </a:ext>
              </a:extLst>
            </p:cNvPr>
            <p:cNvSpPr/>
            <p:nvPr/>
          </p:nvSpPr>
          <p:spPr>
            <a:xfrm>
              <a:off x="3499884" y="2545159"/>
              <a:ext cx="4841254" cy="818269"/>
            </a:xfrm>
            <a:custGeom>
              <a:avLst/>
              <a:gdLst>
                <a:gd name="f0" fmla="val 10800000"/>
                <a:gd name="f1" fmla="val 5400000"/>
                <a:gd name="f2" fmla="val 180"/>
                <a:gd name="f3" fmla="val w"/>
                <a:gd name="f4" fmla="val h"/>
                <a:gd name="f5" fmla="val 0"/>
                <a:gd name="f6" fmla="val 4841256"/>
                <a:gd name="f7" fmla="val 818265"/>
                <a:gd name="f8" fmla="val 81827"/>
                <a:gd name="f9" fmla="val 36635"/>
                <a:gd name="f10" fmla="val 4759430"/>
                <a:gd name="f11" fmla="val 4804622"/>
                <a:gd name="f12" fmla="val 4841257"/>
                <a:gd name="f13" fmla="val 300031"/>
                <a:gd name="f14" fmla="val 518235"/>
                <a:gd name="f15" fmla="val 736439"/>
                <a:gd name="f16" fmla="val 781631"/>
                <a:gd name="f17" fmla="val 4804621"/>
                <a:gd name="f18" fmla="val 818266"/>
                <a:gd name="f19" fmla="val 4759429"/>
                <a:gd name="f20" fmla="val 781630"/>
                <a:gd name="f21" fmla="val 736438"/>
                <a:gd name="f22" fmla="+- 0 0 -90"/>
                <a:gd name="f23" fmla="*/ f3 1 4841256"/>
                <a:gd name="f24" fmla="*/ f4 1 818265"/>
                <a:gd name="f25" fmla="+- f7 0 f5"/>
                <a:gd name="f26" fmla="+- f6 0 f5"/>
                <a:gd name="f27" fmla="*/ f22 f0 1"/>
                <a:gd name="f28" fmla="*/ f26 1 4841256"/>
                <a:gd name="f29" fmla="*/ f25 1 818265"/>
                <a:gd name="f30" fmla="*/ 0 f26 1"/>
                <a:gd name="f31" fmla="*/ 81827 f25 1"/>
                <a:gd name="f32" fmla="*/ 81827 f26 1"/>
                <a:gd name="f33" fmla="*/ 0 f25 1"/>
                <a:gd name="f34" fmla="*/ 4759430 f26 1"/>
                <a:gd name="f35" fmla="*/ 4841257 f26 1"/>
                <a:gd name="f36" fmla="*/ 4841256 f26 1"/>
                <a:gd name="f37" fmla="*/ 736439 f25 1"/>
                <a:gd name="f38" fmla="*/ 4759429 f26 1"/>
                <a:gd name="f39" fmla="*/ 818266 f25 1"/>
                <a:gd name="f40" fmla="*/ 818265 f25 1"/>
                <a:gd name="f41" fmla="*/ 736438 f25 1"/>
                <a:gd name="f42" fmla="*/ f27 1 f2"/>
                <a:gd name="f43" fmla="*/ f30 1 4841256"/>
                <a:gd name="f44" fmla="*/ f31 1 818265"/>
                <a:gd name="f45" fmla="*/ f32 1 4841256"/>
                <a:gd name="f46" fmla="*/ f33 1 818265"/>
                <a:gd name="f47" fmla="*/ f34 1 4841256"/>
                <a:gd name="f48" fmla="*/ f35 1 4841256"/>
                <a:gd name="f49" fmla="*/ f36 1 4841256"/>
                <a:gd name="f50" fmla="*/ f37 1 818265"/>
                <a:gd name="f51" fmla="*/ f38 1 4841256"/>
                <a:gd name="f52" fmla="*/ f39 1 818265"/>
                <a:gd name="f53" fmla="*/ f40 1 818265"/>
                <a:gd name="f54" fmla="*/ f41 1 818265"/>
                <a:gd name="f55" fmla="*/ f5 1 f28"/>
                <a:gd name="f56" fmla="*/ f6 1 f28"/>
                <a:gd name="f57" fmla="*/ f5 1 f29"/>
                <a:gd name="f58" fmla="*/ f7 1 f29"/>
                <a:gd name="f59" fmla="+- f42 0 f1"/>
                <a:gd name="f60" fmla="*/ f43 1 f28"/>
                <a:gd name="f61" fmla="*/ f44 1 f29"/>
                <a:gd name="f62" fmla="*/ f45 1 f28"/>
                <a:gd name="f63" fmla="*/ f46 1 f29"/>
                <a:gd name="f64" fmla="*/ f47 1 f28"/>
                <a:gd name="f65" fmla="*/ f48 1 f28"/>
                <a:gd name="f66" fmla="*/ f49 1 f28"/>
                <a:gd name="f67" fmla="*/ f50 1 f29"/>
                <a:gd name="f68" fmla="*/ f51 1 f28"/>
                <a:gd name="f69" fmla="*/ f52 1 f29"/>
                <a:gd name="f70" fmla="*/ f53 1 f29"/>
                <a:gd name="f71" fmla="*/ f54 1 f29"/>
                <a:gd name="f72" fmla="*/ f55 f23 1"/>
                <a:gd name="f73" fmla="*/ f56 f23 1"/>
                <a:gd name="f74" fmla="*/ f58 f24 1"/>
                <a:gd name="f75" fmla="*/ f57 f24 1"/>
                <a:gd name="f76" fmla="*/ f60 f23 1"/>
                <a:gd name="f77" fmla="*/ f61 f24 1"/>
                <a:gd name="f78" fmla="*/ f62 f23 1"/>
                <a:gd name="f79" fmla="*/ f63 f24 1"/>
                <a:gd name="f80" fmla="*/ f64 f23 1"/>
                <a:gd name="f81" fmla="*/ f65 f23 1"/>
                <a:gd name="f82" fmla="*/ f66 f23 1"/>
                <a:gd name="f83" fmla="*/ f67 f24 1"/>
                <a:gd name="f84" fmla="*/ f68 f23 1"/>
                <a:gd name="f85" fmla="*/ f69 f24 1"/>
                <a:gd name="f86" fmla="*/ f70 f24 1"/>
                <a:gd name="f87" fmla="*/ f71 f24 1"/>
              </a:gdLst>
              <a:ahLst/>
              <a:cxnLst>
                <a:cxn ang="3cd4">
                  <a:pos x="hc" y="t"/>
                </a:cxn>
                <a:cxn ang="0">
                  <a:pos x="r" y="vc"/>
                </a:cxn>
                <a:cxn ang="cd4">
                  <a:pos x="hc" y="b"/>
                </a:cxn>
                <a:cxn ang="cd2">
                  <a:pos x="l" y="vc"/>
                </a:cxn>
                <a:cxn ang="f59">
                  <a:pos x="f76" y="f77"/>
                </a:cxn>
                <a:cxn ang="f59">
                  <a:pos x="f78" y="f79"/>
                </a:cxn>
                <a:cxn ang="f59">
                  <a:pos x="f80" y="f79"/>
                </a:cxn>
                <a:cxn ang="f59">
                  <a:pos x="f81" y="f77"/>
                </a:cxn>
                <a:cxn ang="f59">
                  <a:pos x="f82" y="f83"/>
                </a:cxn>
                <a:cxn ang="f59">
                  <a:pos x="f84" y="f85"/>
                </a:cxn>
                <a:cxn ang="f59">
                  <a:pos x="f78" y="f86"/>
                </a:cxn>
                <a:cxn ang="f59">
                  <a:pos x="f76" y="f87"/>
                </a:cxn>
                <a:cxn ang="f59">
                  <a:pos x="f76" y="f77"/>
                </a:cxn>
              </a:cxnLst>
              <a:rect l="f72" t="f75" r="f73" b="f74"/>
              <a:pathLst>
                <a:path w="4841256" h="818265">
                  <a:moveTo>
                    <a:pt x="f5" y="f8"/>
                  </a:moveTo>
                  <a:cubicBezTo>
                    <a:pt x="f5" y="f9"/>
                    <a:pt x="f9" y="f5"/>
                    <a:pt x="f8" y="f5"/>
                  </a:cubicBezTo>
                  <a:lnTo>
                    <a:pt x="f10" y="f5"/>
                  </a:lnTo>
                  <a:cubicBezTo>
                    <a:pt x="f11" y="f5"/>
                    <a:pt x="f12" y="f9"/>
                    <a:pt x="f12" y="f8"/>
                  </a:cubicBezTo>
                  <a:cubicBezTo>
                    <a:pt x="f12" y="f13"/>
                    <a:pt x="f6" y="f14"/>
                    <a:pt x="f6" y="f15"/>
                  </a:cubicBezTo>
                  <a:cubicBezTo>
                    <a:pt x="f6" y="f16"/>
                    <a:pt x="f17" y="f18"/>
                    <a:pt x="f19" y="f18"/>
                  </a:cubicBezTo>
                  <a:lnTo>
                    <a:pt x="f8" y="f7"/>
                  </a:lnTo>
                  <a:cubicBezTo>
                    <a:pt x="f9" y="f7"/>
                    <a:pt x="f5" y="f20"/>
                    <a:pt x="f5" y="f21"/>
                  </a:cubicBezTo>
                  <a:lnTo>
                    <a:pt x="f5" y="f8"/>
                  </a:lnTo>
                  <a:close/>
                </a:path>
              </a:pathLst>
            </a:custGeom>
            <a:solidFill>
              <a:schemeClr val="accent4">
                <a:lumMod val="20000"/>
                <a:lumOff val="80000"/>
              </a:schemeClr>
            </a:solidFill>
            <a:ln w="12701" cap="flat">
              <a:solidFill>
                <a:srgbClr val="FFFFFF"/>
              </a:solidFill>
              <a:prstDash val="solid"/>
              <a:miter/>
            </a:ln>
          </p:spPr>
          <p:txBody>
            <a:bodyPr vert="horz" wrap="square" lIns="84929" tIns="84929" rIns="1031214" bIns="84929" anchor="ctr" anchorCtr="0" compatLnSpc="1">
              <a:noAutofit/>
            </a:bodyPr>
            <a:lstStyle/>
            <a:p>
              <a:pPr defTabSz="760986">
                <a:lnSpc>
                  <a:spcPct val="90000"/>
                </a:lnSpc>
                <a:spcAft>
                  <a:spcPts val="749"/>
                </a:spcAft>
                <a:defRPr sz="1800" b="0" i="0" u="none" strike="noStrike" kern="0" cap="none" spc="0" baseline="0">
                  <a:solidFill>
                    <a:srgbClr val="000000"/>
                  </a:solidFill>
                  <a:uFillTx/>
                </a:defRPr>
              </a:pPr>
              <a:r>
                <a:rPr lang="en-GB" sz="1712" b="1" kern="1200">
                  <a:solidFill>
                    <a:srgbClr val="000000"/>
                  </a:solidFill>
                  <a:latin typeface="Arial" pitchFamily="34"/>
                  <a:ea typeface="+mn-ea"/>
                  <a:cs typeface="Arial" pitchFamily="34"/>
                </a:rPr>
                <a:t>2. It is impossible to be sure that the decision was made voluntarily and without constraint.</a:t>
              </a:r>
              <a:endParaRPr lang="en-GB" sz="1600" b="1" i="0" u="none" strike="noStrike" kern="1200" cap="none" spc="0" baseline="0">
                <a:solidFill>
                  <a:srgbClr val="000000"/>
                </a:solidFill>
                <a:uFillTx/>
                <a:latin typeface="Arial" pitchFamily="34"/>
                <a:cs typeface="Arial" pitchFamily="34"/>
              </a:endParaRPr>
            </a:p>
          </p:txBody>
        </p:sp>
        <p:sp>
          <p:nvSpPr>
            <p:cNvPr id="7" name="Free-form: Shape 6">
              <a:extLst>
                <a:ext uri="{FF2B5EF4-FFF2-40B4-BE49-F238E27FC236}">
                  <a16:creationId xmlns:a16="http://schemas.microsoft.com/office/drawing/2014/main" id="{B13D8875-E104-11DD-D5E8-67F4DD127E42}"/>
                </a:ext>
              </a:extLst>
            </p:cNvPr>
            <p:cNvSpPr/>
            <p:nvPr/>
          </p:nvSpPr>
          <p:spPr>
            <a:xfrm>
              <a:off x="3856536" y="3477060"/>
              <a:ext cx="4785594" cy="818269"/>
            </a:xfrm>
            <a:custGeom>
              <a:avLst/>
              <a:gdLst>
                <a:gd name="f0" fmla="val 10800000"/>
                <a:gd name="f1" fmla="val 5400000"/>
                <a:gd name="f2" fmla="val 180"/>
                <a:gd name="f3" fmla="val w"/>
                <a:gd name="f4" fmla="val h"/>
                <a:gd name="f5" fmla="val 0"/>
                <a:gd name="f6" fmla="val 4785598"/>
                <a:gd name="f7" fmla="val 818265"/>
                <a:gd name="f8" fmla="val 81827"/>
                <a:gd name="f9" fmla="val 36635"/>
                <a:gd name="f10" fmla="val 4703772"/>
                <a:gd name="f11" fmla="val 4748964"/>
                <a:gd name="f12" fmla="val 4785599"/>
                <a:gd name="f13" fmla="val 300031"/>
                <a:gd name="f14" fmla="val 518235"/>
                <a:gd name="f15" fmla="val 736439"/>
                <a:gd name="f16" fmla="val 781631"/>
                <a:gd name="f17" fmla="val 4748963"/>
                <a:gd name="f18" fmla="val 818266"/>
                <a:gd name="f19" fmla="val 4703771"/>
                <a:gd name="f20" fmla="val 781630"/>
                <a:gd name="f21" fmla="val 736438"/>
                <a:gd name="f22" fmla="+- 0 0 -90"/>
                <a:gd name="f23" fmla="*/ f3 1 4785598"/>
                <a:gd name="f24" fmla="*/ f4 1 818265"/>
                <a:gd name="f25" fmla="+- f7 0 f5"/>
                <a:gd name="f26" fmla="+- f6 0 f5"/>
                <a:gd name="f27" fmla="*/ f22 f0 1"/>
                <a:gd name="f28" fmla="*/ f26 1 4785598"/>
                <a:gd name="f29" fmla="*/ f25 1 818265"/>
                <a:gd name="f30" fmla="*/ 0 f26 1"/>
                <a:gd name="f31" fmla="*/ 81827 f25 1"/>
                <a:gd name="f32" fmla="*/ 81827 f26 1"/>
                <a:gd name="f33" fmla="*/ 0 f25 1"/>
                <a:gd name="f34" fmla="*/ 4703772 f26 1"/>
                <a:gd name="f35" fmla="*/ 4785599 f26 1"/>
                <a:gd name="f36" fmla="*/ 4785598 f26 1"/>
                <a:gd name="f37" fmla="*/ 736439 f25 1"/>
                <a:gd name="f38" fmla="*/ 4703771 f26 1"/>
                <a:gd name="f39" fmla="*/ 818266 f25 1"/>
                <a:gd name="f40" fmla="*/ 818265 f25 1"/>
                <a:gd name="f41" fmla="*/ 736438 f25 1"/>
                <a:gd name="f42" fmla="*/ f27 1 f2"/>
                <a:gd name="f43" fmla="*/ f30 1 4785598"/>
                <a:gd name="f44" fmla="*/ f31 1 818265"/>
                <a:gd name="f45" fmla="*/ f32 1 4785598"/>
                <a:gd name="f46" fmla="*/ f33 1 818265"/>
                <a:gd name="f47" fmla="*/ f34 1 4785598"/>
                <a:gd name="f48" fmla="*/ f35 1 4785598"/>
                <a:gd name="f49" fmla="*/ f36 1 4785598"/>
                <a:gd name="f50" fmla="*/ f37 1 818265"/>
                <a:gd name="f51" fmla="*/ f38 1 4785598"/>
                <a:gd name="f52" fmla="*/ f39 1 818265"/>
                <a:gd name="f53" fmla="*/ f40 1 818265"/>
                <a:gd name="f54" fmla="*/ f41 1 818265"/>
                <a:gd name="f55" fmla="*/ f5 1 f28"/>
                <a:gd name="f56" fmla="*/ f6 1 f28"/>
                <a:gd name="f57" fmla="*/ f5 1 f29"/>
                <a:gd name="f58" fmla="*/ f7 1 f29"/>
                <a:gd name="f59" fmla="+- f42 0 f1"/>
                <a:gd name="f60" fmla="*/ f43 1 f28"/>
                <a:gd name="f61" fmla="*/ f44 1 f29"/>
                <a:gd name="f62" fmla="*/ f45 1 f28"/>
                <a:gd name="f63" fmla="*/ f46 1 f29"/>
                <a:gd name="f64" fmla="*/ f47 1 f28"/>
                <a:gd name="f65" fmla="*/ f48 1 f28"/>
                <a:gd name="f66" fmla="*/ f49 1 f28"/>
                <a:gd name="f67" fmla="*/ f50 1 f29"/>
                <a:gd name="f68" fmla="*/ f51 1 f28"/>
                <a:gd name="f69" fmla="*/ f52 1 f29"/>
                <a:gd name="f70" fmla="*/ f53 1 f29"/>
                <a:gd name="f71" fmla="*/ f54 1 f29"/>
                <a:gd name="f72" fmla="*/ f55 f23 1"/>
                <a:gd name="f73" fmla="*/ f56 f23 1"/>
                <a:gd name="f74" fmla="*/ f58 f24 1"/>
                <a:gd name="f75" fmla="*/ f57 f24 1"/>
                <a:gd name="f76" fmla="*/ f60 f23 1"/>
                <a:gd name="f77" fmla="*/ f61 f24 1"/>
                <a:gd name="f78" fmla="*/ f62 f23 1"/>
                <a:gd name="f79" fmla="*/ f63 f24 1"/>
                <a:gd name="f80" fmla="*/ f64 f23 1"/>
                <a:gd name="f81" fmla="*/ f65 f23 1"/>
                <a:gd name="f82" fmla="*/ f66 f23 1"/>
                <a:gd name="f83" fmla="*/ f67 f24 1"/>
                <a:gd name="f84" fmla="*/ f68 f23 1"/>
                <a:gd name="f85" fmla="*/ f69 f24 1"/>
                <a:gd name="f86" fmla="*/ f70 f24 1"/>
                <a:gd name="f87" fmla="*/ f71 f24 1"/>
              </a:gdLst>
              <a:ahLst/>
              <a:cxnLst>
                <a:cxn ang="3cd4">
                  <a:pos x="hc" y="t"/>
                </a:cxn>
                <a:cxn ang="0">
                  <a:pos x="r" y="vc"/>
                </a:cxn>
                <a:cxn ang="cd4">
                  <a:pos x="hc" y="b"/>
                </a:cxn>
                <a:cxn ang="cd2">
                  <a:pos x="l" y="vc"/>
                </a:cxn>
                <a:cxn ang="f59">
                  <a:pos x="f76" y="f77"/>
                </a:cxn>
                <a:cxn ang="f59">
                  <a:pos x="f78" y="f79"/>
                </a:cxn>
                <a:cxn ang="f59">
                  <a:pos x="f80" y="f79"/>
                </a:cxn>
                <a:cxn ang="f59">
                  <a:pos x="f81" y="f77"/>
                </a:cxn>
                <a:cxn ang="f59">
                  <a:pos x="f82" y="f83"/>
                </a:cxn>
                <a:cxn ang="f59">
                  <a:pos x="f84" y="f85"/>
                </a:cxn>
                <a:cxn ang="f59">
                  <a:pos x="f78" y="f86"/>
                </a:cxn>
                <a:cxn ang="f59">
                  <a:pos x="f76" y="f87"/>
                </a:cxn>
                <a:cxn ang="f59">
                  <a:pos x="f76" y="f77"/>
                </a:cxn>
              </a:cxnLst>
              <a:rect l="f72" t="f75" r="f73" b="f74"/>
              <a:pathLst>
                <a:path w="4785598" h="818265">
                  <a:moveTo>
                    <a:pt x="f5" y="f8"/>
                  </a:moveTo>
                  <a:cubicBezTo>
                    <a:pt x="f5" y="f9"/>
                    <a:pt x="f9" y="f5"/>
                    <a:pt x="f8" y="f5"/>
                  </a:cubicBezTo>
                  <a:lnTo>
                    <a:pt x="f10" y="f5"/>
                  </a:lnTo>
                  <a:cubicBezTo>
                    <a:pt x="f11" y="f5"/>
                    <a:pt x="f12" y="f9"/>
                    <a:pt x="f12" y="f8"/>
                  </a:cubicBezTo>
                  <a:cubicBezTo>
                    <a:pt x="f12" y="f13"/>
                    <a:pt x="f6" y="f14"/>
                    <a:pt x="f6" y="f15"/>
                  </a:cubicBezTo>
                  <a:cubicBezTo>
                    <a:pt x="f6" y="f16"/>
                    <a:pt x="f17" y="f18"/>
                    <a:pt x="f19" y="f18"/>
                  </a:cubicBezTo>
                  <a:lnTo>
                    <a:pt x="f8" y="f7"/>
                  </a:lnTo>
                  <a:cubicBezTo>
                    <a:pt x="f9" y="f7"/>
                    <a:pt x="f5" y="f20"/>
                    <a:pt x="f5" y="f21"/>
                  </a:cubicBezTo>
                  <a:lnTo>
                    <a:pt x="f5" y="f8"/>
                  </a:lnTo>
                  <a:close/>
                </a:path>
              </a:pathLst>
            </a:custGeom>
            <a:solidFill>
              <a:schemeClr val="accent4">
                <a:lumMod val="20000"/>
                <a:lumOff val="80000"/>
              </a:schemeClr>
            </a:solidFill>
            <a:ln w="12701" cap="flat">
              <a:solidFill>
                <a:srgbClr val="FFFFFF"/>
              </a:solidFill>
              <a:prstDash val="solid"/>
              <a:miter/>
            </a:ln>
          </p:spPr>
          <p:txBody>
            <a:bodyPr vert="horz" wrap="square" lIns="84929" tIns="84929" rIns="1020333" bIns="84929" anchor="ctr" anchorCtr="0" compatLnSpc="1">
              <a:noAutofit/>
            </a:bodyPr>
            <a:lstStyle/>
            <a:p>
              <a:pPr defTabSz="760986">
                <a:lnSpc>
                  <a:spcPct val="90000"/>
                </a:lnSpc>
                <a:spcAft>
                  <a:spcPts val="749"/>
                </a:spcAft>
                <a:defRPr sz="1800" b="0" i="0" u="none" strike="noStrike" kern="0" cap="none" spc="0" baseline="0">
                  <a:solidFill>
                    <a:srgbClr val="000000"/>
                  </a:solidFill>
                  <a:uFillTx/>
                </a:defRPr>
              </a:pPr>
              <a:r>
                <a:rPr lang="en-GB" sz="1712" b="1" kern="1200">
                  <a:solidFill>
                    <a:srgbClr val="000000"/>
                  </a:solidFill>
                  <a:latin typeface="Arial" pitchFamily="34"/>
                  <a:ea typeface="+mn-ea"/>
                  <a:cs typeface="Arial" pitchFamily="34"/>
                </a:rPr>
                <a:t>3. The doctor's power to administer lethal preparations undermines doctor-patient trust.</a:t>
              </a:r>
              <a:endParaRPr lang="en-GB" sz="1600" b="1" i="0" u="none" strike="noStrike" kern="1200" cap="none" spc="0" baseline="0">
                <a:solidFill>
                  <a:srgbClr val="000000"/>
                </a:solidFill>
                <a:uFillTx/>
                <a:latin typeface="Arial" pitchFamily="34"/>
                <a:cs typeface="Arial" pitchFamily="34"/>
              </a:endParaRPr>
            </a:p>
          </p:txBody>
        </p:sp>
        <p:sp>
          <p:nvSpPr>
            <p:cNvPr id="8" name="Free-form: Shape 7">
              <a:extLst>
                <a:ext uri="{FF2B5EF4-FFF2-40B4-BE49-F238E27FC236}">
                  <a16:creationId xmlns:a16="http://schemas.microsoft.com/office/drawing/2014/main" id="{B3ED7E34-7D65-DD96-4362-1799294151F7}"/>
                </a:ext>
              </a:extLst>
            </p:cNvPr>
            <p:cNvSpPr/>
            <p:nvPr/>
          </p:nvSpPr>
          <p:spPr>
            <a:xfrm>
              <a:off x="4376482" y="4408971"/>
              <a:ext cx="4403348" cy="818269"/>
            </a:xfrm>
            <a:custGeom>
              <a:avLst/>
              <a:gdLst>
                <a:gd name="f0" fmla="val 10800000"/>
                <a:gd name="f1" fmla="val 5400000"/>
                <a:gd name="f2" fmla="val 180"/>
                <a:gd name="f3" fmla="val w"/>
                <a:gd name="f4" fmla="val h"/>
                <a:gd name="f5" fmla="val 0"/>
                <a:gd name="f6" fmla="val 4403344"/>
                <a:gd name="f7" fmla="val 818265"/>
                <a:gd name="f8" fmla="val 81827"/>
                <a:gd name="f9" fmla="val 36635"/>
                <a:gd name="f10" fmla="val 4321518"/>
                <a:gd name="f11" fmla="val 4366710"/>
                <a:gd name="f12" fmla="val 4403345"/>
                <a:gd name="f13" fmla="val 300031"/>
                <a:gd name="f14" fmla="val 518235"/>
                <a:gd name="f15" fmla="val 736439"/>
                <a:gd name="f16" fmla="val 781631"/>
                <a:gd name="f17" fmla="val 4366709"/>
                <a:gd name="f18" fmla="val 818266"/>
                <a:gd name="f19" fmla="val 4321517"/>
                <a:gd name="f20" fmla="val 781630"/>
                <a:gd name="f21" fmla="val 736438"/>
                <a:gd name="f22" fmla="+- 0 0 -90"/>
                <a:gd name="f23" fmla="*/ f3 1 4403344"/>
                <a:gd name="f24" fmla="*/ f4 1 818265"/>
                <a:gd name="f25" fmla="+- f7 0 f5"/>
                <a:gd name="f26" fmla="+- f6 0 f5"/>
                <a:gd name="f27" fmla="*/ f22 f0 1"/>
                <a:gd name="f28" fmla="*/ f26 1 4403344"/>
                <a:gd name="f29" fmla="*/ f25 1 818265"/>
                <a:gd name="f30" fmla="*/ 0 f26 1"/>
                <a:gd name="f31" fmla="*/ 81827 f25 1"/>
                <a:gd name="f32" fmla="*/ 81827 f26 1"/>
                <a:gd name="f33" fmla="*/ 0 f25 1"/>
                <a:gd name="f34" fmla="*/ 4321518 f26 1"/>
                <a:gd name="f35" fmla="*/ 4403345 f26 1"/>
                <a:gd name="f36" fmla="*/ 4403344 f26 1"/>
                <a:gd name="f37" fmla="*/ 736439 f25 1"/>
                <a:gd name="f38" fmla="*/ 4321517 f26 1"/>
                <a:gd name="f39" fmla="*/ 818266 f25 1"/>
                <a:gd name="f40" fmla="*/ 818265 f25 1"/>
                <a:gd name="f41" fmla="*/ 736438 f25 1"/>
                <a:gd name="f42" fmla="*/ f27 1 f2"/>
                <a:gd name="f43" fmla="*/ f30 1 4403344"/>
                <a:gd name="f44" fmla="*/ f31 1 818265"/>
                <a:gd name="f45" fmla="*/ f32 1 4403344"/>
                <a:gd name="f46" fmla="*/ f33 1 818265"/>
                <a:gd name="f47" fmla="*/ f34 1 4403344"/>
                <a:gd name="f48" fmla="*/ f35 1 4403344"/>
                <a:gd name="f49" fmla="*/ f36 1 4403344"/>
                <a:gd name="f50" fmla="*/ f37 1 818265"/>
                <a:gd name="f51" fmla="*/ f38 1 4403344"/>
                <a:gd name="f52" fmla="*/ f39 1 818265"/>
                <a:gd name="f53" fmla="*/ f40 1 818265"/>
                <a:gd name="f54" fmla="*/ f41 1 818265"/>
                <a:gd name="f55" fmla="*/ f5 1 f28"/>
                <a:gd name="f56" fmla="*/ f6 1 f28"/>
                <a:gd name="f57" fmla="*/ f5 1 f29"/>
                <a:gd name="f58" fmla="*/ f7 1 f29"/>
                <a:gd name="f59" fmla="+- f42 0 f1"/>
                <a:gd name="f60" fmla="*/ f43 1 f28"/>
                <a:gd name="f61" fmla="*/ f44 1 f29"/>
                <a:gd name="f62" fmla="*/ f45 1 f28"/>
                <a:gd name="f63" fmla="*/ f46 1 f29"/>
                <a:gd name="f64" fmla="*/ f47 1 f28"/>
                <a:gd name="f65" fmla="*/ f48 1 f28"/>
                <a:gd name="f66" fmla="*/ f49 1 f28"/>
                <a:gd name="f67" fmla="*/ f50 1 f29"/>
                <a:gd name="f68" fmla="*/ f51 1 f28"/>
                <a:gd name="f69" fmla="*/ f52 1 f29"/>
                <a:gd name="f70" fmla="*/ f53 1 f29"/>
                <a:gd name="f71" fmla="*/ f54 1 f29"/>
                <a:gd name="f72" fmla="*/ f55 f23 1"/>
                <a:gd name="f73" fmla="*/ f56 f23 1"/>
                <a:gd name="f74" fmla="*/ f58 f24 1"/>
                <a:gd name="f75" fmla="*/ f57 f24 1"/>
                <a:gd name="f76" fmla="*/ f60 f23 1"/>
                <a:gd name="f77" fmla="*/ f61 f24 1"/>
                <a:gd name="f78" fmla="*/ f62 f23 1"/>
                <a:gd name="f79" fmla="*/ f63 f24 1"/>
                <a:gd name="f80" fmla="*/ f64 f23 1"/>
                <a:gd name="f81" fmla="*/ f65 f23 1"/>
                <a:gd name="f82" fmla="*/ f66 f23 1"/>
                <a:gd name="f83" fmla="*/ f67 f24 1"/>
                <a:gd name="f84" fmla="*/ f68 f23 1"/>
                <a:gd name="f85" fmla="*/ f69 f24 1"/>
                <a:gd name="f86" fmla="*/ f70 f24 1"/>
                <a:gd name="f87" fmla="*/ f71 f24 1"/>
              </a:gdLst>
              <a:ahLst/>
              <a:cxnLst>
                <a:cxn ang="3cd4">
                  <a:pos x="hc" y="t"/>
                </a:cxn>
                <a:cxn ang="0">
                  <a:pos x="r" y="vc"/>
                </a:cxn>
                <a:cxn ang="cd4">
                  <a:pos x="hc" y="b"/>
                </a:cxn>
                <a:cxn ang="cd2">
                  <a:pos x="l" y="vc"/>
                </a:cxn>
                <a:cxn ang="f59">
                  <a:pos x="f76" y="f77"/>
                </a:cxn>
                <a:cxn ang="f59">
                  <a:pos x="f78" y="f79"/>
                </a:cxn>
                <a:cxn ang="f59">
                  <a:pos x="f80" y="f79"/>
                </a:cxn>
                <a:cxn ang="f59">
                  <a:pos x="f81" y="f77"/>
                </a:cxn>
                <a:cxn ang="f59">
                  <a:pos x="f82" y="f83"/>
                </a:cxn>
                <a:cxn ang="f59">
                  <a:pos x="f84" y="f85"/>
                </a:cxn>
                <a:cxn ang="f59">
                  <a:pos x="f78" y="f86"/>
                </a:cxn>
                <a:cxn ang="f59">
                  <a:pos x="f76" y="f87"/>
                </a:cxn>
                <a:cxn ang="f59">
                  <a:pos x="f76" y="f77"/>
                </a:cxn>
              </a:cxnLst>
              <a:rect l="f72" t="f75" r="f73" b="f74"/>
              <a:pathLst>
                <a:path w="4403344" h="818265">
                  <a:moveTo>
                    <a:pt x="f5" y="f8"/>
                  </a:moveTo>
                  <a:cubicBezTo>
                    <a:pt x="f5" y="f9"/>
                    <a:pt x="f9" y="f5"/>
                    <a:pt x="f8" y="f5"/>
                  </a:cubicBezTo>
                  <a:lnTo>
                    <a:pt x="f10" y="f5"/>
                  </a:lnTo>
                  <a:cubicBezTo>
                    <a:pt x="f11" y="f5"/>
                    <a:pt x="f12" y="f9"/>
                    <a:pt x="f12" y="f8"/>
                  </a:cubicBezTo>
                  <a:cubicBezTo>
                    <a:pt x="f12" y="f13"/>
                    <a:pt x="f6" y="f14"/>
                    <a:pt x="f6" y="f15"/>
                  </a:cubicBezTo>
                  <a:cubicBezTo>
                    <a:pt x="f6" y="f16"/>
                    <a:pt x="f17" y="f18"/>
                    <a:pt x="f19" y="f18"/>
                  </a:cubicBezTo>
                  <a:lnTo>
                    <a:pt x="f8" y="f7"/>
                  </a:lnTo>
                  <a:cubicBezTo>
                    <a:pt x="f9" y="f7"/>
                    <a:pt x="f5" y="f20"/>
                    <a:pt x="f5" y="f21"/>
                  </a:cubicBezTo>
                  <a:lnTo>
                    <a:pt x="f5" y="f8"/>
                  </a:lnTo>
                  <a:close/>
                </a:path>
              </a:pathLst>
            </a:custGeom>
            <a:solidFill>
              <a:schemeClr val="accent4">
                <a:lumMod val="20000"/>
                <a:lumOff val="80000"/>
              </a:schemeClr>
            </a:solidFill>
            <a:ln w="12701" cap="flat">
              <a:solidFill>
                <a:srgbClr val="FFFFFF"/>
              </a:solidFill>
              <a:prstDash val="solid"/>
              <a:miter/>
            </a:ln>
          </p:spPr>
          <p:txBody>
            <a:bodyPr vert="horz" wrap="square" lIns="81116" tIns="81116" rIns="941813" bIns="81116" anchor="ctr" anchorCtr="0" compatLnSpc="1">
              <a:noAutofit/>
            </a:bodyPr>
            <a:lstStyle/>
            <a:p>
              <a:pPr defTabSz="713426">
                <a:lnSpc>
                  <a:spcPct val="90000"/>
                </a:lnSpc>
                <a:spcAft>
                  <a:spcPts val="642"/>
                </a:spcAft>
                <a:defRPr sz="1800" b="0" i="0" u="none" strike="noStrike" kern="0" cap="none" spc="0" baseline="0">
                  <a:solidFill>
                    <a:srgbClr val="000000"/>
                  </a:solidFill>
                  <a:uFillTx/>
                </a:defRPr>
              </a:pPr>
              <a:r>
                <a:rPr lang="en-GB" sz="1605" b="1" kern="1200">
                  <a:solidFill>
                    <a:srgbClr val="000000"/>
                  </a:solidFill>
                  <a:latin typeface="Arial" pitchFamily="34"/>
                  <a:ea typeface="+mn-ea"/>
                  <a:cs typeface="Arial" pitchFamily="34"/>
                </a:rPr>
                <a:t>4. Assisted dying is not a role for hard –pressed doctors</a:t>
              </a:r>
              <a:r>
                <a:rPr lang="en-GB" sz="1605" b="1" kern="1200">
                  <a:solidFill>
                    <a:srgbClr val="FFFFFF"/>
                  </a:solidFill>
                  <a:latin typeface="Arial" pitchFamily="34"/>
                  <a:ea typeface="+mn-ea"/>
                  <a:cs typeface="Arial" pitchFamily="34"/>
                </a:rPr>
                <a:t>.</a:t>
              </a:r>
              <a:endParaRPr lang="en-GB" sz="1500" b="1" i="0" u="none" strike="noStrike" kern="1200" cap="none" spc="0" baseline="0">
                <a:solidFill>
                  <a:srgbClr val="FFFFFF"/>
                </a:solidFill>
                <a:uFillTx/>
                <a:latin typeface="Arial" pitchFamily="34"/>
                <a:cs typeface="Arial" pitchFamily="34"/>
              </a:endParaRPr>
            </a:p>
          </p:txBody>
        </p:sp>
        <p:sp>
          <p:nvSpPr>
            <p:cNvPr id="9" name="Free-form: Shape 8">
              <a:extLst>
                <a:ext uri="{FF2B5EF4-FFF2-40B4-BE49-F238E27FC236}">
                  <a16:creationId xmlns:a16="http://schemas.microsoft.com/office/drawing/2014/main" id="{1B44CAA3-3E92-F2B1-098E-3F53D2ACF5AE}"/>
                </a:ext>
              </a:extLst>
            </p:cNvPr>
            <p:cNvSpPr/>
            <p:nvPr/>
          </p:nvSpPr>
          <p:spPr>
            <a:xfrm>
              <a:off x="4705310" y="5340891"/>
              <a:ext cx="4403348" cy="818269"/>
            </a:xfrm>
            <a:custGeom>
              <a:avLst/>
              <a:gdLst>
                <a:gd name="f0" fmla="val 10800000"/>
                <a:gd name="f1" fmla="val 5400000"/>
                <a:gd name="f2" fmla="val 180"/>
                <a:gd name="f3" fmla="val w"/>
                <a:gd name="f4" fmla="val h"/>
                <a:gd name="f5" fmla="val 0"/>
                <a:gd name="f6" fmla="val 4403344"/>
                <a:gd name="f7" fmla="val 818265"/>
                <a:gd name="f8" fmla="val 81827"/>
                <a:gd name="f9" fmla="val 36635"/>
                <a:gd name="f10" fmla="val 4321518"/>
                <a:gd name="f11" fmla="val 4366710"/>
                <a:gd name="f12" fmla="val 4403345"/>
                <a:gd name="f13" fmla="val 300031"/>
                <a:gd name="f14" fmla="val 518235"/>
                <a:gd name="f15" fmla="val 736439"/>
                <a:gd name="f16" fmla="val 781631"/>
                <a:gd name="f17" fmla="val 4366709"/>
                <a:gd name="f18" fmla="val 818266"/>
                <a:gd name="f19" fmla="val 4321517"/>
                <a:gd name="f20" fmla="val 781630"/>
                <a:gd name="f21" fmla="val 736438"/>
                <a:gd name="f22" fmla="+- 0 0 -90"/>
                <a:gd name="f23" fmla="*/ f3 1 4403344"/>
                <a:gd name="f24" fmla="*/ f4 1 818265"/>
                <a:gd name="f25" fmla="+- f7 0 f5"/>
                <a:gd name="f26" fmla="+- f6 0 f5"/>
                <a:gd name="f27" fmla="*/ f22 f0 1"/>
                <a:gd name="f28" fmla="*/ f26 1 4403344"/>
                <a:gd name="f29" fmla="*/ f25 1 818265"/>
                <a:gd name="f30" fmla="*/ 0 f26 1"/>
                <a:gd name="f31" fmla="*/ 81827 f25 1"/>
                <a:gd name="f32" fmla="*/ 81827 f26 1"/>
                <a:gd name="f33" fmla="*/ 0 f25 1"/>
                <a:gd name="f34" fmla="*/ 4321518 f26 1"/>
                <a:gd name="f35" fmla="*/ 4403345 f26 1"/>
                <a:gd name="f36" fmla="*/ 4403344 f26 1"/>
                <a:gd name="f37" fmla="*/ 736439 f25 1"/>
                <a:gd name="f38" fmla="*/ 4321517 f26 1"/>
                <a:gd name="f39" fmla="*/ 818266 f25 1"/>
                <a:gd name="f40" fmla="*/ 818265 f25 1"/>
                <a:gd name="f41" fmla="*/ 736438 f25 1"/>
                <a:gd name="f42" fmla="*/ f27 1 f2"/>
                <a:gd name="f43" fmla="*/ f30 1 4403344"/>
                <a:gd name="f44" fmla="*/ f31 1 818265"/>
                <a:gd name="f45" fmla="*/ f32 1 4403344"/>
                <a:gd name="f46" fmla="*/ f33 1 818265"/>
                <a:gd name="f47" fmla="*/ f34 1 4403344"/>
                <a:gd name="f48" fmla="*/ f35 1 4403344"/>
                <a:gd name="f49" fmla="*/ f36 1 4403344"/>
                <a:gd name="f50" fmla="*/ f37 1 818265"/>
                <a:gd name="f51" fmla="*/ f38 1 4403344"/>
                <a:gd name="f52" fmla="*/ f39 1 818265"/>
                <a:gd name="f53" fmla="*/ f40 1 818265"/>
                <a:gd name="f54" fmla="*/ f41 1 818265"/>
                <a:gd name="f55" fmla="*/ f5 1 f28"/>
                <a:gd name="f56" fmla="*/ f6 1 f28"/>
                <a:gd name="f57" fmla="*/ f5 1 f29"/>
                <a:gd name="f58" fmla="*/ f7 1 f29"/>
                <a:gd name="f59" fmla="+- f42 0 f1"/>
                <a:gd name="f60" fmla="*/ f43 1 f28"/>
                <a:gd name="f61" fmla="*/ f44 1 f29"/>
                <a:gd name="f62" fmla="*/ f45 1 f28"/>
                <a:gd name="f63" fmla="*/ f46 1 f29"/>
                <a:gd name="f64" fmla="*/ f47 1 f28"/>
                <a:gd name="f65" fmla="*/ f48 1 f28"/>
                <a:gd name="f66" fmla="*/ f49 1 f28"/>
                <a:gd name="f67" fmla="*/ f50 1 f29"/>
                <a:gd name="f68" fmla="*/ f51 1 f28"/>
                <a:gd name="f69" fmla="*/ f52 1 f29"/>
                <a:gd name="f70" fmla="*/ f53 1 f29"/>
                <a:gd name="f71" fmla="*/ f54 1 f29"/>
                <a:gd name="f72" fmla="*/ f55 f23 1"/>
                <a:gd name="f73" fmla="*/ f56 f23 1"/>
                <a:gd name="f74" fmla="*/ f58 f24 1"/>
                <a:gd name="f75" fmla="*/ f57 f24 1"/>
                <a:gd name="f76" fmla="*/ f60 f23 1"/>
                <a:gd name="f77" fmla="*/ f61 f24 1"/>
                <a:gd name="f78" fmla="*/ f62 f23 1"/>
                <a:gd name="f79" fmla="*/ f63 f24 1"/>
                <a:gd name="f80" fmla="*/ f64 f23 1"/>
                <a:gd name="f81" fmla="*/ f65 f23 1"/>
                <a:gd name="f82" fmla="*/ f66 f23 1"/>
                <a:gd name="f83" fmla="*/ f67 f24 1"/>
                <a:gd name="f84" fmla="*/ f68 f23 1"/>
                <a:gd name="f85" fmla="*/ f69 f24 1"/>
                <a:gd name="f86" fmla="*/ f70 f24 1"/>
                <a:gd name="f87" fmla="*/ f71 f24 1"/>
              </a:gdLst>
              <a:ahLst/>
              <a:cxnLst>
                <a:cxn ang="3cd4">
                  <a:pos x="hc" y="t"/>
                </a:cxn>
                <a:cxn ang="0">
                  <a:pos x="r" y="vc"/>
                </a:cxn>
                <a:cxn ang="cd4">
                  <a:pos x="hc" y="b"/>
                </a:cxn>
                <a:cxn ang="cd2">
                  <a:pos x="l" y="vc"/>
                </a:cxn>
                <a:cxn ang="f59">
                  <a:pos x="f76" y="f77"/>
                </a:cxn>
                <a:cxn ang="f59">
                  <a:pos x="f78" y="f79"/>
                </a:cxn>
                <a:cxn ang="f59">
                  <a:pos x="f80" y="f79"/>
                </a:cxn>
                <a:cxn ang="f59">
                  <a:pos x="f81" y="f77"/>
                </a:cxn>
                <a:cxn ang="f59">
                  <a:pos x="f82" y="f83"/>
                </a:cxn>
                <a:cxn ang="f59">
                  <a:pos x="f84" y="f85"/>
                </a:cxn>
                <a:cxn ang="f59">
                  <a:pos x="f78" y="f86"/>
                </a:cxn>
                <a:cxn ang="f59">
                  <a:pos x="f76" y="f87"/>
                </a:cxn>
                <a:cxn ang="f59">
                  <a:pos x="f76" y="f77"/>
                </a:cxn>
              </a:cxnLst>
              <a:rect l="f72" t="f75" r="f73" b="f74"/>
              <a:pathLst>
                <a:path w="4403344" h="818265">
                  <a:moveTo>
                    <a:pt x="f5" y="f8"/>
                  </a:moveTo>
                  <a:cubicBezTo>
                    <a:pt x="f5" y="f9"/>
                    <a:pt x="f9" y="f5"/>
                    <a:pt x="f8" y="f5"/>
                  </a:cubicBezTo>
                  <a:lnTo>
                    <a:pt x="f10" y="f5"/>
                  </a:lnTo>
                  <a:cubicBezTo>
                    <a:pt x="f11" y="f5"/>
                    <a:pt x="f12" y="f9"/>
                    <a:pt x="f12" y="f8"/>
                  </a:cubicBezTo>
                  <a:cubicBezTo>
                    <a:pt x="f12" y="f13"/>
                    <a:pt x="f6" y="f14"/>
                    <a:pt x="f6" y="f15"/>
                  </a:cubicBezTo>
                  <a:cubicBezTo>
                    <a:pt x="f6" y="f16"/>
                    <a:pt x="f17" y="f18"/>
                    <a:pt x="f19" y="f18"/>
                  </a:cubicBezTo>
                  <a:lnTo>
                    <a:pt x="f8" y="f7"/>
                  </a:lnTo>
                  <a:cubicBezTo>
                    <a:pt x="f9" y="f7"/>
                    <a:pt x="f5" y="f20"/>
                    <a:pt x="f5" y="f21"/>
                  </a:cubicBezTo>
                  <a:lnTo>
                    <a:pt x="f5" y="f8"/>
                  </a:lnTo>
                  <a:close/>
                </a:path>
              </a:pathLst>
            </a:custGeom>
            <a:solidFill>
              <a:schemeClr val="accent4">
                <a:lumMod val="20000"/>
                <a:lumOff val="80000"/>
              </a:schemeClr>
            </a:solidFill>
            <a:ln w="12701" cap="flat">
              <a:solidFill>
                <a:srgbClr val="FFFFFF"/>
              </a:solidFill>
              <a:prstDash val="solid"/>
              <a:miter/>
            </a:ln>
          </p:spPr>
          <p:txBody>
            <a:bodyPr vert="horz" wrap="square" lIns="84929" tIns="84929" rIns="945617" bIns="84929" anchor="ctr" anchorCtr="0" compatLnSpc="1">
              <a:noAutofit/>
            </a:bodyPr>
            <a:lstStyle/>
            <a:p>
              <a:pPr defTabSz="760986">
                <a:lnSpc>
                  <a:spcPct val="90000"/>
                </a:lnSpc>
                <a:spcAft>
                  <a:spcPts val="749"/>
                </a:spcAft>
                <a:defRPr sz="1800" b="0" i="0" u="none" strike="noStrike" kern="0" cap="none" spc="0" baseline="0">
                  <a:solidFill>
                    <a:srgbClr val="000000"/>
                  </a:solidFill>
                  <a:uFillTx/>
                </a:defRPr>
              </a:pPr>
              <a:r>
                <a:rPr lang="en-GB" sz="1712" b="1" kern="1200">
                  <a:solidFill>
                    <a:srgbClr val="000000"/>
                  </a:solidFill>
                  <a:latin typeface="Arial" pitchFamily="34"/>
                  <a:ea typeface="+mn-ea"/>
                  <a:cs typeface="Arial" pitchFamily="34"/>
                </a:rPr>
                <a:t>5.Qualitative palliative care instead of legalised assisted suicide or euthanasia.</a:t>
              </a:r>
              <a:endParaRPr lang="en-GB" sz="1600" b="1" i="0" u="none" strike="noStrike" kern="1200" cap="none" spc="0" baseline="0">
                <a:solidFill>
                  <a:srgbClr val="000000"/>
                </a:solidFill>
                <a:uFillTx/>
                <a:latin typeface="Arial" pitchFamily="34"/>
                <a:cs typeface="Arial" pitchFamily="34"/>
              </a:endParaRPr>
            </a:p>
          </p:txBody>
        </p:sp>
        <p:sp>
          <p:nvSpPr>
            <p:cNvPr id="10" name="Free-form: Shape 9">
              <a:extLst>
                <a:ext uri="{FF2B5EF4-FFF2-40B4-BE49-F238E27FC236}">
                  <a16:creationId xmlns:a16="http://schemas.microsoft.com/office/drawing/2014/main" id="{77D8E443-1D0A-36B5-872B-FE4FFA4529CC}"/>
                </a:ext>
              </a:extLst>
            </p:cNvPr>
            <p:cNvSpPr/>
            <p:nvPr/>
          </p:nvSpPr>
          <p:spPr>
            <a:xfrm>
              <a:off x="7261497" y="2211028"/>
              <a:ext cx="531869" cy="531869"/>
            </a:xfrm>
            <a:custGeom>
              <a:avLst/>
              <a:gdLst>
                <a:gd name="f0" fmla="val 10800000"/>
                <a:gd name="f1" fmla="val 5400000"/>
                <a:gd name="f2" fmla="val 180"/>
                <a:gd name="f3" fmla="val w"/>
                <a:gd name="f4" fmla="val h"/>
                <a:gd name="f5" fmla="val 0"/>
                <a:gd name="f6" fmla="val 531872"/>
                <a:gd name="f7" fmla="val 292530"/>
                <a:gd name="f8" fmla="val 119671"/>
                <a:gd name="f9" fmla="val 412201"/>
                <a:gd name="f10" fmla="val 265936"/>
                <a:gd name="f11" fmla="+- 0 0 -90"/>
                <a:gd name="f12" fmla="*/ f3 1 531872"/>
                <a:gd name="f13" fmla="*/ f4 1 531872"/>
                <a:gd name="f14" fmla="+- f6 0 f5"/>
                <a:gd name="f15" fmla="*/ f11 f0 1"/>
                <a:gd name="f16" fmla="*/ f14 1 531872"/>
                <a:gd name="f17" fmla="*/ 0 f14 1"/>
                <a:gd name="f18" fmla="*/ 292530 f14 1"/>
                <a:gd name="f19" fmla="*/ 119671 f14 1"/>
                <a:gd name="f20" fmla="*/ 412201 f14 1"/>
                <a:gd name="f21" fmla="*/ 531872 f14 1"/>
                <a:gd name="f22" fmla="*/ 265936 f14 1"/>
                <a:gd name="f23" fmla="*/ f15 1 f2"/>
                <a:gd name="f24" fmla="*/ f17 1 531872"/>
                <a:gd name="f25" fmla="*/ f18 1 531872"/>
                <a:gd name="f26" fmla="*/ f19 1 531872"/>
                <a:gd name="f27" fmla="*/ f20 1 531872"/>
                <a:gd name="f28" fmla="*/ f21 1 531872"/>
                <a:gd name="f29" fmla="*/ f22 1 531872"/>
                <a:gd name="f30" fmla="*/ f5 1 f16"/>
                <a:gd name="f31" fmla="*/ f6 1 f16"/>
                <a:gd name="f32" fmla="+- f23 0 f1"/>
                <a:gd name="f33" fmla="*/ f24 1 f16"/>
                <a:gd name="f34" fmla="*/ f25 1 f16"/>
                <a:gd name="f35" fmla="*/ f26 1 f16"/>
                <a:gd name="f36" fmla="*/ f27 1 f16"/>
                <a:gd name="f37" fmla="*/ f28 1 f16"/>
                <a:gd name="f38" fmla="*/ f29 1 f16"/>
                <a:gd name="f39" fmla="*/ f30 f12 1"/>
                <a:gd name="f40" fmla="*/ f31 f12 1"/>
                <a:gd name="f41" fmla="*/ f31 f13 1"/>
                <a:gd name="f42" fmla="*/ f30 f13 1"/>
                <a:gd name="f43" fmla="*/ f33 f12 1"/>
                <a:gd name="f44" fmla="*/ f34 f13 1"/>
                <a:gd name="f45" fmla="*/ f35 f12 1"/>
                <a:gd name="f46" fmla="*/ f33 f13 1"/>
                <a:gd name="f47" fmla="*/ f36 f12 1"/>
                <a:gd name="f48" fmla="*/ f37 f12 1"/>
                <a:gd name="f49" fmla="*/ f38 f12 1"/>
                <a:gd name="f50" fmla="*/ f37 f13 1"/>
              </a:gdLst>
              <a:ahLst/>
              <a:cxnLst>
                <a:cxn ang="3cd4">
                  <a:pos x="hc" y="t"/>
                </a:cxn>
                <a:cxn ang="0">
                  <a:pos x="r" y="vc"/>
                </a:cxn>
                <a:cxn ang="cd4">
                  <a:pos x="hc" y="b"/>
                </a:cxn>
                <a:cxn ang="cd2">
                  <a:pos x="l" y="vc"/>
                </a:cxn>
                <a:cxn ang="f32">
                  <a:pos x="f43" y="f44"/>
                </a:cxn>
                <a:cxn ang="f32">
                  <a:pos x="f45" y="f44"/>
                </a:cxn>
                <a:cxn ang="f32">
                  <a:pos x="f45" y="f46"/>
                </a:cxn>
                <a:cxn ang="f32">
                  <a:pos x="f47" y="f46"/>
                </a:cxn>
                <a:cxn ang="f32">
                  <a:pos x="f47" y="f44"/>
                </a:cxn>
                <a:cxn ang="f32">
                  <a:pos x="f48" y="f44"/>
                </a:cxn>
                <a:cxn ang="f32">
                  <a:pos x="f49" y="f50"/>
                </a:cxn>
                <a:cxn ang="f32">
                  <a:pos x="f43" y="f44"/>
                </a:cxn>
              </a:cxnLst>
              <a:rect l="f39" t="f42" r="f40" b="f41"/>
              <a:pathLst>
                <a:path w="531872" h="531872">
                  <a:moveTo>
                    <a:pt x="f5" y="f7"/>
                  </a:moveTo>
                  <a:lnTo>
                    <a:pt x="f8" y="f7"/>
                  </a:lnTo>
                  <a:lnTo>
                    <a:pt x="f8" y="f5"/>
                  </a:lnTo>
                  <a:lnTo>
                    <a:pt x="f9" y="f5"/>
                  </a:lnTo>
                  <a:lnTo>
                    <a:pt x="f9" y="f7"/>
                  </a:lnTo>
                  <a:lnTo>
                    <a:pt x="f6" y="f7"/>
                  </a:lnTo>
                  <a:lnTo>
                    <a:pt x="f10" y="f6"/>
                  </a:lnTo>
                  <a:lnTo>
                    <a:pt x="f5" y="f7"/>
                  </a:lnTo>
                  <a:close/>
                </a:path>
              </a:pathLst>
            </a:custGeom>
            <a:solidFill>
              <a:srgbClr val="CFD5EA">
                <a:alpha val="90000"/>
              </a:srgbClr>
            </a:solidFill>
            <a:ln w="12701" cap="flat">
              <a:solidFill>
                <a:srgbClr val="CFD5EA">
                  <a:alpha val="90000"/>
                </a:srgbClr>
              </a:solidFill>
              <a:prstDash val="solid"/>
              <a:miter/>
            </a:ln>
          </p:spPr>
          <p:txBody>
            <a:bodyPr vert="horz" wrap="square" lIns="150153" tIns="30476" rIns="150153" bIns="162113"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sp>
          <p:nvSpPr>
            <p:cNvPr id="11" name="Free-form: Shape 10">
              <a:extLst>
                <a:ext uri="{FF2B5EF4-FFF2-40B4-BE49-F238E27FC236}">
                  <a16:creationId xmlns:a16="http://schemas.microsoft.com/office/drawing/2014/main" id="{82E2EE43-C9FC-1FE7-0186-499FA5AA32F8}"/>
                </a:ext>
              </a:extLst>
            </p:cNvPr>
            <p:cNvSpPr/>
            <p:nvPr/>
          </p:nvSpPr>
          <p:spPr>
            <a:xfrm>
              <a:off x="7590315" y="3142948"/>
              <a:ext cx="531869" cy="531869"/>
            </a:xfrm>
            <a:custGeom>
              <a:avLst/>
              <a:gdLst>
                <a:gd name="f0" fmla="val 10800000"/>
                <a:gd name="f1" fmla="val 5400000"/>
                <a:gd name="f2" fmla="val 180"/>
                <a:gd name="f3" fmla="val w"/>
                <a:gd name="f4" fmla="val h"/>
                <a:gd name="f5" fmla="val 0"/>
                <a:gd name="f6" fmla="val 531872"/>
                <a:gd name="f7" fmla="val 292530"/>
                <a:gd name="f8" fmla="val 119671"/>
                <a:gd name="f9" fmla="val 412201"/>
                <a:gd name="f10" fmla="val 265936"/>
                <a:gd name="f11" fmla="+- 0 0 -90"/>
                <a:gd name="f12" fmla="*/ f3 1 531872"/>
                <a:gd name="f13" fmla="*/ f4 1 531872"/>
                <a:gd name="f14" fmla="+- f6 0 f5"/>
                <a:gd name="f15" fmla="*/ f11 f0 1"/>
                <a:gd name="f16" fmla="*/ f14 1 531872"/>
                <a:gd name="f17" fmla="*/ 0 f14 1"/>
                <a:gd name="f18" fmla="*/ 292530 f14 1"/>
                <a:gd name="f19" fmla="*/ 119671 f14 1"/>
                <a:gd name="f20" fmla="*/ 412201 f14 1"/>
                <a:gd name="f21" fmla="*/ 531872 f14 1"/>
                <a:gd name="f22" fmla="*/ 265936 f14 1"/>
                <a:gd name="f23" fmla="*/ f15 1 f2"/>
                <a:gd name="f24" fmla="*/ f17 1 531872"/>
                <a:gd name="f25" fmla="*/ f18 1 531872"/>
                <a:gd name="f26" fmla="*/ f19 1 531872"/>
                <a:gd name="f27" fmla="*/ f20 1 531872"/>
                <a:gd name="f28" fmla="*/ f21 1 531872"/>
                <a:gd name="f29" fmla="*/ f22 1 531872"/>
                <a:gd name="f30" fmla="*/ f5 1 f16"/>
                <a:gd name="f31" fmla="*/ f6 1 f16"/>
                <a:gd name="f32" fmla="+- f23 0 f1"/>
                <a:gd name="f33" fmla="*/ f24 1 f16"/>
                <a:gd name="f34" fmla="*/ f25 1 f16"/>
                <a:gd name="f35" fmla="*/ f26 1 f16"/>
                <a:gd name="f36" fmla="*/ f27 1 f16"/>
                <a:gd name="f37" fmla="*/ f28 1 f16"/>
                <a:gd name="f38" fmla="*/ f29 1 f16"/>
                <a:gd name="f39" fmla="*/ f30 f12 1"/>
                <a:gd name="f40" fmla="*/ f31 f12 1"/>
                <a:gd name="f41" fmla="*/ f31 f13 1"/>
                <a:gd name="f42" fmla="*/ f30 f13 1"/>
                <a:gd name="f43" fmla="*/ f33 f12 1"/>
                <a:gd name="f44" fmla="*/ f34 f13 1"/>
                <a:gd name="f45" fmla="*/ f35 f12 1"/>
                <a:gd name="f46" fmla="*/ f33 f13 1"/>
                <a:gd name="f47" fmla="*/ f36 f12 1"/>
                <a:gd name="f48" fmla="*/ f37 f12 1"/>
                <a:gd name="f49" fmla="*/ f38 f12 1"/>
                <a:gd name="f50" fmla="*/ f37 f13 1"/>
              </a:gdLst>
              <a:ahLst/>
              <a:cxnLst>
                <a:cxn ang="3cd4">
                  <a:pos x="hc" y="t"/>
                </a:cxn>
                <a:cxn ang="0">
                  <a:pos x="r" y="vc"/>
                </a:cxn>
                <a:cxn ang="cd4">
                  <a:pos x="hc" y="b"/>
                </a:cxn>
                <a:cxn ang="cd2">
                  <a:pos x="l" y="vc"/>
                </a:cxn>
                <a:cxn ang="f32">
                  <a:pos x="f43" y="f44"/>
                </a:cxn>
                <a:cxn ang="f32">
                  <a:pos x="f45" y="f44"/>
                </a:cxn>
                <a:cxn ang="f32">
                  <a:pos x="f45" y="f46"/>
                </a:cxn>
                <a:cxn ang="f32">
                  <a:pos x="f47" y="f46"/>
                </a:cxn>
                <a:cxn ang="f32">
                  <a:pos x="f47" y="f44"/>
                </a:cxn>
                <a:cxn ang="f32">
                  <a:pos x="f48" y="f44"/>
                </a:cxn>
                <a:cxn ang="f32">
                  <a:pos x="f49" y="f50"/>
                </a:cxn>
                <a:cxn ang="f32">
                  <a:pos x="f43" y="f44"/>
                </a:cxn>
              </a:cxnLst>
              <a:rect l="f39" t="f42" r="f40" b="f41"/>
              <a:pathLst>
                <a:path w="531872" h="531872">
                  <a:moveTo>
                    <a:pt x="f5" y="f7"/>
                  </a:moveTo>
                  <a:lnTo>
                    <a:pt x="f8" y="f7"/>
                  </a:lnTo>
                  <a:lnTo>
                    <a:pt x="f8" y="f5"/>
                  </a:lnTo>
                  <a:lnTo>
                    <a:pt x="f9" y="f5"/>
                  </a:lnTo>
                  <a:lnTo>
                    <a:pt x="f9" y="f7"/>
                  </a:lnTo>
                  <a:lnTo>
                    <a:pt x="f6" y="f7"/>
                  </a:lnTo>
                  <a:lnTo>
                    <a:pt x="f10" y="f6"/>
                  </a:lnTo>
                  <a:lnTo>
                    <a:pt x="f5" y="f7"/>
                  </a:lnTo>
                  <a:close/>
                </a:path>
              </a:pathLst>
            </a:custGeom>
            <a:solidFill>
              <a:srgbClr val="CFD5EA">
                <a:alpha val="90000"/>
              </a:srgbClr>
            </a:solidFill>
            <a:ln w="12701" cap="flat">
              <a:solidFill>
                <a:srgbClr val="CFD5EA">
                  <a:alpha val="90000"/>
                </a:srgbClr>
              </a:solidFill>
              <a:prstDash val="solid"/>
              <a:miter/>
            </a:ln>
          </p:spPr>
          <p:txBody>
            <a:bodyPr vert="horz" wrap="square" lIns="150153" tIns="30476" rIns="150153" bIns="162113"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sp>
          <p:nvSpPr>
            <p:cNvPr id="12" name="Free-form: Shape 11">
              <a:extLst>
                <a:ext uri="{FF2B5EF4-FFF2-40B4-BE49-F238E27FC236}">
                  <a16:creationId xmlns:a16="http://schemas.microsoft.com/office/drawing/2014/main" id="{42188AD8-35FE-BE3C-7431-200FE9BEF675}"/>
                </a:ext>
              </a:extLst>
            </p:cNvPr>
            <p:cNvSpPr/>
            <p:nvPr/>
          </p:nvSpPr>
          <p:spPr>
            <a:xfrm>
              <a:off x="7919133" y="4061216"/>
              <a:ext cx="531869" cy="531869"/>
            </a:xfrm>
            <a:custGeom>
              <a:avLst/>
              <a:gdLst>
                <a:gd name="f0" fmla="val 10800000"/>
                <a:gd name="f1" fmla="val 5400000"/>
                <a:gd name="f2" fmla="val 180"/>
                <a:gd name="f3" fmla="val w"/>
                <a:gd name="f4" fmla="val h"/>
                <a:gd name="f5" fmla="val 0"/>
                <a:gd name="f6" fmla="val 531872"/>
                <a:gd name="f7" fmla="val 292530"/>
                <a:gd name="f8" fmla="val 119671"/>
                <a:gd name="f9" fmla="val 412201"/>
                <a:gd name="f10" fmla="val 265936"/>
                <a:gd name="f11" fmla="+- 0 0 -90"/>
                <a:gd name="f12" fmla="*/ f3 1 531872"/>
                <a:gd name="f13" fmla="*/ f4 1 531872"/>
                <a:gd name="f14" fmla="+- f6 0 f5"/>
                <a:gd name="f15" fmla="*/ f11 f0 1"/>
                <a:gd name="f16" fmla="*/ f14 1 531872"/>
                <a:gd name="f17" fmla="*/ 0 f14 1"/>
                <a:gd name="f18" fmla="*/ 292530 f14 1"/>
                <a:gd name="f19" fmla="*/ 119671 f14 1"/>
                <a:gd name="f20" fmla="*/ 412201 f14 1"/>
                <a:gd name="f21" fmla="*/ 531872 f14 1"/>
                <a:gd name="f22" fmla="*/ 265936 f14 1"/>
                <a:gd name="f23" fmla="*/ f15 1 f2"/>
                <a:gd name="f24" fmla="*/ f17 1 531872"/>
                <a:gd name="f25" fmla="*/ f18 1 531872"/>
                <a:gd name="f26" fmla="*/ f19 1 531872"/>
                <a:gd name="f27" fmla="*/ f20 1 531872"/>
                <a:gd name="f28" fmla="*/ f21 1 531872"/>
                <a:gd name="f29" fmla="*/ f22 1 531872"/>
                <a:gd name="f30" fmla="*/ f5 1 f16"/>
                <a:gd name="f31" fmla="*/ f6 1 f16"/>
                <a:gd name="f32" fmla="+- f23 0 f1"/>
                <a:gd name="f33" fmla="*/ f24 1 f16"/>
                <a:gd name="f34" fmla="*/ f25 1 f16"/>
                <a:gd name="f35" fmla="*/ f26 1 f16"/>
                <a:gd name="f36" fmla="*/ f27 1 f16"/>
                <a:gd name="f37" fmla="*/ f28 1 f16"/>
                <a:gd name="f38" fmla="*/ f29 1 f16"/>
                <a:gd name="f39" fmla="*/ f30 f12 1"/>
                <a:gd name="f40" fmla="*/ f31 f12 1"/>
                <a:gd name="f41" fmla="*/ f31 f13 1"/>
                <a:gd name="f42" fmla="*/ f30 f13 1"/>
                <a:gd name="f43" fmla="*/ f33 f12 1"/>
                <a:gd name="f44" fmla="*/ f34 f13 1"/>
                <a:gd name="f45" fmla="*/ f35 f12 1"/>
                <a:gd name="f46" fmla="*/ f33 f13 1"/>
                <a:gd name="f47" fmla="*/ f36 f12 1"/>
                <a:gd name="f48" fmla="*/ f37 f12 1"/>
                <a:gd name="f49" fmla="*/ f38 f12 1"/>
                <a:gd name="f50" fmla="*/ f37 f13 1"/>
              </a:gdLst>
              <a:ahLst/>
              <a:cxnLst>
                <a:cxn ang="3cd4">
                  <a:pos x="hc" y="t"/>
                </a:cxn>
                <a:cxn ang="0">
                  <a:pos x="r" y="vc"/>
                </a:cxn>
                <a:cxn ang="cd4">
                  <a:pos x="hc" y="b"/>
                </a:cxn>
                <a:cxn ang="cd2">
                  <a:pos x="l" y="vc"/>
                </a:cxn>
                <a:cxn ang="f32">
                  <a:pos x="f43" y="f44"/>
                </a:cxn>
                <a:cxn ang="f32">
                  <a:pos x="f45" y="f44"/>
                </a:cxn>
                <a:cxn ang="f32">
                  <a:pos x="f45" y="f46"/>
                </a:cxn>
                <a:cxn ang="f32">
                  <a:pos x="f47" y="f46"/>
                </a:cxn>
                <a:cxn ang="f32">
                  <a:pos x="f47" y="f44"/>
                </a:cxn>
                <a:cxn ang="f32">
                  <a:pos x="f48" y="f44"/>
                </a:cxn>
                <a:cxn ang="f32">
                  <a:pos x="f49" y="f50"/>
                </a:cxn>
                <a:cxn ang="f32">
                  <a:pos x="f43" y="f44"/>
                </a:cxn>
              </a:cxnLst>
              <a:rect l="f39" t="f42" r="f40" b="f41"/>
              <a:pathLst>
                <a:path w="531872" h="531872">
                  <a:moveTo>
                    <a:pt x="f5" y="f7"/>
                  </a:moveTo>
                  <a:lnTo>
                    <a:pt x="f8" y="f7"/>
                  </a:lnTo>
                  <a:lnTo>
                    <a:pt x="f8" y="f5"/>
                  </a:lnTo>
                  <a:lnTo>
                    <a:pt x="f9" y="f5"/>
                  </a:lnTo>
                  <a:lnTo>
                    <a:pt x="f9" y="f7"/>
                  </a:lnTo>
                  <a:lnTo>
                    <a:pt x="f6" y="f7"/>
                  </a:lnTo>
                  <a:lnTo>
                    <a:pt x="f10" y="f6"/>
                  </a:lnTo>
                  <a:lnTo>
                    <a:pt x="f5" y="f7"/>
                  </a:lnTo>
                  <a:close/>
                </a:path>
              </a:pathLst>
            </a:custGeom>
            <a:solidFill>
              <a:srgbClr val="CFD5EA">
                <a:alpha val="90000"/>
              </a:srgbClr>
            </a:solidFill>
            <a:ln w="12701" cap="flat">
              <a:solidFill>
                <a:srgbClr val="CFD5EA">
                  <a:alpha val="90000"/>
                </a:srgbClr>
              </a:solidFill>
              <a:prstDash val="solid"/>
              <a:miter/>
            </a:ln>
          </p:spPr>
          <p:txBody>
            <a:bodyPr vert="horz" wrap="square" lIns="150153" tIns="30476" rIns="150153" bIns="162113"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sp>
          <p:nvSpPr>
            <p:cNvPr id="13" name="Free-form: Shape 12">
              <a:extLst>
                <a:ext uri="{FF2B5EF4-FFF2-40B4-BE49-F238E27FC236}">
                  <a16:creationId xmlns:a16="http://schemas.microsoft.com/office/drawing/2014/main" id="{5494B1BD-2BFA-8A0E-5F19-E269F62B7385}"/>
                </a:ext>
              </a:extLst>
            </p:cNvPr>
            <p:cNvSpPr/>
            <p:nvPr/>
          </p:nvSpPr>
          <p:spPr>
            <a:xfrm>
              <a:off x="8247952" y="5002225"/>
              <a:ext cx="531869" cy="531869"/>
            </a:xfrm>
            <a:custGeom>
              <a:avLst/>
              <a:gdLst>
                <a:gd name="f0" fmla="val 10800000"/>
                <a:gd name="f1" fmla="val 5400000"/>
                <a:gd name="f2" fmla="val 180"/>
                <a:gd name="f3" fmla="val w"/>
                <a:gd name="f4" fmla="val h"/>
                <a:gd name="f5" fmla="val 0"/>
                <a:gd name="f6" fmla="val 531872"/>
                <a:gd name="f7" fmla="val 292530"/>
                <a:gd name="f8" fmla="val 119671"/>
                <a:gd name="f9" fmla="val 412201"/>
                <a:gd name="f10" fmla="val 265936"/>
                <a:gd name="f11" fmla="+- 0 0 -90"/>
                <a:gd name="f12" fmla="*/ f3 1 531872"/>
                <a:gd name="f13" fmla="*/ f4 1 531872"/>
                <a:gd name="f14" fmla="+- f6 0 f5"/>
                <a:gd name="f15" fmla="*/ f11 f0 1"/>
                <a:gd name="f16" fmla="*/ f14 1 531872"/>
                <a:gd name="f17" fmla="*/ 0 f14 1"/>
                <a:gd name="f18" fmla="*/ 292530 f14 1"/>
                <a:gd name="f19" fmla="*/ 119671 f14 1"/>
                <a:gd name="f20" fmla="*/ 412201 f14 1"/>
                <a:gd name="f21" fmla="*/ 531872 f14 1"/>
                <a:gd name="f22" fmla="*/ 265936 f14 1"/>
                <a:gd name="f23" fmla="*/ f15 1 f2"/>
                <a:gd name="f24" fmla="*/ f17 1 531872"/>
                <a:gd name="f25" fmla="*/ f18 1 531872"/>
                <a:gd name="f26" fmla="*/ f19 1 531872"/>
                <a:gd name="f27" fmla="*/ f20 1 531872"/>
                <a:gd name="f28" fmla="*/ f21 1 531872"/>
                <a:gd name="f29" fmla="*/ f22 1 531872"/>
                <a:gd name="f30" fmla="*/ f5 1 f16"/>
                <a:gd name="f31" fmla="*/ f6 1 f16"/>
                <a:gd name="f32" fmla="+- f23 0 f1"/>
                <a:gd name="f33" fmla="*/ f24 1 f16"/>
                <a:gd name="f34" fmla="*/ f25 1 f16"/>
                <a:gd name="f35" fmla="*/ f26 1 f16"/>
                <a:gd name="f36" fmla="*/ f27 1 f16"/>
                <a:gd name="f37" fmla="*/ f28 1 f16"/>
                <a:gd name="f38" fmla="*/ f29 1 f16"/>
                <a:gd name="f39" fmla="*/ f30 f12 1"/>
                <a:gd name="f40" fmla="*/ f31 f12 1"/>
                <a:gd name="f41" fmla="*/ f31 f13 1"/>
                <a:gd name="f42" fmla="*/ f30 f13 1"/>
                <a:gd name="f43" fmla="*/ f33 f12 1"/>
                <a:gd name="f44" fmla="*/ f34 f13 1"/>
                <a:gd name="f45" fmla="*/ f35 f12 1"/>
                <a:gd name="f46" fmla="*/ f33 f13 1"/>
                <a:gd name="f47" fmla="*/ f36 f12 1"/>
                <a:gd name="f48" fmla="*/ f37 f12 1"/>
                <a:gd name="f49" fmla="*/ f38 f12 1"/>
                <a:gd name="f50" fmla="*/ f37 f13 1"/>
              </a:gdLst>
              <a:ahLst/>
              <a:cxnLst>
                <a:cxn ang="3cd4">
                  <a:pos x="hc" y="t"/>
                </a:cxn>
                <a:cxn ang="0">
                  <a:pos x="r" y="vc"/>
                </a:cxn>
                <a:cxn ang="cd4">
                  <a:pos x="hc" y="b"/>
                </a:cxn>
                <a:cxn ang="cd2">
                  <a:pos x="l" y="vc"/>
                </a:cxn>
                <a:cxn ang="f32">
                  <a:pos x="f43" y="f44"/>
                </a:cxn>
                <a:cxn ang="f32">
                  <a:pos x="f45" y="f44"/>
                </a:cxn>
                <a:cxn ang="f32">
                  <a:pos x="f45" y="f46"/>
                </a:cxn>
                <a:cxn ang="f32">
                  <a:pos x="f47" y="f46"/>
                </a:cxn>
                <a:cxn ang="f32">
                  <a:pos x="f47" y="f44"/>
                </a:cxn>
                <a:cxn ang="f32">
                  <a:pos x="f48" y="f44"/>
                </a:cxn>
                <a:cxn ang="f32">
                  <a:pos x="f49" y="f50"/>
                </a:cxn>
                <a:cxn ang="f32">
                  <a:pos x="f43" y="f44"/>
                </a:cxn>
              </a:cxnLst>
              <a:rect l="f39" t="f42" r="f40" b="f41"/>
              <a:pathLst>
                <a:path w="531872" h="531872">
                  <a:moveTo>
                    <a:pt x="f5" y="f7"/>
                  </a:moveTo>
                  <a:lnTo>
                    <a:pt x="f8" y="f7"/>
                  </a:lnTo>
                  <a:lnTo>
                    <a:pt x="f8" y="f5"/>
                  </a:lnTo>
                  <a:lnTo>
                    <a:pt x="f9" y="f5"/>
                  </a:lnTo>
                  <a:lnTo>
                    <a:pt x="f9" y="f7"/>
                  </a:lnTo>
                  <a:lnTo>
                    <a:pt x="f6" y="f7"/>
                  </a:lnTo>
                  <a:lnTo>
                    <a:pt x="f10" y="f6"/>
                  </a:lnTo>
                  <a:lnTo>
                    <a:pt x="f5" y="f7"/>
                  </a:lnTo>
                  <a:close/>
                </a:path>
              </a:pathLst>
            </a:custGeom>
            <a:solidFill>
              <a:srgbClr val="CFD5EA">
                <a:alpha val="90000"/>
              </a:srgbClr>
            </a:solidFill>
            <a:ln w="12701" cap="flat">
              <a:solidFill>
                <a:srgbClr val="CFD5EA">
                  <a:alpha val="90000"/>
                </a:srgbClr>
              </a:solidFill>
              <a:prstDash val="solid"/>
              <a:miter/>
            </a:ln>
          </p:spPr>
          <p:txBody>
            <a:bodyPr vert="horz" wrap="square" lIns="150153" tIns="30476" rIns="150153" bIns="162113"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grpSp>
      <p:sp>
        <p:nvSpPr>
          <p:cNvPr id="14" name="TextBox 25">
            <a:extLst>
              <a:ext uri="{FF2B5EF4-FFF2-40B4-BE49-F238E27FC236}">
                <a16:creationId xmlns:a16="http://schemas.microsoft.com/office/drawing/2014/main" id="{793B3E71-F623-7478-74BF-476C09CDAF6B}"/>
              </a:ext>
            </a:extLst>
          </p:cNvPr>
          <p:cNvSpPr txBox="1"/>
          <p:nvPr/>
        </p:nvSpPr>
        <p:spPr>
          <a:xfrm>
            <a:off x="639723" y="6497205"/>
            <a:ext cx="6160879" cy="307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spcBef>
                <a:spcPts val="0"/>
              </a:spcBef>
              <a:spcAft>
                <a:spcPts val="60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ea typeface="Calibri" pitchFamily="34"/>
                <a:cs typeface="Arial" pitchFamily="34"/>
              </a:rPr>
              <a:t>(British Medical Association,2021b) </a:t>
            </a:r>
            <a:endParaRPr lang="en-GB" sz="1400" b="0" i="0" u="none" strike="noStrike" kern="1200" cap="none" spc="0" baseline="0">
              <a:solidFill>
                <a:srgbClr val="000000"/>
              </a:solidFill>
              <a:uFillTx/>
              <a:latin typeface="Arial" pitchFamily="34"/>
              <a:cs typeface="Arial" pitchFamily="3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DEDED"/>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Isosceles Triangle 23">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45F2718D-010A-205D-ECCE-BD89BDDF263A}"/>
              </a:ext>
            </a:extLst>
          </p:cNvPr>
          <p:cNvSpPr/>
          <p:nvPr/>
        </p:nvSpPr>
        <p:spPr>
          <a:xfrm>
            <a:off x="2090376" y="537255"/>
            <a:ext cx="8011243" cy="1674584"/>
          </a:xfrm>
          <a:prstGeom prst="rect">
            <a:avLst/>
          </a:prstGeom>
          <a:solidFill>
            <a:schemeClr val="accent4">
              <a:lumMod val="20000"/>
              <a:lumOff val="80000"/>
            </a:schemeClr>
          </a:solidFill>
          <a:ln w="57150" cap="flat">
            <a:solidFill>
              <a:schemeClr val="accent1">
                <a:lumMod val="40000"/>
                <a:lumOff val="60000"/>
              </a:schemeClr>
            </a:solidFill>
            <a:prstDash val="solid"/>
            <a:miter/>
          </a:ln>
        </p:spPr>
        <p:txBody>
          <a:bodyPr vert="horz" wrap="square" lIns="91440" tIns="45720" rIns="91440" bIns="45720" anchor="ctr" anchorCtr="1" compatLnSpc="1">
            <a:noAutofit/>
          </a:bodyPr>
          <a:lstStyle/>
          <a:p>
            <a:pPr marL="0" marR="0" lvl="0" indent="0" algn="ctr" defTabSz="914400" rtl="0" fontAlgn="auto" hangingPunct="1">
              <a:spcBef>
                <a:spcPts val="0"/>
              </a:spcBef>
              <a:spcAft>
                <a:spcPts val="600"/>
              </a:spcAft>
              <a:buNone/>
              <a:tabLst/>
              <a:defRPr sz="1800" b="0" i="0" u="none" strike="noStrike" kern="0" cap="none" spc="0" baseline="0">
                <a:solidFill>
                  <a:srgbClr val="000000"/>
                </a:solidFill>
                <a:uFillTx/>
              </a:defRPr>
            </a:pPr>
            <a:r>
              <a:rPr lang="en-GB" b="1" i="0" u="none" strike="noStrike" kern="1200" cap="none" spc="0" baseline="0">
                <a:solidFill>
                  <a:srgbClr val="000000"/>
                </a:solidFill>
                <a:uFillTx/>
                <a:latin typeface="Arial"/>
                <a:cs typeface="Calibri"/>
              </a:rPr>
              <a:t>Legislation, policy and theories of ageing, which are relevant to older people approaching the end of their lives</a:t>
            </a:r>
            <a:endParaRPr lang="en-US" b="1" i="0" u="none" strike="noStrike" kern="1200" cap="none" spc="0" baseline="0">
              <a:solidFill>
                <a:srgbClr val="000000"/>
              </a:solidFill>
              <a:uFillTx/>
              <a:latin typeface="Arial"/>
            </a:endParaRPr>
          </a:p>
        </p:txBody>
      </p:sp>
      <p:sp>
        <p:nvSpPr>
          <p:cNvPr id="4" name="Rectangle 3">
            <a:extLst>
              <a:ext uri="{FF2B5EF4-FFF2-40B4-BE49-F238E27FC236}">
                <a16:creationId xmlns:a16="http://schemas.microsoft.com/office/drawing/2014/main" id="{40BCD722-5374-1DFC-3558-7315268CA0E2}"/>
              </a:ext>
            </a:extLst>
          </p:cNvPr>
          <p:cNvSpPr/>
          <p:nvPr/>
        </p:nvSpPr>
        <p:spPr>
          <a:xfrm>
            <a:off x="370297" y="1961802"/>
            <a:ext cx="3456425" cy="3967371"/>
          </a:xfrm>
          <a:prstGeom prst="rect">
            <a:avLst/>
          </a:prstGeom>
          <a:solidFill>
            <a:schemeClr val="bg1">
              <a:lumMod val="95000"/>
            </a:schemeClr>
          </a:solidFill>
          <a:ln w="57150" cap="flat">
            <a:solidFill>
              <a:schemeClr val="accent4">
                <a:lumMod val="40000"/>
                <a:lumOff val="60000"/>
              </a:schemeClr>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5" name="Rectangle 4">
            <a:extLst>
              <a:ext uri="{FF2B5EF4-FFF2-40B4-BE49-F238E27FC236}">
                <a16:creationId xmlns:a16="http://schemas.microsoft.com/office/drawing/2014/main" id="{53E88C2C-A5BE-A44F-ADA4-3165CF8C0996}"/>
              </a:ext>
            </a:extLst>
          </p:cNvPr>
          <p:cNvSpPr/>
          <p:nvPr/>
        </p:nvSpPr>
        <p:spPr>
          <a:xfrm>
            <a:off x="4710736" y="1963404"/>
            <a:ext cx="3117688" cy="3957734"/>
          </a:xfrm>
          <a:prstGeom prst="rect">
            <a:avLst/>
          </a:prstGeom>
          <a:solidFill>
            <a:schemeClr val="bg1">
              <a:lumMod val="95000"/>
            </a:schemeClr>
          </a:solidFill>
          <a:ln w="57150" cap="flat">
            <a:solidFill>
              <a:schemeClr val="accent4">
                <a:lumMod val="40000"/>
                <a:lumOff val="60000"/>
              </a:schemeClr>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Rectangle 5">
            <a:extLst>
              <a:ext uri="{FF2B5EF4-FFF2-40B4-BE49-F238E27FC236}">
                <a16:creationId xmlns:a16="http://schemas.microsoft.com/office/drawing/2014/main" id="{B8984127-EC4C-3CA4-7EFC-1CDDFC57E16C}"/>
              </a:ext>
            </a:extLst>
          </p:cNvPr>
          <p:cNvSpPr/>
          <p:nvPr/>
        </p:nvSpPr>
        <p:spPr>
          <a:xfrm>
            <a:off x="8664361" y="1960267"/>
            <a:ext cx="3171719" cy="3952836"/>
          </a:xfrm>
          <a:prstGeom prst="rect">
            <a:avLst/>
          </a:prstGeom>
          <a:solidFill>
            <a:schemeClr val="bg1">
              <a:lumMod val="95000"/>
            </a:schemeClr>
          </a:solidFill>
          <a:ln w="57150" cap="flat">
            <a:solidFill>
              <a:schemeClr val="accent4">
                <a:lumMod val="40000"/>
                <a:lumOff val="60000"/>
              </a:schemeClr>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7" name="TextBox 6">
            <a:extLst>
              <a:ext uri="{FF2B5EF4-FFF2-40B4-BE49-F238E27FC236}">
                <a16:creationId xmlns:a16="http://schemas.microsoft.com/office/drawing/2014/main" id="{E5404246-CCFA-1B94-3412-4D827BFF1E6D}"/>
              </a:ext>
            </a:extLst>
          </p:cNvPr>
          <p:cNvSpPr txBox="1"/>
          <p:nvPr/>
        </p:nvSpPr>
        <p:spPr>
          <a:xfrm>
            <a:off x="653367" y="2272762"/>
            <a:ext cx="2639482" cy="2319096"/>
          </a:xfrm>
          <a:prstGeom prst="rect">
            <a:avLst/>
          </a:prstGeom>
          <a:noFill/>
          <a:ln cap="flat">
            <a:noFill/>
          </a:ln>
        </p:spPr>
        <p:txBody>
          <a:bodyPr vert="horz" wrap="square" lIns="91440" tIns="45720" rIns="91440" bIns="45720" anchor="t" anchorCtr="0" compatLnSpc="1">
            <a:spAutoFit/>
          </a:bodyPr>
          <a:lstStyle/>
          <a:p>
            <a:pPr defTabSz="868680">
              <a:spcAft>
                <a:spcPts val="600"/>
              </a:spcAft>
              <a:defRPr sz="1800" b="0" i="0" u="none" strike="noStrike" kern="0" cap="none" spc="0" baseline="0">
                <a:solidFill>
                  <a:srgbClr val="000000"/>
                </a:solidFill>
                <a:uFillTx/>
              </a:defRPr>
            </a:pPr>
            <a:r>
              <a:rPr lang="en-GB" sz="1710" b="1" kern="1200">
                <a:solidFill>
                  <a:srgbClr val="000000"/>
                </a:solidFill>
                <a:latin typeface="Arial"/>
                <a:ea typeface="+mn-ea"/>
                <a:cs typeface="Calibri"/>
              </a:rPr>
              <a:t>Legislations: </a:t>
            </a:r>
            <a:endParaRPr lang="en-GB" sz="1710" b="1" kern="1200">
              <a:solidFill>
                <a:srgbClr val="000000"/>
              </a:solidFill>
              <a:latin typeface="Arial"/>
              <a:cs typeface="Calibri"/>
            </a:endParaRPr>
          </a:p>
          <a:p>
            <a:pPr defTabSz="868680">
              <a:spcAft>
                <a:spcPts val="600"/>
              </a:spcAft>
              <a:defRPr sz="1800" b="0" i="0" u="none" strike="noStrike" kern="0" cap="none" spc="0" baseline="0">
                <a:solidFill>
                  <a:srgbClr val="000000"/>
                </a:solidFill>
                <a:uFillTx/>
              </a:defRPr>
            </a:pPr>
            <a:endParaRPr lang="en-GB" sz="1710" b="1" kern="120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1200">
                <a:solidFill>
                  <a:srgbClr val="000000"/>
                </a:solidFill>
                <a:latin typeface="Arial"/>
                <a:ea typeface="+mn-ea"/>
                <a:cs typeface="Calibri"/>
              </a:rPr>
              <a:t>Human Rights Act 1998</a:t>
            </a:r>
            <a:endParaRPr lang="en-GB" sz="1710" b="1" kern="120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1200">
                <a:solidFill>
                  <a:srgbClr val="000000"/>
                </a:solidFill>
                <a:latin typeface="Arial"/>
                <a:ea typeface="+mn-ea"/>
                <a:cs typeface="Calibri"/>
              </a:rPr>
              <a:t>Equality Act 2010</a:t>
            </a:r>
            <a:endParaRPr lang="en-GB" sz="1710" b="1" kern="120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endParaRPr lang="en-GB" sz="1710" b="1" kern="0">
              <a:solidFill>
                <a:srgbClr val="000000"/>
              </a:solidFill>
              <a:latin typeface="Arial"/>
              <a:cs typeface="Calibri"/>
            </a:endParaRPr>
          </a:p>
          <a:p>
            <a:pPr defTabSz="868680">
              <a:spcAft>
                <a:spcPts val="600"/>
              </a:spcAft>
              <a:defRPr sz="1800" b="0" i="0" u="none" strike="noStrike" kern="0" cap="none" spc="0" baseline="0">
                <a:solidFill>
                  <a:srgbClr val="000000"/>
                </a:solidFill>
                <a:uFillTx/>
              </a:defRPr>
            </a:pPr>
            <a:r>
              <a:rPr lang="en-GB" sz="1710" b="1" kern="0">
                <a:solidFill>
                  <a:srgbClr val="000000"/>
                </a:solidFill>
                <a:latin typeface="Arial"/>
                <a:ea typeface="+mn-ea"/>
                <a:cs typeface="Calibri"/>
              </a:rPr>
              <a:t>             (ageUK,2017)</a:t>
            </a:r>
            <a:endParaRPr lang="en-GB" b="1" i="0" u="none" strike="noStrike" kern="0" cap="none" spc="0" baseline="0">
              <a:solidFill>
                <a:srgbClr val="000000"/>
              </a:solidFill>
              <a:uFillTx/>
              <a:latin typeface="Arial"/>
              <a:cs typeface="Calibri"/>
            </a:endParaRPr>
          </a:p>
        </p:txBody>
      </p:sp>
      <p:sp>
        <p:nvSpPr>
          <p:cNvPr id="8" name="TextBox 7">
            <a:extLst>
              <a:ext uri="{FF2B5EF4-FFF2-40B4-BE49-F238E27FC236}">
                <a16:creationId xmlns:a16="http://schemas.microsoft.com/office/drawing/2014/main" id="{B4D7FA02-FBBD-E2D7-53DC-30F642AFFE86}"/>
              </a:ext>
            </a:extLst>
          </p:cNvPr>
          <p:cNvSpPr txBox="1"/>
          <p:nvPr/>
        </p:nvSpPr>
        <p:spPr>
          <a:xfrm>
            <a:off x="4908236" y="2157743"/>
            <a:ext cx="2699469" cy="4033412"/>
          </a:xfrm>
          <a:prstGeom prst="rect">
            <a:avLst/>
          </a:prstGeom>
          <a:noFill/>
          <a:ln cap="flat">
            <a:noFill/>
          </a:ln>
        </p:spPr>
        <p:txBody>
          <a:bodyPr vert="horz" wrap="square" lIns="91440" tIns="45720" rIns="91440" bIns="45720" anchor="t" anchorCtr="0" compatLnSpc="1">
            <a:spAutoFit/>
          </a:bodyPr>
          <a:lstStyle/>
          <a:p>
            <a:pPr defTabSz="868680">
              <a:spcAft>
                <a:spcPts val="600"/>
              </a:spcAft>
              <a:defRPr sz="1800" b="0" i="0" u="none" strike="noStrike" kern="0" cap="none" spc="0" baseline="0">
                <a:solidFill>
                  <a:srgbClr val="000000"/>
                </a:solidFill>
                <a:uFillTx/>
              </a:defRPr>
            </a:pPr>
            <a:r>
              <a:rPr lang="en-GB" sz="1710" b="1" kern="0">
                <a:solidFill>
                  <a:srgbClr val="000000"/>
                </a:solidFill>
                <a:latin typeface="Arial"/>
                <a:ea typeface="+mn-ea"/>
                <a:cs typeface="Calibri"/>
              </a:rPr>
              <a:t>Policies:</a:t>
            </a:r>
            <a:endParaRPr lang="en-US" sz="1710" b="1" kern="1200">
              <a:solidFill>
                <a:srgbClr val="000000"/>
              </a:solidFill>
              <a:latin typeface="Arial"/>
              <a:cs typeface="Calibri"/>
            </a:endParaRPr>
          </a:p>
          <a:p>
            <a:pPr defTabSz="868680">
              <a:spcAft>
                <a:spcPts val="600"/>
              </a:spcAft>
              <a:defRPr sz="1800" b="0" i="0" u="none" strike="noStrike" kern="0" cap="none" spc="0" baseline="0">
                <a:solidFill>
                  <a:srgbClr val="000000"/>
                </a:solidFill>
                <a:uFillTx/>
              </a:defRPr>
            </a:pPr>
            <a:endParaRPr lang="en-GB" sz="1710" kern="0">
              <a:solidFill>
                <a:srgbClr val="000000"/>
              </a:solidFill>
              <a:latin typeface="+mn-ea"/>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0">
                <a:solidFill>
                  <a:srgbClr val="000000"/>
                </a:solidFill>
                <a:latin typeface="Arial"/>
                <a:ea typeface="+mn-ea"/>
                <a:cs typeface="Calibri"/>
              </a:rPr>
              <a:t>Money matters</a:t>
            </a:r>
            <a:endParaRPr lang="en-GB" sz="1710" b="1" kern="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0">
                <a:solidFill>
                  <a:srgbClr val="000000"/>
                </a:solidFill>
                <a:latin typeface="Arial"/>
                <a:ea typeface="+mn-ea"/>
                <a:cs typeface="Calibri"/>
              </a:rPr>
              <a:t>Health and wellbeing</a:t>
            </a:r>
            <a:endParaRPr lang="en-GB" sz="1710" b="1" kern="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0">
                <a:solidFill>
                  <a:srgbClr val="000000"/>
                </a:solidFill>
                <a:latin typeface="Arial"/>
                <a:ea typeface="+mn-ea"/>
                <a:cs typeface="Calibri"/>
              </a:rPr>
              <a:t>Care and support</a:t>
            </a:r>
            <a:endParaRPr lang="en-GB" sz="1710" b="1" kern="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0">
                <a:solidFill>
                  <a:srgbClr val="000000"/>
                </a:solidFill>
                <a:latin typeface="Arial"/>
                <a:ea typeface="+mn-ea"/>
                <a:cs typeface="Calibri"/>
              </a:rPr>
              <a:t>Housing and homes</a:t>
            </a:r>
            <a:endParaRPr lang="en-GB" sz="1710" b="1" kern="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0">
                <a:solidFill>
                  <a:srgbClr val="000000"/>
                </a:solidFill>
                <a:latin typeface="Arial"/>
                <a:ea typeface="+mn-ea"/>
                <a:cs typeface="Calibri"/>
              </a:rPr>
              <a:t>Active communities</a:t>
            </a:r>
            <a:endParaRPr lang="en-GB" sz="1710" b="1" kern="0">
              <a:solidFill>
                <a:srgbClr val="000000"/>
              </a:solidFill>
              <a:latin typeface="Arial"/>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0">
                <a:solidFill>
                  <a:srgbClr val="000000"/>
                </a:solidFill>
                <a:latin typeface="Arial"/>
                <a:ea typeface="+mn-ea"/>
                <a:cs typeface="Calibri"/>
              </a:rPr>
              <a:t>Ageism and equalities</a:t>
            </a:r>
            <a:endParaRPr lang="en-GB" sz="1710" b="1" kern="0">
              <a:solidFill>
                <a:srgbClr val="000000"/>
              </a:solidFill>
              <a:latin typeface="Arial"/>
              <a:cs typeface="Calibri"/>
            </a:endParaRPr>
          </a:p>
          <a:p>
            <a:pPr defTabSz="868680">
              <a:spcAft>
                <a:spcPts val="600"/>
              </a:spcAft>
              <a:defRPr sz="1800" b="0" i="0" u="none" strike="noStrike" kern="0" cap="none" spc="0" baseline="0">
                <a:solidFill>
                  <a:srgbClr val="000000"/>
                </a:solidFill>
                <a:uFillTx/>
              </a:defRPr>
            </a:pPr>
            <a:r>
              <a:rPr lang="en-GB" sz="1710" b="1" kern="0">
                <a:solidFill>
                  <a:srgbClr val="000000"/>
                </a:solidFill>
                <a:latin typeface="Arial"/>
                <a:ea typeface="+mn-ea"/>
                <a:cs typeface="Calibri"/>
              </a:rPr>
              <a:t>               (AgeUK,2023)</a:t>
            </a:r>
            <a:endParaRPr lang="en-GB" sz="1710" b="1" kern="0">
              <a:solidFill>
                <a:srgbClr val="000000"/>
              </a:solidFill>
              <a:latin typeface="Arial"/>
              <a:cs typeface="Calibri"/>
            </a:endParaRPr>
          </a:p>
          <a:p>
            <a:pPr defTabSz="868680">
              <a:spcAft>
                <a:spcPts val="600"/>
              </a:spcAft>
              <a:defRPr sz="1800" b="0" i="0" u="none" strike="noStrike" kern="0" cap="none" spc="0" baseline="0">
                <a:solidFill>
                  <a:srgbClr val="000000"/>
                </a:solidFill>
                <a:uFillTx/>
              </a:defRPr>
            </a:pPr>
            <a:endParaRPr lang="en-GB" sz="1710" kern="1200">
              <a:solidFill>
                <a:srgbClr val="000000"/>
              </a:solidFill>
              <a:latin typeface="Calibri"/>
              <a:ea typeface="+mn-ea"/>
              <a:cs typeface="Calibri"/>
            </a:endParaRPr>
          </a:p>
          <a:p>
            <a:pPr marL="0" marR="0" lvl="0" indent="0" algn="l"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a:cs typeface="Calibri"/>
            </a:endParaRPr>
          </a:p>
        </p:txBody>
      </p:sp>
      <p:sp>
        <p:nvSpPr>
          <p:cNvPr id="9" name="TextBox 8">
            <a:extLst>
              <a:ext uri="{FF2B5EF4-FFF2-40B4-BE49-F238E27FC236}">
                <a16:creationId xmlns:a16="http://schemas.microsoft.com/office/drawing/2014/main" id="{DAAEF1BD-C962-C9E8-35B5-9899521A720B}"/>
              </a:ext>
            </a:extLst>
          </p:cNvPr>
          <p:cNvSpPr txBox="1"/>
          <p:nvPr/>
        </p:nvSpPr>
        <p:spPr>
          <a:xfrm>
            <a:off x="8765003" y="2100234"/>
            <a:ext cx="2738668" cy="2553007"/>
          </a:xfrm>
          <a:prstGeom prst="rect">
            <a:avLst/>
          </a:prstGeom>
          <a:noFill/>
          <a:ln cap="flat">
            <a:noFill/>
          </a:ln>
        </p:spPr>
        <p:txBody>
          <a:bodyPr vert="horz" wrap="square" lIns="91440" tIns="45720" rIns="91440" bIns="45720" anchor="t" anchorCtr="0" compatLnSpc="1">
            <a:spAutoFit/>
          </a:bodyPr>
          <a:lstStyle/>
          <a:p>
            <a:pPr defTabSz="868680">
              <a:spcAft>
                <a:spcPts val="600"/>
              </a:spcAft>
              <a:defRPr sz="1800" b="0" i="0" u="none" strike="noStrike" kern="0" cap="none" spc="0" baseline="0">
                <a:solidFill>
                  <a:srgbClr val="000000"/>
                </a:solidFill>
                <a:uFillTx/>
              </a:defRPr>
            </a:pPr>
            <a:r>
              <a:rPr lang="en-GB" sz="1710" b="1" kern="1200">
                <a:solidFill>
                  <a:srgbClr val="000000"/>
                </a:solidFill>
                <a:latin typeface="Arial"/>
                <a:ea typeface="+mn-ea"/>
                <a:cs typeface="Calibri"/>
              </a:rPr>
              <a:t>Theories:</a:t>
            </a:r>
          </a:p>
          <a:p>
            <a:pPr defTabSz="868680">
              <a:spcAft>
                <a:spcPts val="600"/>
              </a:spcAft>
              <a:defRPr sz="1800" b="0" i="0" u="none" strike="noStrike" kern="0" cap="none" spc="0" baseline="0">
                <a:solidFill>
                  <a:srgbClr val="000000"/>
                </a:solidFill>
                <a:uFillTx/>
              </a:defRPr>
            </a:pPr>
            <a:endParaRPr lang="en-GB" sz="1710" b="1" kern="0">
              <a:solidFill>
                <a:srgbClr val="000000"/>
              </a:solidFill>
              <a:latin typeface="Arial"/>
              <a:ea typeface="+mn-ea"/>
              <a:cs typeface="Calibri"/>
            </a:endParaRP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1200">
                <a:solidFill>
                  <a:srgbClr val="000000"/>
                </a:solidFill>
                <a:latin typeface="Arial"/>
                <a:ea typeface="+mn-ea"/>
                <a:cs typeface="Calibri"/>
              </a:rPr>
              <a:t>Disengagement theory of aging </a:t>
            </a:r>
          </a:p>
          <a:p>
            <a:pPr marL="271463" indent="-271463" defTabSz="868680">
              <a:spcAft>
                <a:spcPts val="600"/>
              </a:spcAft>
              <a:buSzPct val="100000"/>
              <a:buFont typeface="Arial"/>
              <a:buChar char="•"/>
              <a:defRPr sz="1800" b="0" i="0" u="none" strike="noStrike" kern="0" cap="none" spc="0" baseline="0">
                <a:solidFill>
                  <a:srgbClr val="000000"/>
                </a:solidFill>
                <a:uFillTx/>
              </a:defRPr>
            </a:pPr>
            <a:r>
              <a:rPr lang="en-GB" sz="1710" b="1" kern="1200">
                <a:solidFill>
                  <a:srgbClr val="000000"/>
                </a:solidFill>
                <a:latin typeface="Arial"/>
                <a:ea typeface="+mn-ea"/>
                <a:cs typeface="Calibri"/>
              </a:rPr>
              <a:t>Activity theory of </a:t>
            </a:r>
            <a:r>
              <a:rPr lang="en-GB" sz="1710" b="1" kern="0">
                <a:solidFill>
                  <a:srgbClr val="000000"/>
                </a:solidFill>
                <a:latin typeface="Arial"/>
                <a:ea typeface="+mn-ea"/>
                <a:cs typeface="Calibri"/>
              </a:rPr>
              <a:t>aging.</a:t>
            </a:r>
          </a:p>
          <a:p>
            <a:pPr marL="271463" indent="-271463" defTabSz="868680">
              <a:spcAft>
                <a:spcPts val="600"/>
              </a:spcAft>
              <a:buSzPct val="100000"/>
              <a:buFont typeface="Arial"/>
              <a:buChar char="•"/>
              <a:defRPr sz="1800" b="0" i="0" u="none" strike="noStrike" kern="0" cap="none" spc="0" baseline="0">
                <a:solidFill>
                  <a:srgbClr val="000000"/>
                </a:solidFill>
                <a:uFillTx/>
              </a:defRPr>
            </a:pPr>
            <a:endParaRPr lang="en-GB" sz="1710" b="1" kern="0">
              <a:solidFill>
                <a:srgbClr val="000000"/>
              </a:solidFill>
              <a:latin typeface="Arial"/>
              <a:ea typeface="+mn-ea"/>
              <a:cs typeface="Calibri"/>
            </a:endParaRPr>
          </a:p>
          <a:p>
            <a:pPr defTabSz="868680">
              <a:spcAft>
                <a:spcPts val="600"/>
              </a:spcAft>
              <a:defRPr sz="1800" b="0" i="0" u="none" strike="noStrike" kern="0" cap="none" spc="0" baseline="0">
                <a:solidFill>
                  <a:srgbClr val="000000"/>
                </a:solidFill>
                <a:uFillTx/>
              </a:defRPr>
            </a:pPr>
            <a:r>
              <a:rPr lang="en-GB" sz="1520" b="1" kern="0">
                <a:solidFill>
                  <a:srgbClr val="000000"/>
                </a:solidFill>
                <a:latin typeface="Arial"/>
                <a:ea typeface="+mn-ea"/>
                <a:cs typeface="Calibri"/>
              </a:rPr>
              <a:t>(Nickerson, 2023; NIH,2017)</a:t>
            </a:r>
            <a:endParaRPr lang="en-GB" sz="1600" b="1" i="0" u="none" strike="noStrike" kern="0" cap="none" spc="0" baseline="0">
              <a:solidFill>
                <a:srgbClr val="000000"/>
              </a:solidFill>
              <a:uFillTx/>
              <a:latin typeface="Arial"/>
              <a:cs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DEDED"/>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9" name="Freeform: Shape 18">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3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388A580E-A96B-7236-18DD-ED2E4717504B}"/>
              </a:ext>
            </a:extLst>
          </p:cNvPr>
          <p:cNvSpPr/>
          <p:nvPr/>
        </p:nvSpPr>
        <p:spPr>
          <a:xfrm>
            <a:off x="1891118" y="643467"/>
            <a:ext cx="3124993" cy="667837"/>
          </a:xfrm>
          <a:prstGeom prst="rect">
            <a:avLst/>
          </a:prstGeom>
          <a:solidFill>
            <a:schemeClr val="bg1">
              <a:lumMod val="95000"/>
            </a:schemeClr>
          </a:solidFill>
          <a:ln w="12701" cap="flat">
            <a:solidFill>
              <a:srgbClr val="000000"/>
            </a:solidFill>
            <a:prstDash val="solid"/>
            <a:miter/>
          </a:ln>
        </p:spPr>
        <p:txBody>
          <a:bodyPr vert="horz" wrap="square" lIns="91440" tIns="45720" rIns="91440" bIns="45720" anchor="ctr" anchorCtr="1" compatLnSpc="1">
            <a:noAutofit/>
          </a:bodyPr>
          <a:lstStyle/>
          <a:p>
            <a:pPr algn="ctr" defTabSz="859536">
              <a:spcAft>
                <a:spcPts val="600"/>
              </a:spcAft>
              <a:defRPr sz="1800" b="0" i="0" u="none" strike="noStrike" kern="0" cap="none" spc="0" baseline="0">
                <a:solidFill>
                  <a:srgbClr val="000000"/>
                </a:solidFill>
                <a:uFillTx/>
              </a:defRPr>
            </a:pPr>
            <a:r>
              <a:rPr lang="en-GB" sz="1692" b="1" kern="1200">
                <a:solidFill>
                  <a:srgbClr val="000000"/>
                </a:solidFill>
                <a:latin typeface="Arial"/>
                <a:ea typeface="+mn-ea"/>
                <a:cs typeface="Calibri"/>
              </a:rPr>
              <a:t>Disengagement Theory of Aging</a:t>
            </a:r>
            <a:endParaRPr lang="en-GB" sz="1800" b="1" i="0" u="none" strike="noStrike" kern="1200" cap="none" spc="0" baseline="0">
              <a:solidFill>
                <a:srgbClr val="000000"/>
              </a:solidFill>
              <a:uFillTx/>
              <a:latin typeface="Arial"/>
            </a:endParaRPr>
          </a:p>
        </p:txBody>
      </p:sp>
      <p:sp>
        <p:nvSpPr>
          <p:cNvPr id="4" name="Rectangle 4">
            <a:extLst>
              <a:ext uri="{FF2B5EF4-FFF2-40B4-BE49-F238E27FC236}">
                <a16:creationId xmlns:a16="http://schemas.microsoft.com/office/drawing/2014/main" id="{55D7F670-9FCE-0D7B-3887-B028BFF28AC5}"/>
              </a:ext>
            </a:extLst>
          </p:cNvPr>
          <p:cNvSpPr/>
          <p:nvPr/>
        </p:nvSpPr>
        <p:spPr>
          <a:xfrm>
            <a:off x="1891118" y="1730289"/>
            <a:ext cx="3340653" cy="4818953"/>
          </a:xfrm>
          <a:prstGeom prst="rect">
            <a:avLst/>
          </a:prstGeom>
          <a:solidFill>
            <a:schemeClr val="accent5">
              <a:lumMod val="20000"/>
              <a:lumOff val="80000"/>
            </a:schemeClr>
          </a:solidFill>
          <a:ln w="12701" cap="flat">
            <a:solidFill>
              <a:srgbClr val="AFCBD7"/>
            </a:solidFill>
            <a:prstDash val="solid"/>
            <a:miter/>
          </a:ln>
        </p:spPr>
        <p:txBody>
          <a:bodyPr vert="horz" wrap="square" lIns="91440" tIns="45720" rIns="91440" bIns="45720" anchor="ctr" anchorCtr="1" compatLnSpc="1">
            <a:noAutofit/>
          </a:bodyPr>
          <a:lstStyle/>
          <a:p>
            <a:pPr marL="285750" marR="0" lvl="0" indent="-285750" algn="ctr"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a typeface="Calibri"/>
              <a:cs typeface="Calibri"/>
            </a:endParaRPr>
          </a:p>
        </p:txBody>
      </p:sp>
      <p:sp>
        <p:nvSpPr>
          <p:cNvPr id="5" name="Rectangle 4">
            <a:extLst>
              <a:ext uri="{FF2B5EF4-FFF2-40B4-BE49-F238E27FC236}">
                <a16:creationId xmlns:a16="http://schemas.microsoft.com/office/drawing/2014/main" id="{270AAEB1-57D6-82A6-9E43-A32132CD7DD9}"/>
              </a:ext>
            </a:extLst>
          </p:cNvPr>
          <p:cNvSpPr/>
          <p:nvPr/>
        </p:nvSpPr>
        <p:spPr>
          <a:xfrm>
            <a:off x="7175888" y="1735332"/>
            <a:ext cx="3124993" cy="4818953"/>
          </a:xfrm>
          <a:prstGeom prst="rect">
            <a:avLst/>
          </a:prstGeom>
          <a:solidFill>
            <a:schemeClr val="accent4">
              <a:lumMod val="20000"/>
              <a:lumOff val="80000"/>
            </a:schemeClr>
          </a:solidFill>
          <a:ln w="12701" cap="flat">
            <a:solidFill>
              <a:srgbClr val="FFF2C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cs typeface="Calibri"/>
            </a:endParaRPr>
          </a:p>
        </p:txBody>
      </p:sp>
      <p:sp>
        <p:nvSpPr>
          <p:cNvPr id="6" name="Rectangle 2">
            <a:extLst>
              <a:ext uri="{FF2B5EF4-FFF2-40B4-BE49-F238E27FC236}">
                <a16:creationId xmlns:a16="http://schemas.microsoft.com/office/drawing/2014/main" id="{BD26D540-DA64-2AF7-9F83-124F4B67F9C0}"/>
              </a:ext>
            </a:extLst>
          </p:cNvPr>
          <p:cNvSpPr/>
          <p:nvPr/>
        </p:nvSpPr>
        <p:spPr>
          <a:xfrm>
            <a:off x="7170846" y="643467"/>
            <a:ext cx="3124993" cy="667837"/>
          </a:xfrm>
          <a:prstGeom prst="rect">
            <a:avLst/>
          </a:prstGeom>
          <a:solidFill>
            <a:srgbClr val="FBE5D6"/>
          </a:solidFill>
          <a:ln w="12701" cap="flat">
            <a:solidFill>
              <a:srgbClr val="000000"/>
            </a:solidFill>
            <a:prstDash val="solid"/>
            <a:miter/>
          </a:ln>
        </p:spPr>
        <p:txBody>
          <a:bodyPr vert="horz" wrap="square" lIns="91440" tIns="45720" rIns="91440" bIns="45720" anchor="ctr" anchorCtr="1" compatLnSpc="1">
            <a:noAutofit/>
          </a:bodyPr>
          <a:lstStyle/>
          <a:p>
            <a:pPr algn="ctr" defTabSz="859536">
              <a:spcAft>
                <a:spcPts val="600"/>
              </a:spcAft>
              <a:defRPr sz="1800" b="0" i="0" u="none" strike="noStrike" kern="0" cap="none" spc="0" baseline="0">
                <a:solidFill>
                  <a:srgbClr val="000000"/>
                </a:solidFill>
                <a:uFillTx/>
              </a:defRPr>
            </a:pPr>
            <a:r>
              <a:rPr lang="en-GB" sz="1692" b="1" kern="0">
                <a:solidFill>
                  <a:srgbClr val="000000"/>
                </a:solidFill>
                <a:latin typeface="Arial"/>
                <a:ea typeface="+mn-ea"/>
                <a:cs typeface="Calibri"/>
              </a:rPr>
              <a:t>Activity Theory of aging</a:t>
            </a:r>
            <a:endParaRPr lang="en-GB" sz="1800" b="1" i="0" u="none" strike="noStrike" kern="1200" cap="none" spc="0" baseline="0">
              <a:solidFill>
                <a:srgbClr val="000000"/>
              </a:solidFill>
              <a:uFillTx/>
              <a:latin typeface="Arial"/>
              <a:cs typeface="Calibri"/>
            </a:endParaRPr>
          </a:p>
        </p:txBody>
      </p:sp>
      <p:sp>
        <p:nvSpPr>
          <p:cNvPr id="7" name="Arrow: Down 13">
            <a:extLst>
              <a:ext uri="{FF2B5EF4-FFF2-40B4-BE49-F238E27FC236}">
                <a16:creationId xmlns:a16="http://schemas.microsoft.com/office/drawing/2014/main" id="{D1835AEF-7AE1-04D5-F0BA-1AA5DCF0978E}"/>
              </a:ext>
            </a:extLst>
          </p:cNvPr>
          <p:cNvSpPr/>
          <p:nvPr/>
        </p:nvSpPr>
        <p:spPr>
          <a:xfrm>
            <a:off x="3209479" y="1313676"/>
            <a:ext cx="478834" cy="415829"/>
          </a:xfrm>
          <a:custGeom>
            <a:avLst>
              <a:gd name="f0" fmla="val 10800"/>
              <a:gd name="f1" fmla="val 5400"/>
            </a:avLst>
            <a:gdLst>
              <a:gd name="f2" fmla="val 10800000"/>
              <a:gd name="f3" fmla="val 5400000"/>
              <a:gd name="f4" fmla="val 180"/>
              <a:gd name="f5" fmla="val w"/>
              <a:gd name="f6" fmla="val h"/>
              <a:gd name="f7" fmla="val 0"/>
              <a:gd name="f8" fmla="val 21600"/>
              <a:gd name="f9" fmla="val 10800"/>
              <a:gd name="f10" fmla="+- 0 0 -270"/>
              <a:gd name="f11" fmla="+- 0 0 -90"/>
              <a:gd name="f12" fmla="*/ f5 1 21600"/>
              <a:gd name="f13" fmla="*/ f6 1 21600"/>
              <a:gd name="f14" fmla="+- f8 0 f7"/>
              <a:gd name="f15" fmla="pin 0 f1 10800"/>
              <a:gd name="f16" fmla="pin 0 f0 21600"/>
              <a:gd name="f17" fmla="*/ f10 f2 1"/>
              <a:gd name="f18" fmla="*/ f11 f2 1"/>
              <a:gd name="f19" fmla="val f15"/>
              <a:gd name="f20" fmla="val f16"/>
              <a:gd name="f21" fmla="*/ f14 1 21600"/>
              <a:gd name="f22" fmla="*/ f15 f12 1"/>
              <a:gd name="f23" fmla="*/ f16 f13 1"/>
              <a:gd name="f24" fmla="*/ f17 1 f4"/>
              <a:gd name="f25" fmla="*/ f18 1 f4"/>
              <a:gd name="f26" fmla="+- 21600 0 f19"/>
              <a:gd name="f27" fmla="+- 21600 0 f20"/>
              <a:gd name="f28" fmla="*/ 0 f21 1"/>
              <a:gd name="f29" fmla="*/ 21600 f21 1"/>
              <a:gd name="f30" fmla="*/ f19 f12 1"/>
              <a:gd name="f31" fmla="*/ f20 f13 1"/>
              <a:gd name="f32" fmla="+- f24 0 f3"/>
              <a:gd name="f33" fmla="+- f25 0 f3"/>
              <a:gd name="f34" fmla="*/ f27 f19 1"/>
              <a:gd name="f35" fmla="*/ f28 1 f21"/>
              <a:gd name="f36" fmla="*/ f29 1 f21"/>
              <a:gd name="f37" fmla="*/ f26 f12 1"/>
              <a:gd name="f38" fmla="*/ f34 1 10800"/>
              <a:gd name="f39" fmla="*/ f35 f13 1"/>
              <a:gd name="f40" fmla="*/ f35 f12 1"/>
              <a:gd name="f41" fmla="*/ f36 f12 1"/>
              <a:gd name="f42" fmla="+- f20 f38 0"/>
              <a:gd name="f43" fmla="*/ f42 f13 1"/>
            </a:gdLst>
            <a:ahLst>
              <a:ahXY gdRefX="f1" minX="f7" maxX="f9" gdRefY="f0" minY="f7" maxY="f8">
                <a:pos x="f22" y="f23"/>
              </a:ahXY>
            </a:ahLst>
            <a:cxnLst>
              <a:cxn ang="3cd4">
                <a:pos x="hc" y="t"/>
              </a:cxn>
              <a:cxn ang="0">
                <a:pos x="r" y="vc"/>
              </a:cxn>
              <a:cxn ang="cd4">
                <a:pos x="hc" y="b"/>
              </a:cxn>
              <a:cxn ang="cd2">
                <a:pos x="l" y="vc"/>
              </a:cxn>
              <a:cxn ang="f32">
                <a:pos x="f40" y="f31"/>
              </a:cxn>
              <a:cxn ang="f33">
                <a:pos x="f41" y="f31"/>
              </a:cxn>
            </a:cxnLst>
            <a:rect l="f30" t="f39" r="f37" b="f43"/>
            <a:pathLst>
              <a:path w="21600" h="21600">
                <a:moveTo>
                  <a:pt x="f19" y="f7"/>
                </a:moveTo>
                <a:lnTo>
                  <a:pt x="f19" y="f20"/>
                </a:lnTo>
                <a:lnTo>
                  <a:pt x="f7" y="f20"/>
                </a:lnTo>
                <a:lnTo>
                  <a:pt x="f9" y="f8"/>
                </a:lnTo>
                <a:lnTo>
                  <a:pt x="f8" y="f20"/>
                </a:lnTo>
                <a:lnTo>
                  <a:pt x="f26" y="f20"/>
                </a:lnTo>
                <a:lnTo>
                  <a:pt x="f26" y="f7"/>
                </a:lnTo>
                <a:close/>
              </a:path>
            </a:pathLst>
          </a:custGeom>
          <a:solidFill>
            <a:schemeClr val="bg1">
              <a:lumMod val="95000"/>
            </a:schemeClr>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8" name="Arrow: Down 14">
            <a:extLst>
              <a:ext uri="{FF2B5EF4-FFF2-40B4-BE49-F238E27FC236}">
                <a16:creationId xmlns:a16="http://schemas.microsoft.com/office/drawing/2014/main" id="{5747C68F-85B9-5883-E371-5551DA2571E5}"/>
              </a:ext>
            </a:extLst>
          </p:cNvPr>
          <p:cNvSpPr/>
          <p:nvPr/>
        </p:nvSpPr>
        <p:spPr>
          <a:xfrm>
            <a:off x="8501807" y="1313676"/>
            <a:ext cx="478834" cy="415829"/>
          </a:xfrm>
          <a:custGeom>
            <a:avLst>
              <a:gd name="f0" fmla="val 10800"/>
              <a:gd name="f1" fmla="val 5400"/>
            </a:avLst>
            <a:gdLst>
              <a:gd name="f2" fmla="val 10800000"/>
              <a:gd name="f3" fmla="val 5400000"/>
              <a:gd name="f4" fmla="val 180"/>
              <a:gd name="f5" fmla="val w"/>
              <a:gd name="f6" fmla="val h"/>
              <a:gd name="f7" fmla="val 0"/>
              <a:gd name="f8" fmla="val 21600"/>
              <a:gd name="f9" fmla="val 10800"/>
              <a:gd name="f10" fmla="+- 0 0 -270"/>
              <a:gd name="f11" fmla="+- 0 0 -90"/>
              <a:gd name="f12" fmla="*/ f5 1 21600"/>
              <a:gd name="f13" fmla="*/ f6 1 21600"/>
              <a:gd name="f14" fmla="+- f8 0 f7"/>
              <a:gd name="f15" fmla="pin 0 f1 10800"/>
              <a:gd name="f16" fmla="pin 0 f0 21600"/>
              <a:gd name="f17" fmla="*/ f10 f2 1"/>
              <a:gd name="f18" fmla="*/ f11 f2 1"/>
              <a:gd name="f19" fmla="val f15"/>
              <a:gd name="f20" fmla="val f16"/>
              <a:gd name="f21" fmla="*/ f14 1 21600"/>
              <a:gd name="f22" fmla="*/ f15 f12 1"/>
              <a:gd name="f23" fmla="*/ f16 f13 1"/>
              <a:gd name="f24" fmla="*/ f17 1 f4"/>
              <a:gd name="f25" fmla="*/ f18 1 f4"/>
              <a:gd name="f26" fmla="+- 21600 0 f19"/>
              <a:gd name="f27" fmla="+- 21600 0 f20"/>
              <a:gd name="f28" fmla="*/ 0 f21 1"/>
              <a:gd name="f29" fmla="*/ 21600 f21 1"/>
              <a:gd name="f30" fmla="*/ f19 f12 1"/>
              <a:gd name="f31" fmla="*/ f20 f13 1"/>
              <a:gd name="f32" fmla="+- f24 0 f3"/>
              <a:gd name="f33" fmla="+- f25 0 f3"/>
              <a:gd name="f34" fmla="*/ f27 f19 1"/>
              <a:gd name="f35" fmla="*/ f28 1 f21"/>
              <a:gd name="f36" fmla="*/ f29 1 f21"/>
              <a:gd name="f37" fmla="*/ f26 f12 1"/>
              <a:gd name="f38" fmla="*/ f34 1 10800"/>
              <a:gd name="f39" fmla="*/ f35 f13 1"/>
              <a:gd name="f40" fmla="*/ f35 f12 1"/>
              <a:gd name="f41" fmla="*/ f36 f12 1"/>
              <a:gd name="f42" fmla="+- f20 f38 0"/>
              <a:gd name="f43" fmla="*/ f42 f13 1"/>
            </a:gdLst>
            <a:ahLst>
              <a:ahXY gdRefX="f1" minX="f7" maxX="f9" gdRefY="f0" minY="f7" maxY="f8">
                <a:pos x="f22" y="f23"/>
              </a:ahXY>
            </a:ahLst>
            <a:cxnLst>
              <a:cxn ang="3cd4">
                <a:pos x="hc" y="t"/>
              </a:cxn>
              <a:cxn ang="0">
                <a:pos x="r" y="vc"/>
              </a:cxn>
              <a:cxn ang="cd4">
                <a:pos x="hc" y="b"/>
              </a:cxn>
              <a:cxn ang="cd2">
                <a:pos x="l" y="vc"/>
              </a:cxn>
              <a:cxn ang="f32">
                <a:pos x="f40" y="f31"/>
              </a:cxn>
              <a:cxn ang="f33">
                <a:pos x="f41" y="f31"/>
              </a:cxn>
            </a:cxnLst>
            <a:rect l="f30" t="f39" r="f37" b="f43"/>
            <a:pathLst>
              <a:path w="21600" h="21600">
                <a:moveTo>
                  <a:pt x="f19" y="f7"/>
                </a:moveTo>
                <a:lnTo>
                  <a:pt x="f19" y="f20"/>
                </a:lnTo>
                <a:lnTo>
                  <a:pt x="f7" y="f20"/>
                </a:lnTo>
                <a:lnTo>
                  <a:pt x="f9" y="f8"/>
                </a:lnTo>
                <a:lnTo>
                  <a:pt x="f8" y="f20"/>
                </a:lnTo>
                <a:lnTo>
                  <a:pt x="f26" y="f20"/>
                </a:lnTo>
                <a:lnTo>
                  <a:pt x="f26" y="f7"/>
                </a:lnTo>
                <a:close/>
              </a:path>
            </a:pathLst>
          </a:custGeom>
          <a:solidFill>
            <a:srgbClr val="FBE5D6"/>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9" name="TextBox 15">
            <a:extLst>
              <a:ext uri="{FF2B5EF4-FFF2-40B4-BE49-F238E27FC236}">
                <a16:creationId xmlns:a16="http://schemas.microsoft.com/office/drawing/2014/main" id="{BF3FAF04-FE5E-861B-16F9-125735371B77}"/>
              </a:ext>
            </a:extLst>
          </p:cNvPr>
          <p:cNvSpPr txBox="1"/>
          <p:nvPr/>
        </p:nvSpPr>
        <p:spPr>
          <a:xfrm>
            <a:off x="2067530" y="1950012"/>
            <a:ext cx="2876562" cy="4369979"/>
          </a:xfrm>
          <a:prstGeom prst="rect">
            <a:avLst/>
          </a:prstGeom>
          <a:noFill/>
          <a:ln w="57150" cap="flat">
            <a:solidFill>
              <a:srgbClr val="F6F6F6"/>
            </a:solidFill>
          </a:ln>
        </p:spPr>
        <p:txBody>
          <a:bodyPr vert="horz" wrap="square" lIns="91440" tIns="45720" rIns="91440" bIns="45720" anchor="t" anchorCtr="0" compatLnSpc="1">
            <a:spAutoFit/>
          </a:bodyPr>
          <a:lstStyle/>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92" b="1" kern="1200">
                <a:solidFill>
                  <a:srgbClr val="000000"/>
                </a:solidFill>
                <a:latin typeface="Arial"/>
                <a:ea typeface="+mn-ea"/>
                <a:cs typeface="Calibri"/>
              </a:rPr>
              <a:t>Withdrawn from society and social activities</a:t>
            </a: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92" b="1" kern="1200">
                <a:solidFill>
                  <a:srgbClr val="000000"/>
                </a:solidFill>
                <a:latin typeface="Arial"/>
                <a:ea typeface="+mn-ea"/>
                <a:cs typeface="Calibri"/>
              </a:rPr>
              <a:t>Loss of skills and ego change</a:t>
            </a: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92" b="1" kern="1200">
                <a:solidFill>
                  <a:srgbClr val="000000"/>
                </a:solidFill>
                <a:latin typeface="Arial"/>
                <a:ea typeface="+mn-ea"/>
                <a:cs typeface="Calibri"/>
              </a:rPr>
              <a:t>Retiring from job roles</a:t>
            </a: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92" b="1" kern="1200">
                <a:solidFill>
                  <a:srgbClr val="000000"/>
                </a:solidFill>
                <a:latin typeface="Arial"/>
                <a:ea typeface="+mn-ea"/>
                <a:cs typeface="Calibri"/>
              </a:rPr>
              <a:t> Loss of space in social life, resulting in crisis and demoralization</a:t>
            </a:r>
          </a:p>
          <a:p>
            <a:pPr defTabSz="859536">
              <a:spcAft>
                <a:spcPts val="600"/>
              </a:spcAft>
              <a:defRPr sz="1800" b="0" i="0" u="none" strike="noStrike" kern="0" cap="none" spc="0" baseline="0">
                <a:solidFill>
                  <a:srgbClr val="000000"/>
                </a:solidFill>
                <a:uFillTx/>
              </a:defRPr>
            </a:pPr>
            <a:r>
              <a:rPr lang="en-GB" sz="1692" b="1" kern="1200">
                <a:solidFill>
                  <a:srgbClr val="000000"/>
                </a:solidFill>
                <a:latin typeface="Arial"/>
                <a:ea typeface="+mn-ea"/>
                <a:cs typeface="Calibri"/>
              </a:rPr>
              <a:t>     </a:t>
            </a:r>
          </a:p>
          <a:p>
            <a:pPr defTabSz="859536">
              <a:spcAft>
                <a:spcPts val="600"/>
              </a:spcAft>
              <a:defRPr sz="1800" b="0" i="0" u="none" strike="noStrike" kern="0" cap="none" spc="0" baseline="0">
                <a:solidFill>
                  <a:srgbClr val="000000"/>
                </a:solidFill>
                <a:uFillTx/>
              </a:defRPr>
            </a:pPr>
            <a:r>
              <a:rPr lang="en-GB" sz="1692" b="1" kern="1200">
                <a:solidFill>
                  <a:srgbClr val="000000"/>
                </a:solidFill>
                <a:latin typeface="Arial"/>
                <a:ea typeface="+mn-ea"/>
                <a:cs typeface="Calibri"/>
              </a:rPr>
              <a:t>(C. Nickerson,2023)</a:t>
            </a:r>
          </a:p>
          <a:p>
            <a:pPr marL="268605" indent="-268605" defTabSz="859536">
              <a:spcAft>
                <a:spcPts val="600"/>
              </a:spcAft>
              <a:buSzPct val="100000"/>
              <a:buFont typeface="Arial"/>
              <a:buChar char="•"/>
              <a:defRPr sz="1800" b="0" i="0" u="none" strike="noStrike" kern="0" cap="none" spc="0" baseline="0">
                <a:solidFill>
                  <a:srgbClr val="000000"/>
                </a:solidFill>
                <a:uFillTx/>
              </a:defRPr>
            </a:pPr>
            <a:endParaRPr lang="en-GB" sz="1692" b="1" kern="1200">
              <a:solidFill>
                <a:srgbClr val="000000"/>
              </a:solidFill>
              <a:latin typeface="Arial"/>
              <a:ea typeface="+mn-ea"/>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endParaRPr lang="en-GB" sz="1692" b="1" kern="1200">
              <a:solidFill>
                <a:srgbClr val="000000"/>
              </a:solidFill>
              <a:latin typeface="Arial"/>
              <a:ea typeface="+mn-ea"/>
              <a:cs typeface="Calibri"/>
            </a:endParaRPr>
          </a:p>
          <a:p>
            <a:pPr marL="285750" marR="0" lvl="0" indent="-285750" algn="l" defTabSz="914400" rtl="0" fontAlgn="auto" hangingPunct="1">
              <a:lnSpc>
                <a:spcPct val="100000"/>
              </a:lnSpc>
              <a:spcBef>
                <a:spcPts val="0"/>
              </a:spcBef>
              <a:spcAft>
                <a:spcPts val="600"/>
              </a:spcAft>
              <a:buSzPct val="100000"/>
              <a:buFont typeface="Arial"/>
              <a:buChar char="•"/>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a:ea typeface="Calibri"/>
              <a:cs typeface="Calibri"/>
            </a:endParaRPr>
          </a:p>
        </p:txBody>
      </p:sp>
      <p:sp>
        <p:nvSpPr>
          <p:cNvPr id="10" name="TextBox 16">
            <a:extLst>
              <a:ext uri="{FF2B5EF4-FFF2-40B4-BE49-F238E27FC236}">
                <a16:creationId xmlns:a16="http://schemas.microsoft.com/office/drawing/2014/main" id="{67881371-93DB-2A8A-7E0B-7171A3FFF835}"/>
              </a:ext>
            </a:extLst>
          </p:cNvPr>
          <p:cNvSpPr txBox="1"/>
          <p:nvPr/>
        </p:nvSpPr>
        <p:spPr>
          <a:xfrm>
            <a:off x="7443342" y="2022471"/>
            <a:ext cx="2638290" cy="4323043"/>
          </a:xfrm>
          <a:prstGeom prst="rect">
            <a:avLst/>
          </a:prstGeom>
          <a:noFill/>
          <a:ln w="57150" cap="flat">
            <a:solidFill>
              <a:schemeClr val="accent2">
                <a:lumMod val="20000"/>
                <a:lumOff val="80000"/>
              </a:schemeClr>
            </a:solidFill>
          </a:ln>
        </p:spPr>
        <p:txBody>
          <a:bodyPr vert="horz" wrap="square" lIns="91440" tIns="45720" rIns="91440" bIns="45720" anchor="t" anchorCtr="0" compatLnSpc="1">
            <a:spAutoFit/>
          </a:bodyPr>
          <a:lstStyle/>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Improve quality of life</a:t>
            </a: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Maintain an active life</a:t>
            </a:r>
            <a:endParaRPr lang="en-GB" sz="1650" b="1" kern="1200">
              <a:solidFill>
                <a:srgbClr val="000000"/>
              </a:solidFill>
              <a:latin typeface="Arial"/>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Adress health issues</a:t>
            </a:r>
            <a:endParaRPr lang="en-GB" sz="1650" b="1" kern="1200">
              <a:solidFill>
                <a:srgbClr val="000000"/>
              </a:solidFill>
              <a:latin typeface="Arial"/>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Continue to work </a:t>
            </a:r>
            <a:endParaRPr lang="en-GB" sz="1650" b="1" kern="1200">
              <a:solidFill>
                <a:srgbClr val="000000"/>
              </a:solidFill>
              <a:latin typeface="Arial"/>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Have hobbies</a:t>
            </a:r>
            <a:endParaRPr lang="en-GB" sz="1650" b="1" kern="1200">
              <a:solidFill>
                <a:srgbClr val="000000"/>
              </a:solidFill>
              <a:latin typeface="Arial"/>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Enjoy life </a:t>
            </a:r>
            <a:endParaRPr lang="en-GB" sz="1650" b="1" kern="1200">
              <a:solidFill>
                <a:srgbClr val="000000"/>
              </a:solidFill>
              <a:latin typeface="Arial"/>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r>
              <a:rPr lang="en-GB" sz="1650" b="1" kern="1200">
                <a:solidFill>
                  <a:srgbClr val="000000"/>
                </a:solidFill>
                <a:latin typeface="Arial"/>
                <a:ea typeface="+mn-ea"/>
                <a:cs typeface="Calibri"/>
              </a:rPr>
              <a:t>Continue care</a:t>
            </a:r>
            <a:endParaRPr lang="en-GB" sz="1650" b="1" kern="1200">
              <a:solidFill>
                <a:srgbClr val="000000"/>
              </a:solidFill>
              <a:latin typeface="Arial"/>
              <a:cs typeface="Calibri"/>
            </a:endParaRPr>
          </a:p>
          <a:p>
            <a:pPr marL="268605" indent="-268605" defTabSz="859536">
              <a:spcAft>
                <a:spcPts val="600"/>
              </a:spcAft>
              <a:buSzPct val="100000"/>
              <a:buFont typeface="Arial"/>
              <a:buChar char="•"/>
              <a:defRPr sz="1800" b="0" i="0" u="none" strike="noStrike" kern="0" cap="none" spc="0" baseline="0">
                <a:solidFill>
                  <a:srgbClr val="000000"/>
                </a:solidFill>
                <a:uFillTx/>
              </a:defRPr>
            </a:pPr>
            <a:endParaRPr lang="en-GB" sz="1692" b="1" kern="1200">
              <a:solidFill>
                <a:srgbClr val="000000"/>
              </a:solidFill>
              <a:latin typeface="Arial"/>
              <a:ea typeface="+mn-ea"/>
              <a:cs typeface="Calibri"/>
            </a:endParaRPr>
          </a:p>
          <a:p>
            <a:pPr defTabSz="859536">
              <a:spcAft>
                <a:spcPts val="600"/>
              </a:spcAft>
              <a:defRPr sz="1800" b="0" i="0" u="none" strike="noStrike" kern="0" cap="none" spc="0" baseline="0">
                <a:solidFill>
                  <a:srgbClr val="000000"/>
                </a:solidFill>
                <a:uFillTx/>
              </a:defRPr>
            </a:pPr>
            <a:r>
              <a:rPr lang="en-GB" sz="1650" b="1" kern="1200">
                <a:solidFill>
                  <a:srgbClr val="000000"/>
                </a:solidFill>
                <a:latin typeface="Arial"/>
                <a:ea typeface="+mn-ea"/>
                <a:cs typeface="Calibri"/>
              </a:rPr>
              <a:t>    (NIH,2017)</a:t>
            </a:r>
          </a:p>
          <a:p>
            <a:pPr defTabSz="859536">
              <a:spcAft>
                <a:spcPts val="600"/>
              </a:spcAft>
              <a:defRPr sz="1800" b="0" i="0" u="none" strike="noStrike" kern="0" cap="none" spc="0" baseline="0">
                <a:solidFill>
                  <a:srgbClr val="000000"/>
                </a:solidFill>
                <a:uFillTx/>
              </a:defRPr>
            </a:pPr>
            <a:endParaRPr lang="en-GB" sz="1650" b="1">
              <a:solidFill>
                <a:srgbClr val="000000"/>
              </a:solidFill>
              <a:latin typeface="Arial"/>
              <a:ea typeface="Calibri"/>
              <a:cs typeface="Calibri"/>
            </a:endParaRPr>
          </a:p>
          <a:p>
            <a:pPr defTabSz="859536">
              <a:spcAft>
                <a:spcPts val="600"/>
              </a:spcAft>
              <a:defRPr sz="1800" b="0" i="0" u="none" strike="noStrike" kern="0" cap="none" spc="0" baseline="0">
                <a:solidFill>
                  <a:srgbClr val="000000"/>
                </a:solidFill>
                <a:uFillTx/>
              </a:defRPr>
            </a:pPr>
            <a:endParaRPr lang="en-GB" sz="1650" b="1">
              <a:solidFill>
                <a:srgbClr val="000000"/>
              </a:solidFill>
              <a:latin typeface="Arial"/>
              <a:ea typeface="Calibri"/>
              <a:cs typeface="Calibri"/>
            </a:endParaRPr>
          </a:p>
          <a:p>
            <a:pPr defTabSz="859536">
              <a:spcAft>
                <a:spcPts val="600"/>
              </a:spcAft>
              <a:defRPr sz="1800" b="0" i="0" u="none" strike="noStrike" kern="0" cap="none" spc="0" baseline="0">
                <a:solidFill>
                  <a:srgbClr val="000000"/>
                </a:solidFill>
                <a:uFillTx/>
              </a:defRPr>
            </a:pPr>
            <a:endParaRPr lang="en-GB" sz="1650" b="1">
              <a:solidFill>
                <a:srgbClr val="000000"/>
              </a:solidFill>
              <a:latin typeface="Arial"/>
              <a:ea typeface="Calibri"/>
              <a:cs typeface="Calibri"/>
            </a:endParaRPr>
          </a:p>
          <a:p>
            <a:pPr defTabSz="859536">
              <a:spcAft>
                <a:spcPts val="600"/>
              </a:spcAft>
              <a:defRPr sz="1800" b="0" i="0" u="none" strike="noStrike" kern="0" cap="none" spc="0" baseline="0">
                <a:solidFill>
                  <a:srgbClr val="000000"/>
                </a:solidFill>
                <a:uFillTx/>
              </a:defRPr>
            </a:pPr>
            <a:endParaRPr lang="en-GB" sz="1650" b="1">
              <a:solidFill>
                <a:srgbClr val="000000"/>
              </a:solidFill>
              <a:latin typeface="Arial"/>
              <a:ea typeface="Calibri"/>
              <a:cs typeface="Calibri"/>
            </a:endParaRPr>
          </a:p>
        </p:txBody>
      </p:sp>
      <p:sp>
        <p:nvSpPr>
          <p:cNvPr id="11" name="TextBox 10">
            <a:extLst>
              <a:ext uri="{FF2B5EF4-FFF2-40B4-BE49-F238E27FC236}">
                <a16:creationId xmlns:a16="http://schemas.microsoft.com/office/drawing/2014/main" id="{DB89BB09-3847-88ED-96E9-CDCB396372AC}"/>
              </a:ext>
            </a:extLst>
          </p:cNvPr>
          <p:cNvSpPr txBox="1"/>
          <p:nvPr/>
        </p:nvSpPr>
        <p:spPr>
          <a:xfrm>
            <a:off x="5750962" y="871964"/>
            <a:ext cx="715638" cy="352725"/>
          </a:xfrm>
          <a:prstGeom prst="rect">
            <a:avLst/>
          </a:prstGeom>
          <a:solidFill>
            <a:schemeClr val="bg1">
              <a:lumMod val="95000"/>
            </a:schemeClr>
          </a:solidFill>
          <a:ln w="57150" cap="flat">
            <a:solidFill>
              <a:schemeClr val="accent4">
                <a:lumMod val="40000"/>
                <a:lumOff val="60000"/>
              </a:schemeClr>
            </a:solidFill>
          </a:ln>
        </p:spPr>
        <p:txBody>
          <a:bodyPr vert="horz" wrap="square" lIns="91440" tIns="45720" rIns="91440" bIns="45720" anchor="t" anchorCtr="0" compatLnSpc="1">
            <a:spAutoFit/>
          </a:bodyPr>
          <a:lstStyle/>
          <a:p>
            <a:pPr defTabSz="859536">
              <a:spcAft>
                <a:spcPts val="600"/>
              </a:spcAft>
              <a:defRPr sz="1800" b="0" i="0" u="none" strike="noStrike" kern="0" cap="none" spc="0" baseline="0">
                <a:solidFill>
                  <a:srgbClr val="000000"/>
                </a:solidFill>
                <a:uFillTx/>
              </a:defRPr>
            </a:pPr>
            <a:r>
              <a:rPr lang="en-GB" sz="1692" kern="1200">
                <a:solidFill>
                  <a:srgbClr val="000000"/>
                </a:solidFill>
                <a:latin typeface="Calibri"/>
                <a:ea typeface="+mn-ea"/>
                <a:cs typeface="Calibri"/>
              </a:rPr>
              <a:t> </a:t>
            </a:r>
            <a:r>
              <a:rPr lang="en-GB" sz="1692" b="1" kern="1200">
                <a:solidFill>
                  <a:srgbClr val="000000"/>
                </a:solidFill>
                <a:latin typeface="Arial"/>
                <a:ea typeface="+mn-ea"/>
                <a:cs typeface="Calibri"/>
              </a:rPr>
              <a:t> VS</a:t>
            </a:r>
            <a:endParaRPr lang="en-GB" sz="1800" b="1" i="0" u="none" strike="noStrike" kern="1200" cap="none" spc="0" baseline="0">
              <a:solidFill>
                <a:srgbClr val="000000"/>
              </a:solidFill>
              <a:uFillTx/>
              <a:latin typeface="Arial"/>
            </a:endParaRPr>
          </a:p>
        </p:txBody>
      </p:sp>
      <p:sp>
        <p:nvSpPr>
          <p:cNvPr id="13" name="TextBox 12">
            <a:extLst>
              <a:ext uri="{FF2B5EF4-FFF2-40B4-BE49-F238E27FC236}">
                <a16:creationId xmlns:a16="http://schemas.microsoft.com/office/drawing/2014/main" id="{D4F13E4D-7159-ECEB-E794-026D0289DD1F}"/>
              </a:ext>
            </a:extLst>
          </p:cNvPr>
          <p:cNvSpPr txBox="1"/>
          <p:nvPr/>
        </p:nvSpPr>
        <p:spPr>
          <a:xfrm>
            <a:off x="87202" y="4376"/>
            <a:ext cx="310362" cy="6851435"/>
          </a:xfrm>
          <a:prstGeom prst="rect">
            <a:avLst/>
          </a:prstGeom>
          <a:solidFill>
            <a:srgbClr val="FFF2CC"/>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4" name="TextBox 13">
            <a:extLst>
              <a:ext uri="{FF2B5EF4-FFF2-40B4-BE49-F238E27FC236}">
                <a16:creationId xmlns:a16="http://schemas.microsoft.com/office/drawing/2014/main" id="{30F8FF98-110B-26F1-671B-4451F6F0B7C2}"/>
              </a:ext>
            </a:extLst>
          </p:cNvPr>
          <p:cNvSpPr txBox="1"/>
          <p:nvPr/>
        </p:nvSpPr>
        <p:spPr>
          <a:xfrm>
            <a:off x="555404" y="150337"/>
            <a:ext cx="795130" cy="6708913"/>
          </a:xfrm>
          <a:prstGeom prst="rect">
            <a:avLst/>
          </a:prstGeom>
          <a:solidFill>
            <a:srgbClr val="F6F6F6"/>
          </a:solidFill>
          <a:ln>
            <a:solidFill>
              <a:srgbClr val="EDEDED"/>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5" name="TextBox 14">
            <a:extLst>
              <a:ext uri="{FF2B5EF4-FFF2-40B4-BE49-F238E27FC236}">
                <a16:creationId xmlns:a16="http://schemas.microsoft.com/office/drawing/2014/main" id="{858B0652-E83C-20AC-C0C1-CD0542690EA1}"/>
              </a:ext>
            </a:extLst>
          </p:cNvPr>
          <p:cNvSpPr txBox="1"/>
          <p:nvPr/>
        </p:nvSpPr>
        <p:spPr>
          <a:xfrm>
            <a:off x="5222732" y="6706724"/>
            <a:ext cx="6948326" cy="132521"/>
          </a:xfrm>
          <a:prstGeom prst="rect">
            <a:avLst/>
          </a:prstGeom>
          <a:solidFill>
            <a:srgbClr val="F6F6F6"/>
          </a:solidFill>
          <a:ln>
            <a:solidFill>
              <a:srgbClr val="EDEDED"/>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6" name="TextBox 15">
            <a:extLst>
              <a:ext uri="{FF2B5EF4-FFF2-40B4-BE49-F238E27FC236}">
                <a16:creationId xmlns:a16="http://schemas.microsoft.com/office/drawing/2014/main" id="{E1CF045F-FDE7-6B43-E320-B0854782B1B9}"/>
              </a:ext>
            </a:extLst>
          </p:cNvPr>
          <p:cNvSpPr txBox="1"/>
          <p:nvPr/>
        </p:nvSpPr>
        <p:spPr>
          <a:xfrm>
            <a:off x="11999467" y="2583237"/>
            <a:ext cx="190343" cy="4135676"/>
          </a:xfrm>
          <a:prstGeom prst="rect">
            <a:avLst/>
          </a:prstGeom>
          <a:solidFill>
            <a:srgbClr val="FFF2CC"/>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7" name="TextBox 16">
            <a:extLst>
              <a:ext uri="{FF2B5EF4-FFF2-40B4-BE49-F238E27FC236}">
                <a16:creationId xmlns:a16="http://schemas.microsoft.com/office/drawing/2014/main" id="{EFD79C42-2B90-21EC-B57A-7DBA12DCE6F1}"/>
              </a:ext>
            </a:extLst>
          </p:cNvPr>
          <p:cNvSpPr txBox="1"/>
          <p:nvPr/>
        </p:nvSpPr>
        <p:spPr>
          <a:xfrm>
            <a:off x="11592526" y="2152541"/>
            <a:ext cx="299050" cy="4563947"/>
          </a:xfrm>
          <a:prstGeom prst="rect">
            <a:avLst/>
          </a:prstGeom>
          <a:solidFill>
            <a:srgbClr val="F6F6F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7" name="Freeform: Shape 16">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30">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0BA56D7-31A6-2164-A428-97DFC18C101C}"/>
              </a:ext>
            </a:extLst>
          </p:cNvPr>
          <p:cNvSpPr/>
          <p:nvPr/>
        </p:nvSpPr>
        <p:spPr>
          <a:xfrm>
            <a:off x="72015" y="95608"/>
            <a:ext cx="12013004" cy="1110787"/>
          </a:xfrm>
          <a:prstGeom prst="rect">
            <a:avLst/>
          </a:prstGeom>
          <a:solidFill>
            <a:srgbClr val="FFF2CC"/>
          </a:solidFill>
          <a:ln w="57150" cap="flat">
            <a:solidFill>
              <a:srgbClr val="EDEDED"/>
            </a:solidFill>
            <a:prstDash val="solid"/>
            <a:miter/>
          </a:ln>
        </p:spPr>
        <p:txBody>
          <a:bodyPr vert="horz" wrap="square" lIns="91440" tIns="45720" rIns="91440" bIns="45720" anchor="ctr" anchorCtr="1" compatLnSpc="1">
            <a:noAutofit/>
          </a:bodyPr>
          <a:lstStyle/>
          <a:p>
            <a:pPr algn="ctr" defTabSz="886968">
              <a:spcAft>
                <a:spcPts val="600"/>
              </a:spcAft>
              <a:defRPr sz="1800" b="0" i="0" u="none" strike="noStrike" kern="0" cap="none" spc="0" baseline="0">
                <a:solidFill>
                  <a:srgbClr val="000000"/>
                </a:solidFill>
                <a:uFillTx/>
              </a:defRPr>
            </a:pPr>
            <a:r>
              <a:rPr lang="en-GB" sz="2500" b="1" kern="1200">
                <a:solidFill>
                  <a:srgbClr val="000000"/>
                </a:solidFill>
                <a:latin typeface="Arial"/>
                <a:ea typeface="+mn-ea"/>
                <a:cs typeface="Calibri"/>
              </a:rPr>
              <a:t>Conclusion</a:t>
            </a:r>
            <a:endParaRPr lang="en-GB" sz="2500" b="1" i="0" u="none" strike="noStrike" kern="1200" cap="none" spc="0" baseline="0">
              <a:solidFill>
                <a:srgbClr val="000000"/>
              </a:solidFill>
              <a:uFillTx/>
              <a:latin typeface="Arial"/>
            </a:endParaRPr>
          </a:p>
        </p:txBody>
      </p:sp>
      <p:sp>
        <p:nvSpPr>
          <p:cNvPr id="4" name="Rectangle 3">
            <a:extLst>
              <a:ext uri="{FF2B5EF4-FFF2-40B4-BE49-F238E27FC236}">
                <a16:creationId xmlns:a16="http://schemas.microsoft.com/office/drawing/2014/main" id="{0B385259-09E0-AABB-7EDE-0F2891648EFE}"/>
              </a:ext>
            </a:extLst>
          </p:cNvPr>
          <p:cNvSpPr/>
          <p:nvPr/>
        </p:nvSpPr>
        <p:spPr>
          <a:xfrm>
            <a:off x="183392" y="1451646"/>
            <a:ext cx="3343404" cy="5194548"/>
          </a:xfrm>
          <a:prstGeom prst="rect">
            <a:avLst/>
          </a:prstGeom>
          <a:solidFill>
            <a:srgbClr val="EDEDED"/>
          </a:solidFill>
          <a:ln w="12701" cap="flat">
            <a:solidFill>
              <a:srgbClr val="EDEDED"/>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5" name="TextBox 4">
            <a:extLst>
              <a:ext uri="{FF2B5EF4-FFF2-40B4-BE49-F238E27FC236}">
                <a16:creationId xmlns:a16="http://schemas.microsoft.com/office/drawing/2014/main" id="{5C3FC511-7F8A-6E36-5408-399C99EB7B63}"/>
              </a:ext>
            </a:extLst>
          </p:cNvPr>
          <p:cNvSpPr txBox="1"/>
          <p:nvPr/>
        </p:nvSpPr>
        <p:spPr>
          <a:xfrm>
            <a:off x="513414" y="1717179"/>
            <a:ext cx="2690541" cy="4632037"/>
          </a:xfrm>
          <a:prstGeom prst="rect">
            <a:avLst/>
          </a:prstGeom>
          <a:solidFill>
            <a:srgbClr val="FFF2CC"/>
          </a:solidFill>
          <a:ln cap="flat">
            <a:noFill/>
          </a:ln>
        </p:spPr>
        <p:txBody>
          <a:bodyPr vert="horz" wrap="square" lIns="91440" tIns="45720" rIns="91440" bIns="45720" anchor="t" anchorCtr="0" compatLnSpc="1">
            <a:spAutoFit/>
          </a:bodyPr>
          <a:lstStyle/>
          <a:p>
            <a:pPr defTabSz="886968">
              <a:spcAft>
                <a:spcPts val="600"/>
              </a:spcAft>
              <a:defRPr sz="1800" b="0" i="0" u="none" strike="noStrike" kern="0" cap="none" spc="0" baseline="0">
                <a:solidFill>
                  <a:srgbClr val="000000"/>
                </a:solidFill>
                <a:uFillTx/>
              </a:defRPr>
            </a:pPr>
            <a:r>
              <a:rPr lang="en-GB" sz="2000" b="1" kern="1200">
                <a:solidFill>
                  <a:srgbClr val="000000"/>
                </a:solidFill>
                <a:latin typeface="Arial"/>
                <a:ea typeface="+mn-ea"/>
                <a:cs typeface="Calibri"/>
              </a:rPr>
              <a:t>In conclusion, my opinion giving everybody the right to have a good death through euthanasia is acceptable as a universal principle, and that euthanasia is therefore morally acceptable.</a:t>
            </a:r>
            <a:endParaRPr lang="en-GB" sz="2000" b="1" kern="1200">
              <a:solidFill>
                <a:srgbClr val="000000"/>
              </a:solidFill>
              <a:latin typeface="Arial"/>
              <a:cs typeface="Calibri"/>
            </a:endParaRPr>
          </a:p>
          <a:p>
            <a:pPr defTabSz="886968">
              <a:spcAft>
                <a:spcPts val="600"/>
              </a:spcAft>
              <a:defRPr sz="1800" b="0" i="0" u="none" strike="noStrike" kern="0" cap="none" spc="0" baseline="0">
                <a:solidFill>
                  <a:srgbClr val="000000"/>
                </a:solidFill>
                <a:uFillTx/>
              </a:defRPr>
            </a:pPr>
            <a:r>
              <a:rPr lang="en-GB" sz="2000" b="1" kern="1200">
                <a:solidFill>
                  <a:srgbClr val="000000"/>
                </a:solidFill>
                <a:latin typeface="Arial"/>
                <a:ea typeface="+mn-ea"/>
                <a:cs typeface="Calibri"/>
              </a:rPr>
              <a:t>(BBC,2014)</a:t>
            </a:r>
          </a:p>
          <a:p>
            <a:pPr defTabSz="886968">
              <a:spcAft>
                <a:spcPts val="600"/>
              </a:spcAft>
              <a:defRPr sz="1800" b="0" i="0" u="none" strike="noStrike" kern="0" cap="none" spc="0" baseline="0">
                <a:solidFill>
                  <a:srgbClr val="000000"/>
                </a:solidFill>
                <a:uFillTx/>
              </a:defRPr>
            </a:pPr>
            <a:endParaRPr lang="en-GB" sz="2000" b="1">
              <a:solidFill>
                <a:srgbClr val="000000"/>
              </a:solidFill>
              <a:latin typeface="Arial"/>
              <a:cs typeface="Calibri"/>
            </a:endParaRPr>
          </a:p>
          <a:p>
            <a:pPr defTabSz="886968">
              <a:spcAft>
                <a:spcPts val="600"/>
              </a:spcAft>
              <a:defRPr sz="1800" b="0" i="0" u="none" strike="noStrike" kern="0" cap="none" spc="0" baseline="0">
                <a:solidFill>
                  <a:srgbClr val="000000"/>
                </a:solidFill>
                <a:uFillTx/>
              </a:defRPr>
            </a:pPr>
            <a:endParaRPr lang="en-GB" sz="2000" b="1">
              <a:solidFill>
                <a:srgbClr val="000000"/>
              </a:solidFill>
              <a:latin typeface="Arial"/>
              <a:cs typeface="Calibri"/>
            </a:endParaRPr>
          </a:p>
        </p:txBody>
      </p:sp>
      <p:sp>
        <p:nvSpPr>
          <p:cNvPr id="6" name="Rectangle 5">
            <a:extLst>
              <a:ext uri="{FF2B5EF4-FFF2-40B4-BE49-F238E27FC236}">
                <a16:creationId xmlns:a16="http://schemas.microsoft.com/office/drawing/2014/main" id="{76B5D55B-2626-100E-0B8F-A00CEFDA83B3}"/>
              </a:ext>
            </a:extLst>
          </p:cNvPr>
          <p:cNvSpPr/>
          <p:nvPr/>
        </p:nvSpPr>
        <p:spPr>
          <a:xfrm>
            <a:off x="3861198" y="1449640"/>
            <a:ext cx="3828777" cy="5212515"/>
          </a:xfrm>
          <a:prstGeom prst="rect">
            <a:avLst/>
          </a:prstGeom>
          <a:solidFill>
            <a:srgbClr val="EDEDED"/>
          </a:solidFill>
          <a:ln w="12701" cap="flat">
            <a:solidFill>
              <a:srgbClr val="EDEDED"/>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7" name="TextBox 6">
            <a:extLst>
              <a:ext uri="{FF2B5EF4-FFF2-40B4-BE49-F238E27FC236}">
                <a16:creationId xmlns:a16="http://schemas.microsoft.com/office/drawing/2014/main" id="{B12E27B3-883E-1BE8-B5FD-16195FC5F792}"/>
              </a:ext>
            </a:extLst>
          </p:cNvPr>
          <p:cNvSpPr txBox="1"/>
          <p:nvPr/>
        </p:nvSpPr>
        <p:spPr>
          <a:xfrm>
            <a:off x="4145634" y="1628697"/>
            <a:ext cx="3257229" cy="4832092"/>
          </a:xfrm>
          <a:prstGeom prst="rect">
            <a:avLst/>
          </a:prstGeom>
          <a:solidFill>
            <a:srgbClr val="FFF2CC"/>
          </a:solidFill>
          <a:ln cap="flat">
            <a:noFill/>
          </a:ln>
        </p:spPr>
        <p:txBody>
          <a:bodyPr vert="horz" wrap="square" lIns="91440" tIns="45720" rIns="91440" bIns="45720" anchor="t" anchorCtr="0" compatLnSpc="1">
            <a:spAutoFit/>
          </a:bodyPr>
          <a:lstStyle/>
          <a:p>
            <a:pPr defTabSz="886968">
              <a:spcAft>
                <a:spcPts val="600"/>
              </a:spcAft>
              <a:defRPr sz="1800" b="0" i="0" u="none" strike="noStrike" kern="0" cap="none" spc="0" baseline="0">
                <a:solidFill>
                  <a:srgbClr val="000000"/>
                </a:solidFill>
                <a:uFillTx/>
              </a:defRPr>
            </a:pPr>
            <a:r>
              <a:rPr lang="en-GB" sz="2000" b="1" kern="1200">
                <a:solidFill>
                  <a:srgbClr val="000000"/>
                </a:solidFill>
                <a:latin typeface="Arial"/>
                <a:ea typeface="+mn-ea"/>
                <a:cs typeface="Calibri"/>
              </a:rPr>
              <a:t>Also assisted suicide should be legalised because it will give people the right to choose how their life will end, but to be supervised and assessed to ensure that it will be because of terminal and painful illness and not for other reasons such as severe depression.</a:t>
            </a:r>
            <a:endParaRPr lang="en-GB" sz="2000" b="1" kern="1200">
              <a:solidFill>
                <a:srgbClr val="000000"/>
              </a:solidFill>
              <a:latin typeface="Arial"/>
              <a:cs typeface="Calibri"/>
            </a:endParaRPr>
          </a:p>
          <a:p>
            <a:pPr defTabSz="886968">
              <a:spcAft>
                <a:spcPts val="600"/>
              </a:spcAft>
              <a:defRPr sz="1800" b="0" i="0" u="none" strike="noStrike" kern="0" cap="none" spc="0" baseline="0">
                <a:solidFill>
                  <a:srgbClr val="000000"/>
                </a:solidFill>
                <a:uFillTx/>
              </a:defRPr>
            </a:pPr>
            <a:r>
              <a:rPr lang="en-GB" sz="2000" b="1" kern="1200">
                <a:solidFill>
                  <a:srgbClr val="000000"/>
                </a:solidFill>
                <a:latin typeface="Arial"/>
                <a:ea typeface="+mn-ea"/>
                <a:cs typeface="Calibri"/>
              </a:rPr>
              <a:t>(NIH,2019)</a:t>
            </a:r>
            <a:endParaRPr lang="en-GB" sz="2000" kern="1200">
              <a:solidFill>
                <a:srgbClr val="000000"/>
              </a:solidFill>
              <a:latin typeface="Calibri"/>
              <a:ea typeface="+mn-ea"/>
              <a:cs typeface="+mn-cs"/>
            </a:endParaRPr>
          </a:p>
          <a:p>
            <a:pPr marL="0" marR="0" lvl="0" indent="0" algn="l"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rial"/>
              <a:cs typeface="Calibri"/>
            </a:endParaRPr>
          </a:p>
        </p:txBody>
      </p:sp>
      <p:sp>
        <p:nvSpPr>
          <p:cNvPr id="8" name="Rectangle 9">
            <a:extLst>
              <a:ext uri="{FF2B5EF4-FFF2-40B4-BE49-F238E27FC236}">
                <a16:creationId xmlns:a16="http://schemas.microsoft.com/office/drawing/2014/main" id="{1634B847-56AA-968E-6FB9-E7D52A6D952D}"/>
              </a:ext>
            </a:extLst>
          </p:cNvPr>
          <p:cNvSpPr/>
          <p:nvPr/>
        </p:nvSpPr>
        <p:spPr>
          <a:xfrm>
            <a:off x="8020876" y="1443969"/>
            <a:ext cx="3225732" cy="5192084"/>
          </a:xfrm>
          <a:prstGeom prst="rect">
            <a:avLst/>
          </a:prstGeom>
          <a:solidFill>
            <a:srgbClr val="EDEDED"/>
          </a:solidFill>
          <a:ln w="12701" cap="flat">
            <a:solidFill>
              <a:srgbClr val="EDEDED"/>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9" name="TextBox 10">
            <a:extLst>
              <a:ext uri="{FF2B5EF4-FFF2-40B4-BE49-F238E27FC236}">
                <a16:creationId xmlns:a16="http://schemas.microsoft.com/office/drawing/2014/main" id="{78A977A7-0A59-254E-E80D-B87D4C4AE26B}"/>
              </a:ext>
            </a:extLst>
          </p:cNvPr>
          <p:cNvSpPr txBox="1"/>
          <p:nvPr/>
        </p:nvSpPr>
        <p:spPr>
          <a:xfrm>
            <a:off x="8285308" y="1732441"/>
            <a:ext cx="2688718" cy="4632037"/>
          </a:xfrm>
          <a:prstGeom prst="rect">
            <a:avLst/>
          </a:prstGeom>
          <a:solidFill>
            <a:srgbClr val="FFF2CC"/>
          </a:solidFill>
          <a:ln cap="flat">
            <a:noFill/>
          </a:ln>
        </p:spPr>
        <p:txBody>
          <a:bodyPr vert="horz" wrap="square" lIns="91440" tIns="45720" rIns="91440" bIns="45720" anchor="t" anchorCtr="0" compatLnSpc="1">
            <a:spAutoFit/>
          </a:bodyPr>
          <a:lstStyle/>
          <a:p>
            <a:pPr defTabSz="886968">
              <a:spcAft>
                <a:spcPts val="600"/>
              </a:spcAft>
              <a:defRPr sz="1800" b="0" i="0" u="none" strike="noStrike" kern="0" cap="none" spc="0" baseline="0">
                <a:solidFill>
                  <a:srgbClr val="000000"/>
                </a:solidFill>
                <a:uFillTx/>
              </a:defRPr>
            </a:pPr>
            <a:r>
              <a:rPr lang="en-GB" sz="2000" b="1" kern="1200">
                <a:solidFill>
                  <a:srgbClr val="000000"/>
                </a:solidFill>
                <a:latin typeface="Arial"/>
                <a:ea typeface="+mn-ea"/>
                <a:cs typeface="Calibri"/>
              </a:rPr>
              <a:t>But Euthanasia and assisted suicide can also be dangerous in the wrong hands because people can take advantage of the power that they provide and can be used for the wrong reasons</a:t>
            </a:r>
            <a:r>
              <a:rPr lang="en-GB" sz="2000" b="1">
                <a:solidFill>
                  <a:srgbClr val="000000"/>
                </a:solidFill>
                <a:latin typeface="Arial"/>
                <a:cs typeface="Calibri"/>
              </a:rPr>
              <a:t> </a:t>
            </a:r>
            <a:endParaRPr lang="en-GB" sz="2000" b="1">
              <a:solidFill>
                <a:srgbClr val="000000"/>
              </a:solidFill>
              <a:latin typeface="Arial"/>
              <a:cs typeface="Arial"/>
            </a:endParaRPr>
          </a:p>
          <a:p>
            <a:pPr defTabSz="886968">
              <a:spcAft>
                <a:spcPts val="600"/>
              </a:spcAft>
              <a:defRPr sz="1800" b="0" i="0" u="none" strike="noStrike" kern="0" cap="none" spc="0" baseline="0">
                <a:solidFill>
                  <a:srgbClr val="000000"/>
                </a:solidFill>
                <a:uFillTx/>
              </a:defRPr>
            </a:pPr>
            <a:r>
              <a:rPr lang="en-GB" sz="2000" b="1" kern="1200">
                <a:solidFill>
                  <a:srgbClr val="000000"/>
                </a:solidFill>
                <a:latin typeface="Arial"/>
                <a:ea typeface="+mn-ea"/>
                <a:cs typeface="Calibri"/>
              </a:rPr>
              <a:t> (J. A., </a:t>
            </a:r>
            <a:r>
              <a:rPr lang="en-GB" sz="2000" b="1" kern="1200" err="1">
                <a:solidFill>
                  <a:srgbClr val="000000"/>
                </a:solidFill>
                <a:latin typeface="Arial"/>
                <a:ea typeface="+mn-ea"/>
                <a:cs typeface="Calibri"/>
              </a:rPr>
              <a:t>Gerontol</a:t>
            </a:r>
            <a:r>
              <a:rPr lang="en-GB" sz="2000" b="1" kern="1200">
                <a:solidFill>
                  <a:srgbClr val="000000"/>
                </a:solidFill>
                <a:latin typeface="Arial"/>
                <a:ea typeface="+mn-ea"/>
                <a:cs typeface="Calibri"/>
              </a:rPr>
              <a:t>, 2017).</a:t>
            </a:r>
            <a:endParaRPr lang="en-GB" sz="2000" b="1" kern="1200">
              <a:solidFill>
                <a:srgbClr val="000000"/>
              </a:solidFill>
              <a:latin typeface="Arial"/>
              <a:cs typeface="Calibri"/>
            </a:endParaRPr>
          </a:p>
          <a:p>
            <a:pPr defTabSz="886968">
              <a:spcAft>
                <a:spcPts val="600"/>
              </a:spcAft>
              <a:defRPr sz="1800" b="0" i="0" u="none" strike="noStrike" kern="0" cap="none" spc="0" baseline="0">
                <a:solidFill>
                  <a:srgbClr val="000000"/>
                </a:solidFill>
                <a:uFillTx/>
              </a:defRPr>
            </a:pPr>
            <a:endParaRPr lang="en-GB" sz="2000" b="1">
              <a:solidFill>
                <a:srgbClr val="000000"/>
              </a:solidFill>
              <a:latin typeface="Arial"/>
              <a:cs typeface="Calibri"/>
            </a:endParaRPr>
          </a:p>
          <a:p>
            <a:pPr defTabSz="886968">
              <a:spcAft>
                <a:spcPts val="600"/>
              </a:spcAft>
              <a:defRPr sz="1800" b="0" i="0" u="none" strike="noStrike" kern="0" cap="none" spc="0" baseline="0">
                <a:solidFill>
                  <a:srgbClr val="000000"/>
                </a:solidFill>
                <a:uFillTx/>
              </a:defRPr>
            </a:pPr>
            <a:endParaRPr lang="en-GB" sz="2000" b="1">
              <a:solidFill>
                <a:srgbClr val="000000"/>
              </a:solidFill>
              <a:latin typeface="Arial"/>
              <a:cs typeface="Calibri"/>
            </a:endParaRPr>
          </a:p>
        </p:txBody>
      </p:sp>
      <p:sp>
        <p:nvSpPr>
          <p:cNvPr id="2" name="TextBox 1">
            <a:extLst>
              <a:ext uri="{FF2B5EF4-FFF2-40B4-BE49-F238E27FC236}">
                <a16:creationId xmlns:a16="http://schemas.microsoft.com/office/drawing/2014/main" id="{EE3549A6-1C78-35F1-1A64-18F59F35D231}"/>
              </a:ext>
            </a:extLst>
          </p:cNvPr>
          <p:cNvSpPr txBox="1"/>
          <p:nvPr/>
        </p:nvSpPr>
        <p:spPr>
          <a:xfrm>
            <a:off x="330993" y="299112"/>
            <a:ext cx="11579084" cy="661670"/>
          </a:xfrm>
          <a:prstGeom prst="rect">
            <a:avLst/>
          </a:prstGeom>
          <a:noFill/>
          <a:ln w="57150">
            <a:solidFill>
              <a:srgbClr val="EDEDED"/>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574DA2E-FA86-AD48-7FC0-3AB7513B4BBE}"/>
              </a:ext>
            </a:extLst>
          </p:cNvPr>
          <p:cNvSpPr txBox="1"/>
          <p:nvPr/>
        </p:nvSpPr>
        <p:spPr>
          <a:xfrm>
            <a:off x="762000" y="1138036"/>
            <a:ext cx="4085665" cy="140247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Bef>
                <a:spcPct val="0"/>
              </a:spcBef>
              <a:spcAft>
                <a:spcPts val="600"/>
              </a:spcAft>
            </a:pPr>
            <a:r>
              <a:rPr lang="en-US" sz="3200" b="1">
                <a:latin typeface="+mj-lt"/>
                <a:ea typeface="+mj-ea"/>
                <a:cs typeface="+mj-cs"/>
              </a:rPr>
              <a:t>Recommendations</a:t>
            </a:r>
            <a:endParaRPr lang="en-US" sz="3200">
              <a:latin typeface="+mj-lt"/>
              <a:ea typeface="+mj-ea"/>
              <a:cs typeface="+mj-cs"/>
            </a:endParaRPr>
          </a:p>
        </p:txBody>
      </p:sp>
      <p:cxnSp>
        <p:nvCxnSpPr>
          <p:cNvPr id="27" name="Straight Connector 26">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Rectangle 5">
            <a:extLst>
              <a:ext uri="{FF2B5EF4-FFF2-40B4-BE49-F238E27FC236}">
                <a16:creationId xmlns:a16="http://schemas.microsoft.com/office/drawing/2014/main" id="{AC1BC019-23AF-29A2-7BB1-6D0E79E8D307}"/>
              </a:ext>
            </a:extLst>
          </p:cNvPr>
          <p:cNvSpPr/>
          <p:nvPr/>
        </p:nvSpPr>
        <p:spPr>
          <a:xfrm>
            <a:off x="474453" y="1846685"/>
            <a:ext cx="4085665" cy="3591207"/>
          </a:xfrm>
          <a:prstGeom prst="rect">
            <a:avLst/>
          </a:prstGeom>
        </p:spPr>
        <p:txBody>
          <a:bodyPr vert="horz" lIns="91440" tIns="45720" rIns="91440" bIns="45720" rtlCol="0" anchorCtr="1" compatLnSpc="1">
            <a:normAutofit/>
          </a:bodyPr>
          <a:lstStyle/>
          <a:p>
            <a:pPr marL="288608" indent="-228600">
              <a:lnSpc>
                <a:spcPct val="90000"/>
              </a:lnSpc>
              <a:spcAft>
                <a:spcPts val="600"/>
              </a:spcAft>
              <a:buFont typeface="Arial" panose="020B0604020202020204" pitchFamily="34" charset="0"/>
              <a:buChar char="•"/>
            </a:pPr>
            <a:r>
              <a:rPr lang="en-US" sz="2000" b="1"/>
              <a:t>Older people's rights should be respected as they are an attribute to society.</a:t>
            </a:r>
            <a:r>
              <a:rPr lang="en-US" sz="2000"/>
              <a:t>​</a:t>
            </a:r>
          </a:p>
          <a:p>
            <a:pPr marL="288608" indent="-228600">
              <a:lnSpc>
                <a:spcPct val="90000"/>
              </a:lnSpc>
              <a:spcAft>
                <a:spcPts val="600"/>
              </a:spcAft>
              <a:buFont typeface="Arial" panose="020B0604020202020204" pitchFamily="34" charset="0"/>
              <a:buChar char="•"/>
            </a:pPr>
            <a:r>
              <a:rPr lang="en-US" sz="2000" b="1"/>
              <a:t>The legislation, policies and theories should be applied for older people wellbeing.</a:t>
            </a:r>
            <a:r>
              <a:rPr lang="en-US" sz="2000"/>
              <a:t>​</a:t>
            </a:r>
          </a:p>
          <a:p>
            <a:pPr marL="288608" indent="-228600">
              <a:lnSpc>
                <a:spcPct val="90000"/>
              </a:lnSpc>
              <a:spcAft>
                <a:spcPts val="600"/>
              </a:spcAft>
              <a:buFont typeface="Arial" panose="020B0604020202020204" pitchFamily="34" charset="0"/>
              <a:buChar char="•"/>
            </a:pPr>
            <a:r>
              <a:rPr lang="en-US" sz="2000" b="1"/>
              <a:t>They need to have the right to decide how their end of life will be and their wishes to be respected (ageUK,2023).</a:t>
            </a:r>
            <a:endParaRPr lang="en-US" sz="2000" b="0" i="0" u="none" strike="noStrike" cap="none" spc="0" baseline="0">
              <a:uFillTx/>
            </a:endParaRPr>
          </a:p>
        </p:txBody>
      </p:sp>
      <p:pic>
        <p:nvPicPr>
          <p:cNvPr id="25" name="Picture 24" descr="Graph on document with pen">
            <a:extLst>
              <a:ext uri="{FF2B5EF4-FFF2-40B4-BE49-F238E27FC236}">
                <a16:creationId xmlns:a16="http://schemas.microsoft.com/office/drawing/2014/main" id="{7C5569F3-A917-50E0-D7B2-602C6D96F0CE}"/>
              </a:ext>
            </a:extLst>
          </p:cNvPr>
          <p:cNvPicPr>
            <a:picLocks noChangeAspect="1"/>
          </p:cNvPicPr>
          <p:nvPr/>
        </p:nvPicPr>
        <p:blipFill rotWithShape="1">
          <a:blip r:embed="rId3"/>
          <a:srcRect l="25240" r="11188" b="-3"/>
          <a:stretch/>
        </p:blipFill>
        <p:spPr>
          <a:xfrm>
            <a:off x="5650992" y="10"/>
            <a:ext cx="6541008" cy="6857990"/>
          </a:xfrm>
          <a:prstGeom prst="rect">
            <a:avLst/>
          </a:prstGeom>
        </p:spPr>
      </p:pic>
      <p:sp>
        <p:nvSpPr>
          <p:cNvPr id="7" name="Rectangle 9">
            <a:extLst>
              <a:ext uri="{FF2B5EF4-FFF2-40B4-BE49-F238E27FC236}">
                <a16:creationId xmlns:a16="http://schemas.microsoft.com/office/drawing/2014/main" id="{F287263E-FEC0-E8B1-5BDD-EF6FE689EE95}"/>
              </a:ext>
            </a:extLst>
          </p:cNvPr>
          <p:cNvSpPr/>
          <p:nvPr/>
        </p:nvSpPr>
        <p:spPr>
          <a:xfrm>
            <a:off x="5652335" y="1996639"/>
            <a:ext cx="6543178" cy="2879232"/>
          </a:xfrm>
          <a:prstGeom prst="rect">
            <a:avLst/>
          </a:prstGeom>
          <a:solidFill>
            <a:schemeClr val="bg1">
              <a:lumMod val="95000"/>
            </a:schemeClr>
          </a:solidFill>
          <a:ln w="12701" cap="flat">
            <a:solidFill>
              <a:schemeClr val="accent1">
                <a:lumMod val="40000"/>
                <a:lumOff val="60000"/>
              </a:schemeClr>
            </a:solidFill>
            <a:prstDash val="solid"/>
            <a:miter/>
          </a:ln>
        </p:spPr>
        <p:txBody>
          <a:bodyPr vert="horz" wrap="square" lIns="91440" tIns="45720" rIns="91440" bIns="45720" anchor="ctr" anchorCtr="1" compatLnSpc="1">
            <a:noAutofit/>
          </a:bodyPr>
          <a:lstStyle/>
          <a:p>
            <a:pPr marL="288608" indent="-288608" defTabSz="923544">
              <a:spcAft>
                <a:spcPts val="600"/>
              </a:spcAft>
              <a:buChar char="•"/>
            </a:pPr>
            <a:r>
              <a:rPr lang="en-GB" sz="1768" b="1" kern="1200">
                <a:solidFill>
                  <a:schemeClr val="tx1"/>
                </a:solidFill>
                <a:latin typeface="Arial"/>
                <a:ea typeface="+mn-ea"/>
                <a:cs typeface="Arial"/>
              </a:rPr>
              <a:t>Euthanasia and Assisted suicide should be made legal  everywhere, to help people with terminal illness that are in agony, to have a quicker and painless death. </a:t>
            </a:r>
            <a:r>
              <a:rPr lang="en-US" sz="1768" kern="1200">
                <a:solidFill>
                  <a:schemeClr val="tx1"/>
                </a:solidFill>
                <a:latin typeface="Arial"/>
                <a:ea typeface="+mn-ea"/>
                <a:cs typeface="Arial"/>
              </a:rPr>
              <a:t>​</a:t>
            </a:r>
          </a:p>
          <a:p>
            <a:pPr marL="288608" indent="-288608" defTabSz="923544">
              <a:spcAft>
                <a:spcPts val="600"/>
              </a:spcAft>
              <a:buChar char="•"/>
            </a:pPr>
            <a:r>
              <a:rPr lang="en-GB" sz="1768" b="1" kern="1200">
                <a:solidFill>
                  <a:schemeClr val="tx1"/>
                </a:solidFill>
                <a:latin typeface="Arial"/>
                <a:ea typeface="+mn-ea"/>
                <a:cs typeface="Arial"/>
              </a:rPr>
              <a:t>But they should be use with care as people can take advantage of it and cause more harm than good. If the individual is unable to decide for himself, family or next to kin should decide</a:t>
            </a:r>
            <a:endParaRPr lang="en-GB"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347154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55CAD03-543F-66BC-9A15-719B9EC8D629}"/>
              </a:ext>
            </a:extLst>
          </p:cNvPr>
          <p:cNvSpPr/>
          <p:nvPr/>
        </p:nvSpPr>
        <p:spPr>
          <a:xfrm>
            <a:off x="-476521" y="0"/>
            <a:ext cx="12668518" cy="7598535"/>
          </a:xfrm>
          <a:prstGeom prst="rect">
            <a:avLst/>
          </a:prstGeom>
          <a:solidFill>
            <a:srgbClr val="E7E6E6"/>
          </a:solidFill>
          <a:ln w="12701" cap="flat">
            <a:solidFill>
              <a:srgbClr val="172C51"/>
            </a:solidFill>
            <a:prstDash val="solid"/>
            <a:miter/>
          </a:ln>
        </p:spPr>
        <p:txBody>
          <a:bodyPr vert="horz" wrap="square" lIns="91440" tIns="45720" rIns="91440" bIns="45720" anchor="ctr" anchorCtr="0" compatLnSpc="1">
            <a:noAutofit/>
          </a:bodyPr>
          <a:lstStyle/>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1" i="0" u="none" strike="noStrike" kern="1200" cap="none" spc="0" baseline="0">
                <a:solidFill>
                  <a:srgbClr val="000000"/>
                </a:solidFill>
                <a:uFillTx/>
                <a:latin typeface="Arial" pitchFamily="34"/>
                <a:ea typeface="Calibri" pitchFamily="34"/>
                <a:cs typeface="Arial" pitchFamily="34"/>
              </a:rPr>
              <a:t>Reference list:</a:t>
            </a:r>
          </a:p>
          <a:p>
            <a:pPr>
              <a:defRPr sz="1800" b="0" i="0" u="none" strike="noStrike" kern="0" cap="none" spc="0" baseline="0">
                <a:solidFill>
                  <a:srgbClr val="000000"/>
                </a:solidFill>
                <a:uFillTx/>
              </a:defRPr>
            </a:pP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A., Hiatt. (2016) </a:t>
            </a:r>
            <a:r>
              <a:rPr lang="en-GB" sz="1100" i="1">
                <a:solidFill>
                  <a:srgbClr val="000000"/>
                </a:solidFill>
                <a:latin typeface="Arial"/>
                <a:ea typeface="Calibri"/>
                <a:cs typeface="Arial"/>
              </a:rPr>
              <a:t>The history of Euthanasia Movement</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2"/>
              </a:rPr>
              <a:t>The History of the Euthanasia Movement | JSTORY Daily</a:t>
            </a:r>
            <a:r>
              <a:rPr lang="en-GB" sz="1100">
                <a:solidFill>
                  <a:srgbClr val="000000"/>
                </a:solidFill>
                <a:latin typeface="Arial"/>
                <a:ea typeface="Calibri"/>
                <a:cs typeface="Arial"/>
              </a:rPr>
              <a:t> (Accessed:22October2023). </a:t>
            </a:r>
            <a:endParaRPr lang="en-GB" sz="1100">
              <a:ea typeface="Calibri"/>
              <a:cs typeface="Calibri"/>
            </a:endParaRPr>
          </a:p>
          <a:p>
            <a:pPr>
              <a:defRPr sz="1800" b="0" i="0" u="none" strike="noStrike" kern="0" cap="none" spc="0" baseline="0">
                <a:solidFill>
                  <a:srgbClr val="000000"/>
                </a:solidFill>
                <a:uFillTx/>
              </a:defRPr>
            </a:pPr>
            <a:r>
              <a:rPr lang="en-GB" sz="1100" err="1">
                <a:solidFill>
                  <a:srgbClr val="000000"/>
                </a:solidFill>
                <a:latin typeface="Arial"/>
                <a:ea typeface="Calibri"/>
                <a:cs typeface="Arial"/>
              </a:rPr>
              <a:t>Agespace</a:t>
            </a:r>
            <a:r>
              <a:rPr lang="en-GB" sz="1100">
                <a:solidFill>
                  <a:srgbClr val="000000"/>
                </a:solidFill>
                <a:latin typeface="Arial"/>
                <a:ea typeface="Calibri"/>
                <a:cs typeface="Arial"/>
              </a:rPr>
              <a:t>.(2023) </a:t>
            </a:r>
            <a:r>
              <a:rPr lang="en-GB" sz="1100" i="1">
                <a:solidFill>
                  <a:srgbClr val="000000"/>
                </a:solidFill>
                <a:latin typeface="Arial"/>
                <a:ea typeface="Calibri"/>
                <a:cs typeface="Arial"/>
              </a:rPr>
              <a:t>What is End of Life Planning and Care?</a:t>
            </a:r>
            <a:r>
              <a:rPr lang="en-GB" sz="1100">
                <a:solidFill>
                  <a:srgbClr val="000000"/>
                </a:solidFill>
                <a:latin typeface="Arial"/>
                <a:ea typeface="Calibri"/>
                <a:cs typeface="Arial"/>
              </a:rPr>
              <a:t> Available at:</a:t>
            </a:r>
            <a:r>
              <a:rPr lang="en-GB" sz="1100">
                <a:solidFill>
                  <a:srgbClr val="000000"/>
                </a:solidFill>
                <a:latin typeface="Arial"/>
                <a:ea typeface="Calibri"/>
                <a:cs typeface="Arial"/>
                <a:hlinkClick r:id="rId3"/>
              </a:rPr>
              <a:t>End of life planning and care - Age Space</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err="1">
                <a:solidFill>
                  <a:srgbClr val="000000"/>
                </a:solidFill>
                <a:latin typeface="Arial"/>
                <a:ea typeface="Calibri"/>
                <a:cs typeface="Arial"/>
              </a:rPr>
              <a:t>AgeUK</a:t>
            </a:r>
            <a:r>
              <a:rPr lang="en-GB" sz="1100">
                <a:solidFill>
                  <a:srgbClr val="000000"/>
                </a:solidFill>
                <a:latin typeface="Arial"/>
                <a:ea typeface="Calibri"/>
                <a:cs typeface="Arial"/>
              </a:rPr>
              <a:t>.(2017) </a:t>
            </a:r>
            <a:r>
              <a:rPr lang="en-GB" sz="1100" i="1">
                <a:solidFill>
                  <a:srgbClr val="000000"/>
                </a:solidFill>
                <a:latin typeface="Arial"/>
                <a:ea typeface="Calibri"/>
                <a:cs typeface="Arial"/>
              </a:rPr>
              <a:t>Briefing: Human rights of older persons and their comprehensive care</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4"/>
              </a:rPr>
              <a:t>age-uk---human-rights-of-older-persons-and-their-comprehensive-care---july-2017.pdf (ageuk.org.uk)</a:t>
            </a:r>
            <a:r>
              <a:rPr lang="en-GB" sz="1100">
                <a:solidFill>
                  <a:srgbClr val="000000"/>
                </a:solidFill>
                <a:latin typeface="Arial"/>
                <a:ea typeface="Calibri"/>
                <a:cs typeface="Arial"/>
              </a:rPr>
              <a:t> (Accessed:22October2023). </a:t>
            </a:r>
            <a:endParaRPr lang="en-GB" sz="1100">
              <a:ea typeface="Calibri"/>
              <a:cs typeface="Calibri"/>
            </a:endParaRPr>
          </a:p>
          <a:p>
            <a:pPr>
              <a:defRPr sz="1800" b="0" i="0" u="none" strike="noStrike" kern="0" cap="none" spc="0" baseline="0">
                <a:solidFill>
                  <a:srgbClr val="000000"/>
                </a:solidFill>
                <a:uFillTx/>
              </a:defRPr>
            </a:pPr>
            <a:r>
              <a:rPr lang="en-GB" sz="1100" err="1">
                <a:solidFill>
                  <a:srgbClr val="000000"/>
                </a:solidFill>
                <a:latin typeface="Arial"/>
                <a:ea typeface="Calibri"/>
                <a:cs typeface="Arial"/>
              </a:rPr>
              <a:t>AgeUK</a:t>
            </a:r>
            <a:r>
              <a:rPr lang="en-GB" sz="1100" i="1">
                <a:solidFill>
                  <a:srgbClr val="000000"/>
                </a:solidFill>
                <a:latin typeface="Arial"/>
                <a:ea typeface="Calibri"/>
                <a:cs typeface="Arial"/>
              </a:rPr>
              <a:t>.(2023)</a:t>
            </a:r>
            <a:r>
              <a:rPr lang="en-GB" sz="1100" b="1" i="1">
                <a:solidFill>
                  <a:srgbClr val="000000"/>
                </a:solidFill>
                <a:latin typeface="Arial"/>
                <a:ea typeface="Calibri"/>
                <a:cs typeface="Arial"/>
              </a:rPr>
              <a:t> </a:t>
            </a:r>
            <a:r>
              <a:rPr lang="en-GB" sz="1100" i="1">
                <a:solidFill>
                  <a:srgbClr val="000000"/>
                </a:solidFill>
                <a:latin typeface="Arial"/>
                <a:ea typeface="Calibri"/>
                <a:cs typeface="Arial"/>
              </a:rPr>
              <a:t>Our policy positions</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5"/>
              </a:rPr>
              <a:t>Policy positions | Age UK</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BBC. (2014) </a:t>
            </a:r>
            <a:r>
              <a:rPr lang="en-GB" sz="1100" i="1">
                <a:solidFill>
                  <a:srgbClr val="000000"/>
                </a:solidFill>
                <a:latin typeface="Arial"/>
                <a:ea typeface="Calibri"/>
                <a:cs typeface="Arial"/>
              </a:rPr>
              <a:t>Pro-euthanasia arguments</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6"/>
              </a:rPr>
              <a:t>BBC - Ethics - Euthanasia: Pro-euthanasia arguments</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British Medical Association, (2021a) </a:t>
            </a:r>
            <a:r>
              <a:rPr lang="en-GB" sz="1100" i="1">
                <a:solidFill>
                  <a:srgbClr val="000000"/>
                </a:solidFill>
                <a:ea typeface="+mn-lt"/>
                <a:cs typeface="+mn-lt"/>
              </a:rPr>
              <a:t>Key arguments used in the debate on physician-assisted dying </a:t>
            </a:r>
            <a:r>
              <a:rPr lang="en-GB" sz="1100">
                <a:solidFill>
                  <a:srgbClr val="000000"/>
                </a:solidFill>
                <a:latin typeface="Arial"/>
                <a:ea typeface="Calibri"/>
                <a:cs typeface="Arial"/>
              </a:rPr>
              <a:t>Available at:</a:t>
            </a:r>
            <a:r>
              <a:rPr lang="en-GB" sz="1100">
                <a:solidFill>
                  <a:srgbClr val="000000"/>
                </a:solidFill>
                <a:ea typeface="+mn-lt"/>
                <a:cs typeface="+mn-lt"/>
              </a:rPr>
              <a:t> </a:t>
            </a:r>
            <a:r>
              <a:rPr lang="en-GB" sz="1100">
                <a:solidFill>
                  <a:srgbClr val="000000"/>
                </a:solidFill>
                <a:latin typeface="Arial"/>
                <a:ea typeface="Calibri"/>
                <a:cs typeface="Arial"/>
                <a:hlinkClick r:id="rId7"/>
              </a:rPr>
              <a:t>https://www.bma.org.uk/media/4394/bma-arguments-for-and-against-pad-aug-2021.pdf</a:t>
            </a:r>
            <a:r>
              <a:rPr lang="en-GB" sz="1100">
                <a:solidFill>
                  <a:srgbClr val="000000"/>
                </a:solidFill>
                <a:latin typeface="Arial"/>
                <a:ea typeface="Calibri"/>
                <a:cs typeface="Arial"/>
              </a:rPr>
              <a:t> (Accessed: 15 October 2023)</a:t>
            </a:r>
            <a:r>
              <a:rPr lang="en-US" sz="1100">
                <a:solidFill>
                  <a:srgbClr val="000000"/>
                </a:solidFill>
                <a:latin typeface="Arial"/>
                <a:ea typeface="Calibri"/>
                <a:cs typeface="Arial"/>
              </a:rPr>
              <a:t>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British Medical Association, (2021b) </a:t>
            </a:r>
            <a:r>
              <a:rPr lang="en-GB" sz="1100" i="1">
                <a:solidFill>
                  <a:srgbClr val="000000"/>
                </a:solidFill>
                <a:ea typeface="+mn-lt"/>
                <a:cs typeface="+mn-lt"/>
              </a:rPr>
              <a:t>Physician-assisted dying legislation around the world </a:t>
            </a:r>
            <a:r>
              <a:rPr lang="en-GB" sz="1100">
                <a:solidFill>
                  <a:srgbClr val="000000"/>
                </a:solidFill>
                <a:ea typeface="+mn-lt"/>
                <a:cs typeface="+mn-lt"/>
              </a:rPr>
              <a:t>Available at: </a:t>
            </a:r>
            <a:r>
              <a:rPr lang="en-GB" sz="1100">
                <a:solidFill>
                  <a:srgbClr val="000000"/>
                </a:solidFill>
                <a:latin typeface="Arial"/>
                <a:ea typeface="Calibri"/>
                <a:cs typeface="Arial"/>
                <a:hlinkClick r:id="rId8"/>
              </a:rPr>
              <a:t>https://www.bma.org.uk/media/6706/bma-where-is-pad-permitted-internationally.pdf</a:t>
            </a:r>
            <a:r>
              <a:rPr lang="en-GB" sz="1100">
                <a:solidFill>
                  <a:srgbClr val="000000"/>
                </a:solidFill>
                <a:latin typeface="Arial"/>
                <a:ea typeface="Calibri"/>
                <a:cs typeface="Arial"/>
              </a:rPr>
              <a:t> (Accessed at:15October2023)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C., Nickerson. (2023) </a:t>
            </a:r>
            <a:r>
              <a:rPr lang="en-GB" sz="1100" i="1">
                <a:solidFill>
                  <a:srgbClr val="000000"/>
                </a:solidFill>
                <a:latin typeface="Arial"/>
                <a:ea typeface="Calibri"/>
                <a:cs typeface="Arial"/>
              </a:rPr>
              <a:t>Disengagement Theory Of Aging </a:t>
            </a:r>
            <a:r>
              <a:rPr lang="en-GB" sz="1100">
                <a:solidFill>
                  <a:srgbClr val="000000"/>
                </a:solidFill>
                <a:latin typeface="Arial"/>
                <a:ea typeface="Calibri"/>
                <a:cs typeface="Arial"/>
              </a:rPr>
              <a:t>Available at: </a:t>
            </a:r>
            <a:r>
              <a:rPr lang="en-GB" sz="1100">
                <a:solidFill>
                  <a:srgbClr val="000000"/>
                </a:solidFill>
                <a:latin typeface="Arial"/>
                <a:ea typeface="Calibri"/>
                <a:cs typeface="Arial"/>
                <a:hlinkClick r:id="rId9"/>
              </a:rPr>
              <a:t>Disengagement Theory of Aging (simplypsychology.org)</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Cleveland Clinic, (2022) </a:t>
            </a:r>
            <a:r>
              <a:rPr lang="en-GB" sz="1100" i="1">
                <a:solidFill>
                  <a:srgbClr val="000000"/>
                </a:solidFill>
                <a:ea typeface="+mn-lt"/>
                <a:cs typeface="+mn-lt"/>
              </a:rPr>
              <a:t>Palliative Care</a:t>
            </a:r>
            <a:r>
              <a:rPr lang="en-GB" sz="1100">
                <a:solidFill>
                  <a:srgbClr val="000000"/>
                </a:solidFill>
                <a:ea typeface="+mn-lt"/>
                <a:cs typeface="+mn-lt"/>
              </a:rPr>
              <a:t> Available at: </a:t>
            </a:r>
            <a:r>
              <a:rPr lang="en-GB" sz="1100">
                <a:solidFill>
                  <a:srgbClr val="000000"/>
                </a:solidFill>
                <a:latin typeface="Arial"/>
                <a:ea typeface="Calibri"/>
                <a:cs typeface="Arial"/>
                <a:hlinkClick r:id="rId10"/>
              </a:rPr>
              <a:t>https://my.clevelandclinic.org/health/articles/22850-palliative-care</a:t>
            </a:r>
            <a:r>
              <a:rPr lang="en-GB" sz="1100">
                <a:solidFill>
                  <a:srgbClr val="000000"/>
                </a:solidFill>
                <a:latin typeface="Arial"/>
                <a:ea typeface="Calibri"/>
                <a:cs typeface="Arial"/>
              </a:rPr>
              <a:t> (Accessed: 21October2023)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Legislation.gov.uk, (2023) </a:t>
            </a:r>
            <a:r>
              <a:rPr lang="en-GB" sz="1100" i="1">
                <a:solidFill>
                  <a:srgbClr val="000000"/>
                </a:solidFill>
                <a:ea typeface="+mn-lt"/>
                <a:cs typeface="+mn-lt"/>
              </a:rPr>
              <a:t>Criminal Justice Act (Northern Ireland) 1966</a:t>
            </a:r>
            <a:r>
              <a:rPr lang="en-GB" sz="1100">
                <a:solidFill>
                  <a:srgbClr val="000000"/>
                </a:solidFill>
                <a:ea typeface="+mn-lt"/>
                <a:cs typeface="+mn-lt"/>
              </a:rPr>
              <a:t> </a:t>
            </a:r>
            <a:r>
              <a:rPr lang="en-GB" sz="1100">
                <a:solidFill>
                  <a:srgbClr val="000000"/>
                </a:solidFill>
                <a:latin typeface="Arial"/>
                <a:ea typeface="Calibri"/>
                <a:cs typeface="Arial"/>
              </a:rPr>
              <a:t>Available at:</a:t>
            </a:r>
            <a:r>
              <a:rPr lang="en-GB" sz="1100">
                <a:solidFill>
                  <a:srgbClr val="000000"/>
                </a:solidFill>
                <a:ea typeface="+mn-lt"/>
                <a:cs typeface="+mn-lt"/>
              </a:rPr>
              <a:t> </a:t>
            </a:r>
            <a:r>
              <a:rPr lang="en-GB" sz="1100">
                <a:solidFill>
                  <a:srgbClr val="000000"/>
                </a:solidFill>
                <a:latin typeface="Arial"/>
                <a:ea typeface="Calibri"/>
                <a:cs typeface="Arial"/>
                <a:hlinkClick r:id="rId11"/>
              </a:rPr>
              <a:t>https://www.legislation.gov.uk/apni/1966/20/part/II#:~:text=%283%29%20On%20a%20charge%20of%20murder%2C%20it%20shall,adduce%20or%20elicit%20evidence%20tending%20to%20such%20proof</a:t>
            </a:r>
            <a:r>
              <a:rPr lang="en-GB" sz="1100">
                <a:solidFill>
                  <a:srgbClr val="000000"/>
                </a:solidFill>
                <a:latin typeface="Arial"/>
                <a:ea typeface="Calibri"/>
                <a:cs typeface="Arial"/>
              </a:rPr>
              <a:t>.  (Accessed:15October2023)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Legislation.gov.uk, (2023) </a:t>
            </a:r>
            <a:r>
              <a:rPr lang="en-GB" sz="1100" i="1">
                <a:solidFill>
                  <a:srgbClr val="000000"/>
                </a:solidFill>
                <a:ea typeface="+mn-lt"/>
                <a:cs typeface="+mn-lt"/>
              </a:rPr>
              <a:t>Misuse of Drugs Act 1971 </a:t>
            </a:r>
            <a:r>
              <a:rPr lang="en-GB" sz="1100">
                <a:solidFill>
                  <a:srgbClr val="000000"/>
                </a:solidFill>
                <a:latin typeface="Arial"/>
                <a:ea typeface="Calibri"/>
                <a:cs typeface="Arial"/>
              </a:rPr>
              <a:t>Available at:</a:t>
            </a:r>
            <a:r>
              <a:rPr lang="en-GB" sz="1100">
                <a:solidFill>
                  <a:srgbClr val="000000"/>
                </a:solidFill>
                <a:ea typeface="+mn-lt"/>
                <a:cs typeface="+mn-lt"/>
              </a:rPr>
              <a:t> </a:t>
            </a:r>
            <a:r>
              <a:rPr lang="en-GB" sz="1100">
                <a:solidFill>
                  <a:srgbClr val="000000"/>
                </a:solidFill>
                <a:latin typeface="Arial"/>
                <a:ea typeface="Calibri"/>
                <a:cs typeface="Arial"/>
                <a:hlinkClick r:id="rId12"/>
              </a:rPr>
              <a:t>https://www.legislation.gov.uk/ukpga/1971/38/scotland</a:t>
            </a:r>
            <a:r>
              <a:rPr lang="en-GB" sz="1100">
                <a:solidFill>
                  <a:srgbClr val="000000"/>
                </a:solidFill>
                <a:latin typeface="Arial"/>
                <a:ea typeface="Calibri"/>
                <a:cs typeface="Arial"/>
              </a:rPr>
              <a:t> (Accessed :15October2023)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Legislation.gov.uk, (2023) </a:t>
            </a:r>
            <a:r>
              <a:rPr lang="en-GB" sz="1100" i="1">
                <a:solidFill>
                  <a:srgbClr val="000000"/>
                </a:solidFill>
                <a:ea typeface="+mn-lt"/>
                <a:cs typeface="+mn-lt"/>
              </a:rPr>
              <a:t>Suicide Act 1961</a:t>
            </a:r>
            <a:r>
              <a:rPr lang="en-GB" sz="1100">
                <a:solidFill>
                  <a:srgbClr val="000000"/>
                </a:solidFill>
                <a:ea typeface="+mn-lt"/>
                <a:cs typeface="+mn-lt"/>
              </a:rPr>
              <a:t> </a:t>
            </a:r>
            <a:r>
              <a:rPr lang="en-GB" sz="1100">
                <a:solidFill>
                  <a:srgbClr val="000000"/>
                </a:solidFill>
                <a:latin typeface="Arial"/>
                <a:ea typeface="Calibri"/>
                <a:cs typeface="Arial"/>
              </a:rPr>
              <a:t>Available at:</a:t>
            </a:r>
            <a:r>
              <a:rPr lang="en-GB" sz="1100">
                <a:solidFill>
                  <a:srgbClr val="000000"/>
                </a:solidFill>
                <a:ea typeface="+mn-lt"/>
                <a:cs typeface="+mn-lt"/>
              </a:rPr>
              <a:t> </a:t>
            </a:r>
            <a:r>
              <a:rPr lang="en-GB" sz="1100">
                <a:solidFill>
                  <a:srgbClr val="000000"/>
                </a:solidFill>
                <a:latin typeface="Arial"/>
                <a:ea typeface="Calibri"/>
                <a:cs typeface="Arial"/>
                <a:hlinkClick r:id="rId13"/>
              </a:rPr>
              <a:t>https://www.legislation.gov.uk/ukpga/Eliz2/9-10/60</a:t>
            </a:r>
            <a:r>
              <a:rPr lang="en-GB" sz="1100">
                <a:solidFill>
                  <a:srgbClr val="000000"/>
                </a:solidFill>
                <a:latin typeface="Arial"/>
                <a:ea typeface="Calibri"/>
                <a:cs typeface="Arial"/>
              </a:rPr>
              <a:t> (Accessed :15October2023)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Marie Curie (2022)</a:t>
            </a:r>
            <a:r>
              <a:rPr lang="en-GB" sz="1100">
                <a:solidFill>
                  <a:srgbClr val="000000"/>
                </a:solidFill>
                <a:ea typeface="+mn-lt"/>
                <a:cs typeface="+mn-lt"/>
              </a:rPr>
              <a:t> </a:t>
            </a:r>
            <a:r>
              <a:rPr lang="en-GB" sz="1100" i="1">
                <a:solidFill>
                  <a:srgbClr val="000000"/>
                </a:solidFill>
                <a:ea typeface="+mn-lt"/>
                <a:cs typeface="+mn-lt"/>
              </a:rPr>
              <a:t>What is palliative care?</a:t>
            </a:r>
            <a:r>
              <a:rPr lang="en-GB" sz="1100">
                <a:solidFill>
                  <a:srgbClr val="000000"/>
                </a:solidFill>
                <a:ea typeface="+mn-lt"/>
                <a:cs typeface="+mn-lt"/>
              </a:rPr>
              <a:t> Available at:</a:t>
            </a:r>
            <a:r>
              <a:rPr lang="en-GB" sz="1100" i="1">
                <a:solidFill>
                  <a:srgbClr val="000000"/>
                </a:solidFill>
                <a:ea typeface="+mn-lt"/>
                <a:cs typeface="+mn-lt"/>
              </a:rPr>
              <a:t> </a:t>
            </a:r>
            <a:r>
              <a:rPr lang="en-GB" sz="1100">
                <a:solidFill>
                  <a:srgbClr val="000000"/>
                </a:solidFill>
                <a:latin typeface="Arial"/>
                <a:ea typeface="Calibri"/>
                <a:cs typeface="Arial"/>
                <a:hlinkClick r:id="rId14"/>
              </a:rPr>
              <a:t>https://www.mariecurie.org.uk/help/support/diagnosed/recent-diagnosis/palliative-care-end-of-life-care?msclkid=6e091061219d1ee2cb19755506809024</a:t>
            </a:r>
            <a:r>
              <a:rPr lang="en-GB" sz="1100">
                <a:solidFill>
                  <a:srgbClr val="000000"/>
                </a:solidFill>
                <a:latin typeface="Arial"/>
                <a:ea typeface="Calibri"/>
                <a:cs typeface="Arial"/>
              </a:rPr>
              <a:t> (Accessed: 21October2023) </a:t>
            </a:r>
            <a:endParaRPr lang="en-GB" sz="1100">
              <a:ea typeface="Calibri"/>
              <a:cs typeface="Calibri"/>
            </a:endParaRPr>
          </a:p>
          <a:p>
            <a:pPr>
              <a:defRPr sz="1800" b="0" i="0" u="none" strike="noStrike" kern="0" cap="none" spc="0" baseline="0">
                <a:solidFill>
                  <a:srgbClr val="000000"/>
                </a:solidFill>
                <a:uFillTx/>
              </a:defRPr>
            </a:pPr>
            <a:r>
              <a:rPr lang="en-GB" sz="1100" err="1">
                <a:solidFill>
                  <a:srgbClr val="000000"/>
                </a:solidFill>
                <a:latin typeface="Arial"/>
                <a:ea typeface="Calibri"/>
                <a:cs typeface="Arial"/>
              </a:rPr>
              <a:t>MedicalNewsToday</a:t>
            </a:r>
            <a:r>
              <a:rPr lang="en-GB" sz="1100">
                <a:solidFill>
                  <a:srgbClr val="000000"/>
                </a:solidFill>
                <a:latin typeface="Arial"/>
                <a:ea typeface="Calibri"/>
                <a:cs typeface="Arial"/>
              </a:rPr>
              <a:t>.(2023)</a:t>
            </a:r>
            <a:r>
              <a:rPr lang="en-GB" sz="1100" i="1">
                <a:solidFill>
                  <a:srgbClr val="000000"/>
                </a:solidFill>
                <a:latin typeface="Arial"/>
                <a:ea typeface="Calibri"/>
                <a:cs typeface="Arial"/>
              </a:rPr>
              <a:t> What are euthanasia and assisted suicide?</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15"/>
              </a:rPr>
              <a:t>Euthanasia and assisted suicide: What are they and what do they mean? (medicalnewstoday.com)</a:t>
            </a:r>
            <a:r>
              <a:rPr lang="en-GB" sz="1100">
                <a:solidFill>
                  <a:srgbClr val="000000"/>
                </a:solidFill>
                <a:latin typeface="Arial"/>
                <a:ea typeface="Calibri"/>
                <a:cs typeface="Arial"/>
              </a:rPr>
              <a:t> (Accessed: 22 October 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National Health Service, (2022) </a:t>
            </a:r>
            <a:r>
              <a:rPr lang="en-GB" sz="1100" i="1">
                <a:solidFill>
                  <a:srgbClr val="000000"/>
                </a:solidFill>
                <a:ea typeface="+mn-lt"/>
                <a:cs typeface="+mn-lt"/>
              </a:rPr>
              <a:t>What end of life care involves </a:t>
            </a:r>
            <a:r>
              <a:rPr lang="en-GB" sz="1100">
                <a:solidFill>
                  <a:srgbClr val="000000"/>
                </a:solidFill>
                <a:ea typeface="+mn-lt"/>
                <a:cs typeface="+mn-lt"/>
              </a:rPr>
              <a:t>Available at: </a:t>
            </a:r>
            <a:r>
              <a:rPr lang="en-GB" sz="1100">
                <a:solidFill>
                  <a:srgbClr val="000000"/>
                </a:solidFill>
                <a:latin typeface="Arial"/>
                <a:ea typeface="Calibri"/>
                <a:cs typeface="Arial"/>
                <a:hlinkClick r:id="rId16"/>
              </a:rPr>
              <a:t>https://www.nhs.uk/conditions/end-of-life-care/what-it-involves-and-when-it-starts/</a:t>
            </a:r>
            <a:r>
              <a:rPr lang="en-GB" sz="1100">
                <a:solidFill>
                  <a:srgbClr val="000000"/>
                </a:solidFill>
                <a:latin typeface="Arial"/>
                <a:ea typeface="Calibri"/>
                <a:cs typeface="Arial"/>
              </a:rPr>
              <a:t> (Accessed: 21October2023)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National Institute on Aging, (2022) </a:t>
            </a:r>
            <a:r>
              <a:rPr lang="en-GB" sz="1100" i="1">
                <a:solidFill>
                  <a:srgbClr val="000000"/>
                </a:solidFill>
                <a:ea typeface="+mn-lt"/>
                <a:cs typeface="+mn-lt"/>
              </a:rPr>
              <a:t>Different Care Settings at the End of Life</a:t>
            </a:r>
            <a:r>
              <a:rPr lang="en-GB" sz="1100">
                <a:solidFill>
                  <a:srgbClr val="000000"/>
                </a:solidFill>
                <a:ea typeface="+mn-lt"/>
                <a:cs typeface="+mn-lt"/>
              </a:rPr>
              <a:t> Available at: </a:t>
            </a:r>
            <a:r>
              <a:rPr lang="en-GB" sz="1100">
                <a:solidFill>
                  <a:srgbClr val="000000"/>
                </a:solidFill>
                <a:latin typeface="Arial"/>
                <a:ea typeface="Calibri"/>
                <a:cs typeface="Arial"/>
                <a:hlinkClick r:id="rId17"/>
              </a:rPr>
              <a:t>https://www.nia.nih.gov/health/different-care-settings-end-life</a:t>
            </a:r>
            <a:r>
              <a:rPr lang="en-GB" sz="1100">
                <a:solidFill>
                  <a:srgbClr val="000000"/>
                </a:solidFill>
                <a:latin typeface="Arial"/>
                <a:ea typeface="Calibri"/>
                <a:cs typeface="Arial"/>
              </a:rPr>
              <a:t> (Accessed: 21October2023)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NHI. (2014) </a:t>
            </a:r>
            <a:r>
              <a:rPr lang="en-GB" sz="1100" i="1">
                <a:solidFill>
                  <a:srgbClr val="000000"/>
                </a:solidFill>
                <a:latin typeface="Arial"/>
                <a:ea typeface="Calibri"/>
                <a:cs typeface="Arial"/>
              </a:rPr>
              <a:t>The Impact of Activity Interventions on the Well-Being of Older Adults in Continuing Care Communities </a:t>
            </a:r>
            <a:r>
              <a:rPr lang="en-GB" sz="1100">
                <a:solidFill>
                  <a:srgbClr val="000000"/>
                </a:solidFill>
                <a:latin typeface="Arial"/>
                <a:ea typeface="Calibri"/>
                <a:cs typeface="Arial"/>
              </a:rPr>
              <a:t>Available at: </a:t>
            </a:r>
            <a:r>
              <a:rPr lang="en-GB" sz="1100">
                <a:solidFill>
                  <a:srgbClr val="000000"/>
                </a:solidFill>
                <a:latin typeface="Arial"/>
                <a:ea typeface="Calibri"/>
                <a:cs typeface="Arial"/>
                <a:hlinkClick r:id="rId18"/>
              </a:rPr>
              <a:t>The Impact of Activity Interventions on the Well-Being of Older Adults in Continuing Care Communities - PMC (nih.gov)</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NHS, (2023) </a:t>
            </a:r>
            <a:r>
              <a:rPr lang="en-GB" sz="1100" i="1">
                <a:solidFill>
                  <a:srgbClr val="000000"/>
                </a:solidFill>
                <a:ea typeface="+mn-lt"/>
                <a:cs typeface="+mn-lt"/>
              </a:rPr>
              <a:t>Euthanasia and assisted suicide </a:t>
            </a:r>
            <a:r>
              <a:rPr lang="en-GB" sz="1100">
                <a:solidFill>
                  <a:srgbClr val="000000"/>
                </a:solidFill>
                <a:ea typeface="+mn-lt"/>
                <a:cs typeface="+mn-lt"/>
              </a:rPr>
              <a:t>Available at: </a:t>
            </a:r>
            <a:r>
              <a:rPr lang="en-GB" sz="1100">
                <a:solidFill>
                  <a:srgbClr val="000000"/>
                </a:solidFill>
                <a:latin typeface="Arial"/>
                <a:ea typeface="Calibri"/>
                <a:cs typeface="Arial"/>
                <a:hlinkClick r:id="rId19"/>
              </a:rPr>
              <a:t>https://www.nhs.uk/conditions/euthanasia-and-assisted-suicide/</a:t>
            </a:r>
            <a:r>
              <a:rPr lang="en-GB" sz="1100">
                <a:solidFill>
                  <a:srgbClr val="000000"/>
                </a:solidFill>
                <a:latin typeface="Arial"/>
                <a:ea typeface="Calibri"/>
                <a:cs typeface="Arial"/>
              </a:rPr>
              <a:t> (Accessed: 15October23).</a:t>
            </a:r>
            <a:endParaRPr lang="en-US" sz="1100">
              <a:latin typeface="Arial"/>
              <a:ea typeface="Calibri"/>
              <a:cs typeface="Arial"/>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NIH. (2019) </a:t>
            </a:r>
            <a:r>
              <a:rPr lang="en-GB" sz="1100" i="1">
                <a:solidFill>
                  <a:srgbClr val="000000"/>
                </a:solidFill>
                <a:latin typeface="Arial"/>
                <a:ea typeface="Calibri"/>
                <a:cs typeface="Arial"/>
              </a:rPr>
              <a:t>Pros and Cons of Physician Aid in Dying</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20"/>
              </a:rPr>
              <a:t>Focus: Death: Pros and Cons of Physician Aid in Dying - PMC (nih.gov)</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NIH. (2022) </a:t>
            </a:r>
            <a:r>
              <a:rPr lang="en-GB" sz="1100" i="1">
                <a:solidFill>
                  <a:srgbClr val="000000"/>
                </a:solidFill>
                <a:latin typeface="Arial"/>
                <a:ea typeface="Calibri"/>
                <a:cs typeface="Arial"/>
              </a:rPr>
              <a:t>Different Care Settings at the End of Life</a:t>
            </a:r>
            <a:r>
              <a:rPr lang="en-GB" sz="1100">
                <a:solidFill>
                  <a:srgbClr val="000000"/>
                </a:solidFill>
                <a:latin typeface="Arial"/>
                <a:ea typeface="Calibri"/>
                <a:cs typeface="Arial"/>
              </a:rPr>
              <a:t> Available at:</a:t>
            </a:r>
            <a:r>
              <a:rPr lang="en-GB" sz="1100">
                <a:solidFill>
                  <a:srgbClr val="000000"/>
                </a:solidFill>
                <a:latin typeface="Arial"/>
                <a:ea typeface="Calibri"/>
                <a:cs typeface="Arial"/>
                <a:hlinkClick r:id="rId21"/>
              </a:rPr>
              <a:t>Different Care Settings at the End of Life | National Institute on Aging (nih.gov)</a:t>
            </a:r>
            <a:r>
              <a:rPr lang="en-GB" sz="1100">
                <a:solidFill>
                  <a:srgbClr val="000000"/>
                </a:solidFill>
                <a:latin typeface="Arial"/>
                <a:ea typeface="Calibri"/>
                <a:cs typeface="Arial"/>
              </a:rPr>
              <a:t> (Accessed: 22October2023).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NIH.(2021) </a:t>
            </a:r>
            <a:r>
              <a:rPr lang="en-GB" sz="1100" i="1">
                <a:solidFill>
                  <a:srgbClr val="000000"/>
                </a:solidFill>
                <a:latin typeface="Arial"/>
                <a:ea typeface="Calibri"/>
                <a:cs typeface="Arial"/>
              </a:rPr>
              <a:t>Regulating Death: A Brief History of Medical Assistance in Dying</a:t>
            </a:r>
            <a:r>
              <a:rPr lang="en-GB" sz="1100">
                <a:solidFill>
                  <a:srgbClr val="000000"/>
                </a:solidFill>
                <a:latin typeface="Arial"/>
                <a:ea typeface="Calibri"/>
                <a:cs typeface="Arial"/>
              </a:rPr>
              <a:t> Available at: </a:t>
            </a:r>
            <a:r>
              <a:rPr lang="en-GB" sz="1100">
                <a:solidFill>
                  <a:srgbClr val="000000"/>
                </a:solidFill>
                <a:latin typeface="Arial"/>
                <a:ea typeface="Calibri"/>
                <a:cs typeface="Arial"/>
                <a:hlinkClick r:id="rId22"/>
              </a:rPr>
              <a:t>Regulating Death: A Brief History of Medical Assistance in Dying - PMC (nih.gov)</a:t>
            </a:r>
            <a:r>
              <a:rPr lang="en-GB" sz="1100">
                <a:solidFill>
                  <a:srgbClr val="000000"/>
                </a:solidFill>
                <a:latin typeface="Arial"/>
                <a:ea typeface="Calibri"/>
                <a:cs typeface="Arial"/>
              </a:rPr>
              <a:t> (Accessed: 22October 2023). </a:t>
            </a:r>
            <a:endParaRPr lang="en-GB" sz="1100">
              <a:ea typeface="Calibri"/>
              <a:cs typeface="Calibri"/>
            </a:endParaRPr>
          </a:p>
          <a:p>
            <a:pPr>
              <a:defRPr sz="1800" b="0" i="0" u="none" strike="noStrike" kern="0" cap="none" spc="0" baseline="0">
                <a:solidFill>
                  <a:srgbClr val="000000"/>
                </a:solidFill>
                <a:uFillTx/>
              </a:defRPr>
            </a:pPr>
            <a:r>
              <a:rPr lang="en-GB" sz="1100">
                <a:solidFill>
                  <a:srgbClr val="000000"/>
                </a:solidFill>
                <a:latin typeface="Arial"/>
                <a:ea typeface="Calibri"/>
                <a:cs typeface="Arial"/>
              </a:rPr>
              <a:t>Samaritan, (2023) </a:t>
            </a:r>
            <a:r>
              <a:rPr lang="en-GB" sz="1100" i="1">
                <a:solidFill>
                  <a:srgbClr val="000000"/>
                </a:solidFill>
                <a:ea typeface="+mn-lt"/>
                <a:cs typeface="+mn-lt"/>
              </a:rPr>
              <a:t>Palliative Care vs. End-of-Life Care: What’s the Difference?</a:t>
            </a:r>
            <a:r>
              <a:rPr lang="en-GB" sz="1100">
                <a:solidFill>
                  <a:srgbClr val="000000"/>
                </a:solidFill>
                <a:ea typeface="+mn-lt"/>
                <a:cs typeface="+mn-lt"/>
              </a:rPr>
              <a:t> Available at: </a:t>
            </a:r>
            <a:r>
              <a:rPr lang="en-GB" sz="1100">
                <a:solidFill>
                  <a:srgbClr val="000000"/>
                </a:solidFill>
                <a:latin typeface="Arial"/>
                <a:ea typeface="Calibri"/>
                <a:cs typeface="Arial"/>
                <a:hlinkClick r:id="rId23"/>
              </a:rPr>
              <a:t>https://www.samaritannj.org/palliative-care/palliative-care-vs-end-life-care/</a:t>
            </a:r>
            <a:r>
              <a:rPr lang="en-GB" sz="1100">
                <a:solidFill>
                  <a:srgbClr val="000000"/>
                </a:solidFill>
                <a:latin typeface="Arial"/>
                <a:ea typeface="Calibri"/>
                <a:cs typeface="Arial"/>
              </a:rPr>
              <a:t> (Accessed: 21October2023).</a:t>
            </a:r>
            <a:endParaRPr lang="en-GB">
              <a:ea typeface="Calibri"/>
            </a:endParaRPr>
          </a:p>
          <a:p>
            <a:pPr marL="0" marR="0" lvl="0" indent="0" algn="l" defTabSz="914400">
              <a:lnSpc>
                <a:spcPct val="106000"/>
              </a:lnSpc>
              <a:spcBef>
                <a:spcPts val="0"/>
              </a:spcBef>
              <a:spcAft>
                <a:spcPts val="80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Arial"/>
              <a:ea typeface="Calibri"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endParaRPr lang="en-GB" sz="1200" b="0" i="0" u="none" strike="noStrike" kern="1200" cap="none" spc="0" baseline="0">
              <a:solidFill>
                <a:srgbClr val="FFFFFF"/>
              </a:solidFill>
              <a:uFillTx/>
              <a:latin typeface="Calibri" pitchFamily="34"/>
              <a:ea typeface="Calibri" pitchFamily="34"/>
              <a:cs typeface="Times New Roman" pitchFamily="18"/>
            </a:endParaRPr>
          </a:p>
        </p:txBody>
      </p:sp>
    </p:spTree>
  </p:cSld>
  <p:clrMapOvr>
    <a:masterClrMapping/>
  </p:clrMapOvr>
</p:sld>
</file>

<file path=ppt/theme/theme1.xml><?xml version="1.0" encoding="utf-8"?>
<a:theme xmlns:a="http://schemas.openxmlformats.org/drawingml/2006/main" name="VeniceBeach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2657</Words>
  <Application>Microsoft Office PowerPoint</Application>
  <PresentationFormat>Widescreen</PresentationFormat>
  <Paragraphs>367</Paragraphs>
  <Slides>19</Slides>
  <Notes>16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Meiryo</vt:lpstr>
      <vt:lpstr>-apple-system</vt:lpstr>
      <vt:lpstr>Arial</vt:lpstr>
      <vt:lpstr>Arial,Sans-Serif</vt:lpstr>
      <vt:lpstr>Avenir Next LT Pro</vt:lpstr>
      <vt:lpstr>Avenir Next LT Pro Light</vt:lpstr>
      <vt:lpstr>Calibri</vt:lpstr>
      <vt:lpstr>Calibri Light</vt:lpstr>
      <vt:lpstr>Courier New</vt:lpstr>
      <vt:lpstr>Lato</vt:lpstr>
      <vt:lpstr>Source Sans Pro Web</vt:lpstr>
      <vt:lpstr>VeniceBeachVTI</vt:lpstr>
      <vt:lpstr>End of life, Euthanasia and assisted Suicide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Euthanasia and assisted Suicide</dc:title>
  <dc:creator>Nadejda Iachimovschi (2026016)</dc:creator>
  <cp:lastModifiedBy>Nadejda Iachimovschi (2026016)</cp:lastModifiedBy>
  <cp:revision>131</cp:revision>
  <dcterms:created xsi:type="dcterms:W3CDTF">2023-10-14T14:02:09Z</dcterms:created>
  <dcterms:modified xsi:type="dcterms:W3CDTF">2023-10-25T20:07:03Z</dcterms:modified>
</cp:coreProperties>
</file>