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1"/>
  </p:sldMasterIdLst>
  <p:notesMasterIdLst>
    <p:notesMasterId r:id="rId15"/>
  </p:notesMasterIdLst>
  <p:handoutMasterIdLst>
    <p:handoutMasterId r:id="rId16"/>
  </p:handoutMasterIdLst>
  <p:sldIdLst>
    <p:sldId id="305" r:id="rId2"/>
    <p:sldId id="296" r:id="rId3"/>
    <p:sldId id="306" r:id="rId4"/>
    <p:sldId id="259" r:id="rId5"/>
    <p:sldId id="311" r:id="rId6"/>
    <p:sldId id="312" r:id="rId7"/>
    <p:sldId id="314" r:id="rId8"/>
    <p:sldId id="309" r:id="rId9"/>
    <p:sldId id="315" r:id="rId10"/>
    <p:sldId id="294" r:id="rId11"/>
    <p:sldId id="313" r:id="rId12"/>
    <p:sldId id="310" r:id="rId13"/>
    <p:sldId id="316"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9D7D9"/>
    <a:srgbClr val="93D3D9"/>
    <a:srgbClr val="AAD6FF"/>
    <a:srgbClr val="B2C8CD"/>
    <a:srgbClr val="CCD8D6"/>
    <a:srgbClr val="4F5945"/>
    <a:srgbClr val="73292A"/>
    <a:srgbClr val="7F867A"/>
    <a:srgbClr val="A65B3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49803" autoAdjust="0"/>
  </p:normalViewPr>
  <p:slideViewPr>
    <p:cSldViewPr snapToGrid="0">
      <p:cViewPr varScale="1">
        <p:scale>
          <a:sx n="82" d="100"/>
          <a:sy n="82" d="100"/>
        </p:scale>
        <p:origin x="720" y="72"/>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showGuides="1">
      <p:cViewPr varScale="1">
        <p:scale>
          <a:sx n="82" d="100"/>
          <a:sy n="82" d="100"/>
        </p:scale>
        <p:origin x="2784" y="176"/>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8/10/relationships/authors" Target="authors.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CF2EE0C-C3BC-4247-82BB-F82909C4D000}" type="doc">
      <dgm:prSet loTypeId="urn:microsoft.com/office/officeart/2005/8/layout/vList5" loCatId="list" qsTypeId="urn:microsoft.com/office/officeart/2005/8/quickstyle/simple4" qsCatId="simple" csTypeId="urn:microsoft.com/office/officeart/2005/8/colors/accent2_2" csCatId="accent2"/>
      <dgm:spPr/>
      <dgm:t>
        <a:bodyPr/>
        <a:lstStyle/>
        <a:p>
          <a:endParaRPr lang="en-US"/>
        </a:p>
      </dgm:t>
    </dgm:pt>
    <dgm:pt modelId="{81901FB0-560F-4FCD-8985-572F34D53755}">
      <dgm:prSet/>
      <dgm:spPr/>
      <dgm:t>
        <a:bodyPr/>
        <a:lstStyle/>
        <a:p>
          <a:r>
            <a:rPr lang="en-US"/>
            <a:t>Engaged </a:t>
          </a:r>
        </a:p>
      </dgm:t>
    </dgm:pt>
    <dgm:pt modelId="{74EA7E79-D0CB-4048-85B0-E2C78155A3C8}" type="parTrans" cxnId="{714F9B6F-8F2A-453E-A210-23028CEF9C5F}">
      <dgm:prSet/>
      <dgm:spPr/>
      <dgm:t>
        <a:bodyPr/>
        <a:lstStyle/>
        <a:p>
          <a:endParaRPr lang="en-US"/>
        </a:p>
      </dgm:t>
    </dgm:pt>
    <dgm:pt modelId="{06870BC9-0A5C-4E47-A7C7-F649062E8EBD}" type="sibTrans" cxnId="{714F9B6F-8F2A-453E-A210-23028CEF9C5F}">
      <dgm:prSet/>
      <dgm:spPr/>
      <dgm:t>
        <a:bodyPr/>
        <a:lstStyle/>
        <a:p>
          <a:endParaRPr lang="en-US"/>
        </a:p>
      </dgm:t>
    </dgm:pt>
    <dgm:pt modelId="{AE59F2F1-EFF2-41B6-ACF2-E22E56DFCD4E}">
      <dgm:prSet/>
      <dgm:spPr/>
      <dgm:t>
        <a:bodyPr/>
        <a:lstStyle/>
        <a:p>
          <a:r>
            <a:rPr lang="en-US"/>
            <a:t>Committed </a:t>
          </a:r>
        </a:p>
      </dgm:t>
    </dgm:pt>
    <dgm:pt modelId="{8E8A6437-8EF9-42AA-A36E-F6C776C1D85D}" type="parTrans" cxnId="{9917CE73-AF29-4B82-AD55-33540A00B1CF}">
      <dgm:prSet/>
      <dgm:spPr/>
      <dgm:t>
        <a:bodyPr/>
        <a:lstStyle/>
        <a:p>
          <a:endParaRPr lang="en-US"/>
        </a:p>
      </dgm:t>
    </dgm:pt>
    <dgm:pt modelId="{93FF01DD-7E0D-4D63-A6B6-F0194EFAA425}" type="sibTrans" cxnId="{9917CE73-AF29-4B82-AD55-33540A00B1CF}">
      <dgm:prSet/>
      <dgm:spPr/>
      <dgm:t>
        <a:bodyPr/>
        <a:lstStyle/>
        <a:p>
          <a:endParaRPr lang="en-US"/>
        </a:p>
      </dgm:t>
    </dgm:pt>
    <dgm:pt modelId="{6ED586F3-1A23-443C-820E-A747655F0636}">
      <dgm:prSet/>
      <dgm:spPr/>
      <dgm:t>
        <a:bodyPr/>
        <a:lstStyle/>
        <a:p>
          <a:r>
            <a:rPr lang="en-US"/>
            <a:t>Motivated (Iglesias et al., 2019)</a:t>
          </a:r>
        </a:p>
      </dgm:t>
    </dgm:pt>
    <dgm:pt modelId="{6EC7A574-0BF9-4958-9CB2-5C8F4C92F808}" type="parTrans" cxnId="{7E580844-BC56-426F-972F-0AE727064DE9}">
      <dgm:prSet/>
      <dgm:spPr/>
      <dgm:t>
        <a:bodyPr/>
        <a:lstStyle/>
        <a:p>
          <a:endParaRPr lang="en-US"/>
        </a:p>
      </dgm:t>
    </dgm:pt>
    <dgm:pt modelId="{F5DFC0CE-4632-4ED0-9718-66B4CBABEC17}" type="sibTrans" cxnId="{7E580844-BC56-426F-972F-0AE727064DE9}">
      <dgm:prSet/>
      <dgm:spPr/>
      <dgm:t>
        <a:bodyPr/>
        <a:lstStyle/>
        <a:p>
          <a:endParaRPr lang="en-US"/>
        </a:p>
      </dgm:t>
    </dgm:pt>
    <dgm:pt modelId="{639B5564-9575-4E23-B148-D03705BEB9D7}">
      <dgm:prSet/>
      <dgm:spPr/>
      <dgm:t>
        <a:bodyPr/>
        <a:lstStyle/>
        <a:p>
          <a:r>
            <a:rPr lang="en-US"/>
            <a:t>Ready to learn </a:t>
          </a:r>
        </a:p>
      </dgm:t>
    </dgm:pt>
    <dgm:pt modelId="{A2FBFE1B-713F-4FC6-92EC-3ADF2935BCD9}" type="parTrans" cxnId="{3B83025E-81B9-4159-93FE-7EEA1F5F71F3}">
      <dgm:prSet/>
      <dgm:spPr/>
      <dgm:t>
        <a:bodyPr/>
        <a:lstStyle/>
        <a:p>
          <a:endParaRPr lang="en-US"/>
        </a:p>
      </dgm:t>
    </dgm:pt>
    <dgm:pt modelId="{AD6082B5-1071-4288-8285-FDC0C8F8BFCE}" type="sibTrans" cxnId="{3B83025E-81B9-4159-93FE-7EEA1F5F71F3}">
      <dgm:prSet/>
      <dgm:spPr/>
      <dgm:t>
        <a:bodyPr/>
        <a:lstStyle/>
        <a:p>
          <a:endParaRPr lang="en-US"/>
        </a:p>
      </dgm:t>
    </dgm:pt>
    <dgm:pt modelId="{D9284BA4-9FDD-42A7-A190-F34903D874D7}">
      <dgm:prSet/>
      <dgm:spPr/>
      <dgm:t>
        <a:bodyPr/>
        <a:lstStyle/>
        <a:p>
          <a:r>
            <a:rPr lang="en-US"/>
            <a:t>Positive </a:t>
          </a:r>
        </a:p>
      </dgm:t>
    </dgm:pt>
    <dgm:pt modelId="{47B900D1-59D6-4458-8538-BC7863E60076}" type="parTrans" cxnId="{634A54C6-D432-46A0-B112-14E4D8721BC6}">
      <dgm:prSet/>
      <dgm:spPr/>
      <dgm:t>
        <a:bodyPr/>
        <a:lstStyle/>
        <a:p>
          <a:endParaRPr lang="en-US"/>
        </a:p>
      </dgm:t>
    </dgm:pt>
    <dgm:pt modelId="{917A307C-2A99-482A-BA2D-6557184EC2A4}" type="sibTrans" cxnId="{634A54C6-D432-46A0-B112-14E4D8721BC6}">
      <dgm:prSet/>
      <dgm:spPr/>
      <dgm:t>
        <a:bodyPr/>
        <a:lstStyle/>
        <a:p>
          <a:endParaRPr lang="en-US"/>
        </a:p>
      </dgm:t>
    </dgm:pt>
    <dgm:pt modelId="{E1ACDCD2-37DE-4C1E-8901-3C9F25843DDE}" type="pres">
      <dgm:prSet presAssocID="{3CF2EE0C-C3BC-4247-82BB-F82909C4D000}" presName="Name0" presStyleCnt="0">
        <dgm:presLayoutVars>
          <dgm:dir/>
          <dgm:animLvl val="lvl"/>
          <dgm:resizeHandles val="exact"/>
        </dgm:presLayoutVars>
      </dgm:prSet>
      <dgm:spPr/>
    </dgm:pt>
    <dgm:pt modelId="{C5C2D007-E636-49B3-87AC-2AED248E0B77}" type="pres">
      <dgm:prSet presAssocID="{81901FB0-560F-4FCD-8985-572F34D53755}" presName="linNode" presStyleCnt="0"/>
      <dgm:spPr/>
    </dgm:pt>
    <dgm:pt modelId="{DEEF61FD-119B-4A0F-A891-FD373315587B}" type="pres">
      <dgm:prSet presAssocID="{81901FB0-560F-4FCD-8985-572F34D53755}" presName="parentText" presStyleLbl="node1" presStyleIdx="0" presStyleCnt="5">
        <dgm:presLayoutVars>
          <dgm:chMax val="1"/>
          <dgm:bulletEnabled val="1"/>
        </dgm:presLayoutVars>
      </dgm:prSet>
      <dgm:spPr/>
    </dgm:pt>
    <dgm:pt modelId="{115E04C7-ECA7-4AC5-9A4A-53D33E15B347}" type="pres">
      <dgm:prSet presAssocID="{06870BC9-0A5C-4E47-A7C7-F649062E8EBD}" presName="sp" presStyleCnt="0"/>
      <dgm:spPr/>
    </dgm:pt>
    <dgm:pt modelId="{C2B13615-D3E7-4B7A-B618-CB1E5E8E16D1}" type="pres">
      <dgm:prSet presAssocID="{AE59F2F1-EFF2-41B6-ACF2-E22E56DFCD4E}" presName="linNode" presStyleCnt="0"/>
      <dgm:spPr/>
    </dgm:pt>
    <dgm:pt modelId="{0E30287E-7952-494C-85BD-82E29638588F}" type="pres">
      <dgm:prSet presAssocID="{AE59F2F1-EFF2-41B6-ACF2-E22E56DFCD4E}" presName="parentText" presStyleLbl="node1" presStyleIdx="1" presStyleCnt="5">
        <dgm:presLayoutVars>
          <dgm:chMax val="1"/>
          <dgm:bulletEnabled val="1"/>
        </dgm:presLayoutVars>
      </dgm:prSet>
      <dgm:spPr/>
    </dgm:pt>
    <dgm:pt modelId="{0065FE95-FBD0-4F6C-B68E-E2329C1A9191}" type="pres">
      <dgm:prSet presAssocID="{93FF01DD-7E0D-4D63-A6B6-F0194EFAA425}" presName="sp" presStyleCnt="0"/>
      <dgm:spPr/>
    </dgm:pt>
    <dgm:pt modelId="{50652004-9629-48BA-8922-D681D26964D2}" type="pres">
      <dgm:prSet presAssocID="{6ED586F3-1A23-443C-820E-A747655F0636}" presName="linNode" presStyleCnt="0"/>
      <dgm:spPr/>
    </dgm:pt>
    <dgm:pt modelId="{99E9BA77-6ED4-4194-B3C3-1CD3D3888E86}" type="pres">
      <dgm:prSet presAssocID="{6ED586F3-1A23-443C-820E-A747655F0636}" presName="parentText" presStyleLbl="node1" presStyleIdx="2" presStyleCnt="5">
        <dgm:presLayoutVars>
          <dgm:chMax val="1"/>
          <dgm:bulletEnabled val="1"/>
        </dgm:presLayoutVars>
      </dgm:prSet>
      <dgm:spPr/>
    </dgm:pt>
    <dgm:pt modelId="{741B500B-6FBA-4C86-8D71-F2F1C32F4017}" type="pres">
      <dgm:prSet presAssocID="{F5DFC0CE-4632-4ED0-9718-66B4CBABEC17}" presName="sp" presStyleCnt="0"/>
      <dgm:spPr/>
    </dgm:pt>
    <dgm:pt modelId="{6B32C25B-2599-4618-B83B-1B672E95B82C}" type="pres">
      <dgm:prSet presAssocID="{639B5564-9575-4E23-B148-D03705BEB9D7}" presName="linNode" presStyleCnt="0"/>
      <dgm:spPr/>
    </dgm:pt>
    <dgm:pt modelId="{AE90043D-055D-465D-B85E-018F01652E8A}" type="pres">
      <dgm:prSet presAssocID="{639B5564-9575-4E23-B148-D03705BEB9D7}" presName="parentText" presStyleLbl="node1" presStyleIdx="3" presStyleCnt="5">
        <dgm:presLayoutVars>
          <dgm:chMax val="1"/>
          <dgm:bulletEnabled val="1"/>
        </dgm:presLayoutVars>
      </dgm:prSet>
      <dgm:spPr/>
    </dgm:pt>
    <dgm:pt modelId="{4F8EB211-B35B-416F-BC91-63054E06E3DC}" type="pres">
      <dgm:prSet presAssocID="{AD6082B5-1071-4288-8285-FDC0C8F8BFCE}" presName="sp" presStyleCnt="0"/>
      <dgm:spPr/>
    </dgm:pt>
    <dgm:pt modelId="{CF4EBDD0-91C3-44FA-890F-71DA3C8D323D}" type="pres">
      <dgm:prSet presAssocID="{D9284BA4-9FDD-42A7-A190-F34903D874D7}" presName="linNode" presStyleCnt="0"/>
      <dgm:spPr/>
    </dgm:pt>
    <dgm:pt modelId="{DFF7FAAE-1F5C-436E-BCA8-F6203B4D2AD2}" type="pres">
      <dgm:prSet presAssocID="{D9284BA4-9FDD-42A7-A190-F34903D874D7}" presName="parentText" presStyleLbl="node1" presStyleIdx="4" presStyleCnt="5">
        <dgm:presLayoutVars>
          <dgm:chMax val="1"/>
          <dgm:bulletEnabled val="1"/>
        </dgm:presLayoutVars>
      </dgm:prSet>
      <dgm:spPr/>
    </dgm:pt>
  </dgm:ptLst>
  <dgm:cxnLst>
    <dgm:cxn modelId="{391AD801-3A2F-447D-BE2C-72960DAFA4D2}" type="presOf" srcId="{6ED586F3-1A23-443C-820E-A747655F0636}" destId="{99E9BA77-6ED4-4194-B3C3-1CD3D3888E86}" srcOrd="0" destOrd="0" presId="urn:microsoft.com/office/officeart/2005/8/layout/vList5"/>
    <dgm:cxn modelId="{3B83025E-81B9-4159-93FE-7EEA1F5F71F3}" srcId="{3CF2EE0C-C3BC-4247-82BB-F82909C4D000}" destId="{639B5564-9575-4E23-B148-D03705BEB9D7}" srcOrd="3" destOrd="0" parTransId="{A2FBFE1B-713F-4FC6-92EC-3ADF2935BCD9}" sibTransId="{AD6082B5-1071-4288-8285-FDC0C8F8BFCE}"/>
    <dgm:cxn modelId="{7E580844-BC56-426F-972F-0AE727064DE9}" srcId="{3CF2EE0C-C3BC-4247-82BB-F82909C4D000}" destId="{6ED586F3-1A23-443C-820E-A747655F0636}" srcOrd="2" destOrd="0" parTransId="{6EC7A574-0BF9-4958-9CB2-5C8F4C92F808}" sibTransId="{F5DFC0CE-4632-4ED0-9718-66B4CBABEC17}"/>
    <dgm:cxn modelId="{776BA967-A93C-412F-AEC8-942646136998}" type="presOf" srcId="{D9284BA4-9FDD-42A7-A190-F34903D874D7}" destId="{DFF7FAAE-1F5C-436E-BCA8-F6203B4D2AD2}" srcOrd="0" destOrd="0" presId="urn:microsoft.com/office/officeart/2005/8/layout/vList5"/>
    <dgm:cxn modelId="{714F9B6F-8F2A-453E-A210-23028CEF9C5F}" srcId="{3CF2EE0C-C3BC-4247-82BB-F82909C4D000}" destId="{81901FB0-560F-4FCD-8985-572F34D53755}" srcOrd="0" destOrd="0" parTransId="{74EA7E79-D0CB-4048-85B0-E2C78155A3C8}" sibTransId="{06870BC9-0A5C-4E47-A7C7-F649062E8EBD}"/>
    <dgm:cxn modelId="{9917CE73-AF29-4B82-AD55-33540A00B1CF}" srcId="{3CF2EE0C-C3BC-4247-82BB-F82909C4D000}" destId="{AE59F2F1-EFF2-41B6-ACF2-E22E56DFCD4E}" srcOrd="1" destOrd="0" parTransId="{8E8A6437-8EF9-42AA-A36E-F6C776C1D85D}" sibTransId="{93FF01DD-7E0D-4D63-A6B6-F0194EFAA425}"/>
    <dgm:cxn modelId="{79F29897-518B-42C6-8D97-69F33BB247EC}" type="presOf" srcId="{639B5564-9575-4E23-B148-D03705BEB9D7}" destId="{AE90043D-055D-465D-B85E-018F01652E8A}" srcOrd="0" destOrd="0" presId="urn:microsoft.com/office/officeart/2005/8/layout/vList5"/>
    <dgm:cxn modelId="{634A54C6-D432-46A0-B112-14E4D8721BC6}" srcId="{3CF2EE0C-C3BC-4247-82BB-F82909C4D000}" destId="{D9284BA4-9FDD-42A7-A190-F34903D874D7}" srcOrd="4" destOrd="0" parTransId="{47B900D1-59D6-4458-8538-BC7863E60076}" sibTransId="{917A307C-2A99-482A-BA2D-6557184EC2A4}"/>
    <dgm:cxn modelId="{976879EA-027D-4241-A794-34A89C0EF959}" type="presOf" srcId="{81901FB0-560F-4FCD-8985-572F34D53755}" destId="{DEEF61FD-119B-4A0F-A891-FD373315587B}" srcOrd="0" destOrd="0" presId="urn:microsoft.com/office/officeart/2005/8/layout/vList5"/>
    <dgm:cxn modelId="{D23B87EC-D205-4BCC-AEB7-37F89A4CF9D0}" type="presOf" srcId="{AE59F2F1-EFF2-41B6-ACF2-E22E56DFCD4E}" destId="{0E30287E-7952-494C-85BD-82E29638588F}" srcOrd="0" destOrd="0" presId="urn:microsoft.com/office/officeart/2005/8/layout/vList5"/>
    <dgm:cxn modelId="{2B18AAF3-0C5F-4B2C-A044-1FDD2EB2B139}" type="presOf" srcId="{3CF2EE0C-C3BC-4247-82BB-F82909C4D000}" destId="{E1ACDCD2-37DE-4C1E-8901-3C9F25843DDE}" srcOrd="0" destOrd="0" presId="urn:microsoft.com/office/officeart/2005/8/layout/vList5"/>
    <dgm:cxn modelId="{C88ED1C3-CC00-4486-9F42-6E258767625A}" type="presParOf" srcId="{E1ACDCD2-37DE-4C1E-8901-3C9F25843DDE}" destId="{C5C2D007-E636-49B3-87AC-2AED248E0B77}" srcOrd="0" destOrd="0" presId="urn:microsoft.com/office/officeart/2005/8/layout/vList5"/>
    <dgm:cxn modelId="{B07443D5-F744-42F1-B6EF-5AC618A8B593}" type="presParOf" srcId="{C5C2D007-E636-49B3-87AC-2AED248E0B77}" destId="{DEEF61FD-119B-4A0F-A891-FD373315587B}" srcOrd="0" destOrd="0" presId="urn:microsoft.com/office/officeart/2005/8/layout/vList5"/>
    <dgm:cxn modelId="{313C9419-E024-4627-BCA8-77B470EDA7D6}" type="presParOf" srcId="{E1ACDCD2-37DE-4C1E-8901-3C9F25843DDE}" destId="{115E04C7-ECA7-4AC5-9A4A-53D33E15B347}" srcOrd="1" destOrd="0" presId="urn:microsoft.com/office/officeart/2005/8/layout/vList5"/>
    <dgm:cxn modelId="{35717DC1-CD47-45A1-8E13-6324A5270F26}" type="presParOf" srcId="{E1ACDCD2-37DE-4C1E-8901-3C9F25843DDE}" destId="{C2B13615-D3E7-4B7A-B618-CB1E5E8E16D1}" srcOrd="2" destOrd="0" presId="urn:microsoft.com/office/officeart/2005/8/layout/vList5"/>
    <dgm:cxn modelId="{CEDD2EC6-9C73-4DBE-88BA-29E315F85E80}" type="presParOf" srcId="{C2B13615-D3E7-4B7A-B618-CB1E5E8E16D1}" destId="{0E30287E-7952-494C-85BD-82E29638588F}" srcOrd="0" destOrd="0" presId="urn:microsoft.com/office/officeart/2005/8/layout/vList5"/>
    <dgm:cxn modelId="{2D434BEF-DDFE-4EE0-85F9-AC269ABA3E23}" type="presParOf" srcId="{E1ACDCD2-37DE-4C1E-8901-3C9F25843DDE}" destId="{0065FE95-FBD0-4F6C-B68E-E2329C1A9191}" srcOrd="3" destOrd="0" presId="urn:microsoft.com/office/officeart/2005/8/layout/vList5"/>
    <dgm:cxn modelId="{1E543520-BFC7-4CB6-9135-3C8CBCDFA99D}" type="presParOf" srcId="{E1ACDCD2-37DE-4C1E-8901-3C9F25843DDE}" destId="{50652004-9629-48BA-8922-D681D26964D2}" srcOrd="4" destOrd="0" presId="urn:microsoft.com/office/officeart/2005/8/layout/vList5"/>
    <dgm:cxn modelId="{F6B986D3-FA6C-49AE-AF8E-155C3EF6D364}" type="presParOf" srcId="{50652004-9629-48BA-8922-D681D26964D2}" destId="{99E9BA77-6ED4-4194-B3C3-1CD3D3888E86}" srcOrd="0" destOrd="0" presId="urn:microsoft.com/office/officeart/2005/8/layout/vList5"/>
    <dgm:cxn modelId="{41F1FE75-B0C6-4BD7-97B4-D85D5BA89265}" type="presParOf" srcId="{E1ACDCD2-37DE-4C1E-8901-3C9F25843DDE}" destId="{741B500B-6FBA-4C86-8D71-F2F1C32F4017}" srcOrd="5" destOrd="0" presId="urn:microsoft.com/office/officeart/2005/8/layout/vList5"/>
    <dgm:cxn modelId="{F1911BAC-890B-4A17-A271-7BF759505022}" type="presParOf" srcId="{E1ACDCD2-37DE-4C1E-8901-3C9F25843DDE}" destId="{6B32C25B-2599-4618-B83B-1B672E95B82C}" srcOrd="6" destOrd="0" presId="urn:microsoft.com/office/officeart/2005/8/layout/vList5"/>
    <dgm:cxn modelId="{26865CE6-34A7-4A20-815D-E8CE4EDF105B}" type="presParOf" srcId="{6B32C25B-2599-4618-B83B-1B672E95B82C}" destId="{AE90043D-055D-465D-B85E-018F01652E8A}" srcOrd="0" destOrd="0" presId="urn:microsoft.com/office/officeart/2005/8/layout/vList5"/>
    <dgm:cxn modelId="{EA764904-B456-42DC-95E7-60CACF10AC12}" type="presParOf" srcId="{E1ACDCD2-37DE-4C1E-8901-3C9F25843DDE}" destId="{4F8EB211-B35B-416F-BC91-63054E06E3DC}" srcOrd="7" destOrd="0" presId="urn:microsoft.com/office/officeart/2005/8/layout/vList5"/>
    <dgm:cxn modelId="{EA773934-9B01-4006-865E-A91DD7627C0A}" type="presParOf" srcId="{E1ACDCD2-37DE-4C1E-8901-3C9F25843DDE}" destId="{CF4EBDD0-91C3-44FA-890F-71DA3C8D323D}" srcOrd="8" destOrd="0" presId="urn:microsoft.com/office/officeart/2005/8/layout/vList5"/>
    <dgm:cxn modelId="{CD036A19-861B-4271-BBD6-68C5512783A3}" type="presParOf" srcId="{CF4EBDD0-91C3-44FA-890F-71DA3C8D323D}" destId="{DFF7FAAE-1F5C-436E-BCA8-F6203B4D2AD2}"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EF61FD-119B-4A0F-A891-FD373315587B}">
      <dsp:nvSpPr>
        <dsp:cNvPr id="0" name=""/>
        <dsp:cNvSpPr/>
      </dsp:nvSpPr>
      <dsp:spPr>
        <a:xfrm>
          <a:off x="3364992" y="1526"/>
          <a:ext cx="3785616" cy="667628"/>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US" sz="2300" kern="1200"/>
            <a:t>Engaged </a:t>
          </a:r>
        </a:p>
      </dsp:txBody>
      <dsp:txXfrm>
        <a:off x="3397583" y="34117"/>
        <a:ext cx="3720434" cy="602446"/>
      </dsp:txXfrm>
    </dsp:sp>
    <dsp:sp modelId="{0E30287E-7952-494C-85BD-82E29638588F}">
      <dsp:nvSpPr>
        <dsp:cNvPr id="0" name=""/>
        <dsp:cNvSpPr/>
      </dsp:nvSpPr>
      <dsp:spPr>
        <a:xfrm>
          <a:off x="3364992" y="702536"/>
          <a:ext cx="3785616" cy="667628"/>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US" sz="2300" kern="1200"/>
            <a:t>Committed </a:t>
          </a:r>
        </a:p>
      </dsp:txBody>
      <dsp:txXfrm>
        <a:off x="3397583" y="735127"/>
        <a:ext cx="3720434" cy="602446"/>
      </dsp:txXfrm>
    </dsp:sp>
    <dsp:sp modelId="{99E9BA77-6ED4-4194-B3C3-1CD3D3888E86}">
      <dsp:nvSpPr>
        <dsp:cNvPr id="0" name=""/>
        <dsp:cNvSpPr/>
      </dsp:nvSpPr>
      <dsp:spPr>
        <a:xfrm>
          <a:off x="3364992" y="1403545"/>
          <a:ext cx="3785616" cy="667628"/>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US" sz="2300" kern="1200"/>
            <a:t>Motivated (Iglesias et al., 2019)</a:t>
          </a:r>
        </a:p>
      </dsp:txBody>
      <dsp:txXfrm>
        <a:off x="3397583" y="1436136"/>
        <a:ext cx="3720434" cy="602446"/>
      </dsp:txXfrm>
    </dsp:sp>
    <dsp:sp modelId="{AE90043D-055D-465D-B85E-018F01652E8A}">
      <dsp:nvSpPr>
        <dsp:cNvPr id="0" name=""/>
        <dsp:cNvSpPr/>
      </dsp:nvSpPr>
      <dsp:spPr>
        <a:xfrm>
          <a:off x="3364992" y="2104555"/>
          <a:ext cx="3785616" cy="667628"/>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US" sz="2300" kern="1200"/>
            <a:t>Ready to learn </a:t>
          </a:r>
        </a:p>
      </dsp:txBody>
      <dsp:txXfrm>
        <a:off x="3397583" y="2137146"/>
        <a:ext cx="3720434" cy="602446"/>
      </dsp:txXfrm>
    </dsp:sp>
    <dsp:sp modelId="{DFF7FAAE-1F5C-436E-BCA8-F6203B4D2AD2}">
      <dsp:nvSpPr>
        <dsp:cNvPr id="0" name=""/>
        <dsp:cNvSpPr/>
      </dsp:nvSpPr>
      <dsp:spPr>
        <a:xfrm>
          <a:off x="3364992" y="2805564"/>
          <a:ext cx="3785616" cy="667628"/>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US" sz="2300" kern="1200"/>
            <a:t>Positive </a:t>
          </a:r>
        </a:p>
      </dsp:txBody>
      <dsp:txXfrm>
        <a:off x="3397583" y="2838155"/>
        <a:ext cx="3720434" cy="602446"/>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49852A6-C536-198B-0B36-808C24FAAF6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9F40B29C-E84A-E4D1-8998-1A961EC23BAC}"/>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2A5AE42-7DC1-8140-9B13-146984FDEF22}" type="datetimeFigureOut">
              <a:rPr lang="en-US" smtClean="0"/>
              <a:t>11/29/2022</a:t>
            </a:fld>
            <a:endParaRPr lang="en-US" dirty="0"/>
          </a:p>
        </p:txBody>
      </p:sp>
      <p:sp>
        <p:nvSpPr>
          <p:cNvPr id="4" name="Footer Placeholder 3">
            <a:extLst>
              <a:ext uri="{FF2B5EF4-FFF2-40B4-BE49-F238E27FC236}">
                <a16:creationId xmlns:a16="http://schemas.microsoft.com/office/drawing/2014/main" id="{FCCE4DE7-ED89-D264-F004-38F2DF4879D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CF7E8591-FF54-5A00-A703-95ABC16B78D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7369B77-94AB-0344-9EBF-9DB9EE8D3ABC}" type="slidenum">
              <a:rPr lang="en-US" smtClean="0"/>
              <a:t>‹#›</a:t>
            </a:fld>
            <a:endParaRPr lang="en-US" dirty="0"/>
          </a:p>
        </p:txBody>
      </p:sp>
    </p:spTree>
    <p:extLst>
      <p:ext uri="{BB962C8B-B14F-4D97-AF65-F5344CB8AC3E}">
        <p14:creationId xmlns:p14="http://schemas.microsoft.com/office/powerpoint/2010/main" val="23985974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F75F72-8950-AF4F-9381-1D26FB547EA1}" type="datetimeFigureOut">
              <a:rPr lang="en-US" smtClean="0"/>
              <a:t>11/29/2022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775476F-A808-1F46-A368-07984F6DA22E}" type="slidenum">
              <a:rPr lang="en-US" smtClean="0"/>
              <a:t>‹#›</a:t>
            </a:fld>
            <a:endParaRPr lang="en-US" dirty="0"/>
          </a:p>
        </p:txBody>
      </p:sp>
    </p:spTree>
    <p:extLst>
      <p:ext uri="{BB962C8B-B14F-4D97-AF65-F5344CB8AC3E}">
        <p14:creationId xmlns:p14="http://schemas.microsoft.com/office/powerpoint/2010/main" val="11142527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775476F-A808-1F46-A368-07984F6DA22E}" type="slidenum">
              <a:rPr lang="en-US" smtClean="0"/>
              <a:t>2</a:t>
            </a:fld>
            <a:endParaRPr lang="en-US" dirty="0"/>
          </a:p>
        </p:txBody>
      </p:sp>
    </p:spTree>
    <p:extLst>
      <p:ext uri="{BB962C8B-B14F-4D97-AF65-F5344CB8AC3E}">
        <p14:creationId xmlns:p14="http://schemas.microsoft.com/office/powerpoint/2010/main" val="32702328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This presentation will display importance of employee engagement in the success of hospitality organisation. To portray it, characteristics of engaged employees along with their importance and one employee engagement model will be explained. </a:t>
            </a:r>
          </a:p>
          <a:p>
            <a:endParaRPr lang="en-GB" dirty="0"/>
          </a:p>
        </p:txBody>
      </p:sp>
      <p:sp>
        <p:nvSpPr>
          <p:cNvPr id="4" name="Slide Number Placeholder 3"/>
          <p:cNvSpPr>
            <a:spLocks noGrp="1"/>
          </p:cNvSpPr>
          <p:nvPr>
            <p:ph type="sldNum" sz="quarter" idx="5"/>
          </p:nvPr>
        </p:nvSpPr>
        <p:spPr/>
        <p:txBody>
          <a:bodyPr/>
          <a:lstStyle/>
          <a:p>
            <a:fld id="{0775476F-A808-1F46-A368-07984F6DA22E}" type="slidenum">
              <a:rPr lang="en-US" smtClean="0"/>
              <a:t>3</a:t>
            </a:fld>
            <a:endParaRPr lang="en-US" dirty="0"/>
          </a:p>
        </p:txBody>
      </p:sp>
    </p:spTree>
    <p:extLst>
      <p:ext uri="{BB962C8B-B14F-4D97-AF65-F5344CB8AC3E}">
        <p14:creationId xmlns:p14="http://schemas.microsoft.com/office/powerpoint/2010/main" val="6446842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Employee engagement is defined as the process or the level to which employees of a workplace invest their cognitive, emotional, and behavioural energies to acquire positive business outcome. Engaged employees are absorbed in their work and they tend to seek better meaning in their contribution (Barrio-Urdaneta, 2008). Engaged employees show up to their workplace on time and they show deep commitment to their workplace. Engaged employees are also collaborative and they provide and process feedbacks faster. When the employee’s feeling and emotions are attached to their workplace, they represent good engagement. </a:t>
            </a:r>
          </a:p>
          <a:p>
            <a:endParaRPr lang="en-US" dirty="0"/>
          </a:p>
        </p:txBody>
      </p:sp>
      <p:sp>
        <p:nvSpPr>
          <p:cNvPr id="4" name="Slide Number Placeholder 3"/>
          <p:cNvSpPr>
            <a:spLocks noGrp="1"/>
          </p:cNvSpPr>
          <p:nvPr>
            <p:ph type="sldNum" sz="quarter" idx="5"/>
          </p:nvPr>
        </p:nvSpPr>
        <p:spPr/>
        <p:txBody>
          <a:bodyPr/>
          <a:lstStyle/>
          <a:p>
            <a:fld id="{0775476F-A808-1F46-A368-07984F6DA22E}" type="slidenum">
              <a:rPr lang="en-US" smtClean="0"/>
              <a:t>4</a:t>
            </a:fld>
            <a:endParaRPr lang="en-US" dirty="0"/>
          </a:p>
        </p:txBody>
      </p:sp>
    </p:spTree>
    <p:extLst>
      <p:ext uri="{BB962C8B-B14F-4D97-AF65-F5344CB8AC3E}">
        <p14:creationId xmlns:p14="http://schemas.microsoft.com/office/powerpoint/2010/main" val="124288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Engaged employees are always remain connected to the workplace. They tend to be active in learning from the workplace and enjoy their works. Such employees remain loyal to their workplace for a long time and focus on improving profit of the business. engaged employees remain motivated when they are appreciated and paid fairly. When the workplace is better than competitors in the market, the employees show commitment to the workplace. Engaged employees are also positive about any changes which keeps them happy.</a:t>
            </a:r>
          </a:p>
          <a:p>
            <a:endParaRPr lang="en-GB" dirty="0"/>
          </a:p>
        </p:txBody>
      </p:sp>
      <p:sp>
        <p:nvSpPr>
          <p:cNvPr id="4" name="Slide Number Placeholder 3"/>
          <p:cNvSpPr>
            <a:spLocks noGrp="1"/>
          </p:cNvSpPr>
          <p:nvPr>
            <p:ph type="sldNum" sz="quarter" idx="5"/>
          </p:nvPr>
        </p:nvSpPr>
        <p:spPr/>
        <p:txBody>
          <a:bodyPr/>
          <a:lstStyle/>
          <a:p>
            <a:fld id="{0775476F-A808-1F46-A368-07984F6DA22E}" type="slidenum">
              <a:rPr lang="en-US" smtClean="0"/>
              <a:t>5</a:t>
            </a:fld>
            <a:endParaRPr lang="en-US" dirty="0"/>
          </a:p>
        </p:txBody>
      </p:sp>
    </p:spTree>
    <p:extLst>
      <p:ext uri="{BB962C8B-B14F-4D97-AF65-F5344CB8AC3E}">
        <p14:creationId xmlns:p14="http://schemas.microsoft.com/office/powerpoint/2010/main" val="32126660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Employee engagement is important because engaged employees maintain a good internal environment in the workplace, and they always focus on building good communication network with colleagues and superiors. Hence, the business can improve productivity and achieve organisational goal faster. Engaged employees also focus on maintaining good relationship with the customer by considering customer feedbacks. As a result, the organisation can reach its goals faster and earn higher profit. </a:t>
            </a:r>
          </a:p>
          <a:p>
            <a:endParaRPr lang="en-GB" dirty="0"/>
          </a:p>
        </p:txBody>
      </p:sp>
      <p:sp>
        <p:nvSpPr>
          <p:cNvPr id="4" name="Slide Number Placeholder 3"/>
          <p:cNvSpPr>
            <a:spLocks noGrp="1"/>
          </p:cNvSpPr>
          <p:nvPr>
            <p:ph type="sldNum" sz="quarter" idx="5"/>
          </p:nvPr>
        </p:nvSpPr>
        <p:spPr/>
        <p:txBody>
          <a:bodyPr/>
          <a:lstStyle/>
          <a:p>
            <a:fld id="{0775476F-A808-1F46-A368-07984F6DA22E}" type="slidenum">
              <a:rPr lang="en-US" smtClean="0"/>
              <a:t>6</a:t>
            </a:fld>
            <a:endParaRPr lang="en-US" dirty="0"/>
          </a:p>
        </p:txBody>
      </p:sp>
    </p:spTree>
    <p:extLst>
      <p:ext uri="{BB962C8B-B14F-4D97-AF65-F5344CB8AC3E}">
        <p14:creationId xmlns:p14="http://schemas.microsoft.com/office/powerpoint/2010/main" val="10403246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Employee engagement model is the blueprint for realising and understanding what makes employees productive and satisfied in the workplace. The models are applied to draw on organisational psychology to support businesses to develop their workplace system for improving employee engagement. By surveying different companies’ employee engagement models mentioned three models are the most popular and used ones. These models are applied to show case how employees can be engaged to attain organisational profit. </a:t>
            </a:r>
          </a:p>
          <a:p>
            <a:endParaRPr lang="en-GB" dirty="0"/>
          </a:p>
        </p:txBody>
      </p:sp>
      <p:sp>
        <p:nvSpPr>
          <p:cNvPr id="4" name="Slide Number Placeholder 3"/>
          <p:cNvSpPr>
            <a:spLocks noGrp="1"/>
          </p:cNvSpPr>
          <p:nvPr>
            <p:ph type="sldNum" sz="quarter" idx="5"/>
          </p:nvPr>
        </p:nvSpPr>
        <p:spPr/>
        <p:txBody>
          <a:bodyPr/>
          <a:lstStyle/>
          <a:p>
            <a:fld id="{0775476F-A808-1F46-A368-07984F6DA22E}" type="slidenum">
              <a:rPr lang="en-US" smtClean="0"/>
              <a:t>7</a:t>
            </a:fld>
            <a:endParaRPr lang="en-US" dirty="0"/>
          </a:p>
        </p:txBody>
      </p:sp>
    </p:spTree>
    <p:extLst>
      <p:ext uri="{BB962C8B-B14F-4D97-AF65-F5344CB8AC3E}">
        <p14:creationId xmlns:p14="http://schemas.microsoft.com/office/powerpoint/2010/main" val="11754438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This model of employee engagement is built to concentrate on employees needs. The model presents that the managers of a business organisation need to take 10 essential actions to engage their employees (Saks, 2022). The model follows a pyramid structure and signifies why employee engagement is important in the workplace. Wellbeing of the employees along with proper distribution of employee responsibilities help employees to be more engaged to their work. It is segmented into three parts-bottom rows as necessities, second row- uniting with the workplace, and third row-improving performance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Sendawula</a:t>
            </a:r>
            <a:r>
              <a:rPr lang="en-GB" sz="1800" dirty="0">
                <a:effectLst/>
                <a:latin typeface="Times New Roman" panose="02020603050405020304" pitchFamily="18" charset="0"/>
                <a:ea typeface="Calibri" panose="020F0502020204030204" pitchFamily="34" charset="0"/>
                <a:cs typeface="Arial" panose="020B0604020202020204" pitchFamily="34" charset="0"/>
              </a:rPr>
              <a:t> et al., 2018). </a:t>
            </a:r>
          </a:p>
          <a:p>
            <a:endParaRPr lang="en-GB" dirty="0"/>
          </a:p>
        </p:txBody>
      </p:sp>
      <p:sp>
        <p:nvSpPr>
          <p:cNvPr id="4" name="Slide Number Placeholder 3"/>
          <p:cNvSpPr>
            <a:spLocks noGrp="1"/>
          </p:cNvSpPr>
          <p:nvPr>
            <p:ph type="sldNum" sz="quarter" idx="5"/>
          </p:nvPr>
        </p:nvSpPr>
        <p:spPr/>
        <p:txBody>
          <a:bodyPr/>
          <a:lstStyle/>
          <a:p>
            <a:fld id="{0775476F-A808-1F46-A368-07984F6DA22E}" type="slidenum">
              <a:rPr lang="en-US" smtClean="0"/>
              <a:t>8</a:t>
            </a:fld>
            <a:endParaRPr lang="en-US" dirty="0"/>
          </a:p>
        </p:txBody>
      </p:sp>
    </p:spTree>
    <p:extLst>
      <p:ext uri="{BB962C8B-B14F-4D97-AF65-F5344CB8AC3E}">
        <p14:creationId xmlns:p14="http://schemas.microsoft.com/office/powerpoint/2010/main" val="32795086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Best </a:t>
            </a:r>
            <a:r>
              <a:rPr lang="en-US" dirty="0" err="1"/>
              <a:t>practises</a:t>
            </a:r>
            <a:r>
              <a:rPr lang="en-US" dirty="0"/>
              <a:t> that support employee engagement are connected to the wellbeing of the employees. To engage employees the employers, need to address what the employees want and demand. Therefore, first, the </a:t>
            </a:r>
            <a:r>
              <a:rPr lang="en-US" dirty="0" err="1"/>
              <a:t>organisation</a:t>
            </a:r>
            <a:r>
              <a:rPr lang="en-US" dirty="0"/>
              <a:t> must develop employee engagement strategy using KPI measurement. Then, the employer must keep the effort of the employees consistent where engagement efforts can easily be assessed. </a:t>
            </a:r>
            <a:r>
              <a:rPr lang="en-US" dirty="0" err="1"/>
              <a:t>Organisation</a:t>
            </a:r>
            <a:r>
              <a:rPr lang="en-US" dirty="0"/>
              <a:t> must inform what they expect from the employees to be clear. This will help the employees to </a:t>
            </a:r>
            <a:r>
              <a:rPr lang="en-US" dirty="0" err="1"/>
              <a:t>visualise</a:t>
            </a:r>
            <a:r>
              <a:rPr lang="en-US" dirty="0"/>
              <a:t> what they must do to achieve their goal. </a:t>
            </a:r>
            <a:endParaRPr lang="en-GB" dirty="0"/>
          </a:p>
        </p:txBody>
      </p:sp>
      <p:sp>
        <p:nvSpPr>
          <p:cNvPr id="4" name="Slide Number Placeholder 3"/>
          <p:cNvSpPr>
            <a:spLocks noGrp="1"/>
          </p:cNvSpPr>
          <p:nvPr>
            <p:ph type="sldNum" sz="quarter" idx="5"/>
          </p:nvPr>
        </p:nvSpPr>
        <p:spPr/>
        <p:txBody>
          <a:bodyPr/>
          <a:lstStyle/>
          <a:p>
            <a:fld id="{0775476F-A808-1F46-A368-07984F6DA22E}" type="slidenum">
              <a:rPr lang="en-US" smtClean="0"/>
              <a:t>9</a:t>
            </a:fld>
            <a:endParaRPr lang="en-US" dirty="0"/>
          </a:p>
        </p:txBody>
      </p:sp>
    </p:spTree>
    <p:extLst>
      <p:ext uri="{BB962C8B-B14F-4D97-AF65-F5344CB8AC3E}">
        <p14:creationId xmlns:p14="http://schemas.microsoft.com/office/powerpoint/2010/main" val="15595555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775476F-A808-1F46-A368-07984F6DA22E}" type="slidenum">
              <a:rPr lang="en-US" smtClean="0"/>
              <a:t>11</a:t>
            </a:fld>
            <a:endParaRPr lang="en-US" dirty="0"/>
          </a:p>
        </p:txBody>
      </p:sp>
    </p:spTree>
    <p:extLst>
      <p:ext uri="{BB962C8B-B14F-4D97-AF65-F5344CB8AC3E}">
        <p14:creationId xmlns:p14="http://schemas.microsoft.com/office/powerpoint/2010/main" val="354559479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png"/><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7.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xml"/><Relationship Id="rId5" Type="http://schemas.openxmlformats.org/officeDocument/2006/relationships/image" Target="../media/image12.png"/><Relationship Id="rId4" Type="http://schemas.openxmlformats.org/officeDocument/2006/relationships/image" Target="../media/image3.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8.png"/></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14.png"/></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tx2"/>
        </a:solidFill>
        <a:effectLst/>
      </p:bgPr>
    </p:bg>
    <p:spTree>
      <p:nvGrpSpPr>
        <p:cNvPr id="1" name=""/>
        <p:cNvGrpSpPr/>
        <p:nvPr/>
      </p:nvGrpSpPr>
      <p:grpSpPr>
        <a:xfrm>
          <a:off x="0" y="0"/>
          <a:ext cx="0" cy="0"/>
          <a:chOff x="0" y="0"/>
          <a:chExt cx="0" cy="0"/>
        </a:xfrm>
      </p:grpSpPr>
      <p:pic>
        <p:nvPicPr>
          <p:cNvPr id="5" name="Picture 4" descr="A picture containing text, plant&#10;&#10;Description automatically generated">
            <a:extLst>
              <a:ext uri="{FF2B5EF4-FFF2-40B4-BE49-F238E27FC236}">
                <a16:creationId xmlns:a16="http://schemas.microsoft.com/office/drawing/2014/main" id="{A26D6E84-B5BE-5F3E-8B3F-1A46C7F307CD}"/>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517210" y="0"/>
            <a:ext cx="8392026" cy="6858000"/>
          </a:xfrm>
          <a:prstGeom prst="rect">
            <a:avLst/>
          </a:prstGeom>
        </p:spPr>
      </p:pic>
      <p:sp>
        <p:nvSpPr>
          <p:cNvPr id="7" name="Oval 6">
            <a:extLst>
              <a:ext uri="{FF2B5EF4-FFF2-40B4-BE49-F238E27FC236}">
                <a16:creationId xmlns:a16="http://schemas.microsoft.com/office/drawing/2014/main" id="{F0A7E03F-5776-960D-3CA6-7CE62AC96693}"/>
              </a:ext>
            </a:extLst>
          </p:cNvPr>
          <p:cNvSpPr/>
          <p:nvPr userDrawn="1"/>
        </p:nvSpPr>
        <p:spPr>
          <a:xfrm>
            <a:off x="3300284" y="654912"/>
            <a:ext cx="5591432" cy="5591432"/>
          </a:xfrm>
          <a:prstGeom prst="ellipse">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9" name="Straight Connector 8">
            <a:extLst>
              <a:ext uri="{FF2B5EF4-FFF2-40B4-BE49-F238E27FC236}">
                <a16:creationId xmlns:a16="http://schemas.microsoft.com/office/drawing/2014/main" id="{6A7464AF-3FD6-6193-CC95-A941ECE17B9D}"/>
              </a:ext>
            </a:extLst>
          </p:cNvPr>
          <p:cNvCxnSpPr>
            <a:cxnSpLocks/>
          </p:cNvCxnSpPr>
          <p:nvPr userDrawn="1"/>
        </p:nvCxnSpPr>
        <p:spPr>
          <a:xfrm>
            <a:off x="4359876" y="4300155"/>
            <a:ext cx="3472249" cy="0"/>
          </a:xfrm>
          <a:prstGeom prst="line">
            <a:avLst/>
          </a:prstGeom>
          <a:ln w="19050">
            <a:solidFill>
              <a:schemeClr val="accent1"/>
            </a:solidFill>
          </a:ln>
        </p:spPr>
        <p:style>
          <a:lnRef idx="1">
            <a:schemeClr val="dk1"/>
          </a:lnRef>
          <a:fillRef idx="0">
            <a:schemeClr val="dk1"/>
          </a:fillRef>
          <a:effectRef idx="0">
            <a:schemeClr val="dk1"/>
          </a:effectRef>
          <a:fontRef idx="minor">
            <a:schemeClr val="tx1"/>
          </a:fontRef>
        </p:style>
      </p:cxnSp>
      <p:pic>
        <p:nvPicPr>
          <p:cNvPr id="11" name="Picture 10" descr="A picture containing text&#10;&#10;Description automatically generated">
            <a:extLst>
              <a:ext uri="{FF2B5EF4-FFF2-40B4-BE49-F238E27FC236}">
                <a16:creationId xmlns:a16="http://schemas.microsoft.com/office/drawing/2014/main" id="{E5214731-3110-8D76-56DF-633537104197}"/>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609961" y="4157464"/>
            <a:ext cx="972078" cy="285381"/>
          </a:xfrm>
          <a:prstGeom prst="rect">
            <a:avLst/>
          </a:prstGeom>
        </p:spPr>
      </p:pic>
      <p:sp>
        <p:nvSpPr>
          <p:cNvPr id="17" name="Oval 16">
            <a:extLst>
              <a:ext uri="{FF2B5EF4-FFF2-40B4-BE49-F238E27FC236}">
                <a16:creationId xmlns:a16="http://schemas.microsoft.com/office/drawing/2014/main" id="{516369FF-9501-1944-3E3F-46CBFD515D8D}"/>
              </a:ext>
            </a:extLst>
          </p:cNvPr>
          <p:cNvSpPr/>
          <p:nvPr userDrawn="1"/>
        </p:nvSpPr>
        <p:spPr>
          <a:xfrm>
            <a:off x="3447535" y="807312"/>
            <a:ext cx="5296930" cy="5296930"/>
          </a:xfrm>
          <a:prstGeom prst="ellips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picture containing ceramic ware, porcelain&#10;&#10;Description automatically generated">
            <a:extLst>
              <a:ext uri="{FF2B5EF4-FFF2-40B4-BE49-F238E27FC236}">
                <a16:creationId xmlns:a16="http://schemas.microsoft.com/office/drawing/2014/main" id="{AB1576B0-66ED-3F92-2AF8-4EF965E4E3FC}"/>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7019338" y="4814449"/>
            <a:ext cx="1668775" cy="1621434"/>
          </a:xfrm>
          <a:prstGeom prst="rect">
            <a:avLst/>
          </a:prstGeom>
        </p:spPr>
      </p:pic>
      <p:pic>
        <p:nvPicPr>
          <p:cNvPr id="15" name="Picture 14">
            <a:extLst>
              <a:ext uri="{FF2B5EF4-FFF2-40B4-BE49-F238E27FC236}">
                <a16:creationId xmlns:a16="http://schemas.microsoft.com/office/drawing/2014/main" id="{9E576603-B88C-9F7F-98A5-E94BD2C23E63}"/>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3530777" y="1164252"/>
            <a:ext cx="818801" cy="845501"/>
          </a:xfrm>
          <a:prstGeom prst="rect">
            <a:avLst/>
          </a:prstGeom>
        </p:spPr>
      </p:pic>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2749296" y="2660904"/>
            <a:ext cx="6693408" cy="1088136"/>
          </a:xfrm>
        </p:spPr>
        <p:txBody>
          <a:bodyPr anchor="b">
            <a:noAutofit/>
          </a:bodyPr>
          <a:lstStyle>
            <a:lvl1pPr algn="ctr">
              <a:defRPr sz="4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4596384" y="2267712"/>
            <a:ext cx="2999232" cy="43891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Comparison">
    <p:spTree>
      <p:nvGrpSpPr>
        <p:cNvPr id="1" name=""/>
        <p:cNvGrpSpPr/>
        <p:nvPr/>
      </p:nvGrpSpPr>
      <p:grpSpPr>
        <a:xfrm>
          <a:off x="0" y="0"/>
          <a:ext cx="0" cy="0"/>
          <a:chOff x="0" y="0"/>
          <a:chExt cx="0" cy="0"/>
        </a:xfrm>
      </p:grpSpPr>
      <p:pic>
        <p:nvPicPr>
          <p:cNvPr id="4" name="Picture 3" descr="A picture containing fabric&#10;&#10;Description automatically generated">
            <a:extLst>
              <a:ext uri="{FF2B5EF4-FFF2-40B4-BE49-F238E27FC236}">
                <a16:creationId xmlns:a16="http://schemas.microsoft.com/office/drawing/2014/main" id="{ABAD6905-AD97-1EAF-A4A3-D0BB13B1280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667013" y="1162701"/>
            <a:ext cx="1562100" cy="4394200"/>
          </a:xfrm>
          <a:prstGeom prst="rect">
            <a:avLst/>
          </a:prstGeom>
        </p:spPr>
      </p:pic>
      <p:sp>
        <p:nvSpPr>
          <p:cNvPr id="10" name="Rectangle 9">
            <a:extLst>
              <a:ext uri="{FF2B5EF4-FFF2-40B4-BE49-F238E27FC236}">
                <a16:creationId xmlns:a16="http://schemas.microsoft.com/office/drawing/2014/main" id="{63BCB4CA-03FB-81F4-F8A2-FA9C0DBDEB11}"/>
              </a:ext>
            </a:extLst>
          </p:cNvPr>
          <p:cNvSpPr/>
          <p:nvPr userDrawn="1"/>
        </p:nvSpPr>
        <p:spPr>
          <a:xfrm>
            <a:off x="0" y="0"/>
            <a:ext cx="6096000"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group of flowers&#10;&#10;Description automatically generated with low confidence">
            <a:extLst>
              <a:ext uri="{FF2B5EF4-FFF2-40B4-BE49-F238E27FC236}">
                <a16:creationId xmlns:a16="http://schemas.microsoft.com/office/drawing/2014/main" id="{138EDBF7-FA56-2BF9-ECFA-6C39FEE8F885}"/>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959852" flipH="1">
            <a:off x="1760954" y="2048834"/>
            <a:ext cx="1230524" cy="2287327"/>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8183880" y="978408"/>
            <a:ext cx="3749040" cy="1325880"/>
          </a:xfrm>
        </p:spPr>
        <p:txBody>
          <a:bodyPr/>
          <a:lstStyle/>
          <a:p>
            <a:r>
              <a:rPr lang="en-US"/>
              <a:t>Click to edit Master title style</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32" name="Content Placeholder 5">
            <a:extLst>
              <a:ext uri="{FF2B5EF4-FFF2-40B4-BE49-F238E27FC236}">
                <a16:creationId xmlns:a16="http://schemas.microsoft.com/office/drawing/2014/main" id="{9BEB2D80-6263-5794-6A1A-CFF345F7A92E}"/>
              </a:ext>
            </a:extLst>
          </p:cNvPr>
          <p:cNvSpPr>
            <a:spLocks noGrp="1"/>
          </p:cNvSpPr>
          <p:nvPr>
            <p:ph sz="quarter" idx="4"/>
          </p:nvPr>
        </p:nvSpPr>
        <p:spPr>
          <a:xfrm>
            <a:off x="8183880" y="2194560"/>
            <a:ext cx="3749040" cy="4306824"/>
          </a:xfrm>
        </p:spPr>
        <p:txBody>
          <a:bodyPr>
            <a:normAutofit/>
          </a:bodyPr>
          <a:lstStyle>
            <a:lvl1pPr marL="0" indent="0">
              <a:lnSpc>
                <a:spcPct val="150000"/>
              </a:lnSpc>
              <a:buClr>
                <a:srgbClr val="73292A"/>
              </a:buClr>
              <a:buNone/>
              <a:defRPr sz="2400"/>
            </a:lvl1pPr>
            <a:lvl2pPr marL="228600">
              <a:buClr>
                <a:srgbClr val="73292A"/>
              </a:buClr>
              <a:defRPr sz="2000"/>
            </a:lvl2pPr>
            <a:lvl3pPr marL="685800">
              <a:buClr>
                <a:srgbClr val="73292A"/>
              </a:buClr>
              <a:defRPr sz="1800"/>
            </a:lvl3pPr>
            <a:lvl4pPr marL="1143000">
              <a:buClr>
                <a:srgbClr val="73292A"/>
              </a:buClr>
              <a:defRPr sz="1600"/>
            </a:lvl4pPr>
            <a:lvl5pPr marL="1600200">
              <a:buClr>
                <a:srgbClr val="73292A"/>
              </a:buCl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flower, plant&#10;&#10;Description automatically generated">
            <a:extLst>
              <a:ext uri="{FF2B5EF4-FFF2-40B4-BE49-F238E27FC236}">
                <a16:creationId xmlns:a16="http://schemas.microsoft.com/office/drawing/2014/main" id="{0FE36A83-31CF-DF76-5708-55ED9FB707EF}"/>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777235" y="2476883"/>
            <a:ext cx="749300" cy="2755900"/>
          </a:xfrm>
          <a:prstGeom prst="rect">
            <a:avLst/>
          </a:prstGeom>
        </p:spPr>
      </p:pic>
      <p:sp>
        <p:nvSpPr>
          <p:cNvPr id="11" name="Text Placeholder 33">
            <a:extLst>
              <a:ext uri="{FF2B5EF4-FFF2-40B4-BE49-F238E27FC236}">
                <a16:creationId xmlns:a16="http://schemas.microsoft.com/office/drawing/2014/main" id="{5BF6365E-74A9-6D7B-5F20-7C29F29017E5}"/>
              </a:ext>
            </a:extLst>
          </p:cNvPr>
          <p:cNvSpPr>
            <a:spLocks noGrp="1"/>
          </p:cNvSpPr>
          <p:nvPr>
            <p:ph type="body" sz="quarter" idx="13" hasCustomPrompt="1"/>
          </p:nvPr>
        </p:nvSpPr>
        <p:spPr>
          <a:xfrm>
            <a:off x="1225296" y="1426464"/>
            <a:ext cx="3922776" cy="4242816"/>
          </a:xfrm>
        </p:spPr>
        <p:txBody>
          <a:bodyPr anchor="ctr">
            <a:normAutofit/>
          </a:bodyPr>
          <a:lstStyle>
            <a:lvl1pPr marL="0" indent="0" algn="ctr">
              <a:spcBef>
                <a:spcPts val="0"/>
              </a:spcBef>
              <a:buNone/>
              <a:defRPr sz="30000">
                <a:solidFill>
                  <a:schemeClr val="bg1"/>
                </a:solidFill>
                <a:latin typeface="+mj-lt"/>
              </a:defRPr>
            </a:lvl1pPr>
          </a:lstStyle>
          <a:p>
            <a:pPr lvl="0"/>
            <a:r>
              <a:rPr lang="en-US" dirty="0"/>
              <a:t>X</a:t>
            </a:r>
          </a:p>
        </p:txBody>
      </p:sp>
    </p:spTree>
    <p:extLst>
      <p:ext uri="{BB962C8B-B14F-4D97-AF65-F5344CB8AC3E}">
        <p14:creationId xmlns:p14="http://schemas.microsoft.com/office/powerpoint/2010/main" val="9539805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bg>
      <p:bgPr>
        <a:solidFill>
          <a:schemeClr val="tx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BB4DE27-1913-8274-9943-46641EA0DAB7}"/>
              </a:ext>
            </a:extLst>
          </p:cNvPr>
          <p:cNvSpPr/>
          <p:nvPr userDrawn="1"/>
        </p:nvSpPr>
        <p:spPr>
          <a:xfrm>
            <a:off x="1174276" y="-756"/>
            <a:ext cx="9843449" cy="56904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9" name="Rectangle 8">
            <a:extLst>
              <a:ext uri="{FF2B5EF4-FFF2-40B4-BE49-F238E27FC236}">
                <a16:creationId xmlns:a16="http://schemas.microsoft.com/office/drawing/2014/main" id="{F901AB4A-AE17-BFA4-697C-75EC6407E147}"/>
              </a:ext>
            </a:extLst>
          </p:cNvPr>
          <p:cNvSpPr/>
          <p:nvPr userDrawn="1"/>
        </p:nvSpPr>
        <p:spPr>
          <a:xfrm>
            <a:off x="1604189" y="-13446"/>
            <a:ext cx="8983623" cy="5257799"/>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picture containing mollusk, insect&#10;&#10;Description automatically generated">
            <a:extLst>
              <a:ext uri="{FF2B5EF4-FFF2-40B4-BE49-F238E27FC236}">
                <a16:creationId xmlns:a16="http://schemas.microsoft.com/office/drawing/2014/main" id="{1C7F01FE-99A8-35BD-05A1-6D93A2578EB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52833" y="5110810"/>
            <a:ext cx="1207554" cy="354511"/>
          </a:xfrm>
          <a:prstGeom prst="rect">
            <a:avLst/>
          </a:prstGeom>
        </p:spPr>
      </p:pic>
      <p:pic>
        <p:nvPicPr>
          <p:cNvPr id="13" name="Picture 12">
            <a:extLst>
              <a:ext uri="{FF2B5EF4-FFF2-40B4-BE49-F238E27FC236}">
                <a16:creationId xmlns:a16="http://schemas.microsoft.com/office/drawing/2014/main" id="{E66660DF-FD7A-4340-E854-B4680A6B88C6}"/>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5400000">
            <a:off x="5202474" y="-1953000"/>
            <a:ext cx="1485900" cy="5372100"/>
          </a:xfrm>
          <a:prstGeom prst="rect">
            <a:avLst/>
          </a:prstGeom>
        </p:spPr>
      </p:pic>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748028" y="1389888"/>
            <a:ext cx="8695944" cy="1325880"/>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2223516" y="2651760"/>
            <a:ext cx="7744968" cy="2697480"/>
          </a:xfrm>
        </p:spPr>
        <p:txBody>
          <a:bodyPr>
            <a:normAutofit/>
          </a:bodyPr>
          <a:lstStyle>
            <a:lvl1pPr marL="0" indent="0" algn="ctr">
              <a:lnSpc>
                <a:spcPct val="100000"/>
              </a:lnSpc>
              <a:buNone/>
              <a:defRPr sz="2000">
                <a:latin typeface="Gill Sans Nova Light" panose="020F0302020204030204" pitchFamily="34" charset="0"/>
                <a:cs typeface="Gill Sans Nova Light" panose="020F0302020204030204" pitchFamily="34" charset="0"/>
              </a:defRPr>
            </a:lvl1pPr>
            <a:lvl2pPr algn="ctr">
              <a:lnSpc>
                <a:spcPct val="100000"/>
              </a:lnSpc>
              <a:defRPr sz="1800">
                <a:latin typeface="Gill Sans Nova Light" panose="020F0302020204030204" pitchFamily="34" charset="0"/>
                <a:cs typeface="Gill Sans Nova Light" panose="020F0302020204030204" pitchFamily="34" charset="0"/>
              </a:defRPr>
            </a:lvl2pPr>
            <a:lvl3pPr algn="ctr">
              <a:defRPr sz="1600">
                <a:latin typeface="Gill Sans Nova Light" panose="020F0302020204030204" pitchFamily="34" charset="0"/>
                <a:cs typeface="Gill Sans Nova Light" panose="020F0302020204030204" pitchFamily="34" charset="0"/>
              </a:defRPr>
            </a:lvl3pPr>
            <a:lvl4pPr algn="ctr">
              <a:defRPr sz="1400">
                <a:latin typeface="Gill Sans Nova Light" panose="020F0302020204030204" pitchFamily="34" charset="0"/>
                <a:cs typeface="Gill Sans Nova Light" panose="020F0302020204030204" pitchFamily="34" charset="0"/>
              </a:defRPr>
            </a:lvl4pPr>
            <a:lvl5pPr algn="ctr">
              <a:defRPr sz="1400">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p:txBody>
      </p:sp>
      <p:sp>
        <p:nvSpPr>
          <p:cNvPr id="14" name="Footer Placeholder 13">
            <a:extLst>
              <a:ext uri="{FF2B5EF4-FFF2-40B4-BE49-F238E27FC236}">
                <a16:creationId xmlns:a16="http://schemas.microsoft.com/office/drawing/2014/main" id="{2F05D25C-B703-1868-603E-D468EF44D794}"/>
              </a:ext>
            </a:extLst>
          </p:cNvPr>
          <p:cNvSpPr>
            <a:spLocks noGrp="1"/>
          </p:cNvSpPr>
          <p:nvPr>
            <p:ph type="ftr" sz="quarter" idx="10"/>
          </p:nvPr>
        </p:nvSpPr>
        <p:spPr/>
        <p:txBody>
          <a:bodyPr/>
          <a:lstStyle/>
          <a:p>
            <a:r>
              <a:rPr lang="en-US"/>
              <a:t>Presentation title</a:t>
            </a:r>
            <a:endParaRPr lang="en-US" dirty="0"/>
          </a:p>
        </p:txBody>
      </p:sp>
      <p:sp>
        <p:nvSpPr>
          <p:cNvPr id="15" name="Slide Number Placeholder 14">
            <a:extLst>
              <a:ext uri="{FF2B5EF4-FFF2-40B4-BE49-F238E27FC236}">
                <a16:creationId xmlns:a16="http://schemas.microsoft.com/office/drawing/2014/main" id="{D8FDB2CC-A975-BC07-042A-228D387E5165}"/>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1202685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tx2"/>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8ADFA29-47E3-2E16-12B7-D8031DC04C0D}"/>
              </a:ext>
            </a:extLst>
          </p:cNvPr>
          <p:cNvSpPr/>
          <p:nvPr userDrawn="1"/>
        </p:nvSpPr>
        <p:spPr>
          <a:xfrm>
            <a:off x="0" y="3377183"/>
            <a:ext cx="12192000" cy="232657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close up of a plant&#10;&#10;Description automatically generated with low confidence">
            <a:extLst>
              <a:ext uri="{FF2B5EF4-FFF2-40B4-BE49-F238E27FC236}">
                <a16:creationId xmlns:a16="http://schemas.microsoft.com/office/drawing/2014/main" id="{D373DB44-C887-96AC-D32D-B7656F28FB96}"/>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5400000">
            <a:off x="5387322" y="3187511"/>
            <a:ext cx="1422400" cy="5283200"/>
          </a:xfrm>
          <a:prstGeom prst="rect">
            <a:avLst/>
          </a:prstGeom>
        </p:spPr>
      </p:pic>
      <p:pic>
        <p:nvPicPr>
          <p:cNvPr id="9" name="Picture 8" descr="A picture containing bedclothes, fabric&#10;&#10;Description automatically generated">
            <a:extLst>
              <a:ext uri="{FF2B5EF4-FFF2-40B4-BE49-F238E27FC236}">
                <a16:creationId xmlns:a16="http://schemas.microsoft.com/office/drawing/2014/main" id="{6A080FF9-A96B-AA38-428D-5F2CF533D06B}"/>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16200000">
            <a:off x="5400022" y="287485"/>
            <a:ext cx="1485900" cy="5372100"/>
          </a:xfrm>
          <a:prstGeom prst="rect">
            <a:avLst/>
          </a:prstGeom>
        </p:spPr>
      </p:pic>
      <p:sp>
        <p:nvSpPr>
          <p:cNvPr id="13" name="Rectangle 12">
            <a:extLst>
              <a:ext uri="{FF2B5EF4-FFF2-40B4-BE49-F238E27FC236}">
                <a16:creationId xmlns:a16="http://schemas.microsoft.com/office/drawing/2014/main" id="{25150280-02E2-686D-A130-65EBDA15EF13}"/>
              </a:ext>
            </a:extLst>
          </p:cNvPr>
          <p:cNvSpPr/>
          <p:nvPr userDrawn="1"/>
        </p:nvSpPr>
        <p:spPr>
          <a:xfrm>
            <a:off x="232651" y="3633264"/>
            <a:ext cx="11740896" cy="1789752"/>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Gill Sans Light" panose="020B0302020104020203" pitchFamily="34" charset="-79"/>
              <a:cs typeface="Gill Sans Light" panose="020B0302020104020203" pitchFamily="34" charset="-79"/>
            </a:endParaRPr>
          </a:p>
        </p:txBody>
      </p:sp>
      <p:pic>
        <p:nvPicPr>
          <p:cNvPr id="15" name="Picture 14" descr="A picture containing ceramic ware, porcelain&#10;&#10;Description automatically generated">
            <a:extLst>
              <a:ext uri="{FF2B5EF4-FFF2-40B4-BE49-F238E27FC236}">
                <a16:creationId xmlns:a16="http://schemas.microsoft.com/office/drawing/2014/main" id="{3DD4D68C-6665-333E-98E8-785116A05A7F}"/>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rot="2590193">
            <a:off x="6957396" y="5090392"/>
            <a:ext cx="856832" cy="832525"/>
          </a:xfrm>
          <a:prstGeom prst="rect">
            <a:avLst/>
          </a:prstGeom>
        </p:spPr>
      </p:pic>
      <p:pic>
        <p:nvPicPr>
          <p:cNvPr id="17" name="Picture 16" descr="A picture containing text&#10;&#10;Description automatically generated">
            <a:extLst>
              <a:ext uri="{FF2B5EF4-FFF2-40B4-BE49-F238E27FC236}">
                <a16:creationId xmlns:a16="http://schemas.microsoft.com/office/drawing/2014/main" id="{27E0939A-D971-0D79-9B6D-834913C959B2}"/>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3362979" y="3252854"/>
            <a:ext cx="1206427" cy="621355"/>
          </a:xfrm>
          <a:prstGeom prst="rect">
            <a:avLst/>
          </a:prstGeom>
        </p:spPr>
      </p:pic>
      <p:sp>
        <p:nvSpPr>
          <p:cNvPr id="2" name="Title 1">
            <a:extLst>
              <a:ext uri="{FF2B5EF4-FFF2-40B4-BE49-F238E27FC236}">
                <a16:creationId xmlns:a16="http://schemas.microsoft.com/office/drawing/2014/main" id="{A2DFA2E8-50A1-4465-AC33-6FAC0E7736E9}"/>
              </a:ext>
            </a:extLst>
          </p:cNvPr>
          <p:cNvSpPr>
            <a:spLocks noGrp="1"/>
          </p:cNvSpPr>
          <p:nvPr userDrawn="1">
            <p:ph type="title"/>
          </p:nvPr>
        </p:nvSpPr>
        <p:spPr>
          <a:xfrm>
            <a:off x="1153668" y="3977640"/>
            <a:ext cx="9884664" cy="731520"/>
          </a:xfrm>
        </p:spPr>
        <p:txBody>
          <a:bodyPr anchor="b">
            <a:normAutofit/>
          </a:bodyPr>
          <a:lstStyle>
            <a:lvl1pPr algn="ct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userDrawn="1">
            <p:ph type="body" idx="1"/>
          </p:nvPr>
        </p:nvSpPr>
        <p:spPr>
          <a:xfrm>
            <a:off x="1153668" y="4700016"/>
            <a:ext cx="9884664" cy="457200"/>
          </a:xfrm>
        </p:spPr>
        <p:txBody>
          <a:bodyPr anchor="ct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28026350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380999"/>
            <a:ext cx="10515600" cy="1325880"/>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838200" y="1825625"/>
            <a:ext cx="10515600" cy="4370832"/>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74170EA9-DC14-D6B7-054C-51C9E1FE932C}"/>
              </a:ext>
            </a:extLst>
          </p:cNvPr>
          <p:cNvSpPr>
            <a:spLocks noGrp="1"/>
          </p:cNvSpPr>
          <p:nvPr>
            <p:ph type="ftr" sz="quarter" idx="10"/>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3F65A817-7911-6CCE-C2C4-2C8568F7F358}"/>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7822712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green">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380999"/>
            <a:ext cx="10515600" cy="1325880"/>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609600" y="1600200"/>
            <a:ext cx="10972800" cy="4572000"/>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74170EA9-DC14-D6B7-054C-51C9E1FE932C}"/>
              </a:ext>
            </a:extLst>
          </p:cNvPr>
          <p:cNvSpPr>
            <a:spLocks noGrp="1"/>
          </p:cNvSpPr>
          <p:nvPr>
            <p:ph type="ftr" sz="quarter" idx="10"/>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3F65A817-7911-6CCE-C2C4-2C8568F7F358}"/>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9251094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Section Header">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F2F45E1C-47F6-0AF9-7468-BA613D681E1D}"/>
              </a:ext>
            </a:extLst>
          </p:cNvPr>
          <p:cNvSpPr/>
          <p:nvPr userDrawn="1"/>
        </p:nvSpPr>
        <p:spPr>
          <a:xfrm>
            <a:off x="0" y="1533950"/>
            <a:ext cx="12192000" cy="37901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descr="A picture containing fabric&#10;&#10;Description automatically generated">
            <a:extLst>
              <a:ext uri="{FF2B5EF4-FFF2-40B4-BE49-F238E27FC236}">
                <a16:creationId xmlns:a16="http://schemas.microsoft.com/office/drawing/2014/main" id="{AB9E0D8B-7031-366D-884B-EB3FABD78CA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16200000">
            <a:off x="5056236" y="-1772981"/>
            <a:ext cx="2147050" cy="6039669"/>
          </a:xfrm>
          <a:prstGeom prst="rect">
            <a:avLst/>
          </a:prstGeom>
        </p:spPr>
      </p:pic>
      <p:sp>
        <p:nvSpPr>
          <p:cNvPr id="12" name="Rectangle 11">
            <a:extLst>
              <a:ext uri="{FF2B5EF4-FFF2-40B4-BE49-F238E27FC236}">
                <a16:creationId xmlns:a16="http://schemas.microsoft.com/office/drawing/2014/main" id="{1859314F-DCEF-A5A7-C5D9-F0D39AAC9FFA}"/>
              </a:ext>
            </a:extLst>
          </p:cNvPr>
          <p:cNvSpPr/>
          <p:nvPr userDrawn="1"/>
        </p:nvSpPr>
        <p:spPr>
          <a:xfrm>
            <a:off x="225552" y="1796143"/>
            <a:ext cx="11740896" cy="3265714"/>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6" name="Picture 15" descr="A picture containing flower, plant&#10;&#10;Description automatically generated">
            <a:extLst>
              <a:ext uri="{FF2B5EF4-FFF2-40B4-BE49-F238E27FC236}">
                <a16:creationId xmlns:a16="http://schemas.microsoft.com/office/drawing/2014/main" id="{DAAE5EB8-5B6B-6FA6-E6E7-D2F58FDFB4A4}"/>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16200000">
            <a:off x="6307543" y="-287017"/>
            <a:ext cx="1051334" cy="3866771"/>
          </a:xfrm>
          <a:prstGeom prst="rect">
            <a:avLst/>
          </a:prstGeom>
        </p:spPr>
      </p:pic>
      <p:pic>
        <p:nvPicPr>
          <p:cNvPr id="19" name="Picture 18" descr="A picture containing mollusk, insect&#10;&#10;Description automatically generated">
            <a:extLst>
              <a:ext uri="{FF2B5EF4-FFF2-40B4-BE49-F238E27FC236}">
                <a16:creationId xmlns:a16="http://schemas.microsoft.com/office/drawing/2014/main" id="{BB1368FF-AA1B-4423-30B1-BE082E6F1913}"/>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492222" y="4923380"/>
            <a:ext cx="1207554" cy="354511"/>
          </a:xfrm>
          <a:prstGeom prst="rect">
            <a:avLst/>
          </a:prstGeom>
        </p:spPr>
      </p:pic>
      <p:sp>
        <p:nvSpPr>
          <p:cNvPr id="2" name="Title 1">
            <a:extLst>
              <a:ext uri="{FF2B5EF4-FFF2-40B4-BE49-F238E27FC236}">
                <a16:creationId xmlns:a16="http://schemas.microsoft.com/office/drawing/2014/main" id="{A2DFA2E8-50A1-4465-AC33-6FAC0E7736E9}"/>
              </a:ext>
            </a:extLst>
          </p:cNvPr>
          <p:cNvSpPr>
            <a:spLocks noGrp="1"/>
          </p:cNvSpPr>
          <p:nvPr>
            <p:ph type="title"/>
          </p:nvPr>
        </p:nvSpPr>
        <p:spPr>
          <a:xfrm>
            <a:off x="1743456" y="2404872"/>
            <a:ext cx="8705088" cy="2002536"/>
          </a:xfrm>
        </p:spPr>
        <p:txBody>
          <a:bodyPr anchor="t">
            <a:normAutofit/>
          </a:bodyPr>
          <a:lstStyle>
            <a:lvl1pPr algn="ct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1743454" y="3964517"/>
            <a:ext cx="8705089" cy="457200"/>
          </a:xfrm>
        </p:spPr>
        <p:txBody>
          <a:bodyPr anchor="ctr"/>
          <a:lstStyle>
            <a:lvl1pPr marL="0" indent="0" algn="ctr">
              <a:buNone/>
              <a:defRPr sz="2400">
                <a:solidFill>
                  <a:schemeClr val="accent3"/>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27" name="Text Placeholder 24">
            <a:extLst>
              <a:ext uri="{FF2B5EF4-FFF2-40B4-BE49-F238E27FC236}">
                <a16:creationId xmlns:a16="http://schemas.microsoft.com/office/drawing/2014/main" id="{F5E2B84E-B4F2-ED93-8084-ECFC3B9C380F}"/>
              </a:ext>
            </a:extLst>
          </p:cNvPr>
          <p:cNvSpPr>
            <a:spLocks noGrp="1"/>
          </p:cNvSpPr>
          <p:nvPr>
            <p:ph type="body" sz="quarter" idx="11" hasCustomPrompt="1"/>
          </p:nvPr>
        </p:nvSpPr>
        <p:spPr>
          <a:xfrm>
            <a:off x="10149667" y="3189069"/>
            <a:ext cx="945473" cy="1936750"/>
          </a:xfrm>
        </p:spPr>
        <p:txBody>
          <a:bodyPr>
            <a:noAutofit/>
          </a:bodyPr>
          <a:lstStyle>
            <a:lvl1pPr marL="0" indent="0">
              <a:buNone/>
              <a:defRPr sz="14000" b="1">
                <a:solidFill>
                  <a:schemeClr val="tx2"/>
                </a:solidFill>
                <a:latin typeface="+mj-lt"/>
              </a:defRPr>
            </a:lvl1pPr>
          </a:lstStyle>
          <a:p>
            <a:pPr lvl="0"/>
            <a:r>
              <a:rPr lang="en-US" dirty="0"/>
              <a:t>”</a:t>
            </a:r>
          </a:p>
        </p:txBody>
      </p:sp>
      <p:sp>
        <p:nvSpPr>
          <p:cNvPr id="28" name="Text Placeholder 24">
            <a:extLst>
              <a:ext uri="{FF2B5EF4-FFF2-40B4-BE49-F238E27FC236}">
                <a16:creationId xmlns:a16="http://schemas.microsoft.com/office/drawing/2014/main" id="{FDD82133-EB75-7E07-A9CE-730CB7F6CD34}"/>
              </a:ext>
            </a:extLst>
          </p:cNvPr>
          <p:cNvSpPr>
            <a:spLocks noGrp="1"/>
          </p:cNvSpPr>
          <p:nvPr>
            <p:ph type="body" sz="quarter" idx="10" hasCustomPrompt="1"/>
          </p:nvPr>
        </p:nvSpPr>
        <p:spPr>
          <a:xfrm>
            <a:off x="1033184" y="2136567"/>
            <a:ext cx="941832" cy="1936750"/>
          </a:xfrm>
        </p:spPr>
        <p:txBody>
          <a:bodyPr>
            <a:noAutofit/>
          </a:bodyPr>
          <a:lstStyle>
            <a:lvl1pPr marL="0" indent="0">
              <a:buNone/>
              <a:defRPr sz="14000" b="1">
                <a:solidFill>
                  <a:schemeClr val="tx2"/>
                </a:solidFill>
                <a:latin typeface="+mj-lt"/>
              </a:defRPr>
            </a:lvl1pPr>
          </a:lstStyle>
          <a:p>
            <a:pPr lvl="0"/>
            <a:r>
              <a:rPr lang="en-US" dirty="0"/>
              <a:t>“</a:t>
            </a:r>
          </a:p>
        </p:txBody>
      </p:sp>
    </p:spTree>
    <p:extLst>
      <p:ext uri="{BB962C8B-B14F-4D97-AF65-F5344CB8AC3E}">
        <p14:creationId xmlns:p14="http://schemas.microsoft.com/office/powerpoint/2010/main" val="31787032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41740FC-E682-E87B-87BB-213396FD2DF6}"/>
              </a:ext>
            </a:extLst>
          </p:cNvPr>
          <p:cNvSpPr/>
          <p:nvPr userDrawn="1"/>
        </p:nvSpPr>
        <p:spPr>
          <a:xfrm>
            <a:off x="553443" y="0"/>
            <a:ext cx="11105522" cy="62446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2AC6E25B-7977-E725-B84F-07CA54BB4973}"/>
              </a:ext>
            </a:extLst>
          </p:cNvPr>
          <p:cNvSpPr/>
          <p:nvPr userDrawn="1"/>
        </p:nvSpPr>
        <p:spPr>
          <a:xfrm>
            <a:off x="877579" y="0"/>
            <a:ext cx="10460969" cy="587278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picture containing mollusk, insect&#10;&#10;Description automatically generated">
            <a:extLst>
              <a:ext uri="{FF2B5EF4-FFF2-40B4-BE49-F238E27FC236}">
                <a16:creationId xmlns:a16="http://schemas.microsoft.com/office/drawing/2014/main" id="{0EE757CA-B891-A6E4-F7DB-FFB1DBFDA0C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1275" y="5738220"/>
            <a:ext cx="1207554" cy="354511"/>
          </a:xfrm>
          <a:prstGeom prst="rect">
            <a:avLst/>
          </a:prstGeom>
        </p:spPr>
      </p:pic>
      <p:sp>
        <p:nvSpPr>
          <p:cNvPr id="2" name="Title 1">
            <a:extLst>
              <a:ext uri="{FF2B5EF4-FFF2-40B4-BE49-F238E27FC236}">
                <a16:creationId xmlns:a16="http://schemas.microsoft.com/office/drawing/2014/main" id="{115CA519-6BA6-FAC8-3545-2E7E3CBDE2A9}"/>
              </a:ext>
            </a:extLst>
          </p:cNvPr>
          <p:cNvSpPr>
            <a:spLocks noGrp="1"/>
          </p:cNvSpPr>
          <p:nvPr>
            <p:ph type="title"/>
          </p:nvPr>
        </p:nvSpPr>
        <p:spPr/>
        <p:txBody>
          <a:bodyPr/>
          <a:lstStyle>
            <a:lvl1pPr algn="ctr">
              <a:defRPr/>
            </a:lvl1pPr>
          </a:lstStyle>
          <a:p>
            <a:r>
              <a:rPr lang="en-US"/>
              <a:t>Click to edit Master title style</a:t>
            </a:r>
            <a:endParaRPr lang="en-US" dirty="0"/>
          </a:p>
        </p:txBody>
      </p:sp>
      <p:sp>
        <p:nvSpPr>
          <p:cNvPr id="22" name="Picture Placeholder 17">
            <a:extLst>
              <a:ext uri="{FF2B5EF4-FFF2-40B4-BE49-F238E27FC236}">
                <a16:creationId xmlns:a16="http://schemas.microsoft.com/office/drawing/2014/main" id="{6A1AC1B6-9CB9-19D8-8BDC-EDC0B6C19DBE}"/>
              </a:ext>
            </a:extLst>
          </p:cNvPr>
          <p:cNvSpPr>
            <a:spLocks noGrp="1" noChangeAspect="1"/>
          </p:cNvSpPr>
          <p:nvPr>
            <p:ph type="pic" sz="quarter" idx="12"/>
          </p:nvPr>
        </p:nvSpPr>
        <p:spPr>
          <a:xfrm>
            <a:off x="1375868"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20" name="Text Placeholder 19">
            <a:extLst>
              <a:ext uri="{FF2B5EF4-FFF2-40B4-BE49-F238E27FC236}">
                <a16:creationId xmlns:a16="http://schemas.microsoft.com/office/drawing/2014/main" id="{DAB2A93C-DB99-8217-D74F-D08E610FA758}"/>
              </a:ext>
            </a:extLst>
          </p:cNvPr>
          <p:cNvSpPr>
            <a:spLocks noGrp="1"/>
          </p:cNvSpPr>
          <p:nvPr>
            <p:ph type="body" sz="quarter" idx="13"/>
          </p:nvPr>
        </p:nvSpPr>
        <p:spPr>
          <a:xfrm>
            <a:off x="1326173" y="3946525"/>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21" name="Text Placeholder 19">
            <a:extLst>
              <a:ext uri="{FF2B5EF4-FFF2-40B4-BE49-F238E27FC236}">
                <a16:creationId xmlns:a16="http://schemas.microsoft.com/office/drawing/2014/main" id="{61950EAA-EB4E-8768-AFC9-A0356AECFE12}"/>
              </a:ext>
            </a:extLst>
          </p:cNvPr>
          <p:cNvSpPr>
            <a:spLocks noGrp="1"/>
          </p:cNvSpPr>
          <p:nvPr>
            <p:ph type="body" sz="quarter" idx="14"/>
          </p:nvPr>
        </p:nvSpPr>
        <p:spPr>
          <a:xfrm>
            <a:off x="1328309" y="4306415"/>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31" name="Picture Placeholder 17">
            <a:extLst>
              <a:ext uri="{FF2B5EF4-FFF2-40B4-BE49-F238E27FC236}">
                <a16:creationId xmlns:a16="http://schemas.microsoft.com/office/drawing/2014/main" id="{E3B18CDB-3FF1-EC8E-EA8A-31E9BF81747A}"/>
              </a:ext>
            </a:extLst>
          </p:cNvPr>
          <p:cNvSpPr>
            <a:spLocks noGrp="1" noChangeAspect="1"/>
          </p:cNvSpPr>
          <p:nvPr>
            <p:ph type="pic" sz="quarter" idx="17"/>
          </p:nvPr>
        </p:nvSpPr>
        <p:spPr>
          <a:xfrm>
            <a:off x="3828270"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33" name="Text Placeholder 19">
            <a:extLst>
              <a:ext uri="{FF2B5EF4-FFF2-40B4-BE49-F238E27FC236}">
                <a16:creationId xmlns:a16="http://schemas.microsoft.com/office/drawing/2014/main" id="{EAB1EC17-F1C7-0781-4F52-DEE9122BBC9D}"/>
              </a:ext>
            </a:extLst>
          </p:cNvPr>
          <p:cNvSpPr>
            <a:spLocks noGrp="1"/>
          </p:cNvSpPr>
          <p:nvPr>
            <p:ph type="body" sz="quarter" idx="19"/>
          </p:nvPr>
        </p:nvSpPr>
        <p:spPr>
          <a:xfrm>
            <a:off x="3763663" y="3926721"/>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32" name="Text Placeholder 19">
            <a:extLst>
              <a:ext uri="{FF2B5EF4-FFF2-40B4-BE49-F238E27FC236}">
                <a16:creationId xmlns:a16="http://schemas.microsoft.com/office/drawing/2014/main" id="{9E2E4E06-43E3-5309-A921-59117EDFEA1A}"/>
              </a:ext>
            </a:extLst>
          </p:cNvPr>
          <p:cNvSpPr>
            <a:spLocks noGrp="1"/>
          </p:cNvSpPr>
          <p:nvPr>
            <p:ph type="body" sz="quarter" idx="18"/>
          </p:nvPr>
        </p:nvSpPr>
        <p:spPr>
          <a:xfrm>
            <a:off x="3765799" y="4286611"/>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30" name="Picture Placeholder 17">
            <a:extLst>
              <a:ext uri="{FF2B5EF4-FFF2-40B4-BE49-F238E27FC236}">
                <a16:creationId xmlns:a16="http://schemas.microsoft.com/office/drawing/2014/main" id="{2EB018F6-8206-135F-BF16-29E6E63FD099}"/>
              </a:ext>
            </a:extLst>
          </p:cNvPr>
          <p:cNvSpPr>
            <a:spLocks noGrp="1" noChangeAspect="1"/>
          </p:cNvSpPr>
          <p:nvPr>
            <p:ph type="pic" sz="quarter" idx="16"/>
          </p:nvPr>
        </p:nvSpPr>
        <p:spPr>
          <a:xfrm>
            <a:off x="6280672"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35" name="Text Placeholder 19">
            <a:extLst>
              <a:ext uri="{FF2B5EF4-FFF2-40B4-BE49-F238E27FC236}">
                <a16:creationId xmlns:a16="http://schemas.microsoft.com/office/drawing/2014/main" id="{13D50A41-E904-8A4E-6F0A-F980F8D64711}"/>
              </a:ext>
            </a:extLst>
          </p:cNvPr>
          <p:cNvSpPr>
            <a:spLocks noGrp="1"/>
          </p:cNvSpPr>
          <p:nvPr>
            <p:ph type="body" sz="quarter" idx="21"/>
          </p:nvPr>
        </p:nvSpPr>
        <p:spPr>
          <a:xfrm>
            <a:off x="6216065" y="3946525"/>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34" name="Text Placeholder 19">
            <a:extLst>
              <a:ext uri="{FF2B5EF4-FFF2-40B4-BE49-F238E27FC236}">
                <a16:creationId xmlns:a16="http://schemas.microsoft.com/office/drawing/2014/main" id="{D6CE30A5-8B65-384B-A8B9-6F711A521946}"/>
              </a:ext>
            </a:extLst>
          </p:cNvPr>
          <p:cNvSpPr>
            <a:spLocks noGrp="1"/>
          </p:cNvSpPr>
          <p:nvPr>
            <p:ph type="body" sz="quarter" idx="20"/>
          </p:nvPr>
        </p:nvSpPr>
        <p:spPr>
          <a:xfrm>
            <a:off x="6218201" y="4306415"/>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29" name="Picture Placeholder 17">
            <a:extLst>
              <a:ext uri="{FF2B5EF4-FFF2-40B4-BE49-F238E27FC236}">
                <a16:creationId xmlns:a16="http://schemas.microsoft.com/office/drawing/2014/main" id="{D1C71745-769D-8F16-2B61-EF5D4012F1E3}"/>
              </a:ext>
            </a:extLst>
          </p:cNvPr>
          <p:cNvSpPr>
            <a:spLocks noGrp="1" noChangeAspect="1"/>
          </p:cNvSpPr>
          <p:nvPr>
            <p:ph type="pic" sz="quarter" idx="15"/>
          </p:nvPr>
        </p:nvSpPr>
        <p:spPr>
          <a:xfrm>
            <a:off x="8733074"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37" name="Text Placeholder 19">
            <a:extLst>
              <a:ext uri="{FF2B5EF4-FFF2-40B4-BE49-F238E27FC236}">
                <a16:creationId xmlns:a16="http://schemas.microsoft.com/office/drawing/2014/main" id="{D6D40AAC-2768-6F48-97AE-FD958D89FD8E}"/>
              </a:ext>
            </a:extLst>
          </p:cNvPr>
          <p:cNvSpPr>
            <a:spLocks noGrp="1"/>
          </p:cNvSpPr>
          <p:nvPr>
            <p:ph type="body" sz="quarter" idx="23"/>
          </p:nvPr>
        </p:nvSpPr>
        <p:spPr>
          <a:xfrm>
            <a:off x="8666331" y="3946525"/>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36" name="Text Placeholder 19">
            <a:extLst>
              <a:ext uri="{FF2B5EF4-FFF2-40B4-BE49-F238E27FC236}">
                <a16:creationId xmlns:a16="http://schemas.microsoft.com/office/drawing/2014/main" id="{85652007-C32E-173C-2A5F-B1C08D6140DD}"/>
              </a:ext>
            </a:extLst>
          </p:cNvPr>
          <p:cNvSpPr>
            <a:spLocks noGrp="1"/>
          </p:cNvSpPr>
          <p:nvPr>
            <p:ph type="body" sz="quarter" idx="22"/>
          </p:nvPr>
        </p:nvSpPr>
        <p:spPr>
          <a:xfrm>
            <a:off x="8668467" y="4306415"/>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3" name="Footer Placeholder 2">
            <a:extLst>
              <a:ext uri="{FF2B5EF4-FFF2-40B4-BE49-F238E27FC236}">
                <a16:creationId xmlns:a16="http://schemas.microsoft.com/office/drawing/2014/main" id="{08AD4DF5-3AA4-926D-00B1-1C24F968F4AD}"/>
              </a:ext>
            </a:extLst>
          </p:cNvPr>
          <p:cNvSpPr>
            <a:spLocks noGrp="1"/>
          </p:cNvSpPr>
          <p:nvPr>
            <p:ph type="ftr" sz="quarter" idx="10"/>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CE3EC206-AFEC-E74D-0522-B0D47B2E7A6E}"/>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5196871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41740FC-E682-E87B-87BB-213396FD2DF6}"/>
              </a:ext>
            </a:extLst>
          </p:cNvPr>
          <p:cNvSpPr/>
          <p:nvPr userDrawn="1"/>
        </p:nvSpPr>
        <p:spPr>
          <a:xfrm>
            <a:off x="553443" y="0"/>
            <a:ext cx="11105522" cy="62446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2AC6E25B-7977-E725-B84F-07CA54BB4973}"/>
              </a:ext>
            </a:extLst>
          </p:cNvPr>
          <p:cNvSpPr/>
          <p:nvPr userDrawn="1"/>
        </p:nvSpPr>
        <p:spPr>
          <a:xfrm>
            <a:off x="877579" y="0"/>
            <a:ext cx="10460969" cy="587278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picture containing mollusk, insect&#10;&#10;Description automatically generated">
            <a:extLst>
              <a:ext uri="{FF2B5EF4-FFF2-40B4-BE49-F238E27FC236}">
                <a16:creationId xmlns:a16="http://schemas.microsoft.com/office/drawing/2014/main" id="{0EE757CA-B891-A6E4-F7DB-FFB1DBFDA0C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1275" y="5738220"/>
            <a:ext cx="1207554" cy="354511"/>
          </a:xfrm>
          <a:prstGeom prst="rect">
            <a:avLst/>
          </a:prstGeom>
        </p:spPr>
      </p:pic>
      <p:sp>
        <p:nvSpPr>
          <p:cNvPr id="2" name="Title 1">
            <a:extLst>
              <a:ext uri="{FF2B5EF4-FFF2-40B4-BE49-F238E27FC236}">
                <a16:creationId xmlns:a16="http://schemas.microsoft.com/office/drawing/2014/main" id="{115CA519-6BA6-FAC8-3545-2E7E3CBDE2A9}"/>
              </a:ext>
            </a:extLst>
          </p:cNvPr>
          <p:cNvSpPr>
            <a:spLocks noGrp="1"/>
          </p:cNvSpPr>
          <p:nvPr>
            <p:ph type="title"/>
          </p:nvPr>
        </p:nvSpPr>
        <p:spPr/>
        <p:txBody>
          <a:bodyPr/>
          <a:lstStyle>
            <a:lvl1pPr algn="ctr">
              <a:defRPr/>
            </a:lvl1pPr>
          </a:lstStyle>
          <a:p>
            <a:r>
              <a:rPr lang="en-US"/>
              <a:t>Click to edit Master title style</a:t>
            </a:r>
            <a:endParaRPr lang="en-US" dirty="0"/>
          </a:p>
        </p:txBody>
      </p:sp>
      <p:sp>
        <p:nvSpPr>
          <p:cNvPr id="22" name="Picture Placeholder 17">
            <a:extLst>
              <a:ext uri="{FF2B5EF4-FFF2-40B4-BE49-F238E27FC236}">
                <a16:creationId xmlns:a16="http://schemas.microsoft.com/office/drawing/2014/main" id="{6A1AC1B6-9CB9-19D8-8BDC-EDC0B6C19DBE}"/>
              </a:ext>
            </a:extLst>
          </p:cNvPr>
          <p:cNvSpPr>
            <a:spLocks noGrp="1" noChangeAspect="1"/>
          </p:cNvSpPr>
          <p:nvPr>
            <p:ph type="pic" sz="quarter" idx="12"/>
          </p:nvPr>
        </p:nvSpPr>
        <p:spPr>
          <a:xfrm>
            <a:off x="1681364"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20" name="Text Placeholder 19">
            <a:extLst>
              <a:ext uri="{FF2B5EF4-FFF2-40B4-BE49-F238E27FC236}">
                <a16:creationId xmlns:a16="http://schemas.microsoft.com/office/drawing/2014/main" id="{DAB2A93C-DB99-8217-D74F-D08E610FA758}"/>
              </a:ext>
            </a:extLst>
          </p:cNvPr>
          <p:cNvSpPr>
            <a:spLocks noGrp="1"/>
          </p:cNvSpPr>
          <p:nvPr>
            <p:ph type="body" sz="quarter" idx="13"/>
          </p:nvPr>
        </p:nvSpPr>
        <p:spPr>
          <a:xfrm>
            <a:off x="1106424"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21" name="Text Placeholder 19">
            <a:extLst>
              <a:ext uri="{FF2B5EF4-FFF2-40B4-BE49-F238E27FC236}">
                <a16:creationId xmlns:a16="http://schemas.microsoft.com/office/drawing/2014/main" id="{61950EAA-EB4E-8768-AFC9-A0356AECFE12}"/>
              </a:ext>
            </a:extLst>
          </p:cNvPr>
          <p:cNvSpPr>
            <a:spLocks noGrp="1"/>
          </p:cNvSpPr>
          <p:nvPr>
            <p:ph type="body" sz="quarter" idx="14"/>
          </p:nvPr>
        </p:nvSpPr>
        <p:spPr>
          <a:xfrm>
            <a:off x="1106424"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46" name="Picture Placeholder 17">
            <a:extLst>
              <a:ext uri="{FF2B5EF4-FFF2-40B4-BE49-F238E27FC236}">
                <a16:creationId xmlns:a16="http://schemas.microsoft.com/office/drawing/2014/main" id="{B23EF08B-7D0C-7D96-413D-71C22E3F74D0}"/>
              </a:ext>
            </a:extLst>
          </p:cNvPr>
          <p:cNvSpPr>
            <a:spLocks noGrp="1" noChangeAspect="1"/>
          </p:cNvSpPr>
          <p:nvPr>
            <p:ph type="pic" sz="quarter" idx="26"/>
          </p:nvPr>
        </p:nvSpPr>
        <p:spPr>
          <a:xfrm>
            <a:off x="1681364"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45" name="Text Placeholder 19">
            <a:extLst>
              <a:ext uri="{FF2B5EF4-FFF2-40B4-BE49-F238E27FC236}">
                <a16:creationId xmlns:a16="http://schemas.microsoft.com/office/drawing/2014/main" id="{A6866782-6675-4F37-E5D2-68CB0191C1A7}"/>
              </a:ext>
            </a:extLst>
          </p:cNvPr>
          <p:cNvSpPr>
            <a:spLocks noGrp="1"/>
          </p:cNvSpPr>
          <p:nvPr>
            <p:ph type="body" sz="quarter" idx="25"/>
          </p:nvPr>
        </p:nvSpPr>
        <p:spPr>
          <a:xfrm>
            <a:off x="1106424"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44" name="Text Placeholder 19">
            <a:extLst>
              <a:ext uri="{FF2B5EF4-FFF2-40B4-BE49-F238E27FC236}">
                <a16:creationId xmlns:a16="http://schemas.microsoft.com/office/drawing/2014/main" id="{9F53AB27-DDFA-AA5D-8253-546C9BBA9CE7}"/>
              </a:ext>
            </a:extLst>
          </p:cNvPr>
          <p:cNvSpPr>
            <a:spLocks noGrp="1"/>
          </p:cNvSpPr>
          <p:nvPr>
            <p:ph type="body" sz="quarter" idx="24"/>
          </p:nvPr>
        </p:nvSpPr>
        <p:spPr>
          <a:xfrm>
            <a:off x="1106424"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31" name="Picture Placeholder 17">
            <a:extLst>
              <a:ext uri="{FF2B5EF4-FFF2-40B4-BE49-F238E27FC236}">
                <a16:creationId xmlns:a16="http://schemas.microsoft.com/office/drawing/2014/main" id="{E3B18CDB-3FF1-EC8E-EA8A-31E9BF81747A}"/>
              </a:ext>
            </a:extLst>
          </p:cNvPr>
          <p:cNvSpPr>
            <a:spLocks noGrp="1" noChangeAspect="1"/>
          </p:cNvSpPr>
          <p:nvPr>
            <p:ph type="pic" sz="quarter" idx="17"/>
          </p:nvPr>
        </p:nvSpPr>
        <p:spPr>
          <a:xfrm>
            <a:off x="4226754"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33" name="Text Placeholder 19">
            <a:extLst>
              <a:ext uri="{FF2B5EF4-FFF2-40B4-BE49-F238E27FC236}">
                <a16:creationId xmlns:a16="http://schemas.microsoft.com/office/drawing/2014/main" id="{EAB1EC17-F1C7-0781-4F52-DEE9122BBC9D}"/>
              </a:ext>
            </a:extLst>
          </p:cNvPr>
          <p:cNvSpPr>
            <a:spLocks noGrp="1"/>
          </p:cNvSpPr>
          <p:nvPr>
            <p:ph type="body" sz="quarter" idx="19"/>
          </p:nvPr>
        </p:nvSpPr>
        <p:spPr>
          <a:xfrm>
            <a:off x="3639312"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32" name="Text Placeholder 19">
            <a:extLst>
              <a:ext uri="{FF2B5EF4-FFF2-40B4-BE49-F238E27FC236}">
                <a16:creationId xmlns:a16="http://schemas.microsoft.com/office/drawing/2014/main" id="{9E2E4E06-43E3-5309-A921-59117EDFEA1A}"/>
              </a:ext>
            </a:extLst>
          </p:cNvPr>
          <p:cNvSpPr>
            <a:spLocks noGrp="1"/>
          </p:cNvSpPr>
          <p:nvPr>
            <p:ph type="body" sz="quarter" idx="18"/>
          </p:nvPr>
        </p:nvSpPr>
        <p:spPr>
          <a:xfrm>
            <a:off x="3639312"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16" name="Picture Placeholder 17">
            <a:extLst>
              <a:ext uri="{FF2B5EF4-FFF2-40B4-BE49-F238E27FC236}">
                <a16:creationId xmlns:a16="http://schemas.microsoft.com/office/drawing/2014/main" id="{DD9CE7E9-3BC2-0321-457B-61D363708B38}"/>
              </a:ext>
            </a:extLst>
          </p:cNvPr>
          <p:cNvSpPr>
            <a:spLocks noGrp="1" noChangeAspect="1"/>
          </p:cNvSpPr>
          <p:nvPr>
            <p:ph type="pic" sz="quarter" idx="29"/>
          </p:nvPr>
        </p:nvSpPr>
        <p:spPr>
          <a:xfrm>
            <a:off x="4226754"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23" name="Text Placeholder 19">
            <a:extLst>
              <a:ext uri="{FF2B5EF4-FFF2-40B4-BE49-F238E27FC236}">
                <a16:creationId xmlns:a16="http://schemas.microsoft.com/office/drawing/2014/main" id="{70DD1941-A469-A457-B987-E0E2C300A8AE}"/>
              </a:ext>
            </a:extLst>
          </p:cNvPr>
          <p:cNvSpPr>
            <a:spLocks noGrp="1"/>
          </p:cNvSpPr>
          <p:nvPr>
            <p:ph type="body" sz="quarter" idx="31"/>
          </p:nvPr>
        </p:nvSpPr>
        <p:spPr>
          <a:xfrm>
            <a:off x="3639312"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18" name="Text Placeholder 19">
            <a:extLst>
              <a:ext uri="{FF2B5EF4-FFF2-40B4-BE49-F238E27FC236}">
                <a16:creationId xmlns:a16="http://schemas.microsoft.com/office/drawing/2014/main" id="{D6B84B7D-A7EC-6FE1-9925-F78AF0DE230F}"/>
              </a:ext>
            </a:extLst>
          </p:cNvPr>
          <p:cNvSpPr>
            <a:spLocks noGrp="1"/>
          </p:cNvSpPr>
          <p:nvPr>
            <p:ph type="body" sz="quarter" idx="30"/>
          </p:nvPr>
        </p:nvSpPr>
        <p:spPr>
          <a:xfrm>
            <a:off x="3639312"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30" name="Picture Placeholder 17">
            <a:extLst>
              <a:ext uri="{FF2B5EF4-FFF2-40B4-BE49-F238E27FC236}">
                <a16:creationId xmlns:a16="http://schemas.microsoft.com/office/drawing/2014/main" id="{2EB018F6-8206-135F-BF16-29E6E63FD099}"/>
              </a:ext>
            </a:extLst>
          </p:cNvPr>
          <p:cNvSpPr>
            <a:spLocks noGrp="1" noChangeAspect="1"/>
          </p:cNvSpPr>
          <p:nvPr>
            <p:ph type="pic" sz="quarter" idx="16"/>
          </p:nvPr>
        </p:nvSpPr>
        <p:spPr>
          <a:xfrm>
            <a:off x="6772144"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35" name="Text Placeholder 19">
            <a:extLst>
              <a:ext uri="{FF2B5EF4-FFF2-40B4-BE49-F238E27FC236}">
                <a16:creationId xmlns:a16="http://schemas.microsoft.com/office/drawing/2014/main" id="{13D50A41-E904-8A4E-6F0A-F980F8D64711}"/>
              </a:ext>
            </a:extLst>
          </p:cNvPr>
          <p:cNvSpPr>
            <a:spLocks noGrp="1"/>
          </p:cNvSpPr>
          <p:nvPr>
            <p:ph type="body" sz="quarter" idx="21"/>
          </p:nvPr>
        </p:nvSpPr>
        <p:spPr>
          <a:xfrm>
            <a:off x="6172200"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34" name="Text Placeholder 19">
            <a:extLst>
              <a:ext uri="{FF2B5EF4-FFF2-40B4-BE49-F238E27FC236}">
                <a16:creationId xmlns:a16="http://schemas.microsoft.com/office/drawing/2014/main" id="{D6CE30A5-8B65-384B-A8B9-6F711A521946}"/>
              </a:ext>
            </a:extLst>
          </p:cNvPr>
          <p:cNvSpPr>
            <a:spLocks noGrp="1"/>
          </p:cNvSpPr>
          <p:nvPr>
            <p:ph type="body" sz="quarter" idx="20"/>
          </p:nvPr>
        </p:nvSpPr>
        <p:spPr>
          <a:xfrm>
            <a:off x="6172200"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14" name="Picture Placeholder 17">
            <a:extLst>
              <a:ext uri="{FF2B5EF4-FFF2-40B4-BE49-F238E27FC236}">
                <a16:creationId xmlns:a16="http://schemas.microsoft.com/office/drawing/2014/main" id="{AA1AC2FE-336D-4E7F-2C86-6A8C29BA8F90}"/>
              </a:ext>
            </a:extLst>
          </p:cNvPr>
          <p:cNvSpPr>
            <a:spLocks noGrp="1" noChangeAspect="1"/>
          </p:cNvSpPr>
          <p:nvPr>
            <p:ph type="pic" sz="quarter" idx="28"/>
          </p:nvPr>
        </p:nvSpPr>
        <p:spPr>
          <a:xfrm>
            <a:off x="6772144"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27" name="Text Placeholder 19">
            <a:extLst>
              <a:ext uri="{FF2B5EF4-FFF2-40B4-BE49-F238E27FC236}">
                <a16:creationId xmlns:a16="http://schemas.microsoft.com/office/drawing/2014/main" id="{FA370BF1-09EC-DBE1-5118-8A92A0F90BC4}"/>
              </a:ext>
            </a:extLst>
          </p:cNvPr>
          <p:cNvSpPr>
            <a:spLocks noGrp="1"/>
          </p:cNvSpPr>
          <p:nvPr>
            <p:ph type="body" sz="quarter" idx="33"/>
          </p:nvPr>
        </p:nvSpPr>
        <p:spPr>
          <a:xfrm>
            <a:off x="6172200"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25" name="Text Placeholder 19">
            <a:extLst>
              <a:ext uri="{FF2B5EF4-FFF2-40B4-BE49-F238E27FC236}">
                <a16:creationId xmlns:a16="http://schemas.microsoft.com/office/drawing/2014/main" id="{5089D72C-E865-F5D3-CB1E-050AEF684453}"/>
              </a:ext>
            </a:extLst>
          </p:cNvPr>
          <p:cNvSpPr>
            <a:spLocks noGrp="1"/>
          </p:cNvSpPr>
          <p:nvPr>
            <p:ph type="body" sz="quarter" idx="32"/>
          </p:nvPr>
        </p:nvSpPr>
        <p:spPr>
          <a:xfrm>
            <a:off x="6172200"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29" name="Picture Placeholder 17">
            <a:extLst>
              <a:ext uri="{FF2B5EF4-FFF2-40B4-BE49-F238E27FC236}">
                <a16:creationId xmlns:a16="http://schemas.microsoft.com/office/drawing/2014/main" id="{D1C71745-769D-8F16-2B61-EF5D4012F1E3}"/>
              </a:ext>
            </a:extLst>
          </p:cNvPr>
          <p:cNvSpPr>
            <a:spLocks noGrp="1" noChangeAspect="1"/>
          </p:cNvSpPr>
          <p:nvPr>
            <p:ph type="pic" sz="quarter" idx="15"/>
          </p:nvPr>
        </p:nvSpPr>
        <p:spPr>
          <a:xfrm>
            <a:off x="9317533"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37" name="Text Placeholder 19">
            <a:extLst>
              <a:ext uri="{FF2B5EF4-FFF2-40B4-BE49-F238E27FC236}">
                <a16:creationId xmlns:a16="http://schemas.microsoft.com/office/drawing/2014/main" id="{D6D40AAC-2768-6F48-97AE-FD958D89FD8E}"/>
              </a:ext>
            </a:extLst>
          </p:cNvPr>
          <p:cNvSpPr>
            <a:spLocks noGrp="1"/>
          </p:cNvSpPr>
          <p:nvPr>
            <p:ph type="body" sz="quarter" idx="23"/>
          </p:nvPr>
        </p:nvSpPr>
        <p:spPr>
          <a:xfrm>
            <a:off x="8705088"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36" name="Text Placeholder 19">
            <a:extLst>
              <a:ext uri="{FF2B5EF4-FFF2-40B4-BE49-F238E27FC236}">
                <a16:creationId xmlns:a16="http://schemas.microsoft.com/office/drawing/2014/main" id="{85652007-C32E-173C-2A5F-B1C08D6140DD}"/>
              </a:ext>
            </a:extLst>
          </p:cNvPr>
          <p:cNvSpPr>
            <a:spLocks noGrp="1"/>
          </p:cNvSpPr>
          <p:nvPr>
            <p:ph type="body" sz="quarter" idx="22"/>
          </p:nvPr>
        </p:nvSpPr>
        <p:spPr>
          <a:xfrm>
            <a:off x="8705088"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47" name="Picture Placeholder 17">
            <a:extLst>
              <a:ext uri="{FF2B5EF4-FFF2-40B4-BE49-F238E27FC236}">
                <a16:creationId xmlns:a16="http://schemas.microsoft.com/office/drawing/2014/main" id="{4F7ECA98-24CD-8CC5-A3EC-BFF5E9B11748}"/>
              </a:ext>
            </a:extLst>
          </p:cNvPr>
          <p:cNvSpPr>
            <a:spLocks noGrp="1" noChangeAspect="1"/>
          </p:cNvSpPr>
          <p:nvPr>
            <p:ph type="pic" sz="quarter" idx="27"/>
          </p:nvPr>
        </p:nvSpPr>
        <p:spPr>
          <a:xfrm>
            <a:off x="9317533"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42" name="Text Placeholder 19">
            <a:extLst>
              <a:ext uri="{FF2B5EF4-FFF2-40B4-BE49-F238E27FC236}">
                <a16:creationId xmlns:a16="http://schemas.microsoft.com/office/drawing/2014/main" id="{46CBECF2-D93E-3DF9-064C-CB4A3262B691}"/>
              </a:ext>
            </a:extLst>
          </p:cNvPr>
          <p:cNvSpPr>
            <a:spLocks noGrp="1"/>
          </p:cNvSpPr>
          <p:nvPr>
            <p:ph type="body" sz="quarter" idx="35"/>
          </p:nvPr>
        </p:nvSpPr>
        <p:spPr>
          <a:xfrm>
            <a:off x="8705088"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41" name="Text Placeholder 19">
            <a:extLst>
              <a:ext uri="{FF2B5EF4-FFF2-40B4-BE49-F238E27FC236}">
                <a16:creationId xmlns:a16="http://schemas.microsoft.com/office/drawing/2014/main" id="{71E06E16-A083-B853-8155-7FF97AD1DE8F}"/>
              </a:ext>
            </a:extLst>
          </p:cNvPr>
          <p:cNvSpPr>
            <a:spLocks noGrp="1"/>
          </p:cNvSpPr>
          <p:nvPr>
            <p:ph type="body" sz="quarter" idx="34"/>
          </p:nvPr>
        </p:nvSpPr>
        <p:spPr>
          <a:xfrm>
            <a:off x="8705088"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3" name="Footer Placeholder 2">
            <a:extLst>
              <a:ext uri="{FF2B5EF4-FFF2-40B4-BE49-F238E27FC236}">
                <a16:creationId xmlns:a16="http://schemas.microsoft.com/office/drawing/2014/main" id="{08AD4DF5-3AA4-926D-00B1-1C24F968F4AD}"/>
              </a:ext>
            </a:extLst>
          </p:cNvPr>
          <p:cNvSpPr>
            <a:spLocks noGrp="1"/>
          </p:cNvSpPr>
          <p:nvPr>
            <p:ph type="ftr" sz="quarter" idx="10"/>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CE3EC206-AFEC-E74D-0522-B0D47B2E7A6E}"/>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622323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2_Title and Content">
    <p:bg>
      <p:bgPr>
        <a:solidFill>
          <a:schemeClr val="tx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EB05881-FB11-43E8-CCDD-8C12CDB4FE47}"/>
              </a:ext>
            </a:extLst>
          </p:cNvPr>
          <p:cNvSpPr/>
          <p:nvPr userDrawn="1"/>
        </p:nvSpPr>
        <p:spPr>
          <a:xfrm>
            <a:off x="838199" y="196052"/>
            <a:ext cx="10515601" cy="168671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descr="A picture containing fabric&#10;&#10;Description automatically generated">
            <a:extLst>
              <a:ext uri="{FF2B5EF4-FFF2-40B4-BE49-F238E27FC236}">
                <a16:creationId xmlns:a16="http://schemas.microsoft.com/office/drawing/2014/main" id="{A4941BBB-13FC-2ACE-1A50-C0F465531BDC}"/>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5400000">
            <a:off x="5314950" y="-64113"/>
            <a:ext cx="1562100" cy="4394200"/>
          </a:xfrm>
          <a:prstGeom prst="rect">
            <a:avLst/>
          </a:prstGeom>
        </p:spPr>
      </p:pic>
      <p:sp>
        <p:nvSpPr>
          <p:cNvPr id="11" name="Rectangle 10">
            <a:extLst>
              <a:ext uri="{FF2B5EF4-FFF2-40B4-BE49-F238E27FC236}">
                <a16:creationId xmlns:a16="http://schemas.microsoft.com/office/drawing/2014/main" id="{D8BE9E36-E9D5-3FA6-EE22-A6E5CE13C462}"/>
              </a:ext>
            </a:extLst>
          </p:cNvPr>
          <p:cNvSpPr/>
          <p:nvPr userDrawn="1"/>
        </p:nvSpPr>
        <p:spPr>
          <a:xfrm>
            <a:off x="995423"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picture containing flower, plant&#10;&#10;Description automatically generated">
            <a:extLst>
              <a:ext uri="{FF2B5EF4-FFF2-40B4-BE49-F238E27FC236}">
                <a16:creationId xmlns:a16="http://schemas.microsoft.com/office/drawing/2014/main" id="{479E4054-0885-457B-35B3-A9B26ED93606}"/>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5400000">
            <a:off x="4869421" y="459092"/>
            <a:ext cx="749300" cy="2755900"/>
          </a:xfrm>
          <a:prstGeom prst="rect">
            <a:avLst/>
          </a:prstGeom>
        </p:spPr>
      </p:pic>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484632"/>
            <a:ext cx="10515600" cy="1133856"/>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838200" y="2990088"/>
            <a:ext cx="10515600" cy="3474720"/>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Footer Placeholder 13">
            <a:extLst>
              <a:ext uri="{FF2B5EF4-FFF2-40B4-BE49-F238E27FC236}">
                <a16:creationId xmlns:a16="http://schemas.microsoft.com/office/drawing/2014/main" id="{C6C79F3B-6B68-BA3C-6CBE-C26E339E450E}"/>
              </a:ext>
            </a:extLst>
          </p:cNvPr>
          <p:cNvSpPr>
            <a:spLocks noGrp="1"/>
          </p:cNvSpPr>
          <p:nvPr>
            <p:ph type="ftr" sz="quarter" idx="10"/>
          </p:nvPr>
        </p:nvSpPr>
        <p:spPr/>
        <p:txBody>
          <a:bodyPr/>
          <a:lstStyle/>
          <a:p>
            <a:r>
              <a:rPr lang="en-US"/>
              <a:t>Presentation title</a:t>
            </a:r>
            <a:endParaRPr lang="en-US" dirty="0"/>
          </a:p>
        </p:txBody>
      </p:sp>
      <p:sp>
        <p:nvSpPr>
          <p:cNvPr id="15" name="Slide Number Placeholder 14">
            <a:extLst>
              <a:ext uri="{FF2B5EF4-FFF2-40B4-BE49-F238E27FC236}">
                <a16:creationId xmlns:a16="http://schemas.microsoft.com/office/drawing/2014/main" id="{9D503431-982D-5D35-88BF-09474F76D65D}"/>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7910447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068407D-A1C4-B842-0C34-B2DE8AD312D3}"/>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DA1AE7FB-DFC0-DCDA-47AD-6ED81A6427FA}"/>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picture containing mollusk, insect&#10;&#10;Description automatically generated">
            <a:extLst>
              <a:ext uri="{FF2B5EF4-FFF2-40B4-BE49-F238E27FC236}">
                <a16:creationId xmlns:a16="http://schemas.microsoft.com/office/drawing/2014/main" id="{7A4DFCBA-879E-D6C9-9F81-B4F92254235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2" name="Title 1">
            <a:extLst>
              <a:ext uri="{FF2B5EF4-FFF2-40B4-BE49-F238E27FC236}">
                <a16:creationId xmlns:a16="http://schemas.microsoft.com/office/drawing/2014/main" id="{B8562BF3-1BFC-6948-02E0-8A1C121C387A}"/>
              </a:ext>
            </a:extLst>
          </p:cNvPr>
          <p:cNvSpPr>
            <a:spLocks noGrp="1"/>
          </p:cNvSpPr>
          <p:nvPr>
            <p:ph type="title"/>
          </p:nvPr>
        </p:nvSpPr>
        <p:spPr>
          <a:xfrm>
            <a:off x="381000" y="381000"/>
            <a:ext cx="11430000" cy="1325563"/>
          </a:xfrm>
        </p:spPr>
        <p:txBody>
          <a:bodyPr/>
          <a:lstStyle>
            <a:lvl1pPr algn="ctr">
              <a:defRPr/>
            </a:lvl1pPr>
          </a:lstStyle>
          <a:p>
            <a:r>
              <a:rPr lang="en-US"/>
              <a:t>Click to edit Master title style</a:t>
            </a:r>
            <a:endParaRPr lang="en-US" dirty="0"/>
          </a:p>
        </p:txBody>
      </p:sp>
      <p:sp>
        <p:nvSpPr>
          <p:cNvPr id="3" name="Footer Placeholder 2">
            <a:extLst>
              <a:ext uri="{FF2B5EF4-FFF2-40B4-BE49-F238E27FC236}">
                <a16:creationId xmlns:a16="http://schemas.microsoft.com/office/drawing/2014/main" id="{E158D7F8-0920-52BA-580D-07249122876C}"/>
              </a:ext>
            </a:extLst>
          </p:cNvPr>
          <p:cNvSpPr>
            <a:spLocks noGrp="1"/>
          </p:cNvSpPr>
          <p:nvPr>
            <p:ph type="ftr" sz="quarter" idx="10"/>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9E6611EB-89A4-4C55-4032-4D0C418398DB}"/>
              </a:ext>
            </a:extLst>
          </p:cNvPr>
          <p:cNvSpPr>
            <a:spLocks noGrp="1"/>
          </p:cNvSpPr>
          <p:nvPr>
            <p:ph type="sldNum" sz="quarter" idx="11"/>
          </p:nvPr>
        </p:nvSpPr>
        <p:spPr/>
        <p:txBody>
          <a:bodyPr/>
          <a:lstStyle/>
          <a:p>
            <a:fld id="{294A09A9-5501-47C1-A89A-A340965A2BE2}" type="slidenum">
              <a:rPr lang="en-US" smtClean="0"/>
              <a:pPr/>
              <a:t>‹#›</a:t>
            </a:fld>
            <a:endParaRPr lang="en-US" dirty="0"/>
          </a:p>
        </p:txBody>
      </p:sp>
      <p:sp>
        <p:nvSpPr>
          <p:cNvPr id="12" name="Content Placeholder 11">
            <a:extLst>
              <a:ext uri="{FF2B5EF4-FFF2-40B4-BE49-F238E27FC236}">
                <a16:creationId xmlns:a16="http://schemas.microsoft.com/office/drawing/2014/main" id="{C6963F99-41C3-5ED4-AAD8-B904145CC7EA}"/>
              </a:ext>
            </a:extLst>
          </p:cNvPr>
          <p:cNvSpPr>
            <a:spLocks noGrp="1"/>
          </p:cNvSpPr>
          <p:nvPr>
            <p:ph sz="quarter" idx="12"/>
          </p:nvPr>
        </p:nvSpPr>
        <p:spPr>
          <a:xfrm>
            <a:off x="975360" y="2615184"/>
            <a:ext cx="10241280" cy="33192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180349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2F7EB7A-F5B6-E308-68EE-3065E2B039A6}"/>
              </a:ext>
            </a:extLst>
          </p:cNvPr>
          <p:cNvSpPr/>
          <p:nvPr userDrawn="1"/>
        </p:nvSpPr>
        <p:spPr>
          <a:xfrm>
            <a:off x="0" y="0"/>
            <a:ext cx="4873752"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6" name="Picture 35" descr="A close-up of a tree&#10;&#10;Description automatically generated with medium confidence">
            <a:extLst>
              <a:ext uri="{FF2B5EF4-FFF2-40B4-BE49-F238E27FC236}">
                <a16:creationId xmlns:a16="http://schemas.microsoft.com/office/drawing/2014/main" id="{FED57607-56F6-9FD5-F0A8-DE0BCFE896B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2866459" flipH="1">
            <a:off x="2282032" y="1589693"/>
            <a:ext cx="970220" cy="2236127"/>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6291072" y="978408"/>
            <a:ext cx="4974336" cy="1325880"/>
          </a:xfrm>
        </p:spPr>
        <p:txBody>
          <a:bodyPr/>
          <a:lstStyle/>
          <a:p>
            <a:r>
              <a:rPr lang="en-US"/>
              <a:t>Click to edit Master title style</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29" name="Text Placeholder 2">
            <a:extLst>
              <a:ext uri="{FF2B5EF4-FFF2-40B4-BE49-F238E27FC236}">
                <a16:creationId xmlns:a16="http://schemas.microsoft.com/office/drawing/2014/main" id="{DEF26CDF-94D4-BA22-7D14-8D3289040C90}"/>
              </a:ext>
            </a:extLst>
          </p:cNvPr>
          <p:cNvSpPr>
            <a:spLocks noGrp="1"/>
          </p:cNvSpPr>
          <p:nvPr>
            <p:ph type="body" idx="1"/>
          </p:nvPr>
        </p:nvSpPr>
        <p:spPr>
          <a:xfrm>
            <a:off x="6291072" y="2322576"/>
            <a:ext cx="5065776" cy="448056"/>
          </a:xfrm>
        </p:spPr>
        <p:txBody>
          <a:bodyPr anchor="b">
            <a:normAutofit/>
          </a:bodyPr>
          <a:lstStyle>
            <a:lvl1pPr marL="0" indent="0">
              <a:buFont typeface="Arial" panose="020B0604020202020204" pitchFamily="34" charse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Content Placeholder 3">
            <a:extLst>
              <a:ext uri="{FF2B5EF4-FFF2-40B4-BE49-F238E27FC236}">
                <a16:creationId xmlns:a16="http://schemas.microsoft.com/office/drawing/2014/main" id="{0017BF0C-B2B7-932F-A9AE-5BFAE4AB5C4D}"/>
              </a:ext>
            </a:extLst>
          </p:cNvPr>
          <p:cNvSpPr>
            <a:spLocks noGrp="1"/>
          </p:cNvSpPr>
          <p:nvPr>
            <p:ph sz="half" idx="2"/>
          </p:nvPr>
        </p:nvSpPr>
        <p:spPr>
          <a:xfrm>
            <a:off x="6289612" y="2770632"/>
            <a:ext cx="5065776" cy="1554480"/>
          </a:xfrm>
        </p:spPr>
        <p:txBody>
          <a:bodyPr>
            <a:normAutofit/>
          </a:bodyPr>
          <a:lstStyle>
            <a:lvl1pPr marL="228600" indent="-228600">
              <a:buClr>
                <a:srgbClr val="73292A"/>
              </a:buClr>
              <a:buFont typeface="Arial" panose="020B0604020202020204" pitchFamily="34" charset="0"/>
              <a:buChar char="•"/>
              <a:defRPr sz="1600"/>
            </a:lvl1pPr>
            <a:lvl2pPr marL="685800" indent="-228600">
              <a:buClr>
                <a:srgbClr val="73292A"/>
              </a:buClr>
              <a:buFont typeface="Arial" panose="020B0604020202020204" pitchFamily="34" charset="0"/>
              <a:buChar char="•"/>
              <a:defRPr sz="1400"/>
            </a:lvl2pPr>
            <a:lvl3pPr marL="1143000" indent="-228600">
              <a:buClr>
                <a:srgbClr val="73292A"/>
              </a:buClr>
              <a:buFont typeface="Arial" panose="020B0604020202020204" pitchFamily="34" charset="0"/>
              <a:buChar char="•"/>
              <a:defRPr sz="1200"/>
            </a:lvl3pPr>
            <a:lvl4pPr marL="1600200" indent="-228600">
              <a:buClr>
                <a:srgbClr val="73292A"/>
              </a:buClr>
              <a:buFont typeface="Arial" panose="020B0604020202020204" pitchFamily="34" charset="0"/>
              <a:buChar char="•"/>
              <a:defRPr sz="1100"/>
            </a:lvl4pPr>
            <a:lvl5pPr marL="2057400" indent="-228600">
              <a:buClr>
                <a:srgbClr val="73292A"/>
              </a:buClr>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1" name="Text Placeholder 4">
            <a:extLst>
              <a:ext uri="{FF2B5EF4-FFF2-40B4-BE49-F238E27FC236}">
                <a16:creationId xmlns:a16="http://schemas.microsoft.com/office/drawing/2014/main" id="{DEAB8B47-DF86-7C9F-F027-2D4D22B2EA50}"/>
              </a:ext>
            </a:extLst>
          </p:cNvPr>
          <p:cNvSpPr>
            <a:spLocks noGrp="1"/>
          </p:cNvSpPr>
          <p:nvPr>
            <p:ph type="body" sz="quarter" idx="3"/>
          </p:nvPr>
        </p:nvSpPr>
        <p:spPr>
          <a:xfrm>
            <a:off x="6289612" y="4361688"/>
            <a:ext cx="5065776" cy="448056"/>
          </a:xfrm>
        </p:spPr>
        <p:txBody>
          <a:bodyPr anchor="b">
            <a:normAutofit/>
          </a:bodyPr>
          <a:lstStyle>
            <a:lvl1pPr marL="0" indent="0">
              <a:buFont typeface="Arial" panose="020B0604020202020204" pitchFamily="34" charse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2" name="Content Placeholder 5">
            <a:extLst>
              <a:ext uri="{FF2B5EF4-FFF2-40B4-BE49-F238E27FC236}">
                <a16:creationId xmlns:a16="http://schemas.microsoft.com/office/drawing/2014/main" id="{9BEB2D80-6263-5794-6A1A-CFF345F7A92E}"/>
              </a:ext>
            </a:extLst>
          </p:cNvPr>
          <p:cNvSpPr>
            <a:spLocks noGrp="1"/>
          </p:cNvSpPr>
          <p:nvPr>
            <p:ph sz="quarter" idx="4"/>
          </p:nvPr>
        </p:nvSpPr>
        <p:spPr>
          <a:xfrm>
            <a:off x="6289612" y="4791456"/>
            <a:ext cx="5065776" cy="1408176"/>
          </a:xfrm>
        </p:spPr>
        <p:txBody>
          <a:bodyPr>
            <a:normAutofit/>
          </a:bodyPr>
          <a:lstStyle>
            <a:lvl1pPr>
              <a:buClr>
                <a:srgbClr val="73292A"/>
              </a:buClr>
              <a:defRPr sz="1600"/>
            </a:lvl1pPr>
            <a:lvl2pPr>
              <a:buClr>
                <a:srgbClr val="73292A"/>
              </a:buClr>
              <a:defRPr sz="1400"/>
            </a:lvl2pPr>
            <a:lvl3pPr>
              <a:buClr>
                <a:srgbClr val="73292A"/>
              </a:buClr>
              <a:defRPr sz="1200"/>
            </a:lvl3pPr>
            <a:lvl4pPr>
              <a:buClr>
                <a:srgbClr val="73292A"/>
              </a:buClr>
              <a:defRPr sz="1100"/>
            </a:lvl4pPr>
            <a:lvl5pPr>
              <a:buClr>
                <a:srgbClr val="73292A"/>
              </a:buCl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38" name="Picture 37" descr="A group of flowers&#10;&#10;Description automatically generated with low confidence">
            <a:extLst>
              <a:ext uri="{FF2B5EF4-FFF2-40B4-BE49-F238E27FC236}">
                <a16:creationId xmlns:a16="http://schemas.microsoft.com/office/drawing/2014/main" id="{5B08C513-7071-2499-7E9D-CFD5A027C099}"/>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flipH="1">
            <a:off x="1019083" y="2260473"/>
            <a:ext cx="1245309" cy="2314810"/>
          </a:xfrm>
          <a:prstGeom prst="rect">
            <a:avLst/>
          </a:prstGeom>
        </p:spPr>
      </p:pic>
      <p:sp>
        <p:nvSpPr>
          <p:cNvPr id="34" name="Text Placeholder 33">
            <a:extLst>
              <a:ext uri="{FF2B5EF4-FFF2-40B4-BE49-F238E27FC236}">
                <a16:creationId xmlns:a16="http://schemas.microsoft.com/office/drawing/2014/main" id="{BD46E6E9-39FE-B605-0786-F7F7E656F9B0}"/>
              </a:ext>
            </a:extLst>
          </p:cNvPr>
          <p:cNvSpPr>
            <a:spLocks noGrp="1"/>
          </p:cNvSpPr>
          <p:nvPr>
            <p:ph type="body" sz="quarter" idx="13" hasCustomPrompt="1"/>
          </p:nvPr>
        </p:nvSpPr>
        <p:spPr>
          <a:xfrm>
            <a:off x="466344" y="1426464"/>
            <a:ext cx="3922776" cy="4242816"/>
          </a:xfrm>
        </p:spPr>
        <p:txBody>
          <a:bodyPr anchor="ctr">
            <a:normAutofit/>
          </a:bodyPr>
          <a:lstStyle>
            <a:lvl1pPr marL="0" indent="0" algn="ctr">
              <a:spcBef>
                <a:spcPts val="0"/>
              </a:spcBef>
              <a:buNone/>
              <a:defRPr sz="30000">
                <a:solidFill>
                  <a:schemeClr val="bg1"/>
                </a:solidFill>
                <a:latin typeface="+mj-lt"/>
              </a:defRPr>
            </a:lvl1pPr>
          </a:lstStyle>
          <a:p>
            <a:pPr lvl="0"/>
            <a:r>
              <a:rPr lang="en-US" dirty="0"/>
              <a:t>X</a:t>
            </a:r>
          </a:p>
        </p:txBody>
      </p:sp>
    </p:spTree>
    <p:extLst>
      <p:ext uri="{BB962C8B-B14F-4D97-AF65-F5344CB8AC3E}">
        <p14:creationId xmlns:p14="http://schemas.microsoft.com/office/powerpoint/2010/main" val="40624600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1_Comparison">
    <p:bg>
      <p:bgPr>
        <a:solidFill>
          <a:schemeClr val="tx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88546F5-5752-9595-980A-9978EC65B179}"/>
              </a:ext>
            </a:extLst>
          </p:cNvPr>
          <p:cNvSpPr/>
          <p:nvPr userDrawn="1"/>
        </p:nvSpPr>
        <p:spPr>
          <a:xfrm>
            <a:off x="491679" y="319214"/>
            <a:ext cx="11208641" cy="585774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2" name="Straight Connector 11">
            <a:extLst>
              <a:ext uri="{FF2B5EF4-FFF2-40B4-BE49-F238E27FC236}">
                <a16:creationId xmlns:a16="http://schemas.microsoft.com/office/drawing/2014/main" id="{788B1DFD-B7E9-D65B-0A47-8D442617B0D0}"/>
              </a:ext>
            </a:extLst>
          </p:cNvPr>
          <p:cNvCxnSpPr>
            <a:cxnSpLocks/>
          </p:cNvCxnSpPr>
          <p:nvPr userDrawn="1"/>
        </p:nvCxnSpPr>
        <p:spPr>
          <a:xfrm>
            <a:off x="837235" y="1767119"/>
            <a:ext cx="10516564"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4" name="Picture 13" descr="A picture containing mollusk, insect&#10;&#10;Description automatically generated">
            <a:extLst>
              <a:ext uri="{FF2B5EF4-FFF2-40B4-BE49-F238E27FC236}">
                <a16:creationId xmlns:a16="http://schemas.microsoft.com/office/drawing/2014/main" id="{4190CCC3-E5E8-9E96-318B-F3F62E2328D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5658" y="1631192"/>
            <a:ext cx="1207554" cy="354511"/>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839788" y="365125"/>
            <a:ext cx="10515600" cy="1325563"/>
          </a:xfrm>
        </p:spPr>
        <p:txBody>
          <a:bodyPr/>
          <a:lstStyle>
            <a:lvl1pPr algn="ctr">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73DC3A9-D4E6-42CF-91A8-F267C7C66CCB}"/>
              </a:ext>
            </a:extLst>
          </p:cNvPr>
          <p:cNvSpPr>
            <a:spLocks noGrp="1"/>
          </p:cNvSpPr>
          <p:nvPr>
            <p:ph type="body" idx="1"/>
          </p:nvPr>
        </p:nvSpPr>
        <p:spPr>
          <a:xfrm>
            <a:off x="1124712" y="2161563"/>
            <a:ext cx="3200400" cy="427797"/>
          </a:xfrm>
        </p:spPr>
        <p:txBody>
          <a:bodyPr anchor="b">
            <a:normAutofit/>
          </a:bodyPr>
          <a:lstStyle>
            <a:lvl1pPr marL="0" inden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1124712" y="2629116"/>
            <a:ext cx="3200400" cy="3320861"/>
          </a:xfrm>
        </p:spPr>
        <p:txBody>
          <a:bodyPr>
            <a:normAutofit/>
          </a:bodyPr>
          <a:lstStyle>
            <a:lvl1pPr marL="228600" indent="-228600">
              <a:buClr>
                <a:srgbClr val="73292A"/>
              </a:buClr>
              <a:buFont typeface="Arial" panose="020B0604020202020204" pitchFamily="34" charset="0"/>
              <a:buChar char="•"/>
              <a:defRPr sz="1600"/>
            </a:lvl1pPr>
            <a:lvl2pPr marL="685800" indent="-228600">
              <a:buClr>
                <a:srgbClr val="73292A"/>
              </a:buClr>
              <a:buFont typeface="Arial" panose="020B0604020202020204" pitchFamily="34" charset="0"/>
              <a:buChar char="•"/>
              <a:defRPr sz="1400"/>
            </a:lvl2pPr>
            <a:lvl3pPr marL="1143000" indent="-228600">
              <a:buClr>
                <a:srgbClr val="73292A"/>
              </a:buClr>
              <a:buFont typeface="Arial" panose="020B0604020202020204" pitchFamily="34" charset="0"/>
              <a:buChar char="•"/>
              <a:defRPr sz="1200"/>
            </a:lvl3pPr>
            <a:lvl4pPr marL="1600200" indent="-228600">
              <a:buClr>
                <a:srgbClr val="73292A"/>
              </a:buClr>
              <a:buFont typeface="Arial" panose="020B0604020202020204" pitchFamily="34" charset="0"/>
              <a:buChar char="•"/>
              <a:defRPr sz="1100"/>
            </a:lvl4pPr>
            <a:lvl5pPr marL="2057400" indent="-228600">
              <a:buClr>
                <a:srgbClr val="73292A"/>
              </a:buClr>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p:nvPr>
        </p:nvSpPr>
        <p:spPr>
          <a:xfrm>
            <a:off x="4498848" y="2161563"/>
            <a:ext cx="3200400" cy="427797"/>
          </a:xfrm>
        </p:spPr>
        <p:txBody>
          <a:bodyPr anchor="b">
            <a:normAutofit/>
          </a:bodyPr>
          <a:lstStyle>
            <a:lvl1pPr marL="0" inden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4498848" y="2629116"/>
            <a:ext cx="3200400" cy="3320861"/>
          </a:xfrm>
        </p:spPr>
        <p:txBody>
          <a:bodyPr>
            <a:normAutofit/>
          </a:bodyPr>
          <a:lstStyle>
            <a:lvl1pPr>
              <a:buClr>
                <a:srgbClr val="73292A"/>
              </a:buClr>
              <a:defRPr sz="1600"/>
            </a:lvl1pPr>
            <a:lvl2pPr>
              <a:buClr>
                <a:srgbClr val="73292A"/>
              </a:buClr>
              <a:defRPr sz="1400"/>
            </a:lvl2pPr>
            <a:lvl3pPr>
              <a:buClr>
                <a:srgbClr val="73292A"/>
              </a:buClr>
              <a:defRPr sz="1200"/>
            </a:lvl3pPr>
            <a:lvl4pPr>
              <a:buClr>
                <a:srgbClr val="73292A"/>
              </a:buClr>
              <a:defRPr sz="1100"/>
            </a:lvl4pPr>
            <a:lvl5pPr>
              <a:buClr>
                <a:srgbClr val="73292A"/>
              </a:buCl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15" name="Text Placeholder 4">
            <a:extLst>
              <a:ext uri="{FF2B5EF4-FFF2-40B4-BE49-F238E27FC236}">
                <a16:creationId xmlns:a16="http://schemas.microsoft.com/office/drawing/2014/main" id="{F270D939-D128-D431-82CE-9C15D5A7AA9A}"/>
              </a:ext>
            </a:extLst>
          </p:cNvPr>
          <p:cNvSpPr>
            <a:spLocks noGrp="1"/>
          </p:cNvSpPr>
          <p:nvPr>
            <p:ph type="body" sz="quarter" idx="13"/>
          </p:nvPr>
        </p:nvSpPr>
        <p:spPr>
          <a:xfrm>
            <a:off x="7909560" y="2161563"/>
            <a:ext cx="3200400" cy="427797"/>
          </a:xfrm>
        </p:spPr>
        <p:txBody>
          <a:bodyPr anchor="b">
            <a:normAutofit/>
          </a:bodyPr>
          <a:lstStyle>
            <a:lvl1pPr marL="0" inden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Content Placeholder 5">
            <a:extLst>
              <a:ext uri="{FF2B5EF4-FFF2-40B4-BE49-F238E27FC236}">
                <a16:creationId xmlns:a16="http://schemas.microsoft.com/office/drawing/2014/main" id="{4AAE69C6-BB37-BC70-8424-BC928D19C91A}"/>
              </a:ext>
            </a:extLst>
          </p:cNvPr>
          <p:cNvSpPr>
            <a:spLocks noGrp="1"/>
          </p:cNvSpPr>
          <p:nvPr>
            <p:ph sz="quarter" idx="14"/>
          </p:nvPr>
        </p:nvSpPr>
        <p:spPr>
          <a:xfrm>
            <a:off x="7909560" y="2629116"/>
            <a:ext cx="3200400" cy="3320861"/>
          </a:xfrm>
        </p:spPr>
        <p:txBody>
          <a:bodyPr>
            <a:normAutofit/>
          </a:bodyPr>
          <a:lstStyle>
            <a:lvl1pPr>
              <a:buClr>
                <a:srgbClr val="73292A"/>
              </a:buClr>
              <a:defRPr sz="1600"/>
            </a:lvl1pPr>
            <a:lvl2pPr>
              <a:buClr>
                <a:srgbClr val="73292A"/>
              </a:buClr>
              <a:defRPr sz="1400"/>
            </a:lvl2pPr>
            <a:lvl3pPr>
              <a:buClr>
                <a:srgbClr val="73292A"/>
              </a:buClr>
              <a:defRPr sz="1200"/>
            </a:lvl3pPr>
            <a:lvl4pPr>
              <a:buClr>
                <a:srgbClr val="73292A"/>
              </a:buClr>
              <a:defRPr sz="1100"/>
            </a:lvl4pPr>
            <a:lvl5pPr>
              <a:buClr>
                <a:srgbClr val="73292A"/>
              </a:buCl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1699083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6" name="Picture 5" descr="A picture containing fabric&#10;&#10;Description automatically generated">
            <a:extLst>
              <a:ext uri="{FF2B5EF4-FFF2-40B4-BE49-F238E27FC236}">
                <a16:creationId xmlns:a16="http://schemas.microsoft.com/office/drawing/2014/main" id="{E0606CB6-3E28-F128-51B5-3786D740489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667013" y="1162701"/>
            <a:ext cx="1562100" cy="4394200"/>
          </a:xfrm>
          <a:prstGeom prst="rect">
            <a:avLst/>
          </a:prstGeom>
        </p:spPr>
      </p:pic>
      <p:sp>
        <p:nvSpPr>
          <p:cNvPr id="18" name="Rectangle 17">
            <a:extLst>
              <a:ext uri="{FF2B5EF4-FFF2-40B4-BE49-F238E27FC236}">
                <a16:creationId xmlns:a16="http://schemas.microsoft.com/office/drawing/2014/main" id="{E64BBC1B-7DD9-DA00-15CC-B446DA472005}"/>
              </a:ext>
            </a:extLst>
          </p:cNvPr>
          <p:cNvSpPr/>
          <p:nvPr userDrawn="1"/>
        </p:nvSpPr>
        <p:spPr>
          <a:xfrm>
            <a:off x="0" y="0"/>
            <a:ext cx="6096000"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descr="A picture containing flower, plant&#10;&#10;Description automatically generated">
            <a:extLst>
              <a:ext uri="{FF2B5EF4-FFF2-40B4-BE49-F238E27FC236}">
                <a16:creationId xmlns:a16="http://schemas.microsoft.com/office/drawing/2014/main" id="{C88A03B2-8C41-A023-CB90-5F79A1F01AFF}"/>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777235" y="2476883"/>
            <a:ext cx="749300" cy="2755900"/>
          </a:xfrm>
          <a:prstGeom prst="rect">
            <a:avLst/>
          </a:prstGeom>
        </p:spPr>
      </p:pic>
      <p:pic>
        <p:nvPicPr>
          <p:cNvPr id="10" name="Picture 9" descr="A close-up of a flower&#10;&#10;Description automatically generated with low confidence">
            <a:extLst>
              <a:ext uri="{FF2B5EF4-FFF2-40B4-BE49-F238E27FC236}">
                <a16:creationId xmlns:a16="http://schemas.microsoft.com/office/drawing/2014/main" id="{9EA6110C-517A-C447-DB03-9A264F112FB0}"/>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2319809" y="1695833"/>
            <a:ext cx="1155700" cy="4318000"/>
          </a:xfrm>
          <a:prstGeom prst="rect">
            <a:avLst/>
          </a:prstGeom>
        </p:spPr>
      </p:pic>
      <p:pic>
        <p:nvPicPr>
          <p:cNvPr id="12" name="Picture 11" descr="A close-up of a flower&#10;&#10;Description automatically generated with low confidence">
            <a:extLst>
              <a:ext uri="{FF2B5EF4-FFF2-40B4-BE49-F238E27FC236}">
                <a16:creationId xmlns:a16="http://schemas.microsoft.com/office/drawing/2014/main" id="{DC4249CD-2B45-A435-5B21-CFA704213867}"/>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2366749" y="381916"/>
            <a:ext cx="1155700" cy="4318000"/>
          </a:xfrm>
          <a:prstGeom prst="rect">
            <a:avLst/>
          </a:prstGeom>
        </p:spPr>
      </p:pic>
      <p:sp>
        <p:nvSpPr>
          <p:cNvPr id="14" name="Rectangle 13">
            <a:extLst>
              <a:ext uri="{FF2B5EF4-FFF2-40B4-BE49-F238E27FC236}">
                <a16:creationId xmlns:a16="http://schemas.microsoft.com/office/drawing/2014/main" id="{7A7568A0-F819-551E-4780-20A651246990}"/>
              </a:ext>
            </a:extLst>
          </p:cNvPr>
          <p:cNvSpPr/>
          <p:nvPr userDrawn="1"/>
        </p:nvSpPr>
        <p:spPr>
          <a:xfrm>
            <a:off x="1024128" y="2162946"/>
            <a:ext cx="3794760" cy="253697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5711D903-56F9-B09B-0443-A76786804823}"/>
              </a:ext>
            </a:extLst>
          </p:cNvPr>
          <p:cNvSpPr/>
          <p:nvPr userDrawn="1"/>
        </p:nvSpPr>
        <p:spPr>
          <a:xfrm>
            <a:off x="1131655" y="2264499"/>
            <a:ext cx="3585549" cy="2335427"/>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9D91551-9B41-0ACF-0BE6-9D174E6957FD}"/>
              </a:ext>
            </a:extLst>
          </p:cNvPr>
          <p:cNvSpPr>
            <a:spLocks noGrp="1"/>
          </p:cNvSpPr>
          <p:nvPr>
            <p:ph type="title"/>
          </p:nvPr>
        </p:nvSpPr>
        <p:spPr>
          <a:xfrm>
            <a:off x="1472184" y="2889504"/>
            <a:ext cx="2852928" cy="1088136"/>
          </a:xfrm>
        </p:spPr>
        <p:txBody>
          <a:bodyPr/>
          <a:lstStyle>
            <a:lvl1pPr algn="ctr">
              <a:defRPr/>
            </a:lvl1pPr>
          </a:lstStyle>
          <a:p>
            <a:r>
              <a:rPr lang="en-US"/>
              <a:t>Click to edit Master title style</a:t>
            </a:r>
          </a:p>
        </p:txBody>
      </p:sp>
      <p:sp>
        <p:nvSpPr>
          <p:cNvPr id="19" name="Content Placeholder 2">
            <a:extLst>
              <a:ext uri="{FF2B5EF4-FFF2-40B4-BE49-F238E27FC236}">
                <a16:creationId xmlns:a16="http://schemas.microsoft.com/office/drawing/2014/main" id="{545D3FB1-678F-0A9A-CCB6-435CE57DA0F6}"/>
              </a:ext>
            </a:extLst>
          </p:cNvPr>
          <p:cNvSpPr>
            <a:spLocks noGrp="1"/>
          </p:cNvSpPr>
          <p:nvPr>
            <p:ph idx="1"/>
          </p:nvPr>
        </p:nvSpPr>
        <p:spPr>
          <a:xfrm>
            <a:off x="8211312" y="2011680"/>
            <a:ext cx="2999232" cy="2843784"/>
          </a:xfrm>
        </p:spPr>
        <p:txBody>
          <a:bodyPr anchor="ctr">
            <a:normAutofit/>
          </a:bodyPr>
          <a:lstStyle>
            <a:lvl1pPr marL="0" indent="0" algn="l">
              <a:lnSpc>
                <a:spcPct val="150000"/>
              </a:lnSpc>
              <a:buNone/>
              <a:defRPr sz="2400">
                <a:latin typeface="Gill Sans Nova Light" panose="020F0302020204030204" pitchFamily="34" charset="0"/>
                <a:cs typeface="Gill Sans Nova Light" panose="020F0302020204030204" pitchFamily="34" charset="0"/>
              </a:defRPr>
            </a:lvl1pPr>
            <a:lvl2pPr algn="l">
              <a:lnSpc>
                <a:spcPct val="150000"/>
              </a:lnSpc>
              <a:defRPr sz="2000">
                <a:latin typeface="Gill Sans Nova Light" panose="020F0302020204030204" pitchFamily="34" charset="0"/>
                <a:cs typeface="Gill Sans Nova Light" panose="020F0302020204030204" pitchFamily="34" charset="0"/>
              </a:defRPr>
            </a:lvl2pPr>
            <a:lvl3pPr algn="ctr">
              <a:defRPr sz="1600">
                <a:latin typeface="Gill Sans Nova Light" panose="020F0302020204030204" pitchFamily="34" charset="0"/>
                <a:cs typeface="Gill Sans Nova Light" panose="020F0302020204030204" pitchFamily="34" charset="0"/>
              </a:defRPr>
            </a:lvl3pPr>
            <a:lvl4pPr algn="ctr">
              <a:defRPr sz="1400">
                <a:latin typeface="Gill Sans Nova Light" panose="020F0302020204030204" pitchFamily="34" charset="0"/>
                <a:cs typeface="Gill Sans Nova Light" panose="020F0302020204030204" pitchFamily="34" charset="0"/>
              </a:defRPr>
            </a:lvl4pPr>
            <a:lvl5pPr algn="ctr">
              <a:defRPr sz="1400">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p:txBody>
      </p:sp>
    </p:spTree>
    <p:extLst>
      <p:ext uri="{BB962C8B-B14F-4D97-AF65-F5344CB8AC3E}">
        <p14:creationId xmlns:p14="http://schemas.microsoft.com/office/powerpoint/2010/main" val="34824669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D362110-9E75-C1E6-F3D3-769A27CB658B}"/>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80E61109-4A99-6337-9E7D-6AE0370E2A33}"/>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picture containing mollusk, insect&#10;&#10;Description automatically generated">
            <a:extLst>
              <a:ext uri="{FF2B5EF4-FFF2-40B4-BE49-F238E27FC236}">
                <a16:creationId xmlns:a16="http://schemas.microsoft.com/office/drawing/2014/main" id="{13B4663F-72DF-CD37-DE9D-C35DFB37E8B3}"/>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12" name="Title 1">
            <a:extLst>
              <a:ext uri="{FF2B5EF4-FFF2-40B4-BE49-F238E27FC236}">
                <a16:creationId xmlns:a16="http://schemas.microsoft.com/office/drawing/2014/main" id="{C48BE494-2D3C-A618-4422-6EA9496986DA}"/>
              </a:ext>
            </a:extLst>
          </p:cNvPr>
          <p:cNvSpPr>
            <a:spLocks noGrp="1"/>
          </p:cNvSpPr>
          <p:nvPr>
            <p:ph type="title"/>
          </p:nvPr>
        </p:nvSpPr>
        <p:spPr>
          <a:xfrm>
            <a:off x="381000" y="381000"/>
            <a:ext cx="11430000" cy="1325563"/>
          </a:xfrm>
        </p:spPr>
        <p:txBody>
          <a:bodyPr/>
          <a:lstStyle>
            <a:lvl1pPr algn="ctr">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6069ADF-8CD9-4E77-BB8D-70D8824C5AE3}"/>
              </a:ext>
            </a:extLst>
          </p:cNvPr>
          <p:cNvSpPr>
            <a:spLocks noGrp="1"/>
          </p:cNvSpPr>
          <p:nvPr>
            <p:ph sz="half" idx="1"/>
          </p:nvPr>
        </p:nvSpPr>
        <p:spPr>
          <a:xfrm>
            <a:off x="838200" y="2628461"/>
            <a:ext cx="5181600" cy="35485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75F077D-E901-4AA9-B062-1C37FF407BFD}"/>
              </a:ext>
            </a:extLst>
          </p:cNvPr>
          <p:cNvSpPr>
            <a:spLocks noGrp="1"/>
          </p:cNvSpPr>
          <p:nvPr>
            <p:ph sz="half" idx="2"/>
          </p:nvPr>
        </p:nvSpPr>
        <p:spPr>
          <a:xfrm>
            <a:off x="6172200" y="2628461"/>
            <a:ext cx="5181600" cy="35485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C119B248-9F11-0A11-E6AF-776D371E14A3}"/>
              </a:ext>
            </a:extLst>
          </p:cNvPr>
          <p:cNvSpPr>
            <a:spLocks noGrp="1"/>
          </p:cNvSpPr>
          <p:nvPr>
            <p:ph type="ftr" sz="quarter" idx="10"/>
          </p:nvPr>
        </p:nvSpPr>
        <p:spPr/>
        <p:txBody>
          <a:bodyPr/>
          <a:lstStyle/>
          <a:p>
            <a:r>
              <a:rPr lang="en-US"/>
              <a:t>Presentation title</a:t>
            </a:r>
            <a:endParaRPr lang="en-US" dirty="0"/>
          </a:p>
        </p:txBody>
      </p:sp>
      <p:sp>
        <p:nvSpPr>
          <p:cNvPr id="8" name="Slide Number Placeholder 7">
            <a:extLst>
              <a:ext uri="{FF2B5EF4-FFF2-40B4-BE49-F238E27FC236}">
                <a16:creationId xmlns:a16="http://schemas.microsoft.com/office/drawing/2014/main" id="{85EFD48A-F270-E4EE-7C35-F4304F3DDF35}"/>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0106943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A7DEB86-4C56-EB31-FEEE-EC8AA99FB456}"/>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F3C19EDA-96E7-C255-DFF9-F36A187EBACD}"/>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descr="A picture containing mollusk, insect&#10;&#10;Description automatically generated">
            <a:extLst>
              <a:ext uri="{FF2B5EF4-FFF2-40B4-BE49-F238E27FC236}">
                <a16:creationId xmlns:a16="http://schemas.microsoft.com/office/drawing/2014/main" id="{FAD938FE-3B63-4832-B610-64346C069FA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8" name="Title 1">
            <a:extLst>
              <a:ext uri="{FF2B5EF4-FFF2-40B4-BE49-F238E27FC236}">
                <a16:creationId xmlns:a16="http://schemas.microsoft.com/office/drawing/2014/main" id="{5B38128B-385C-B928-A4A8-BD98929D3DD4}"/>
              </a:ext>
            </a:extLst>
          </p:cNvPr>
          <p:cNvSpPr>
            <a:spLocks noGrp="1"/>
          </p:cNvSpPr>
          <p:nvPr>
            <p:ph type="title"/>
          </p:nvPr>
        </p:nvSpPr>
        <p:spPr>
          <a:xfrm>
            <a:off x="381000" y="381000"/>
            <a:ext cx="11430000" cy="1325563"/>
          </a:xfrm>
        </p:spPr>
        <p:txBody>
          <a:bodyPr/>
          <a:lstStyle>
            <a:lvl1pPr algn="ctr">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14769475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tx2"/>
        </a:solid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7AC6CA6E-C1AB-4B24-80C7-A4B12640BE6F}"/>
              </a:ext>
            </a:extLst>
          </p:cNvPr>
          <p:cNvSpPr>
            <a:spLocks noGrp="1"/>
          </p:cNvSpPr>
          <p:nvPr>
            <p:ph type="ftr" sz="quarter" idx="11"/>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4F5EFB41-7AD3-4519-95E7-416BFA1AECA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28751072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BD6A3-F987-4FCC-A6EF-2EF0D33C088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C3F06A0-63CE-4272-B90E-4F20296BFBE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467220-06E3-427A-B4D3-9B0030E09D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id="{F5AEF53B-C85C-47DB-ADE4-C1D9FA682945}"/>
              </a:ext>
            </a:extLst>
          </p:cNvPr>
          <p:cNvSpPr>
            <a:spLocks noGrp="1"/>
          </p:cNvSpPr>
          <p:nvPr>
            <p:ph type="ftr" sz="quarter" idx="11"/>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DFD4FD38-14E5-4C36-B948-8BF3F794ED8C}"/>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7992005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08F2A-1C19-4116-80DF-E24EDDF283F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8A489A7-7CA6-4CC9-B634-FCB2E102C6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7DF5F80D-1DB9-4E0A-8F68-924FC1C9C3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id="{08DA4DA3-10C7-48A6-9B15-38222B8CAD42}"/>
              </a:ext>
            </a:extLst>
          </p:cNvPr>
          <p:cNvSpPr>
            <a:spLocks noGrp="1"/>
          </p:cNvSpPr>
          <p:nvPr>
            <p:ph type="ftr" sz="quarter" idx="11"/>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E584E7EE-5B3B-427E-9807-020AEF8C7662}"/>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4351659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381000"/>
            <a:ext cx="114300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1825625"/>
            <a:ext cx="114300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228600" y="6356350"/>
            <a:ext cx="4114800" cy="365125"/>
          </a:xfrm>
          <a:prstGeom prst="rect">
            <a:avLst/>
          </a:prstGeom>
        </p:spPr>
        <p:txBody>
          <a:bodyPr vert="horz" lIns="91440" tIns="45720" rIns="91440" bIns="45720" rtlCol="0" anchor="ctr"/>
          <a:lstStyle>
            <a:lvl1pPr algn="l">
              <a:defRPr sz="1200">
                <a:solidFill>
                  <a:schemeClr val="tx1"/>
                </a:solidFill>
                <a:latin typeface="Gill Sans Nova Light" panose="020F0302020204030204" pitchFamily="34" charset="0"/>
                <a:cs typeface="Gill Sans Nova Light" panose="020F0302020204030204" pitchFamily="34" charset="0"/>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9208008" y="6356350"/>
            <a:ext cx="2743200" cy="365125"/>
          </a:xfrm>
          <a:prstGeom prst="rect">
            <a:avLst/>
          </a:prstGeom>
        </p:spPr>
        <p:txBody>
          <a:bodyPr vert="horz" lIns="91440" tIns="45720" rIns="91440" bIns="45720" rtlCol="0" anchor="ctr"/>
          <a:lstStyle>
            <a:lvl1pPr algn="r">
              <a:defRPr sz="1200">
                <a:solidFill>
                  <a:schemeClr val="tx1"/>
                </a:solidFill>
                <a:latin typeface="Gill Sans Nova Light" panose="020F0302020204030204" pitchFamily="34" charset="0"/>
                <a:cs typeface="Gill Sans Nova Light" panose="020F0302020204030204" pitchFamily="34" charset="0"/>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68" r:id="rId2"/>
    <p:sldLayoutId id="2147483659" r:id="rId3"/>
    <p:sldLayoutId id="2147483651" r:id="rId4"/>
    <p:sldLayoutId id="2147483650" r:id="rId5"/>
    <p:sldLayoutId id="2147483663" r:id="rId6"/>
    <p:sldLayoutId id="2147483665" r:id="rId7"/>
    <p:sldLayoutId id="2147483660" r:id="rId8"/>
    <p:sldLayoutId id="2147483661" r:id="rId9"/>
    <p:sldLayoutId id="2147483662" r:id="rId10"/>
    <p:sldLayoutId id="2147483666" r:id="rId11"/>
    <p:sldLayoutId id="2147483653" r:id="rId12"/>
    <p:sldLayoutId id="2147483664" r:id="rId13"/>
    <p:sldLayoutId id="2147483667" r:id="rId14"/>
    <p:sldLayoutId id="2147483652" r:id="rId15"/>
    <p:sldLayoutId id="2147483654" r:id="rId16"/>
    <p:sldLayoutId id="2147483655" r:id="rId17"/>
    <p:sldLayoutId id="2147483656" r:id="rId18"/>
    <p:sldLayoutId id="2147483657" r:id="rId19"/>
  </p:sldLayoutIdLst>
  <p:hf hdr="0" dt="0"/>
  <p:txStyles>
    <p:titleStyle>
      <a:lvl1pPr algn="l" defTabSz="914400" rtl="0" eaLnBrk="1" latinLnBrk="0" hangingPunct="1">
        <a:lnSpc>
          <a:spcPct val="90000"/>
        </a:lnSpc>
        <a:spcBef>
          <a:spcPct val="0"/>
        </a:spcBef>
        <a:buNone/>
        <a:defRPr sz="4400" kern="1200">
          <a:solidFill>
            <a:schemeClr val="accent3"/>
          </a:solidFill>
          <a:latin typeface="+mj-lt"/>
          <a:ea typeface="+mj-ea"/>
          <a:cs typeface="+mj-cs"/>
        </a:defRPr>
      </a:lvl1pPr>
    </p:titleStyle>
    <p:bodyStyle>
      <a:lvl1pPr marL="228600" indent="-228600" algn="l" defTabSz="914400" rtl="0" eaLnBrk="1" latinLnBrk="0" hangingPunct="1">
        <a:lnSpc>
          <a:spcPct val="90000"/>
        </a:lnSpc>
        <a:spcBef>
          <a:spcPts val="1000"/>
        </a:spcBef>
        <a:buClr>
          <a:srgbClr val="73292A"/>
        </a:buClr>
        <a:buFont typeface="Arial" panose="020B0604020202020204" pitchFamily="34" charset="0"/>
        <a:buChar char="•"/>
        <a:defRPr sz="2800" kern="1200">
          <a:solidFill>
            <a:schemeClr val="accent3"/>
          </a:solidFill>
          <a:latin typeface="+mn-lt"/>
          <a:ea typeface="+mn-ea"/>
          <a:cs typeface="+mn-cs"/>
        </a:defRPr>
      </a:lvl1pPr>
      <a:lvl2pPr marL="685800" indent="-228600" algn="l" defTabSz="914400" rtl="0" eaLnBrk="1" latinLnBrk="0" hangingPunct="1">
        <a:lnSpc>
          <a:spcPct val="90000"/>
        </a:lnSpc>
        <a:spcBef>
          <a:spcPts val="500"/>
        </a:spcBef>
        <a:buClr>
          <a:srgbClr val="73292A"/>
        </a:buClr>
        <a:buFont typeface="Arial" panose="020B0604020202020204" pitchFamily="34" charset="0"/>
        <a:buChar char="•"/>
        <a:defRPr sz="2400" kern="1200">
          <a:solidFill>
            <a:schemeClr val="accent3"/>
          </a:solidFill>
          <a:latin typeface="+mn-lt"/>
          <a:ea typeface="+mn-ea"/>
          <a:cs typeface="+mn-cs"/>
        </a:defRPr>
      </a:lvl2pPr>
      <a:lvl3pPr marL="1143000" indent="-228600" algn="l" defTabSz="914400" rtl="0" eaLnBrk="1" latinLnBrk="0" hangingPunct="1">
        <a:lnSpc>
          <a:spcPct val="90000"/>
        </a:lnSpc>
        <a:spcBef>
          <a:spcPts val="500"/>
        </a:spcBef>
        <a:buClr>
          <a:srgbClr val="73292A"/>
        </a:buClr>
        <a:buFont typeface="Arial" panose="020B0604020202020204" pitchFamily="34" charset="0"/>
        <a:buChar char="•"/>
        <a:defRPr sz="2000" kern="1200">
          <a:solidFill>
            <a:schemeClr val="accent3"/>
          </a:solidFill>
          <a:latin typeface="+mn-lt"/>
          <a:ea typeface="+mn-ea"/>
          <a:cs typeface="+mn-cs"/>
        </a:defRPr>
      </a:lvl3pPr>
      <a:lvl4pPr marL="1600200" indent="-228600" algn="l" defTabSz="914400" rtl="0" eaLnBrk="1" latinLnBrk="0" hangingPunct="1">
        <a:lnSpc>
          <a:spcPct val="90000"/>
        </a:lnSpc>
        <a:spcBef>
          <a:spcPts val="500"/>
        </a:spcBef>
        <a:buClr>
          <a:srgbClr val="73292A"/>
        </a:buClr>
        <a:buFont typeface="Arial" panose="020B0604020202020204" pitchFamily="34" charset="0"/>
        <a:buChar char="•"/>
        <a:defRPr sz="1800" kern="1200">
          <a:solidFill>
            <a:schemeClr val="accent3"/>
          </a:solidFill>
          <a:latin typeface="+mn-lt"/>
          <a:ea typeface="+mn-ea"/>
          <a:cs typeface="+mn-cs"/>
        </a:defRPr>
      </a:lvl4pPr>
      <a:lvl5pPr marL="2057400" indent="-228600" algn="l" defTabSz="914400" rtl="0" eaLnBrk="1" latinLnBrk="0" hangingPunct="1">
        <a:lnSpc>
          <a:spcPct val="90000"/>
        </a:lnSpc>
        <a:spcBef>
          <a:spcPts val="500"/>
        </a:spcBef>
        <a:buClr>
          <a:srgbClr val="73292A"/>
        </a:buClr>
        <a:buFont typeface="Arial" panose="020B0604020202020204" pitchFamily="34" charset="0"/>
        <a:buChar char="•"/>
        <a:defRPr sz="1800" kern="1200">
          <a:solidFill>
            <a:schemeClr val="accent3"/>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10.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989F505-8808-1A63-4BB4-56170F92CD99}"/>
              </a:ext>
            </a:extLst>
          </p:cNvPr>
          <p:cNvSpPr>
            <a:spLocks noGrp="1"/>
          </p:cNvSpPr>
          <p:nvPr>
            <p:ph type="ctrTitle"/>
          </p:nvPr>
        </p:nvSpPr>
        <p:spPr>
          <a:xfrm>
            <a:off x="3278263" y="2884932"/>
            <a:ext cx="5635474" cy="1088136"/>
          </a:xfrm>
        </p:spPr>
        <p:txBody>
          <a:bodyPr/>
          <a:lstStyle/>
          <a:p>
            <a:r>
              <a:rPr lang="en-US" sz="1600" dirty="0"/>
              <a:t>Presentation on Employee Engagement </a:t>
            </a:r>
            <a:br>
              <a:rPr lang="en-US" sz="1600" dirty="0"/>
            </a:br>
            <a:r>
              <a:rPr lang="en-US" sz="1600" dirty="0"/>
              <a:t>Module &amp; Module Code- Operating Hotel Facilities- BMIH 4006 </a:t>
            </a:r>
            <a:br>
              <a:rPr lang="en-US" sz="1600" dirty="0"/>
            </a:br>
            <a:r>
              <a:rPr lang="en-US" sz="1600" dirty="0"/>
              <a:t>Assignment no. 3 </a:t>
            </a:r>
            <a:endParaRPr lang="en-GB" sz="1600" dirty="0"/>
          </a:p>
        </p:txBody>
      </p:sp>
      <p:sp>
        <p:nvSpPr>
          <p:cNvPr id="7" name="Subtitle 6">
            <a:extLst>
              <a:ext uri="{FF2B5EF4-FFF2-40B4-BE49-F238E27FC236}">
                <a16:creationId xmlns:a16="http://schemas.microsoft.com/office/drawing/2014/main" id="{144A390E-3A22-6670-B397-AD0B76CC8266}"/>
              </a:ext>
            </a:extLst>
          </p:cNvPr>
          <p:cNvSpPr>
            <a:spLocks noGrp="1"/>
          </p:cNvSpPr>
          <p:nvPr>
            <p:ph type="subTitle" idx="1"/>
          </p:nvPr>
        </p:nvSpPr>
        <p:spPr/>
        <p:txBody>
          <a:bodyPr/>
          <a:lstStyle/>
          <a:p>
            <a:r>
              <a:rPr lang="en-GB" dirty="0"/>
              <a:t>Jasmin Rahman</a:t>
            </a:r>
          </a:p>
        </p:txBody>
      </p:sp>
    </p:spTree>
    <p:extLst>
      <p:ext uri="{BB962C8B-B14F-4D97-AF65-F5344CB8AC3E}">
        <p14:creationId xmlns:p14="http://schemas.microsoft.com/office/powerpoint/2010/main" val="3177180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a:xfrm>
            <a:off x="7448204" y="978408"/>
            <a:ext cx="4484716" cy="1325880"/>
          </a:xfrm>
        </p:spPr>
        <p:txBody>
          <a:bodyPr>
            <a:normAutofit/>
          </a:bodyPr>
          <a:lstStyle/>
          <a:p>
            <a:r>
              <a:rPr lang="en-US" dirty="0">
                <a:solidFill>
                  <a:schemeClr val="accent3"/>
                </a:solidFill>
                <a:latin typeface="Baskerville Old Face" panose="02020602080505020303" pitchFamily="18" charset="77"/>
                <a:cs typeface="Calibri Light"/>
              </a:rPr>
              <a:t>Table of contents </a:t>
            </a:r>
            <a:endParaRPr lang="en-US" dirty="0">
              <a:solidFill>
                <a:schemeClr val="accent3"/>
              </a:solidFill>
              <a:latin typeface="Baskerville Old Face" panose="02020602080505020303" pitchFamily="18" charset="77"/>
            </a:endParaRPr>
          </a:p>
        </p:txBody>
      </p:sp>
      <p:sp>
        <p:nvSpPr>
          <p:cNvPr id="4" name="Text Placeholder 3">
            <a:extLst>
              <a:ext uri="{FF2B5EF4-FFF2-40B4-BE49-F238E27FC236}">
                <a16:creationId xmlns:a16="http://schemas.microsoft.com/office/drawing/2014/main" id="{7090AC0D-F624-B281-1AB5-687E5F6B3291}"/>
              </a:ext>
            </a:extLst>
          </p:cNvPr>
          <p:cNvSpPr>
            <a:spLocks noGrp="1"/>
          </p:cNvSpPr>
          <p:nvPr>
            <p:ph type="body" sz="quarter" idx="13"/>
          </p:nvPr>
        </p:nvSpPr>
        <p:spPr/>
        <p:txBody>
          <a:bodyPr/>
          <a:lstStyle/>
          <a:p>
            <a:r>
              <a:rPr lang="en-US" dirty="0"/>
              <a:t>T</a:t>
            </a:r>
          </a:p>
        </p:txBody>
      </p:sp>
      <p:pic>
        <p:nvPicPr>
          <p:cNvPr id="10" name="Picture 9" descr="Floral leaf accent">
            <a:extLst>
              <a:ext uri="{FF2B5EF4-FFF2-40B4-BE49-F238E27FC236}">
                <a16:creationId xmlns:a16="http://schemas.microsoft.com/office/drawing/2014/main" id="{08A3395B-5659-47E4-8F54-71340961FF2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941633" flipH="1">
            <a:off x="1654192" y="3058939"/>
            <a:ext cx="1243661" cy="790090"/>
          </a:xfrm>
          <a:prstGeom prst="rect">
            <a:avLst/>
          </a:prstGeom>
        </p:spPr>
      </p:pic>
      <p:pic>
        <p:nvPicPr>
          <p:cNvPr id="1929" name="Picture 1928" descr="Floral leaf accent">
            <a:extLst>
              <a:ext uri="{FF2B5EF4-FFF2-40B4-BE49-F238E27FC236}">
                <a16:creationId xmlns:a16="http://schemas.microsoft.com/office/drawing/2014/main" id="{CF8E7A1B-4724-55CB-6FAD-D8E7562935E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937260" y="2342954"/>
            <a:ext cx="1791038" cy="2033695"/>
          </a:xfrm>
          <a:prstGeom prst="rect">
            <a:avLst/>
          </a:prstGeom>
        </p:spPr>
      </p:pic>
      <p:sp>
        <p:nvSpPr>
          <p:cNvPr id="6" name="Slide Number Placeholder 5">
            <a:extLst>
              <a:ext uri="{FF2B5EF4-FFF2-40B4-BE49-F238E27FC236}">
                <a16:creationId xmlns:a16="http://schemas.microsoft.com/office/drawing/2014/main" id="{662884A3-BD82-0FC6-A582-54DD17DBCB4A}"/>
              </a:ext>
            </a:extLst>
          </p:cNvPr>
          <p:cNvSpPr>
            <a:spLocks noGrp="1"/>
          </p:cNvSpPr>
          <p:nvPr>
            <p:ph type="sldNum" sz="quarter" idx="12"/>
          </p:nvPr>
        </p:nvSpPr>
        <p:spPr/>
        <p:txBody>
          <a:bodyPr/>
          <a:lstStyle/>
          <a:p>
            <a:fld id="{294A09A9-5501-47C1-A89A-A340965A2BE2}" type="slidenum">
              <a:rPr lang="en-US" smtClean="0"/>
              <a:t>2</a:t>
            </a:fld>
            <a:endParaRPr lang="en-US" dirty="0"/>
          </a:p>
        </p:txBody>
      </p:sp>
      <p:sp>
        <p:nvSpPr>
          <p:cNvPr id="8" name="Content Placeholder 7">
            <a:extLst>
              <a:ext uri="{FF2B5EF4-FFF2-40B4-BE49-F238E27FC236}">
                <a16:creationId xmlns:a16="http://schemas.microsoft.com/office/drawing/2014/main" id="{9A1C1DA8-5B59-45D6-1868-664322285863}"/>
              </a:ext>
            </a:extLst>
          </p:cNvPr>
          <p:cNvSpPr>
            <a:spLocks noGrp="1"/>
          </p:cNvSpPr>
          <p:nvPr>
            <p:ph sz="quarter" idx="4"/>
          </p:nvPr>
        </p:nvSpPr>
        <p:spPr/>
        <p:txBody>
          <a:bodyPr>
            <a:normAutofit fontScale="47500" lnSpcReduction="20000"/>
          </a:bodyPr>
          <a:lstStyle/>
          <a:p>
            <a:r>
              <a:rPr lang="en-US" dirty="0"/>
              <a:t>Introduction </a:t>
            </a:r>
          </a:p>
          <a:p>
            <a:r>
              <a:rPr lang="en-US" dirty="0"/>
              <a:t>What is employee engagement </a:t>
            </a:r>
          </a:p>
          <a:p>
            <a:r>
              <a:rPr lang="en-US" dirty="0"/>
              <a:t>Characteristics of an engaged employee </a:t>
            </a:r>
          </a:p>
          <a:p>
            <a:r>
              <a:rPr lang="en-US" dirty="0"/>
              <a:t>Importance of employee engagement </a:t>
            </a:r>
          </a:p>
          <a:p>
            <a:r>
              <a:rPr lang="en-US" dirty="0"/>
              <a:t>Theoretical models of employee engagement </a:t>
            </a:r>
          </a:p>
          <a:p>
            <a:r>
              <a:rPr lang="en-US" dirty="0"/>
              <a:t>The Zinger model of employee engagement </a:t>
            </a:r>
          </a:p>
          <a:p>
            <a:r>
              <a:rPr lang="en-US" dirty="0"/>
              <a:t>Best practices to engage employees </a:t>
            </a:r>
          </a:p>
          <a:p>
            <a:r>
              <a:rPr lang="en-US" dirty="0"/>
              <a:t>How hotel industry can engage employees </a:t>
            </a:r>
          </a:p>
          <a:p>
            <a:r>
              <a:rPr lang="en-US" dirty="0"/>
              <a:t>Relation of customer satisfaction and employee engagement </a:t>
            </a:r>
          </a:p>
          <a:p>
            <a:r>
              <a:rPr lang="en-US" dirty="0"/>
              <a:t>Conclusion </a:t>
            </a:r>
          </a:p>
          <a:p>
            <a:r>
              <a:rPr lang="en-US" dirty="0"/>
              <a:t>References </a:t>
            </a:r>
          </a:p>
          <a:p>
            <a:endParaRPr lang="en-GB" dirty="0"/>
          </a:p>
        </p:txBody>
      </p:sp>
    </p:spTree>
    <p:extLst>
      <p:ext uri="{BB962C8B-B14F-4D97-AF65-F5344CB8AC3E}">
        <p14:creationId xmlns:p14="http://schemas.microsoft.com/office/powerpoint/2010/main" val="18595278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02655-34DF-25F9-4640-B2CE5329AD1A}"/>
              </a:ext>
            </a:extLst>
          </p:cNvPr>
          <p:cNvSpPr>
            <a:spLocks noGrp="1"/>
          </p:cNvSpPr>
          <p:nvPr>
            <p:ph type="title"/>
          </p:nvPr>
        </p:nvSpPr>
        <p:spPr/>
        <p:txBody>
          <a:bodyPr/>
          <a:lstStyle/>
          <a:p>
            <a:r>
              <a:rPr lang="en-US" dirty="0"/>
              <a:t>Introduction</a:t>
            </a:r>
          </a:p>
        </p:txBody>
      </p:sp>
      <p:sp>
        <p:nvSpPr>
          <p:cNvPr id="5" name="Slide Number Placeholder 4">
            <a:extLst>
              <a:ext uri="{FF2B5EF4-FFF2-40B4-BE49-F238E27FC236}">
                <a16:creationId xmlns:a16="http://schemas.microsoft.com/office/drawing/2014/main" id="{0108060B-6C9E-CFFF-55DE-F0D645C094DC}"/>
              </a:ext>
            </a:extLst>
          </p:cNvPr>
          <p:cNvSpPr>
            <a:spLocks noGrp="1"/>
          </p:cNvSpPr>
          <p:nvPr>
            <p:ph type="sldNum" sz="quarter" idx="11"/>
          </p:nvPr>
        </p:nvSpPr>
        <p:spPr/>
        <p:txBody>
          <a:bodyPr/>
          <a:lstStyle/>
          <a:p>
            <a:fld id="{294A09A9-5501-47C1-A89A-A340965A2BE2}" type="slidenum">
              <a:rPr lang="en-US" smtClean="0"/>
              <a:pPr/>
              <a:t>3</a:t>
            </a:fld>
            <a:endParaRPr lang="en-US" dirty="0"/>
          </a:p>
        </p:txBody>
      </p:sp>
      <p:sp>
        <p:nvSpPr>
          <p:cNvPr id="7" name="Content Placeholder 6">
            <a:extLst>
              <a:ext uri="{FF2B5EF4-FFF2-40B4-BE49-F238E27FC236}">
                <a16:creationId xmlns:a16="http://schemas.microsoft.com/office/drawing/2014/main" id="{C77EC229-33F2-D9C4-E229-FCB40A19DA56}"/>
              </a:ext>
            </a:extLst>
          </p:cNvPr>
          <p:cNvSpPr>
            <a:spLocks noGrp="1"/>
          </p:cNvSpPr>
          <p:nvPr>
            <p:ph idx="1"/>
          </p:nvPr>
        </p:nvSpPr>
        <p:spPr>
          <a:xfrm>
            <a:off x="2223516" y="2335885"/>
            <a:ext cx="7744968" cy="2697480"/>
          </a:xfrm>
        </p:spPr>
        <p:txBody>
          <a:bodyPr/>
          <a:lstStyle/>
          <a:p>
            <a:r>
              <a:rPr lang="en-US" dirty="0"/>
              <a:t>On an average, it takes 50% of the employee’s salary to replace an employee. When the employees are disengaged, the company loses almost 100 billion pounds worth of productivity annually. Whereas, engaged employees bring 21% more profit than disengaged employees and re 17% more productive. </a:t>
            </a:r>
            <a:endParaRPr lang="en-GB" dirty="0"/>
          </a:p>
        </p:txBody>
      </p:sp>
    </p:spTree>
    <p:extLst>
      <p:ext uri="{BB962C8B-B14F-4D97-AF65-F5344CB8AC3E}">
        <p14:creationId xmlns:p14="http://schemas.microsoft.com/office/powerpoint/2010/main" val="17329994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70607AE-4B2C-AE39-5124-F3BF6CB316C8}"/>
              </a:ext>
            </a:extLst>
          </p:cNvPr>
          <p:cNvSpPr>
            <a:spLocks noGrp="1"/>
          </p:cNvSpPr>
          <p:nvPr>
            <p:ph type="title"/>
          </p:nvPr>
        </p:nvSpPr>
        <p:spPr>
          <a:xfrm>
            <a:off x="838200" y="484632"/>
            <a:ext cx="10515600" cy="1133856"/>
          </a:xfrm>
        </p:spPr>
        <p:txBody>
          <a:bodyPr anchor="ctr">
            <a:normAutofit/>
          </a:bodyPr>
          <a:lstStyle/>
          <a:p>
            <a:r>
              <a:rPr lang="en-GB" dirty="0"/>
              <a:t>What is employee engagement </a:t>
            </a:r>
          </a:p>
        </p:txBody>
      </p:sp>
      <p:pic>
        <p:nvPicPr>
          <p:cNvPr id="1026" name="Picture 2" descr="What's a Simple Definition of Employee Engagement? | Glint">
            <a:extLst>
              <a:ext uri="{FF2B5EF4-FFF2-40B4-BE49-F238E27FC236}">
                <a16:creationId xmlns:a16="http://schemas.microsoft.com/office/drawing/2014/main" id="{5AB7BAC3-7BDC-582A-6E60-F78A1D1A5C9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3044" r="-1" b="17697"/>
          <a:stretch/>
        </p:blipFill>
        <p:spPr bwMode="auto">
          <a:xfrm>
            <a:off x="838200" y="2990088"/>
            <a:ext cx="10515600" cy="3474720"/>
          </a:xfrm>
          <a:prstGeom prst="rect">
            <a:avLst/>
          </a:prstGeom>
          <a:solidFill>
            <a:srgbClr val="FFFFFF"/>
          </a:solidFill>
        </p:spPr>
      </p:pic>
      <p:sp>
        <p:nvSpPr>
          <p:cNvPr id="1033" name="Slide Number Placeholder 4">
            <a:extLst>
              <a:ext uri="{FF2B5EF4-FFF2-40B4-BE49-F238E27FC236}">
                <a16:creationId xmlns:a16="http://schemas.microsoft.com/office/drawing/2014/main" id="{CCB336CC-04DE-946D-1E48-39F6EB4EAABC}"/>
              </a:ext>
            </a:extLst>
          </p:cNvPr>
          <p:cNvSpPr>
            <a:spLocks noGrp="1"/>
          </p:cNvSpPr>
          <p:nvPr>
            <p:ph type="sldNum" sz="quarter" idx="11"/>
          </p:nvPr>
        </p:nvSpPr>
        <p:spPr>
          <a:xfrm>
            <a:off x="9208008" y="6356350"/>
            <a:ext cx="2743200" cy="365125"/>
          </a:xfrm>
        </p:spPr>
        <p:txBody>
          <a:bodyPr/>
          <a:lstStyle/>
          <a:p>
            <a:pPr>
              <a:spcAft>
                <a:spcPts val="600"/>
              </a:spcAft>
            </a:pPr>
            <a:fld id="{294A09A9-5501-47C1-A89A-A340965A2BE2}" type="slidenum">
              <a:rPr lang="en-US" smtClean="0"/>
              <a:pPr>
                <a:spcAft>
                  <a:spcPts val="600"/>
                </a:spcAft>
              </a:pPr>
              <a:t>4</a:t>
            </a:fld>
            <a:endParaRPr lang="en-US"/>
          </a:p>
        </p:txBody>
      </p:sp>
    </p:spTree>
    <p:extLst>
      <p:ext uri="{BB962C8B-B14F-4D97-AF65-F5344CB8AC3E}">
        <p14:creationId xmlns:p14="http://schemas.microsoft.com/office/powerpoint/2010/main" val="34467973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CF15F42-A711-D5A4-DD07-C76CE11918DD}"/>
              </a:ext>
            </a:extLst>
          </p:cNvPr>
          <p:cNvSpPr>
            <a:spLocks noGrp="1"/>
          </p:cNvSpPr>
          <p:nvPr>
            <p:ph type="title"/>
          </p:nvPr>
        </p:nvSpPr>
        <p:spPr>
          <a:xfrm>
            <a:off x="838200" y="484632"/>
            <a:ext cx="10515600" cy="1133856"/>
          </a:xfrm>
        </p:spPr>
        <p:txBody>
          <a:bodyPr anchor="ctr">
            <a:normAutofit/>
          </a:bodyPr>
          <a:lstStyle/>
          <a:p>
            <a:r>
              <a:rPr lang="en-US" dirty="0"/>
              <a:t>Characteristics of an engaged employee </a:t>
            </a:r>
            <a:endParaRPr lang="en-GB" dirty="0"/>
          </a:p>
        </p:txBody>
      </p:sp>
      <p:sp>
        <p:nvSpPr>
          <p:cNvPr id="17" name="Footer Placeholder 3">
            <a:extLst>
              <a:ext uri="{FF2B5EF4-FFF2-40B4-BE49-F238E27FC236}">
                <a16:creationId xmlns:a16="http://schemas.microsoft.com/office/drawing/2014/main" id="{DA7BDA9C-FA7C-473A-E8DC-E99565B3F205}"/>
              </a:ext>
            </a:extLst>
          </p:cNvPr>
          <p:cNvSpPr>
            <a:spLocks noGrp="1"/>
          </p:cNvSpPr>
          <p:nvPr>
            <p:ph type="ftr" sz="quarter" idx="10"/>
          </p:nvPr>
        </p:nvSpPr>
        <p:spPr>
          <a:xfrm>
            <a:off x="228600" y="6356350"/>
            <a:ext cx="4114800" cy="365125"/>
          </a:xfrm>
        </p:spPr>
        <p:txBody>
          <a:bodyPr/>
          <a:lstStyle/>
          <a:p>
            <a:pPr>
              <a:spcAft>
                <a:spcPts val="600"/>
              </a:spcAft>
            </a:pPr>
            <a:r>
              <a:rPr lang="en-US"/>
              <a:t>Presentation title</a:t>
            </a:r>
          </a:p>
        </p:txBody>
      </p:sp>
      <p:sp>
        <p:nvSpPr>
          <p:cNvPr id="5" name="Slide Number Placeholder 4">
            <a:extLst>
              <a:ext uri="{FF2B5EF4-FFF2-40B4-BE49-F238E27FC236}">
                <a16:creationId xmlns:a16="http://schemas.microsoft.com/office/drawing/2014/main" id="{7D56BD15-0727-BBF1-FBD8-0228EA23C767}"/>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5</a:t>
            </a:fld>
            <a:endParaRPr lang="en-US"/>
          </a:p>
        </p:txBody>
      </p:sp>
      <p:graphicFrame>
        <p:nvGraphicFramePr>
          <p:cNvPr id="18" name="Content Placeholder 8">
            <a:extLst>
              <a:ext uri="{FF2B5EF4-FFF2-40B4-BE49-F238E27FC236}">
                <a16:creationId xmlns:a16="http://schemas.microsoft.com/office/drawing/2014/main" id="{D16714F7-14F2-FA51-B29D-5EE71E638397}"/>
              </a:ext>
            </a:extLst>
          </p:cNvPr>
          <p:cNvGraphicFramePr>
            <a:graphicFrameLocks noGrp="1"/>
          </p:cNvGraphicFramePr>
          <p:nvPr>
            <p:ph idx="1"/>
            <p:extLst>
              <p:ext uri="{D42A27DB-BD31-4B8C-83A1-F6EECF244321}">
                <p14:modId xmlns:p14="http://schemas.microsoft.com/office/powerpoint/2010/main" val="1267613320"/>
              </p:ext>
            </p:extLst>
          </p:nvPr>
        </p:nvGraphicFramePr>
        <p:xfrm>
          <a:off x="838200" y="2990088"/>
          <a:ext cx="10515600" cy="34747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410151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58FEFFF-9A58-A925-50EF-387583BFAD40}"/>
              </a:ext>
            </a:extLst>
          </p:cNvPr>
          <p:cNvSpPr>
            <a:spLocks noGrp="1"/>
          </p:cNvSpPr>
          <p:nvPr>
            <p:ph type="title"/>
          </p:nvPr>
        </p:nvSpPr>
        <p:spPr>
          <a:xfrm>
            <a:off x="1748028" y="1389888"/>
            <a:ext cx="8695944" cy="1325880"/>
          </a:xfrm>
        </p:spPr>
        <p:txBody>
          <a:bodyPr anchor="ctr">
            <a:normAutofit/>
          </a:bodyPr>
          <a:lstStyle/>
          <a:p>
            <a:r>
              <a:rPr lang="en-GB" dirty="0"/>
              <a:t>Importance of employee engagement </a:t>
            </a:r>
          </a:p>
        </p:txBody>
      </p:sp>
      <p:sp>
        <p:nvSpPr>
          <p:cNvPr id="9" name="Content Placeholder 8">
            <a:extLst>
              <a:ext uri="{FF2B5EF4-FFF2-40B4-BE49-F238E27FC236}">
                <a16:creationId xmlns:a16="http://schemas.microsoft.com/office/drawing/2014/main" id="{F2771A57-BDBD-CD46-ADA2-A3B0F4EE0764}"/>
              </a:ext>
            </a:extLst>
          </p:cNvPr>
          <p:cNvSpPr>
            <a:spLocks noGrp="1"/>
          </p:cNvSpPr>
          <p:nvPr>
            <p:ph idx="1"/>
          </p:nvPr>
        </p:nvSpPr>
        <p:spPr>
          <a:xfrm>
            <a:off x="2223516" y="2651760"/>
            <a:ext cx="7744968" cy="2697480"/>
          </a:xfrm>
        </p:spPr>
        <p:txBody>
          <a:bodyPr>
            <a:normAutofit/>
          </a:bodyPr>
          <a:lstStyle/>
          <a:p>
            <a:r>
              <a:rPr lang="en-US" dirty="0"/>
              <a:t>To create a better workplace </a:t>
            </a:r>
          </a:p>
          <a:p>
            <a:r>
              <a:rPr lang="en-US" dirty="0"/>
              <a:t>To maintain integrated work culture </a:t>
            </a:r>
          </a:p>
          <a:p>
            <a:r>
              <a:rPr lang="en-US" dirty="0"/>
              <a:t>To increase productivity (Kurtzman, 2019)</a:t>
            </a:r>
          </a:p>
          <a:p>
            <a:r>
              <a:rPr lang="en-US" dirty="0"/>
              <a:t>To build good customer relationship </a:t>
            </a:r>
          </a:p>
          <a:p>
            <a:r>
              <a:rPr lang="en-US" dirty="0"/>
              <a:t>To increase profit </a:t>
            </a:r>
          </a:p>
          <a:p>
            <a:endParaRPr lang="en-GB" dirty="0"/>
          </a:p>
        </p:txBody>
      </p:sp>
      <p:sp>
        <p:nvSpPr>
          <p:cNvPr id="4" name="Footer Placeholder 3">
            <a:extLst>
              <a:ext uri="{FF2B5EF4-FFF2-40B4-BE49-F238E27FC236}">
                <a16:creationId xmlns:a16="http://schemas.microsoft.com/office/drawing/2014/main" id="{00F8B86A-A576-98F0-BAD4-3F0C0919C5C7}"/>
              </a:ext>
            </a:extLst>
          </p:cNvPr>
          <p:cNvSpPr>
            <a:spLocks noGrp="1"/>
          </p:cNvSpPr>
          <p:nvPr>
            <p:ph type="ftr" sz="quarter" idx="10"/>
          </p:nvPr>
        </p:nvSpPr>
        <p:spPr>
          <a:xfrm>
            <a:off x="228600" y="6356350"/>
            <a:ext cx="4114800" cy="365125"/>
          </a:xfrm>
        </p:spPr>
        <p:txBody>
          <a:bodyPr anchor="ctr">
            <a:normAutofit/>
          </a:bodyPr>
          <a:lstStyle/>
          <a:p>
            <a:pPr>
              <a:spcAft>
                <a:spcPts val="600"/>
              </a:spcAft>
            </a:pPr>
            <a:r>
              <a:rPr lang="en-US"/>
              <a:t>Presentation title</a:t>
            </a:r>
          </a:p>
        </p:txBody>
      </p:sp>
      <p:sp>
        <p:nvSpPr>
          <p:cNvPr id="5" name="Slide Number Placeholder 4">
            <a:extLst>
              <a:ext uri="{FF2B5EF4-FFF2-40B4-BE49-F238E27FC236}">
                <a16:creationId xmlns:a16="http://schemas.microsoft.com/office/drawing/2014/main" id="{19143C50-6937-DD3E-B402-4ABB2469E63E}"/>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6</a:t>
            </a:fld>
            <a:endParaRPr lang="en-US"/>
          </a:p>
        </p:txBody>
      </p:sp>
    </p:spTree>
    <p:extLst>
      <p:ext uri="{BB962C8B-B14F-4D97-AF65-F5344CB8AC3E}">
        <p14:creationId xmlns:p14="http://schemas.microsoft.com/office/powerpoint/2010/main" val="8712013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Placeholder 9">
            <a:extLst>
              <a:ext uri="{FF2B5EF4-FFF2-40B4-BE49-F238E27FC236}">
                <a16:creationId xmlns:a16="http://schemas.microsoft.com/office/drawing/2014/main" id="{FA47ED29-D9DA-9DC6-8B43-80EC2A2E5B50}"/>
              </a:ext>
            </a:extLst>
          </p:cNvPr>
          <p:cNvSpPr>
            <a:spLocks noGrp="1"/>
          </p:cNvSpPr>
          <p:nvPr>
            <p:ph type="body" sz="quarter" idx="10"/>
          </p:nvPr>
        </p:nvSpPr>
        <p:spPr>
          <a:xfrm>
            <a:off x="1743454" y="1925108"/>
            <a:ext cx="941832" cy="1936750"/>
          </a:xfrm>
        </p:spPr>
        <p:txBody>
          <a:bodyPr/>
          <a:lstStyle/>
          <a:p>
            <a:r>
              <a:rPr lang="en-US" dirty="0"/>
              <a:t>“</a:t>
            </a:r>
          </a:p>
        </p:txBody>
      </p:sp>
      <p:sp>
        <p:nvSpPr>
          <p:cNvPr id="11" name="Text Placeholder 10">
            <a:extLst>
              <a:ext uri="{FF2B5EF4-FFF2-40B4-BE49-F238E27FC236}">
                <a16:creationId xmlns:a16="http://schemas.microsoft.com/office/drawing/2014/main" id="{CB634FAD-36DD-9FB0-7030-266A29178C42}"/>
              </a:ext>
            </a:extLst>
          </p:cNvPr>
          <p:cNvSpPr>
            <a:spLocks noGrp="1"/>
          </p:cNvSpPr>
          <p:nvPr>
            <p:ph type="body" sz="quarter" idx="11"/>
          </p:nvPr>
        </p:nvSpPr>
        <p:spPr>
          <a:xfrm>
            <a:off x="7290089" y="2738963"/>
            <a:ext cx="945473" cy="1936750"/>
          </a:xfrm>
        </p:spPr>
        <p:txBody>
          <a:bodyPr/>
          <a:lstStyle/>
          <a:p>
            <a:r>
              <a:rPr lang="en-US" dirty="0"/>
              <a:t>”</a:t>
            </a:r>
          </a:p>
        </p:txBody>
      </p:sp>
      <p:sp>
        <p:nvSpPr>
          <p:cNvPr id="5" name="Title 4">
            <a:extLst>
              <a:ext uri="{FF2B5EF4-FFF2-40B4-BE49-F238E27FC236}">
                <a16:creationId xmlns:a16="http://schemas.microsoft.com/office/drawing/2014/main" id="{FC696EB7-18AC-5FD3-9AFB-AEBB17A52F19}"/>
              </a:ext>
            </a:extLst>
          </p:cNvPr>
          <p:cNvSpPr>
            <a:spLocks noGrp="1"/>
          </p:cNvSpPr>
          <p:nvPr>
            <p:ph type="title"/>
          </p:nvPr>
        </p:nvSpPr>
        <p:spPr/>
        <p:txBody>
          <a:bodyPr/>
          <a:lstStyle/>
          <a:p>
            <a:r>
              <a:rPr lang="en-US" dirty="0"/>
              <a:t>Theoretical models of employee engagement </a:t>
            </a:r>
            <a:endParaRPr lang="en-GB" dirty="0"/>
          </a:p>
        </p:txBody>
      </p:sp>
      <p:sp>
        <p:nvSpPr>
          <p:cNvPr id="7" name="Text Placeholder 6">
            <a:extLst>
              <a:ext uri="{FF2B5EF4-FFF2-40B4-BE49-F238E27FC236}">
                <a16:creationId xmlns:a16="http://schemas.microsoft.com/office/drawing/2014/main" id="{0250AE5F-484D-1F5A-400C-7B3EA8AC6BB2}"/>
              </a:ext>
            </a:extLst>
          </p:cNvPr>
          <p:cNvSpPr>
            <a:spLocks noGrp="1"/>
          </p:cNvSpPr>
          <p:nvPr>
            <p:ph type="body" idx="1"/>
          </p:nvPr>
        </p:nvSpPr>
        <p:spPr>
          <a:xfrm>
            <a:off x="1743455" y="3823754"/>
            <a:ext cx="8705089" cy="1435331"/>
          </a:xfrm>
        </p:spPr>
        <p:txBody>
          <a:bodyPr>
            <a:normAutofit/>
          </a:bodyPr>
          <a:lstStyle/>
          <a:p>
            <a:r>
              <a:rPr lang="en-GB" dirty="0"/>
              <a:t>Zinger Model </a:t>
            </a:r>
          </a:p>
          <a:p>
            <a:r>
              <a:rPr lang="en-GB" dirty="0" err="1"/>
              <a:t>Deliotte</a:t>
            </a:r>
            <a:r>
              <a:rPr lang="en-GB" dirty="0"/>
              <a:t> Model (Milliman et al., 2018)</a:t>
            </a:r>
          </a:p>
          <a:p>
            <a:r>
              <a:rPr lang="en-GB" dirty="0"/>
              <a:t>AON Hewitt Model</a:t>
            </a:r>
          </a:p>
          <a:p>
            <a:endParaRPr lang="en-GB" dirty="0"/>
          </a:p>
        </p:txBody>
      </p:sp>
    </p:spTree>
    <p:extLst>
      <p:ext uri="{BB962C8B-B14F-4D97-AF65-F5344CB8AC3E}">
        <p14:creationId xmlns:p14="http://schemas.microsoft.com/office/powerpoint/2010/main" val="15639806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AA3A53C8-1404-D831-947F-A2B5FC71078A}"/>
              </a:ext>
            </a:extLst>
          </p:cNvPr>
          <p:cNvSpPr>
            <a:spLocks noGrp="1"/>
          </p:cNvSpPr>
          <p:nvPr>
            <p:ph type="title"/>
          </p:nvPr>
        </p:nvSpPr>
        <p:spPr>
          <a:xfrm>
            <a:off x="1748028" y="995450"/>
            <a:ext cx="8695944" cy="1325880"/>
          </a:xfrm>
        </p:spPr>
        <p:txBody>
          <a:bodyPr anchor="ctr">
            <a:normAutofit/>
          </a:bodyPr>
          <a:lstStyle/>
          <a:p>
            <a:r>
              <a:rPr lang="en-US" dirty="0"/>
              <a:t>The Zinger model of employee engagement </a:t>
            </a:r>
            <a:endParaRPr lang="en-GB" dirty="0"/>
          </a:p>
        </p:txBody>
      </p:sp>
      <p:pic>
        <p:nvPicPr>
          <p:cNvPr id="2050" name="Picture 2" descr="employee engagement pyramid">
            <a:extLst>
              <a:ext uri="{FF2B5EF4-FFF2-40B4-BE49-F238E27FC236}">
                <a16:creationId xmlns:a16="http://schemas.microsoft.com/office/drawing/2014/main" id="{1EF951F9-51A6-B5E6-F849-6F688C946E56}"/>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4297680" y="2352504"/>
            <a:ext cx="3596640" cy="2697480"/>
          </a:xfrm>
          <a:prstGeom prst="rect">
            <a:avLst/>
          </a:prstGeom>
          <a:solidFill>
            <a:srgbClr val="FFFFFF"/>
          </a:solidFill>
        </p:spPr>
      </p:pic>
      <p:sp>
        <p:nvSpPr>
          <p:cNvPr id="2055" name="Footer Placeholder 3">
            <a:extLst>
              <a:ext uri="{FF2B5EF4-FFF2-40B4-BE49-F238E27FC236}">
                <a16:creationId xmlns:a16="http://schemas.microsoft.com/office/drawing/2014/main" id="{4FC5AF89-F3AD-7B31-E7FE-18606D81C519}"/>
              </a:ext>
            </a:extLst>
          </p:cNvPr>
          <p:cNvSpPr>
            <a:spLocks noGrp="1"/>
          </p:cNvSpPr>
          <p:nvPr>
            <p:ph type="ftr" sz="quarter" idx="10"/>
          </p:nvPr>
        </p:nvSpPr>
        <p:spPr>
          <a:xfrm>
            <a:off x="228600" y="6356350"/>
            <a:ext cx="4114800" cy="365125"/>
          </a:xfrm>
        </p:spPr>
        <p:txBody>
          <a:bodyPr/>
          <a:lstStyle/>
          <a:p>
            <a:pPr>
              <a:spcAft>
                <a:spcPts val="600"/>
              </a:spcAft>
            </a:pPr>
            <a:r>
              <a:rPr lang="en-US"/>
              <a:t>Presentation title</a:t>
            </a:r>
          </a:p>
        </p:txBody>
      </p:sp>
      <p:sp>
        <p:nvSpPr>
          <p:cNvPr id="5" name="Slide Number Placeholder 4">
            <a:extLst>
              <a:ext uri="{FF2B5EF4-FFF2-40B4-BE49-F238E27FC236}">
                <a16:creationId xmlns:a16="http://schemas.microsoft.com/office/drawing/2014/main" id="{C67CEE5A-421C-AB04-0186-6EC788070186}"/>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8</a:t>
            </a:fld>
            <a:endParaRPr lang="en-US"/>
          </a:p>
        </p:txBody>
      </p:sp>
    </p:spTree>
    <p:extLst>
      <p:ext uri="{BB962C8B-B14F-4D97-AF65-F5344CB8AC3E}">
        <p14:creationId xmlns:p14="http://schemas.microsoft.com/office/powerpoint/2010/main" val="36190583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61774FD4-4660-A44A-26E6-F2E334B858B2}"/>
              </a:ext>
            </a:extLst>
          </p:cNvPr>
          <p:cNvSpPr>
            <a:spLocks noGrp="1"/>
          </p:cNvSpPr>
          <p:nvPr>
            <p:ph type="title"/>
          </p:nvPr>
        </p:nvSpPr>
        <p:spPr>
          <a:xfrm>
            <a:off x="1748028" y="1389888"/>
            <a:ext cx="8695944" cy="1325880"/>
          </a:xfrm>
        </p:spPr>
        <p:txBody>
          <a:bodyPr anchor="ctr">
            <a:normAutofit/>
          </a:bodyPr>
          <a:lstStyle/>
          <a:p>
            <a:r>
              <a:rPr lang="en-US" dirty="0"/>
              <a:t>Best practices to engage employees </a:t>
            </a:r>
            <a:endParaRPr lang="en-GB" dirty="0"/>
          </a:p>
        </p:txBody>
      </p:sp>
      <p:sp>
        <p:nvSpPr>
          <p:cNvPr id="9" name="Content Placeholder 8">
            <a:extLst>
              <a:ext uri="{FF2B5EF4-FFF2-40B4-BE49-F238E27FC236}">
                <a16:creationId xmlns:a16="http://schemas.microsoft.com/office/drawing/2014/main" id="{A5B0C654-E119-71B7-7095-3033AE8C3265}"/>
              </a:ext>
            </a:extLst>
          </p:cNvPr>
          <p:cNvSpPr>
            <a:spLocks noGrp="1"/>
          </p:cNvSpPr>
          <p:nvPr>
            <p:ph idx="1"/>
          </p:nvPr>
        </p:nvSpPr>
        <p:spPr>
          <a:xfrm>
            <a:off x="2223516" y="2651760"/>
            <a:ext cx="7744968" cy="2697480"/>
          </a:xfrm>
        </p:spPr>
        <p:txBody>
          <a:bodyPr>
            <a:normAutofit/>
          </a:bodyPr>
          <a:lstStyle/>
          <a:p>
            <a:r>
              <a:rPr lang="en-US" dirty="0"/>
              <a:t>Development of employee engagement strategy </a:t>
            </a:r>
          </a:p>
          <a:p>
            <a:r>
              <a:rPr lang="en-US" dirty="0"/>
              <a:t>Maintain consistent effort </a:t>
            </a:r>
          </a:p>
          <a:p>
            <a:r>
              <a:rPr lang="en-US" dirty="0"/>
              <a:t>Make expectations upon the employees clear (Shuck, 2020)</a:t>
            </a:r>
          </a:p>
          <a:p>
            <a:r>
              <a:rPr lang="en-US" dirty="0"/>
              <a:t>Use right tools to drive employee engagement </a:t>
            </a:r>
          </a:p>
          <a:p>
            <a:r>
              <a:rPr lang="en-US" dirty="0"/>
              <a:t>Collection of employee feedback</a:t>
            </a:r>
          </a:p>
          <a:p>
            <a:endParaRPr lang="en-GB" dirty="0"/>
          </a:p>
        </p:txBody>
      </p:sp>
      <p:sp>
        <p:nvSpPr>
          <p:cNvPr id="3" name="Footer Placeholder 2">
            <a:extLst>
              <a:ext uri="{FF2B5EF4-FFF2-40B4-BE49-F238E27FC236}">
                <a16:creationId xmlns:a16="http://schemas.microsoft.com/office/drawing/2014/main" id="{21137959-7D1F-FBB7-5094-07715179487F}"/>
              </a:ext>
            </a:extLst>
          </p:cNvPr>
          <p:cNvSpPr>
            <a:spLocks noGrp="1"/>
          </p:cNvSpPr>
          <p:nvPr>
            <p:ph type="ftr" sz="quarter" idx="10"/>
          </p:nvPr>
        </p:nvSpPr>
        <p:spPr>
          <a:xfrm>
            <a:off x="228600" y="6356350"/>
            <a:ext cx="4114800" cy="365125"/>
          </a:xfrm>
        </p:spPr>
        <p:txBody>
          <a:bodyPr anchor="ctr">
            <a:normAutofit/>
          </a:bodyPr>
          <a:lstStyle/>
          <a:p>
            <a:pPr>
              <a:spcAft>
                <a:spcPts val="600"/>
              </a:spcAft>
            </a:pPr>
            <a:r>
              <a:rPr lang="en-US"/>
              <a:t>Presentation title</a:t>
            </a:r>
          </a:p>
        </p:txBody>
      </p:sp>
      <p:sp>
        <p:nvSpPr>
          <p:cNvPr id="4" name="Slide Number Placeholder 3">
            <a:extLst>
              <a:ext uri="{FF2B5EF4-FFF2-40B4-BE49-F238E27FC236}">
                <a16:creationId xmlns:a16="http://schemas.microsoft.com/office/drawing/2014/main" id="{A6E8D6E8-969C-81F9-8B97-1B42ED901A78}"/>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9</a:t>
            </a:fld>
            <a:endParaRPr lang="en-US"/>
          </a:p>
        </p:txBody>
      </p:sp>
    </p:spTree>
    <p:extLst>
      <p:ext uri="{BB962C8B-B14F-4D97-AF65-F5344CB8AC3E}">
        <p14:creationId xmlns:p14="http://schemas.microsoft.com/office/powerpoint/2010/main" val="588937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ext Placeholder 25">
            <a:extLst>
              <a:ext uri="{FF2B5EF4-FFF2-40B4-BE49-F238E27FC236}">
                <a16:creationId xmlns:a16="http://schemas.microsoft.com/office/drawing/2014/main" id="{FAA80863-7DDD-E33E-7C2A-C806622CEF7D}"/>
              </a:ext>
            </a:extLst>
          </p:cNvPr>
          <p:cNvSpPr>
            <a:spLocks noGrp="1"/>
          </p:cNvSpPr>
          <p:nvPr>
            <p:ph type="body" sz="quarter" idx="13"/>
          </p:nvPr>
        </p:nvSpPr>
        <p:spPr/>
        <p:txBody>
          <a:bodyPr>
            <a:normAutofit fontScale="77500" lnSpcReduction="20000"/>
          </a:bodyPr>
          <a:lstStyle/>
          <a:p>
            <a:r>
              <a:rPr lang="en-US" dirty="0"/>
              <a:t>EE</a:t>
            </a:r>
          </a:p>
        </p:txBody>
      </p:sp>
      <p:pic>
        <p:nvPicPr>
          <p:cNvPr id="10" name="Picture 9" descr="Floral leaf accent">
            <a:extLst>
              <a:ext uri="{FF2B5EF4-FFF2-40B4-BE49-F238E27FC236}">
                <a16:creationId xmlns:a16="http://schemas.microsoft.com/office/drawing/2014/main" id="{1CABBF9A-AC19-48D9-D218-D09928CE166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flipH="1">
            <a:off x="990394" y="3301247"/>
            <a:ext cx="1250823" cy="794641"/>
          </a:xfrm>
          <a:prstGeom prst="rect">
            <a:avLst/>
          </a:prstGeom>
        </p:spPr>
      </p:pic>
      <p:sp>
        <p:nvSpPr>
          <p:cNvPr id="7" name="Footer Placeholder 6">
            <a:extLst>
              <a:ext uri="{FF2B5EF4-FFF2-40B4-BE49-F238E27FC236}">
                <a16:creationId xmlns:a16="http://schemas.microsoft.com/office/drawing/2014/main" id="{486CE65B-C283-8A90-DF86-161AC356BEA0}"/>
              </a:ext>
            </a:extLst>
          </p:cNvPr>
          <p:cNvSpPr>
            <a:spLocks noGrp="1"/>
          </p:cNvSpPr>
          <p:nvPr>
            <p:ph type="ftr" sz="quarter" idx="11"/>
          </p:nvPr>
        </p:nvSpPr>
        <p:spPr/>
        <p:txBody>
          <a:bodyPr/>
          <a:lstStyle/>
          <a:p>
            <a:r>
              <a:rPr lang="en-US" dirty="0"/>
              <a:t>Presentation title</a:t>
            </a:r>
          </a:p>
        </p:txBody>
      </p:sp>
      <p:sp>
        <p:nvSpPr>
          <p:cNvPr id="9" name="Slide Number Placeholder 7">
            <a:extLst>
              <a:ext uri="{FF2B5EF4-FFF2-40B4-BE49-F238E27FC236}">
                <a16:creationId xmlns:a16="http://schemas.microsoft.com/office/drawing/2014/main" id="{FEDDE84F-33A7-1FC6-0912-6F42974F3C31}"/>
              </a:ext>
            </a:extLst>
          </p:cNvPr>
          <p:cNvSpPr>
            <a:spLocks noGrp="1"/>
          </p:cNvSpPr>
          <p:nvPr>
            <p:ph type="sldNum" sz="quarter" idx="12"/>
          </p:nvPr>
        </p:nvSpPr>
        <p:spPr/>
        <p:txBody>
          <a:bodyPr/>
          <a:lstStyle/>
          <a:p>
            <a:fld id="{294A09A9-5501-47C1-A89A-A340965A2BE2}" type="slidenum">
              <a:rPr lang="en-US" smtClean="0"/>
              <a:pPr/>
              <a:t>10</a:t>
            </a:fld>
            <a:endParaRPr lang="en-US" dirty="0"/>
          </a:p>
        </p:txBody>
      </p:sp>
      <p:sp>
        <p:nvSpPr>
          <p:cNvPr id="11" name="Title 10">
            <a:extLst>
              <a:ext uri="{FF2B5EF4-FFF2-40B4-BE49-F238E27FC236}">
                <a16:creationId xmlns:a16="http://schemas.microsoft.com/office/drawing/2014/main" id="{FDD92FC5-D57E-F5F5-5D75-19D4877ADF09}"/>
              </a:ext>
            </a:extLst>
          </p:cNvPr>
          <p:cNvSpPr>
            <a:spLocks noGrp="1"/>
          </p:cNvSpPr>
          <p:nvPr>
            <p:ph type="title"/>
          </p:nvPr>
        </p:nvSpPr>
        <p:spPr/>
        <p:txBody>
          <a:bodyPr>
            <a:normAutofit fontScale="90000"/>
          </a:bodyPr>
          <a:lstStyle/>
          <a:p>
            <a:r>
              <a:rPr lang="en-US" dirty="0"/>
              <a:t>How hotel industry can engage employees </a:t>
            </a:r>
            <a:endParaRPr lang="en-GB" dirty="0"/>
          </a:p>
        </p:txBody>
      </p:sp>
      <p:sp>
        <p:nvSpPr>
          <p:cNvPr id="15" name="Content Placeholder 14">
            <a:extLst>
              <a:ext uri="{FF2B5EF4-FFF2-40B4-BE49-F238E27FC236}">
                <a16:creationId xmlns:a16="http://schemas.microsoft.com/office/drawing/2014/main" id="{B2E59BC9-BE44-A32A-E197-31376FA523B8}"/>
              </a:ext>
            </a:extLst>
          </p:cNvPr>
          <p:cNvSpPr>
            <a:spLocks noGrp="1"/>
          </p:cNvSpPr>
          <p:nvPr>
            <p:ph sz="half" idx="2"/>
          </p:nvPr>
        </p:nvSpPr>
        <p:spPr>
          <a:xfrm>
            <a:off x="6289612" y="2770632"/>
            <a:ext cx="5065776" cy="2898648"/>
          </a:xfrm>
        </p:spPr>
        <p:txBody>
          <a:bodyPr>
            <a:normAutofit/>
          </a:bodyPr>
          <a:lstStyle/>
          <a:p>
            <a:r>
              <a:rPr lang="en-US" sz="2000" dirty="0"/>
              <a:t>Fun environment (Suomi et al., 2019) </a:t>
            </a:r>
          </a:p>
          <a:p>
            <a:r>
              <a:rPr lang="en-US" sz="2000" dirty="0"/>
              <a:t>Rewards </a:t>
            </a:r>
          </a:p>
          <a:p>
            <a:r>
              <a:rPr lang="en-US" sz="2000" dirty="0"/>
              <a:t>Training </a:t>
            </a:r>
          </a:p>
          <a:p>
            <a:r>
              <a:rPr lang="en-US" sz="2000" dirty="0"/>
              <a:t>Alignment of goals </a:t>
            </a:r>
          </a:p>
          <a:p>
            <a:r>
              <a:rPr lang="en-US" sz="2000" dirty="0"/>
              <a:t>Strong team environment </a:t>
            </a:r>
          </a:p>
          <a:p>
            <a:endParaRPr lang="en-GB" dirty="0"/>
          </a:p>
        </p:txBody>
      </p:sp>
    </p:spTree>
    <p:extLst>
      <p:ext uri="{BB962C8B-B14F-4D97-AF65-F5344CB8AC3E}">
        <p14:creationId xmlns:p14="http://schemas.microsoft.com/office/powerpoint/2010/main" val="29856100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D315DEB4-4F88-4F66-DD2C-DBA2E09C6BAF}"/>
              </a:ext>
            </a:extLst>
          </p:cNvPr>
          <p:cNvSpPr>
            <a:spLocks noGrp="1"/>
          </p:cNvSpPr>
          <p:nvPr>
            <p:ph type="title"/>
          </p:nvPr>
        </p:nvSpPr>
        <p:spPr/>
        <p:txBody>
          <a:bodyPr/>
          <a:lstStyle/>
          <a:p>
            <a:r>
              <a:rPr lang="en-US" dirty="0"/>
              <a:t>Relation of customer satisfaction and employee engagement </a:t>
            </a:r>
            <a:endParaRPr lang="en-GB" dirty="0"/>
          </a:p>
        </p:txBody>
      </p:sp>
      <p:sp>
        <p:nvSpPr>
          <p:cNvPr id="7" name="Footer Placeholder 6">
            <a:extLst>
              <a:ext uri="{FF2B5EF4-FFF2-40B4-BE49-F238E27FC236}">
                <a16:creationId xmlns:a16="http://schemas.microsoft.com/office/drawing/2014/main" id="{69D875C8-4D19-8AF8-6F98-F151E309145E}"/>
              </a:ext>
            </a:extLst>
          </p:cNvPr>
          <p:cNvSpPr>
            <a:spLocks noGrp="1"/>
          </p:cNvSpPr>
          <p:nvPr>
            <p:ph type="ftr" sz="quarter" idx="10"/>
          </p:nvPr>
        </p:nvSpPr>
        <p:spPr/>
        <p:txBody>
          <a:bodyPr/>
          <a:lstStyle/>
          <a:p>
            <a:r>
              <a:rPr lang="en-US"/>
              <a:t>Presentation title</a:t>
            </a:r>
            <a:endParaRPr lang="en-US" dirty="0"/>
          </a:p>
        </p:txBody>
      </p:sp>
      <p:sp>
        <p:nvSpPr>
          <p:cNvPr id="8" name="Slide Number Placeholder 7">
            <a:extLst>
              <a:ext uri="{FF2B5EF4-FFF2-40B4-BE49-F238E27FC236}">
                <a16:creationId xmlns:a16="http://schemas.microsoft.com/office/drawing/2014/main" id="{7130094C-EC6A-E6F3-2E57-202E962AAC87}"/>
              </a:ext>
            </a:extLst>
          </p:cNvPr>
          <p:cNvSpPr>
            <a:spLocks noGrp="1"/>
          </p:cNvSpPr>
          <p:nvPr>
            <p:ph type="sldNum" sz="quarter" idx="11"/>
          </p:nvPr>
        </p:nvSpPr>
        <p:spPr/>
        <p:txBody>
          <a:bodyPr/>
          <a:lstStyle/>
          <a:p>
            <a:fld id="{294A09A9-5501-47C1-A89A-A340965A2BE2}" type="slidenum">
              <a:rPr lang="en-US" smtClean="0"/>
              <a:t>11</a:t>
            </a:fld>
            <a:endParaRPr lang="en-US" dirty="0"/>
          </a:p>
        </p:txBody>
      </p:sp>
      <p:sp>
        <p:nvSpPr>
          <p:cNvPr id="14" name="Content Placeholder 13">
            <a:extLst>
              <a:ext uri="{FF2B5EF4-FFF2-40B4-BE49-F238E27FC236}">
                <a16:creationId xmlns:a16="http://schemas.microsoft.com/office/drawing/2014/main" id="{1FBBEE30-C064-5FFC-4080-7AF4A7C2BCE6}"/>
              </a:ext>
            </a:extLst>
          </p:cNvPr>
          <p:cNvSpPr>
            <a:spLocks noGrp="1"/>
          </p:cNvSpPr>
          <p:nvPr>
            <p:ph idx="1"/>
          </p:nvPr>
        </p:nvSpPr>
        <p:spPr>
          <a:xfrm>
            <a:off x="609600" y="1600200"/>
            <a:ext cx="10515600" cy="4572000"/>
          </a:xfrm>
        </p:spPr>
        <p:txBody>
          <a:bodyPr/>
          <a:lstStyle/>
          <a:p>
            <a:r>
              <a:rPr lang="en-US" dirty="0"/>
              <a:t>There is a direct correlation between engaged employees and satisfied customers. In hotel industry, satisfied employees provide better service to the customers and ultimately it supports in achieving hotel’s goals and better outcome (</a:t>
            </a:r>
            <a:r>
              <a:rPr lang="en-US" dirty="0" err="1"/>
              <a:t>Tkalac</a:t>
            </a:r>
            <a:r>
              <a:rPr lang="en-US" dirty="0"/>
              <a:t> </a:t>
            </a:r>
            <a:r>
              <a:rPr lang="en-US" dirty="0" err="1"/>
              <a:t>Verčič</a:t>
            </a:r>
            <a:r>
              <a:rPr lang="en-US" dirty="0"/>
              <a:t>, 2021). If the </a:t>
            </a:r>
            <a:r>
              <a:rPr lang="en-US" dirty="0" err="1"/>
              <a:t>organisation</a:t>
            </a:r>
            <a:r>
              <a:rPr lang="en-US" dirty="0"/>
              <a:t> takes care of the employees, the employees will take care of the customers. skilled employee’s competence is appreciated by the customers followed by a personal connection leading to customer care. </a:t>
            </a:r>
            <a:endParaRPr lang="en-GB" dirty="0"/>
          </a:p>
        </p:txBody>
      </p:sp>
    </p:spTree>
    <p:extLst>
      <p:ext uri="{BB962C8B-B14F-4D97-AF65-F5344CB8AC3E}">
        <p14:creationId xmlns:p14="http://schemas.microsoft.com/office/powerpoint/2010/main" val="20681211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54157-869F-9BBE-CFCF-717129CA6907}"/>
              </a:ext>
            </a:extLst>
          </p:cNvPr>
          <p:cNvSpPr>
            <a:spLocks noGrp="1"/>
          </p:cNvSpPr>
          <p:nvPr>
            <p:ph type="title"/>
          </p:nvPr>
        </p:nvSpPr>
        <p:spPr>
          <a:xfrm>
            <a:off x="838200" y="484632"/>
            <a:ext cx="10515600" cy="1133856"/>
          </a:xfrm>
        </p:spPr>
        <p:txBody>
          <a:bodyPr anchor="ctr">
            <a:normAutofit/>
          </a:bodyPr>
          <a:lstStyle/>
          <a:p>
            <a:r>
              <a:rPr lang="en-US"/>
              <a:t>Summary </a:t>
            </a:r>
            <a:endParaRPr lang="en-US" dirty="0"/>
          </a:p>
        </p:txBody>
      </p:sp>
      <p:sp>
        <p:nvSpPr>
          <p:cNvPr id="7" name="Content Placeholder 6">
            <a:extLst>
              <a:ext uri="{FF2B5EF4-FFF2-40B4-BE49-F238E27FC236}">
                <a16:creationId xmlns:a16="http://schemas.microsoft.com/office/drawing/2014/main" id="{54F9E770-20EE-1763-3D29-31CFE9F14FC2}"/>
              </a:ext>
            </a:extLst>
          </p:cNvPr>
          <p:cNvSpPr>
            <a:spLocks noGrp="1"/>
          </p:cNvSpPr>
          <p:nvPr>
            <p:ph idx="1"/>
          </p:nvPr>
        </p:nvSpPr>
        <p:spPr>
          <a:xfrm>
            <a:off x="838200" y="2990088"/>
            <a:ext cx="10515600" cy="3474720"/>
          </a:xfrm>
        </p:spPr>
        <p:txBody>
          <a:bodyPr>
            <a:normAutofit/>
          </a:bodyPr>
          <a:lstStyle/>
          <a:p>
            <a:r>
              <a:rPr lang="en-US" dirty="0"/>
              <a:t>When the employees are satisfied, their satisfaction is reflected in personal happiness with their jobs. Engaged employees indicates employee’s sense of connection and commitment to advance </a:t>
            </a:r>
            <a:r>
              <a:rPr lang="en-US" dirty="0" err="1"/>
              <a:t>organisational</a:t>
            </a:r>
            <a:r>
              <a:rPr lang="en-US" dirty="0"/>
              <a:t> goals and enhance profit. </a:t>
            </a:r>
            <a:endParaRPr lang="en-GB" dirty="0"/>
          </a:p>
        </p:txBody>
      </p:sp>
      <p:sp>
        <p:nvSpPr>
          <p:cNvPr id="4" name="Footer Placeholder 3">
            <a:extLst>
              <a:ext uri="{FF2B5EF4-FFF2-40B4-BE49-F238E27FC236}">
                <a16:creationId xmlns:a16="http://schemas.microsoft.com/office/drawing/2014/main" id="{8EF088D1-E89A-FD55-EB44-49411774536D}"/>
              </a:ext>
            </a:extLst>
          </p:cNvPr>
          <p:cNvSpPr>
            <a:spLocks noGrp="1"/>
          </p:cNvSpPr>
          <p:nvPr>
            <p:ph type="ftr" sz="quarter" idx="10"/>
          </p:nvPr>
        </p:nvSpPr>
        <p:spPr>
          <a:xfrm>
            <a:off x="228600" y="6356350"/>
            <a:ext cx="4114800" cy="365125"/>
          </a:xfrm>
        </p:spPr>
        <p:txBody>
          <a:bodyPr anchor="ctr">
            <a:normAutofit/>
          </a:bodyPr>
          <a:lstStyle/>
          <a:p>
            <a:pPr>
              <a:spcAft>
                <a:spcPts val="600"/>
              </a:spcAft>
            </a:pPr>
            <a:r>
              <a:rPr lang="en-US"/>
              <a:t>Presentation title</a:t>
            </a:r>
          </a:p>
        </p:txBody>
      </p:sp>
      <p:sp>
        <p:nvSpPr>
          <p:cNvPr id="5" name="Slide Number Placeholder 4">
            <a:extLst>
              <a:ext uri="{FF2B5EF4-FFF2-40B4-BE49-F238E27FC236}">
                <a16:creationId xmlns:a16="http://schemas.microsoft.com/office/drawing/2014/main" id="{94026A48-6EF8-D4D0-2C6E-1F96935EA501}"/>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12</a:t>
            </a:fld>
            <a:endParaRPr lang="en-US"/>
          </a:p>
        </p:txBody>
      </p:sp>
    </p:spTree>
    <p:extLst>
      <p:ext uri="{BB962C8B-B14F-4D97-AF65-F5344CB8AC3E}">
        <p14:creationId xmlns:p14="http://schemas.microsoft.com/office/powerpoint/2010/main" val="5207005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2D36A19-1BFD-A63D-8089-61649C8DD792}"/>
              </a:ext>
            </a:extLst>
          </p:cNvPr>
          <p:cNvSpPr>
            <a:spLocks noGrp="1"/>
          </p:cNvSpPr>
          <p:nvPr>
            <p:ph type="title"/>
          </p:nvPr>
        </p:nvSpPr>
        <p:spPr/>
        <p:txBody>
          <a:bodyPr/>
          <a:lstStyle/>
          <a:p>
            <a:r>
              <a:rPr lang="en-US" dirty="0"/>
              <a:t>References </a:t>
            </a:r>
            <a:endParaRPr lang="en-GB" dirty="0"/>
          </a:p>
        </p:txBody>
      </p:sp>
      <p:sp>
        <p:nvSpPr>
          <p:cNvPr id="7" name="Content Placeholder 6">
            <a:extLst>
              <a:ext uri="{FF2B5EF4-FFF2-40B4-BE49-F238E27FC236}">
                <a16:creationId xmlns:a16="http://schemas.microsoft.com/office/drawing/2014/main" id="{FB5CB452-5DA8-18BA-D69F-118D3E4AFEA0}"/>
              </a:ext>
            </a:extLst>
          </p:cNvPr>
          <p:cNvSpPr>
            <a:spLocks noGrp="1"/>
          </p:cNvSpPr>
          <p:nvPr>
            <p:ph idx="1"/>
          </p:nvPr>
        </p:nvSpPr>
        <p:spPr>
          <a:xfrm>
            <a:off x="7115695" y="282633"/>
            <a:ext cx="4538749" cy="6575367"/>
          </a:xfrm>
        </p:spPr>
        <p:txBody>
          <a:bodyPr>
            <a:normAutofit fontScale="47500" lnSpcReduction="20000"/>
          </a:bodyPr>
          <a:lstStyle/>
          <a:p>
            <a:r>
              <a:rPr lang="en-US" dirty="0"/>
              <a:t>Barrio-Urdaneta, E.C. (2008) Employee engagement. Iglesias, O., Markovic, S. and </a:t>
            </a:r>
            <a:r>
              <a:rPr lang="en-US" dirty="0" err="1"/>
              <a:t>Rialp</a:t>
            </a:r>
            <a:r>
              <a:rPr lang="en-US" dirty="0"/>
              <a:t>, J. (2019) “How does sensory brand experience influence brand equity? considering the roles of customer satisfaction, customer affective commitment, and employee empathy,” Journal of Business Research, 96, pp. 343–354. Available at: https://doi.org/10.1016/j.jbusres.2018.05.043. Kurtzman, J. (2019) Why is employee engagement in the hospitality industry important?, Inspiring Workplace Culture. Available at: https://blog.rewardian.com/why-is-employee-engagement-in-the-hospitality-industry-important#:~:text=In%20order%20to%20increase%20employee,employees%20know%20you%20value%20them. (Accessed: November 15, 2022). Milliman, J., Gatling, A. and Kim, J.(S. (2018) “The effect of workplace spirituality on hospitality employee engagement, intention to stay, and service delivery,” Journal of Hospitality and Tourism Management, 35, pp. 56–65. Available at: https://doi.org/10.1016/j.jhtm.2018.03.002. Saks, A.M. (2022) “Caring Human Resources Management and employee engagement,” Human Resource Management Review, 32(3), p. 100835. Available at: https://doi.org/10.1016/j.hrmr.2021.100835. </a:t>
            </a:r>
            <a:r>
              <a:rPr lang="en-US" dirty="0" err="1"/>
              <a:t>Sendawula</a:t>
            </a:r>
            <a:r>
              <a:rPr lang="en-US" dirty="0"/>
              <a:t>, K. et al. (2018) “Training, employee engagement and employee performance: Evidence from Uganda’s health sector,” Cogent Business &amp;amp; Management, 5(1), p. 1470891. Available at: https://doi.org/10.1080/23311975.2018.1470891. Shuck, B. (2020) Employee engagement: A research overview. Abingdon, Oxon: Routledge, Taylor &amp;amp; Francis Group. Suomi, K. et al. (2019) “Employee engagement and internal branding: Two sides of the same coin?,” Corporate Reputation Review, 24(1), pp. 48–63. Available at: https://doi.org/10.1057/s41299-019-00090-0. </a:t>
            </a:r>
            <a:r>
              <a:rPr lang="en-US" dirty="0" err="1"/>
              <a:t>Tkalac</a:t>
            </a:r>
            <a:r>
              <a:rPr lang="en-US" dirty="0"/>
              <a:t> </a:t>
            </a:r>
            <a:r>
              <a:rPr lang="en-US" dirty="0" err="1"/>
              <a:t>Verčič</a:t>
            </a:r>
            <a:r>
              <a:rPr lang="en-US" dirty="0"/>
              <a:t>, A. (2021) “The impact of employee engagement, </a:t>
            </a:r>
            <a:r>
              <a:rPr lang="en-US" dirty="0" err="1"/>
              <a:t>organisational</a:t>
            </a:r>
            <a:r>
              <a:rPr lang="en-US" dirty="0"/>
              <a:t> support and employer branding on internal communication satisfaction,” Public Relations Review, 47(1), p. 102009. Available at: https://doi.org/10.1016/j.pubrev.2021.102009. </a:t>
            </a:r>
            <a:endParaRPr lang="en-GB" dirty="0"/>
          </a:p>
        </p:txBody>
      </p:sp>
    </p:spTree>
    <p:extLst>
      <p:ext uri="{BB962C8B-B14F-4D97-AF65-F5344CB8AC3E}">
        <p14:creationId xmlns:p14="http://schemas.microsoft.com/office/powerpoint/2010/main" val="2790251853"/>
      </p:ext>
    </p:extLst>
  </p:cSld>
  <p:clrMapOvr>
    <a:masterClrMapping/>
  </p:clrMapOvr>
</p:sld>
</file>

<file path=ppt/theme/theme1.xml><?xml version="1.0" encoding="utf-8"?>
<a:theme xmlns:a="http://schemas.openxmlformats.org/drawingml/2006/main" name="Office Theme">
  <a:themeElements>
    <a:clrScheme name="Custom 20">
      <a:dk1>
        <a:srgbClr val="000000"/>
      </a:dk1>
      <a:lt1>
        <a:srgbClr val="FFFFFF"/>
      </a:lt1>
      <a:dk2>
        <a:srgbClr val="CAD8D6"/>
      </a:dk2>
      <a:lt2>
        <a:srgbClr val="E7E6E6"/>
      </a:lt2>
      <a:accent1>
        <a:srgbClr val="7E8679"/>
      </a:accent1>
      <a:accent2>
        <a:srgbClr val="72292A"/>
      </a:accent2>
      <a:accent3>
        <a:srgbClr val="4A3A1C"/>
      </a:accent3>
      <a:accent4>
        <a:srgbClr val="E47D60"/>
      </a:accent4>
      <a:accent5>
        <a:srgbClr val="CEBBAF"/>
      </a:accent5>
      <a:accent6>
        <a:srgbClr val="E8DAC4"/>
      </a:accent6>
      <a:hlink>
        <a:srgbClr val="3968F6"/>
      </a:hlink>
      <a:folHlink>
        <a:srgbClr val="954F72"/>
      </a:folHlink>
    </a:clrScheme>
    <a:fontScheme name="Custom 23">
      <a:majorFont>
        <a:latin typeface="Baskerville Old Face"/>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loral-Flourish_Win32_CP_v8" id="{BCFB3359-BC8B-4F4E-99DD-822A55018E7C}" vid="{7DF7CEC2-9D9A-40F6-95E4-E2F6E93D64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{23141247-F258-4114-AEB9-6D944E26CBA3}tf56410444_win32</Template>
  <TotalTime>0</TotalTime>
  <Words>1428</Words>
  <Application>Microsoft Office PowerPoint</Application>
  <PresentationFormat>Widescreen</PresentationFormat>
  <Paragraphs>89</Paragraphs>
  <Slides>13</Slides>
  <Notes>9</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13</vt:i4>
      </vt:variant>
    </vt:vector>
  </HeadingPairs>
  <TitlesOfParts>
    <vt:vector size="22" baseType="lpstr">
      <vt:lpstr>Arial</vt:lpstr>
      <vt:lpstr>Baskerville</vt:lpstr>
      <vt:lpstr>Baskerville Old Face</vt:lpstr>
      <vt:lpstr>Calibri</vt:lpstr>
      <vt:lpstr>Gill Sans Light</vt:lpstr>
      <vt:lpstr>Gill Sans Nova</vt:lpstr>
      <vt:lpstr>Gill Sans Nova Light</vt:lpstr>
      <vt:lpstr>Times New Roman</vt:lpstr>
      <vt:lpstr>Office Theme</vt:lpstr>
      <vt:lpstr>Presentation on Employee Engagement  Module &amp; Module Code- Operating Hotel Facilities- BMIH 4006  Assignment no. 3 </vt:lpstr>
      <vt:lpstr>Table of contents </vt:lpstr>
      <vt:lpstr>Introduction</vt:lpstr>
      <vt:lpstr>What is employee engagement </vt:lpstr>
      <vt:lpstr>Characteristics of an engaged employee </vt:lpstr>
      <vt:lpstr>Importance of employee engagement </vt:lpstr>
      <vt:lpstr>Theoretical models of employee engagement </vt:lpstr>
      <vt:lpstr>The Zinger model of employee engagement </vt:lpstr>
      <vt:lpstr>Best practices to engage employees </vt:lpstr>
      <vt:lpstr>How hotel industry can engage employees </vt:lpstr>
      <vt:lpstr>Relation of customer satisfaction and employee engagement </vt:lpstr>
      <vt:lpstr>Summary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2022-11-15T10:36:40Z</dcterms:created>
  <dcterms:modified xsi:type="dcterms:W3CDTF">2022-11-29T09:17:48Z</dcterms:modified>
</cp:coreProperties>
</file>